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72" r:id="rId4"/>
    <p:sldId id="274" r:id="rId5"/>
    <p:sldId id="273" r:id="rId6"/>
    <p:sldId id="271" r:id="rId7"/>
    <p:sldId id="268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521"/>
    <a:srgbClr val="282122"/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546" y="-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E75C59D-1012-8511-DA52-A91B6F96A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750" y="2834520"/>
            <a:ext cx="9525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24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653" y="-7506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9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22" y="-498970"/>
            <a:ext cx="6858000" cy="6858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647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EF0207FA-1AEA-3B5F-0201-D5F1C480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874" y="177421"/>
            <a:ext cx="6858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F3ADDAA-5CFF-F1E5-2D11-BFDA93A89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97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EB3EDF1-7E19-43F3-B197-13BE7DA835A8}"/>
              </a:ext>
            </a:extLst>
          </p:cNvPr>
          <p:cNvSpPr/>
          <p:nvPr/>
        </p:nvSpPr>
        <p:spPr>
          <a:xfrm>
            <a:off x="936001" y="2636693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A11CC5-5A50-BD32-B7B9-DDB39BD0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2855768"/>
            <a:ext cx="952500" cy="952500"/>
          </a:xfrm>
          <a:prstGeom prst="rect">
            <a:avLst/>
          </a:prstGeom>
        </p:spPr>
      </p:pic>
      <p:pic>
        <p:nvPicPr>
          <p:cNvPr id="7" name="Imagem 6" descr="Desenho de animal amarelo com fundo preto&#10;&#10;Descrição gerada automaticamente">
            <a:extLst>
              <a:ext uri="{FF2B5EF4-FFF2-40B4-BE49-F238E27FC236}">
                <a16:creationId xmlns:a16="http://schemas.microsoft.com/office/drawing/2014/main" id="{1A64D6C3-4491-6AFE-741F-C31E8735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19" y="2855768"/>
            <a:ext cx="952500" cy="952500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CFA4A80-9E1E-201F-BAB2-11D7E31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2855768"/>
            <a:ext cx="952500" cy="952500"/>
          </a:xfrm>
          <a:prstGeom prst="rect">
            <a:avLst/>
          </a:prstGeom>
        </p:spPr>
      </p:pic>
      <p:pic>
        <p:nvPicPr>
          <p:cNvPr id="11" name="Imagem 1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DACAA9-95C8-4C61-F0F7-695F8A75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19" y="2855768"/>
            <a:ext cx="952500" cy="952500"/>
          </a:xfrm>
          <a:prstGeom prst="rect">
            <a:avLst/>
          </a:prstGeom>
        </p:spPr>
      </p:pic>
      <p:pic>
        <p:nvPicPr>
          <p:cNvPr id="3" name="Imagem 2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38246A80-14FE-73BF-49E3-1B6BD9550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1896035"/>
            <a:ext cx="952500" cy="952500"/>
          </a:xfrm>
          <a:prstGeom prst="rect">
            <a:avLst/>
          </a:prstGeom>
        </p:spPr>
      </p:pic>
      <p:pic>
        <p:nvPicPr>
          <p:cNvPr id="6" name="Imagem 5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9130396A-24C1-C4C9-395A-3ABBF2132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1904501"/>
            <a:ext cx="952500" cy="952500"/>
          </a:xfrm>
          <a:prstGeom prst="rect">
            <a:avLst/>
          </a:prstGeom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8111C2-2D96-719D-D07B-6FA1E3997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37" y="1896035"/>
            <a:ext cx="952500" cy="952500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FC139F-F40A-6ADA-B0C1-7EFC25440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09" y="950157"/>
            <a:ext cx="952500" cy="952500"/>
          </a:xfrm>
          <a:prstGeom prst="rect">
            <a:avLst/>
          </a:prstGeom>
        </p:spPr>
      </p:pic>
      <p:pic>
        <p:nvPicPr>
          <p:cNvPr id="25" name="Imagem 24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28C4776A-4ADF-9180-F1C8-D39F0AFF8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91" y="942540"/>
            <a:ext cx="952500" cy="952500"/>
          </a:xfrm>
          <a:prstGeom prst="rect">
            <a:avLst/>
          </a:prstGeom>
        </p:spPr>
      </p:pic>
      <p:pic>
        <p:nvPicPr>
          <p:cNvPr id="44" name="Imagem 4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7FF6075-A4CD-CB13-A702-2162F1FA7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939302"/>
            <a:ext cx="952500" cy="952500"/>
          </a:xfrm>
          <a:prstGeom prst="rect">
            <a:avLst/>
          </a:prstGeom>
        </p:spPr>
      </p:pic>
      <p:pic>
        <p:nvPicPr>
          <p:cNvPr id="46" name="Imagem 45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01DF520-48BF-3259-75F6-909857AE7D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55" y="936302"/>
            <a:ext cx="952500" cy="952500"/>
          </a:xfrm>
          <a:prstGeom prst="rect">
            <a:avLst/>
          </a:prstGeom>
        </p:spPr>
      </p:pic>
      <p:pic>
        <p:nvPicPr>
          <p:cNvPr id="48" name="Imagem 47" descr="Desenho de um monst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3E56401D-6A72-EE2A-1C09-214835B595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01" y="950157"/>
            <a:ext cx="952500" cy="952500"/>
          </a:xfrm>
          <a:prstGeom prst="rect">
            <a:avLst/>
          </a:prstGeom>
        </p:spPr>
      </p:pic>
      <p:pic>
        <p:nvPicPr>
          <p:cNvPr id="50" name="Imagem 4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584A2DF-AB1B-E4FD-7AB2-D1AD1F73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7" y="1904501"/>
            <a:ext cx="952500" cy="9525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8429872-A912-132C-EEE2-F8013F2305A7}"/>
              </a:ext>
            </a:extLst>
          </p:cNvPr>
          <p:cNvSpPr/>
          <p:nvPr/>
        </p:nvSpPr>
        <p:spPr>
          <a:xfrm>
            <a:off x="2062474" y="4429652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87FDBE-5DA6-E81E-5E2D-9895C354B267}"/>
              </a:ext>
            </a:extLst>
          </p:cNvPr>
          <p:cNvSpPr/>
          <p:nvPr/>
        </p:nvSpPr>
        <p:spPr>
          <a:xfrm>
            <a:off x="4673484" y="5582177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9CB4C33-8055-CD8C-C64D-00D034E53D80}"/>
              </a:ext>
            </a:extLst>
          </p:cNvPr>
          <p:cNvGrpSpPr/>
          <p:nvPr/>
        </p:nvGrpSpPr>
        <p:grpSpPr>
          <a:xfrm>
            <a:off x="2309243" y="4822168"/>
            <a:ext cx="458962" cy="559984"/>
            <a:chOff x="3734312" y="4553452"/>
            <a:chExt cx="458962" cy="559984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98A61F04-33A7-29E9-9DB6-B79F9F71DA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4312" y="4553452"/>
              <a:ext cx="458962" cy="559984"/>
              <a:chOff x="3734312" y="4553452"/>
              <a:chExt cx="458962" cy="559984"/>
            </a:xfrm>
          </p:grpSpPr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4155B58F-FD42-3276-1544-2F3DEFDB7519}"/>
                  </a:ext>
                </a:extLst>
              </p:cNvPr>
              <p:cNvGrpSpPr/>
              <p:nvPr/>
            </p:nvGrpSpPr>
            <p:grpSpPr>
              <a:xfrm>
                <a:off x="3738764" y="4579595"/>
                <a:ext cx="447914" cy="509818"/>
                <a:chOff x="3738764" y="4579595"/>
                <a:chExt cx="447914" cy="509818"/>
              </a:xfrm>
            </p:grpSpPr>
            <p:grpSp>
              <p:nvGrpSpPr>
                <p:cNvPr id="65" name="Agrupar 64">
                  <a:extLst>
                    <a:ext uri="{FF2B5EF4-FFF2-40B4-BE49-F238E27FC236}">
                      <a16:creationId xmlns:a16="http://schemas.microsoft.com/office/drawing/2014/main" id="{60CE8F7A-8FCE-0F8F-BA39-AB8D8C594C0A}"/>
                    </a:ext>
                  </a:extLst>
                </p:cNvPr>
                <p:cNvGrpSpPr/>
                <p:nvPr/>
              </p:nvGrpSpPr>
              <p:grpSpPr>
                <a:xfrm>
                  <a:off x="3738764" y="4737684"/>
                  <a:ext cx="447914" cy="289671"/>
                  <a:chOff x="3738764" y="4737684"/>
                  <a:chExt cx="447914" cy="289671"/>
                </a:xfrm>
              </p:grpSpPr>
              <p:sp>
                <p:nvSpPr>
                  <p:cNvPr id="42" name="Forma Livre: Forma 41">
                    <a:extLst>
                      <a:ext uri="{FF2B5EF4-FFF2-40B4-BE49-F238E27FC236}">
                        <a16:creationId xmlns:a16="http://schemas.microsoft.com/office/drawing/2014/main" id="{FBFFAF0A-C0C4-270B-E1BA-93274FB5EDE4}"/>
                      </a:ext>
                    </a:extLst>
                  </p:cNvPr>
                  <p:cNvSpPr/>
                  <p:nvPr/>
                </p:nvSpPr>
                <p:spPr>
                  <a:xfrm>
                    <a:off x="3738764" y="4740837"/>
                    <a:ext cx="98060" cy="56831"/>
                  </a:xfrm>
                  <a:custGeom>
                    <a:avLst/>
                    <a:gdLst>
                      <a:gd name="connsiteX0" fmla="*/ 31449 w 79010"/>
                      <a:gd name="connsiteY0" fmla="*/ 12114 h 40161"/>
                      <a:gd name="connsiteX1" fmla="*/ 79010 w 79010"/>
                      <a:gd name="connsiteY1" fmla="*/ 0 h 40161"/>
                      <a:gd name="connsiteX2" fmla="*/ 66240 w 79010"/>
                      <a:gd name="connsiteY2" fmla="*/ 38789 h 40161"/>
                      <a:gd name="connsiteX3" fmla="*/ 0 w 79010"/>
                      <a:gd name="connsiteY3" fmla="*/ 40162 h 40161"/>
                      <a:gd name="connsiteX4" fmla="*/ 31449 w 79010"/>
                      <a:gd name="connsiteY4" fmla="*/ 12114 h 40161"/>
                      <a:gd name="connsiteX0" fmla="*/ 31449 w 86154"/>
                      <a:gd name="connsiteY0" fmla="*/ 21639 h 49687"/>
                      <a:gd name="connsiteX1" fmla="*/ 86154 w 86154"/>
                      <a:gd name="connsiteY1" fmla="*/ 0 h 49687"/>
                      <a:gd name="connsiteX2" fmla="*/ 66240 w 86154"/>
                      <a:gd name="connsiteY2" fmla="*/ 48314 h 49687"/>
                      <a:gd name="connsiteX3" fmla="*/ 0 w 86154"/>
                      <a:gd name="connsiteY3" fmla="*/ 49687 h 49687"/>
                      <a:gd name="connsiteX4" fmla="*/ 31449 w 86154"/>
                      <a:gd name="connsiteY4" fmla="*/ 21639 h 49687"/>
                      <a:gd name="connsiteX0" fmla="*/ 31449 w 86154"/>
                      <a:gd name="connsiteY0" fmla="*/ 21639 h 55458"/>
                      <a:gd name="connsiteX1" fmla="*/ 86154 w 86154"/>
                      <a:gd name="connsiteY1" fmla="*/ 0 h 55458"/>
                      <a:gd name="connsiteX2" fmla="*/ 75765 w 86154"/>
                      <a:gd name="connsiteY2" fmla="*/ 55458 h 55458"/>
                      <a:gd name="connsiteX3" fmla="*/ 0 w 86154"/>
                      <a:gd name="connsiteY3" fmla="*/ 49687 h 55458"/>
                      <a:gd name="connsiteX4" fmla="*/ 31449 w 86154"/>
                      <a:gd name="connsiteY4" fmla="*/ 21639 h 55458"/>
                      <a:gd name="connsiteX0" fmla="*/ 43355 w 98060"/>
                      <a:gd name="connsiteY0" fmla="*/ 21639 h 56831"/>
                      <a:gd name="connsiteX1" fmla="*/ 98060 w 98060"/>
                      <a:gd name="connsiteY1" fmla="*/ 0 h 56831"/>
                      <a:gd name="connsiteX2" fmla="*/ 87671 w 98060"/>
                      <a:gd name="connsiteY2" fmla="*/ 55458 h 56831"/>
                      <a:gd name="connsiteX3" fmla="*/ 0 w 98060"/>
                      <a:gd name="connsiteY3" fmla="*/ 56831 h 56831"/>
                      <a:gd name="connsiteX4" fmla="*/ 43355 w 98060"/>
                      <a:gd name="connsiteY4" fmla="*/ 21639 h 56831"/>
                      <a:gd name="connsiteX0" fmla="*/ 31449 w 98060"/>
                      <a:gd name="connsiteY0" fmla="*/ 12114 h 56831"/>
                      <a:gd name="connsiteX1" fmla="*/ 98060 w 98060"/>
                      <a:gd name="connsiteY1" fmla="*/ 0 h 56831"/>
                      <a:gd name="connsiteX2" fmla="*/ 87671 w 98060"/>
                      <a:gd name="connsiteY2" fmla="*/ 55458 h 56831"/>
                      <a:gd name="connsiteX3" fmla="*/ 0 w 98060"/>
                      <a:gd name="connsiteY3" fmla="*/ 56831 h 56831"/>
                      <a:gd name="connsiteX4" fmla="*/ 31449 w 98060"/>
                      <a:gd name="connsiteY4" fmla="*/ 12114 h 56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060" h="56831">
                        <a:moveTo>
                          <a:pt x="31449" y="12114"/>
                        </a:moveTo>
                        <a:cubicBezTo>
                          <a:pt x="46487" y="5430"/>
                          <a:pt x="82127" y="3581"/>
                          <a:pt x="98060" y="0"/>
                        </a:cubicBezTo>
                        <a:cubicBezTo>
                          <a:pt x="93764" y="12950"/>
                          <a:pt x="91908" y="42509"/>
                          <a:pt x="87671" y="55458"/>
                        </a:cubicBezTo>
                        <a:cubicBezTo>
                          <a:pt x="65591" y="54802"/>
                          <a:pt x="22020" y="55876"/>
                          <a:pt x="0" y="56831"/>
                        </a:cubicBezTo>
                        <a:cubicBezTo>
                          <a:pt x="9966" y="46984"/>
                          <a:pt x="19037" y="19096"/>
                          <a:pt x="31449" y="12114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orma Livre: Forma 40">
                    <a:extLst>
                      <a:ext uri="{FF2B5EF4-FFF2-40B4-BE49-F238E27FC236}">
                        <a16:creationId xmlns:a16="http://schemas.microsoft.com/office/drawing/2014/main" id="{7BAB9E02-8FAD-40E6-B467-16F9365B428E}"/>
                      </a:ext>
                    </a:extLst>
                  </p:cNvPr>
                  <p:cNvSpPr/>
                  <p:nvPr/>
                </p:nvSpPr>
                <p:spPr>
                  <a:xfrm>
                    <a:off x="4077058" y="4737684"/>
                    <a:ext cx="109620" cy="43877"/>
                  </a:xfrm>
                  <a:custGeom>
                    <a:avLst/>
                    <a:gdLst>
                      <a:gd name="connsiteX0" fmla="*/ 22259 w 83426"/>
                      <a:gd name="connsiteY0" fmla="*/ 2704 h 30811"/>
                      <a:gd name="connsiteX1" fmla="*/ 83426 w 83426"/>
                      <a:gd name="connsiteY1" fmla="*/ 12789 h 30811"/>
                      <a:gd name="connsiteX2" fmla="*/ 0 w 83426"/>
                      <a:gd name="connsiteY2" fmla="*/ 30811 h 30811"/>
                      <a:gd name="connsiteX3" fmla="*/ 22259 w 83426"/>
                      <a:gd name="connsiteY3" fmla="*/ 2704 h 30811"/>
                      <a:gd name="connsiteX0" fmla="*/ 22259 w 90570"/>
                      <a:gd name="connsiteY0" fmla="*/ 2375 h 30482"/>
                      <a:gd name="connsiteX1" fmla="*/ 90570 w 90570"/>
                      <a:gd name="connsiteY1" fmla="*/ 14841 h 30482"/>
                      <a:gd name="connsiteX2" fmla="*/ 0 w 90570"/>
                      <a:gd name="connsiteY2" fmla="*/ 30482 h 30482"/>
                      <a:gd name="connsiteX3" fmla="*/ 22259 w 90570"/>
                      <a:gd name="connsiteY3" fmla="*/ 2375 h 30482"/>
                      <a:gd name="connsiteX0" fmla="*/ 31784 w 100095"/>
                      <a:gd name="connsiteY0" fmla="*/ 2375 h 35245"/>
                      <a:gd name="connsiteX1" fmla="*/ 100095 w 100095"/>
                      <a:gd name="connsiteY1" fmla="*/ 14841 h 35245"/>
                      <a:gd name="connsiteX2" fmla="*/ 0 w 100095"/>
                      <a:gd name="connsiteY2" fmla="*/ 35245 h 35245"/>
                      <a:gd name="connsiteX3" fmla="*/ 31784 w 100095"/>
                      <a:gd name="connsiteY3" fmla="*/ 2375 h 35245"/>
                      <a:gd name="connsiteX0" fmla="*/ 27022 w 100095"/>
                      <a:gd name="connsiteY0" fmla="*/ 1726 h 41740"/>
                      <a:gd name="connsiteX1" fmla="*/ 100095 w 100095"/>
                      <a:gd name="connsiteY1" fmla="*/ 21336 h 41740"/>
                      <a:gd name="connsiteX2" fmla="*/ 0 w 100095"/>
                      <a:gd name="connsiteY2" fmla="*/ 41740 h 41740"/>
                      <a:gd name="connsiteX3" fmla="*/ 27022 w 100095"/>
                      <a:gd name="connsiteY3" fmla="*/ 1726 h 41740"/>
                      <a:gd name="connsiteX0" fmla="*/ 27022 w 100095"/>
                      <a:gd name="connsiteY0" fmla="*/ 2374 h 42388"/>
                      <a:gd name="connsiteX1" fmla="*/ 100095 w 100095"/>
                      <a:gd name="connsiteY1" fmla="*/ 14840 h 42388"/>
                      <a:gd name="connsiteX2" fmla="*/ 0 w 100095"/>
                      <a:gd name="connsiteY2" fmla="*/ 42388 h 42388"/>
                      <a:gd name="connsiteX3" fmla="*/ 27022 w 100095"/>
                      <a:gd name="connsiteY3" fmla="*/ 2374 h 42388"/>
                      <a:gd name="connsiteX0" fmla="*/ 27022 w 109620"/>
                      <a:gd name="connsiteY0" fmla="*/ 2113 h 42127"/>
                      <a:gd name="connsiteX1" fmla="*/ 109620 w 109620"/>
                      <a:gd name="connsiteY1" fmla="*/ 16960 h 42127"/>
                      <a:gd name="connsiteX2" fmla="*/ 0 w 109620"/>
                      <a:gd name="connsiteY2" fmla="*/ 42127 h 42127"/>
                      <a:gd name="connsiteX3" fmla="*/ 27022 w 109620"/>
                      <a:gd name="connsiteY3" fmla="*/ 2113 h 42127"/>
                      <a:gd name="connsiteX0" fmla="*/ 27022 w 109620"/>
                      <a:gd name="connsiteY0" fmla="*/ 3863 h 43877"/>
                      <a:gd name="connsiteX1" fmla="*/ 109620 w 109620"/>
                      <a:gd name="connsiteY1" fmla="*/ 18710 h 43877"/>
                      <a:gd name="connsiteX2" fmla="*/ 0 w 109620"/>
                      <a:gd name="connsiteY2" fmla="*/ 43877 h 43877"/>
                      <a:gd name="connsiteX3" fmla="*/ 27022 w 109620"/>
                      <a:gd name="connsiteY3" fmla="*/ 3863 h 4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620" h="43877">
                        <a:moveTo>
                          <a:pt x="27022" y="3863"/>
                        </a:moveTo>
                        <a:cubicBezTo>
                          <a:pt x="47729" y="-3775"/>
                          <a:pt x="85702" y="-715"/>
                          <a:pt x="109620" y="18710"/>
                        </a:cubicBezTo>
                        <a:cubicBezTo>
                          <a:pt x="81931" y="25454"/>
                          <a:pt x="27988" y="38924"/>
                          <a:pt x="0" y="43877"/>
                        </a:cubicBezTo>
                        <a:cubicBezTo>
                          <a:pt x="6624" y="34090"/>
                          <a:pt x="16459" y="10189"/>
                          <a:pt x="27022" y="3863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orma Livre: Forma 42">
                    <a:extLst>
                      <a:ext uri="{FF2B5EF4-FFF2-40B4-BE49-F238E27FC236}">
                        <a16:creationId xmlns:a16="http://schemas.microsoft.com/office/drawing/2014/main" id="{6BB9D880-4612-DF92-26CD-C75614DE10F9}"/>
                      </a:ext>
                    </a:extLst>
                  </p:cNvPr>
                  <p:cNvSpPr/>
                  <p:nvPr/>
                </p:nvSpPr>
                <p:spPr>
                  <a:xfrm>
                    <a:off x="3817958" y="4793099"/>
                    <a:ext cx="264779" cy="234256"/>
                  </a:xfrm>
                  <a:custGeom>
                    <a:avLst/>
                    <a:gdLst>
                      <a:gd name="connsiteX0" fmla="*/ 69342 w 241923"/>
                      <a:gd name="connsiteY0" fmla="*/ 6755 h 215803"/>
                      <a:gd name="connsiteX1" fmla="*/ 241924 w 241923"/>
                      <a:gd name="connsiteY1" fmla="*/ 11 h 215803"/>
                      <a:gd name="connsiteX2" fmla="*/ 185649 w 241923"/>
                      <a:gd name="connsiteY2" fmla="*/ 193838 h 215803"/>
                      <a:gd name="connsiteX3" fmla="*/ 89930 w 241923"/>
                      <a:gd name="connsiteY3" fmla="*/ 215023 h 215803"/>
                      <a:gd name="connsiteX4" fmla="*/ 30314 w 241923"/>
                      <a:gd name="connsiteY4" fmla="*/ 169550 h 215803"/>
                      <a:gd name="connsiteX5" fmla="*/ 4952 w 241923"/>
                      <a:gd name="connsiteY5" fmla="*/ 100445 h 215803"/>
                      <a:gd name="connsiteX6" fmla="*/ 6324 w 241923"/>
                      <a:gd name="connsiteY6" fmla="*/ 20719 h 215803"/>
                      <a:gd name="connsiteX7" fmla="*/ 69342 w 241923"/>
                      <a:gd name="connsiteY7" fmla="*/ 6755 h 215803"/>
                      <a:gd name="connsiteX0" fmla="*/ 78147 w 250729"/>
                      <a:gd name="connsiteY0" fmla="*/ 6755 h 215803"/>
                      <a:gd name="connsiteX1" fmla="*/ 250729 w 250729"/>
                      <a:gd name="connsiteY1" fmla="*/ 11 h 215803"/>
                      <a:gd name="connsiteX2" fmla="*/ 194454 w 250729"/>
                      <a:gd name="connsiteY2" fmla="*/ 193838 h 215803"/>
                      <a:gd name="connsiteX3" fmla="*/ 98735 w 250729"/>
                      <a:gd name="connsiteY3" fmla="*/ 215023 h 215803"/>
                      <a:gd name="connsiteX4" fmla="*/ 39119 w 250729"/>
                      <a:gd name="connsiteY4" fmla="*/ 169550 h 215803"/>
                      <a:gd name="connsiteX5" fmla="*/ 13757 w 250729"/>
                      <a:gd name="connsiteY5" fmla="*/ 100445 h 215803"/>
                      <a:gd name="connsiteX6" fmla="*/ 3223 w 250729"/>
                      <a:gd name="connsiteY6" fmla="*/ 8813 h 215803"/>
                      <a:gd name="connsiteX7" fmla="*/ 78147 w 250729"/>
                      <a:gd name="connsiteY7" fmla="*/ 6755 h 215803"/>
                      <a:gd name="connsiteX0" fmla="*/ 80291 w 252873"/>
                      <a:gd name="connsiteY0" fmla="*/ 6755 h 215803"/>
                      <a:gd name="connsiteX1" fmla="*/ 252873 w 252873"/>
                      <a:gd name="connsiteY1" fmla="*/ 11 h 215803"/>
                      <a:gd name="connsiteX2" fmla="*/ 196598 w 252873"/>
                      <a:gd name="connsiteY2" fmla="*/ 193838 h 215803"/>
                      <a:gd name="connsiteX3" fmla="*/ 100879 w 252873"/>
                      <a:gd name="connsiteY3" fmla="*/ 215023 h 215803"/>
                      <a:gd name="connsiteX4" fmla="*/ 41263 w 252873"/>
                      <a:gd name="connsiteY4" fmla="*/ 169550 h 215803"/>
                      <a:gd name="connsiteX5" fmla="*/ 6376 w 252873"/>
                      <a:gd name="connsiteY5" fmla="*/ 119495 h 215803"/>
                      <a:gd name="connsiteX6" fmla="*/ 5367 w 252873"/>
                      <a:gd name="connsiteY6" fmla="*/ 8813 h 215803"/>
                      <a:gd name="connsiteX7" fmla="*/ 80291 w 252873"/>
                      <a:gd name="connsiteY7" fmla="*/ 6755 h 215803"/>
                      <a:gd name="connsiteX0" fmla="*/ 80291 w 252873"/>
                      <a:gd name="connsiteY0" fmla="*/ 6755 h 215803"/>
                      <a:gd name="connsiteX1" fmla="*/ 252873 w 252873"/>
                      <a:gd name="connsiteY1" fmla="*/ 11 h 215803"/>
                      <a:gd name="connsiteX2" fmla="*/ 196598 w 252873"/>
                      <a:gd name="connsiteY2" fmla="*/ 193838 h 215803"/>
                      <a:gd name="connsiteX3" fmla="*/ 100879 w 252873"/>
                      <a:gd name="connsiteY3" fmla="*/ 215023 h 215803"/>
                      <a:gd name="connsiteX4" fmla="*/ 41263 w 252873"/>
                      <a:gd name="connsiteY4" fmla="*/ 186219 h 215803"/>
                      <a:gd name="connsiteX5" fmla="*/ 6376 w 252873"/>
                      <a:gd name="connsiteY5" fmla="*/ 119495 h 215803"/>
                      <a:gd name="connsiteX6" fmla="*/ 5367 w 252873"/>
                      <a:gd name="connsiteY6" fmla="*/ 8813 h 215803"/>
                      <a:gd name="connsiteX7" fmla="*/ 80291 w 252873"/>
                      <a:gd name="connsiteY7" fmla="*/ 6755 h 215803"/>
                      <a:gd name="connsiteX0" fmla="*/ 80291 w 252873"/>
                      <a:gd name="connsiteY0" fmla="*/ 6755 h 226938"/>
                      <a:gd name="connsiteX1" fmla="*/ 252873 w 252873"/>
                      <a:gd name="connsiteY1" fmla="*/ 11 h 226938"/>
                      <a:gd name="connsiteX2" fmla="*/ 196598 w 252873"/>
                      <a:gd name="connsiteY2" fmla="*/ 193838 h 226938"/>
                      <a:gd name="connsiteX3" fmla="*/ 136598 w 252873"/>
                      <a:gd name="connsiteY3" fmla="*/ 226930 h 226938"/>
                      <a:gd name="connsiteX4" fmla="*/ 41263 w 252873"/>
                      <a:gd name="connsiteY4" fmla="*/ 186219 h 226938"/>
                      <a:gd name="connsiteX5" fmla="*/ 6376 w 252873"/>
                      <a:gd name="connsiteY5" fmla="*/ 119495 h 226938"/>
                      <a:gd name="connsiteX6" fmla="*/ 5367 w 252873"/>
                      <a:gd name="connsiteY6" fmla="*/ 8813 h 226938"/>
                      <a:gd name="connsiteX7" fmla="*/ 80291 w 252873"/>
                      <a:gd name="connsiteY7" fmla="*/ 6755 h 226938"/>
                      <a:gd name="connsiteX0" fmla="*/ 80291 w 253112"/>
                      <a:gd name="connsiteY0" fmla="*/ 6755 h 226938"/>
                      <a:gd name="connsiteX1" fmla="*/ 252873 w 253112"/>
                      <a:gd name="connsiteY1" fmla="*/ 11 h 226938"/>
                      <a:gd name="connsiteX2" fmla="*/ 210885 w 253112"/>
                      <a:gd name="connsiteY2" fmla="*/ 186694 h 226938"/>
                      <a:gd name="connsiteX3" fmla="*/ 136598 w 253112"/>
                      <a:gd name="connsiteY3" fmla="*/ 226930 h 226938"/>
                      <a:gd name="connsiteX4" fmla="*/ 41263 w 253112"/>
                      <a:gd name="connsiteY4" fmla="*/ 186219 h 226938"/>
                      <a:gd name="connsiteX5" fmla="*/ 6376 w 253112"/>
                      <a:gd name="connsiteY5" fmla="*/ 119495 h 226938"/>
                      <a:gd name="connsiteX6" fmla="*/ 5367 w 253112"/>
                      <a:gd name="connsiteY6" fmla="*/ 8813 h 226938"/>
                      <a:gd name="connsiteX7" fmla="*/ 80291 w 253112"/>
                      <a:gd name="connsiteY7" fmla="*/ 6755 h 226938"/>
                      <a:gd name="connsiteX0" fmla="*/ 80291 w 264779"/>
                      <a:gd name="connsiteY0" fmla="*/ 11510 h 231693"/>
                      <a:gd name="connsiteX1" fmla="*/ 264779 w 264779"/>
                      <a:gd name="connsiteY1" fmla="*/ 3 h 231693"/>
                      <a:gd name="connsiteX2" fmla="*/ 210885 w 264779"/>
                      <a:gd name="connsiteY2" fmla="*/ 191449 h 231693"/>
                      <a:gd name="connsiteX3" fmla="*/ 136598 w 264779"/>
                      <a:gd name="connsiteY3" fmla="*/ 231685 h 231693"/>
                      <a:gd name="connsiteX4" fmla="*/ 41263 w 264779"/>
                      <a:gd name="connsiteY4" fmla="*/ 190974 h 231693"/>
                      <a:gd name="connsiteX5" fmla="*/ 6376 w 264779"/>
                      <a:gd name="connsiteY5" fmla="*/ 124250 h 231693"/>
                      <a:gd name="connsiteX6" fmla="*/ 5367 w 264779"/>
                      <a:gd name="connsiteY6" fmla="*/ 13568 h 231693"/>
                      <a:gd name="connsiteX7" fmla="*/ 80291 w 264779"/>
                      <a:gd name="connsiteY7" fmla="*/ 11510 h 231693"/>
                      <a:gd name="connsiteX0" fmla="*/ 80291 w 264779"/>
                      <a:gd name="connsiteY0" fmla="*/ 2166 h 234256"/>
                      <a:gd name="connsiteX1" fmla="*/ 264779 w 264779"/>
                      <a:gd name="connsiteY1" fmla="*/ 2566 h 234256"/>
                      <a:gd name="connsiteX2" fmla="*/ 210885 w 264779"/>
                      <a:gd name="connsiteY2" fmla="*/ 194012 h 234256"/>
                      <a:gd name="connsiteX3" fmla="*/ 136598 w 264779"/>
                      <a:gd name="connsiteY3" fmla="*/ 234248 h 234256"/>
                      <a:gd name="connsiteX4" fmla="*/ 41263 w 264779"/>
                      <a:gd name="connsiteY4" fmla="*/ 193537 h 234256"/>
                      <a:gd name="connsiteX5" fmla="*/ 6376 w 264779"/>
                      <a:gd name="connsiteY5" fmla="*/ 126813 h 234256"/>
                      <a:gd name="connsiteX6" fmla="*/ 5367 w 264779"/>
                      <a:gd name="connsiteY6" fmla="*/ 16131 h 234256"/>
                      <a:gd name="connsiteX7" fmla="*/ 80291 w 264779"/>
                      <a:gd name="connsiteY7" fmla="*/ 2166 h 234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779" h="234256">
                        <a:moveTo>
                          <a:pt x="80291" y="2166"/>
                        </a:moveTo>
                        <a:cubicBezTo>
                          <a:pt x="137699" y="-2847"/>
                          <a:pt x="207192" y="2387"/>
                          <a:pt x="264779" y="2566"/>
                        </a:cubicBezTo>
                        <a:cubicBezTo>
                          <a:pt x="264779" y="69821"/>
                          <a:pt x="258865" y="142571"/>
                          <a:pt x="210885" y="194012"/>
                        </a:cubicBezTo>
                        <a:cubicBezTo>
                          <a:pt x="187552" y="222000"/>
                          <a:pt x="168942" y="234367"/>
                          <a:pt x="136598" y="234248"/>
                        </a:cubicBezTo>
                        <a:cubicBezTo>
                          <a:pt x="108252" y="234725"/>
                          <a:pt x="55525" y="214304"/>
                          <a:pt x="41263" y="193537"/>
                        </a:cubicBezTo>
                        <a:cubicBezTo>
                          <a:pt x="26344" y="173426"/>
                          <a:pt x="11508" y="150803"/>
                          <a:pt x="6376" y="126813"/>
                        </a:cubicBezTo>
                        <a:cubicBezTo>
                          <a:pt x="1184" y="100616"/>
                          <a:pt x="-4419" y="41672"/>
                          <a:pt x="5367" y="16131"/>
                        </a:cubicBezTo>
                        <a:cubicBezTo>
                          <a:pt x="25418" y="8194"/>
                          <a:pt x="58927" y="4493"/>
                          <a:pt x="80291" y="2166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áfico 11">
                  <a:extLst>
                    <a:ext uri="{FF2B5EF4-FFF2-40B4-BE49-F238E27FC236}">
                      <a16:creationId xmlns:a16="http://schemas.microsoft.com/office/drawing/2014/main" id="{894CE7CC-CE16-F054-7186-3879506EE393}"/>
                    </a:ext>
                  </a:extLst>
                </p:cNvPr>
                <p:cNvGrpSpPr/>
                <p:nvPr/>
              </p:nvGrpSpPr>
              <p:grpSpPr>
                <a:xfrm>
                  <a:off x="3751207" y="4579595"/>
                  <a:ext cx="425486" cy="509818"/>
                  <a:chOff x="3751207" y="4579595"/>
                  <a:chExt cx="425486" cy="509818"/>
                </a:xfrm>
                <a:solidFill>
                  <a:srgbClr val="F3F7F0"/>
                </a:solidFill>
              </p:grpSpPr>
              <p:sp>
                <p:nvSpPr>
                  <p:cNvPr id="33" name="Forma Livre: Forma 32">
                    <a:extLst>
                      <a:ext uri="{FF2B5EF4-FFF2-40B4-BE49-F238E27FC236}">
                        <a16:creationId xmlns:a16="http://schemas.microsoft.com/office/drawing/2014/main" id="{C62BA4CF-2123-5D7B-6773-3378A4BF6025}"/>
                      </a:ext>
                    </a:extLst>
                  </p:cNvPr>
                  <p:cNvSpPr/>
                  <p:nvPr/>
                </p:nvSpPr>
                <p:spPr>
                  <a:xfrm>
                    <a:off x="3835349" y="4579595"/>
                    <a:ext cx="238676" cy="212066"/>
                  </a:xfrm>
                  <a:custGeom>
                    <a:avLst/>
                    <a:gdLst>
                      <a:gd name="connsiteX0" fmla="*/ 54723 w 238676"/>
                      <a:gd name="connsiteY0" fmla="*/ 45865 h 212066"/>
                      <a:gd name="connsiteX1" fmla="*/ 130988 w 238676"/>
                      <a:gd name="connsiteY1" fmla="*/ 34 h 212066"/>
                      <a:gd name="connsiteX2" fmla="*/ 212922 w 238676"/>
                      <a:gd name="connsiteY2" fmla="*/ 46521 h 212066"/>
                      <a:gd name="connsiteX3" fmla="*/ 237986 w 238676"/>
                      <a:gd name="connsiteY3" fmla="*/ 198336 h 212066"/>
                      <a:gd name="connsiteX4" fmla="*/ 95362 w 238676"/>
                      <a:gd name="connsiteY4" fmla="*/ 207108 h 212066"/>
                      <a:gd name="connsiteX5" fmla="*/ 0 w 238676"/>
                      <a:gd name="connsiteY5" fmla="*/ 210928 h 212066"/>
                      <a:gd name="connsiteX6" fmla="*/ 54723 w 238676"/>
                      <a:gd name="connsiteY6" fmla="*/ 45865 h 212066"/>
                      <a:gd name="connsiteX7" fmla="*/ 108789 w 238676"/>
                      <a:gd name="connsiteY7" fmla="*/ 84296 h 212066"/>
                      <a:gd name="connsiteX8" fmla="*/ 113503 w 238676"/>
                      <a:gd name="connsiteY8" fmla="*/ 103691 h 212066"/>
                      <a:gd name="connsiteX9" fmla="*/ 108789 w 238676"/>
                      <a:gd name="connsiteY9" fmla="*/ 84296 h 212066"/>
                      <a:gd name="connsiteX10" fmla="*/ 138209 w 238676"/>
                      <a:gd name="connsiteY10" fmla="*/ 79820 h 212066"/>
                      <a:gd name="connsiteX11" fmla="*/ 137194 w 238676"/>
                      <a:gd name="connsiteY11" fmla="*/ 97484 h 212066"/>
                      <a:gd name="connsiteX12" fmla="*/ 138209 w 238676"/>
                      <a:gd name="connsiteY12" fmla="*/ 79820 h 212066"/>
                      <a:gd name="connsiteX13" fmla="*/ 37357 w 238676"/>
                      <a:gd name="connsiteY13" fmla="*/ 160920 h 212066"/>
                      <a:gd name="connsiteX14" fmla="*/ 101150 w 238676"/>
                      <a:gd name="connsiteY14" fmla="*/ 163068 h 212066"/>
                      <a:gd name="connsiteX15" fmla="*/ 89155 w 238676"/>
                      <a:gd name="connsiteY15" fmla="*/ 84177 h 212066"/>
                      <a:gd name="connsiteX16" fmla="*/ 37357 w 238676"/>
                      <a:gd name="connsiteY16" fmla="*/ 160920 h 212066"/>
                      <a:gd name="connsiteX17" fmla="*/ 145728 w 238676"/>
                      <a:gd name="connsiteY17" fmla="*/ 101483 h 212066"/>
                      <a:gd name="connsiteX18" fmla="*/ 137552 w 238676"/>
                      <a:gd name="connsiteY18" fmla="*/ 162292 h 212066"/>
                      <a:gd name="connsiteX19" fmla="*/ 209581 w 238676"/>
                      <a:gd name="connsiteY19" fmla="*/ 151252 h 212066"/>
                      <a:gd name="connsiteX20" fmla="*/ 179146 w 238676"/>
                      <a:gd name="connsiteY20" fmla="*/ 98021 h 212066"/>
                      <a:gd name="connsiteX21" fmla="*/ 145728 w 238676"/>
                      <a:gd name="connsiteY21" fmla="*/ 101483 h 212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38676" h="212066">
                        <a:moveTo>
                          <a:pt x="54723" y="45865"/>
                        </a:moveTo>
                        <a:cubicBezTo>
                          <a:pt x="74296" y="23427"/>
                          <a:pt x="98823" y="-1040"/>
                          <a:pt x="130988" y="34"/>
                        </a:cubicBezTo>
                        <a:cubicBezTo>
                          <a:pt x="161601" y="7732"/>
                          <a:pt x="191380" y="23009"/>
                          <a:pt x="212922" y="46521"/>
                        </a:cubicBezTo>
                        <a:cubicBezTo>
                          <a:pt x="240075" y="92173"/>
                          <a:pt x="239777" y="146896"/>
                          <a:pt x="237986" y="198336"/>
                        </a:cubicBezTo>
                        <a:cubicBezTo>
                          <a:pt x="190484" y="202334"/>
                          <a:pt x="143042" y="206870"/>
                          <a:pt x="95362" y="207108"/>
                        </a:cubicBezTo>
                        <a:cubicBezTo>
                          <a:pt x="63555" y="207108"/>
                          <a:pt x="31807" y="214926"/>
                          <a:pt x="0" y="210928"/>
                        </a:cubicBezTo>
                        <a:cubicBezTo>
                          <a:pt x="12353" y="154475"/>
                          <a:pt x="18440" y="93367"/>
                          <a:pt x="54723" y="45865"/>
                        </a:cubicBezTo>
                        <a:moveTo>
                          <a:pt x="108789" y="84296"/>
                        </a:moveTo>
                        <a:cubicBezTo>
                          <a:pt x="102821" y="89548"/>
                          <a:pt x="104432" y="102975"/>
                          <a:pt x="113503" y="103691"/>
                        </a:cubicBezTo>
                        <a:cubicBezTo>
                          <a:pt x="126632" y="102616"/>
                          <a:pt x="121022" y="76956"/>
                          <a:pt x="108789" y="84296"/>
                        </a:cubicBezTo>
                        <a:moveTo>
                          <a:pt x="138209" y="79820"/>
                        </a:moveTo>
                        <a:cubicBezTo>
                          <a:pt x="132241" y="82864"/>
                          <a:pt x="128303" y="95694"/>
                          <a:pt x="137194" y="97484"/>
                        </a:cubicBezTo>
                        <a:cubicBezTo>
                          <a:pt x="149010" y="99155"/>
                          <a:pt x="151815" y="74271"/>
                          <a:pt x="138209" y="79820"/>
                        </a:cubicBezTo>
                        <a:moveTo>
                          <a:pt x="37357" y="160920"/>
                        </a:moveTo>
                        <a:cubicBezTo>
                          <a:pt x="58542" y="163426"/>
                          <a:pt x="79846" y="163844"/>
                          <a:pt x="101150" y="163068"/>
                        </a:cubicBezTo>
                        <a:cubicBezTo>
                          <a:pt x="108669" y="136214"/>
                          <a:pt x="105984" y="107092"/>
                          <a:pt x="89155" y="84177"/>
                        </a:cubicBezTo>
                        <a:cubicBezTo>
                          <a:pt x="55856" y="93546"/>
                          <a:pt x="34910" y="126964"/>
                          <a:pt x="37357" y="160920"/>
                        </a:cubicBezTo>
                        <a:moveTo>
                          <a:pt x="145728" y="101483"/>
                        </a:moveTo>
                        <a:cubicBezTo>
                          <a:pt x="138089" y="120698"/>
                          <a:pt x="138209" y="141943"/>
                          <a:pt x="137552" y="162292"/>
                        </a:cubicBezTo>
                        <a:cubicBezTo>
                          <a:pt x="162019" y="164023"/>
                          <a:pt x="188515" y="166410"/>
                          <a:pt x="209581" y="151252"/>
                        </a:cubicBezTo>
                        <a:cubicBezTo>
                          <a:pt x="205821" y="130783"/>
                          <a:pt x="199854" y="107629"/>
                          <a:pt x="179146" y="98021"/>
                        </a:cubicBezTo>
                        <a:cubicBezTo>
                          <a:pt x="168763" y="89786"/>
                          <a:pt x="155097" y="93844"/>
                          <a:pt x="145728" y="101483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orma Livre: Forma 33">
                    <a:extLst>
                      <a:ext uri="{FF2B5EF4-FFF2-40B4-BE49-F238E27FC236}">
                        <a16:creationId xmlns:a16="http://schemas.microsoft.com/office/drawing/2014/main" id="{4ABA1FB5-3A2F-F04F-476E-338893A5C305}"/>
                      </a:ext>
                    </a:extLst>
                  </p:cNvPr>
                  <p:cNvSpPr/>
                  <p:nvPr/>
                </p:nvSpPr>
                <p:spPr>
                  <a:xfrm>
                    <a:off x="3874496" y="4670336"/>
                    <a:ext cx="55677" cy="66836"/>
                  </a:xfrm>
                  <a:custGeom>
                    <a:avLst/>
                    <a:gdLst>
                      <a:gd name="connsiteX0" fmla="*/ 0 w 55677"/>
                      <a:gd name="connsiteY0" fmla="*/ 63375 h 66836"/>
                      <a:gd name="connsiteX1" fmla="*/ 50008 w 55677"/>
                      <a:gd name="connsiteY1" fmla="*/ 0 h 66836"/>
                      <a:gd name="connsiteX2" fmla="*/ 55677 w 55677"/>
                      <a:gd name="connsiteY2" fmla="*/ 20409 h 66836"/>
                      <a:gd name="connsiteX3" fmla="*/ 29122 w 55677"/>
                      <a:gd name="connsiteY3" fmla="*/ 66837 h 66836"/>
                      <a:gd name="connsiteX4" fmla="*/ 0 w 55677"/>
                      <a:gd name="connsiteY4" fmla="*/ 63375 h 66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77" h="66836">
                        <a:moveTo>
                          <a:pt x="0" y="63375"/>
                        </a:moveTo>
                        <a:cubicBezTo>
                          <a:pt x="7579" y="36342"/>
                          <a:pt x="23154" y="11100"/>
                          <a:pt x="50008" y="0"/>
                        </a:cubicBezTo>
                        <a:cubicBezTo>
                          <a:pt x="51858" y="6803"/>
                          <a:pt x="53768" y="13606"/>
                          <a:pt x="55677" y="20409"/>
                        </a:cubicBezTo>
                        <a:cubicBezTo>
                          <a:pt x="40758" y="31926"/>
                          <a:pt x="32225" y="48457"/>
                          <a:pt x="29122" y="66837"/>
                        </a:cubicBezTo>
                        <a:cubicBezTo>
                          <a:pt x="19395" y="65703"/>
                          <a:pt x="9727" y="64569"/>
                          <a:pt x="0" y="63375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orma Livre: Forma 34">
                    <a:extLst>
                      <a:ext uri="{FF2B5EF4-FFF2-40B4-BE49-F238E27FC236}">
                        <a16:creationId xmlns:a16="http://schemas.microsoft.com/office/drawing/2014/main" id="{5E41310B-51EA-BAFD-AAC4-866804F0FA6F}"/>
                      </a:ext>
                    </a:extLst>
                  </p:cNvPr>
                  <p:cNvSpPr/>
                  <p:nvPr/>
                </p:nvSpPr>
                <p:spPr>
                  <a:xfrm>
                    <a:off x="3992282" y="4675229"/>
                    <a:ext cx="42860" cy="59794"/>
                  </a:xfrm>
                  <a:custGeom>
                    <a:avLst/>
                    <a:gdLst>
                      <a:gd name="connsiteX0" fmla="*/ 3057 w 42860"/>
                      <a:gd name="connsiteY0" fmla="*/ 0 h 59794"/>
                      <a:gd name="connsiteX1" fmla="*/ 41488 w 42860"/>
                      <a:gd name="connsiteY1" fmla="*/ 53410 h 59794"/>
                      <a:gd name="connsiteX2" fmla="*/ 15529 w 42860"/>
                      <a:gd name="connsiteY2" fmla="*/ 59795 h 59794"/>
                      <a:gd name="connsiteX3" fmla="*/ 3057 w 42860"/>
                      <a:gd name="connsiteY3" fmla="*/ 0 h 59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60" h="59794">
                        <a:moveTo>
                          <a:pt x="3057" y="0"/>
                        </a:moveTo>
                        <a:cubicBezTo>
                          <a:pt x="25794" y="7280"/>
                          <a:pt x="48769" y="26914"/>
                          <a:pt x="41488" y="53410"/>
                        </a:cubicBezTo>
                        <a:cubicBezTo>
                          <a:pt x="32835" y="55498"/>
                          <a:pt x="24182" y="57647"/>
                          <a:pt x="15529" y="59795"/>
                        </a:cubicBezTo>
                        <a:cubicBezTo>
                          <a:pt x="9383" y="40042"/>
                          <a:pt x="-6670" y="21364"/>
                          <a:pt x="3057" y="0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orma Livre: Forma 35">
                    <a:extLst>
                      <a:ext uri="{FF2B5EF4-FFF2-40B4-BE49-F238E27FC236}">
                        <a16:creationId xmlns:a16="http://schemas.microsoft.com/office/drawing/2014/main" id="{BF7C22DC-4EE3-4D55-5A2B-EA611B977D6C}"/>
                      </a:ext>
                    </a:extLst>
                  </p:cNvPr>
                  <p:cNvSpPr/>
                  <p:nvPr/>
                </p:nvSpPr>
                <p:spPr>
                  <a:xfrm>
                    <a:off x="4088732" y="4771554"/>
                    <a:ext cx="87961" cy="33051"/>
                  </a:xfrm>
                  <a:custGeom>
                    <a:avLst/>
                    <a:gdLst>
                      <a:gd name="connsiteX0" fmla="*/ 0 w 87961"/>
                      <a:gd name="connsiteY0" fmla="*/ 17178 h 33051"/>
                      <a:gd name="connsiteX1" fmla="*/ 87962 w 87961"/>
                      <a:gd name="connsiteY1" fmla="*/ 289 h 33051"/>
                      <a:gd name="connsiteX2" fmla="*/ 656 w 87961"/>
                      <a:gd name="connsiteY2" fmla="*/ 33051 h 33051"/>
                      <a:gd name="connsiteX3" fmla="*/ 0 w 87961"/>
                      <a:gd name="connsiteY3" fmla="*/ 17178 h 33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961" h="33051">
                        <a:moveTo>
                          <a:pt x="0" y="17178"/>
                        </a:moveTo>
                        <a:cubicBezTo>
                          <a:pt x="27630" y="5123"/>
                          <a:pt x="57706" y="-1501"/>
                          <a:pt x="87962" y="289"/>
                        </a:cubicBezTo>
                        <a:cubicBezTo>
                          <a:pt x="68687" y="28576"/>
                          <a:pt x="31151" y="28934"/>
                          <a:pt x="656" y="33051"/>
                        </a:cubicBezTo>
                        <a:cubicBezTo>
                          <a:pt x="477" y="29113"/>
                          <a:pt x="179" y="21116"/>
                          <a:pt x="0" y="17178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orma Livre: Forma 36">
                    <a:extLst>
                      <a:ext uri="{FF2B5EF4-FFF2-40B4-BE49-F238E27FC236}">
                        <a16:creationId xmlns:a16="http://schemas.microsoft.com/office/drawing/2014/main" id="{F0504A2B-EABF-71EC-9192-FFD3856FB39E}"/>
                      </a:ext>
                    </a:extLst>
                  </p:cNvPr>
                  <p:cNvSpPr/>
                  <p:nvPr/>
                </p:nvSpPr>
                <p:spPr>
                  <a:xfrm>
                    <a:off x="3751207" y="4799394"/>
                    <a:ext cx="69104" cy="24963"/>
                  </a:xfrm>
                  <a:custGeom>
                    <a:avLst/>
                    <a:gdLst>
                      <a:gd name="connsiteX0" fmla="*/ 0 w 69104"/>
                      <a:gd name="connsiteY0" fmla="*/ 7659 h 24963"/>
                      <a:gd name="connsiteX1" fmla="*/ 69104 w 69104"/>
                      <a:gd name="connsiteY1" fmla="*/ 8614 h 24963"/>
                      <a:gd name="connsiteX2" fmla="*/ 24765 w 69104"/>
                      <a:gd name="connsiteY2" fmla="*/ 24189 h 24963"/>
                      <a:gd name="connsiteX3" fmla="*/ 0 w 69104"/>
                      <a:gd name="connsiteY3" fmla="*/ 7659 h 24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104" h="24963">
                        <a:moveTo>
                          <a:pt x="0" y="7659"/>
                        </a:moveTo>
                        <a:cubicBezTo>
                          <a:pt x="21841" y="-1352"/>
                          <a:pt x="48099" y="-4038"/>
                          <a:pt x="69104" y="8614"/>
                        </a:cubicBezTo>
                        <a:cubicBezTo>
                          <a:pt x="65285" y="31410"/>
                          <a:pt x="41415" y="23473"/>
                          <a:pt x="24765" y="24189"/>
                        </a:cubicBezTo>
                        <a:cubicBezTo>
                          <a:pt x="14083" y="24368"/>
                          <a:pt x="8116" y="12970"/>
                          <a:pt x="0" y="7659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orma Livre: Forma 37">
                    <a:extLst>
                      <a:ext uri="{FF2B5EF4-FFF2-40B4-BE49-F238E27FC236}">
                        <a16:creationId xmlns:a16="http://schemas.microsoft.com/office/drawing/2014/main" id="{3FE1D250-0FE7-DA8A-BCA4-11C2B7BB6677}"/>
                      </a:ext>
                    </a:extLst>
                  </p:cNvPr>
                  <p:cNvSpPr/>
                  <p:nvPr/>
                </p:nvSpPr>
                <p:spPr>
                  <a:xfrm>
                    <a:off x="4011989" y="4970981"/>
                    <a:ext cx="81222" cy="117195"/>
                  </a:xfrm>
                  <a:custGeom>
                    <a:avLst/>
                    <a:gdLst>
                      <a:gd name="connsiteX0" fmla="*/ 0 w 81222"/>
                      <a:gd name="connsiteY0" fmla="*/ 46607 h 117195"/>
                      <a:gd name="connsiteX1" fmla="*/ 43026 w 81222"/>
                      <a:gd name="connsiteY1" fmla="*/ 0 h 117195"/>
                      <a:gd name="connsiteX2" fmla="*/ 76982 w 81222"/>
                      <a:gd name="connsiteY2" fmla="*/ 103000 h 117195"/>
                      <a:gd name="connsiteX3" fmla="*/ 36820 w 81222"/>
                      <a:gd name="connsiteY3" fmla="*/ 114637 h 117195"/>
                      <a:gd name="connsiteX4" fmla="*/ 0 w 81222"/>
                      <a:gd name="connsiteY4" fmla="*/ 46607 h 11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222" h="117195">
                        <a:moveTo>
                          <a:pt x="0" y="46607"/>
                        </a:moveTo>
                        <a:cubicBezTo>
                          <a:pt x="14740" y="31449"/>
                          <a:pt x="28525" y="15396"/>
                          <a:pt x="43026" y="0"/>
                        </a:cubicBezTo>
                        <a:cubicBezTo>
                          <a:pt x="58721" y="31807"/>
                          <a:pt x="93213" y="64867"/>
                          <a:pt x="76982" y="103000"/>
                        </a:cubicBezTo>
                        <a:cubicBezTo>
                          <a:pt x="72625" y="121082"/>
                          <a:pt x="50605" y="117979"/>
                          <a:pt x="36820" y="114637"/>
                        </a:cubicBezTo>
                        <a:cubicBezTo>
                          <a:pt x="9966" y="103239"/>
                          <a:pt x="7937" y="70716"/>
                          <a:pt x="0" y="46607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orma Livre: Forma 38">
                    <a:extLst>
                      <a:ext uri="{FF2B5EF4-FFF2-40B4-BE49-F238E27FC236}">
                        <a16:creationId xmlns:a16="http://schemas.microsoft.com/office/drawing/2014/main" id="{C805E1B3-5CE4-56EE-A8DC-AC117B18CC22}"/>
                      </a:ext>
                    </a:extLst>
                  </p:cNvPr>
                  <p:cNvSpPr/>
                  <p:nvPr/>
                </p:nvSpPr>
                <p:spPr>
                  <a:xfrm>
                    <a:off x="3831105" y="5006488"/>
                    <a:ext cx="86476" cy="82924"/>
                  </a:xfrm>
                  <a:custGeom>
                    <a:avLst/>
                    <a:gdLst>
                      <a:gd name="connsiteX0" fmla="*/ 1439 w 86476"/>
                      <a:gd name="connsiteY0" fmla="*/ 61526 h 82924"/>
                      <a:gd name="connsiteX1" fmla="*/ 37304 w 86476"/>
                      <a:gd name="connsiteY1" fmla="*/ 0 h 82924"/>
                      <a:gd name="connsiteX2" fmla="*/ 86477 w 86476"/>
                      <a:gd name="connsiteY2" fmla="*/ 28286 h 82924"/>
                      <a:gd name="connsiteX3" fmla="*/ 26742 w 86476"/>
                      <a:gd name="connsiteY3" fmla="*/ 82114 h 82924"/>
                      <a:gd name="connsiteX4" fmla="*/ 1439 w 86476"/>
                      <a:gd name="connsiteY4" fmla="*/ 61526 h 82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76" h="82924">
                        <a:moveTo>
                          <a:pt x="1439" y="61526"/>
                        </a:moveTo>
                        <a:cubicBezTo>
                          <a:pt x="9436" y="39088"/>
                          <a:pt x="24116" y="19633"/>
                          <a:pt x="37304" y="0"/>
                        </a:cubicBezTo>
                        <a:cubicBezTo>
                          <a:pt x="52820" y="10861"/>
                          <a:pt x="69290" y="20349"/>
                          <a:pt x="86477" y="28286"/>
                        </a:cubicBezTo>
                        <a:cubicBezTo>
                          <a:pt x="71856" y="50844"/>
                          <a:pt x="55744" y="77399"/>
                          <a:pt x="26742" y="82114"/>
                        </a:cubicBezTo>
                        <a:cubicBezTo>
                          <a:pt x="14866" y="85873"/>
                          <a:pt x="-5603" y="76146"/>
                          <a:pt x="1439" y="61526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0D4F782-F440-FE06-31A8-0A30C7C7D458}"/>
                  </a:ext>
                </a:extLst>
              </p:cNvPr>
              <p:cNvSpPr/>
              <p:nvPr/>
            </p:nvSpPr>
            <p:spPr>
              <a:xfrm>
                <a:off x="3734312" y="4553452"/>
                <a:ext cx="458962" cy="559984"/>
              </a:xfrm>
              <a:custGeom>
                <a:avLst/>
                <a:gdLst>
                  <a:gd name="connsiteX0" fmla="*/ 175334 w 458962"/>
                  <a:gd name="connsiteY0" fmla="*/ 25580 h 559984"/>
                  <a:gd name="connsiteX1" fmla="*/ 256612 w 458962"/>
                  <a:gd name="connsiteY1" fmla="*/ 4574 h 559984"/>
                  <a:gd name="connsiteX2" fmla="*/ 305725 w 458962"/>
                  <a:gd name="connsiteY2" fmla="*/ 33338 h 559984"/>
                  <a:gd name="connsiteX3" fmla="*/ 342127 w 458962"/>
                  <a:gd name="connsiteY3" fmla="*/ 80303 h 559984"/>
                  <a:gd name="connsiteX4" fmla="*/ 364744 w 458962"/>
                  <a:gd name="connsiteY4" fmla="*/ 178887 h 559984"/>
                  <a:gd name="connsiteX5" fmla="*/ 432476 w 458962"/>
                  <a:gd name="connsiteY5" fmla="*/ 180080 h 559984"/>
                  <a:gd name="connsiteX6" fmla="*/ 455391 w 458962"/>
                  <a:gd name="connsiteY6" fmla="*/ 227582 h 559984"/>
                  <a:gd name="connsiteX7" fmla="*/ 357643 w 458962"/>
                  <a:gd name="connsiteY7" fmla="*/ 268877 h 559984"/>
                  <a:gd name="connsiteX8" fmla="*/ 333534 w 458962"/>
                  <a:gd name="connsiteY8" fmla="*/ 405952 h 559984"/>
                  <a:gd name="connsiteX9" fmla="*/ 373874 w 458962"/>
                  <a:gd name="connsiteY9" fmla="*/ 533419 h 559984"/>
                  <a:gd name="connsiteX10" fmla="*/ 334250 w 458962"/>
                  <a:gd name="connsiteY10" fmla="*/ 559498 h 559984"/>
                  <a:gd name="connsiteX11" fmla="*/ 279647 w 458962"/>
                  <a:gd name="connsiteY11" fmla="*/ 524826 h 559984"/>
                  <a:gd name="connsiteX12" fmla="*/ 256970 w 458962"/>
                  <a:gd name="connsiteY12" fmla="*/ 484247 h 559984"/>
                  <a:gd name="connsiteX13" fmla="*/ 202784 w 458962"/>
                  <a:gd name="connsiteY13" fmla="*/ 488901 h 559984"/>
                  <a:gd name="connsiteX14" fmla="*/ 118343 w 458962"/>
                  <a:gd name="connsiteY14" fmla="*/ 559498 h 559984"/>
                  <a:gd name="connsiteX15" fmla="*/ 78361 w 458962"/>
                  <a:gd name="connsiteY15" fmla="*/ 523812 h 559984"/>
                  <a:gd name="connsiteX16" fmla="*/ 118105 w 458962"/>
                  <a:gd name="connsiteY16" fmla="*/ 438416 h 559984"/>
                  <a:gd name="connsiteX17" fmla="*/ 76750 w 458962"/>
                  <a:gd name="connsiteY17" fmla="*/ 291793 h 559984"/>
                  <a:gd name="connsiteX18" fmla="*/ 1320 w 458962"/>
                  <a:gd name="connsiteY18" fmla="*/ 264999 h 559984"/>
                  <a:gd name="connsiteX19" fmla="*/ 126 w 458962"/>
                  <a:gd name="connsiteY19" fmla="*/ 221197 h 559984"/>
                  <a:gd name="connsiteX20" fmla="*/ 93876 w 458962"/>
                  <a:gd name="connsiteY20" fmla="*/ 176738 h 559984"/>
                  <a:gd name="connsiteX21" fmla="*/ 128488 w 458962"/>
                  <a:gd name="connsiteY21" fmla="*/ 80183 h 559984"/>
                  <a:gd name="connsiteX22" fmla="*/ 175334 w 458962"/>
                  <a:gd name="connsiteY22" fmla="*/ 25580 h 559984"/>
                  <a:gd name="connsiteX23" fmla="*/ 155760 w 458962"/>
                  <a:gd name="connsiteY23" fmla="*/ 72008 h 559984"/>
                  <a:gd name="connsiteX24" fmla="*/ 101038 w 458962"/>
                  <a:gd name="connsiteY24" fmla="*/ 237070 h 559984"/>
                  <a:gd name="connsiteX25" fmla="*/ 196399 w 458962"/>
                  <a:gd name="connsiteY25" fmla="*/ 233251 h 559984"/>
                  <a:gd name="connsiteX26" fmla="*/ 339024 w 458962"/>
                  <a:gd name="connsiteY26" fmla="*/ 224479 h 559984"/>
                  <a:gd name="connsiteX27" fmla="*/ 313960 w 458962"/>
                  <a:gd name="connsiteY27" fmla="*/ 72664 h 559984"/>
                  <a:gd name="connsiteX28" fmla="*/ 232025 w 458962"/>
                  <a:gd name="connsiteY28" fmla="*/ 26177 h 559984"/>
                  <a:gd name="connsiteX29" fmla="*/ 155760 w 458962"/>
                  <a:gd name="connsiteY29" fmla="*/ 72008 h 559984"/>
                  <a:gd name="connsiteX30" fmla="*/ 374531 w 458962"/>
                  <a:gd name="connsiteY30" fmla="*/ 195238 h 559984"/>
                  <a:gd name="connsiteX31" fmla="*/ 352272 w 458962"/>
                  <a:gd name="connsiteY31" fmla="*/ 223345 h 559984"/>
                  <a:gd name="connsiteX32" fmla="*/ 435698 w 458962"/>
                  <a:gd name="connsiteY32" fmla="*/ 205323 h 559984"/>
                  <a:gd name="connsiteX33" fmla="*/ 374531 w 458962"/>
                  <a:gd name="connsiteY33" fmla="*/ 195238 h 559984"/>
                  <a:gd name="connsiteX34" fmla="*/ 47807 w 458962"/>
                  <a:gd name="connsiteY34" fmla="*/ 209023 h 559984"/>
                  <a:gd name="connsiteX35" fmla="*/ 16358 w 458962"/>
                  <a:gd name="connsiteY35" fmla="*/ 237070 h 559984"/>
                  <a:gd name="connsiteX36" fmla="*/ 82598 w 458962"/>
                  <a:gd name="connsiteY36" fmla="*/ 235698 h 559984"/>
                  <a:gd name="connsiteX37" fmla="*/ 95368 w 458962"/>
                  <a:gd name="connsiteY37" fmla="*/ 196909 h 559984"/>
                  <a:gd name="connsiteX38" fmla="*/ 47807 w 458962"/>
                  <a:gd name="connsiteY38" fmla="*/ 209023 h 559984"/>
                  <a:gd name="connsiteX39" fmla="*/ 354420 w 458962"/>
                  <a:gd name="connsiteY39" fmla="*/ 235280 h 559984"/>
                  <a:gd name="connsiteX40" fmla="*/ 355076 w 458962"/>
                  <a:gd name="connsiteY40" fmla="*/ 251154 h 559984"/>
                  <a:gd name="connsiteX41" fmla="*/ 442382 w 458962"/>
                  <a:gd name="connsiteY41" fmla="*/ 218392 h 559984"/>
                  <a:gd name="connsiteX42" fmla="*/ 354420 w 458962"/>
                  <a:gd name="connsiteY42" fmla="*/ 235280 h 559984"/>
                  <a:gd name="connsiteX43" fmla="*/ 16895 w 458962"/>
                  <a:gd name="connsiteY43" fmla="*/ 253601 h 559984"/>
                  <a:gd name="connsiteX44" fmla="*/ 41660 w 458962"/>
                  <a:gd name="connsiteY44" fmla="*/ 270131 h 559984"/>
                  <a:gd name="connsiteX45" fmla="*/ 85999 w 458962"/>
                  <a:gd name="connsiteY45" fmla="*/ 254555 h 559984"/>
                  <a:gd name="connsiteX46" fmla="*/ 16895 w 458962"/>
                  <a:gd name="connsiteY46" fmla="*/ 253601 h 559984"/>
                  <a:gd name="connsiteX47" fmla="*/ 163936 w 458962"/>
                  <a:gd name="connsiteY47" fmla="*/ 253720 h 559984"/>
                  <a:gd name="connsiteX48" fmla="*/ 100918 w 458962"/>
                  <a:gd name="connsiteY48" fmla="*/ 267684 h 559984"/>
                  <a:gd name="connsiteX49" fmla="*/ 99546 w 458962"/>
                  <a:gd name="connsiteY49" fmla="*/ 347411 h 559984"/>
                  <a:gd name="connsiteX50" fmla="*/ 124908 w 458962"/>
                  <a:gd name="connsiteY50" fmla="*/ 416515 h 559984"/>
                  <a:gd name="connsiteX51" fmla="*/ 184524 w 458962"/>
                  <a:gd name="connsiteY51" fmla="*/ 461988 h 559984"/>
                  <a:gd name="connsiteX52" fmla="*/ 280243 w 458962"/>
                  <a:gd name="connsiteY52" fmla="*/ 440803 h 559984"/>
                  <a:gd name="connsiteX53" fmla="*/ 336517 w 458962"/>
                  <a:gd name="connsiteY53" fmla="*/ 246977 h 559984"/>
                  <a:gd name="connsiteX54" fmla="*/ 163936 w 458962"/>
                  <a:gd name="connsiteY54" fmla="*/ 253720 h 559984"/>
                  <a:gd name="connsiteX55" fmla="*/ 277677 w 458962"/>
                  <a:gd name="connsiteY55" fmla="*/ 464136 h 559984"/>
                  <a:gd name="connsiteX56" fmla="*/ 314497 w 458962"/>
                  <a:gd name="connsiteY56" fmla="*/ 532166 h 559984"/>
                  <a:gd name="connsiteX57" fmla="*/ 354659 w 458962"/>
                  <a:gd name="connsiteY57" fmla="*/ 520529 h 559984"/>
                  <a:gd name="connsiteX58" fmla="*/ 320703 w 458962"/>
                  <a:gd name="connsiteY58" fmla="*/ 417529 h 559984"/>
                  <a:gd name="connsiteX59" fmla="*/ 277677 w 458962"/>
                  <a:gd name="connsiteY59" fmla="*/ 464136 h 559984"/>
                  <a:gd name="connsiteX60" fmla="*/ 98233 w 458962"/>
                  <a:gd name="connsiteY60" fmla="*/ 514562 h 559984"/>
                  <a:gd name="connsiteX61" fmla="*/ 123535 w 458962"/>
                  <a:gd name="connsiteY61" fmla="*/ 535150 h 559984"/>
                  <a:gd name="connsiteX62" fmla="*/ 183270 w 458962"/>
                  <a:gd name="connsiteY62" fmla="*/ 481323 h 559984"/>
                  <a:gd name="connsiteX63" fmla="*/ 134098 w 458962"/>
                  <a:gd name="connsiteY63" fmla="*/ 453036 h 559984"/>
                  <a:gd name="connsiteX64" fmla="*/ 98233 w 458962"/>
                  <a:gd name="connsiteY64" fmla="*/ 514562 h 55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58962" h="559984">
                    <a:moveTo>
                      <a:pt x="175334" y="25580"/>
                    </a:moveTo>
                    <a:cubicBezTo>
                      <a:pt x="197891" y="8931"/>
                      <a:pt x="228385" y="-8495"/>
                      <a:pt x="256612" y="4574"/>
                    </a:cubicBezTo>
                    <a:cubicBezTo>
                      <a:pt x="273918" y="12392"/>
                      <a:pt x="288359" y="25401"/>
                      <a:pt x="305725" y="33338"/>
                    </a:cubicBezTo>
                    <a:cubicBezTo>
                      <a:pt x="325298" y="41633"/>
                      <a:pt x="333176" y="62698"/>
                      <a:pt x="342127" y="80303"/>
                    </a:cubicBezTo>
                    <a:cubicBezTo>
                      <a:pt x="350601" y="112885"/>
                      <a:pt x="361104" y="145230"/>
                      <a:pt x="364744" y="178887"/>
                    </a:cubicBezTo>
                    <a:cubicBezTo>
                      <a:pt x="387301" y="179066"/>
                      <a:pt x="410038" y="177275"/>
                      <a:pt x="432476" y="180080"/>
                    </a:cubicBezTo>
                    <a:cubicBezTo>
                      <a:pt x="446917" y="191001"/>
                      <a:pt x="467267" y="207412"/>
                      <a:pt x="455391" y="227582"/>
                    </a:cubicBezTo>
                    <a:cubicBezTo>
                      <a:pt x="436414" y="262134"/>
                      <a:pt x="390643" y="258196"/>
                      <a:pt x="357643" y="268877"/>
                    </a:cubicBezTo>
                    <a:cubicBezTo>
                      <a:pt x="355076" y="314947"/>
                      <a:pt x="352510" y="363225"/>
                      <a:pt x="333534" y="405952"/>
                    </a:cubicBezTo>
                    <a:cubicBezTo>
                      <a:pt x="354002" y="445219"/>
                      <a:pt x="382766" y="486872"/>
                      <a:pt x="373874" y="533419"/>
                    </a:cubicBezTo>
                    <a:cubicBezTo>
                      <a:pt x="363610" y="545295"/>
                      <a:pt x="352451" y="563018"/>
                      <a:pt x="334250" y="559498"/>
                    </a:cubicBezTo>
                    <a:cubicBezTo>
                      <a:pt x="312528" y="556275"/>
                      <a:pt x="292059" y="543027"/>
                      <a:pt x="279647" y="524826"/>
                    </a:cubicBezTo>
                    <a:cubicBezTo>
                      <a:pt x="271948" y="511399"/>
                      <a:pt x="264907" y="497554"/>
                      <a:pt x="256970" y="484247"/>
                    </a:cubicBezTo>
                    <a:cubicBezTo>
                      <a:pt x="239127" y="487767"/>
                      <a:pt x="220926" y="488424"/>
                      <a:pt x="202784" y="488901"/>
                    </a:cubicBezTo>
                    <a:cubicBezTo>
                      <a:pt x="190670" y="525960"/>
                      <a:pt x="155283" y="551501"/>
                      <a:pt x="118343" y="559498"/>
                    </a:cubicBezTo>
                    <a:cubicBezTo>
                      <a:pt x="95846" y="563436"/>
                      <a:pt x="82836" y="542729"/>
                      <a:pt x="78361" y="523812"/>
                    </a:cubicBezTo>
                    <a:cubicBezTo>
                      <a:pt x="82061" y="491885"/>
                      <a:pt x="94533" y="460854"/>
                      <a:pt x="118105" y="438416"/>
                    </a:cubicBezTo>
                    <a:cubicBezTo>
                      <a:pt x="82240" y="398672"/>
                      <a:pt x="81643" y="342159"/>
                      <a:pt x="76750" y="291793"/>
                    </a:cubicBezTo>
                    <a:cubicBezTo>
                      <a:pt x="51208" y="283259"/>
                      <a:pt x="16418" y="293046"/>
                      <a:pt x="1320" y="264999"/>
                    </a:cubicBezTo>
                    <a:cubicBezTo>
                      <a:pt x="-650" y="250497"/>
                      <a:pt x="186" y="235758"/>
                      <a:pt x="126" y="221197"/>
                    </a:cubicBezTo>
                    <a:cubicBezTo>
                      <a:pt x="27219" y="198997"/>
                      <a:pt x="58608" y="181154"/>
                      <a:pt x="93876" y="176738"/>
                    </a:cubicBezTo>
                    <a:cubicBezTo>
                      <a:pt x="103365" y="143857"/>
                      <a:pt x="113808" y="111155"/>
                      <a:pt x="128488" y="80183"/>
                    </a:cubicBezTo>
                    <a:cubicBezTo>
                      <a:pt x="137022" y="57029"/>
                      <a:pt x="157252" y="41215"/>
                      <a:pt x="175334" y="25580"/>
                    </a:cubicBezTo>
                    <a:moveTo>
                      <a:pt x="155760" y="72008"/>
                    </a:moveTo>
                    <a:cubicBezTo>
                      <a:pt x="119477" y="119509"/>
                      <a:pt x="113390" y="180617"/>
                      <a:pt x="101038" y="237070"/>
                    </a:cubicBezTo>
                    <a:cubicBezTo>
                      <a:pt x="132845" y="241069"/>
                      <a:pt x="164592" y="233251"/>
                      <a:pt x="196399" y="233251"/>
                    </a:cubicBezTo>
                    <a:cubicBezTo>
                      <a:pt x="244080" y="233012"/>
                      <a:pt x="291522" y="228477"/>
                      <a:pt x="339024" y="224479"/>
                    </a:cubicBezTo>
                    <a:cubicBezTo>
                      <a:pt x="340814" y="173038"/>
                      <a:pt x="341112" y="118316"/>
                      <a:pt x="313960" y="72664"/>
                    </a:cubicBezTo>
                    <a:cubicBezTo>
                      <a:pt x="292417" y="49152"/>
                      <a:pt x="262639" y="33875"/>
                      <a:pt x="232025" y="26177"/>
                    </a:cubicBezTo>
                    <a:cubicBezTo>
                      <a:pt x="199860" y="25103"/>
                      <a:pt x="175334" y="49570"/>
                      <a:pt x="155760" y="72008"/>
                    </a:cubicBezTo>
                    <a:moveTo>
                      <a:pt x="374531" y="195238"/>
                    </a:moveTo>
                    <a:cubicBezTo>
                      <a:pt x="363968" y="201563"/>
                      <a:pt x="358896" y="213558"/>
                      <a:pt x="352272" y="223345"/>
                    </a:cubicBezTo>
                    <a:cubicBezTo>
                      <a:pt x="380260" y="218392"/>
                      <a:pt x="408009" y="212066"/>
                      <a:pt x="435698" y="205323"/>
                    </a:cubicBezTo>
                    <a:cubicBezTo>
                      <a:pt x="416542" y="197804"/>
                      <a:pt x="395238" y="187599"/>
                      <a:pt x="374531" y="195238"/>
                    </a:cubicBezTo>
                    <a:moveTo>
                      <a:pt x="47807" y="209023"/>
                    </a:moveTo>
                    <a:cubicBezTo>
                      <a:pt x="35394" y="216005"/>
                      <a:pt x="26324" y="227224"/>
                      <a:pt x="16358" y="237070"/>
                    </a:cubicBezTo>
                    <a:cubicBezTo>
                      <a:pt x="38378" y="236116"/>
                      <a:pt x="60518" y="235041"/>
                      <a:pt x="82598" y="235698"/>
                    </a:cubicBezTo>
                    <a:cubicBezTo>
                      <a:pt x="86835" y="222748"/>
                      <a:pt x="91072" y="209858"/>
                      <a:pt x="95368" y="196909"/>
                    </a:cubicBezTo>
                    <a:cubicBezTo>
                      <a:pt x="79435" y="200489"/>
                      <a:pt x="62845" y="202339"/>
                      <a:pt x="47807" y="209023"/>
                    </a:cubicBezTo>
                    <a:moveTo>
                      <a:pt x="354420" y="235280"/>
                    </a:moveTo>
                    <a:cubicBezTo>
                      <a:pt x="354599" y="239219"/>
                      <a:pt x="354897" y="247215"/>
                      <a:pt x="355076" y="251154"/>
                    </a:cubicBezTo>
                    <a:cubicBezTo>
                      <a:pt x="385571" y="247036"/>
                      <a:pt x="423107" y="246678"/>
                      <a:pt x="442382" y="218392"/>
                    </a:cubicBezTo>
                    <a:cubicBezTo>
                      <a:pt x="412126" y="216602"/>
                      <a:pt x="382050" y="223226"/>
                      <a:pt x="354420" y="235280"/>
                    </a:cubicBezTo>
                    <a:moveTo>
                      <a:pt x="16895" y="253601"/>
                    </a:moveTo>
                    <a:cubicBezTo>
                      <a:pt x="25011" y="258912"/>
                      <a:pt x="30978" y="270310"/>
                      <a:pt x="41660" y="270131"/>
                    </a:cubicBezTo>
                    <a:cubicBezTo>
                      <a:pt x="58310" y="269415"/>
                      <a:pt x="82180" y="277351"/>
                      <a:pt x="85999" y="254555"/>
                    </a:cubicBezTo>
                    <a:cubicBezTo>
                      <a:pt x="64993" y="241904"/>
                      <a:pt x="38736" y="244590"/>
                      <a:pt x="16895" y="253601"/>
                    </a:cubicBezTo>
                    <a:moveTo>
                      <a:pt x="163936" y="253720"/>
                    </a:moveTo>
                    <a:cubicBezTo>
                      <a:pt x="142572" y="256047"/>
                      <a:pt x="120969" y="259747"/>
                      <a:pt x="100918" y="267684"/>
                    </a:cubicBezTo>
                    <a:cubicBezTo>
                      <a:pt x="91131" y="293225"/>
                      <a:pt x="94354" y="321213"/>
                      <a:pt x="99546" y="347411"/>
                    </a:cubicBezTo>
                    <a:cubicBezTo>
                      <a:pt x="104678" y="371400"/>
                      <a:pt x="109989" y="396404"/>
                      <a:pt x="124908" y="416515"/>
                    </a:cubicBezTo>
                    <a:cubicBezTo>
                      <a:pt x="139170" y="437282"/>
                      <a:pt x="156178" y="462465"/>
                      <a:pt x="184524" y="461988"/>
                    </a:cubicBezTo>
                    <a:cubicBezTo>
                      <a:pt x="216868" y="462107"/>
                      <a:pt x="256910" y="468791"/>
                      <a:pt x="280243" y="440803"/>
                    </a:cubicBezTo>
                    <a:cubicBezTo>
                      <a:pt x="328222" y="389362"/>
                      <a:pt x="336517" y="314231"/>
                      <a:pt x="336517" y="246977"/>
                    </a:cubicBezTo>
                    <a:cubicBezTo>
                      <a:pt x="278930" y="246797"/>
                      <a:pt x="221343" y="248707"/>
                      <a:pt x="163936" y="253720"/>
                    </a:cubicBezTo>
                    <a:moveTo>
                      <a:pt x="277677" y="464136"/>
                    </a:moveTo>
                    <a:cubicBezTo>
                      <a:pt x="285614" y="488245"/>
                      <a:pt x="287643" y="520768"/>
                      <a:pt x="314497" y="532166"/>
                    </a:cubicBezTo>
                    <a:cubicBezTo>
                      <a:pt x="328282" y="535508"/>
                      <a:pt x="350302" y="538611"/>
                      <a:pt x="354659" y="520529"/>
                    </a:cubicBezTo>
                    <a:cubicBezTo>
                      <a:pt x="370891" y="482397"/>
                      <a:pt x="336398" y="449336"/>
                      <a:pt x="320703" y="417529"/>
                    </a:cubicBezTo>
                    <a:cubicBezTo>
                      <a:pt x="306202" y="432926"/>
                      <a:pt x="292417" y="448978"/>
                      <a:pt x="277677" y="464136"/>
                    </a:cubicBezTo>
                    <a:moveTo>
                      <a:pt x="98233" y="514562"/>
                    </a:moveTo>
                    <a:cubicBezTo>
                      <a:pt x="91191" y="529182"/>
                      <a:pt x="111660" y="538909"/>
                      <a:pt x="123535" y="535150"/>
                    </a:cubicBezTo>
                    <a:cubicBezTo>
                      <a:pt x="152538" y="530436"/>
                      <a:pt x="168650" y="503880"/>
                      <a:pt x="183270" y="481323"/>
                    </a:cubicBezTo>
                    <a:cubicBezTo>
                      <a:pt x="166084" y="473386"/>
                      <a:pt x="149613" y="463897"/>
                      <a:pt x="134098" y="453036"/>
                    </a:cubicBezTo>
                    <a:cubicBezTo>
                      <a:pt x="120909" y="472670"/>
                      <a:pt x="106229" y="492124"/>
                      <a:pt x="98233" y="514562"/>
                    </a:cubicBezTo>
                    <a:close/>
                  </a:path>
                </a:pathLst>
              </a:custGeom>
              <a:solidFill>
                <a:schemeClr val="tx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66" name="Agrupar 65">
                <a:extLst>
                  <a:ext uri="{FF2B5EF4-FFF2-40B4-BE49-F238E27FC236}">
                    <a16:creationId xmlns:a16="http://schemas.microsoft.com/office/drawing/2014/main" id="{13D1C16F-538B-4512-9AF2-05F5D0FD3DE0}"/>
                  </a:ext>
                </a:extLst>
              </p:cNvPr>
              <p:cNvGrpSpPr/>
              <p:nvPr/>
            </p:nvGrpSpPr>
            <p:grpSpPr>
              <a:xfrm>
                <a:off x="3872513" y="4658606"/>
                <a:ext cx="172416" cy="84558"/>
                <a:chOff x="3872513" y="4658606"/>
                <a:chExt cx="172416" cy="84558"/>
              </a:xfrm>
            </p:grpSpPr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D2EB3789-A70D-EC69-43D6-A1BA1A7ECFCC}"/>
                    </a:ext>
                  </a:extLst>
                </p:cNvPr>
                <p:cNvSpPr/>
                <p:nvPr/>
              </p:nvSpPr>
              <p:spPr>
                <a:xfrm>
                  <a:off x="3940606" y="4662573"/>
                  <a:ext cx="15781" cy="20712"/>
                </a:xfrm>
                <a:custGeom>
                  <a:avLst/>
                  <a:gdLst>
                    <a:gd name="connsiteX0" fmla="*/ 3531 w 15781"/>
                    <a:gd name="connsiteY0" fmla="*/ 1318 h 20712"/>
                    <a:gd name="connsiteX1" fmla="*/ 8246 w 15781"/>
                    <a:gd name="connsiteY1" fmla="*/ 20713 h 20712"/>
                    <a:gd name="connsiteX2" fmla="*/ 3531 w 15781"/>
                    <a:gd name="connsiteY2" fmla="*/ 1318 h 20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81" h="20712">
                      <a:moveTo>
                        <a:pt x="3531" y="1318"/>
                      </a:moveTo>
                      <a:cubicBezTo>
                        <a:pt x="15765" y="-6022"/>
                        <a:pt x="21374" y="19639"/>
                        <a:pt x="8246" y="20713"/>
                      </a:cubicBezTo>
                      <a:cubicBezTo>
                        <a:pt x="-825" y="19997"/>
                        <a:pt x="-2436" y="6570"/>
                        <a:pt x="3531" y="131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CBC8C44C-1BF3-0762-7430-EA19D6ED221C}"/>
                    </a:ext>
                  </a:extLst>
                </p:cNvPr>
                <p:cNvSpPr/>
                <p:nvPr/>
              </p:nvSpPr>
              <p:spPr>
                <a:xfrm>
                  <a:off x="3967329" y="4658606"/>
                  <a:ext cx="15307" cy="18553"/>
                </a:xfrm>
                <a:custGeom>
                  <a:avLst/>
                  <a:gdLst>
                    <a:gd name="connsiteX0" fmla="*/ 6228 w 15307"/>
                    <a:gd name="connsiteY0" fmla="*/ 809 h 18553"/>
                    <a:gd name="connsiteX1" fmla="*/ 5214 w 15307"/>
                    <a:gd name="connsiteY1" fmla="*/ 18473 h 18553"/>
                    <a:gd name="connsiteX2" fmla="*/ 6228 w 15307"/>
                    <a:gd name="connsiteY2" fmla="*/ 809 h 18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307" h="18553">
                      <a:moveTo>
                        <a:pt x="6228" y="809"/>
                      </a:moveTo>
                      <a:cubicBezTo>
                        <a:pt x="19835" y="-4741"/>
                        <a:pt x="17030" y="20144"/>
                        <a:pt x="5214" y="18473"/>
                      </a:cubicBezTo>
                      <a:cubicBezTo>
                        <a:pt x="-3678" y="16683"/>
                        <a:pt x="261" y="3852"/>
                        <a:pt x="6228" y="80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7F1D2B0B-8614-F34F-1AF4-BF7A9168481A}"/>
                    </a:ext>
                  </a:extLst>
                </p:cNvPr>
                <p:cNvSpPr/>
                <p:nvPr/>
              </p:nvSpPr>
              <p:spPr>
                <a:xfrm>
                  <a:off x="3872513" y="4663771"/>
                  <a:ext cx="67963" cy="79243"/>
                </a:xfrm>
                <a:custGeom>
                  <a:avLst/>
                  <a:gdLst>
                    <a:gd name="connsiteX0" fmla="*/ 194 w 67963"/>
                    <a:gd name="connsiteY0" fmla="*/ 76743 h 79243"/>
                    <a:gd name="connsiteX1" fmla="*/ 51992 w 67963"/>
                    <a:gd name="connsiteY1" fmla="*/ 0 h 79243"/>
                    <a:gd name="connsiteX2" fmla="*/ 63987 w 67963"/>
                    <a:gd name="connsiteY2" fmla="*/ 78891 h 79243"/>
                    <a:gd name="connsiteX3" fmla="*/ 194 w 67963"/>
                    <a:gd name="connsiteY3" fmla="*/ 76743 h 79243"/>
                    <a:gd name="connsiteX4" fmla="*/ 1984 w 67963"/>
                    <a:gd name="connsiteY4" fmla="*/ 69940 h 79243"/>
                    <a:gd name="connsiteX5" fmla="*/ 31105 w 67963"/>
                    <a:gd name="connsiteY5" fmla="*/ 73401 h 79243"/>
                    <a:gd name="connsiteX6" fmla="*/ 57661 w 67963"/>
                    <a:gd name="connsiteY6" fmla="*/ 26973 h 79243"/>
                    <a:gd name="connsiteX7" fmla="*/ 51992 w 67963"/>
                    <a:gd name="connsiteY7" fmla="*/ 6564 h 79243"/>
                    <a:gd name="connsiteX8" fmla="*/ 1984 w 67963"/>
                    <a:gd name="connsiteY8" fmla="*/ 69940 h 79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63" h="79243">
                      <a:moveTo>
                        <a:pt x="194" y="76743"/>
                      </a:moveTo>
                      <a:cubicBezTo>
                        <a:pt x="-2253" y="42787"/>
                        <a:pt x="18693" y="9369"/>
                        <a:pt x="51992" y="0"/>
                      </a:cubicBezTo>
                      <a:cubicBezTo>
                        <a:pt x="68820" y="22915"/>
                        <a:pt x="71506" y="52037"/>
                        <a:pt x="63987" y="78891"/>
                      </a:cubicBezTo>
                      <a:cubicBezTo>
                        <a:pt x="42683" y="79667"/>
                        <a:pt x="21378" y="79249"/>
                        <a:pt x="194" y="76743"/>
                      </a:cubicBezTo>
                      <a:moveTo>
                        <a:pt x="1984" y="69940"/>
                      </a:moveTo>
                      <a:cubicBezTo>
                        <a:pt x="11711" y="71133"/>
                        <a:pt x="21378" y="72267"/>
                        <a:pt x="31105" y="73401"/>
                      </a:cubicBezTo>
                      <a:cubicBezTo>
                        <a:pt x="34209" y="55021"/>
                        <a:pt x="42742" y="38491"/>
                        <a:pt x="57661" y="26973"/>
                      </a:cubicBezTo>
                      <a:cubicBezTo>
                        <a:pt x="55752" y="20170"/>
                        <a:pt x="53842" y="13367"/>
                        <a:pt x="51992" y="6564"/>
                      </a:cubicBezTo>
                      <a:cubicBezTo>
                        <a:pt x="25138" y="17664"/>
                        <a:pt x="9563" y="42907"/>
                        <a:pt x="1984" y="6994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63BC0C7D-4D2D-9A69-C463-DFB560A82C4B}"/>
                    </a:ext>
                  </a:extLst>
                </p:cNvPr>
                <p:cNvSpPr/>
                <p:nvPr/>
              </p:nvSpPr>
              <p:spPr>
                <a:xfrm>
                  <a:off x="3972901" y="4673073"/>
                  <a:ext cx="72028" cy="70091"/>
                </a:xfrm>
                <a:custGeom>
                  <a:avLst/>
                  <a:gdLst>
                    <a:gd name="connsiteX0" fmla="*/ 8176 w 72028"/>
                    <a:gd name="connsiteY0" fmla="*/ 8004 h 70091"/>
                    <a:gd name="connsiteX1" fmla="*/ 41594 w 72028"/>
                    <a:gd name="connsiteY1" fmla="*/ 4543 h 70091"/>
                    <a:gd name="connsiteX2" fmla="*/ 72028 w 72028"/>
                    <a:gd name="connsiteY2" fmla="*/ 57773 h 70091"/>
                    <a:gd name="connsiteX3" fmla="*/ 0 w 72028"/>
                    <a:gd name="connsiteY3" fmla="*/ 68813 h 70091"/>
                    <a:gd name="connsiteX4" fmla="*/ 8176 w 72028"/>
                    <a:gd name="connsiteY4" fmla="*/ 8004 h 70091"/>
                    <a:gd name="connsiteX5" fmla="*/ 22438 w 72028"/>
                    <a:gd name="connsiteY5" fmla="*/ 2156 h 70091"/>
                    <a:gd name="connsiteX6" fmla="*/ 34910 w 72028"/>
                    <a:gd name="connsiteY6" fmla="*/ 61951 h 70091"/>
                    <a:gd name="connsiteX7" fmla="*/ 60869 w 72028"/>
                    <a:gd name="connsiteY7" fmla="*/ 55565 h 70091"/>
                    <a:gd name="connsiteX8" fmla="*/ 22438 w 72028"/>
                    <a:gd name="connsiteY8" fmla="*/ 2156 h 70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028" h="70091">
                      <a:moveTo>
                        <a:pt x="8176" y="8004"/>
                      </a:moveTo>
                      <a:cubicBezTo>
                        <a:pt x="17545" y="365"/>
                        <a:pt x="31210" y="-3692"/>
                        <a:pt x="41594" y="4543"/>
                      </a:cubicBezTo>
                      <a:cubicBezTo>
                        <a:pt x="62301" y="14151"/>
                        <a:pt x="68269" y="37305"/>
                        <a:pt x="72028" y="57773"/>
                      </a:cubicBezTo>
                      <a:cubicBezTo>
                        <a:pt x="50963" y="72931"/>
                        <a:pt x="24467" y="70544"/>
                        <a:pt x="0" y="68813"/>
                      </a:cubicBezTo>
                      <a:cubicBezTo>
                        <a:pt x="656" y="48464"/>
                        <a:pt x="537" y="27219"/>
                        <a:pt x="8176" y="8004"/>
                      </a:cubicBezTo>
                      <a:moveTo>
                        <a:pt x="22438" y="2156"/>
                      </a:moveTo>
                      <a:cubicBezTo>
                        <a:pt x="12711" y="23520"/>
                        <a:pt x="28764" y="42198"/>
                        <a:pt x="34910" y="61951"/>
                      </a:cubicBezTo>
                      <a:cubicBezTo>
                        <a:pt x="43563" y="59802"/>
                        <a:pt x="52216" y="57654"/>
                        <a:pt x="60869" y="55565"/>
                      </a:cubicBezTo>
                      <a:cubicBezTo>
                        <a:pt x="68150" y="29069"/>
                        <a:pt x="45174" y="9436"/>
                        <a:pt x="22438" y="215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id="{DD16FB09-69F2-7EBA-F464-2A4CD5354B4D}"/>
                </a:ext>
              </a:extLst>
            </p:cNvPr>
            <p:cNvSpPr/>
            <p:nvPr/>
          </p:nvSpPr>
          <p:spPr>
            <a:xfrm>
              <a:off x="3907789" y="4785681"/>
              <a:ext cx="172247" cy="240442"/>
            </a:xfrm>
            <a:custGeom>
              <a:avLst/>
              <a:gdLst>
                <a:gd name="connsiteX0" fmla="*/ 69342 w 241923"/>
                <a:gd name="connsiteY0" fmla="*/ 6755 h 215803"/>
                <a:gd name="connsiteX1" fmla="*/ 241924 w 241923"/>
                <a:gd name="connsiteY1" fmla="*/ 11 h 215803"/>
                <a:gd name="connsiteX2" fmla="*/ 185649 w 241923"/>
                <a:gd name="connsiteY2" fmla="*/ 193838 h 215803"/>
                <a:gd name="connsiteX3" fmla="*/ 89930 w 241923"/>
                <a:gd name="connsiteY3" fmla="*/ 215023 h 215803"/>
                <a:gd name="connsiteX4" fmla="*/ 30314 w 241923"/>
                <a:gd name="connsiteY4" fmla="*/ 169550 h 215803"/>
                <a:gd name="connsiteX5" fmla="*/ 4952 w 241923"/>
                <a:gd name="connsiteY5" fmla="*/ 100445 h 215803"/>
                <a:gd name="connsiteX6" fmla="*/ 6324 w 241923"/>
                <a:gd name="connsiteY6" fmla="*/ 20719 h 215803"/>
                <a:gd name="connsiteX7" fmla="*/ 69342 w 241923"/>
                <a:gd name="connsiteY7" fmla="*/ 6755 h 215803"/>
                <a:gd name="connsiteX0" fmla="*/ 78147 w 250729"/>
                <a:gd name="connsiteY0" fmla="*/ 6755 h 215803"/>
                <a:gd name="connsiteX1" fmla="*/ 250729 w 250729"/>
                <a:gd name="connsiteY1" fmla="*/ 11 h 215803"/>
                <a:gd name="connsiteX2" fmla="*/ 194454 w 250729"/>
                <a:gd name="connsiteY2" fmla="*/ 193838 h 215803"/>
                <a:gd name="connsiteX3" fmla="*/ 98735 w 250729"/>
                <a:gd name="connsiteY3" fmla="*/ 215023 h 215803"/>
                <a:gd name="connsiteX4" fmla="*/ 39119 w 250729"/>
                <a:gd name="connsiteY4" fmla="*/ 169550 h 215803"/>
                <a:gd name="connsiteX5" fmla="*/ 13757 w 250729"/>
                <a:gd name="connsiteY5" fmla="*/ 100445 h 215803"/>
                <a:gd name="connsiteX6" fmla="*/ 3223 w 250729"/>
                <a:gd name="connsiteY6" fmla="*/ 8813 h 215803"/>
                <a:gd name="connsiteX7" fmla="*/ 78147 w 250729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69550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86219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26938"/>
                <a:gd name="connsiteX1" fmla="*/ 252873 w 252873"/>
                <a:gd name="connsiteY1" fmla="*/ 11 h 226938"/>
                <a:gd name="connsiteX2" fmla="*/ 196598 w 252873"/>
                <a:gd name="connsiteY2" fmla="*/ 193838 h 226938"/>
                <a:gd name="connsiteX3" fmla="*/ 136598 w 252873"/>
                <a:gd name="connsiteY3" fmla="*/ 226930 h 226938"/>
                <a:gd name="connsiteX4" fmla="*/ 41263 w 252873"/>
                <a:gd name="connsiteY4" fmla="*/ 186219 h 226938"/>
                <a:gd name="connsiteX5" fmla="*/ 6376 w 252873"/>
                <a:gd name="connsiteY5" fmla="*/ 119495 h 226938"/>
                <a:gd name="connsiteX6" fmla="*/ 5367 w 252873"/>
                <a:gd name="connsiteY6" fmla="*/ 8813 h 226938"/>
                <a:gd name="connsiteX7" fmla="*/ 80291 w 252873"/>
                <a:gd name="connsiteY7" fmla="*/ 6755 h 226938"/>
                <a:gd name="connsiteX0" fmla="*/ 80291 w 253112"/>
                <a:gd name="connsiteY0" fmla="*/ 6755 h 226938"/>
                <a:gd name="connsiteX1" fmla="*/ 252873 w 253112"/>
                <a:gd name="connsiteY1" fmla="*/ 11 h 226938"/>
                <a:gd name="connsiteX2" fmla="*/ 210885 w 253112"/>
                <a:gd name="connsiteY2" fmla="*/ 186694 h 226938"/>
                <a:gd name="connsiteX3" fmla="*/ 136598 w 253112"/>
                <a:gd name="connsiteY3" fmla="*/ 226930 h 226938"/>
                <a:gd name="connsiteX4" fmla="*/ 41263 w 253112"/>
                <a:gd name="connsiteY4" fmla="*/ 186219 h 226938"/>
                <a:gd name="connsiteX5" fmla="*/ 6376 w 253112"/>
                <a:gd name="connsiteY5" fmla="*/ 119495 h 226938"/>
                <a:gd name="connsiteX6" fmla="*/ 5367 w 253112"/>
                <a:gd name="connsiteY6" fmla="*/ 8813 h 226938"/>
                <a:gd name="connsiteX7" fmla="*/ 80291 w 253112"/>
                <a:gd name="connsiteY7" fmla="*/ 6755 h 226938"/>
                <a:gd name="connsiteX0" fmla="*/ 80291 w 264779"/>
                <a:gd name="connsiteY0" fmla="*/ 11510 h 231693"/>
                <a:gd name="connsiteX1" fmla="*/ 264779 w 264779"/>
                <a:gd name="connsiteY1" fmla="*/ 3 h 231693"/>
                <a:gd name="connsiteX2" fmla="*/ 210885 w 264779"/>
                <a:gd name="connsiteY2" fmla="*/ 191449 h 231693"/>
                <a:gd name="connsiteX3" fmla="*/ 136598 w 264779"/>
                <a:gd name="connsiteY3" fmla="*/ 231685 h 231693"/>
                <a:gd name="connsiteX4" fmla="*/ 41263 w 264779"/>
                <a:gd name="connsiteY4" fmla="*/ 190974 h 231693"/>
                <a:gd name="connsiteX5" fmla="*/ 6376 w 264779"/>
                <a:gd name="connsiteY5" fmla="*/ 124250 h 231693"/>
                <a:gd name="connsiteX6" fmla="*/ 5367 w 264779"/>
                <a:gd name="connsiteY6" fmla="*/ 13568 h 231693"/>
                <a:gd name="connsiteX7" fmla="*/ 80291 w 264779"/>
                <a:gd name="connsiteY7" fmla="*/ 11510 h 231693"/>
                <a:gd name="connsiteX0" fmla="*/ 80291 w 264779"/>
                <a:gd name="connsiteY0" fmla="*/ 2166 h 234256"/>
                <a:gd name="connsiteX1" fmla="*/ 264779 w 264779"/>
                <a:gd name="connsiteY1" fmla="*/ 2566 h 234256"/>
                <a:gd name="connsiteX2" fmla="*/ 210885 w 264779"/>
                <a:gd name="connsiteY2" fmla="*/ 194012 h 234256"/>
                <a:gd name="connsiteX3" fmla="*/ 136598 w 264779"/>
                <a:gd name="connsiteY3" fmla="*/ 234248 h 234256"/>
                <a:gd name="connsiteX4" fmla="*/ 41263 w 264779"/>
                <a:gd name="connsiteY4" fmla="*/ 193537 h 234256"/>
                <a:gd name="connsiteX5" fmla="*/ 6376 w 264779"/>
                <a:gd name="connsiteY5" fmla="*/ 126813 h 234256"/>
                <a:gd name="connsiteX6" fmla="*/ 5367 w 264779"/>
                <a:gd name="connsiteY6" fmla="*/ 16131 h 234256"/>
                <a:gd name="connsiteX7" fmla="*/ 80291 w 264779"/>
                <a:gd name="connsiteY7" fmla="*/ 2166 h 234256"/>
                <a:gd name="connsiteX0" fmla="*/ 75624 w 260112"/>
                <a:gd name="connsiteY0" fmla="*/ 2166 h 234256"/>
                <a:gd name="connsiteX1" fmla="*/ 260112 w 260112"/>
                <a:gd name="connsiteY1" fmla="*/ 2566 h 234256"/>
                <a:gd name="connsiteX2" fmla="*/ 206218 w 260112"/>
                <a:gd name="connsiteY2" fmla="*/ 194012 h 234256"/>
                <a:gd name="connsiteX3" fmla="*/ 131931 w 260112"/>
                <a:gd name="connsiteY3" fmla="*/ 234248 h 234256"/>
                <a:gd name="connsiteX4" fmla="*/ 36596 w 260112"/>
                <a:gd name="connsiteY4" fmla="*/ 193537 h 234256"/>
                <a:gd name="connsiteX5" fmla="*/ 92171 w 260112"/>
                <a:gd name="connsiteY5" fmla="*/ 141482 h 234256"/>
                <a:gd name="connsiteX6" fmla="*/ 700 w 260112"/>
                <a:gd name="connsiteY6" fmla="*/ 16131 h 234256"/>
                <a:gd name="connsiteX7" fmla="*/ 75624 w 260112"/>
                <a:gd name="connsiteY7" fmla="*/ 2166 h 234256"/>
                <a:gd name="connsiteX0" fmla="*/ 40981 w 225469"/>
                <a:gd name="connsiteY0" fmla="*/ 2166 h 234256"/>
                <a:gd name="connsiteX1" fmla="*/ 225469 w 225469"/>
                <a:gd name="connsiteY1" fmla="*/ 2566 h 234256"/>
                <a:gd name="connsiteX2" fmla="*/ 171575 w 225469"/>
                <a:gd name="connsiteY2" fmla="*/ 194012 h 234256"/>
                <a:gd name="connsiteX3" fmla="*/ 97288 w 225469"/>
                <a:gd name="connsiteY3" fmla="*/ 234248 h 234256"/>
                <a:gd name="connsiteX4" fmla="*/ 1953 w 225469"/>
                <a:gd name="connsiteY4" fmla="*/ 193537 h 234256"/>
                <a:gd name="connsiteX5" fmla="*/ 57528 w 225469"/>
                <a:gd name="connsiteY5" fmla="*/ 141482 h 234256"/>
                <a:gd name="connsiteX6" fmla="*/ 134757 w 225469"/>
                <a:gd name="connsiteY6" fmla="*/ 62585 h 234256"/>
                <a:gd name="connsiteX7" fmla="*/ 40981 w 225469"/>
                <a:gd name="connsiteY7" fmla="*/ 2166 h 234256"/>
                <a:gd name="connsiteX0" fmla="*/ 153447 w 225469"/>
                <a:gd name="connsiteY0" fmla="*/ 19161 h 231692"/>
                <a:gd name="connsiteX1" fmla="*/ 225469 w 225469"/>
                <a:gd name="connsiteY1" fmla="*/ 2 h 231692"/>
                <a:gd name="connsiteX2" fmla="*/ 171575 w 225469"/>
                <a:gd name="connsiteY2" fmla="*/ 191448 h 231692"/>
                <a:gd name="connsiteX3" fmla="*/ 97288 w 225469"/>
                <a:gd name="connsiteY3" fmla="*/ 231684 h 231692"/>
                <a:gd name="connsiteX4" fmla="*/ 1953 w 225469"/>
                <a:gd name="connsiteY4" fmla="*/ 190973 h 231692"/>
                <a:gd name="connsiteX5" fmla="*/ 57528 w 225469"/>
                <a:gd name="connsiteY5" fmla="*/ 138918 h 231692"/>
                <a:gd name="connsiteX6" fmla="*/ 134757 w 225469"/>
                <a:gd name="connsiteY6" fmla="*/ 60021 h 231692"/>
                <a:gd name="connsiteX7" fmla="*/ 153447 w 225469"/>
                <a:gd name="connsiteY7" fmla="*/ 19161 h 231692"/>
                <a:gd name="connsiteX0" fmla="*/ 170562 w 225469"/>
                <a:gd name="connsiteY0" fmla="*/ 50944 h 231691"/>
                <a:gd name="connsiteX1" fmla="*/ 225469 w 225469"/>
                <a:gd name="connsiteY1" fmla="*/ 1 h 231691"/>
                <a:gd name="connsiteX2" fmla="*/ 171575 w 225469"/>
                <a:gd name="connsiteY2" fmla="*/ 191447 h 231691"/>
                <a:gd name="connsiteX3" fmla="*/ 97288 w 225469"/>
                <a:gd name="connsiteY3" fmla="*/ 231683 h 231691"/>
                <a:gd name="connsiteX4" fmla="*/ 1953 w 225469"/>
                <a:gd name="connsiteY4" fmla="*/ 190972 h 231691"/>
                <a:gd name="connsiteX5" fmla="*/ 57528 w 225469"/>
                <a:gd name="connsiteY5" fmla="*/ 138917 h 231691"/>
                <a:gd name="connsiteX6" fmla="*/ 134757 w 225469"/>
                <a:gd name="connsiteY6" fmla="*/ 60020 h 231691"/>
                <a:gd name="connsiteX7" fmla="*/ 170562 w 225469"/>
                <a:gd name="connsiteY7" fmla="*/ 50944 h 231691"/>
                <a:gd name="connsiteX0" fmla="*/ 170562 w 225469"/>
                <a:gd name="connsiteY0" fmla="*/ 50944 h 231691"/>
                <a:gd name="connsiteX1" fmla="*/ 225469 w 225469"/>
                <a:gd name="connsiteY1" fmla="*/ 1 h 231691"/>
                <a:gd name="connsiteX2" fmla="*/ 171575 w 225469"/>
                <a:gd name="connsiteY2" fmla="*/ 191447 h 231691"/>
                <a:gd name="connsiteX3" fmla="*/ 97288 w 225469"/>
                <a:gd name="connsiteY3" fmla="*/ 231683 h 231691"/>
                <a:gd name="connsiteX4" fmla="*/ 1953 w 225469"/>
                <a:gd name="connsiteY4" fmla="*/ 190972 h 231691"/>
                <a:gd name="connsiteX5" fmla="*/ 57528 w 225469"/>
                <a:gd name="connsiteY5" fmla="*/ 138917 h 231691"/>
                <a:gd name="connsiteX6" fmla="*/ 168986 w 225469"/>
                <a:gd name="connsiteY6" fmla="*/ 94249 h 231691"/>
                <a:gd name="connsiteX7" fmla="*/ 170562 w 225469"/>
                <a:gd name="connsiteY7" fmla="*/ 50944 h 231691"/>
                <a:gd name="connsiteX0" fmla="*/ 169851 w 224758"/>
                <a:gd name="connsiteY0" fmla="*/ 50944 h 231691"/>
                <a:gd name="connsiteX1" fmla="*/ 224758 w 224758"/>
                <a:gd name="connsiteY1" fmla="*/ 1 h 231691"/>
                <a:gd name="connsiteX2" fmla="*/ 170864 w 224758"/>
                <a:gd name="connsiteY2" fmla="*/ 191447 h 231691"/>
                <a:gd name="connsiteX3" fmla="*/ 96577 w 224758"/>
                <a:gd name="connsiteY3" fmla="*/ 231683 h 231691"/>
                <a:gd name="connsiteX4" fmla="*/ 1242 w 224758"/>
                <a:gd name="connsiteY4" fmla="*/ 190972 h 231691"/>
                <a:gd name="connsiteX5" fmla="*/ 105716 w 224758"/>
                <a:gd name="connsiteY5" fmla="*/ 141362 h 231691"/>
                <a:gd name="connsiteX6" fmla="*/ 168275 w 224758"/>
                <a:gd name="connsiteY6" fmla="*/ 94249 h 231691"/>
                <a:gd name="connsiteX7" fmla="*/ 169851 w 224758"/>
                <a:gd name="connsiteY7" fmla="*/ 50944 h 231691"/>
                <a:gd name="connsiteX0" fmla="*/ 112137 w 167044"/>
                <a:gd name="connsiteY0" fmla="*/ 50944 h 231914"/>
                <a:gd name="connsiteX1" fmla="*/ 167044 w 167044"/>
                <a:gd name="connsiteY1" fmla="*/ 1 h 231914"/>
                <a:gd name="connsiteX2" fmla="*/ 113150 w 167044"/>
                <a:gd name="connsiteY2" fmla="*/ 191447 h 231914"/>
                <a:gd name="connsiteX3" fmla="*/ 38863 w 167044"/>
                <a:gd name="connsiteY3" fmla="*/ 231683 h 231914"/>
                <a:gd name="connsiteX4" fmla="*/ 2206 w 167044"/>
                <a:gd name="connsiteY4" fmla="*/ 212976 h 231914"/>
                <a:gd name="connsiteX5" fmla="*/ 48002 w 167044"/>
                <a:gd name="connsiteY5" fmla="*/ 141362 h 231914"/>
                <a:gd name="connsiteX6" fmla="*/ 110561 w 167044"/>
                <a:gd name="connsiteY6" fmla="*/ 94249 h 231914"/>
                <a:gd name="connsiteX7" fmla="*/ 112137 w 167044"/>
                <a:gd name="connsiteY7" fmla="*/ 50944 h 231914"/>
                <a:gd name="connsiteX0" fmla="*/ 109931 w 164838"/>
                <a:gd name="connsiteY0" fmla="*/ 50944 h 231914"/>
                <a:gd name="connsiteX1" fmla="*/ 164838 w 164838"/>
                <a:gd name="connsiteY1" fmla="*/ 1 h 231914"/>
                <a:gd name="connsiteX2" fmla="*/ 110944 w 164838"/>
                <a:gd name="connsiteY2" fmla="*/ 191447 h 231914"/>
                <a:gd name="connsiteX3" fmla="*/ 36657 w 164838"/>
                <a:gd name="connsiteY3" fmla="*/ 231683 h 231914"/>
                <a:gd name="connsiteX4" fmla="*/ 0 w 164838"/>
                <a:gd name="connsiteY4" fmla="*/ 212976 h 231914"/>
                <a:gd name="connsiteX5" fmla="*/ 108355 w 164838"/>
                <a:gd name="connsiteY5" fmla="*/ 94249 h 231914"/>
                <a:gd name="connsiteX6" fmla="*/ 109931 w 164838"/>
                <a:gd name="connsiteY6" fmla="*/ 50944 h 231914"/>
                <a:gd name="connsiteX0" fmla="*/ 108355 w 164838"/>
                <a:gd name="connsiteY0" fmla="*/ 96509 h 234174"/>
                <a:gd name="connsiteX1" fmla="*/ 164838 w 164838"/>
                <a:gd name="connsiteY1" fmla="*/ 2261 h 234174"/>
                <a:gd name="connsiteX2" fmla="*/ 110944 w 164838"/>
                <a:gd name="connsiteY2" fmla="*/ 193707 h 234174"/>
                <a:gd name="connsiteX3" fmla="*/ 36657 w 164838"/>
                <a:gd name="connsiteY3" fmla="*/ 233943 h 234174"/>
                <a:gd name="connsiteX4" fmla="*/ 0 w 164838"/>
                <a:gd name="connsiteY4" fmla="*/ 215236 h 234174"/>
                <a:gd name="connsiteX5" fmla="*/ 108355 w 164838"/>
                <a:gd name="connsiteY5" fmla="*/ 96509 h 234174"/>
                <a:gd name="connsiteX0" fmla="*/ 108355 w 164912"/>
                <a:gd name="connsiteY0" fmla="*/ 96509 h 234174"/>
                <a:gd name="connsiteX1" fmla="*/ 164838 w 164912"/>
                <a:gd name="connsiteY1" fmla="*/ 2261 h 234174"/>
                <a:gd name="connsiteX2" fmla="*/ 120724 w 164912"/>
                <a:gd name="connsiteY2" fmla="*/ 196152 h 234174"/>
                <a:gd name="connsiteX3" fmla="*/ 36657 w 164912"/>
                <a:gd name="connsiteY3" fmla="*/ 233943 h 234174"/>
                <a:gd name="connsiteX4" fmla="*/ 0 w 164912"/>
                <a:gd name="connsiteY4" fmla="*/ 215236 h 234174"/>
                <a:gd name="connsiteX5" fmla="*/ 108355 w 164912"/>
                <a:gd name="connsiteY5" fmla="*/ 96509 h 234174"/>
                <a:gd name="connsiteX0" fmla="*/ 115690 w 172247"/>
                <a:gd name="connsiteY0" fmla="*/ 96509 h 240442"/>
                <a:gd name="connsiteX1" fmla="*/ 172173 w 172247"/>
                <a:gd name="connsiteY1" fmla="*/ 2261 h 240442"/>
                <a:gd name="connsiteX2" fmla="*/ 128059 w 172247"/>
                <a:gd name="connsiteY2" fmla="*/ 196152 h 240442"/>
                <a:gd name="connsiteX3" fmla="*/ 43992 w 172247"/>
                <a:gd name="connsiteY3" fmla="*/ 233943 h 240442"/>
                <a:gd name="connsiteX4" fmla="*/ 0 w 172247"/>
                <a:gd name="connsiteY4" fmla="*/ 229905 h 240442"/>
                <a:gd name="connsiteX5" fmla="*/ 115690 w 172247"/>
                <a:gd name="connsiteY5" fmla="*/ 96509 h 2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247" h="240442">
                  <a:moveTo>
                    <a:pt x="115690" y="96509"/>
                  </a:moveTo>
                  <a:cubicBezTo>
                    <a:pt x="143163" y="61013"/>
                    <a:pt x="171742" y="-13939"/>
                    <a:pt x="172173" y="2261"/>
                  </a:cubicBezTo>
                  <a:cubicBezTo>
                    <a:pt x="172173" y="69516"/>
                    <a:pt x="176039" y="144711"/>
                    <a:pt x="128059" y="196152"/>
                  </a:cubicBezTo>
                  <a:cubicBezTo>
                    <a:pt x="104726" y="224140"/>
                    <a:pt x="76336" y="234062"/>
                    <a:pt x="43992" y="233943"/>
                  </a:cubicBezTo>
                  <a:cubicBezTo>
                    <a:pt x="15646" y="234420"/>
                    <a:pt x="14262" y="250672"/>
                    <a:pt x="0" y="229905"/>
                  </a:cubicBezTo>
                  <a:cubicBezTo>
                    <a:pt x="11950" y="206999"/>
                    <a:pt x="97368" y="123514"/>
                    <a:pt x="115690" y="9650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16DA9D40-543A-3BA7-F473-95D591DC8EEF}"/>
              </a:ext>
            </a:extLst>
          </p:cNvPr>
          <p:cNvGrpSpPr/>
          <p:nvPr/>
        </p:nvGrpSpPr>
        <p:grpSpPr>
          <a:xfrm>
            <a:off x="4857287" y="6004603"/>
            <a:ext cx="584894" cy="520549"/>
            <a:chOff x="4845713" y="6007452"/>
            <a:chExt cx="584894" cy="520549"/>
          </a:xfrm>
        </p:grpSpPr>
        <p:grpSp>
          <p:nvGrpSpPr>
            <p:cNvPr id="21" name="Gráfico 68">
              <a:extLst>
                <a:ext uri="{FF2B5EF4-FFF2-40B4-BE49-F238E27FC236}">
                  <a16:creationId xmlns:a16="http://schemas.microsoft.com/office/drawing/2014/main" id="{EF48E38D-FF8A-4D12-57DD-33E632D2D412}"/>
                </a:ext>
              </a:extLst>
            </p:cNvPr>
            <p:cNvGrpSpPr/>
            <p:nvPr/>
          </p:nvGrpSpPr>
          <p:grpSpPr>
            <a:xfrm>
              <a:off x="4845713" y="6007452"/>
              <a:ext cx="584894" cy="520549"/>
              <a:chOff x="4845713" y="6007452"/>
              <a:chExt cx="584894" cy="520549"/>
            </a:xfrm>
            <a:solidFill>
              <a:srgbClr val="000000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DA75A0B-797F-9024-3FA3-168A31EA890C}"/>
                  </a:ext>
                </a:extLst>
              </p:cNvPr>
              <p:cNvSpPr/>
              <p:nvPr/>
            </p:nvSpPr>
            <p:spPr>
              <a:xfrm>
                <a:off x="4845713" y="6007452"/>
                <a:ext cx="584894" cy="520549"/>
              </a:xfrm>
              <a:custGeom>
                <a:avLst/>
                <a:gdLst>
                  <a:gd name="connsiteX0" fmla="*/ 171775 w 584894"/>
                  <a:gd name="connsiteY0" fmla="*/ 93 h 520549"/>
                  <a:gd name="connsiteX1" fmla="*/ 174196 w 584894"/>
                  <a:gd name="connsiteY1" fmla="*/ 583 h 520549"/>
                  <a:gd name="connsiteX2" fmla="*/ 180924 w 584894"/>
                  <a:gd name="connsiteY2" fmla="*/ 5333 h 520549"/>
                  <a:gd name="connsiteX3" fmla="*/ 193757 w 584894"/>
                  <a:gd name="connsiteY3" fmla="*/ 17515 h 520549"/>
                  <a:gd name="connsiteX4" fmla="*/ 224898 w 584894"/>
                  <a:gd name="connsiteY4" fmla="*/ 56056 h 520549"/>
                  <a:gd name="connsiteX5" fmla="*/ 247011 w 584894"/>
                  <a:gd name="connsiteY5" fmla="*/ 91304 h 520549"/>
                  <a:gd name="connsiteX6" fmla="*/ 261555 w 584894"/>
                  <a:gd name="connsiteY6" fmla="*/ 79045 h 520549"/>
                  <a:gd name="connsiteX7" fmla="*/ 283273 w 584894"/>
                  <a:gd name="connsiteY7" fmla="*/ 69667 h 520549"/>
                  <a:gd name="connsiteX8" fmla="*/ 310271 w 584894"/>
                  <a:gd name="connsiteY8" fmla="*/ 68875 h 520549"/>
                  <a:gd name="connsiteX9" fmla="*/ 333422 w 584894"/>
                  <a:gd name="connsiteY9" fmla="*/ 80458 h 520549"/>
                  <a:gd name="connsiteX10" fmla="*/ 343072 w 584894"/>
                  <a:gd name="connsiteY10" fmla="*/ 91321 h 520549"/>
                  <a:gd name="connsiteX11" fmla="*/ 342205 w 584894"/>
                  <a:gd name="connsiteY11" fmla="*/ 92186 h 520549"/>
                  <a:gd name="connsiteX12" fmla="*/ 322633 w 584894"/>
                  <a:gd name="connsiteY12" fmla="*/ 80868 h 520549"/>
                  <a:gd name="connsiteX13" fmla="*/ 297967 w 584894"/>
                  <a:gd name="connsiteY13" fmla="*/ 76650 h 520549"/>
                  <a:gd name="connsiteX14" fmla="*/ 275660 w 584894"/>
                  <a:gd name="connsiteY14" fmla="*/ 85806 h 520549"/>
                  <a:gd name="connsiteX15" fmla="*/ 261475 w 584894"/>
                  <a:gd name="connsiteY15" fmla="*/ 100138 h 520549"/>
                  <a:gd name="connsiteX16" fmla="*/ 258566 w 584894"/>
                  <a:gd name="connsiteY16" fmla="*/ 104322 h 520549"/>
                  <a:gd name="connsiteX17" fmla="*/ 261732 w 584894"/>
                  <a:gd name="connsiteY17" fmla="*/ 102505 h 520549"/>
                  <a:gd name="connsiteX18" fmla="*/ 273776 w 584894"/>
                  <a:gd name="connsiteY18" fmla="*/ 96866 h 520549"/>
                  <a:gd name="connsiteX19" fmla="*/ 301260 w 584894"/>
                  <a:gd name="connsiteY19" fmla="*/ 95544 h 520549"/>
                  <a:gd name="connsiteX20" fmla="*/ 315107 w 584894"/>
                  <a:gd name="connsiteY20" fmla="*/ 100921 h 520549"/>
                  <a:gd name="connsiteX21" fmla="*/ 330203 w 584894"/>
                  <a:gd name="connsiteY21" fmla="*/ 113425 h 520549"/>
                  <a:gd name="connsiteX22" fmla="*/ 330643 w 584894"/>
                  <a:gd name="connsiteY22" fmla="*/ 114660 h 520549"/>
                  <a:gd name="connsiteX23" fmla="*/ 328893 w 584894"/>
                  <a:gd name="connsiteY23" fmla="*/ 114323 h 520549"/>
                  <a:gd name="connsiteX24" fmla="*/ 309080 w 584894"/>
                  <a:gd name="connsiteY24" fmla="*/ 106486 h 520549"/>
                  <a:gd name="connsiteX25" fmla="*/ 292405 w 584894"/>
                  <a:gd name="connsiteY25" fmla="*/ 105441 h 520549"/>
                  <a:gd name="connsiteX26" fmla="*/ 282274 w 584894"/>
                  <a:gd name="connsiteY26" fmla="*/ 109030 h 520549"/>
                  <a:gd name="connsiteX27" fmla="*/ 280481 w 584894"/>
                  <a:gd name="connsiteY27" fmla="*/ 110117 h 520549"/>
                  <a:gd name="connsiteX28" fmla="*/ 302311 w 584894"/>
                  <a:gd name="connsiteY28" fmla="*/ 119554 h 520549"/>
                  <a:gd name="connsiteX29" fmla="*/ 335690 w 584894"/>
                  <a:gd name="connsiteY29" fmla="*/ 146379 h 520549"/>
                  <a:gd name="connsiteX30" fmla="*/ 368508 w 584894"/>
                  <a:gd name="connsiteY30" fmla="*/ 183474 h 520549"/>
                  <a:gd name="connsiteX31" fmla="*/ 383060 w 584894"/>
                  <a:gd name="connsiteY31" fmla="*/ 198904 h 520549"/>
                  <a:gd name="connsiteX32" fmla="*/ 388746 w 584894"/>
                  <a:gd name="connsiteY32" fmla="*/ 206601 h 520549"/>
                  <a:gd name="connsiteX33" fmla="*/ 391120 w 584894"/>
                  <a:gd name="connsiteY33" fmla="*/ 219015 h 520549"/>
                  <a:gd name="connsiteX34" fmla="*/ 390522 w 584894"/>
                  <a:gd name="connsiteY34" fmla="*/ 245588 h 520549"/>
                  <a:gd name="connsiteX35" fmla="*/ 374578 w 584894"/>
                  <a:gd name="connsiteY35" fmla="*/ 328595 h 520549"/>
                  <a:gd name="connsiteX36" fmla="*/ 382426 w 584894"/>
                  <a:gd name="connsiteY36" fmla="*/ 332218 h 520549"/>
                  <a:gd name="connsiteX37" fmla="*/ 387404 w 584894"/>
                  <a:gd name="connsiteY37" fmla="*/ 333946 h 520549"/>
                  <a:gd name="connsiteX38" fmla="*/ 390013 w 584894"/>
                  <a:gd name="connsiteY38" fmla="*/ 336520 h 520549"/>
                  <a:gd name="connsiteX39" fmla="*/ 390977 w 584894"/>
                  <a:gd name="connsiteY39" fmla="*/ 342905 h 520549"/>
                  <a:gd name="connsiteX40" fmla="*/ 390183 w 584894"/>
                  <a:gd name="connsiteY40" fmla="*/ 347661 h 520549"/>
                  <a:gd name="connsiteX41" fmla="*/ 398322 w 584894"/>
                  <a:gd name="connsiteY41" fmla="*/ 353254 h 520549"/>
                  <a:gd name="connsiteX42" fmla="*/ 421603 w 584894"/>
                  <a:gd name="connsiteY42" fmla="*/ 363825 h 520549"/>
                  <a:gd name="connsiteX43" fmla="*/ 446789 w 584894"/>
                  <a:gd name="connsiteY43" fmla="*/ 370633 h 520549"/>
                  <a:gd name="connsiteX44" fmla="*/ 458799 w 584894"/>
                  <a:gd name="connsiteY44" fmla="*/ 373216 h 520549"/>
                  <a:gd name="connsiteX45" fmla="*/ 481305 w 584894"/>
                  <a:gd name="connsiteY45" fmla="*/ 360496 h 520549"/>
                  <a:gd name="connsiteX46" fmla="*/ 501032 w 584894"/>
                  <a:gd name="connsiteY46" fmla="*/ 352195 h 520549"/>
                  <a:gd name="connsiteX47" fmla="*/ 508806 w 584894"/>
                  <a:gd name="connsiteY47" fmla="*/ 350192 h 520549"/>
                  <a:gd name="connsiteX48" fmla="*/ 515390 w 584894"/>
                  <a:gd name="connsiteY48" fmla="*/ 351008 h 520549"/>
                  <a:gd name="connsiteX49" fmla="*/ 536903 w 584894"/>
                  <a:gd name="connsiteY49" fmla="*/ 357719 h 520549"/>
                  <a:gd name="connsiteX50" fmla="*/ 549006 w 584894"/>
                  <a:gd name="connsiteY50" fmla="*/ 363107 h 520549"/>
                  <a:gd name="connsiteX51" fmla="*/ 557762 w 584894"/>
                  <a:gd name="connsiteY51" fmla="*/ 368823 h 520549"/>
                  <a:gd name="connsiteX52" fmla="*/ 576285 w 584894"/>
                  <a:gd name="connsiteY52" fmla="*/ 392358 h 520549"/>
                  <a:gd name="connsiteX53" fmla="*/ 584571 w 584894"/>
                  <a:gd name="connsiteY53" fmla="*/ 413912 h 520549"/>
                  <a:gd name="connsiteX54" fmla="*/ 583995 w 584894"/>
                  <a:gd name="connsiteY54" fmla="*/ 430931 h 520549"/>
                  <a:gd name="connsiteX55" fmla="*/ 578177 w 584894"/>
                  <a:gd name="connsiteY55" fmla="*/ 461345 h 520549"/>
                  <a:gd name="connsiteX56" fmla="*/ 571104 w 584894"/>
                  <a:gd name="connsiteY56" fmla="*/ 491120 h 520549"/>
                  <a:gd name="connsiteX57" fmla="*/ 570148 w 584894"/>
                  <a:gd name="connsiteY57" fmla="*/ 494012 h 520549"/>
                  <a:gd name="connsiteX58" fmla="*/ 568405 w 584894"/>
                  <a:gd name="connsiteY58" fmla="*/ 494717 h 520549"/>
                  <a:gd name="connsiteX59" fmla="*/ 566491 w 584894"/>
                  <a:gd name="connsiteY59" fmla="*/ 492780 h 520549"/>
                  <a:gd name="connsiteX60" fmla="*/ 562205 w 584894"/>
                  <a:gd name="connsiteY60" fmla="*/ 484142 h 520549"/>
                  <a:gd name="connsiteX61" fmla="*/ 551384 w 584894"/>
                  <a:gd name="connsiteY61" fmla="*/ 457189 h 520549"/>
                  <a:gd name="connsiteX62" fmla="*/ 541974 w 584894"/>
                  <a:gd name="connsiteY62" fmla="*/ 438327 h 520549"/>
                  <a:gd name="connsiteX63" fmla="*/ 533576 w 584894"/>
                  <a:gd name="connsiteY63" fmla="*/ 430106 h 520549"/>
                  <a:gd name="connsiteX64" fmla="*/ 524228 w 584894"/>
                  <a:gd name="connsiteY64" fmla="*/ 425674 h 520549"/>
                  <a:gd name="connsiteX65" fmla="*/ 498762 w 584894"/>
                  <a:gd name="connsiteY65" fmla="*/ 419632 h 520549"/>
                  <a:gd name="connsiteX66" fmla="*/ 486121 w 584894"/>
                  <a:gd name="connsiteY66" fmla="*/ 416223 h 520549"/>
                  <a:gd name="connsiteX67" fmla="*/ 473319 w 584894"/>
                  <a:gd name="connsiteY67" fmla="*/ 416596 h 520549"/>
                  <a:gd name="connsiteX68" fmla="*/ 476033 w 584894"/>
                  <a:gd name="connsiteY68" fmla="*/ 429612 h 520549"/>
                  <a:gd name="connsiteX69" fmla="*/ 486238 w 584894"/>
                  <a:gd name="connsiteY69" fmla="*/ 451736 h 520549"/>
                  <a:gd name="connsiteX70" fmla="*/ 511823 w 584894"/>
                  <a:gd name="connsiteY70" fmla="*/ 489174 h 520549"/>
                  <a:gd name="connsiteX71" fmla="*/ 514488 w 584894"/>
                  <a:gd name="connsiteY71" fmla="*/ 492773 h 520549"/>
                  <a:gd name="connsiteX72" fmla="*/ 515107 w 584894"/>
                  <a:gd name="connsiteY72" fmla="*/ 495022 h 520549"/>
                  <a:gd name="connsiteX73" fmla="*/ 513320 w 584894"/>
                  <a:gd name="connsiteY73" fmla="*/ 496763 h 520549"/>
                  <a:gd name="connsiteX74" fmla="*/ 507063 w 584894"/>
                  <a:gd name="connsiteY74" fmla="*/ 499000 h 520549"/>
                  <a:gd name="connsiteX75" fmla="*/ 491727 w 584894"/>
                  <a:gd name="connsiteY75" fmla="*/ 501320 h 520549"/>
                  <a:gd name="connsiteX76" fmla="*/ 466498 w 584894"/>
                  <a:gd name="connsiteY76" fmla="*/ 497924 h 520549"/>
                  <a:gd name="connsiteX77" fmla="*/ 445775 w 584894"/>
                  <a:gd name="connsiteY77" fmla="*/ 488535 h 520549"/>
                  <a:gd name="connsiteX78" fmla="*/ 435892 w 584894"/>
                  <a:gd name="connsiteY78" fmla="*/ 480754 h 520549"/>
                  <a:gd name="connsiteX79" fmla="*/ 431061 w 584894"/>
                  <a:gd name="connsiteY79" fmla="*/ 472384 h 520549"/>
                  <a:gd name="connsiteX80" fmla="*/ 427947 w 584894"/>
                  <a:gd name="connsiteY80" fmla="*/ 459168 h 520549"/>
                  <a:gd name="connsiteX81" fmla="*/ 423836 w 584894"/>
                  <a:gd name="connsiteY81" fmla="*/ 437561 h 520549"/>
                  <a:gd name="connsiteX82" fmla="*/ 416493 w 584894"/>
                  <a:gd name="connsiteY82" fmla="*/ 435837 h 520549"/>
                  <a:gd name="connsiteX83" fmla="*/ 411315 w 584894"/>
                  <a:gd name="connsiteY83" fmla="*/ 430229 h 520549"/>
                  <a:gd name="connsiteX84" fmla="*/ 404895 w 584894"/>
                  <a:gd name="connsiteY84" fmla="*/ 418728 h 520549"/>
                  <a:gd name="connsiteX85" fmla="*/ 391687 w 584894"/>
                  <a:gd name="connsiteY85" fmla="*/ 403045 h 520549"/>
                  <a:gd name="connsiteX86" fmla="*/ 366667 w 584894"/>
                  <a:gd name="connsiteY86" fmla="*/ 373425 h 520549"/>
                  <a:gd name="connsiteX87" fmla="*/ 361079 w 584894"/>
                  <a:gd name="connsiteY87" fmla="*/ 373827 h 520549"/>
                  <a:gd name="connsiteX88" fmla="*/ 358640 w 584894"/>
                  <a:gd name="connsiteY88" fmla="*/ 371554 h 520549"/>
                  <a:gd name="connsiteX89" fmla="*/ 336527 w 584894"/>
                  <a:gd name="connsiteY89" fmla="*/ 413593 h 520549"/>
                  <a:gd name="connsiteX90" fmla="*/ 308633 w 584894"/>
                  <a:gd name="connsiteY90" fmla="*/ 449578 h 520549"/>
                  <a:gd name="connsiteX91" fmla="*/ 297139 w 584894"/>
                  <a:gd name="connsiteY91" fmla="*/ 460551 h 520549"/>
                  <a:gd name="connsiteX92" fmla="*/ 302946 w 584894"/>
                  <a:gd name="connsiteY92" fmla="*/ 468690 h 520549"/>
                  <a:gd name="connsiteX93" fmla="*/ 304119 w 584894"/>
                  <a:gd name="connsiteY93" fmla="*/ 471728 h 520549"/>
                  <a:gd name="connsiteX94" fmla="*/ 303148 w 584894"/>
                  <a:gd name="connsiteY94" fmla="*/ 473189 h 520549"/>
                  <a:gd name="connsiteX95" fmla="*/ 299998 w 584894"/>
                  <a:gd name="connsiteY95" fmla="*/ 472488 h 520549"/>
                  <a:gd name="connsiteX96" fmla="*/ 288728 w 584894"/>
                  <a:gd name="connsiteY96" fmla="*/ 467581 h 520549"/>
                  <a:gd name="connsiteX97" fmla="*/ 270973 w 584894"/>
                  <a:gd name="connsiteY97" fmla="*/ 480107 h 520549"/>
                  <a:gd name="connsiteX98" fmla="*/ 240225 w 584894"/>
                  <a:gd name="connsiteY98" fmla="*/ 497130 h 520549"/>
                  <a:gd name="connsiteX99" fmla="*/ 246763 w 584894"/>
                  <a:gd name="connsiteY99" fmla="*/ 505873 h 520549"/>
                  <a:gd name="connsiteX100" fmla="*/ 247868 w 584894"/>
                  <a:gd name="connsiteY100" fmla="*/ 508657 h 520549"/>
                  <a:gd name="connsiteX101" fmla="*/ 245971 w 584894"/>
                  <a:gd name="connsiteY101" fmla="*/ 509908 h 520549"/>
                  <a:gd name="connsiteX102" fmla="*/ 240535 w 584894"/>
                  <a:gd name="connsiteY102" fmla="*/ 509099 h 520549"/>
                  <a:gd name="connsiteX103" fmla="*/ 227623 w 584894"/>
                  <a:gd name="connsiteY103" fmla="*/ 503612 h 520549"/>
                  <a:gd name="connsiteX104" fmla="*/ 202131 w 584894"/>
                  <a:gd name="connsiteY104" fmla="*/ 511809 h 520549"/>
                  <a:gd name="connsiteX105" fmla="*/ 140474 w 584894"/>
                  <a:gd name="connsiteY105" fmla="*/ 520520 h 520549"/>
                  <a:gd name="connsiteX106" fmla="*/ 81467 w 584894"/>
                  <a:gd name="connsiteY106" fmla="*/ 509559 h 520549"/>
                  <a:gd name="connsiteX107" fmla="*/ 57403 w 584894"/>
                  <a:gd name="connsiteY107" fmla="*/ 497794 h 520549"/>
                  <a:gd name="connsiteX108" fmla="*/ 28063 w 584894"/>
                  <a:gd name="connsiteY108" fmla="*/ 477712 h 520549"/>
                  <a:gd name="connsiteX109" fmla="*/ 27015 w 584894"/>
                  <a:gd name="connsiteY109" fmla="*/ 476443 h 520549"/>
                  <a:gd name="connsiteX110" fmla="*/ 18679 w 584894"/>
                  <a:gd name="connsiteY110" fmla="*/ 475051 h 520549"/>
                  <a:gd name="connsiteX111" fmla="*/ 16277 w 584894"/>
                  <a:gd name="connsiteY111" fmla="*/ 473005 h 520549"/>
                  <a:gd name="connsiteX112" fmla="*/ 17501 w 584894"/>
                  <a:gd name="connsiteY112" fmla="*/ 470455 h 520549"/>
                  <a:gd name="connsiteX113" fmla="*/ 20684 w 584894"/>
                  <a:gd name="connsiteY113" fmla="*/ 467948 h 520549"/>
                  <a:gd name="connsiteX114" fmla="*/ 10266 w 584894"/>
                  <a:gd name="connsiteY114" fmla="*/ 451937 h 520549"/>
                  <a:gd name="connsiteX115" fmla="*/ 9180 w 584894"/>
                  <a:gd name="connsiteY115" fmla="*/ 449785 h 520549"/>
                  <a:gd name="connsiteX116" fmla="*/ 2509 w 584894"/>
                  <a:gd name="connsiteY116" fmla="*/ 442893 h 520549"/>
                  <a:gd name="connsiteX117" fmla="*/ 200 w 584894"/>
                  <a:gd name="connsiteY117" fmla="*/ 438923 h 520549"/>
                  <a:gd name="connsiteX118" fmla="*/ 431 w 584894"/>
                  <a:gd name="connsiteY118" fmla="*/ 436549 h 520549"/>
                  <a:gd name="connsiteX119" fmla="*/ 3011 w 584894"/>
                  <a:gd name="connsiteY119" fmla="*/ 435811 h 520549"/>
                  <a:gd name="connsiteX120" fmla="*/ 8934 w 584894"/>
                  <a:gd name="connsiteY120" fmla="*/ 436698 h 520549"/>
                  <a:gd name="connsiteX121" fmla="*/ 54663 w 584894"/>
                  <a:gd name="connsiteY121" fmla="*/ 434519 h 520549"/>
                  <a:gd name="connsiteX122" fmla="*/ 89390 w 584894"/>
                  <a:gd name="connsiteY122" fmla="*/ 418713 h 520549"/>
                  <a:gd name="connsiteX123" fmla="*/ 114341 w 584894"/>
                  <a:gd name="connsiteY123" fmla="*/ 391451 h 520549"/>
                  <a:gd name="connsiteX124" fmla="*/ 122877 w 584894"/>
                  <a:gd name="connsiteY124" fmla="*/ 377644 h 520549"/>
                  <a:gd name="connsiteX125" fmla="*/ 120251 w 584894"/>
                  <a:gd name="connsiteY125" fmla="*/ 372409 h 520549"/>
                  <a:gd name="connsiteX126" fmla="*/ 114162 w 584894"/>
                  <a:gd name="connsiteY126" fmla="*/ 345900 h 520549"/>
                  <a:gd name="connsiteX127" fmla="*/ 111903 w 584894"/>
                  <a:gd name="connsiteY127" fmla="*/ 329072 h 520549"/>
                  <a:gd name="connsiteX128" fmla="*/ 112468 w 584894"/>
                  <a:gd name="connsiteY128" fmla="*/ 316157 h 520549"/>
                  <a:gd name="connsiteX129" fmla="*/ 116255 w 584894"/>
                  <a:gd name="connsiteY129" fmla="*/ 303392 h 520549"/>
                  <a:gd name="connsiteX130" fmla="*/ 122674 w 584894"/>
                  <a:gd name="connsiteY130" fmla="*/ 294266 h 520549"/>
                  <a:gd name="connsiteX131" fmla="*/ 126550 w 584894"/>
                  <a:gd name="connsiteY131" fmla="*/ 291403 h 520549"/>
                  <a:gd name="connsiteX132" fmla="*/ 114775 w 584894"/>
                  <a:gd name="connsiteY132" fmla="*/ 272768 h 520549"/>
                  <a:gd name="connsiteX133" fmla="*/ 102831 w 584894"/>
                  <a:gd name="connsiteY133" fmla="*/ 250599 h 520549"/>
                  <a:gd name="connsiteX134" fmla="*/ 98078 w 584894"/>
                  <a:gd name="connsiteY134" fmla="*/ 238895 h 520549"/>
                  <a:gd name="connsiteX135" fmla="*/ 96166 w 584894"/>
                  <a:gd name="connsiteY135" fmla="*/ 227480 h 520549"/>
                  <a:gd name="connsiteX136" fmla="*/ 98664 w 584894"/>
                  <a:gd name="connsiteY136" fmla="*/ 221911 h 520549"/>
                  <a:gd name="connsiteX137" fmla="*/ 113644 w 584894"/>
                  <a:gd name="connsiteY137" fmla="*/ 204728 h 520549"/>
                  <a:gd name="connsiteX138" fmla="*/ 144967 w 584894"/>
                  <a:gd name="connsiteY138" fmla="*/ 166395 h 520549"/>
                  <a:gd name="connsiteX139" fmla="*/ 152741 w 584894"/>
                  <a:gd name="connsiteY139" fmla="*/ 155600 h 520549"/>
                  <a:gd name="connsiteX140" fmla="*/ 158131 w 584894"/>
                  <a:gd name="connsiteY140" fmla="*/ 147629 h 520549"/>
                  <a:gd name="connsiteX141" fmla="*/ 163754 w 584894"/>
                  <a:gd name="connsiteY141" fmla="*/ 135735 h 520549"/>
                  <a:gd name="connsiteX142" fmla="*/ 163873 w 584894"/>
                  <a:gd name="connsiteY142" fmla="*/ 134315 h 520549"/>
                  <a:gd name="connsiteX143" fmla="*/ 149688 w 584894"/>
                  <a:gd name="connsiteY143" fmla="*/ 120289 h 520549"/>
                  <a:gd name="connsiteX144" fmla="*/ 134408 w 584894"/>
                  <a:gd name="connsiteY144" fmla="*/ 117083 h 520549"/>
                  <a:gd name="connsiteX145" fmla="*/ 115422 w 584894"/>
                  <a:gd name="connsiteY145" fmla="*/ 121083 h 520549"/>
                  <a:gd name="connsiteX146" fmla="*/ 103094 w 584894"/>
                  <a:gd name="connsiteY146" fmla="*/ 126741 h 520549"/>
                  <a:gd name="connsiteX147" fmla="*/ 102305 w 584894"/>
                  <a:gd name="connsiteY147" fmla="*/ 125859 h 520549"/>
                  <a:gd name="connsiteX148" fmla="*/ 104048 w 584894"/>
                  <a:gd name="connsiteY148" fmla="*/ 123949 h 520549"/>
                  <a:gd name="connsiteX149" fmla="*/ 117107 w 584894"/>
                  <a:gd name="connsiteY149" fmla="*/ 113257 h 520549"/>
                  <a:gd name="connsiteX150" fmla="*/ 135306 w 584894"/>
                  <a:gd name="connsiteY150" fmla="*/ 106777 h 520549"/>
                  <a:gd name="connsiteX151" fmla="*/ 157421 w 584894"/>
                  <a:gd name="connsiteY151" fmla="*/ 108225 h 520549"/>
                  <a:gd name="connsiteX152" fmla="*/ 170582 w 584894"/>
                  <a:gd name="connsiteY152" fmla="*/ 113995 h 520549"/>
                  <a:gd name="connsiteX153" fmla="*/ 171469 w 584894"/>
                  <a:gd name="connsiteY153" fmla="*/ 112057 h 520549"/>
                  <a:gd name="connsiteX154" fmla="*/ 165261 w 584894"/>
                  <a:gd name="connsiteY154" fmla="*/ 104675 h 520549"/>
                  <a:gd name="connsiteX155" fmla="*/ 150952 w 584894"/>
                  <a:gd name="connsiteY155" fmla="*/ 93757 h 520549"/>
                  <a:gd name="connsiteX156" fmla="*/ 134838 w 584894"/>
                  <a:gd name="connsiteY156" fmla="*/ 88533 h 520549"/>
                  <a:gd name="connsiteX157" fmla="*/ 111618 w 584894"/>
                  <a:gd name="connsiteY157" fmla="*/ 92242 h 520549"/>
                  <a:gd name="connsiteX158" fmla="*/ 90715 w 584894"/>
                  <a:gd name="connsiteY158" fmla="*/ 104108 h 520549"/>
                  <a:gd name="connsiteX159" fmla="*/ 89925 w 584894"/>
                  <a:gd name="connsiteY159" fmla="*/ 103130 h 520549"/>
                  <a:gd name="connsiteX160" fmla="*/ 102397 w 584894"/>
                  <a:gd name="connsiteY160" fmla="*/ 89957 h 520549"/>
                  <a:gd name="connsiteX161" fmla="*/ 126873 w 584894"/>
                  <a:gd name="connsiteY161" fmla="*/ 80038 h 520549"/>
                  <a:gd name="connsiteX162" fmla="*/ 149727 w 584894"/>
                  <a:gd name="connsiteY162" fmla="*/ 81587 h 520549"/>
                  <a:gd name="connsiteX163" fmla="*/ 175942 w 584894"/>
                  <a:gd name="connsiteY163" fmla="*/ 94046 h 520549"/>
                  <a:gd name="connsiteX164" fmla="*/ 175355 w 584894"/>
                  <a:gd name="connsiteY164" fmla="*/ 76609 h 520549"/>
                  <a:gd name="connsiteX165" fmla="*/ 171529 w 584894"/>
                  <a:gd name="connsiteY165" fmla="*/ 38006 h 520549"/>
                  <a:gd name="connsiteX166" fmla="*/ 169630 w 584894"/>
                  <a:gd name="connsiteY166" fmla="*/ 13431 h 520549"/>
                  <a:gd name="connsiteX167" fmla="*/ 169663 w 584894"/>
                  <a:gd name="connsiteY167" fmla="*/ 6075 h 520549"/>
                  <a:gd name="connsiteX168" fmla="*/ 170398 w 584894"/>
                  <a:gd name="connsiteY168" fmla="*/ 1686 h 520549"/>
                  <a:gd name="connsiteX169" fmla="*/ 171775 w 584894"/>
                  <a:gd name="connsiteY169" fmla="*/ 93 h 520549"/>
                  <a:gd name="connsiteX170" fmla="*/ 171708 w 584894"/>
                  <a:gd name="connsiteY170" fmla="*/ 2262 h 520549"/>
                  <a:gd name="connsiteX171" fmla="*/ 171031 w 584894"/>
                  <a:gd name="connsiteY171" fmla="*/ 8435 h 520549"/>
                  <a:gd name="connsiteX172" fmla="*/ 171330 w 584894"/>
                  <a:gd name="connsiteY172" fmla="*/ 18586 h 520549"/>
                  <a:gd name="connsiteX173" fmla="*/ 176919 w 584894"/>
                  <a:gd name="connsiteY173" fmla="*/ 78128 h 520549"/>
                  <a:gd name="connsiteX174" fmla="*/ 177340 w 584894"/>
                  <a:gd name="connsiteY174" fmla="*/ 95132 h 520549"/>
                  <a:gd name="connsiteX175" fmla="*/ 190261 w 584894"/>
                  <a:gd name="connsiteY175" fmla="*/ 108562 h 520549"/>
                  <a:gd name="connsiteX176" fmla="*/ 190211 w 584894"/>
                  <a:gd name="connsiteY176" fmla="*/ 109138 h 520549"/>
                  <a:gd name="connsiteX177" fmla="*/ 189469 w 584894"/>
                  <a:gd name="connsiteY177" fmla="*/ 108995 h 520549"/>
                  <a:gd name="connsiteX178" fmla="*/ 177236 w 584894"/>
                  <a:gd name="connsiteY178" fmla="*/ 96614 h 520549"/>
                  <a:gd name="connsiteX179" fmla="*/ 149092 w 584894"/>
                  <a:gd name="connsiteY179" fmla="*/ 82700 h 520549"/>
                  <a:gd name="connsiteX180" fmla="*/ 124698 w 584894"/>
                  <a:gd name="connsiteY180" fmla="*/ 81628 h 520549"/>
                  <a:gd name="connsiteX181" fmla="*/ 101612 w 584894"/>
                  <a:gd name="connsiteY181" fmla="*/ 92173 h 520549"/>
                  <a:gd name="connsiteX182" fmla="*/ 93440 w 584894"/>
                  <a:gd name="connsiteY182" fmla="*/ 100582 h 520549"/>
                  <a:gd name="connsiteX183" fmla="*/ 114157 w 584894"/>
                  <a:gd name="connsiteY183" fmla="*/ 89996 h 520549"/>
                  <a:gd name="connsiteX184" fmla="*/ 136322 w 584894"/>
                  <a:gd name="connsiteY184" fmla="*/ 87489 h 520549"/>
                  <a:gd name="connsiteX185" fmla="*/ 162853 w 584894"/>
                  <a:gd name="connsiteY185" fmla="*/ 100617 h 520549"/>
                  <a:gd name="connsiteX186" fmla="*/ 176947 w 584894"/>
                  <a:gd name="connsiteY186" fmla="*/ 118067 h 520549"/>
                  <a:gd name="connsiteX187" fmla="*/ 180829 w 584894"/>
                  <a:gd name="connsiteY187" fmla="*/ 121070 h 520549"/>
                  <a:gd name="connsiteX188" fmla="*/ 180864 w 584894"/>
                  <a:gd name="connsiteY188" fmla="*/ 121817 h 520549"/>
                  <a:gd name="connsiteX189" fmla="*/ 179191 w 584894"/>
                  <a:gd name="connsiteY189" fmla="*/ 120930 h 520549"/>
                  <a:gd name="connsiteX190" fmla="*/ 159057 w 584894"/>
                  <a:gd name="connsiteY190" fmla="*/ 110035 h 520549"/>
                  <a:gd name="connsiteX191" fmla="*/ 121207 w 584894"/>
                  <a:gd name="connsiteY191" fmla="*/ 112403 h 520549"/>
                  <a:gd name="connsiteX192" fmla="*/ 105908 w 584894"/>
                  <a:gd name="connsiteY192" fmla="*/ 123856 h 520549"/>
                  <a:gd name="connsiteX193" fmla="*/ 117129 w 584894"/>
                  <a:gd name="connsiteY193" fmla="*/ 119176 h 520549"/>
                  <a:gd name="connsiteX194" fmla="*/ 136357 w 584894"/>
                  <a:gd name="connsiteY194" fmla="*/ 115849 h 520549"/>
                  <a:gd name="connsiteX195" fmla="*/ 150301 w 584894"/>
                  <a:gd name="connsiteY195" fmla="*/ 119215 h 520549"/>
                  <a:gd name="connsiteX196" fmla="*/ 165459 w 584894"/>
                  <a:gd name="connsiteY196" fmla="*/ 134684 h 520549"/>
                  <a:gd name="connsiteX197" fmla="*/ 169035 w 584894"/>
                  <a:gd name="connsiteY197" fmla="*/ 145456 h 520549"/>
                  <a:gd name="connsiteX198" fmla="*/ 169250 w 584894"/>
                  <a:gd name="connsiteY198" fmla="*/ 147924 h 520549"/>
                  <a:gd name="connsiteX199" fmla="*/ 168200 w 584894"/>
                  <a:gd name="connsiteY199" fmla="*/ 147614 h 520549"/>
                  <a:gd name="connsiteX200" fmla="*/ 164959 w 584894"/>
                  <a:gd name="connsiteY200" fmla="*/ 136596 h 520549"/>
                  <a:gd name="connsiteX201" fmla="*/ 157456 w 584894"/>
                  <a:gd name="connsiteY201" fmla="*/ 151446 h 520549"/>
                  <a:gd name="connsiteX202" fmla="*/ 147467 w 584894"/>
                  <a:gd name="connsiteY202" fmla="*/ 165433 h 520549"/>
                  <a:gd name="connsiteX203" fmla="*/ 115467 w 584894"/>
                  <a:gd name="connsiteY203" fmla="*/ 204841 h 520549"/>
                  <a:gd name="connsiteX204" fmla="*/ 100082 w 584894"/>
                  <a:gd name="connsiteY204" fmla="*/ 222465 h 520549"/>
                  <a:gd name="connsiteX205" fmla="*/ 97717 w 584894"/>
                  <a:gd name="connsiteY205" fmla="*/ 226809 h 520549"/>
                  <a:gd name="connsiteX206" fmla="*/ 98438 w 584894"/>
                  <a:gd name="connsiteY206" fmla="*/ 234979 h 520549"/>
                  <a:gd name="connsiteX207" fmla="*/ 104616 w 584894"/>
                  <a:gd name="connsiteY207" fmla="*/ 250989 h 520549"/>
                  <a:gd name="connsiteX208" fmla="*/ 115987 w 584894"/>
                  <a:gd name="connsiteY208" fmla="*/ 271983 h 520549"/>
                  <a:gd name="connsiteX209" fmla="*/ 127892 w 584894"/>
                  <a:gd name="connsiteY209" fmla="*/ 290842 h 520549"/>
                  <a:gd name="connsiteX210" fmla="*/ 132710 w 584894"/>
                  <a:gd name="connsiteY210" fmla="*/ 289720 h 520549"/>
                  <a:gd name="connsiteX211" fmla="*/ 150726 w 584894"/>
                  <a:gd name="connsiteY211" fmla="*/ 293343 h 520549"/>
                  <a:gd name="connsiteX212" fmla="*/ 165239 w 584894"/>
                  <a:gd name="connsiteY212" fmla="*/ 307317 h 520549"/>
                  <a:gd name="connsiteX213" fmla="*/ 173976 w 584894"/>
                  <a:gd name="connsiteY213" fmla="*/ 326273 h 520549"/>
                  <a:gd name="connsiteX214" fmla="*/ 177681 w 584894"/>
                  <a:gd name="connsiteY214" fmla="*/ 340178 h 520549"/>
                  <a:gd name="connsiteX215" fmla="*/ 182186 w 584894"/>
                  <a:gd name="connsiteY215" fmla="*/ 349504 h 520549"/>
                  <a:gd name="connsiteX216" fmla="*/ 189456 w 584894"/>
                  <a:gd name="connsiteY216" fmla="*/ 357136 h 520549"/>
                  <a:gd name="connsiteX217" fmla="*/ 191417 w 584894"/>
                  <a:gd name="connsiteY217" fmla="*/ 362526 h 520549"/>
                  <a:gd name="connsiteX218" fmla="*/ 187710 w 584894"/>
                  <a:gd name="connsiteY218" fmla="*/ 372320 h 520549"/>
                  <a:gd name="connsiteX219" fmla="*/ 187134 w 584894"/>
                  <a:gd name="connsiteY219" fmla="*/ 373891 h 520549"/>
                  <a:gd name="connsiteX220" fmla="*/ 192628 w 584894"/>
                  <a:gd name="connsiteY220" fmla="*/ 382432 h 520549"/>
                  <a:gd name="connsiteX221" fmla="*/ 205053 w 584894"/>
                  <a:gd name="connsiteY221" fmla="*/ 394630 h 520549"/>
                  <a:gd name="connsiteX222" fmla="*/ 209332 w 584894"/>
                  <a:gd name="connsiteY222" fmla="*/ 397088 h 520549"/>
                  <a:gd name="connsiteX223" fmla="*/ 222309 w 584894"/>
                  <a:gd name="connsiteY223" fmla="*/ 402806 h 520549"/>
                  <a:gd name="connsiteX224" fmla="*/ 232744 w 584894"/>
                  <a:gd name="connsiteY224" fmla="*/ 406627 h 520549"/>
                  <a:gd name="connsiteX225" fmla="*/ 240147 w 584894"/>
                  <a:gd name="connsiteY225" fmla="*/ 412583 h 520549"/>
                  <a:gd name="connsiteX226" fmla="*/ 242363 w 584894"/>
                  <a:gd name="connsiteY226" fmla="*/ 421747 h 520549"/>
                  <a:gd name="connsiteX227" fmla="*/ 255487 w 584894"/>
                  <a:gd name="connsiteY227" fmla="*/ 428102 h 520549"/>
                  <a:gd name="connsiteX228" fmla="*/ 257573 w 584894"/>
                  <a:gd name="connsiteY228" fmla="*/ 429142 h 520549"/>
                  <a:gd name="connsiteX229" fmla="*/ 258646 w 584894"/>
                  <a:gd name="connsiteY229" fmla="*/ 429908 h 520549"/>
                  <a:gd name="connsiteX230" fmla="*/ 274225 w 584894"/>
                  <a:gd name="connsiteY230" fmla="*/ 439646 h 520549"/>
                  <a:gd name="connsiteX231" fmla="*/ 277714 w 584894"/>
                  <a:gd name="connsiteY231" fmla="*/ 434297 h 520549"/>
                  <a:gd name="connsiteX232" fmla="*/ 290573 w 584894"/>
                  <a:gd name="connsiteY232" fmla="*/ 412980 h 520549"/>
                  <a:gd name="connsiteX233" fmla="*/ 304132 w 584894"/>
                  <a:gd name="connsiteY233" fmla="*/ 385101 h 520549"/>
                  <a:gd name="connsiteX234" fmla="*/ 323663 w 584894"/>
                  <a:gd name="connsiteY234" fmla="*/ 323904 h 520549"/>
                  <a:gd name="connsiteX235" fmla="*/ 329342 w 584894"/>
                  <a:gd name="connsiteY235" fmla="*/ 274710 h 520549"/>
                  <a:gd name="connsiteX236" fmla="*/ 323024 w 584894"/>
                  <a:gd name="connsiteY236" fmla="*/ 224431 h 520549"/>
                  <a:gd name="connsiteX237" fmla="*/ 305500 w 584894"/>
                  <a:gd name="connsiteY237" fmla="*/ 179827 h 520549"/>
                  <a:gd name="connsiteX238" fmla="*/ 305453 w 584894"/>
                  <a:gd name="connsiteY238" fmla="*/ 179830 h 520549"/>
                  <a:gd name="connsiteX239" fmla="*/ 287390 w 584894"/>
                  <a:gd name="connsiteY239" fmla="*/ 151060 h 520549"/>
                  <a:gd name="connsiteX240" fmla="*/ 256801 w 584894"/>
                  <a:gd name="connsiteY240" fmla="*/ 115439 h 520549"/>
                  <a:gd name="connsiteX241" fmla="*/ 247259 w 584894"/>
                  <a:gd name="connsiteY241" fmla="*/ 106803 h 520549"/>
                  <a:gd name="connsiteX242" fmla="*/ 245337 w 584894"/>
                  <a:gd name="connsiteY242" fmla="*/ 104889 h 520549"/>
                  <a:gd name="connsiteX243" fmla="*/ 246193 w 584894"/>
                  <a:gd name="connsiteY243" fmla="*/ 103282 h 520549"/>
                  <a:gd name="connsiteX244" fmla="*/ 251810 w 584894"/>
                  <a:gd name="connsiteY244" fmla="*/ 103169 h 520549"/>
                  <a:gd name="connsiteX245" fmla="*/ 247874 w 584894"/>
                  <a:gd name="connsiteY245" fmla="*/ 95828 h 520549"/>
                  <a:gd name="connsiteX246" fmla="*/ 223592 w 584894"/>
                  <a:gd name="connsiteY246" fmla="*/ 56712 h 520549"/>
                  <a:gd name="connsiteX247" fmla="*/ 189417 w 584894"/>
                  <a:gd name="connsiteY247" fmla="*/ 15153 h 520549"/>
                  <a:gd name="connsiteX248" fmla="*/ 176716 w 584894"/>
                  <a:gd name="connsiteY248" fmla="*/ 3904 h 520549"/>
                  <a:gd name="connsiteX249" fmla="*/ 172340 w 584894"/>
                  <a:gd name="connsiteY249" fmla="*/ 1395 h 520549"/>
                  <a:gd name="connsiteX250" fmla="*/ 171708 w 584894"/>
                  <a:gd name="connsiteY250" fmla="*/ 2262 h 520549"/>
                  <a:gd name="connsiteX251" fmla="*/ 281916 w 584894"/>
                  <a:gd name="connsiteY251" fmla="*/ 71312 h 520549"/>
                  <a:gd name="connsiteX252" fmla="*/ 247622 w 584894"/>
                  <a:gd name="connsiteY252" fmla="*/ 92378 h 520549"/>
                  <a:gd name="connsiteX253" fmla="*/ 253476 w 584894"/>
                  <a:gd name="connsiteY253" fmla="*/ 103269 h 520549"/>
                  <a:gd name="connsiteX254" fmla="*/ 257362 w 584894"/>
                  <a:gd name="connsiteY254" fmla="*/ 103972 h 520549"/>
                  <a:gd name="connsiteX255" fmla="*/ 265385 w 584894"/>
                  <a:gd name="connsiteY255" fmla="*/ 93453 h 520549"/>
                  <a:gd name="connsiteX256" fmla="*/ 280992 w 584894"/>
                  <a:gd name="connsiteY256" fmla="*/ 80987 h 520549"/>
                  <a:gd name="connsiteX257" fmla="*/ 304549 w 584894"/>
                  <a:gd name="connsiteY257" fmla="*/ 75189 h 520549"/>
                  <a:gd name="connsiteX258" fmla="*/ 320650 w 584894"/>
                  <a:gd name="connsiteY258" fmla="*/ 78762 h 520549"/>
                  <a:gd name="connsiteX259" fmla="*/ 339406 w 584894"/>
                  <a:gd name="connsiteY259" fmla="*/ 88658 h 520549"/>
                  <a:gd name="connsiteX260" fmla="*/ 333004 w 584894"/>
                  <a:gd name="connsiteY260" fmla="*/ 81747 h 520549"/>
                  <a:gd name="connsiteX261" fmla="*/ 298621 w 584894"/>
                  <a:gd name="connsiteY261" fmla="*/ 68871 h 520549"/>
                  <a:gd name="connsiteX262" fmla="*/ 281916 w 584894"/>
                  <a:gd name="connsiteY262" fmla="*/ 71312 h 520549"/>
                  <a:gd name="connsiteX263" fmla="*/ 282257 w 584894"/>
                  <a:gd name="connsiteY263" fmla="*/ 96094 h 520549"/>
                  <a:gd name="connsiteX264" fmla="*/ 260394 w 584894"/>
                  <a:gd name="connsiteY264" fmla="*/ 104589 h 520549"/>
                  <a:gd name="connsiteX265" fmla="*/ 278957 w 584894"/>
                  <a:gd name="connsiteY265" fmla="*/ 109574 h 520549"/>
                  <a:gd name="connsiteX266" fmla="*/ 287955 w 584894"/>
                  <a:gd name="connsiteY266" fmla="*/ 105221 h 520549"/>
                  <a:gd name="connsiteX267" fmla="*/ 304484 w 584894"/>
                  <a:gd name="connsiteY267" fmla="*/ 104332 h 520549"/>
                  <a:gd name="connsiteX268" fmla="*/ 326906 w 584894"/>
                  <a:gd name="connsiteY268" fmla="*/ 111824 h 520549"/>
                  <a:gd name="connsiteX269" fmla="*/ 312958 w 584894"/>
                  <a:gd name="connsiteY269" fmla="*/ 101132 h 520549"/>
                  <a:gd name="connsiteX270" fmla="*/ 282257 w 584894"/>
                  <a:gd name="connsiteY270" fmla="*/ 96094 h 520549"/>
                  <a:gd name="connsiteX271" fmla="*/ 246860 w 584894"/>
                  <a:gd name="connsiteY271" fmla="*/ 104570 h 520549"/>
                  <a:gd name="connsiteX272" fmla="*/ 251637 w 584894"/>
                  <a:gd name="connsiteY272" fmla="*/ 108527 h 520549"/>
                  <a:gd name="connsiteX273" fmla="*/ 264824 w 584894"/>
                  <a:gd name="connsiteY273" fmla="*/ 121638 h 520549"/>
                  <a:gd name="connsiteX274" fmla="*/ 281909 w 584894"/>
                  <a:gd name="connsiteY274" fmla="*/ 141468 h 520549"/>
                  <a:gd name="connsiteX275" fmla="*/ 307022 w 584894"/>
                  <a:gd name="connsiteY275" fmla="*/ 179659 h 520549"/>
                  <a:gd name="connsiteX276" fmla="*/ 328045 w 584894"/>
                  <a:gd name="connsiteY276" fmla="*/ 240651 h 520549"/>
                  <a:gd name="connsiteX277" fmla="*/ 329981 w 584894"/>
                  <a:gd name="connsiteY277" fmla="*/ 291744 h 520549"/>
                  <a:gd name="connsiteX278" fmla="*/ 323039 w 584894"/>
                  <a:gd name="connsiteY278" fmla="*/ 333206 h 520549"/>
                  <a:gd name="connsiteX279" fmla="*/ 312591 w 584894"/>
                  <a:gd name="connsiteY279" fmla="*/ 367705 h 520549"/>
                  <a:gd name="connsiteX280" fmla="*/ 287256 w 584894"/>
                  <a:gd name="connsiteY280" fmla="*/ 421736 h 520549"/>
                  <a:gd name="connsiteX281" fmla="*/ 281825 w 584894"/>
                  <a:gd name="connsiteY281" fmla="*/ 430587 h 520549"/>
                  <a:gd name="connsiteX282" fmla="*/ 275380 w 584894"/>
                  <a:gd name="connsiteY282" fmla="*/ 440470 h 520549"/>
                  <a:gd name="connsiteX283" fmla="*/ 288139 w 584894"/>
                  <a:gd name="connsiteY283" fmla="*/ 451125 h 520549"/>
                  <a:gd name="connsiteX284" fmla="*/ 296215 w 584894"/>
                  <a:gd name="connsiteY284" fmla="*/ 459379 h 520549"/>
                  <a:gd name="connsiteX285" fmla="*/ 311808 w 584894"/>
                  <a:gd name="connsiteY285" fmla="*/ 444128 h 520549"/>
                  <a:gd name="connsiteX286" fmla="*/ 327739 w 584894"/>
                  <a:gd name="connsiteY286" fmla="*/ 424246 h 520549"/>
                  <a:gd name="connsiteX287" fmla="*/ 330613 w 584894"/>
                  <a:gd name="connsiteY287" fmla="*/ 419928 h 520549"/>
                  <a:gd name="connsiteX288" fmla="*/ 331802 w 584894"/>
                  <a:gd name="connsiteY288" fmla="*/ 418200 h 520549"/>
                  <a:gd name="connsiteX289" fmla="*/ 354987 w 584894"/>
                  <a:gd name="connsiteY289" fmla="*/ 376168 h 520549"/>
                  <a:gd name="connsiteX290" fmla="*/ 375191 w 584894"/>
                  <a:gd name="connsiteY290" fmla="*/ 321506 h 520549"/>
                  <a:gd name="connsiteX291" fmla="*/ 388996 w 584894"/>
                  <a:gd name="connsiteY291" fmla="*/ 246637 h 520549"/>
                  <a:gd name="connsiteX292" fmla="*/ 389810 w 584894"/>
                  <a:gd name="connsiteY292" fmla="*/ 222899 h 520549"/>
                  <a:gd name="connsiteX293" fmla="*/ 388565 w 584894"/>
                  <a:gd name="connsiteY293" fmla="*/ 210220 h 520549"/>
                  <a:gd name="connsiteX294" fmla="*/ 382644 w 584894"/>
                  <a:gd name="connsiteY294" fmla="*/ 200613 h 520549"/>
                  <a:gd name="connsiteX295" fmla="*/ 368722 w 584894"/>
                  <a:gd name="connsiteY295" fmla="*/ 185845 h 520549"/>
                  <a:gd name="connsiteX296" fmla="*/ 352480 w 584894"/>
                  <a:gd name="connsiteY296" fmla="*/ 167385 h 520549"/>
                  <a:gd name="connsiteX297" fmla="*/ 340271 w 584894"/>
                  <a:gd name="connsiteY297" fmla="*/ 153444 h 520549"/>
                  <a:gd name="connsiteX298" fmla="*/ 308806 w 584894"/>
                  <a:gd name="connsiteY298" fmla="*/ 125121 h 520549"/>
                  <a:gd name="connsiteX299" fmla="*/ 286313 w 584894"/>
                  <a:gd name="connsiteY299" fmla="*/ 113768 h 520549"/>
                  <a:gd name="connsiteX300" fmla="*/ 260860 w 584894"/>
                  <a:gd name="connsiteY300" fmla="*/ 106149 h 520549"/>
                  <a:gd name="connsiteX301" fmla="*/ 246860 w 584894"/>
                  <a:gd name="connsiteY301" fmla="*/ 104570 h 520549"/>
                  <a:gd name="connsiteX302" fmla="*/ 171911 w 584894"/>
                  <a:gd name="connsiteY302" fmla="*/ 114804 h 520549"/>
                  <a:gd name="connsiteX303" fmla="*/ 174595 w 584894"/>
                  <a:gd name="connsiteY303" fmla="*/ 116515 h 520549"/>
                  <a:gd name="connsiteX304" fmla="*/ 172481 w 584894"/>
                  <a:gd name="connsiteY304" fmla="*/ 113361 h 520549"/>
                  <a:gd name="connsiteX305" fmla="*/ 171911 w 584894"/>
                  <a:gd name="connsiteY305" fmla="*/ 114804 h 520549"/>
                  <a:gd name="connsiteX306" fmla="*/ 133655 w 584894"/>
                  <a:gd name="connsiteY306" fmla="*/ 291040 h 520549"/>
                  <a:gd name="connsiteX307" fmla="*/ 128313 w 584894"/>
                  <a:gd name="connsiteY307" fmla="*/ 292320 h 520549"/>
                  <a:gd name="connsiteX308" fmla="*/ 124282 w 584894"/>
                  <a:gd name="connsiteY308" fmla="*/ 294773 h 520549"/>
                  <a:gd name="connsiteX309" fmla="*/ 117269 w 584894"/>
                  <a:gd name="connsiteY309" fmla="*/ 304632 h 520549"/>
                  <a:gd name="connsiteX310" fmla="*/ 113299 w 584894"/>
                  <a:gd name="connsiteY310" fmla="*/ 328226 h 520549"/>
                  <a:gd name="connsiteX311" fmla="*/ 115797 w 584894"/>
                  <a:gd name="connsiteY311" fmla="*/ 346807 h 520549"/>
                  <a:gd name="connsiteX312" fmla="*/ 121643 w 584894"/>
                  <a:gd name="connsiteY312" fmla="*/ 372012 h 520549"/>
                  <a:gd name="connsiteX313" fmla="*/ 124526 w 584894"/>
                  <a:gd name="connsiteY313" fmla="*/ 377385 h 520549"/>
                  <a:gd name="connsiteX314" fmla="*/ 133342 w 584894"/>
                  <a:gd name="connsiteY314" fmla="*/ 384782 h 520549"/>
                  <a:gd name="connsiteX315" fmla="*/ 151155 w 584894"/>
                  <a:gd name="connsiteY315" fmla="*/ 391602 h 520549"/>
                  <a:gd name="connsiteX316" fmla="*/ 165144 w 584894"/>
                  <a:gd name="connsiteY316" fmla="*/ 390472 h 520549"/>
                  <a:gd name="connsiteX317" fmla="*/ 173594 w 584894"/>
                  <a:gd name="connsiteY317" fmla="*/ 385526 h 520549"/>
                  <a:gd name="connsiteX318" fmla="*/ 185585 w 584894"/>
                  <a:gd name="connsiteY318" fmla="*/ 372907 h 520549"/>
                  <a:gd name="connsiteX319" fmla="*/ 189564 w 584894"/>
                  <a:gd name="connsiteY319" fmla="*/ 364785 h 520549"/>
                  <a:gd name="connsiteX320" fmla="*/ 189503 w 584894"/>
                  <a:gd name="connsiteY320" fmla="*/ 359891 h 520549"/>
                  <a:gd name="connsiteX321" fmla="*/ 185054 w 584894"/>
                  <a:gd name="connsiteY321" fmla="*/ 354635 h 520549"/>
                  <a:gd name="connsiteX322" fmla="*/ 179409 w 584894"/>
                  <a:gd name="connsiteY322" fmla="*/ 347976 h 520549"/>
                  <a:gd name="connsiteX323" fmla="*/ 175370 w 584894"/>
                  <a:gd name="connsiteY323" fmla="*/ 337317 h 520549"/>
                  <a:gd name="connsiteX324" fmla="*/ 172075 w 584894"/>
                  <a:gd name="connsiteY324" fmla="*/ 325056 h 520549"/>
                  <a:gd name="connsiteX325" fmla="*/ 162143 w 584894"/>
                  <a:gd name="connsiteY325" fmla="*/ 305448 h 520549"/>
                  <a:gd name="connsiteX326" fmla="*/ 147642 w 584894"/>
                  <a:gd name="connsiteY326" fmla="*/ 293410 h 520549"/>
                  <a:gd name="connsiteX327" fmla="*/ 133655 w 584894"/>
                  <a:gd name="connsiteY327" fmla="*/ 291040 h 520549"/>
                  <a:gd name="connsiteX328" fmla="*/ 374121 w 584894"/>
                  <a:gd name="connsiteY328" fmla="*/ 330019 h 520549"/>
                  <a:gd name="connsiteX329" fmla="*/ 371479 w 584894"/>
                  <a:gd name="connsiteY329" fmla="*/ 338197 h 520549"/>
                  <a:gd name="connsiteX330" fmla="*/ 371402 w 584894"/>
                  <a:gd name="connsiteY330" fmla="*/ 338247 h 520549"/>
                  <a:gd name="connsiteX331" fmla="*/ 368983 w 584894"/>
                  <a:gd name="connsiteY331" fmla="*/ 345477 h 520549"/>
                  <a:gd name="connsiteX332" fmla="*/ 376140 w 584894"/>
                  <a:gd name="connsiteY332" fmla="*/ 339720 h 520549"/>
                  <a:gd name="connsiteX333" fmla="*/ 381338 w 584894"/>
                  <a:gd name="connsiteY333" fmla="*/ 340016 h 520549"/>
                  <a:gd name="connsiteX334" fmla="*/ 388986 w 584894"/>
                  <a:gd name="connsiteY334" fmla="*/ 346623 h 520549"/>
                  <a:gd name="connsiteX335" fmla="*/ 389450 w 584894"/>
                  <a:gd name="connsiteY335" fmla="*/ 339172 h 520549"/>
                  <a:gd name="connsiteX336" fmla="*/ 389361 w 584894"/>
                  <a:gd name="connsiteY336" fmla="*/ 339110 h 520549"/>
                  <a:gd name="connsiteX337" fmla="*/ 388004 w 584894"/>
                  <a:gd name="connsiteY337" fmla="*/ 336149 h 520549"/>
                  <a:gd name="connsiteX338" fmla="*/ 381494 w 584894"/>
                  <a:gd name="connsiteY338" fmla="*/ 333439 h 520549"/>
                  <a:gd name="connsiteX339" fmla="*/ 374121 w 584894"/>
                  <a:gd name="connsiteY339" fmla="*/ 330019 h 520549"/>
                  <a:gd name="connsiteX340" fmla="*/ 375361 w 584894"/>
                  <a:gd name="connsiteY340" fmla="*/ 341740 h 520549"/>
                  <a:gd name="connsiteX341" fmla="*/ 368579 w 584894"/>
                  <a:gd name="connsiteY341" fmla="*/ 348321 h 520549"/>
                  <a:gd name="connsiteX342" fmla="*/ 366976 w 584894"/>
                  <a:gd name="connsiteY342" fmla="*/ 350865 h 520549"/>
                  <a:gd name="connsiteX343" fmla="*/ 363895 w 584894"/>
                  <a:gd name="connsiteY343" fmla="*/ 358882 h 520549"/>
                  <a:gd name="connsiteX344" fmla="*/ 362941 w 584894"/>
                  <a:gd name="connsiteY344" fmla="*/ 361257 h 520549"/>
                  <a:gd name="connsiteX345" fmla="*/ 362742 w 584894"/>
                  <a:gd name="connsiteY345" fmla="*/ 362308 h 520549"/>
                  <a:gd name="connsiteX346" fmla="*/ 364212 w 584894"/>
                  <a:gd name="connsiteY346" fmla="*/ 366855 h 520549"/>
                  <a:gd name="connsiteX347" fmla="*/ 368135 w 584894"/>
                  <a:gd name="connsiteY347" fmla="*/ 372873 h 520549"/>
                  <a:gd name="connsiteX348" fmla="*/ 374291 w 584894"/>
                  <a:gd name="connsiteY348" fmla="*/ 380099 h 520549"/>
                  <a:gd name="connsiteX349" fmla="*/ 391892 w 584894"/>
                  <a:gd name="connsiteY349" fmla="*/ 401110 h 520549"/>
                  <a:gd name="connsiteX350" fmla="*/ 405260 w 584894"/>
                  <a:gd name="connsiteY350" fmla="*/ 416648 h 520549"/>
                  <a:gd name="connsiteX351" fmla="*/ 411502 w 584894"/>
                  <a:gd name="connsiteY351" fmla="*/ 427709 h 520549"/>
                  <a:gd name="connsiteX352" fmla="*/ 416493 w 584894"/>
                  <a:gd name="connsiteY352" fmla="*/ 434107 h 520549"/>
                  <a:gd name="connsiteX353" fmla="*/ 423366 w 584894"/>
                  <a:gd name="connsiteY353" fmla="*/ 436107 h 520549"/>
                  <a:gd name="connsiteX354" fmla="*/ 420783 w 584894"/>
                  <a:gd name="connsiteY354" fmla="*/ 428363 h 520549"/>
                  <a:gd name="connsiteX355" fmla="*/ 422205 w 584894"/>
                  <a:gd name="connsiteY355" fmla="*/ 413616 h 520549"/>
                  <a:gd name="connsiteX356" fmla="*/ 427304 w 584894"/>
                  <a:gd name="connsiteY356" fmla="*/ 405358 h 520549"/>
                  <a:gd name="connsiteX357" fmla="*/ 427833 w 584894"/>
                  <a:gd name="connsiteY357" fmla="*/ 402886 h 520549"/>
                  <a:gd name="connsiteX358" fmla="*/ 432247 w 584894"/>
                  <a:gd name="connsiteY358" fmla="*/ 394103 h 520549"/>
                  <a:gd name="connsiteX359" fmla="*/ 448599 w 584894"/>
                  <a:gd name="connsiteY359" fmla="*/ 380214 h 520549"/>
                  <a:gd name="connsiteX360" fmla="*/ 457217 w 584894"/>
                  <a:gd name="connsiteY360" fmla="*/ 374273 h 520549"/>
                  <a:gd name="connsiteX361" fmla="*/ 454427 w 584894"/>
                  <a:gd name="connsiteY361" fmla="*/ 373714 h 520549"/>
                  <a:gd name="connsiteX362" fmla="*/ 454330 w 584894"/>
                  <a:gd name="connsiteY362" fmla="*/ 373768 h 520549"/>
                  <a:gd name="connsiteX363" fmla="*/ 435016 w 584894"/>
                  <a:gd name="connsiteY363" fmla="*/ 369256 h 520549"/>
                  <a:gd name="connsiteX364" fmla="*/ 413852 w 584894"/>
                  <a:gd name="connsiteY364" fmla="*/ 362515 h 520549"/>
                  <a:gd name="connsiteX365" fmla="*/ 392289 w 584894"/>
                  <a:gd name="connsiteY365" fmla="*/ 351068 h 520549"/>
                  <a:gd name="connsiteX366" fmla="*/ 384605 w 584894"/>
                  <a:gd name="connsiteY366" fmla="*/ 344539 h 520549"/>
                  <a:gd name="connsiteX367" fmla="*/ 379804 w 584894"/>
                  <a:gd name="connsiteY367" fmla="*/ 340894 h 520549"/>
                  <a:gd name="connsiteX368" fmla="*/ 375361 w 584894"/>
                  <a:gd name="connsiteY368" fmla="*/ 341740 h 520549"/>
                  <a:gd name="connsiteX369" fmla="*/ 507921 w 584894"/>
                  <a:gd name="connsiteY369" fmla="*/ 351776 h 520549"/>
                  <a:gd name="connsiteX370" fmla="*/ 499590 w 584894"/>
                  <a:gd name="connsiteY370" fmla="*/ 354225 h 520549"/>
                  <a:gd name="connsiteX371" fmla="*/ 478493 w 584894"/>
                  <a:gd name="connsiteY371" fmla="*/ 363558 h 520549"/>
                  <a:gd name="connsiteX372" fmla="*/ 454548 w 584894"/>
                  <a:gd name="connsiteY372" fmla="*/ 377797 h 520549"/>
                  <a:gd name="connsiteX373" fmla="*/ 436811 w 584894"/>
                  <a:gd name="connsiteY373" fmla="*/ 391738 h 520549"/>
                  <a:gd name="connsiteX374" fmla="*/ 436785 w 584894"/>
                  <a:gd name="connsiteY374" fmla="*/ 391838 h 520549"/>
                  <a:gd name="connsiteX375" fmla="*/ 434893 w 584894"/>
                  <a:gd name="connsiteY375" fmla="*/ 393488 h 520549"/>
                  <a:gd name="connsiteX376" fmla="*/ 430489 w 584894"/>
                  <a:gd name="connsiteY376" fmla="*/ 398790 h 520549"/>
                  <a:gd name="connsiteX377" fmla="*/ 429183 w 584894"/>
                  <a:gd name="connsiteY377" fmla="*/ 405710 h 520549"/>
                  <a:gd name="connsiteX378" fmla="*/ 442937 w 584894"/>
                  <a:gd name="connsiteY378" fmla="*/ 421292 h 520549"/>
                  <a:gd name="connsiteX379" fmla="*/ 455789 w 584894"/>
                  <a:gd name="connsiteY379" fmla="*/ 419824 h 520549"/>
                  <a:gd name="connsiteX380" fmla="*/ 455606 w 584894"/>
                  <a:gd name="connsiteY380" fmla="*/ 419663 h 520549"/>
                  <a:gd name="connsiteX381" fmla="*/ 456367 w 584894"/>
                  <a:gd name="connsiteY381" fmla="*/ 419587 h 520549"/>
                  <a:gd name="connsiteX382" fmla="*/ 468222 w 584894"/>
                  <a:gd name="connsiteY382" fmla="*/ 416195 h 520549"/>
                  <a:gd name="connsiteX383" fmla="*/ 484188 w 584894"/>
                  <a:gd name="connsiteY383" fmla="*/ 414536 h 520549"/>
                  <a:gd name="connsiteX384" fmla="*/ 497747 w 584894"/>
                  <a:gd name="connsiteY384" fmla="*/ 417811 h 520549"/>
                  <a:gd name="connsiteX385" fmla="*/ 509441 w 584894"/>
                  <a:gd name="connsiteY385" fmla="*/ 420746 h 520549"/>
                  <a:gd name="connsiteX386" fmla="*/ 533038 w 584894"/>
                  <a:gd name="connsiteY386" fmla="*/ 428039 h 520549"/>
                  <a:gd name="connsiteX387" fmla="*/ 541978 w 584894"/>
                  <a:gd name="connsiteY387" fmla="*/ 435958 h 520549"/>
                  <a:gd name="connsiteX388" fmla="*/ 551617 w 584894"/>
                  <a:gd name="connsiteY388" fmla="*/ 453885 h 520549"/>
                  <a:gd name="connsiteX389" fmla="*/ 562717 w 584894"/>
                  <a:gd name="connsiteY389" fmla="*/ 481660 h 520549"/>
                  <a:gd name="connsiteX390" fmla="*/ 567300 w 584894"/>
                  <a:gd name="connsiteY390" fmla="*/ 491347 h 520549"/>
                  <a:gd name="connsiteX391" fmla="*/ 568933 w 584894"/>
                  <a:gd name="connsiteY391" fmla="*/ 493347 h 520549"/>
                  <a:gd name="connsiteX392" fmla="*/ 570027 w 584894"/>
                  <a:gd name="connsiteY392" fmla="*/ 489340 h 520549"/>
                  <a:gd name="connsiteX393" fmla="*/ 575413 w 584894"/>
                  <a:gd name="connsiteY393" fmla="*/ 466996 h 520549"/>
                  <a:gd name="connsiteX394" fmla="*/ 581666 w 584894"/>
                  <a:gd name="connsiteY394" fmla="*/ 436571 h 520549"/>
                  <a:gd name="connsiteX395" fmla="*/ 583423 w 584894"/>
                  <a:gd name="connsiteY395" fmla="*/ 421451 h 520549"/>
                  <a:gd name="connsiteX396" fmla="*/ 581919 w 584894"/>
                  <a:gd name="connsiteY396" fmla="*/ 408051 h 520549"/>
                  <a:gd name="connsiteX397" fmla="*/ 576496 w 584894"/>
                  <a:gd name="connsiteY397" fmla="*/ 395627 h 520549"/>
                  <a:gd name="connsiteX398" fmla="*/ 565347 w 584894"/>
                  <a:gd name="connsiteY398" fmla="*/ 378703 h 520549"/>
                  <a:gd name="connsiteX399" fmla="*/ 550180 w 584894"/>
                  <a:gd name="connsiteY399" fmla="*/ 365368 h 520549"/>
                  <a:gd name="connsiteX400" fmla="*/ 537945 w 584894"/>
                  <a:gd name="connsiteY400" fmla="*/ 359680 h 520549"/>
                  <a:gd name="connsiteX401" fmla="*/ 513113 w 584894"/>
                  <a:gd name="connsiteY401" fmla="*/ 351972 h 520549"/>
                  <a:gd name="connsiteX402" fmla="*/ 507921 w 584894"/>
                  <a:gd name="connsiteY402" fmla="*/ 351776 h 520549"/>
                  <a:gd name="connsiteX403" fmla="*/ 361730 w 584894"/>
                  <a:gd name="connsiteY403" fmla="*/ 364226 h 520549"/>
                  <a:gd name="connsiteX404" fmla="*/ 359381 w 584894"/>
                  <a:gd name="connsiteY404" fmla="*/ 369858 h 520549"/>
                  <a:gd name="connsiteX405" fmla="*/ 361271 w 584894"/>
                  <a:gd name="connsiteY405" fmla="*/ 372344 h 520549"/>
                  <a:gd name="connsiteX406" fmla="*/ 365738 w 584894"/>
                  <a:gd name="connsiteY406" fmla="*/ 372221 h 520549"/>
                  <a:gd name="connsiteX407" fmla="*/ 363774 w 584894"/>
                  <a:gd name="connsiteY407" fmla="*/ 369222 h 520549"/>
                  <a:gd name="connsiteX408" fmla="*/ 361730 w 584894"/>
                  <a:gd name="connsiteY408" fmla="*/ 364226 h 520549"/>
                  <a:gd name="connsiteX409" fmla="*/ 172759 w 584894"/>
                  <a:gd name="connsiteY409" fmla="*/ 387941 h 520549"/>
                  <a:gd name="connsiteX410" fmla="*/ 161821 w 584894"/>
                  <a:gd name="connsiteY410" fmla="*/ 392990 h 520549"/>
                  <a:gd name="connsiteX411" fmla="*/ 147016 w 584894"/>
                  <a:gd name="connsiteY411" fmla="*/ 392252 h 520549"/>
                  <a:gd name="connsiteX412" fmla="*/ 137865 w 584894"/>
                  <a:gd name="connsiteY412" fmla="*/ 388901 h 520549"/>
                  <a:gd name="connsiteX413" fmla="*/ 148613 w 584894"/>
                  <a:gd name="connsiteY413" fmla="*/ 407902 h 520549"/>
                  <a:gd name="connsiteX414" fmla="*/ 160356 w 584894"/>
                  <a:gd name="connsiteY414" fmla="*/ 422683 h 520549"/>
                  <a:gd name="connsiteX415" fmla="*/ 171365 w 584894"/>
                  <a:gd name="connsiteY415" fmla="*/ 436972 h 520549"/>
                  <a:gd name="connsiteX416" fmla="*/ 178065 w 584894"/>
                  <a:gd name="connsiteY416" fmla="*/ 450951 h 520549"/>
                  <a:gd name="connsiteX417" fmla="*/ 181116 w 584894"/>
                  <a:gd name="connsiteY417" fmla="*/ 459767 h 520549"/>
                  <a:gd name="connsiteX418" fmla="*/ 185343 w 584894"/>
                  <a:gd name="connsiteY418" fmla="*/ 463934 h 520549"/>
                  <a:gd name="connsiteX419" fmla="*/ 187736 w 584894"/>
                  <a:gd name="connsiteY419" fmla="*/ 465041 h 520549"/>
                  <a:gd name="connsiteX420" fmla="*/ 187730 w 584894"/>
                  <a:gd name="connsiteY420" fmla="*/ 465227 h 520549"/>
                  <a:gd name="connsiteX421" fmla="*/ 194156 w 584894"/>
                  <a:gd name="connsiteY421" fmla="*/ 467009 h 520549"/>
                  <a:gd name="connsiteX422" fmla="*/ 198538 w 584894"/>
                  <a:gd name="connsiteY422" fmla="*/ 456427 h 520549"/>
                  <a:gd name="connsiteX423" fmla="*/ 207998 w 584894"/>
                  <a:gd name="connsiteY423" fmla="*/ 451302 h 520549"/>
                  <a:gd name="connsiteX424" fmla="*/ 215984 w 584894"/>
                  <a:gd name="connsiteY424" fmla="*/ 454649 h 520549"/>
                  <a:gd name="connsiteX425" fmla="*/ 222050 w 584894"/>
                  <a:gd name="connsiteY425" fmla="*/ 462918 h 520549"/>
                  <a:gd name="connsiteX426" fmla="*/ 231965 w 584894"/>
                  <a:gd name="connsiteY426" fmla="*/ 457064 h 520549"/>
                  <a:gd name="connsiteX427" fmla="*/ 235471 w 584894"/>
                  <a:gd name="connsiteY427" fmla="*/ 453883 h 520549"/>
                  <a:gd name="connsiteX428" fmla="*/ 226782 w 584894"/>
                  <a:gd name="connsiteY428" fmla="*/ 448197 h 520549"/>
                  <a:gd name="connsiteX429" fmla="*/ 224661 w 584894"/>
                  <a:gd name="connsiteY429" fmla="*/ 437395 h 520549"/>
                  <a:gd name="connsiteX430" fmla="*/ 231729 w 584894"/>
                  <a:gd name="connsiteY430" fmla="*/ 425120 h 520549"/>
                  <a:gd name="connsiteX431" fmla="*/ 240805 w 584894"/>
                  <a:gd name="connsiteY431" fmla="*/ 421635 h 520549"/>
                  <a:gd name="connsiteX432" fmla="*/ 240728 w 584894"/>
                  <a:gd name="connsiteY432" fmla="*/ 418633 h 520549"/>
                  <a:gd name="connsiteX433" fmla="*/ 238842 w 584894"/>
                  <a:gd name="connsiteY433" fmla="*/ 413247 h 520549"/>
                  <a:gd name="connsiteX434" fmla="*/ 231660 w 584894"/>
                  <a:gd name="connsiteY434" fmla="*/ 407726 h 520549"/>
                  <a:gd name="connsiteX435" fmla="*/ 221350 w 584894"/>
                  <a:gd name="connsiteY435" fmla="*/ 404005 h 520549"/>
                  <a:gd name="connsiteX436" fmla="*/ 197701 w 584894"/>
                  <a:gd name="connsiteY436" fmla="*/ 390521 h 520549"/>
                  <a:gd name="connsiteX437" fmla="*/ 186021 w 584894"/>
                  <a:gd name="connsiteY437" fmla="*/ 374854 h 520549"/>
                  <a:gd name="connsiteX438" fmla="*/ 172759 w 584894"/>
                  <a:gd name="connsiteY438" fmla="*/ 387941 h 520549"/>
                  <a:gd name="connsiteX439" fmla="*/ 123585 w 584894"/>
                  <a:gd name="connsiteY439" fmla="*/ 379314 h 520549"/>
                  <a:gd name="connsiteX440" fmla="*/ 113044 w 584894"/>
                  <a:gd name="connsiteY440" fmla="*/ 395761 h 520549"/>
                  <a:gd name="connsiteX441" fmla="*/ 98375 w 584894"/>
                  <a:gd name="connsiteY441" fmla="*/ 412762 h 520549"/>
                  <a:gd name="connsiteX442" fmla="*/ 83568 w 584894"/>
                  <a:gd name="connsiteY442" fmla="*/ 424436 h 520549"/>
                  <a:gd name="connsiteX443" fmla="*/ 83577 w 584894"/>
                  <a:gd name="connsiteY443" fmla="*/ 424492 h 520549"/>
                  <a:gd name="connsiteX444" fmla="*/ 60290 w 584894"/>
                  <a:gd name="connsiteY444" fmla="*/ 434536 h 520549"/>
                  <a:gd name="connsiteX445" fmla="*/ 38848 w 584894"/>
                  <a:gd name="connsiteY445" fmla="*/ 438841 h 520549"/>
                  <a:gd name="connsiteX446" fmla="*/ 37978 w 584894"/>
                  <a:gd name="connsiteY446" fmla="*/ 438841 h 520549"/>
                  <a:gd name="connsiteX447" fmla="*/ 6449 w 584894"/>
                  <a:gd name="connsiteY447" fmla="*/ 437730 h 520549"/>
                  <a:gd name="connsiteX448" fmla="*/ 2327 w 584894"/>
                  <a:gd name="connsiteY448" fmla="*/ 437251 h 520549"/>
                  <a:gd name="connsiteX449" fmla="*/ 1456 w 584894"/>
                  <a:gd name="connsiteY449" fmla="*/ 437827 h 520549"/>
                  <a:gd name="connsiteX450" fmla="*/ 2316 w 584894"/>
                  <a:gd name="connsiteY450" fmla="*/ 440054 h 520549"/>
                  <a:gd name="connsiteX451" fmla="*/ 7051 w 584894"/>
                  <a:gd name="connsiteY451" fmla="*/ 445860 h 520549"/>
                  <a:gd name="connsiteX452" fmla="*/ 16379 w 584894"/>
                  <a:gd name="connsiteY452" fmla="*/ 453352 h 520549"/>
                  <a:gd name="connsiteX453" fmla="*/ 32569 w 584894"/>
                  <a:gd name="connsiteY453" fmla="*/ 460143 h 520549"/>
                  <a:gd name="connsiteX454" fmla="*/ 40630 w 584894"/>
                  <a:gd name="connsiteY454" fmla="*/ 453018 h 520549"/>
                  <a:gd name="connsiteX455" fmla="*/ 43092 w 584894"/>
                  <a:gd name="connsiteY455" fmla="*/ 450584 h 520549"/>
                  <a:gd name="connsiteX456" fmla="*/ 43524 w 584894"/>
                  <a:gd name="connsiteY456" fmla="*/ 450989 h 520549"/>
                  <a:gd name="connsiteX457" fmla="*/ 39183 w 584894"/>
                  <a:gd name="connsiteY457" fmla="*/ 456101 h 520549"/>
                  <a:gd name="connsiteX458" fmla="*/ 31138 w 584894"/>
                  <a:gd name="connsiteY458" fmla="*/ 462957 h 520549"/>
                  <a:gd name="connsiteX459" fmla="*/ 18528 w 584894"/>
                  <a:gd name="connsiteY459" fmla="*/ 471476 h 520549"/>
                  <a:gd name="connsiteX460" fmla="*/ 18014 w 584894"/>
                  <a:gd name="connsiteY460" fmla="*/ 473083 h 520549"/>
                  <a:gd name="connsiteX461" fmla="*/ 22421 w 584894"/>
                  <a:gd name="connsiteY461" fmla="*/ 474507 h 520549"/>
                  <a:gd name="connsiteX462" fmla="*/ 37560 w 584894"/>
                  <a:gd name="connsiteY462" fmla="*/ 474583 h 520549"/>
                  <a:gd name="connsiteX463" fmla="*/ 55569 w 584894"/>
                  <a:gd name="connsiteY463" fmla="*/ 469894 h 520549"/>
                  <a:gd name="connsiteX464" fmla="*/ 61227 w 584894"/>
                  <a:gd name="connsiteY464" fmla="*/ 456975 h 520549"/>
                  <a:gd name="connsiteX465" fmla="*/ 62131 w 584894"/>
                  <a:gd name="connsiteY465" fmla="*/ 456641 h 520549"/>
                  <a:gd name="connsiteX466" fmla="*/ 62072 w 584894"/>
                  <a:gd name="connsiteY466" fmla="*/ 457631 h 520549"/>
                  <a:gd name="connsiteX467" fmla="*/ 58292 w 584894"/>
                  <a:gd name="connsiteY467" fmla="*/ 466588 h 520549"/>
                  <a:gd name="connsiteX468" fmla="*/ 52807 w 584894"/>
                  <a:gd name="connsiteY468" fmla="*/ 482513 h 520549"/>
                  <a:gd name="connsiteX469" fmla="*/ 52302 w 584894"/>
                  <a:gd name="connsiteY469" fmla="*/ 485957 h 520549"/>
                  <a:gd name="connsiteX470" fmla="*/ 53260 w 584894"/>
                  <a:gd name="connsiteY470" fmla="*/ 486628 h 520549"/>
                  <a:gd name="connsiteX471" fmla="*/ 57222 w 584894"/>
                  <a:gd name="connsiteY471" fmla="*/ 485801 h 520549"/>
                  <a:gd name="connsiteX472" fmla="*/ 66155 w 584894"/>
                  <a:gd name="connsiteY472" fmla="*/ 481373 h 520549"/>
                  <a:gd name="connsiteX473" fmla="*/ 81519 w 584894"/>
                  <a:gd name="connsiteY473" fmla="*/ 470384 h 520549"/>
                  <a:gd name="connsiteX474" fmla="*/ 104512 w 584894"/>
                  <a:gd name="connsiteY474" fmla="*/ 445934 h 520549"/>
                  <a:gd name="connsiteX475" fmla="*/ 106538 w 584894"/>
                  <a:gd name="connsiteY475" fmla="*/ 443366 h 520549"/>
                  <a:gd name="connsiteX476" fmla="*/ 106983 w 584894"/>
                  <a:gd name="connsiteY476" fmla="*/ 444283 h 520549"/>
                  <a:gd name="connsiteX477" fmla="*/ 86007 w 584894"/>
                  <a:gd name="connsiteY477" fmla="*/ 468403 h 520549"/>
                  <a:gd name="connsiteX478" fmla="*/ 85116 w 584894"/>
                  <a:gd name="connsiteY478" fmla="*/ 470992 h 520549"/>
                  <a:gd name="connsiteX479" fmla="*/ 84263 w 584894"/>
                  <a:gd name="connsiteY479" fmla="*/ 490335 h 520549"/>
                  <a:gd name="connsiteX480" fmla="*/ 90594 w 584894"/>
                  <a:gd name="connsiteY480" fmla="*/ 503424 h 520549"/>
                  <a:gd name="connsiteX481" fmla="*/ 97739 w 584894"/>
                  <a:gd name="connsiteY481" fmla="*/ 509891 h 520549"/>
                  <a:gd name="connsiteX482" fmla="*/ 107583 w 584894"/>
                  <a:gd name="connsiteY482" fmla="*/ 515417 h 520549"/>
                  <a:gd name="connsiteX483" fmla="*/ 111188 w 584894"/>
                  <a:gd name="connsiteY483" fmla="*/ 516282 h 520549"/>
                  <a:gd name="connsiteX484" fmla="*/ 140008 w 584894"/>
                  <a:gd name="connsiteY484" fmla="*/ 519070 h 520549"/>
                  <a:gd name="connsiteX485" fmla="*/ 170668 w 584894"/>
                  <a:gd name="connsiteY485" fmla="*/ 517016 h 520549"/>
                  <a:gd name="connsiteX486" fmla="*/ 175398 w 584894"/>
                  <a:gd name="connsiteY486" fmla="*/ 515918 h 520549"/>
                  <a:gd name="connsiteX487" fmla="*/ 199649 w 584894"/>
                  <a:gd name="connsiteY487" fmla="*/ 506965 h 520549"/>
                  <a:gd name="connsiteX488" fmla="*/ 217697 w 584894"/>
                  <a:gd name="connsiteY488" fmla="*/ 497240 h 520549"/>
                  <a:gd name="connsiteX489" fmla="*/ 194195 w 584894"/>
                  <a:gd name="connsiteY489" fmla="*/ 468500 h 520549"/>
                  <a:gd name="connsiteX490" fmla="*/ 186992 w 584894"/>
                  <a:gd name="connsiteY490" fmla="*/ 466418 h 520549"/>
                  <a:gd name="connsiteX491" fmla="*/ 180035 w 584894"/>
                  <a:gd name="connsiteY491" fmla="*/ 460840 h 520549"/>
                  <a:gd name="connsiteX492" fmla="*/ 175724 w 584894"/>
                  <a:gd name="connsiteY492" fmla="*/ 448553 h 520549"/>
                  <a:gd name="connsiteX493" fmla="*/ 162158 w 584894"/>
                  <a:gd name="connsiteY493" fmla="*/ 427152 h 520549"/>
                  <a:gd name="connsiteX494" fmla="*/ 140142 w 584894"/>
                  <a:gd name="connsiteY494" fmla="*/ 397372 h 520549"/>
                  <a:gd name="connsiteX495" fmla="*/ 135930 w 584894"/>
                  <a:gd name="connsiteY495" fmla="*/ 387988 h 520549"/>
                  <a:gd name="connsiteX496" fmla="*/ 133079 w 584894"/>
                  <a:gd name="connsiteY496" fmla="*/ 386316 h 520549"/>
                  <a:gd name="connsiteX497" fmla="*/ 124105 w 584894"/>
                  <a:gd name="connsiteY497" fmla="*/ 379098 h 520549"/>
                  <a:gd name="connsiteX498" fmla="*/ 123585 w 584894"/>
                  <a:gd name="connsiteY498" fmla="*/ 379314 h 520549"/>
                  <a:gd name="connsiteX499" fmla="*/ 424119 w 584894"/>
                  <a:gd name="connsiteY499" fmla="*/ 412941 h 520549"/>
                  <a:gd name="connsiteX500" fmla="*/ 421989 w 584894"/>
                  <a:gd name="connsiteY500" fmla="*/ 427057 h 520549"/>
                  <a:gd name="connsiteX501" fmla="*/ 424102 w 584894"/>
                  <a:gd name="connsiteY501" fmla="*/ 433878 h 520549"/>
                  <a:gd name="connsiteX502" fmla="*/ 427064 w 584894"/>
                  <a:gd name="connsiteY502" fmla="*/ 444320 h 520549"/>
                  <a:gd name="connsiteX503" fmla="*/ 429660 w 584894"/>
                  <a:gd name="connsiteY503" fmla="*/ 460734 h 520549"/>
                  <a:gd name="connsiteX504" fmla="*/ 432683 w 584894"/>
                  <a:gd name="connsiteY504" fmla="*/ 472572 h 520549"/>
                  <a:gd name="connsiteX505" fmla="*/ 437212 w 584894"/>
                  <a:gd name="connsiteY505" fmla="*/ 480064 h 520549"/>
                  <a:gd name="connsiteX506" fmla="*/ 446709 w 584894"/>
                  <a:gd name="connsiteY506" fmla="*/ 487409 h 520549"/>
                  <a:gd name="connsiteX507" fmla="*/ 478323 w 584894"/>
                  <a:gd name="connsiteY507" fmla="*/ 499234 h 520549"/>
                  <a:gd name="connsiteX508" fmla="*/ 494757 w 584894"/>
                  <a:gd name="connsiteY508" fmla="*/ 499663 h 520549"/>
                  <a:gd name="connsiteX509" fmla="*/ 508981 w 584894"/>
                  <a:gd name="connsiteY509" fmla="*/ 496936 h 520549"/>
                  <a:gd name="connsiteX510" fmla="*/ 509046 w 584894"/>
                  <a:gd name="connsiteY510" fmla="*/ 496983 h 520549"/>
                  <a:gd name="connsiteX511" fmla="*/ 513363 w 584894"/>
                  <a:gd name="connsiteY511" fmla="*/ 495088 h 520549"/>
                  <a:gd name="connsiteX512" fmla="*/ 513208 w 584894"/>
                  <a:gd name="connsiteY512" fmla="*/ 493405 h 520549"/>
                  <a:gd name="connsiteX513" fmla="*/ 508422 w 584894"/>
                  <a:gd name="connsiteY513" fmla="*/ 487217 h 520549"/>
                  <a:gd name="connsiteX514" fmla="*/ 494616 w 584894"/>
                  <a:gd name="connsiteY514" fmla="*/ 468213 h 520549"/>
                  <a:gd name="connsiteX515" fmla="*/ 483020 w 584894"/>
                  <a:gd name="connsiteY515" fmla="*/ 448933 h 520549"/>
                  <a:gd name="connsiteX516" fmla="*/ 474471 w 584894"/>
                  <a:gd name="connsiteY516" fmla="*/ 429431 h 520549"/>
                  <a:gd name="connsiteX517" fmla="*/ 471890 w 584894"/>
                  <a:gd name="connsiteY517" fmla="*/ 416864 h 520549"/>
                  <a:gd name="connsiteX518" fmla="*/ 469998 w 584894"/>
                  <a:gd name="connsiteY518" fmla="*/ 417244 h 520549"/>
                  <a:gd name="connsiteX519" fmla="*/ 475332 w 584894"/>
                  <a:gd name="connsiteY519" fmla="*/ 435257 h 520549"/>
                  <a:gd name="connsiteX520" fmla="*/ 480724 w 584894"/>
                  <a:gd name="connsiteY520" fmla="*/ 446488 h 520549"/>
                  <a:gd name="connsiteX521" fmla="*/ 498479 w 584894"/>
                  <a:gd name="connsiteY521" fmla="*/ 476434 h 520549"/>
                  <a:gd name="connsiteX522" fmla="*/ 504810 w 584894"/>
                  <a:gd name="connsiteY522" fmla="*/ 486468 h 520549"/>
                  <a:gd name="connsiteX523" fmla="*/ 506215 w 584894"/>
                  <a:gd name="connsiteY523" fmla="*/ 489625 h 520549"/>
                  <a:gd name="connsiteX524" fmla="*/ 505358 w 584894"/>
                  <a:gd name="connsiteY524" fmla="*/ 491176 h 520549"/>
                  <a:gd name="connsiteX525" fmla="*/ 501873 w 584894"/>
                  <a:gd name="connsiteY525" fmla="*/ 491489 h 520549"/>
                  <a:gd name="connsiteX526" fmla="*/ 488518 w 584894"/>
                  <a:gd name="connsiteY526" fmla="*/ 489101 h 520549"/>
                  <a:gd name="connsiteX527" fmla="*/ 469771 w 584894"/>
                  <a:gd name="connsiteY527" fmla="*/ 481160 h 520549"/>
                  <a:gd name="connsiteX528" fmla="*/ 444940 w 584894"/>
                  <a:gd name="connsiteY528" fmla="*/ 448202 h 520549"/>
                  <a:gd name="connsiteX529" fmla="*/ 438404 w 584894"/>
                  <a:gd name="connsiteY529" fmla="*/ 421270 h 520549"/>
                  <a:gd name="connsiteX530" fmla="*/ 427843 w 584894"/>
                  <a:gd name="connsiteY530" fmla="*/ 407039 h 520549"/>
                  <a:gd name="connsiteX531" fmla="*/ 424119 w 584894"/>
                  <a:gd name="connsiteY531" fmla="*/ 412941 h 520549"/>
                  <a:gd name="connsiteX532" fmla="*/ 237124 w 584894"/>
                  <a:gd name="connsiteY532" fmla="*/ 424051 h 520549"/>
                  <a:gd name="connsiteX533" fmla="*/ 229496 w 584894"/>
                  <a:gd name="connsiteY533" fmla="*/ 429319 h 520549"/>
                  <a:gd name="connsiteX534" fmla="*/ 227220 w 584894"/>
                  <a:gd name="connsiteY534" fmla="*/ 433844 h 520549"/>
                  <a:gd name="connsiteX535" fmla="*/ 227092 w 584894"/>
                  <a:gd name="connsiteY535" fmla="*/ 433643 h 520549"/>
                  <a:gd name="connsiteX536" fmla="*/ 226011 w 584894"/>
                  <a:gd name="connsiteY536" fmla="*/ 442347 h 520549"/>
                  <a:gd name="connsiteX537" fmla="*/ 228670 w 584894"/>
                  <a:gd name="connsiteY537" fmla="*/ 448210 h 520549"/>
                  <a:gd name="connsiteX538" fmla="*/ 234612 w 584894"/>
                  <a:gd name="connsiteY538" fmla="*/ 452012 h 520549"/>
                  <a:gd name="connsiteX539" fmla="*/ 244482 w 584894"/>
                  <a:gd name="connsiteY539" fmla="*/ 454919 h 520549"/>
                  <a:gd name="connsiteX540" fmla="*/ 273187 w 584894"/>
                  <a:gd name="connsiteY540" fmla="*/ 460363 h 520549"/>
                  <a:gd name="connsiteX541" fmla="*/ 278163 w 584894"/>
                  <a:gd name="connsiteY541" fmla="*/ 461858 h 520549"/>
                  <a:gd name="connsiteX542" fmla="*/ 297920 w 584894"/>
                  <a:gd name="connsiteY542" fmla="*/ 470058 h 520549"/>
                  <a:gd name="connsiteX543" fmla="*/ 302693 w 584894"/>
                  <a:gd name="connsiteY543" fmla="*/ 471745 h 520549"/>
                  <a:gd name="connsiteX544" fmla="*/ 298574 w 584894"/>
                  <a:gd name="connsiteY544" fmla="*/ 464648 h 520549"/>
                  <a:gd name="connsiteX545" fmla="*/ 284634 w 584894"/>
                  <a:gd name="connsiteY545" fmla="*/ 449889 h 520549"/>
                  <a:gd name="connsiteX546" fmla="*/ 266830 w 584894"/>
                  <a:gd name="connsiteY546" fmla="*/ 436390 h 520549"/>
                  <a:gd name="connsiteX547" fmla="*/ 241582 w 584894"/>
                  <a:gd name="connsiteY547" fmla="*/ 423042 h 520549"/>
                  <a:gd name="connsiteX548" fmla="*/ 237124 w 584894"/>
                  <a:gd name="connsiteY548" fmla="*/ 424051 h 520549"/>
                  <a:gd name="connsiteX549" fmla="*/ 11884 w 584894"/>
                  <a:gd name="connsiteY549" fmla="*/ 452025 h 520549"/>
                  <a:gd name="connsiteX550" fmla="*/ 16974 w 584894"/>
                  <a:gd name="connsiteY550" fmla="*/ 461420 h 520549"/>
                  <a:gd name="connsiteX551" fmla="*/ 21868 w 584894"/>
                  <a:gd name="connsiteY551" fmla="*/ 467169 h 520549"/>
                  <a:gd name="connsiteX552" fmla="*/ 25232 w 584894"/>
                  <a:gd name="connsiteY552" fmla="*/ 465048 h 520549"/>
                  <a:gd name="connsiteX553" fmla="*/ 30968 w 584894"/>
                  <a:gd name="connsiteY553" fmla="*/ 461248 h 520549"/>
                  <a:gd name="connsiteX554" fmla="*/ 18595 w 584894"/>
                  <a:gd name="connsiteY554" fmla="*/ 456365 h 520549"/>
                  <a:gd name="connsiteX555" fmla="*/ 11884 w 584894"/>
                  <a:gd name="connsiteY555" fmla="*/ 452025 h 520549"/>
                  <a:gd name="connsiteX556" fmla="*/ 202683 w 584894"/>
                  <a:gd name="connsiteY556" fmla="*/ 454533 h 520549"/>
                  <a:gd name="connsiteX557" fmla="*/ 197233 w 584894"/>
                  <a:gd name="connsiteY557" fmla="*/ 461409 h 520549"/>
                  <a:gd name="connsiteX558" fmla="*/ 197289 w 584894"/>
                  <a:gd name="connsiteY558" fmla="*/ 461479 h 520549"/>
                  <a:gd name="connsiteX559" fmla="*/ 195535 w 584894"/>
                  <a:gd name="connsiteY559" fmla="*/ 467784 h 520549"/>
                  <a:gd name="connsiteX560" fmla="*/ 206442 w 584894"/>
                  <a:gd name="connsiteY560" fmla="*/ 484269 h 520549"/>
                  <a:gd name="connsiteX561" fmla="*/ 220330 w 584894"/>
                  <a:gd name="connsiteY561" fmla="*/ 497361 h 520549"/>
                  <a:gd name="connsiteX562" fmla="*/ 239521 w 584894"/>
                  <a:gd name="connsiteY562" fmla="*/ 507280 h 520549"/>
                  <a:gd name="connsiteX563" fmla="*/ 246450 w 584894"/>
                  <a:gd name="connsiteY563" fmla="*/ 508383 h 520549"/>
                  <a:gd name="connsiteX564" fmla="*/ 244750 w 584894"/>
                  <a:gd name="connsiteY564" fmla="*/ 505502 h 520549"/>
                  <a:gd name="connsiteX565" fmla="*/ 236865 w 584894"/>
                  <a:gd name="connsiteY565" fmla="*/ 495054 h 520549"/>
                  <a:gd name="connsiteX566" fmla="*/ 233719 w 584894"/>
                  <a:gd name="connsiteY566" fmla="*/ 490469 h 520549"/>
                  <a:gd name="connsiteX567" fmla="*/ 227675 w 584894"/>
                  <a:gd name="connsiteY567" fmla="*/ 480081 h 520549"/>
                  <a:gd name="connsiteX568" fmla="*/ 222520 w 584894"/>
                  <a:gd name="connsiteY568" fmla="*/ 467553 h 520549"/>
                  <a:gd name="connsiteX569" fmla="*/ 216601 w 584894"/>
                  <a:gd name="connsiteY569" fmla="*/ 457262 h 520549"/>
                  <a:gd name="connsiteX570" fmla="*/ 210177 w 584894"/>
                  <a:gd name="connsiteY570" fmla="*/ 452996 h 520549"/>
                  <a:gd name="connsiteX571" fmla="*/ 202683 w 584894"/>
                  <a:gd name="connsiteY571" fmla="*/ 454533 h 520549"/>
                  <a:gd name="connsiteX572" fmla="*/ 237010 w 584894"/>
                  <a:gd name="connsiteY572" fmla="*/ 454535 h 520549"/>
                  <a:gd name="connsiteX573" fmla="*/ 232787 w 584894"/>
                  <a:gd name="connsiteY573" fmla="*/ 458289 h 520549"/>
                  <a:gd name="connsiteX574" fmla="*/ 222712 w 584894"/>
                  <a:gd name="connsiteY574" fmla="*/ 464228 h 520549"/>
                  <a:gd name="connsiteX575" fmla="*/ 228100 w 584894"/>
                  <a:gd name="connsiteY575" fmla="*/ 477533 h 520549"/>
                  <a:gd name="connsiteX576" fmla="*/ 233095 w 584894"/>
                  <a:gd name="connsiteY576" fmla="*/ 486822 h 520549"/>
                  <a:gd name="connsiteX577" fmla="*/ 242253 w 584894"/>
                  <a:gd name="connsiteY577" fmla="*/ 478329 h 520549"/>
                  <a:gd name="connsiteX578" fmla="*/ 259528 w 584894"/>
                  <a:gd name="connsiteY578" fmla="*/ 459616 h 520549"/>
                  <a:gd name="connsiteX579" fmla="*/ 259569 w 584894"/>
                  <a:gd name="connsiteY579" fmla="*/ 459057 h 520549"/>
                  <a:gd name="connsiteX580" fmla="*/ 242009 w 584894"/>
                  <a:gd name="connsiteY580" fmla="*/ 455855 h 520549"/>
                  <a:gd name="connsiteX581" fmla="*/ 237010 w 584894"/>
                  <a:gd name="connsiteY581" fmla="*/ 454535 h 520549"/>
                  <a:gd name="connsiteX582" fmla="*/ 260892 w 584894"/>
                  <a:gd name="connsiteY582" fmla="*/ 460277 h 520549"/>
                  <a:gd name="connsiteX583" fmla="*/ 250586 w 584894"/>
                  <a:gd name="connsiteY583" fmla="*/ 471791 h 520549"/>
                  <a:gd name="connsiteX584" fmla="*/ 233907 w 584894"/>
                  <a:gd name="connsiteY584" fmla="*/ 488089 h 520549"/>
                  <a:gd name="connsiteX585" fmla="*/ 239331 w 584894"/>
                  <a:gd name="connsiteY585" fmla="*/ 495898 h 520549"/>
                  <a:gd name="connsiteX586" fmla="*/ 244545 w 584894"/>
                  <a:gd name="connsiteY586" fmla="*/ 493388 h 520549"/>
                  <a:gd name="connsiteX587" fmla="*/ 267145 w 584894"/>
                  <a:gd name="connsiteY587" fmla="*/ 480821 h 520549"/>
                  <a:gd name="connsiteX588" fmla="*/ 287127 w 584894"/>
                  <a:gd name="connsiteY588" fmla="*/ 466944 h 520549"/>
                  <a:gd name="connsiteX589" fmla="*/ 275593 w 584894"/>
                  <a:gd name="connsiteY589" fmla="*/ 462583 h 520549"/>
                  <a:gd name="connsiteX590" fmla="*/ 262144 w 584894"/>
                  <a:gd name="connsiteY590" fmla="*/ 459487 h 520549"/>
                  <a:gd name="connsiteX591" fmla="*/ 260892 w 584894"/>
                  <a:gd name="connsiteY591" fmla="*/ 460277 h 520549"/>
                  <a:gd name="connsiteX592" fmla="*/ 66272 w 584894"/>
                  <a:gd name="connsiteY592" fmla="*/ 482979 h 520549"/>
                  <a:gd name="connsiteX593" fmla="*/ 57092 w 584894"/>
                  <a:gd name="connsiteY593" fmla="*/ 487374 h 520549"/>
                  <a:gd name="connsiteX594" fmla="*/ 53061 w 584894"/>
                  <a:gd name="connsiteY594" fmla="*/ 488069 h 520549"/>
                  <a:gd name="connsiteX595" fmla="*/ 51020 w 584894"/>
                  <a:gd name="connsiteY595" fmla="*/ 486744 h 520549"/>
                  <a:gd name="connsiteX596" fmla="*/ 51012 w 584894"/>
                  <a:gd name="connsiteY596" fmla="*/ 484019 h 520549"/>
                  <a:gd name="connsiteX597" fmla="*/ 54822 w 584894"/>
                  <a:gd name="connsiteY597" fmla="*/ 471743 h 520549"/>
                  <a:gd name="connsiteX598" fmla="*/ 46767 w 584894"/>
                  <a:gd name="connsiteY598" fmla="*/ 474263 h 520549"/>
                  <a:gd name="connsiteX599" fmla="*/ 28881 w 584894"/>
                  <a:gd name="connsiteY599" fmla="*/ 476503 h 520549"/>
                  <a:gd name="connsiteX600" fmla="*/ 47130 w 584894"/>
                  <a:gd name="connsiteY600" fmla="*/ 489752 h 520549"/>
                  <a:gd name="connsiteX601" fmla="*/ 76154 w 584894"/>
                  <a:gd name="connsiteY601" fmla="*/ 505782 h 520549"/>
                  <a:gd name="connsiteX602" fmla="*/ 102287 w 584894"/>
                  <a:gd name="connsiteY602" fmla="*/ 514427 h 520549"/>
                  <a:gd name="connsiteX603" fmla="*/ 89010 w 584894"/>
                  <a:gd name="connsiteY603" fmla="*/ 503761 h 520549"/>
                  <a:gd name="connsiteX604" fmla="*/ 82608 w 584894"/>
                  <a:gd name="connsiteY604" fmla="*/ 489409 h 520549"/>
                  <a:gd name="connsiteX605" fmla="*/ 83713 w 584894"/>
                  <a:gd name="connsiteY605" fmla="*/ 470414 h 520549"/>
                  <a:gd name="connsiteX606" fmla="*/ 66272 w 584894"/>
                  <a:gd name="connsiteY606" fmla="*/ 482979 h 520549"/>
                  <a:gd name="connsiteX607" fmla="*/ 218530 w 584894"/>
                  <a:gd name="connsiteY607" fmla="*/ 498439 h 520549"/>
                  <a:gd name="connsiteX608" fmla="*/ 207439 w 584894"/>
                  <a:gd name="connsiteY608" fmla="*/ 504827 h 520549"/>
                  <a:gd name="connsiteX609" fmla="*/ 184901 w 584894"/>
                  <a:gd name="connsiteY609" fmla="*/ 514392 h 520549"/>
                  <a:gd name="connsiteX610" fmla="*/ 185805 w 584894"/>
                  <a:gd name="connsiteY610" fmla="*/ 514278 h 520549"/>
                  <a:gd name="connsiteX611" fmla="*/ 225931 w 584894"/>
                  <a:gd name="connsiteY611" fmla="*/ 502714 h 520549"/>
                  <a:gd name="connsiteX612" fmla="*/ 219799 w 584894"/>
                  <a:gd name="connsiteY612" fmla="*/ 498759 h 520549"/>
                  <a:gd name="connsiteX613" fmla="*/ 218530 w 584894"/>
                  <a:gd name="connsiteY613" fmla="*/ 498439 h 52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</a:cxnLst>
                <a:rect l="l" t="t" r="r" b="b"/>
                <a:pathLst>
                  <a:path w="584894" h="520549">
                    <a:moveTo>
                      <a:pt x="171775" y="93"/>
                    </a:moveTo>
                    <a:cubicBezTo>
                      <a:pt x="172608" y="-183"/>
                      <a:pt x="173462" y="206"/>
                      <a:pt x="174196" y="583"/>
                    </a:cubicBezTo>
                    <a:cubicBezTo>
                      <a:pt x="176621" y="1889"/>
                      <a:pt x="178801" y="3593"/>
                      <a:pt x="180924" y="5333"/>
                    </a:cubicBezTo>
                    <a:cubicBezTo>
                      <a:pt x="185460" y="9111"/>
                      <a:pt x="189661" y="13271"/>
                      <a:pt x="193757" y="17515"/>
                    </a:cubicBezTo>
                    <a:cubicBezTo>
                      <a:pt x="205201" y="29455"/>
                      <a:pt x="215473" y="42477"/>
                      <a:pt x="224898" y="56056"/>
                    </a:cubicBezTo>
                    <a:cubicBezTo>
                      <a:pt x="232808" y="67456"/>
                      <a:pt x="240164" y="79235"/>
                      <a:pt x="247011" y="91304"/>
                    </a:cubicBezTo>
                    <a:cubicBezTo>
                      <a:pt x="251204" y="86513"/>
                      <a:pt x="256180" y="82444"/>
                      <a:pt x="261555" y="79045"/>
                    </a:cubicBezTo>
                    <a:cubicBezTo>
                      <a:pt x="268250" y="74820"/>
                      <a:pt x="275606" y="71644"/>
                      <a:pt x="283273" y="69667"/>
                    </a:cubicBezTo>
                    <a:cubicBezTo>
                      <a:pt x="292057" y="67371"/>
                      <a:pt x="301377" y="66923"/>
                      <a:pt x="310271" y="68875"/>
                    </a:cubicBezTo>
                    <a:cubicBezTo>
                      <a:pt x="318792" y="70701"/>
                      <a:pt x="326955" y="74568"/>
                      <a:pt x="333422" y="80458"/>
                    </a:cubicBezTo>
                    <a:cubicBezTo>
                      <a:pt x="337006" y="83725"/>
                      <a:pt x="340241" y="87385"/>
                      <a:pt x="343072" y="91321"/>
                    </a:cubicBezTo>
                    <a:cubicBezTo>
                      <a:pt x="343519" y="91852"/>
                      <a:pt x="342727" y="92639"/>
                      <a:pt x="342205" y="92186"/>
                    </a:cubicBezTo>
                    <a:cubicBezTo>
                      <a:pt x="336184" y="87627"/>
                      <a:pt x="329607" y="83781"/>
                      <a:pt x="322633" y="80868"/>
                    </a:cubicBezTo>
                    <a:cubicBezTo>
                      <a:pt x="314876" y="77671"/>
                      <a:pt x="306392" y="75610"/>
                      <a:pt x="297967" y="76650"/>
                    </a:cubicBezTo>
                    <a:cubicBezTo>
                      <a:pt x="289884" y="77649"/>
                      <a:pt x="282233" y="81069"/>
                      <a:pt x="275660" y="85806"/>
                    </a:cubicBezTo>
                    <a:cubicBezTo>
                      <a:pt x="270149" y="89728"/>
                      <a:pt x="265538" y="94763"/>
                      <a:pt x="261475" y="100138"/>
                    </a:cubicBezTo>
                    <a:cubicBezTo>
                      <a:pt x="260489" y="101516"/>
                      <a:pt x="259364" y="102820"/>
                      <a:pt x="258566" y="104322"/>
                    </a:cubicBezTo>
                    <a:cubicBezTo>
                      <a:pt x="259705" y="103879"/>
                      <a:pt x="260653" y="103070"/>
                      <a:pt x="261732" y="102505"/>
                    </a:cubicBezTo>
                    <a:cubicBezTo>
                      <a:pt x="265562" y="100263"/>
                      <a:pt x="269564" y="98284"/>
                      <a:pt x="273776" y="96866"/>
                    </a:cubicBezTo>
                    <a:cubicBezTo>
                      <a:pt x="282589" y="93915"/>
                      <a:pt x="292202" y="93550"/>
                      <a:pt x="301260" y="95544"/>
                    </a:cubicBezTo>
                    <a:cubicBezTo>
                      <a:pt x="306113" y="96618"/>
                      <a:pt x="310817" y="98405"/>
                      <a:pt x="315107" y="100921"/>
                    </a:cubicBezTo>
                    <a:cubicBezTo>
                      <a:pt x="320754" y="104270"/>
                      <a:pt x="325732" y="108644"/>
                      <a:pt x="330203" y="113425"/>
                    </a:cubicBezTo>
                    <a:cubicBezTo>
                      <a:pt x="330511" y="113747"/>
                      <a:pt x="330934" y="114185"/>
                      <a:pt x="330643" y="114660"/>
                    </a:cubicBezTo>
                    <a:cubicBezTo>
                      <a:pt x="330112" y="115262"/>
                      <a:pt x="329413" y="114575"/>
                      <a:pt x="328893" y="114323"/>
                    </a:cubicBezTo>
                    <a:cubicBezTo>
                      <a:pt x="322661" y="110881"/>
                      <a:pt x="316002" y="108171"/>
                      <a:pt x="309080" y="106486"/>
                    </a:cubicBezTo>
                    <a:cubicBezTo>
                      <a:pt x="303642" y="105191"/>
                      <a:pt x="297959" y="104585"/>
                      <a:pt x="292405" y="105441"/>
                    </a:cubicBezTo>
                    <a:cubicBezTo>
                      <a:pt x="288836" y="105977"/>
                      <a:pt x="285431" y="107308"/>
                      <a:pt x="282274" y="109030"/>
                    </a:cubicBezTo>
                    <a:cubicBezTo>
                      <a:pt x="281661" y="109369"/>
                      <a:pt x="281029" y="109679"/>
                      <a:pt x="280481" y="110117"/>
                    </a:cubicBezTo>
                    <a:cubicBezTo>
                      <a:pt x="287994" y="112670"/>
                      <a:pt x="295339" y="115756"/>
                      <a:pt x="302311" y="119554"/>
                    </a:cubicBezTo>
                    <a:cubicBezTo>
                      <a:pt x="314956" y="126387"/>
                      <a:pt x="325825" y="136024"/>
                      <a:pt x="335690" y="146379"/>
                    </a:cubicBezTo>
                    <a:cubicBezTo>
                      <a:pt x="347081" y="158338"/>
                      <a:pt x="357370" y="171285"/>
                      <a:pt x="368508" y="183474"/>
                    </a:cubicBezTo>
                    <a:cubicBezTo>
                      <a:pt x="373232" y="188735"/>
                      <a:pt x="378317" y="193659"/>
                      <a:pt x="383060" y="198904"/>
                    </a:cubicBezTo>
                    <a:cubicBezTo>
                      <a:pt x="385164" y="201300"/>
                      <a:pt x="387285" y="203744"/>
                      <a:pt x="388746" y="206601"/>
                    </a:cubicBezTo>
                    <a:cubicBezTo>
                      <a:pt x="390641" y="210447"/>
                      <a:pt x="390835" y="214816"/>
                      <a:pt x="391120" y="219015"/>
                    </a:cubicBezTo>
                    <a:cubicBezTo>
                      <a:pt x="391508" y="227875"/>
                      <a:pt x="391143" y="236748"/>
                      <a:pt x="390522" y="245588"/>
                    </a:cubicBezTo>
                    <a:cubicBezTo>
                      <a:pt x="388453" y="273754"/>
                      <a:pt x="382920" y="301627"/>
                      <a:pt x="374578" y="328595"/>
                    </a:cubicBezTo>
                    <a:cubicBezTo>
                      <a:pt x="377055" y="330071"/>
                      <a:pt x="379655" y="331383"/>
                      <a:pt x="382426" y="332218"/>
                    </a:cubicBezTo>
                    <a:cubicBezTo>
                      <a:pt x="384100" y="332740"/>
                      <a:pt x="385837" y="333128"/>
                      <a:pt x="387404" y="333946"/>
                    </a:cubicBezTo>
                    <a:cubicBezTo>
                      <a:pt x="388515" y="334503"/>
                      <a:pt x="389463" y="335396"/>
                      <a:pt x="390013" y="336520"/>
                    </a:cubicBezTo>
                    <a:cubicBezTo>
                      <a:pt x="391005" y="338482"/>
                      <a:pt x="391096" y="340750"/>
                      <a:pt x="390977" y="342905"/>
                    </a:cubicBezTo>
                    <a:cubicBezTo>
                      <a:pt x="390861" y="344508"/>
                      <a:pt x="390619" y="346110"/>
                      <a:pt x="390183" y="347661"/>
                    </a:cubicBezTo>
                    <a:cubicBezTo>
                      <a:pt x="392734" y="349748"/>
                      <a:pt x="395509" y="351543"/>
                      <a:pt x="398322" y="353254"/>
                    </a:cubicBezTo>
                    <a:cubicBezTo>
                      <a:pt x="405640" y="357665"/>
                      <a:pt x="413513" y="361102"/>
                      <a:pt x="421603" y="363825"/>
                    </a:cubicBezTo>
                    <a:cubicBezTo>
                      <a:pt x="429857" y="366583"/>
                      <a:pt x="438315" y="368678"/>
                      <a:pt x="446789" y="370633"/>
                    </a:cubicBezTo>
                    <a:cubicBezTo>
                      <a:pt x="450776" y="371569"/>
                      <a:pt x="454803" y="372327"/>
                      <a:pt x="458799" y="373216"/>
                    </a:cubicBezTo>
                    <a:cubicBezTo>
                      <a:pt x="466075" y="368592"/>
                      <a:pt x="473602" y="364365"/>
                      <a:pt x="481305" y="360496"/>
                    </a:cubicBezTo>
                    <a:cubicBezTo>
                      <a:pt x="487701" y="357330"/>
                      <a:pt x="494278" y="354508"/>
                      <a:pt x="501032" y="352195"/>
                    </a:cubicBezTo>
                    <a:cubicBezTo>
                      <a:pt x="503573" y="351364"/>
                      <a:pt x="506139" y="350511"/>
                      <a:pt x="508806" y="350192"/>
                    </a:cubicBezTo>
                    <a:cubicBezTo>
                      <a:pt x="511035" y="349890"/>
                      <a:pt x="513232" y="350529"/>
                      <a:pt x="515390" y="351008"/>
                    </a:cubicBezTo>
                    <a:cubicBezTo>
                      <a:pt x="522702" y="352751"/>
                      <a:pt x="529888" y="355017"/>
                      <a:pt x="536903" y="357719"/>
                    </a:cubicBezTo>
                    <a:cubicBezTo>
                      <a:pt x="541022" y="359313"/>
                      <a:pt x="545077" y="361083"/>
                      <a:pt x="549006" y="363107"/>
                    </a:cubicBezTo>
                    <a:cubicBezTo>
                      <a:pt x="552126" y="364677"/>
                      <a:pt x="555080" y="366581"/>
                      <a:pt x="557762" y="368823"/>
                    </a:cubicBezTo>
                    <a:cubicBezTo>
                      <a:pt x="565504" y="375274"/>
                      <a:pt x="571201" y="383752"/>
                      <a:pt x="576285" y="392358"/>
                    </a:cubicBezTo>
                    <a:cubicBezTo>
                      <a:pt x="580206" y="399004"/>
                      <a:pt x="583703" y="406148"/>
                      <a:pt x="584571" y="413912"/>
                    </a:cubicBezTo>
                    <a:cubicBezTo>
                      <a:pt x="585248" y="419576"/>
                      <a:pt x="584767" y="425303"/>
                      <a:pt x="583995" y="430931"/>
                    </a:cubicBezTo>
                    <a:cubicBezTo>
                      <a:pt x="582555" y="441156"/>
                      <a:pt x="580417" y="451268"/>
                      <a:pt x="578177" y="461345"/>
                    </a:cubicBezTo>
                    <a:cubicBezTo>
                      <a:pt x="575953" y="471301"/>
                      <a:pt x="573588" y="481225"/>
                      <a:pt x="571104" y="491120"/>
                    </a:cubicBezTo>
                    <a:cubicBezTo>
                      <a:pt x="570834" y="492093"/>
                      <a:pt x="570664" y="493125"/>
                      <a:pt x="570148" y="494012"/>
                    </a:cubicBezTo>
                    <a:cubicBezTo>
                      <a:pt x="569818" y="494620"/>
                      <a:pt x="569069" y="494970"/>
                      <a:pt x="568405" y="494717"/>
                    </a:cubicBezTo>
                    <a:cubicBezTo>
                      <a:pt x="567537" y="494350"/>
                      <a:pt x="567002" y="493522"/>
                      <a:pt x="566491" y="492780"/>
                    </a:cubicBezTo>
                    <a:cubicBezTo>
                      <a:pt x="564775" y="490052"/>
                      <a:pt x="563504" y="487081"/>
                      <a:pt x="562205" y="484142"/>
                    </a:cubicBezTo>
                    <a:cubicBezTo>
                      <a:pt x="558395" y="475241"/>
                      <a:pt x="554979" y="466178"/>
                      <a:pt x="551384" y="457189"/>
                    </a:cubicBezTo>
                    <a:cubicBezTo>
                      <a:pt x="548777" y="450666"/>
                      <a:pt x="546127" y="444050"/>
                      <a:pt x="541974" y="438327"/>
                    </a:cubicBezTo>
                    <a:cubicBezTo>
                      <a:pt x="539658" y="435147"/>
                      <a:pt x="536829" y="432324"/>
                      <a:pt x="533576" y="430106"/>
                    </a:cubicBezTo>
                    <a:cubicBezTo>
                      <a:pt x="530719" y="428145"/>
                      <a:pt x="527514" y="426742"/>
                      <a:pt x="524228" y="425674"/>
                    </a:cubicBezTo>
                    <a:cubicBezTo>
                      <a:pt x="515901" y="423009"/>
                      <a:pt x="507110" y="422230"/>
                      <a:pt x="498762" y="419632"/>
                    </a:cubicBezTo>
                    <a:cubicBezTo>
                      <a:pt x="494584" y="418379"/>
                      <a:pt x="490448" y="416888"/>
                      <a:pt x="486121" y="416223"/>
                    </a:cubicBezTo>
                    <a:cubicBezTo>
                      <a:pt x="481875" y="415563"/>
                      <a:pt x="477531" y="415826"/>
                      <a:pt x="473319" y="416596"/>
                    </a:cubicBezTo>
                    <a:cubicBezTo>
                      <a:pt x="473921" y="420990"/>
                      <a:pt x="474709" y="425372"/>
                      <a:pt x="476033" y="429612"/>
                    </a:cubicBezTo>
                    <a:cubicBezTo>
                      <a:pt x="478439" y="437402"/>
                      <a:pt x="482231" y="444667"/>
                      <a:pt x="486238" y="451736"/>
                    </a:cubicBezTo>
                    <a:cubicBezTo>
                      <a:pt x="493626" y="464948"/>
                      <a:pt x="502326" y="477397"/>
                      <a:pt x="511823" y="489174"/>
                    </a:cubicBezTo>
                    <a:cubicBezTo>
                      <a:pt x="512751" y="490339"/>
                      <a:pt x="513722" y="491487"/>
                      <a:pt x="514488" y="492773"/>
                    </a:cubicBezTo>
                    <a:cubicBezTo>
                      <a:pt x="514872" y="493448"/>
                      <a:pt x="515241" y="494217"/>
                      <a:pt x="515107" y="495022"/>
                    </a:cubicBezTo>
                    <a:cubicBezTo>
                      <a:pt x="514887" y="495885"/>
                      <a:pt x="514041" y="496357"/>
                      <a:pt x="513320" y="496763"/>
                    </a:cubicBezTo>
                    <a:cubicBezTo>
                      <a:pt x="511342" y="497779"/>
                      <a:pt x="509199" y="498416"/>
                      <a:pt x="507063" y="499000"/>
                    </a:cubicBezTo>
                    <a:cubicBezTo>
                      <a:pt x="502050" y="500304"/>
                      <a:pt x="496897" y="501061"/>
                      <a:pt x="491727" y="501320"/>
                    </a:cubicBezTo>
                    <a:cubicBezTo>
                      <a:pt x="483197" y="501827"/>
                      <a:pt x="474622" y="500515"/>
                      <a:pt x="466498" y="497924"/>
                    </a:cubicBezTo>
                    <a:cubicBezTo>
                      <a:pt x="459252" y="495626"/>
                      <a:pt x="452321" y="492391"/>
                      <a:pt x="445775" y="488535"/>
                    </a:cubicBezTo>
                    <a:cubicBezTo>
                      <a:pt x="442162" y="486390"/>
                      <a:pt x="438665" y="483941"/>
                      <a:pt x="435892" y="480754"/>
                    </a:cubicBezTo>
                    <a:cubicBezTo>
                      <a:pt x="433754" y="478312"/>
                      <a:pt x="432189" y="475414"/>
                      <a:pt x="431061" y="472384"/>
                    </a:cubicBezTo>
                    <a:cubicBezTo>
                      <a:pt x="429472" y="468127"/>
                      <a:pt x="428646" y="463638"/>
                      <a:pt x="427947" y="459168"/>
                    </a:cubicBezTo>
                    <a:cubicBezTo>
                      <a:pt x="426842" y="451922"/>
                      <a:pt x="426100" y="444563"/>
                      <a:pt x="423836" y="437561"/>
                    </a:cubicBezTo>
                    <a:cubicBezTo>
                      <a:pt x="421309" y="437529"/>
                      <a:pt x="418699" y="437136"/>
                      <a:pt x="416493" y="435837"/>
                    </a:cubicBezTo>
                    <a:cubicBezTo>
                      <a:pt x="414271" y="434506"/>
                      <a:pt x="412672" y="432387"/>
                      <a:pt x="411315" y="430229"/>
                    </a:cubicBezTo>
                    <a:cubicBezTo>
                      <a:pt x="409004" y="426492"/>
                      <a:pt x="407254" y="422437"/>
                      <a:pt x="404895" y="418728"/>
                    </a:cubicBezTo>
                    <a:cubicBezTo>
                      <a:pt x="401223" y="412924"/>
                      <a:pt x="396249" y="408129"/>
                      <a:pt x="391687" y="403045"/>
                    </a:cubicBezTo>
                    <a:cubicBezTo>
                      <a:pt x="383039" y="393437"/>
                      <a:pt x="375247" y="383096"/>
                      <a:pt x="366667" y="373425"/>
                    </a:cubicBezTo>
                    <a:cubicBezTo>
                      <a:pt x="364889" y="374014"/>
                      <a:pt x="362906" y="374437"/>
                      <a:pt x="361079" y="373827"/>
                    </a:cubicBezTo>
                    <a:cubicBezTo>
                      <a:pt x="359970" y="373464"/>
                      <a:pt x="359214" y="372517"/>
                      <a:pt x="358640" y="371554"/>
                    </a:cubicBezTo>
                    <a:cubicBezTo>
                      <a:pt x="352275" y="386063"/>
                      <a:pt x="344988" y="400186"/>
                      <a:pt x="336527" y="413593"/>
                    </a:cubicBezTo>
                    <a:cubicBezTo>
                      <a:pt x="328412" y="426438"/>
                      <a:pt x="319360" y="438774"/>
                      <a:pt x="308633" y="449578"/>
                    </a:cubicBezTo>
                    <a:cubicBezTo>
                      <a:pt x="304918" y="453354"/>
                      <a:pt x="301075" y="457005"/>
                      <a:pt x="297139" y="460551"/>
                    </a:cubicBezTo>
                    <a:cubicBezTo>
                      <a:pt x="299282" y="463103"/>
                      <a:pt x="301347" y="465753"/>
                      <a:pt x="302946" y="468690"/>
                    </a:cubicBezTo>
                    <a:cubicBezTo>
                      <a:pt x="303433" y="469654"/>
                      <a:pt x="303968" y="470636"/>
                      <a:pt x="304119" y="471728"/>
                    </a:cubicBezTo>
                    <a:cubicBezTo>
                      <a:pt x="304219" y="472362"/>
                      <a:pt x="303817" y="473087"/>
                      <a:pt x="303148" y="473189"/>
                    </a:cubicBezTo>
                    <a:cubicBezTo>
                      <a:pt x="302050" y="473323"/>
                      <a:pt x="301008" y="472839"/>
                      <a:pt x="299998" y="472488"/>
                    </a:cubicBezTo>
                    <a:cubicBezTo>
                      <a:pt x="296187" y="470975"/>
                      <a:pt x="292510" y="469156"/>
                      <a:pt x="288728" y="467581"/>
                    </a:cubicBezTo>
                    <a:cubicBezTo>
                      <a:pt x="282979" y="471989"/>
                      <a:pt x="277039" y="476145"/>
                      <a:pt x="270973" y="480107"/>
                    </a:cubicBezTo>
                    <a:cubicBezTo>
                      <a:pt x="261138" y="486492"/>
                      <a:pt x="250783" y="492044"/>
                      <a:pt x="240225" y="497130"/>
                    </a:cubicBezTo>
                    <a:cubicBezTo>
                      <a:pt x="242391" y="500054"/>
                      <a:pt x="244713" y="502863"/>
                      <a:pt x="246763" y="505873"/>
                    </a:cubicBezTo>
                    <a:cubicBezTo>
                      <a:pt x="247272" y="506719"/>
                      <a:pt x="247965" y="507610"/>
                      <a:pt x="247868" y="508657"/>
                    </a:cubicBezTo>
                    <a:cubicBezTo>
                      <a:pt x="247712" y="509526"/>
                      <a:pt x="246741" y="509837"/>
                      <a:pt x="245971" y="509908"/>
                    </a:cubicBezTo>
                    <a:cubicBezTo>
                      <a:pt x="244124" y="510051"/>
                      <a:pt x="242303" y="509572"/>
                      <a:pt x="240535" y="509099"/>
                    </a:cubicBezTo>
                    <a:cubicBezTo>
                      <a:pt x="236032" y="507791"/>
                      <a:pt x="231745" y="505832"/>
                      <a:pt x="227623" y="503612"/>
                    </a:cubicBezTo>
                    <a:cubicBezTo>
                      <a:pt x="219288" y="506812"/>
                      <a:pt x="210738" y="509442"/>
                      <a:pt x="202131" y="511809"/>
                    </a:cubicBezTo>
                    <a:cubicBezTo>
                      <a:pt x="182053" y="517219"/>
                      <a:pt x="161333" y="520919"/>
                      <a:pt x="140474" y="520520"/>
                    </a:cubicBezTo>
                    <a:cubicBezTo>
                      <a:pt x="120400" y="520097"/>
                      <a:pt x="100227" y="516878"/>
                      <a:pt x="81467" y="509559"/>
                    </a:cubicBezTo>
                    <a:cubicBezTo>
                      <a:pt x="73140" y="506302"/>
                      <a:pt x="65134" y="502270"/>
                      <a:pt x="57403" y="497794"/>
                    </a:cubicBezTo>
                    <a:cubicBezTo>
                      <a:pt x="47151" y="491826"/>
                      <a:pt x="37325" y="485124"/>
                      <a:pt x="28063" y="477712"/>
                    </a:cubicBezTo>
                    <a:cubicBezTo>
                      <a:pt x="27627" y="477366"/>
                      <a:pt x="27151" y="477010"/>
                      <a:pt x="27015" y="476443"/>
                    </a:cubicBezTo>
                    <a:cubicBezTo>
                      <a:pt x="24207" y="476234"/>
                      <a:pt x="21348" y="476016"/>
                      <a:pt x="18679" y="475051"/>
                    </a:cubicBezTo>
                    <a:cubicBezTo>
                      <a:pt x="17702" y="474663"/>
                      <a:pt x="16567" y="474110"/>
                      <a:pt x="16277" y="473005"/>
                    </a:cubicBezTo>
                    <a:cubicBezTo>
                      <a:pt x="16062" y="471983"/>
                      <a:pt x="16808" y="471100"/>
                      <a:pt x="17501" y="470455"/>
                    </a:cubicBezTo>
                    <a:cubicBezTo>
                      <a:pt x="18485" y="469521"/>
                      <a:pt x="19659" y="468826"/>
                      <a:pt x="20684" y="467948"/>
                    </a:cubicBezTo>
                    <a:cubicBezTo>
                      <a:pt x="15988" y="463541"/>
                      <a:pt x="12717" y="457836"/>
                      <a:pt x="10266" y="451937"/>
                    </a:cubicBezTo>
                    <a:cubicBezTo>
                      <a:pt x="9908" y="451218"/>
                      <a:pt x="9832" y="450314"/>
                      <a:pt x="9180" y="449785"/>
                    </a:cubicBezTo>
                    <a:cubicBezTo>
                      <a:pt x="6749" y="447703"/>
                      <a:pt x="4459" y="445435"/>
                      <a:pt x="2509" y="442893"/>
                    </a:cubicBezTo>
                    <a:cubicBezTo>
                      <a:pt x="1591" y="441668"/>
                      <a:pt x="702" y="440382"/>
                      <a:pt x="200" y="438923"/>
                    </a:cubicBezTo>
                    <a:cubicBezTo>
                      <a:pt x="-53" y="438153"/>
                      <a:pt x="-152" y="437195"/>
                      <a:pt x="431" y="436549"/>
                    </a:cubicBezTo>
                    <a:cubicBezTo>
                      <a:pt x="1076" y="435835"/>
                      <a:pt x="2116" y="435786"/>
                      <a:pt x="3011" y="435811"/>
                    </a:cubicBezTo>
                    <a:cubicBezTo>
                      <a:pt x="5012" y="435909"/>
                      <a:pt x="6962" y="436401"/>
                      <a:pt x="8934" y="436698"/>
                    </a:cubicBezTo>
                    <a:cubicBezTo>
                      <a:pt x="24117" y="439132"/>
                      <a:pt x="39756" y="438187"/>
                      <a:pt x="54663" y="434519"/>
                    </a:cubicBezTo>
                    <a:cubicBezTo>
                      <a:pt x="67081" y="431502"/>
                      <a:pt x="79225" y="426578"/>
                      <a:pt x="89390" y="418713"/>
                    </a:cubicBezTo>
                    <a:cubicBezTo>
                      <a:pt x="99150" y="411090"/>
                      <a:pt x="107287" y="401582"/>
                      <a:pt x="114341" y="391451"/>
                    </a:cubicBezTo>
                    <a:cubicBezTo>
                      <a:pt x="117424" y="387002"/>
                      <a:pt x="120283" y="382397"/>
                      <a:pt x="122877" y="377644"/>
                    </a:cubicBezTo>
                    <a:cubicBezTo>
                      <a:pt x="121690" y="376075"/>
                      <a:pt x="120767" y="374308"/>
                      <a:pt x="120251" y="372409"/>
                    </a:cubicBezTo>
                    <a:cubicBezTo>
                      <a:pt x="117776" y="363681"/>
                      <a:pt x="115802" y="354818"/>
                      <a:pt x="114162" y="345900"/>
                    </a:cubicBezTo>
                    <a:cubicBezTo>
                      <a:pt x="113165" y="340329"/>
                      <a:pt x="112207" y="334732"/>
                      <a:pt x="111903" y="329072"/>
                    </a:cubicBezTo>
                    <a:cubicBezTo>
                      <a:pt x="111628" y="324762"/>
                      <a:pt x="111853" y="320427"/>
                      <a:pt x="112468" y="316157"/>
                    </a:cubicBezTo>
                    <a:cubicBezTo>
                      <a:pt x="113124" y="311755"/>
                      <a:pt x="114315" y="307407"/>
                      <a:pt x="116255" y="303392"/>
                    </a:cubicBezTo>
                    <a:cubicBezTo>
                      <a:pt x="117867" y="300025"/>
                      <a:pt x="119925" y="296817"/>
                      <a:pt x="122674" y="294266"/>
                    </a:cubicBezTo>
                    <a:cubicBezTo>
                      <a:pt x="123842" y="293151"/>
                      <a:pt x="125188" y="292257"/>
                      <a:pt x="126550" y="291403"/>
                    </a:cubicBezTo>
                    <a:cubicBezTo>
                      <a:pt x="122428" y="285318"/>
                      <a:pt x="118542" y="279075"/>
                      <a:pt x="114775" y="272768"/>
                    </a:cubicBezTo>
                    <a:cubicBezTo>
                      <a:pt x="110493" y="265546"/>
                      <a:pt x="106407" y="258199"/>
                      <a:pt x="102831" y="250599"/>
                    </a:cubicBezTo>
                    <a:cubicBezTo>
                      <a:pt x="101051" y="246780"/>
                      <a:pt x="99392" y="242900"/>
                      <a:pt x="98078" y="238895"/>
                    </a:cubicBezTo>
                    <a:cubicBezTo>
                      <a:pt x="96917" y="235216"/>
                      <a:pt x="95848" y="231375"/>
                      <a:pt x="96166" y="227480"/>
                    </a:cubicBezTo>
                    <a:cubicBezTo>
                      <a:pt x="96293" y="225387"/>
                      <a:pt x="97320" y="223477"/>
                      <a:pt x="98664" y="221911"/>
                    </a:cubicBezTo>
                    <a:cubicBezTo>
                      <a:pt x="103554" y="216093"/>
                      <a:pt x="108651" y="210457"/>
                      <a:pt x="113644" y="204728"/>
                    </a:cubicBezTo>
                    <a:cubicBezTo>
                      <a:pt x="124519" y="192317"/>
                      <a:pt x="135179" y="179691"/>
                      <a:pt x="144967" y="166395"/>
                    </a:cubicBezTo>
                    <a:cubicBezTo>
                      <a:pt x="147599" y="162826"/>
                      <a:pt x="150184" y="159223"/>
                      <a:pt x="152741" y="155600"/>
                    </a:cubicBezTo>
                    <a:cubicBezTo>
                      <a:pt x="154586" y="152976"/>
                      <a:pt x="156440" y="150354"/>
                      <a:pt x="158131" y="147629"/>
                    </a:cubicBezTo>
                    <a:cubicBezTo>
                      <a:pt x="160442" y="143887"/>
                      <a:pt x="162235" y="139854"/>
                      <a:pt x="163754" y="135735"/>
                    </a:cubicBezTo>
                    <a:cubicBezTo>
                      <a:pt x="163899" y="135280"/>
                      <a:pt x="164227" y="134760"/>
                      <a:pt x="163873" y="134315"/>
                    </a:cubicBezTo>
                    <a:cubicBezTo>
                      <a:pt x="160647" y="128396"/>
                      <a:pt x="155691" y="123386"/>
                      <a:pt x="149688" y="120289"/>
                    </a:cubicBezTo>
                    <a:cubicBezTo>
                      <a:pt x="145014" y="117823"/>
                      <a:pt x="139654" y="116921"/>
                      <a:pt x="134408" y="117083"/>
                    </a:cubicBezTo>
                    <a:cubicBezTo>
                      <a:pt x="127903" y="117273"/>
                      <a:pt x="121513" y="118861"/>
                      <a:pt x="115422" y="121083"/>
                    </a:cubicBezTo>
                    <a:cubicBezTo>
                      <a:pt x="111171" y="122639"/>
                      <a:pt x="107052" y="124547"/>
                      <a:pt x="103094" y="126741"/>
                    </a:cubicBezTo>
                    <a:cubicBezTo>
                      <a:pt x="102583" y="127084"/>
                      <a:pt x="101905" y="126329"/>
                      <a:pt x="102305" y="125859"/>
                    </a:cubicBezTo>
                    <a:cubicBezTo>
                      <a:pt x="102823" y="125168"/>
                      <a:pt x="103468" y="124583"/>
                      <a:pt x="104048" y="123949"/>
                    </a:cubicBezTo>
                    <a:cubicBezTo>
                      <a:pt x="107986" y="119918"/>
                      <a:pt x="112302" y="116218"/>
                      <a:pt x="117107" y="113257"/>
                    </a:cubicBezTo>
                    <a:cubicBezTo>
                      <a:pt x="122640" y="109867"/>
                      <a:pt x="128895" y="107722"/>
                      <a:pt x="135306" y="106777"/>
                    </a:cubicBezTo>
                    <a:cubicBezTo>
                      <a:pt x="142666" y="105679"/>
                      <a:pt x="150270" y="106130"/>
                      <a:pt x="157421" y="108225"/>
                    </a:cubicBezTo>
                    <a:cubicBezTo>
                      <a:pt x="162045" y="109546"/>
                      <a:pt x="166387" y="111669"/>
                      <a:pt x="170582" y="113995"/>
                    </a:cubicBezTo>
                    <a:cubicBezTo>
                      <a:pt x="170847" y="113335"/>
                      <a:pt x="171134" y="112685"/>
                      <a:pt x="171469" y="112057"/>
                    </a:cubicBezTo>
                    <a:cubicBezTo>
                      <a:pt x="169540" y="109483"/>
                      <a:pt x="167472" y="107010"/>
                      <a:pt x="165261" y="104675"/>
                    </a:cubicBezTo>
                    <a:cubicBezTo>
                      <a:pt x="161105" y="100315"/>
                      <a:pt x="156269" y="96592"/>
                      <a:pt x="150952" y="93757"/>
                    </a:cubicBezTo>
                    <a:cubicBezTo>
                      <a:pt x="145946" y="91090"/>
                      <a:pt x="140485" y="89206"/>
                      <a:pt x="134838" y="88533"/>
                    </a:cubicBezTo>
                    <a:cubicBezTo>
                      <a:pt x="126934" y="87577"/>
                      <a:pt x="118959" y="89381"/>
                      <a:pt x="111618" y="92242"/>
                    </a:cubicBezTo>
                    <a:cubicBezTo>
                      <a:pt x="104145" y="95205"/>
                      <a:pt x="97115" y="99257"/>
                      <a:pt x="90715" y="104108"/>
                    </a:cubicBezTo>
                    <a:cubicBezTo>
                      <a:pt x="90089" y="104548"/>
                      <a:pt x="89436" y="103648"/>
                      <a:pt x="89925" y="103130"/>
                    </a:cubicBezTo>
                    <a:cubicBezTo>
                      <a:pt x="93507" y="98247"/>
                      <a:pt x="97611" y="93692"/>
                      <a:pt x="102397" y="89957"/>
                    </a:cubicBezTo>
                    <a:cubicBezTo>
                      <a:pt x="109471" y="84526"/>
                      <a:pt x="118063" y="81229"/>
                      <a:pt x="126873" y="80038"/>
                    </a:cubicBezTo>
                    <a:cubicBezTo>
                      <a:pt x="134495" y="78991"/>
                      <a:pt x="142293" y="79664"/>
                      <a:pt x="149727" y="81587"/>
                    </a:cubicBezTo>
                    <a:cubicBezTo>
                      <a:pt x="159145" y="84032"/>
                      <a:pt x="168126" y="88233"/>
                      <a:pt x="175942" y="94046"/>
                    </a:cubicBezTo>
                    <a:cubicBezTo>
                      <a:pt x="176231" y="88227"/>
                      <a:pt x="175795" y="82407"/>
                      <a:pt x="175355" y="76609"/>
                    </a:cubicBezTo>
                    <a:cubicBezTo>
                      <a:pt x="174287" y="63720"/>
                      <a:pt x="172791" y="50873"/>
                      <a:pt x="171529" y="38006"/>
                    </a:cubicBezTo>
                    <a:cubicBezTo>
                      <a:pt x="170728" y="29828"/>
                      <a:pt x="169958" y="21641"/>
                      <a:pt x="169630" y="13431"/>
                    </a:cubicBezTo>
                    <a:cubicBezTo>
                      <a:pt x="169578" y="10979"/>
                      <a:pt x="169516" y="8524"/>
                      <a:pt x="169663" y="6075"/>
                    </a:cubicBezTo>
                    <a:cubicBezTo>
                      <a:pt x="169783" y="4597"/>
                      <a:pt x="169887" y="3091"/>
                      <a:pt x="170398" y="1686"/>
                    </a:cubicBezTo>
                    <a:cubicBezTo>
                      <a:pt x="170646" y="1021"/>
                      <a:pt x="171065" y="333"/>
                      <a:pt x="171775" y="93"/>
                    </a:cubicBezTo>
                    <a:moveTo>
                      <a:pt x="171708" y="2262"/>
                    </a:moveTo>
                    <a:cubicBezTo>
                      <a:pt x="171115" y="4262"/>
                      <a:pt x="171076" y="6366"/>
                      <a:pt x="171031" y="8435"/>
                    </a:cubicBezTo>
                    <a:cubicBezTo>
                      <a:pt x="170979" y="11821"/>
                      <a:pt x="171132" y="15207"/>
                      <a:pt x="171330" y="18586"/>
                    </a:cubicBezTo>
                    <a:cubicBezTo>
                      <a:pt x="172649" y="38481"/>
                      <a:pt x="175361" y="58253"/>
                      <a:pt x="176919" y="78128"/>
                    </a:cubicBezTo>
                    <a:cubicBezTo>
                      <a:pt x="177362" y="83784"/>
                      <a:pt x="177655" y="89461"/>
                      <a:pt x="177340" y="95132"/>
                    </a:cubicBezTo>
                    <a:cubicBezTo>
                      <a:pt x="182283" y="98938"/>
                      <a:pt x="186565" y="103547"/>
                      <a:pt x="190261" y="108562"/>
                    </a:cubicBezTo>
                    <a:cubicBezTo>
                      <a:pt x="190250" y="108706"/>
                      <a:pt x="190224" y="108993"/>
                      <a:pt x="190211" y="109138"/>
                    </a:cubicBezTo>
                    <a:cubicBezTo>
                      <a:pt x="189961" y="109101"/>
                      <a:pt x="189644" y="109224"/>
                      <a:pt x="189469" y="108995"/>
                    </a:cubicBezTo>
                    <a:cubicBezTo>
                      <a:pt x="185729" y="104557"/>
                      <a:pt x="181779" y="100250"/>
                      <a:pt x="177236" y="96614"/>
                    </a:cubicBezTo>
                    <a:cubicBezTo>
                      <a:pt x="169015" y="90000"/>
                      <a:pt x="159305" y="85303"/>
                      <a:pt x="149092" y="82700"/>
                    </a:cubicBezTo>
                    <a:cubicBezTo>
                      <a:pt x="141152" y="80681"/>
                      <a:pt x="132779" y="80137"/>
                      <a:pt x="124698" y="81628"/>
                    </a:cubicBezTo>
                    <a:cubicBezTo>
                      <a:pt x="116291" y="83141"/>
                      <a:pt x="108165" y="86647"/>
                      <a:pt x="101612" y="92173"/>
                    </a:cubicBezTo>
                    <a:cubicBezTo>
                      <a:pt x="98621" y="94700"/>
                      <a:pt x="95935" y="97568"/>
                      <a:pt x="93440" y="100582"/>
                    </a:cubicBezTo>
                    <a:cubicBezTo>
                      <a:pt x="99886" y="96238"/>
                      <a:pt x="106791" y="92514"/>
                      <a:pt x="114157" y="89996"/>
                    </a:cubicBezTo>
                    <a:cubicBezTo>
                      <a:pt x="121239" y="87586"/>
                      <a:pt x="128869" y="86302"/>
                      <a:pt x="136322" y="87489"/>
                    </a:cubicBezTo>
                    <a:cubicBezTo>
                      <a:pt x="146242" y="89029"/>
                      <a:pt x="155421" y="93968"/>
                      <a:pt x="162853" y="100617"/>
                    </a:cubicBezTo>
                    <a:cubicBezTo>
                      <a:pt x="168433" y="105649"/>
                      <a:pt x="172966" y="111727"/>
                      <a:pt x="176947" y="118067"/>
                    </a:cubicBezTo>
                    <a:cubicBezTo>
                      <a:pt x="178197" y="119115"/>
                      <a:pt x="179608" y="119979"/>
                      <a:pt x="180829" y="121070"/>
                    </a:cubicBezTo>
                    <a:cubicBezTo>
                      <a:pt x="181056" y="121245"/>
                      <a:pt x="180954" y="121590"/>
                      <a:pt x="180864" y="121817"/>
                    </a:cubicBezTo>
                    <a:cubicBezTo>
                      <a:pt x="180169" y="121942"/>
                      <a:pt x="179731" y="121243"/>
                      <a:pt x="179191" y="120930"/>
                    </a:cubicBezTo>
                    <a:cubicBezTo>
                      <a:pt x="173014" y="116425"/>
                      <a:pt x="166299" y="112554"/>
                      <a:pt x="159057" y="110035"/>
                    </a:cubicBezTo>
                    <a:cubicBezTo>
                      <a:pt x="146781" y="105886"/>
                      <a:pt x="132859" y="106706"/>
                      <a:pt x="121207" y="112403"/>
                    </a:cubicBezTo>
                    <a:cubicBezTo>
                      <a:pt x="115476" y="115268"/>
                      <a:pt x="110414" y="119336"/>
                      <a:pt x="105908" y="123856"/>
                    </a:cubicBezTo>
                    <a:cubicBezTo>
                      <a:pt x="109535" y="122044"/>
                      <a:pt x="113284" y="120466"/>
                      <a:pt x="117129" y="119176"/>
                    </a:cubicBezTo>
                    <a:cubicBezTo>
                      <a:pt x="123315" y="117111"/>
                      <a:pt x="129806" y="115717"/>
                      <a:pt x="136357" y="115849"/>
                    </a:cubicBezTo>
                    <a:cubicBezTo>
                      <a:pt x="141175" y="115909"/>
                      <a:pt x="146017" y="116964"/>
                      <a:pt x="150301" y="119215"/>
                    </a:cubicBezTo>
                    <a:cubicBezTo>
                      <a:pt x="156819" y="122596"/>
                      <a:pt x="162153" y="128139"/>
                      <a:pt x="165459" y="134684"/>
                    </a:cubicBezTo>
                    <a:cubicBezTo>
                      <a:pt x="167147" y="138085"/>
                      <a:pt x="168236" y="141753"/>
                      <a:pt x="169035" y="145456"/>
                    </a:cubicBezTo>
                    <a:cubicBezTo>
                      <a:pt x="169196" y="146267"/>
                      <a:pt x="169460" y="147094"/>
                      <a:pt x="169250" y="147924"/>
                    </a:cubicBezTo>
                    <a:cubicBezTo>
                      <a:pt x="168881" y="147926"/>
                      <a:pt x="168329" y="148095"/>
                      <a:pt x="168200" y="147614"/>
                    </a:cubicBezTo>
                    <a:cubicBezTo>
                      <a:pt x="167436" y="143865"/>
                      <a:pt x="166585" y="140081"/>
                      <a:pt x="164959" y="136596"/>
                    </a:cubicBezTo>
                    <a:cubicBezTo>
                      <a:pt x="163105" y="141844"/>
                      <a:pt x="160518" y="146807"/>
                      <a:pt x="157456" y="151446"/>
                    </a:cubicBezTo>
                    <a:cubicBezTo>
                      <a:pt x="154124" y="156104"/>
                      <a:pt x="150864" y="160819"/>
                      <a:pt x="147467" y="165433"/>
                    </a:cubicBezTo>
                    <a:cubicBezTo>
                      <a:pt x="137507" y="179124"/>
                      <a:pt x="126610" y="192103"/>
                      <a:pt x="115467" y="204841"/>
                    </a:cubicBezTo>
                    <a:cubicBezTo>
                      <a:pt x="110345" y="210721"/>
                      <a:pt x="105118" y="216512"/>
                      <a:pt x="100082" y="222465"/>
                    </a:cubicBezTo>
                    <a:cubicBezTo>
                      <a:pt x="99008" y="223726"/>
                      <a:pt x="97985" y="225135"/>
                      <a:pt x="97717" y="226809"/>
                    </a:cubicBezTo>
                    <a:cubicBezTo>
                      <a:pt x="97245" y="229541"/>
                      <a:pt x="97799" y="232320"/>
                      <a:pt x="98438" y="234979"/>
                    </a:cubicBezTo>
                    <a:cubicBezTo>
                      <a:pt x="99879" y="240528"/>
                      <a:pt x="102173" y="245815"/>
                      <a:pt x="104616" y="250989"/>
                    </a:cubicBezTo>
                    <a:cubicBezTo>
                      <a:pt x="108049" y="258173"/>
                      <a:pt x="111931" y="265134"/>
                      <a:pt x="115987" y="271983"/>
                    </a:cubicBezTo>
                    <a:cubicBezTo>
                      <a:pt x="119789" y="278372"/>
                      <a:pt x="123753" y="284666"/>
                      <a:pt x="127892" y="290842"/>
                    </a:cubicBezTo>
                    <a:cubicBezTo>
                      <a:pt x="129443" y="290257"/>
                      <a:pt x="131096" y="290061"/>
                      <a:pt x="132710" y="289720"/>
                    </a:cubicBezTo>
                    <a:cubicBezTo>
                      <a:pt x="138910" y="288662"/>
                      <a:pt x="145297" y="290333"/>
                      <a:pt x="150726" y="293343"/>
                    </a:cubicBezTo>
                    <a:cubicBezTo>
                      <a:pt x="156686" y="296629"/>
                      <a:pt x="161497" y="301687"/>
                      <a:pt x="165239" y="307317"/>
                    </a:cubicBezTo>
                    <a:cubicBezTo>
                      <a:pt x="169104" y="313138"/>
                      <a:pt x="171935" y="319603"/>
                      <a:pt x="173976" y="326273"/>
                    </a:cubicBezTo>
                    <a:cubicBezTo>
                      <a:pt x="175383" y="330863"/>
                      <a:pt x="176276" y="335588"/>
                      <a:pt x="177681" y="340178"/>
                    </a:cubicBezTo>
                    <a:cubicBezTo>
                      <a:pt x="178702" y="343484"/>
                      <a:pt x="180039" y="346757"/>
                      <a:pt x="182186" y="349504"/>
                    </a:cubicBezTo>
                    <a:cubicBezTo>
                      <a:pt x="184351" y="352290"/>
                      <a:pt x="187238" y="354402"/>
                      <a:pt x="189456" y="357136"/>
                    </a:cubicBezTo>
                    <a:cubicBezTo>
                      <a:pt x="190688" y="358638"/>
                      <a:pt x="191601" y="360534"/>
                      <a:pt x="191417" y="362526"/>
                    </a:cubicBezTo>
                    <a:cubicBezTo>
                      <a:pt x="191133" y="366061"/>
                      <a:pt x="189501" y="369321"/>
                      <a:pt x="187710" y="372320"/>
                    </a:cubicBezTo>
                    <a:cubicBezTo>
                      <a:pt x="187391" y="372756"/>
                      <a:pt x="186716" y="373313"/>
                      <a:pt x="187134" y="373891"/>
                    </a:cubicBezTo>
                    <a:cubicBezTo>
                      <a:pt x="188768" y="376856"/>
                      <a:pt x="190621" y="379702"/>
                      <a:pt x="192628" y="382432"/>
                    </a:cubicBezTo>
                    <a:cubicBezTo>
                      <a:pt x="196076" y="387127"/>
                      <a:pt x="200141" y="391445"/>
                      <a:pt x="205053" y="394630"/>
                    </a:cubicBezTo>
                    <a:cubicBezTo>
                      <a:pt x="206449" y="395491"/>
                      <a:pt x="207791" y="396496"/>
                      <a:pt x="209332" y="397088"/>
                    </a:cubicBezTo>
                    <a:cubicBezTo>
                      <a:pt x="213462" y="399396"/>
                      <a:pt x="217879" y="401157"/>
                      <a:pt x="222309" y="402806"/>
                    </a:cubicBezTo>
                    <a:cubicBezTo>
                      <a:pt x="225776" y="404105"/>
                      <a:pt x="229380" y="405056"/>
                      <a:pt x="232744" y="406627"/>
                    </a:cubicBezTo>
                    <a:cubicBezTo>
                      <a:pt x="235635" y="407976"/>
                      <a:pt x="238315" y="409939"/>
                      <a:pt x="240147" y="412583"/>
                    </a:cubicBezTo>
                    <a:cubicBezTo>
                      <a:pt x="241994" y="415237"/>
                      <a:pt x="242357" y="418599"/>
                      <a:pt x="242363" y="421747"/>
                    </a:cubicBezTo>
                    <a:cubicBezTo>
                      <a:pt x="246832" y="423659"/>
                      <a:pt x="251180" y="425845"/>
                      <a:pt x="255487" y="428102"/>
                    </a:cubicBezTo>
                    <a:cubicBezTo>
                      <a:pt x="256182" y="428440"/>
                      <a:pt x="256827" y="428904"/>
                      <a:pt x="257573" y="429142"/>
                    </a:cubicBezTo>
                    <a:cubicBezTo>
                      <a:pt x="257813" y="429530"/>
                      <a:pt x="258264" y="429683"/>
                      <a:pt x="258646" y="429908"/>
                    </a:cubicBezTo>
                    <a:cubicBezTo>
                      <a:pt x="264017" y="432855"/>
                      <a:pt x="269221" y="436109"/>
                      <a:pt x="274225" y="439646"/>
                    </a:cubicBezTo>
                    <a:cubicBezTo>
                      <a:pt x="275410" y="437876"/>
                      <a:pt x="276653" y="436139"/>
                      <a:pt x="277714" y="434297"/>
                    </a:cubicBezTo>
                    <a:cubicBezTo>
                      <a:pt x="282237" y="427338"/>
                      <a:pt x="286592" y="420265"/>
                      <a:pt x="290573" y="412980"/>
                    </a:cubicBezTo>
                    <a:cubicBezTo>
                      <a:pt x="295562" y="403924"/>
                      <a:pt x="300069" y="394606"/>
                      <a:pt x="304132" y="385101"/>
                    </a:cubicBezTo>
                    <a:cubicBezTo>
                      <a:pt x="312597" y="365396"/>
                      <a:pt x="319258" y="344899"/>
                      <a:pt x="323663" y="323904"/>
                    </a:cubicBezTo>
                    <a:cubicBezTo>
                      <a:pt x="327078" y="307733"/>
                      <a:pt x="329230" y="291252"/>
                      <a:pt x="329342" y="274710"/>
                    </a:cubicBezTo>
                    <a:cubicBezTo>
                      <a:pt x="329517" y="257765"/>
                      <a:pt x="327378" y="240807"/>
                      <a:pt x="323024" y="224431"/>
                    </a:cubicBezTo>
                    <a:cubicBezTo>
                      <a:pt x="318939" y="208947"/>
                      <a:pt x="312938" y="194000"/>
                      <a:pt x="305500" y="179827"/>
                    </a:cubicBezTo>
                    <a:lnTo>
                      <a:pt x="305453" y="179830"/>
                    </a:lnTo>
                    <a:cubicBezTo>
                      <a:pt x="300233" y="169766"/>
                      <a:pt x="294053" y="160224"/>
                      <a:pt x="287390" y="151060"/>
                    </a:cubicBezTo>
                    <a:cubicBezTo>
                      <a:pt x="278137" y="138419"/>
                      <a:pt x="267883" y="126510"/>
                      <a:pt x="256801" y="115439"/>
                    </a:cubicBezTo>
                    <a:cubicBezTo>
                      <a:pt x="253754" y="112418"/>
                      <a:pt x="250692" y="109390"/>
                      <a:pt x="247259" y="106803"/>
                    </a:cubicBezTo>
                    <a:cubicBezTo>
                      <a:pt x="246562" y="106233"/>
                      <a:pt x="245751" y="105716"/>
                      <a:pt x="245337" y="104889"/>
                    </a:cubicBezTo>
                    <a:cubicBezTo>
                      <a:pt x="244987" y="104216"/>
                      <a:pt x="245505" y="103433"/>
                      <a:pt x="246193" y="103282"/>
                    </a:cubicBezTo>
                    <a:cubicBezTo>
                      <a:pt x="248034" y="102844"/>
                      <a:pt x="249943" y="103092"/>
                      <a:pt x="251810" y="103169"/>
                    </a:cubicBezTo>
                    <a:cubicBezTo>
                      <a:pt x="250539" y="100701"/>
                      <a:pt x="249212" y="98260"/>
                      <a:pt x="247874" y="95828"/>
                    </a:cubicBezTo>
                    <a:cubicBezTo>
                      <a:pt x="240434" y="82398"/>
                      <a:pt x="232347" y="69324"/>
                      <a:pt x="223592" y="56712"/>
                    </a:cubicBezTo>
                    <a:cubicBezTo>
                      <a:pt x="213349" y="41970"/>
                      <a:pt x="202105" y="27875"/>
                      <a:pt x="189417" y="15153"/>
                    </a:cubicBezTo>
                    <a:cubicBezTo>
                      <a:pt x="185395" y="11178"/>
                      <a:pt x="181291" y="7246"/>
                      <a:pt x="176716" y="3904"/>
                    </a:cubicBezTo>
                    <a:cubicBezTo>
                      <a:pt x="175333" y="2950"/>
                      <a:pt x="173950" y="1930"/>
                      <a:pt x="172340" y="1395"/>
                    </a:cubicBezTo>
                    <a:cubicBezTo>
                      <a:pt x="172062" y="1630"/>
                      <a:pt x="171868" y="1938"/>
                      <a:pt x="171708" y="2262"/>
                    </a:cubicBezTo>
                    <a:moveTo>
                      <a:pt x="281916" y="71312"/>
                    </a:moveTo>
                    <a:cubicBezTo>
                      <a:pt x="268854" y="75021"/>
                      <a:pt x="256697" y="82226"/>
                      <a:pt x="247622" y="92378"/>
                    </a:cubicBezTo>
                    <a:cubicBezTo>
                      <a:pt x="249618" y="95984"/>
                      <a:pt x="251644" y="99574"/>
                      <a:pt x="253476" y="103269"/>
                    </a:cubicBezTo>
                    <a:cubicBezTo>
                      <a:pt x="254773" y="103487"/>
                      <a:pt x="256072" y="103707"/>
                      <a:pt x="257362" y="103972"/>
                    </a:cubicBezTo>
                    <a:cubicBezTo>
                      <a:pt x="259824" y="100310"/>
                      <a:pt x="262441" y="96746"/>
                      <a:pt x="265385" y="93453"/>
                    </a:cubicBezTo>
                    <a:cubicBezTo>
                      <a:pt x="269821" y="88447"/>
                      <a:pt x="275114" y="84189"/>
                      <a:pt x="280992" y="80987"/>
                    </a:cubicBezTo>
                    <a:cubicBezTo>
                      <a:pt x="288162" y="77082"/>
                      <a:pt x="296338" y="74738"/>
                      <a:pt x="304549" y="75189"/>
                    </a:cubicBezTo>
                    <a:cubicBezTo>
                      <a:pt x="310066" y="75496"/>
                      <a:pt x="315484" y="76836"/>
                      <a:pt x="320650" y="78762"/>
                    </a:cubicBezTo>
                    <a:cubicBezTo>
                      <a:pt x="327281" y="81259"/>
                      <a:pt x="333573" y="84638"/>
                      <a:pt x="339406" y="88658"/>
                    </a:cubicBezTo>
                    <a:cubicBezTo>
                      <a:pt x="337505" y="86157"/>
                      <a:pt x="335291" y="83898"/>
                      <a:pt x="333004" y="81747"/>
                    </a:cubicBezTo>
                    <a:cubicBezTo>
                      <a:pt x="323796" y="73172"/>
                      <a:pt x="311098" y="68886"/>
                      <a:pt x="298621" y="68871"/>
                    </a:cubicBezTo>
                    <a:cubicBezTo>
                      <a:pt x="292972" y="68873"/>
                      <a:pt x="287345" y="69777"/>
                      <a:pt x="281916" y="71312"/>
                    </a:cubicBezTo>
                    <a:moveTo>
                      <a:pt x="282257" y="96094"/>
                    </a:moveTo>
                    <a:cubicBezTo>
                      <a:pt x="274437" y="97227"/>
                      <a:pt x="267117" y="100545"/>
                      <a:pt x="260394" y="104589"/>
                    </a:cubicBezTo>
                    <a:cubicBezTo>
                      <a:pt x="266671" y="105901"/>
                      <a:pt x="272849" y="107638"/>
                      <a:pt x="278957" y="109574"/>
                    </a:cubicBezTo>
                    <a:cubicBezTo>
                      <a:pt x="281756" y="107753"/>
                      <a:pt x="284777" y="106255"/>
                      <a:pt x="287955" y="105221"/>
                    </a:cubicBezTo>
                    <a:cubicBezTo>
                      <a:pt x="293281" y="103536"/>
                      <a:pt x="298999" y="103519"/>
                      <a:pt x="304484" y="104332"/>
                    </a:cubicBezTo>
                    <a:cubicBezTo>
                      <a:pt x="312325" y="105513"/>
                      <a:pt x="319813" y="108350"/>
                      <a:pt x="326906" y="111824"/>
                    </a:cubicBezTo>
                    <a:cubicBezTo>
                      <a:pt x="322758" y="107673"/>
                      <a:pt x="318132" y="103931"/>
                      <a:pt x="312958" y="101132"/>
                    </a:cubicBezTo>
                    <a:cubicBezTo>
                      <a:pt x="303630" y="96176"/>
                      <a:pt x="292670" y="94560"/>
                      <a:pt x="282257" y="96094"/>
                    </a:cubicBezTo>
                    <a:moveTo>
                      <a:pt x="246860" y="104570"/>
                    </a:moveTo>
                    <a:cubicBezTo>
                      <a:pt x="248390" y="105962"/>
                      <a:pt x="250118" y="107118"/>
                      <a:pt x="251637" y="108527"/>
                    </a:cubicBezTo>
                    <a:cubicBezTo>
                      <a:pt x="256249" y="112672"/>
                      <a:pt x="260564" y="117135"/>
                      <a:pt x="264824" y="121638"/>
                    </a:cubicBezTo>
                    <a:cubicBezTo>
                      <a:pt x="270788" y="128008"/>
                      <a:pt x="276497" y="134621"/>
                      <a:pt x="281909" y="141468"/>
                    </a:cubicBezTo>
                    <a:cubicBezTo>
                      <a:pt x="291352" y="153444"/>
                      <a:pt x="299966" y="166123"/>
                      <a:pt x="307022" y="179659"/>
                    </a:cubicBezTo>
                    <a:cubicBezTo>
                      <a:pt x="317051" y="198771"/>
                      <a:pt x="324375" y="219360"/>
                      <a:pt x="328045" y="240651"/>
                    </a:cubicBezTo>
                    <a:cubicBezTo>
                      <a:pt x="330984" y="257497"/>
                      <a:pt x="331465" y="274723"/>
                      <a:pt x="329981" y="291744"/>
                    </a:cubicBezTo>
                    <a:cubicBezTo>
                      <a:pt x="328785" y="305722"/>
                      <a:pt x="326321" y="319573"/>
                      <a:pt x="323039" y="333206"/>
                    </a:cubicBezTo>
                    <a:cubicBezTo>
                      <a:pt x="320219" y="344893"/>
                      <a:pt x="316714" y="356411"/>
                      <a:pt x="312591" y="367705"/>
                    </a:cubicBezTo>
                    <a:cubicBezTo>
                      <a:pt x="305744" y="386406"/>
                      <a:pt x="297391" y="404580"/>
                      <a:pt x="287256" y="421736"/>
                    </a:cubicBezTo>
                    <a:cubicBezTo>
                      <a:pt x="285478" y="424705"/>
                      <a:pt x="283748" y="427709"/>
                      <a:pt x="281825" y="430587"/>
                    </a:cubicBezTo>
                    <a:cubicBezTo>
                      <a:pt x="279678" y="433880"/>
                      <a:pt x="277570" y="437203"/>
                      <a:pt x="275380" y="440470"/>
                    </a:cubicBezTo>
                    <a:cubicBezTo>
                      <a:pt x="279782" y="443834"/>
                      <a:pt x="284117" y="447308"/>
                      <a:pt x="288139" y="451125"/>
                    </a:cubicBezTo>
                    <a:cubicBezTo>
                      <a:pt x="290968" y="453738"/>
                      <a:pt x="293602" y="456563"/>
                      <a:pt x="296215" y="459379"/>
                    </a:cubicBezTo>
                    <a:cubicBezTo>
                      <a:pt x="301653" y="454556"/>
                      <a:pt x="306864" y="449462"/>
                      <a:pt x="311808" y="444128"/>
                    </a:cubicBezTo>
                    <a:cubicBezTo>
                      <a:pt x="317591" y="437898"/>
                      <a:pt x="322853" y="431200"/>
                      <a:pt x="327739" y="424246"/>
                    </a:cubicBezTo>
                    <a:cubicBezTo>
                      <a:pt x="328692" y="422804"/>
                      <a:pt x="329823" y="421466"/>
                      <a:pt x="330613" y="419928"/>
                    </a:cubicBezTo>
                    <a:cubicBezTo>
                      <a:pt x="331055" y="419384"/>
                      <a:pt x="331398" y="418767"/>
                      <a:pt x="331802" y="418200"/>
                    </a:cubicBezTo>
                    <a:cubicBezTo>
                      <a:pt x="340683" y="404864"/>
                      <a:pt x="348339" y="390737"/>
                      <a:pt x="354987" y="376168"/>
                    </a:cubicBezTo>
                    <a:cubicBezTo>
                      <a:pt x="363025" y="358465"/>
                      <a:pt x="369729" y="340163"/>
                      <a:pt x="375191" y="321506"/>
                    </a:cubicBezTo>
                    <a:cubicBezTo>
                      <a:pt x="382294" y="297099"/>
                      <a:pt x="387039" y="271987"/>
                      <a:pt x="388996" y="246637"/>
                    </a:cubicBezTo>
                    <a:cubicBezTo>
                      <a:pt x="389573" y="238740"/>
                      <a:pt x="389961" y="230818"/>
                      <a:pt x="389810" y="222899"/>
                    </a:cubicBezTo>
                    <a:cubicBezTo>
                      <a:pt x="389663" y="218657"/>
                      <a:pt x="389577" y="214363"/>
                      <a:pt x="388565" y="210220"/>
                    </a:cubicBezTo>
                    <a:cubicBezTo>
                      <a:pt x="387626" y="206485"/>
                      <a:pt x="385102" y="203466"/>
                      <a:pt x="382644" y="200613"/>
                    </a:cubicBezTo>
                    <a:cubicBezTo>
                      <a:pt x="378160" y="195545"/>
                      <a:pt x="373275" y="190849"/>
                      <a:pt x="368722" y="185845"/>
                    </a:cubicBezTo>
                    <a:cubicBezTo>
                      <a:pt x="363148" y="179834"/>
                      <a:pt x="357851" y="173574"/>
                      <a:pt x="352480" y="167385"/>
                    </a:cubicBezTo>
                    <a:cubicBezTo>
                      <a:pt x="348441" y="162712"/>
                      <a:pt x="344418" y="158021"/>
                      <a:pt x="340271" y="153444"/>
                    </a:cubicBezTo>
                    <a:cubicBezTo>
                      <a:pt x="330790" y="142974"/>
                      <a:pt x="320665" y="132897"/>
                      <a:pt x="308806" y="125121"/>
                    </a:cubicBezTo>
                    <a:cubicBezTo>
                      <a:pt x="301765" y="120503"/>
                      <a:pt x="294150" y="116817"/>
                      <a:pt x="286313" y="113768"/>
                    </a:cubicBezTo>
                    <a:cubicBezTo>
                      <a:pt x="278045" y="110573"/>
                      <a:pt x="269517" y="108052"/>
                      <a:pt x="260860" y="106149"/>
                    </a:cubicBezTo>
                    <a:cubicBezTo>
                      <a:pt x="256264" y="105185"/>
                      <a:pt x="251590" y="104071"/>
                      <a:pt x="246860" y="104570"/>
                    </a:cubicBezTo>
                    <a:moveTo>
                      <a:pt x="171911" y="114804"/>
                    </a:moveTo>
                    <a:cubicBezTo>
                      <a:pt x="172791" y="115395"/>
                      <a:pt x="173708" y="115933"/>
                      <a:pt x="174595" y="116515"/>
                    </a:cubicBezTo>
                    <a:cubicBezTo>
                      <a:pt x="173998" y="115395"/>
                      <a:pt x="173156" y="114431"/>
                      <a:pt x="172481" y="113361"/>
                    </a:cubicBezTo>
                    <a:cubicBezTo>
                      <a:pt x="172273" y="113820"/>
                      <a:pt x="171857" y="114297"/>
                      <a:pt x="171911" y="114804"/>
                    </a:cubicBezTo>
                    <a:moveTo>
                      <a:pt x="133655" y="291040"/>
                    </a:moveTo>
                    <a:cubicBezTo>
                      <a:pt x="131838" y="291288"/>
                      <a:pt x="130054" y="291748"/>
                      <a:pt x="128313" y="292320"/>
                    </a:cubicBezTo>
                    <a:cubicBezTo>
                      <a:pt x="126796" y="292805"/>
                      <a:pt x="125490" y="293764"/>
                      <a:pt x="124282" y="294773"/>
                    </a:cubicBezTo>
                    <a:cubicBezTo>
                      <a:pt x="121177" y="297425"/>
                      <a:pt x="118961" y="300953"/>
                      <a:pt x="117269" y="304632"/>
                    </a:cubicBezTo>
                    <a:cubicBezTo>
                      <a:pt x="113922" y="311986"/>
                      <a:pt x="113007" y="320220"/>
                      <a:pt x="113299" y="328226"/>
                    </a:cubicBezTo>
                    <a:cubicBezTo>
                      <a:pt x="113594" y="334479"/>
                      <a:pt x="114675" y="340657"/>
                      <a:pt x="115797" y="346807"/>
                    </a:cubicBezTo>
                    <a:cubicBezTo>
                      <a:pt x="117390" y="355285"/>
                      <a:pt x="119284" y="363711"/>
                      <a:pt x="121643" y="372012"/>
                    </a:cubicBezTo>
                    <a:cubicBezTo>
                      <a:pt x="122174" y="373997"/>
                      <a:pt x="123207" y="375814"/>
                      <a:pt x="124526" y="377385"/>
                    </a:cubicBezTo>
                    <a:cubicBezTo>
                      <a:pt x="126996" y="380347"/>
                      <a:pt x="130086" y="382736"/>
                      <a:pt x="133342" y="384782"/>
                    </a:cubicBezTo>
                    <a:cubicBezTo>
                      <a:pt x="138780" y="388137"/>
                      <a:pt x="144831" y="390584"/>
                      <a:pt x="151155" y="391602"/>
                    </a:cubicBezTo>
                    <a:cubicBezTo>
                      <a:pt x="155807" y="392317"/>
                      <a:pt x="160723" y="392245"/>
                      <a:pt x="165144" y="390472"/>
                    </a:cubicBezTo>
                    <a:cubicBezTo>
                      <a:pt x="168184" y="389248"/>
                      <a:pt x="170972" y="387477"/>
                      <a:pt x="173594" y="385526"/>
                    </a:cubicBezTo>
                    <a:cubicBezTo>
                      <a:pt x="178242" y="382011"/>
                      <a:pt x="182329" y="377741"/>
                      <a:pt x="185585" y="372907"/>
                    </a:cubicBezTo>
                    <a:cubicBezTo>
                      <a:pt x="187246" y="370385"/>
                      <a:pt x="188740" y="367705"/>
                      <a:pt x="189564" y="364785"/>
                    </a:cubicBezTo>
                    <a:cubicBezTo>
                      <a:pt x="189987" y="363197"/>
                      <a:pt x="190254" y="361423"/>
                      <a:pt x="189503" y="359891"/>
                    </a:cubicBezTo>
                    <a:cubicBezTo>
                      <a:pt x="188489" y="357792"/>
                      <a:pt x="186685" y="356243"/>
                      <a:pt x="185054" y="354635"/>
                    </a:cubicBezTo>
                    <a:cubicBezTo>
                      <a:pt x="182937" y="352635"/>
                      <a:pt x="180864" y="350524"/>
                      <a:pt x="179409" y="347976"/>
                    </a:cubicBezTo>
                    <a:cubicBezTo>
                      <a:pt x="177474" y="344677"/>
                      <a:pt x="176339" y="340991"/>
                      <a:pt x="175370" y="337317"/>
                    </a:cubicBezTo>
                    <a:cubicBezTo>
                      <a:pt x="174304" y="333221"/>
                      <a:pt x="173413" y="329074"/>
                      <a:pt x="172075" y="325056"/>
                    </a:cubicBezTo>
                    <a:cubicBezTo>
                      <a:pt x="169779" y="318073"/>
                      <a:pt x="166581" y="311330"/>
                      <a:pt x="162143" y="305448"/>
                    </a:cubicBezTo>
                    <a:cubicBezTo>
                      <a:pt x="158330" y="300392"/>
                      <a:pt x="153460" y="296012"/>
                      <a:pt x="147642" y="293410"/>
                    </a:cubicBezTo>
                    <a:cubicBezTo>
                      <a:pt x="143294" y="291433"/>
                      <a:pt x="138424" y="290395"/>
                      <a:pt x="133655" y="291040"/>
                    </a:cubicBezTo>
                    <a:moveTo>
                      <a:pt x="374121" y="330019"/>
                    </a:moveTo>
                    <a:cubicBezTo>
                      <a:pt x="373277" y="332757"/>
                      <a:pt x="372360" y="335472"/>
                      <a:pt x="371479" y="338197"/>
                    </a:cubicBezTo>
                    <a:lnTo>
                      <a:pt x="371402" y="338247"/>
                    </a:lnTo>
                    <a:cubicBezTo>
                      <a:pt x="370703" y="340691"/>
                      <a:pt x="369716" y="343043"/>
                      <a:pt x="368983" y="345477"/>
                    </a:cubicBezTo>
                    <a:cubicBezTo>
                      <a:pt x="371033" y="343199"/>
                      <a:pt x="373301" y="340974"/>
                      <a:pt x="376140" y="339720"/>
                    </a:cubicBezTo>
                    <a:cubicBezTo>
                      <a:pt x="377795" y="338959"/>
                      <a:pt x="379780" y="339069"/>
                      <a:pt x="381338" y="340016"/>
                    </a:cubicBezTo>
                    <a:cubicBezTo>
                      <a:pt x="384273" y="341738"/>
                      <a:pt x="386355" y="344515"/>
                      <a:pt x="388986" y="346623"/>
                    </a:cubicBezTo>
                    <a:cubicBezTo>
                      <a:pt x="389504" y="344180"/>
                      <a:pt x="389754" y="341660"/>
                      <a:pt x="389450" y="339172"/>
                    </a:cubicBezTo>
                    <a:lnTo>
                      <a:pt x="389361" y="339110"/>
                    </a:lnTo>
                    <a:cubicBezTo>
                      <a:pt x="389154" y="338035"/>
                      <a:pt x="388772" y="336950"/>
                      <a:pt x="388004" y="336149"/>
                    </a:cubicBezTo>
                    <a:cubicBezTo>
                      <a:pt x="386234" y="334488"/>
                      <a:pt x="383693" y="334222"/>
                      <a:pt x="381494" y="333439"/>
                    </a:cubicBezTo>
                    <a:cubicBezTo>
                      <a:pt x="378902" y="332613"/>
                      <a:pt x="376475" y="331363"/>
                      <a:pt x="374121" y="330019"/>
                    </a:cubicBezTo>
                    <a:moveTo>
                      <a:pt x="375361" y="341740"/>
                    </a:moveTo>
                    <a:cubicBezTo>
                      <a:pt x="372675" y="343436"/>
                      <a:pt x="370472" y="345792"/>
                      <a:pt x="368579" y="348321"/>
                    </a:cubicBezTo>
                    <a:cubicBezTo>
                      <a:pt x="367995" y="349135"/>
                      <a:pt x="367360" y="349931"/>
                      <a:pt x="366976" y="350865"/>
                    </a:cubicBezTo>
                    <a:cubicBezTo>
                      <a:pt x="365949" y="353537"/>
                      <a:pt x="364995" y="356238"/>
                      <a:pt x="363895" y="358882"/>
                    </a:cubicBezTo>
                    <a:cubicBezTo>
                      <a:pt x="363549" y="359661"/>
                      <a:pt x="363273" y="360470"/>
                      <a:pt x="362941" y="361257"/>
                    </a:cubicBezTo>
                    <a:cubicBezTo>
                      <a:pt x="362812" y="361585"/>
                      <a:pt x="362628" y="361937"/>
                      <a:pt x="362742" y="362308"/>
                    </a:cubicBezTo>
                    <a:cubicBezTo>
                      <a:pt x="363101" y="363860"/>
                      <a:pt x="363588" y="365385"/>
                      <a:pt x="364212" y="366855"/>
                    </a:cubicBezTo>
                    <a:cubicBezTo>
                      <a:pt x="365155" y="369073"/>
                      <a:pt x="366598" y="371030"/>
                      <a:pt x="368135" y="372873"/>
                    </a:cubicBezTo>
                    <a:cubicBezTo>
                      <a:pt x="370180" y="375285"/>
                      <a:pt x="372276" y="377659"/>
                      <a:pt x="374291" y="380099"/>
                    </a:cubicBezTo>
                    <a:cubicBezTo>
                      <a:pt x="380149" y="387110"/>
                      <a:pt x="385814" y="394285"/>
                      <a:pt x="391892" y="401110"/>
                    </a:cubicBezTo>
                    <a:cubicBezTo>
                      <a:pt x="396413" y="406228"/>
                      <a:pt x="401397" y="410982"/>
                      <a:pt x="405260" y="416648"/>
                    </a:cubicBezTo>
                    <a:cubicBezTo>
                      <a:pt x="407664" y="420146"/>
                      <a:pt x="409433" y="424015"/>
                      <a:pt x="411502" y="427709"/>
                    </a:cubicBezTo>
                    <a:cubicBezTo>
                      <a:pt x="412847" y="430054"/>
                      <a:pt x="414307" y="432445"/>
                      <a:pt x="416493" y="434107"/>
                    </a:cubicBezTo>
                    <a:cubicBezTo>
                      <a:pt x="418457" y="435572"/>
                      <a:pt x="420969" y="436023"/>
                      <a:pt x="423366" y="436107"/>
                    </a:cubicBezTo>
                    <a:cubicBezTo>
                      <a:pt x="422488" y="433531"/>
                      <a:pt x="421359" y="431030"/>
                      <a:pt x="420783" y="428363"/>
                    </a:cubicBezTo>
                    <a:cubicBezTo>
                      <a:pt x="419695" y="423460"/>
                      <a:pt x="420159" y="418210"/>
                      <a:pt x="422205" y="413616"/>
                    </a:cubicBezTo>
                    <a:cubicBezTo>
                      <a:pt x="423528" y="410654"/>
                      <a:pt x="425282" y="407892"/>
                      <a:pt x="427304" y="405358"/>
                    </a:cubicBezTo>
                    <a:cubicBezTo>
                      <a:pt x="427947" y="404698"/>
                      <a:pt x="427681" y="403710"/>
                      <a:pt x="427833" y="402886"/>
                    </a:cubicBezTo>
                    <a:cubicBezTo>
                      <a:pt x="427947" y="399476"/>
                      <a:pt x="429936" y="396475"/>
                      <a:pt x="432247" y="394103"/>
                    </a:cubicBezTo>
                    <a:cubicBezTo>
                      <a:pt x="437260" y="388987"/>
                      <a:pt x="442812" y="384423"/>
                      <a:pt x="448599" y="380214"/>
                    </a:cubicBezTo>
                    <a:cubicBezTo>
                      <a:pt x="451398" y="378129"/>
                      <a:pt x="454354" y="376269"/>
                      <a:pt x="457217" y="374273"/>
                    </a:cubicBezTo>
                    <a:cubicBezTo>
                      <a:pt x="456279" y="374116"/>
                      <a:pt x="455349" y="373926"/>
                      <a:pt x="454427" y="373714"/>
                    </a:cubicBezTo>
                    <a:lnTo>
                      <a:pt x="454330" y="373768"/>
                    </a:lnTo>
                    <a:cubicBezTo>
                      <a:pt x="447863" y="372394"/>
                      <a:pt x="441414" y="370926"/>
                      <a:pt x="435016" y="369256"/>
                    </a:cubicBezTo>
                    <a:cubicBezTo>
                      <a:pt x="427845" y="367396"/>
                      <a:pt x="420727" y="365286"/>
                      <a:pt x="413852" y="362515"/>
                    </a:cubicBezTo>
                    <a:cubicBezTo>
                      <a:pt x="406285" y="359486"/>
                      <a:pt x="398985" y="355731"/>
                      <a:pt x="392289" y="351068"/>
                    </a:cubicBezTo>
                    <a:cubicBezTo>
                      <a:pt x="389527" y="349141"/>
                      <a:pt x="386985" y="346917"/>
                      <a:pt x="384605" y="344539"/>
                    </a:cubicBezTo>
                    <a:cubicBezTo>
                      <a:pt x="383140" y="343171"/>
                      <a:pt x="381701" y="341654"/>
                      <a:pt x="379804" y="340894"/>
                    </a:cubicBezTo>
                    <a:cubicBezTo>
                      <a:pt x="378292" y="340303"/>
                      <a:pt x="376658" y="340927"/>
                      <a:pt x="375361" y="341740"/>
                    </a:cubicBezTo>
                    <a:moveTo>
                      <a:pt x="507921" y="351776"/>
                    </a:moveTo>
                    <a:cubicBezTo>
                      <a:pt x="505073" y="352322"/>
                      <a:pt x="502320" y="353263"/>
                      <a:pt x="499590" y="354225"/>
                    </a:cubicBezTo>
                    <a:cubicBezTo>
                      <a:pt x="492351" y="356838"/>
                      <a:pt x="485310" y="359989"/>
                      <a:pt x="478493" y="363558"/>
                    </a:cubicBezTo>
                    <a:cubicBezTo>
                      <a:pt x="470251" y="367847"/>
                      <a:pt x="462206" y="372532"/>
                      <a:pt x="454548" y="377797"/>
                    </a:cubicBezTo>
                    <a:cubicBezTo>
                      <a:pt x="448338" y="382043"/>
                      <a:pt x="442279" y="386558"/>
                      <a:pt x="436811" y="391738"/>
                    </a:cubicBezTo>
                    <a:lnTo>
                      <a:pt x="436785" y="391838"/>
                    </a:lnTo>
                    <a:cubicBezTo>
                      <a:pt x="436017" y="392207"/>
                      <a:pt x="435525" y="392945"/>
                      <a:pt x="434893" y="393488"/>
                    </a:cubicBezTo>
                    <a:cubicBezTo>
                      <a:pt x="433253" y="395098"/>
                      <a:pt x="431576" y="396740"/>
                      <a:pt x="430489" y="398790"/>
                    </a:cubicBezTo>
                    <a:cubicBezTo>
                      <a:pt x="429356" y="400896"/>
                      <a:pt x="429095" y="403352"/>
                      <a:pt x="429183" y="405710"/>
                    </a:cubicBezTo>
                    <a:cubicBezTo>
                      <a:pt x="429669" y="413159"/>
                      <a:pt x="435665" y="419794"/>
                      <a:pt x="442937" y="421292"/>
                    </a:cubicBezTo>
                    <a:cubicBezTo>
                      <a:pt x="447266" y="422071"/>
                      <a:pt x="451629" y="420962"/>
                      <a:pt x="455789" y="419824"/>
                    </a:cubicBezTo>
                    <a:lnTo>
                      <a:pt x="455606" y="419663"/>
                    </a:lnTo>
                    <a:cubicBezTo>
                      <a:pt x="455858" y="419673"/>
                      <a:pt x="456113" y="419647"/>
                      <a:pt x="456367" y="419587"/>
                    </a:cubicBezTo>
                    <a:cubicBezTo>
                      <a:pt x="460320" y="418463"/>
                      <a:pt x="464222" y="417153"/>
                      <a:pt x="468222" y="416195"/>
                    </a:cubicBezTo>
                    <a:cubicBezTo>
                      <a:pt x="473427" y="414913"/>
                      <a:pt x="478815" y="414065"/>
                      <a:pt x="484188" y="414536"/>
                    </a:cubicBezTo>
                    <a:cubicBezTo>
                      <a:pt x="488849" y="414928"/>
                      <a:pt x="493307" y="416430"/>
                      <a:pt x="497747" y="417811"/>
                    </a:cubicBezTo>
                    <a:cubicBezTo>
                      <a:pt x="501577" y="419041"/>
                      <a:pt x="505498" y="419960"/>
                      <a:pt x="509441" y="420746"/>
                    </a:cubicBezTo>
                    <a:cubicBezTo>
                      <a:pt x="517496" y="422396"/>
                      <a:pt x="525894" y="423704"/>
                      <a:pt x="533038" y="428039"/>
                    </a:cubicBezTo>
                    <a:cubicBezTo>
                      <a:pt x="536452" y="430128"/>
                      <a:pt x="539468" y="432845"/>
                      <a:pt x="541978" y="435958"/>
                    </a:cubicBezTo>
                    <a:cubicBezTo>
                      <a:pt x="546261" y="441288"/>
                      <a:pt x="549058" y="447597"/>
                      <a:pt x="551617" y="453885"/>
                    </a:cubicBezTo>
                    <a:cubicBezTo>
                      <a:pt x="555348" y="463131"/>
                      <a:pt x="558865" y="472464"/>
                      <a:pt x="562717" y="481660"/>
                    </a:cubicBezTo>
                    <a:cubicBezTo>
                      <a:pt x="564126" y="484940"/>
                      <a:pt x="565507" y="488250"/>
                      <a:pt x="567300" y="491347"/>
                    </a:cubicBezTo>
                    <a:cubicBezTo>
                      <a:pt x="567762" y="492063"/>
                      <a:pt x="568165" y="492896"/>
                      <a:pt x="568933" y="493347"/>
                    </a:cubicBezTo>
                    <a:cubicBezTo>
                      <a:pt x="569414" y="492050"/>
                      <a:pt x="569779" y="490695"/>
                      <a:pt x="570027" y="489340"/>
                    </a:cubicBezTo>
                    <a:cubicBezTo>
                      <a:pt x="571941" y="481922"/>
                      <a:pt x="573683" y="474460"/>
                      <a:pt x="575413" y="466996"/>
                    </a:cubicBezTo>
                    <a:cubicBezTo>
                      <a:pt x="577707" y="456900"/>
                      <a:pt x="579973" y="446788"/>
                      <a:pt x="581666" y="436571"/>
                    </a:cubicBezTo>
                    <a:cubicBezTo>
                      <a:pt x="582489" y="431563"/>
                      <a:pt x="583246" y="426531"/>
                      <a:pt x="583423" y="421451"/>
                    </a:cubicBezTo>
                    <a:cubicBezTo>
                      <a:pt x="583580" y="416946"/>
                      <a:pt x="583185" y="412391"/>
                      <a:pt x="581919" y="408051"/>
                    </a:cubicBezTo>
                    <a:cubicBezTo>
                      <a:pt x="580665" y="403693"/>
                      <a:pt x="578695" y="399578"/>
                      <a:pt x="576496" y="395627"/>
                    </a:cubicBezTo>
                    <a:cubicBezTo>
                      <a:pt x="573165" y="389747"/>
                      <a:pt x="569574" y="383985"/>
                      <a:pt x="565347" y="378703"/>
                    </a:cubicBezTo>
                    <a:cubicBezTo>
                      <a:pt x="561113" y="373436"/>
                      <a:pt x="556133" y="368643"/>
                      <a:pt x="550180" y="365368"/>
                    </a:cubicBezTo>
                    <a:cubicBezTo>
                      <a:pt x="546229" y="363208"/>
                      <a:pt x="542120" y="361357"/>
                      <a:pt x="537945" y="359680"/>
                    </a:cubicBezTo>
                    <a:cubicBezTo>
                      <a:pt x="529881" y="356484"/>
                      <a:pt x="521582" y="353854"/>
                      <a:pt x="513113" y="351972"/>
                    </a:cubicBezTo>
                    <a:cubicBezTo>
                      <a:pt x="511415" y="351556"/>
                      <a:pt x="509641" y="351401"/>
                      <a:pt x="507921" y="351776"/>
                    </a:cubicBezTo>
                    <a:moveTo>
                      <a:pt x="361730" y="364226"/>
                    </a:moveTo>
                    <a:cubicBezTo>
                      <a:pt x="360977" y="366117"/>
                      <a:pt x="360144" y="367972"/>
                      <a:pt x="359381" y="369858"/>
                    </a:cubicBezTo>
                    <a:cubicBezTo>
                      <a:pt x="359916" y="370743"/>
                      <a:pt x="360291" y="371841"/>
                      <a:pt x="361271" y="372344"/>
                    </a:cubicBezTo>
                    <a:cubicBezTo>
                      <a:pt x="362686" y="372998"/>
                      <a:pt x="364300" y="372592"/>
                      <a:pt x="365738" y="372221"/>
                    </a:cubicBezTo>
                    <a:cubicBezTo>
                      <a:pt x="365058" y="371237"/>
                      <a:pt x="364346" y="370273"/>
                      <a:pt x="363774" y="369222"/>
                    </a:cubicBezTo>
                    <a:cubicBezTo>
                      <a:pt x="362874" y="367653"/>
                      <a:pt x="362285" y="365940"/>
                      <a:pt x="361730" y="364226"/>
                    </a:cubicBezTo>
                    <a:moveTo>
                      <a:pt x="172759" y="387941"/>
                    </a:moveTo>
                    <a:cubicBezTo>
                      <a:pt x="169434" y="390209"/>
                      <a:pt x="165811" y="392209"/>
                      <a:pt x="161821" y="392990"/>
                    </a:cubicBezTo>
                    <a:cubicBezTo>
                      <a:pt x="156916" y="393950"/>
                      <a:pt x="151830" y="393473"/>
                      <a:pt x="147016" y="392252"/>
                    </a:cubicBezTo>
                    <a:cubicBezTo>
                      <a:pt x="143868" y="391436"/>
                      <a:pt x="140785" y="390336"/>
                      <a:pt x="137865" y="388901"/>
                    </a:cubicBezTo>
                    <a:cubicBezTo>
                      <a:pt x="140461" y="395739"/>
                      <a:pt x="144323" y="402007"/>
                      <a:pt x="148613" y="407902"/>
                    </a:cubicBezTo>
                    <a:cubicBezTo>
                      <a:pt x="152314" y="412995"/>
                      <a:pt x="156323" y="417852"/>
                      <a:pt x="160356" y="422683"/>
                    </a:cubicBezTo>
                    <a:cubicBezTo>
                      <a:pt x="164208" y="427301"/>
                      <a:pt x="168068" y="431934"/>
                      <a:pt x="171365" y="436972"/>
                    </a:cubicBezTo>
                    <a:cubicBezTo>
                      <a:pt x="174198" y="441307"/>
                      <a:pt x="176611" y="445964"/>
                      <a:pt x="178065" y="450951"/>
                    </a:cubicBezTo>
                    <a:cubicBezTo>
                      <a:pt x="178950" y="453928"/>
                      <a:pt x="179673" y="456992"/>
                      <a:pt x="181116" y="459767"/>
                    </a:cubicBezTo>
                    <a:cubicBezTo>
                      <a:pt x="182044" y="461560"/>
                      <a:pt x="183639" y="462903"/>
                      <a:pt x="185343" y="463934"/>
                    </a:cubicBezTo>
                    <a:cubicBezTo>
                      <a:pt x="186109" y="464359"/>
                      <a:pt x="186860" y="464866"/>
                      <a:pt x="187736" y="465041"/>
                    </a:cubicBezTo>
                    <a:lnTo>
                      <a:pt x="187730" y="465227"/>
                    </a:lnTo>
                    <a:cubicBezTo>
                      <a:pt x="189801" y="466042"/>
                      <a:pt x="191955" y="466655"/>
                      <a:pt x="194156" y="467009"/>
                    </a:cubicBezTo>
                    <a:cubicBezTo>
                      <a:pt x="194863" y="463241"/>
                      <a:pt x="196141" y="459470"/>
                      <a:pt x="198538" y="456427"/>
                    </a:cubicBezTo>
                    <a:cubicBezTo>
                      <a:pt x="200849" y="453583"/>
                      <a:pt x="204265" y="451436"/>
                      <a:pt x="207998" y="451302"/>
                    </a:cubicBezTo>
                    <a:cubicBezTo>
                      <a:pt x="210993" y="451212"/>
                      <a:pt x="213781" y="452726"/>
                      <a:pt x="215984" y="454649"/>
                    </a:cubicBezTo>
                    <a:cubicBezTo>
                      <a:pt x="218608" y="456898"/>
                      <a:pt x="220528" y="459841"/>
                      <a:pt x="222050" y="462918"/>
                    </a:cubicBezTo>
                    <a:cubicBezTo>
                      <a:pt x="225593" y="461416"/>
                      <a:pt x="228980" y="459504"/>
                      <a:pt x="231965" y="457064"/>
                    </a:cubicBezTo>
                    <a:cubicBezTo>
                      <a:pt x="233164" y="456045"/>
                      <a:pt x="234440" y="455081"/>
                      <a:pt x="235471" y="453883"/>
                    </a:cubicBezTo>
                    <a:cubicBezTo>
                      <a:pt x="232204" y="452696"/>
                      <a:pt x="228914" y="451037"/>
                      <a:pt x="226782" y="448197"/>
                    </a:cubicBezTo>
                    <a:cubicBezTo>
                      <a:pt x="224522" y="445129"/>
                      <a:pt x="224069" y="441074"/>
                      <a:pt x="224661" y="437395"/>
                    </a:cubicBezTo>
                    <a:cubicBezTo>
                      <a:pt x="225409" y="432644"/>
                      <a:pt x="227761" y="427966"/>
                      <a:pt x="231729" y="425120"/>
                    </a:cubicBezTo>
                    <a:cubicBezTo>
                      <a:pt x="234425" y="423253"/>
                      <a:pt x="237605" y="422222"/>
                      <a:pt x="240805" y="421635"/>
                    </a:cubicBezTo>
                    <a:cubicBezTo>
                      <a:pt x="240803" y="420631"/>
                      <a:pt x="240885" y="419624"/>
                      <a:pt x="240728" y="418633"/>
                    </a:cubicBezTo>
                    <a:cubicBezTo>
                      <a:pt x="240492" y="416732"/>
                      <a:pt x="239998" y="414807"/>
                      <a:pt x="238842" y="413247"/>
                    </a:cubicBezTo>
                    <a:cubicBezTo>
                      <a:pt x="237048" y="410755"/>
                      <a:pt x="234444" y="408953"/>
                      <a:pt x="231660" y="407726"/>
                    </a:cubicBezTo>
                    <a:cubicBezTo>
                      <a:pt x="228314" y="406245"/>
                      <a:pt x="224764" y="405307"/>
                      <a:pt x="221350" y="404005"/>
                    </a:cubicBezTo>
                    <a:cubicBezTo>
                      <a:pt x="212814" y="400870"/>
                      <a:pt x="204269" y="396975"/>
                      <a:pt x="197701" y="390521"/>
                    </a:cubicBezTo>
                    <a:cubicBezTo>
                      <a:pt x="193079" y="385899"/>
                      <a:pt x="189247" y="380524"/>
                      <a:pt x="186021" y="374854"/>
                    </a:cubicBezTo>
                    <a:cubicBezTo>
                      <a:pt x="182402" y="379935"/>
                      <a:pt x="177888" y="384387"/>
                      <a:pt x="172759" y="387941"/>
                    </a:cubicBezTo>
                    <a:moveTo>
                      <a:pt x="123585" y="379314"/>
                    </a:moveTo>
                    <a:cubicBezTo>
                      <a:pt x="120454" y="385030"/>
                      <a:pt x="116881" y="390496"/>
                      <a:pt x="113044" y="395761"/>
                    </a:cubicBezTo>
                    <a:cubicBezTo>
                      <a:pt x="108608" y="401796"/>
                      <a:pt x="103774" y="407562"/>
                      <a:pt x="98375" y="412762"/>
                    </a:cubicBezTo>
                    <a:cubicBezTo>
                      <a:pt x="93853" y="417140"/>
                      <a:pt x="88944" y="421143"/>
                      <a:pt x="83568" y="424436"/>
                    </a:cubicBezTo>
                    <a:lnTo>
                      <a:pt x="83577" y="424492"/>
                    </a:lnTo>
                    <a:cubicBezTo>
                      <a:pt x="76351" y="428939"/>
                      <a:pt x="68425" y="432173"/>
                      <a:pt x="60290" y="434536"/>
                    </a:cubicBezTo>
                    <a:cubicBezTo>
                      <a:pt x="53279" y="436565"/>
                      <a:pt x="46098" y="438004"/>
                      <a:pt x="38848" y="438841"/>
                    </a:cubicBezTo>
                    <a:cubicBezTo>
                      <a:pt x="38585" y="438699"/>
                      <a:pt x="38259" y="438841"/>
                      <a:pt x="37978" y="438841"/>
                    </a:cubicBezTo>
                    <a:cubicBezTo>
                      <a:pt x="27487" y="439942"/>
                      <a:pt x="16830" y="439652"/>
                      <a:pt x="6449" y="437730"/>
                    </a:cubicBezTo>
                    <a:cubicBezTo>
                      <a:pt x="5085" y="437510"/>
                      <a:pt x="3717" y="437190"/>
                      <a:pt x="2327" y="437251"/>
                    </a:cubicBezTo>
                    <a:cubicBezTo>
                      <a:pt x="1986" y="437303"/>
                      <a:pt x="1374" y="437322"/>
                      <a:pt x="1456" y="437827"/>
                    </a:cubicBezTo>
                    <a:cubicBezTo>
                      <a:pt x="1503" y="438636"/>
                      <a:pt x="1930" y="439357"/>
                      <a:pt x="2316" y="440054"/>
                    </a:cubicBezTo>
                    <a:cubicBezTo>
                      <a:pt x="3609" y="442201"/>
                      <a:pt x="5294" y="444082"/>
                      <a:pt x="7051" y="445860"/>
                    </a:cubicBezTo>
                    <a:cubicBezTo>
                      <a:pt x="9882" y="448681"/>
                      <a:pt x="13023" y="451186"/>
                      <a:pt x="16379" y="453352"/>
                    </a:cubicBezTo>
                    <a:cubicBezTo>
                      <a:pt x="21307" y="456574"/>
                      <a:pt x="26833" y="458833"/>
                      <a:pt x="32569" y="460143"/>
                    </a:cubicBezTo>
                    <a:cubicBezTo>
                      <a:pt x="35411" y="457950"/>
                      <a:pt x="38063" y="455521"/>
                      <a:pt x="40630" y="453018"/>
                    </a:cubicBezTo>
                    <a:cubicBezTo>
                      <a:pt x="41476" y="452230"/>
                      <a:pt x="42193" y="451311"/>
                      <a:pt x="43092" y="450584"/>
                    </a:cubicBezTo>
                    <a:cubicBezTo>
                      <a:pt x="43200" y="450685"/>
                      <a:pt x="43416" y="450888"/>
                      <a:pt x="43524" y="450989"/>
                    </a:cubicBezTo>
                    <a:cubicBezTo>
                      <a:pt x="42251" y="452828"/>
                      <a:pt x="40693" y="454455"/>
                      <a:pt x="39183" y="456101"/>
                    </a:cubicBezTo>
                    <a:cubicBezTo>
                      <a:pt x="36753" y="458663"/>
                      <a:pt x="34066" y="460984"/>
                      <a:pt x="31138" y="462957"/>
                    </a:cubicBezTo>
                    <a:cubicBezTo>
                      <a:pt x="26967" y="465842"/>
                      <a:pt x="22423" y="468202"/>
                      <a:pt x="18528" y="471476"/>
                    </a:cubicBezTo>
                    <a:cubicBezTo>
                      <a:pt x="18125" y="471855"/>
                      <a:pt x="17257" y="472619"/>
                      <a:pt x="18014" y="473083"/>
                    </a:cubicBezTo>
                    <a:cubicBezTo>
                      <a:pt x="19307" y="473970"/>
                      <a:pt x="20912" y="474214"/>
                      <a:pt x="22421" y="474507"/>
                    </a:cubicBezTo>
                    <a:cubicBezTo>
                      <a:pt x="27427" y="475280"/>
                      <a:pt x="32539" y="475150"/>
                      <a:pt x="37560" y="474583"/>
                    </a:cubicBezTo>
                    <a:cubicBezTo>
                      <a:pt x="43738" y="473832"/>
                      <a:pt x="49771" y="472121"/>
                      <a:pt x="55569" y="469894"/>
                    </a:cubicBezTo>
                    <a:cubicBezTo>
                      <a:pt x="57330" y="465535"/>
                      <a:pt x="59207" y="461222"/>
                      <a:pt x="61227" y="456975"/>
                    </a:cubicBezTo>
                    <a:cubicBezTo>
                      <a:pt x="61332" y="456559"/>
                      <a:pt x="61816" y="456705"/>
                      <a:pt x="62131" y="456641"/>
                    </a:cubicBezTo>
                    <a:cubicBezTo>
                      <a:pt x="62191" y="456969"/>
                      <a:pt x="62264" y="457314"/>
                      <a:pt x="62072" y="457631"/>
                    </a:cubicBezTo>
                    <a:cubicBezTo>
                      <a:pt x="60758" y="460592"/>
                      <a:pt x="59503" y="463580"/>
                      <a:pt x="58292" y="466588"/>
                    </a:cubicBezTo>
                    <a:cubicBezTo>
                      <a:pt x="56223" y="471806"/>
                      <a:pt x="54173" y="477058"/>
                      <a:pt x="52807" y="482513"/>
                    </a:cubicBezTo>
                    <a:cubicBezTo>
                      <a:pt x="52567" y="483643"/>
                      <a:pt x="52229" y="484787"/>
                      <a:pt x="52302" y="485957"/>
                    </a:cubicBezTo>
                    <a:cubicBezTo>
                      <a:pt x="52313" y="486438"/>
                      <a:pt x="52852" y="486623"/>
                      <a:pt x="53260" y="486628"/>
                    </a:cubicBezTo>
                    <a:cubicBezTo>
                      <a:pt x="54626" y="486682"/>
                      <a:pt x="55946" y="486233"/>
                      <a:pt x="57222" y="485801"/>
                    </a:cubicBezTo>
                    <a:cubicBezTo>
                      <a:pt x="60346" y="484649"/>
                      <a:pt x="63289" y="483059"/>
                      <a:pt x="66155" y="481373"/>
                    </a:cubicBezTo>
                    <a:cubicBezTo>
                      <a:pt x="71569" y="478145"/>
                      <a:pt x="76679" y="474419"/>
                      <a:pt x="81519" y="470384"/>
                    </a:cubicBezTo>
                    <a:cubicBezTo>
                      <a:pt x="90124" y="463187"/>
                      <a:pt x="97631" y="454770"/>
                      <a:pt x="104512" y="445934"/>
                    </a:cubicBezTo>
                    <a:cubicBezTo>
                      <a:pt x="105211" y="445096"/>
                      <a:pt x="105764" y="444136"/>
                      <a:pt x="106538" y="443366"/>
                    </a:cubicBezTo>
                    <a:cubicBezTo>
                      <a:pt x="107121" y="443088"/>
                      <a:pt x="107382" y="443918"/>
                      <a:pt x="106983" y="444283"/>
                    </a:cubicBezTo>
                    <a:cubicBezTo>
                      <a:pt x="100809" y="452983"/>
                      <a:pt x="93930" y="461237"/>
                      <a:pt x="86007" y="468403"/>
                    </a:cubicBezTo>
                    <a:cubicBezTo>
                      <a:pt x="85387" y="469106"/>
                      <a:pt x="85405" y="470131"/>
                      <a:pt x="85116" y="470992"/>
                    </a:cubicBezTo>
                    <a:cubicBezTo>
                      <a:pt x="83638" y="477297"/>
                      <a:pt x="82917" y="483941"/>
                      <a:pt x="84263" y="490335"/>
                    </a:cubicBezTo>
                    <a:cubicBezTo>
                      <a:pt x="85301" y="495114"/>
                      <a:pt x="87478" y="499650"/>
                      <a:pt x="90594" y="503424"/>
                    </a:cubicBezTo>
                    <a:cubicBezTo>
                      <a:pt x="92646" y="505912"/>
                      <a:pt x="95115" y="508027"/>
                      <a:pt x="97739" y="509891"/>
                    </a:cubicBezTo>
                    <a:cubicBezTo>
                      <a:pt x="100820" y="512059"/>
                      <a:pt x="104132" y="513900"/>
                      <a:pt x="107583" y="515417"/>
                    </a:cubicBezTo>
                    <a:cubicBezTo>
                      <a:pt x="108718" y="515937"/>
                      <a:pt x="109976" y="516041"/>
                      <a:pt x="111188" y="516282"/>
                    </a:cubicBezTo>
                    <a:cubicBezTo>
                      <a:pt x="120704" y="517942"/>
                      <a:pt x="130350" y="518859"/>
                      <a:pt x="140008" y="519070"/>
                    </a:cubicBezTo>
                    <a:cubicBezTo>
                      <a:pt x="150264" y="519301"/>
                      <a:pt x="160526" y="518520"/>
                      <a:pt x="170668" y="517016"/>
                    </a:cubicBezTo>
                    <a:cubicBezTo>
                      <a:pt x="172280" y="516817"/>
                      <a:pt x="173849" y="516384"/>
                      <a:pt x="175398" y="515918"/>
                    </a:cubicBezTo>
                    <a:cubicBezTo>
                      <a:pt x="183664" y="513464"/>
                      <a:pt x="191784" y="510499"/>
                      <a:pt x="199649" y="506965"/>
                    </a:cubicBezTo>
                    <a:cubicBezTo>
                      <a:pt x="205901" y="504181"/>
                      <a:pt x="211914" y="500891"/>
                      <a:pt x="217697" y="497240"/>
                    </a:cubicBezTo>
                    <a:cubicBezTo>
                      <a:pt x="207683" y="489715"/>
                      <a:pt x="200239" y="479334"/>
                      <a:pt x="194195" y="468500"/>
                    </a:cubicBezTo>
                    <a:cubicBezTo>
                      <a:pt x="191739" y="468023"/>
                      <a:pt x="189283" y="467443"/>
                      <a:pt x="186992" y="466418"/>
                    </a:cubicBezTo>
                    <a:cubicBezTo>
                      <a:pt x="184254" y="465212"/>
                      <a:pt x="181580" y="463472"/>
                      <a:pt x="180035" y="460840"/>
                    </a:cubicBezTo>
                    <a:cubicBezTo>
                      <a:pt x="177892" y="457016"/>
                      <a:pt x="177245" y="452616"/>
                      <a:pt x="175724" y="448553"/>
                    </a:cubicBezTo>
                    <a:cubicBezTo>
                      <a:pt x="172742" y="440561"/>
                      <a:pt x="167513" y="433690"/>
                      <a:pt x="162158" y="427152"/>
                    </a:cubicBezTo>
                    <a:cubicBezTo>
                      <a:pt x="154301" y="417636"/>
                      <a:pt x="146073" y="408267"/>
                      <a:pt x="140142" y="397372"/>
                    </a:cubicBezTo>
                    <a:cubicBezTo>
                      <a:pt x="138474" y="394369"/>
                      <a:pt x="137179" y="391180"/>
                      <a:pt x="135930" y="387988"/>
                    </a:cubicBezTo>
                    <a:cubicBezTo>
                      <a:pt x="135028" y="387358"/>
                      <a:pt x="134001" y="386920"/>
                      <a:pt x="133079" y="386316"/>
                    </a:cubicBezTo>
                    <a:cubicBezTo>
                      <a:pt x="129797" y="384309"/>
                      <a:pt x="126683" y="381966"/>
                      <a:pt x="124105" y="379098"/>
                    </a:cubicBezTo>
                    <a:cubicBezTo>
                      <a:pt x="123926" y="378755"/>
                      <a:pt x="123663" y="379124"/>
                      <a:pt x="123585" y="379314"/>
                    </a:cubicBezTo>
                    <a:moveTo>
                      <a:pt x="424119" y="412941"/>
                    </a:moveTo>
                    <a:cubicBezTo>
                      <a:pt x="421914" y="417250"/>
                      <a:pt x="421076" y="422286"/>
                      <a:pt x="421989" y="427057"/>
                    </a:cubicBezTo>
                    <a:cubicBezTo>
                      <a:pt x="422395" y="429414"/>
                      <a:pt x="423262" y="431651"/>
                      <a:pt x="424102" y="433878"/>
                    </a:cubicBezTo>
                    <a:cubicBezTo>
                      <a:pt x="425390" y="437264"/>
                      <a:pt x="426344" y="440770"/>
                      <a:pt x="427064" y="444320"/>
                    </a:cubicBezTo>
                    <a:cubicBezTo>
                      <a:pt x="428184" y="449749"/>
                      <a:pt x="428754" y="455268"/>
                      <a:pt x="429660" y="460734"/>
                    </a:cubicBezTo>
                    <a:cubicBezTo>
                      <a:pt x="430338" y="464752"/>
                      <a:pt x="431171" y="468774"/>
                      <a:pt x="432683" y="472572"/>
                    </a:cubicBezTo>
                    <a:cubicBezTo>
                      <a:pt x="433762" y="475295"/>
                      <a:pt x="435240" y="477884"/>
                      <a:pt x="437212" y="480064"/>
                    </a:cubicBezTo>
                    <a:cubicBezTo>
                      <a:pt x="439897" y="483069"/>
                      <a:pt x="443259" y="485370"/>
                      <a:pt x="446709" y="487409"/>
                    </a:cubicBezTo>
                    <a:cubicBezTo>
                      <a:pt x="456458" y="493110"/>
                      <a:pt x="467113" y="497503"/>
                      <a:pt x="478323" y="499234"/>
                    </a:cubicBezTo>
                    <a:cubicBezTo>
                      <a:pt x="483754" y="500079"/>
                      <a:pt x="489287" y="500172"/>
                      <a:pt x="494757" y="499663"/>
                    </a:cubicBezTo>
                    <a:cubicBezTo>
                      <a:pt x="499566" y="499201"/>
                      <a:pt x="504363" y="498383"/>
                      <a:pt x="508981" y="496936"/>
                    </a:cubicBezTo>
                    <a:lnTo>
                      <a:pt x="509046" y="496983"/>
                    </a:lnTo>
                    <a:cubicBezTo>
                      <a:pt x="510517" y="496441"/>
                      <a:pt x="512051" y="495973"/>
                      <a:pt x="513363" y="495088"/>
                    </a:cubicBezTo>
                    <a:cubicBezTo>
                      <a:pt x="514082" y="494683"/>
                      <a:pt x="513458" y="493906"/>
                      <a:pt x="513208" y="493405"/>
                    </a:cubicBezTo>
                    <a:cubicBezTo>
                      <a:pt x="511782" y="491217"/>
                      <a:pt x="509999" y="489290"/>
                      <a:pt x="508422" y="487217"/>
                    </a:cubicBezTo>
                    <a:cubicBezTo>
                      <a:pt x="503573" y="481067"/>
                      <a:pt x="498951" y="474736"/>
                      <a:pt x="494616" y="468213"/>
                    </a:cubicBezTo>
                    <a:cubicBezTo>
                      <a:pt x="490452" y="461971"/>
                      <a:pt x="486630" y="455508"/>
                      <a:pt x="483020" y="448933"/>
                    </a:cubicBezTo>
                    <a:cubicBezTo>
                      <a:pt x="479615" y="442697"/>
                      <a:pt x="476500" y="436256"/>
                      <a:pt x="474471" y="429431"/>
                    </a:cubicBezTo>
                    <a:cubicBezTo>
                      <a:pt x="473226" y="425331"/>
                      <a:pt x="472490" y="421100"/>
                      <a:pt x="471890" y="416864"/>
                    </a:cubicBezTo>
                    <a:cubicBezTo>
                      <a:pt x="471256" y="416980"/>
                      <a:pt x="470624" y="417108"/>
                      <a:pt x="469998" y="417244"/>
                    </a:cubicBezTo>
                    <a:cubicBezTo>
                      <a:pt x="471301" y="423372"/>
                      <a:pt x="472987" y="429440"/>
                      <a:pt x="475332" y="435257"/>
                    </a:cubicBezTo>
                    <a:cubicBezTo>
                      <a:pt x="476903" y="439102"/>
                      <a:pt x="478770" y="442822"/>
                      <a:pt x="480724" y="446488"/>
                    </a:cubicBezTo>
                    <a:cubicBezTo>
                      <a:pt x="486136" y="456762"/>
                      <a:pt x="492174" y="466690"/>
                      <a:pt x="498479" y="476434"/>
                    </a:cubicBezTo>
                    <a:cubicBezTo>
                      <a:pt x="500613" y="479764"/>
                      <a:pt x="502831" y="483041"/>
                      <a:pt x="504810" y="486468"/>
                    </a:cubicBezTo>
                    <a:cubicBezTo>
                      <a:pt x="505351" y="487480"/>
                      <a:pt x="505977" y="488486"/>
                      <a:pt x="506215" y="489625"/>
                    </a:cubicBezTo>
                    <a:cubicBezTo>
                      <a:pt x="506385" y="490274"/>
                      <a:pt x="505992" y="490971"/>
                      <a:pt x="505358" y="491176"/>
                    </a:cubicBezTo>
                    <a:cubicBezTo>
                      <a:pt x="504240" y="491556"/>
                      <a:pt x="503034" y="491524"/>
                      <a:pt x="501873" y="491489"/>
                    </a:cubicBezTo>
                    <a:cubicBezTo>
                      <a:pt x="497344" y="491241"/>
                      <a:pt x="492884" y="490292"/>
                      <a:pt x="488518" y="489101"/>
                    </a:cubicBezTo>
                    <a:cubicBezTo>
                      <a:pt x="481970" y="487260"/>
                      <a:pt x="475604" y="484675"/>
                      <a:pt x="469771" y="481160"/>
                    </a:cubicBezTo>
                    <a:cubicBezTo>
                      <a:pt x="457699" y="473871"/>
                      <a:pt x="448675" y="461783"/>
                      <a:pt x="444940" y="448202"/>
                    </a:cubicBezTo>
                    <a:cubicBezTo>
                      <a:pt x="442449" y="439298"/>
                      <a:pt x="441811" y="429919"/>
                      <a:pt x="438404" y="421270"/>
                    </a:cubicBezTo>
                    <a:cubicBezTo>
                      <a:pt x="432923" y="418530"/>
                      <a:pt x="428745" y="413146"/>
                      <a:pt x="427843" y="407039"/>
                    </a:cubicBezTo>
                    <a:cubicBezTo>
                      <a:pt x="426400" y="408865"/>
                      <a:pt x="425178" y="410867"/>
                      <a:pt x="424119" y="412941"/>
                    </a:cubicBezTo>
                    <a:moveTo>
                      <a:pt x="237124" y="424051"/>
                    </a:moveTo>
                    <a:cubicBezTo>
                      <a:pt x="234151" y="425031"/>
                      <a:pt x="231341" y="426740"/>
                      <a:pt x="229496" y="429319"/>
                    </a:cubicBezTo>
                    <a:cubicBezTo>
                      <a:pt x="228519" y="430689"/>
                      <a:pt x="227576" y="432182"/>
                      <a:pt x="227220" y="433844"/>
                    </a:cubicBezTo>
                    <a:lnTo>
                      <a:pt x="227092" y="433643"/>
                    </a:lnTo>
                    <a:cubicBezTo>
                      <a:pt x="226093" y="436413"/>
                      <a:pt x="225616" y="439413"/>
                      <a:pt x="226011" y="442347"/>
                    </a:cubicBezTo>
                    <a:cubicBezTo>
                      <a:pt x="226305" y="444501"/>
                      <a:pt x="227148" y="446626"/>
                      <a:pt x="228670" y="448210"/>
                    </a:cubicBezTo>
                    <a:cubicBezTo>
                      <a:pt x="230305" y="449939"/>
                      <a:pt x="232439" y="451099"/>
                      <a:pt x="234612" y="452012"/>
                    </a:cubicBezTo>
                    <a:cubicBezTo>
                      <a:pt x="237791" y="453322"/>
                      <a:pt x="241137" y="454155"/>
                      <a:pt x="244482" y="454919"/>
                    </a:cubicBezTo>
                    <a:cubicBezTo>
                      <a:pt x="253987" y="457059"/>
                      <a:pt x="263781" y="457752"/>
                      <a:pt x="273187" y="460363"/>
                    </a:cubicBezTo>
                    <a:cubicBezTo>
                      <a:pt x="274873" y="460771"/>
                      <a:pt x="276480" y="461453"/>
                      <a:pt x="278163" y="461858"/>
                    </a:cubicBezTo>
                    <a:cubicBezTo>
                      <a:pt x="284902" y="464206"/>
                      <a:pt x="291412" y="467143"/>
                      <a:pt x="297920" y="470058"/>
                    </a:cubicBezTo>
                    <a:cubicBezTo>
                      <a:pt x="299482" y="470679"/>
                      <a:pt x="301006" y="471517"/>
                      <a:pt x="302693" y="471745"/>
                    </a:cubicBezTo>
                    <a:cubicBezTo>
                      <a:pt x="301823" y="469126"/>
                      <a:pt x="300188" y="466854"/>
                      <a:pt x="298574" y="464648"/>
                    </a:cubicBezTo>
                    <a:cubicBezTo>
                      <a:pt x="294461" y="459256"/>
                      <a:pt x="289664" y="454423"/>
                      <a:pt x="284634" y="449889"/>
                    </a:cubicBezTo>
                    <a:cubicBezTo>
                      <a:pt x="279085" y="444911"/>
                      <a:pt x="273138" y="440369"/>
                      <a:pt x="266830" y="436390"/>
                    </a:cubicBezTo>
                    <a:cubicBezTo>
                      <a:pt x="258767" y="431315"/>
                      <a:pt x="250317" y="426844"/>
                      <a:pt x="241582" y="423042"/>
                    </a:cubicBezTo>
                    <a:cubicBezTo>
                      <a:pt x="240069" y="423083"/>
                      <a:pt x="238574" y="423611"/>
                      <a:pt x="237124" y="424051"/>
                    </a:cubicBezTo>
                    <a:moveTo>
                      <a:pt x="11884" y="452025"/>
                    </a:moveTo>
                    <a:cubicBezTo>
                      <a:pt x="13246" y="455322"/>
                      <a:pt x="14948" y="458483"/>
                      <a:pt x="16974" y="461420"/>
                    </a:cubicBezTo>
                    <a:cubicBezTo>
                      <a:pt x="18394" y="463507"/>
                      <a:pt x="20108" y="465367"/>
                      <a:pt x="21868" y="467169"/>
                    </a:cubicBezTo>
                    <a:cubicBezTo>
                      <a:pt x="23012" y="466495"/>
                      <a:pt x="24102" y="465738"/>
                      <a:pt x="25232" y="465048"/>
                    </a:cubicBezTo>
                    <a:cubicBezTo>
                      <a:pt x="27153" y="463796"/>
                      <a:pt x="29170" y="462674"/>
                      <a:pt x="30968" y="461248"/>
                    </a:cubicBezTo>
                    <a:cubicBezTo>
                      <a:pt x="26669" y="460117"/>
                      <a:pt x="22466" y="458561"/>
                      <a:pt x="18595" y="456365"/>
                    </a:cubicBezTo>
                    <a:cubicBezTo>
                      <a:pt x="16245" y="455094"/>
                      <a:pt x="14072" y="453542"/>
                      <a:pt x="11884" y="452025"/>
                    </a:cubicBezTo>
                    <a:moveTo>
                      <a:pt x="202683" y="454533"/>
                    </a:moveTo>
                    <a:cubicBezTo>
                      <a:pt x="200176" y="456164"/>
                      <a:pt x="198389" y="458684"/>
                      <a:pt x="197233" y="461409"/>
                    </a:cubicBezTo>
                    <a:lnTo>
                      <a:pt x="197289" y="461479"/>
                    </a:lnTo>
                    <a:cubicBezTo>
                      <a:pt x="196445" y="463487"/>
                      <a:pt x="195748" y="465615"/>
                      <a:pt x="195535" y="467784"/>
                    </a:cubicBezTo>
                    <a:cubicBezTo>
                      <a:pt x="198603" y="473623"/>
                      <a:pt x="202297" y="479138"/>
                      <a:pt x="206442" y="484269"/>
                    </a:cubicBezTo>
                    <a:cubicBezTo>
                      <a:pt x="210451" y="489234"/>
                      <a:pt x="215101" y="493692"/>
                      <a:pt x="220330" y="497361"/>
                    </a:cubicBezTo>
                    <a:cubicBezTo>
                      <a:pt x="226236" y="501510"/>
                      <a:pt x="232666" y="504984"/>
                      <a:pt x="239521" y="507280"/>
                    </a:cubicBezTo>
                    <a:cubicBezTo>
                      <a:pt x="241757" y="507945"/>
                      <a:pt x="244087" y="508741"/>
                      <a:pt x="246450" y="508383"/>
                    </a:cubicBezTo>
                    <a:cubicBezTo>
                      <a:pt x="246083" y="507314"/>
                      <a:pt x="245384" y="506415"/>
                      <a:pt x="244750" y="505502"/>
                    </a:cubicBezTo>
                    <a:cubicBezTo>
                      <a:pt x="242184" y="501972"/>
                      <a:pt x="239413" y="498595"/>
                      <a:pt x="236865" y="495054"/>
                    </a:cubicBezTo>
                    <a:cubicBezTo>
                      <a:pt x="235898" y="493472"/>
                      <a:pt x="234712" y="492033"/>
                      <a:pt x="233719" y="490469"/>
                    </a:cubicBezTo>
                    <a:cubicBezTo>
                      <a:pt x="231503" y="487128"/>
                      <a:pt x="229440" y="483680"/>
                      <a:pt x="227675" y="480081"/>
                    </a:cubicBezTo>
                    <a:cubicBezTo>
                      <a:pt x="225662" y="476031"/>
                      <a:pt x="224225" y="471735"/>
                      <a:pt x="222520" y="467553"/>
                    </a:cubicBezTo>
                    <a:cubicBezTo>
                      <a:pt x="221014" y="463891"/>
                      <a:pt x="219311" y="460205"/>
                      <a:pt x="216601" y="457262"/>
                    </a:cubicBezTo>
                    <a:cubicBezTo>
                      <a:pt x="214840" y="455372"/>
                      <a:pt x="212713" y="453676"/>
                      <a:pt x="210177" y="452996"/>
                    </a:cubicBezTo>
                    <a:cubicBezTo>
                      <a:pt x="207605" y="452293"/>
                      <a:pt x="204871" y="453141"/>
                      <a:pt x="202683" y="454533"/>
                    </a:cubicBezTo>
                    <a:moveTo>
                      <a:pt x="237010" y="454535"/>
                    </a:moveTo>
                    <a:cubicBezTo>
                      <a:pt x="235650" y="455836"/>
                      <a:pt x="234263" y="457115"/>
                      <a:pt x="232787" y="458289"/>
                    </a:cubicBezTo>
                    <a:cubicBezTo>
                      <a:pt x="229749" y="460758"/>
                      <a:pt x="226313" y="462711"/>
                      <a:pt x="222712" y="464228"/>
                    </a:cubicBezTo>
                    <a:cubicBezTo>
                      <a:pt x="224658" y="468601"/>
                      <a:pt x="226149" y="473161"/>
                      <a:pt x="228100" y="477533"/>
                    </a:cubicBezTo>
                    <a:cubicBezTo>
                      <a:pt x="229550" y="480739"/>
                      <a:pt x="231263" y="483820"/>
                      <a:pt x="233095" y="486822"/>
                    </a:cubicBezTo>
                    <a:cubicBezTo>
                      <a:pt x="236326" y="484189"/>
                      <a:pt x="239293" y="481255"/>
                      <a:pt x="242253" y="478329"/>
                    </a:cubicBezTo>
                    <a:cubicBezTo>
                      <a:pt x="248258" y="472326"/>
                      <a:pt x="253959" y="466025"/>
                      <a:pt x="259528" y="459616"/>
                    </a:cubicBezTo>
                    <a:cubicBezTo>
                      <a:pt x="259647" y="459478"/>
                      <a:pt x="259969" y="459042"/>
                      <a:pt x="259569" y="459057"/>
                    </a:cubicBezTo>
                    <a:cubicBezTo>
                      <a:pt x="253689" y="458143"/>
                      <a:pt x="247792" y="457279"/>
                      <a:pt x="242009" y="455855"/>
                    </a:cubicBezTo>
                    <a:cubicBezTo>
                      <a:pt x="240322" y="455495"/>
                      <a:pt x="238684" y="454895"/>
                      <a:pt x="237010" y="454535"/>
                    </a:cubicBezTo>
                    <a:moveTo>
                      <a:pt x="260892" y="460277"/>
                    </a:moveTo>
                    <a:cubicBezTo>
                      <a:pt x="257520" y="464171"/>
                      <a:pt x="254082" y="468006"/>
                      <a:pt x="250586" y="471791"/>
                    </a:cubicBezTo>
                    <a:cubicBezTo>
                      <a:pt x="245252" y="477444"/>
                      <a:pt x="239847" y="483063"/>
                      <a:pt x="233907" y="488089"/>
                    </a:cubicBezTo>
                    <a:cubicBezTo>
                      <a:pt x="235618" y="490758"/>
                      <a:pt x="237435" y="493358"/>
                      <a:pt x="239331" y="495898"/>
                    </a:cubicBezTo>
                    <a:cubicBezTo>
                      <a:pt x="241107" y="495142"/>
                      <a:pt x="242808" y="494225"/>
                      <a:pt x="244545" y="493388"/>
                    </a:cubicBezTo>
                    <a:cubicBezTo>
                      <a:pt x="252252" y="489528"/>
                      <a:pt x="259830" y="485389"/>
                      <a:pt x="267145" y="480821"/>
                    </a:cubicBezTo>
                    <a:cubicBezTo>
                      <a:pt x="273994" y="476477"/>
                      <a:pt x="280694" y="471886"/>
                      <a:pt x="287127" y="466944"/>
                    </a:cubicBezTo>
                    <a:cubicBezTo>
                      <a:pt x="283376" y="465259"/>
                      <a:pt x="279503" y="463846"/>
                      <a:pt x="275593" y="462583"/>
                    </a:cubicBezTo>
                    <a:cubicBezTo>
                      <a:pt x="271204" y="461185"/>
                      <a:pt x="266682" y="460253"/>
                      <a:pt x="262144" y="459487"/>
                    </a:cubicBezTo>
                    <a:cubicBezTo>
                      <a:pt x="261533" y="459260"/>
                      <a:pt x="261235" y="459914"/>
                      <a:pt x="260892" y="460277"/>
                    </a:cubicBezTo>
                    <a:moveTo>
                      <a:pt x="66272" y="482979"/>
                    </a:moveTo>
                    <a:cubicBezTo>
                      <a:pt x="63333" y="484677"/>
                      <a:pt x="60312" y="486276"/>
                      <a:pt x="57092" y="487374"/>
                    </a:cubicBezTo>
                    <a:cubicBezTo>
                      <a:pt x="55791" y="487780"/>
                      <a:pt x="54438" y="488173"/>
                      <a:pt x="53061" y="488069"/>
                    </a:cubicBezTo>
                    <a:cubicBezTo>
                      <a:pt x="52222" y="487996"/>
                      <a:pt x="51337" y="487566"/>
                      <a:pt x="51020" y="486744"/>
                    </a:cubicBezTo>
                    <a:cubicBezTo>
                      <a:pt x="50707" y="485862"/>
                      <a:pt x="50871" y="484912"/>
                      <a:pt x="51012" y="484019"/>
                    </a:cubicBezTo>
                    <a:cubicBezTo>
                      <a:pt x="51812" y="479796"/>
                      <a:pt x="53342" y="475763"/>
                      <a:pt x="54822" y="471743"/>
                    </a:cubicBezTo>
                    <a:cubicBezTo>
                      <a:pt x="52170" y="472684"/>
                      <a:pt x="49490" y="473556"/>
                      <a:pt x="46767" y="474263"/>
                    </a:cubicBezTo>
                    <a:cubicBezTo>
                      <a:pt x="40945" y="475841"/>
                      <a:pt x="34908" y="476546"/>
                      <a:pt x="28881" y="476503"/>
                    </a:cubicBezTo>
                    <a:cubicBezTo>
                      <a:pt x="34722" y="481240"/>
                      <a:pt x="40855" y="485609"/>
                      <a:pt x="47130" y="489752"/>
                    </a:cubicBezTo>
                    <a:cubicBezTo>
                      <a:pt x="56384" y="495809"/>
                      <a:pt x="66032" y="501305"/>
                      <a:pt x="76154" y="505782"/>
                    </a:cubicBezTo>
                    <a:cubicBezTo>
                      <a:pt x="84563" y="509481"/>
                      <a:pt x="93317" y="512435"/>
                      <a:pt x="102287" y="514427"/>
                    </a:cubicBezTo>
                    <a:cubicBezTo>
                      <a:pt x="97311" y="511658"/>
                      <a:pt x="92566" y="508262"/>
                      <a:pt x="89010" y="503761"/>
                    </a:cubicBezTo>
                    <a:cubicBezTo>
                      <a:pt x="85739" y="499600"/>
                      <a:pt x="83530" y="494618"/>
                      <a:pt x="82608" y="489409"/>
                    </a:cubicBezTo>
                    <a:cubicBezTo>
                      <a:pt x="81523" y="483087"/>
                      <a:pt x="82356" y="476624"/>
                      <a:pt x="83713" y="470414"/>
                    </a:cubicBezTo>
                    <a:cubicBezTo>
                      <a:pt x="78265" y="475077"/>
                      <a:pt x="72462" y="479347"/>
                      <a:pt x="66272" y="482979"/>
                    </a:cubicBezTo>
                    <a:moveTo>
                      <a:pt x="218530" y="498439"/>
                    </a:moveTo>
                    <a:cubicBezTo>
                      <a:pt x="214912" y="500701"/>
                      <a:pt x="211237" y="502878"/>
                      <a:pt x="207439" y="504827"/>
                    </a:cubicBezTo>
                    <a:cubicBezTo>
                      <a:pt x="200182" y="508579"/>
                      <a:pt x="192604" y="511682"/>
                      <a:pt x="184901" y="514392"/>
                    </a:cubicBezTo>
                    <a:cubicBezTo>
                      <a:pt x="185201" y="514358"/>
                      <a:pt x="185505" y="514327"/>
                      <a:pt x="185805" y="514278"/>
                    </a:cubicBezTo>
                    <a:cubicBezTo>
                      <a:pt x="199421" y="511334"/>
                      <a:pt x="212857" y="507528"/>
                      <a:pt x="225931" y="502714"/>
                    </a:cubicBezTo>
                    <a:cubicBezTo>
                      <a:pt x="223866" y="501428"/>
                      <a:pt x="221763" y="500196"/>
                      <a:pt x="219799" y="498759"/>
                    </a:cubicBezTo>
                    <a:cubicBezTo>
                      <a:pt x="219421" y="498508"/>
                      <a:pt x="218970" y="498047"/>
                      <a:pt x="218530" y="4984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85F3B3E6-4BC5-311C-EEC9-FB2E15C48A0E}"/>
                  </a:ext>
                </a:extLst>
              </p:cNvPr>
              <p:cNvSpPr/>
              <p:nvPr/>
            </p:nvSpPr>
            <p:spPr>
              <a:xfrm>
                <a:off x="5057962" y="6197242"/>
                <a:ext cx="65155" cy="66036"/>
              </a:xfrm>
              <a:custGeom>
                <a:avLst/>
                <a:gdLst>
                  <a:gd name="connsiteX0" fmla="*/ 22122 w 65155"/>
                  <a:gd name="connsiteY0" fmla="*/ 178 h 66036"/>
                  <a:gd name="connsiteX1" fmla="*/ 26123 w 65155"/>
                  <a:gd name="connsiteY1" fmla="*/ 618 h 66036"/>
                  <a:gd name="connsiteX2" fmla="*/ 35097 w 65155"/>
                  <a:gd name="connsiteY2" fmla="*/ 5461 h 66036"/>
                  <a:gd name="connsiteX3" fmla="*/ 50877 w 65155"/>
                  <a:gd name="connsiteY3" fmla="*/ 19439 h 66036"/>
                  <a:gd name="connsiteX4" fmla="*/ 64443 w 65155"/>
                  <a:gd name="connsiteY4" fmla="*/ 42344 h 66036"/>
                  <a:gd name="connsiteX5" fmla="*/ 65155 w 65155"/>
                  <a:gd name="connsiteY5" fmla="*/ 44381 h 66036"/>
                  <a:gd name="connsiteX6" fmla="*/ 65060 w 65155"/>
                  <a:gd name="connsiteY6" fmla="*/ 44644 h 66036"/>
                  <a:gd name="connsiteX7" fmla="*/ 64514 w 65155"/>
                  <a:gd name="connsiteY7" fmla="*/ 44713 h 66036"/>
                  <a:gd name="connsiteX8" fmla="*/ 54116 w 65155"/>
                  <a:gd name="connsiteY8" fmla="*/ 25901 h 66036"/>
                  <a:gd name="connsiteX9" fmla="*/ 38155 w 65155"/>
                  <a:gd name="connsiteY9" fmla="*/ 9450 h 66036"/>
                  <a:gd name="connsiteX10" fmla="*/ 25924 w 65155"/>
                  <a:gd name="connsiteY10" fmla="*/ 2084 h 66036"/>
                  <a:gd name="connsiteX11" fmla="*/ 22599 w 65155"/>
                  <a:gd name="connsiteY11" fmla="*/ 1544 h 66036"/>
                  <a:gd name="connsiteX12" fmla="*/ 19867 w 65155"/>
                  <a:gd name="connsiteY12" fmla="*/ 3970 h 66036"/>
                  <a:gd name="connsiteX13" fmla="*/ 13698 w 65155"/>
                  <a:gd name="connsiteY13" fmla="*/ 14161 h 66036"/>
                  <a:gd name="connsiteX14" fmla="*/ 4685 w 65155"/>
                  <a:gd name="connsiteY14" fmla="*/ 38561 h 66036"/>
                  <a:gd name="connsiteX15" fmla="*/ 1043 w 65155"/>
                  <a:gd name="connsiteY15" fmla="*/ 63559 h 66036"/>
                  <a:gd name="connsiteX16" fmla="*/ 782 w 65155"/>
                  <a:gd name="connsiteY16" fmla="*/ 66013 h 66036"/>
                  <a:gd name="connsiteX17" fmla="*/ 91 w 65155"/>
                  <a:gd name="connsiteY17" fmla="*/ 66036 h 66036"/>
                  <a:gd name="connsiteX18" fmla="*/ 167 w 65155"/>
                  <a:gd name="connsiteY18" fmla="*/ 60523 h 66036"/>
                  <a:gd name="connsiteX19" fmla="*/ 5244 w 65155"/>
                  <a:gd name="connsiteY19" fmla="*/ 31201 h 66036"/>
                  <a:gd name="connsiteX20" fmla="*/ 14658 w 65155"/>
                  <a:gd name="connsiteY20" fmla="*/ 9301 h 66036"/>
                  <a:gd name="connsiteX21" fmla="*/ 18950 w 65155"/>
                  <a:gd name="connsiteY21" fmla="*/ 2806 h 66036"/>
                  <a:gd name="connsiteX22" fmla="*/ 22122 w 65155"/>
                  <a:gd name="connsiteY22" fmla="*/ 178 h 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155" h="66036">
                    <a:moveTo>
                      <a:pt x="22122" y="178"/>
                    </a:moveTo>
                    <a:cubicBezTo>
                      <a:pt x="23449" y="-260"/>
                      <a:pt x="24852" y="196"/>
                      <a:pt x="26123" y="618"/>
                    </a:cubicBezTo>
                    <a:cubicBezTo>
                      <a:pt x="29325" y="1799"/>
                      <a:pt x="32266" y="3577"/>
                      <a:pt x="35097" y="5461"/>
                    </a:cubicBezTo>
                    <a:cubicBezTo>
                      <a:pt x="40927" y="9416"/>
                      <a:pt x="46240" y="14135"/>
                      <a:pt x="50877" y="19439"/>
                    </a:cubicBezTo>
                    <a:cubicBezTo>
                      <a:pt x="56787" y="26141"/>
                      <a:pt x="61096" y="34097"/>
                      <a:pt x="64443" y="42344"/>
                    </a:cubicBezTo>
                    <a:cubicBezTo>
                      <a:pt x="64687" y="43015"/>
                      <a:pt x="65032" y="43667"/>
                      <a:pt x="65155" y="44381"/>
                    </a:cubicBezTo>
                    <a:lnTo>
                      <a:pt x="65060" y="44644"/>
                    </a:lnTo>
                    <a:cubicBezTo>
                      <a:pt x="64875" y="44666"/>
                      <a:pt x="64693" y="44687"/>
                      <a:pt x="64514" y="44713"/>
                    </a:cubicBezTo>
                    <a:cubicBezTo>
                      <a:pt x="61619" y="38151"/>
                      <a:pt x="58235" y="31781"/>
                      <a:pt x="54116" y="25901"/>
                    </a:cubicBezTo>
                    <a:cubicBezTo>
                      <a:pt x="49686" y="19637"/>
                      <a:pt x="44212" y="14146"/>
                      <a:pt x="38155" y="9450"/>
                    </a:cubicBezTo>
                    <a:cubicBezTo>
                      <a:pt x="34359" y="6576"/>
                      <a:pt x="30369" y="3851"/>
                      <a:pt x="25924" y="2084"/>
                    </a:cubicBezTo>
                    <a:cubicBezTo>
                      <a:pt x="24865" y="1738"/>
                      <a:pt x="23723" y="1240"/>
                      <a:pt x="22599" y="1544"/>
                    </a:cubicBezTo>
                    <a:cubicBezTo>
                      <a:pt x="21430" y="1993"/>
                      <a:pt x="20646" y="3042"/>
                      <a:pt x="19867" y="3970"/>
                    </a:cubicBezTo>
                    <a:cubicBezTo>
                      <a:pt x="17429" y="7118"/>
                      <a:pt x="15504" y="10624"/>
                      <a:pt x="13698" y="14161"/>
                    </a:cubicBezTo>
                    <a:cubicBezTo>
                      <a:pt x="9821" y="21933"/>
                      <a:pt x="6759" y="30122"/>
                      <a:pt x="4685" y="38561"/>
                    </a:cubicBezTo>
                    <a:cubicBezTo>
                      <a:pt x="2728" y="46763"/>
                      <a:pt x="1630" y="55153"/>
                      <a:pt x="1043" y="63559"/>
                    </a:cubicBezTo>
                    <a:cubicBezTo>
                      <a:pt x="956" y="64373"/>
                      <a:pt x="1036" y="65221"/>
                      <a:pt x="782" y="66013"/>
                    </a:cubicBezTo>
                    <a:cubicBezTo>
                      <a:pt x="549" y="66026"/>
                      <a:pt x="318" y="66032"/>
                      <a:pt x="91" y="66036"/>
                    </a:cubicBezTo>
                    <a:cubicBezTo>
                      <a:pt x="-131" y="64207"/>
                      <a:pt x="117" y="62357"/>
                      <a:pt x="167" y="60523"/>
                    </a:cubicBezTo>
                    <a:cubicBezTo>
                      <a:pt x="728" y="50602"/>
                      <a:pt x="2186" y="40680"/>
                      <a:pt x="5244" y="31201"/>
                    </a:cubicBezTo>
                    <a:cubicBezTo>
                      <a:pt x="7661" y="23621"/>
                      <a:pt x="10751" y="16239"/>
                      <a:pt x="14658" y="9301"/>
                    </a:cubicBezTo>
                    <a:cubicBezTo>
                      <a:pt x="15951" y="7051"/>
                      <a:pt x="17317" y="4828"/>
                      <a:pt x="18950" y="2806"/>
                    </a:cubicBezTo>
                    <a:cubicBezTo>
                      <a:pt x="19828" y="1751"/>
                      <a:pt x="20789" y="649"/>
                      <a:pt x="22122" y="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98DB2194-5CAC-4B09-BED6-114674B0B9EC}"/>
                  </a:ext>
                </a:extLst>
              </p:cNvPr>
              <p:cNvSpPr/>
              <p:nvPr/>
            </p:nvSpPr>
            <p:spPr>
              <a:xfrm>
                <a:off x="5061057" y="6202146"/>
                <a:ext cx="5122" cy="9984"/>
              </a:xfrm>
              <a:custGeom>
                <a:avLst/>
                <a:gdLst>
                  <a:gd name="connsiteX0" fmla="*/ 1555 w 5122"/>
                  <a:gd name="connsiteY0" fmla="*/ 3034 h 9984"/>
                  <a:gd name="connsiteX1" fmla="*/ 4557 w 5122"/>
                  <a:gd name="connsiteY1" fmla="*/ 71 h 9984"/>
                  <a:gd name="connsiteX2" fmla="*/ 5115 w 5122"/>
                  <a:gd name="connsiteY2" fmla="*/ 0 h 9984"/>
                  <a:gd name="connsiteX3" fmla="*/ 4306 w 5122"/>
                  <a:gd name="connsiteY3" fmla="*/ 1469 h 9984"/>
                  <a:gd name="connsiteX4" fmla="*/ 1473 w 5122"/>
                  <a:gd name="connsiteY4" fmla="*/ 6862 h 9984"/>
                  <a:gd name="connsiteX5" fmla="*/ 975 w 5122"/>
                  <a:gd name="connsiteY5" fmla="*/ 9678 h 9984"/>
                  <a:gd name="connsiteX6" fmla="*/ 34 w 5122"/>
                  <a:gd name="connsiteY6" fmla="*/ 9484 h 9984"/>
                  <a:gd name="connsiteX7" fmla="*/ 1555 w 5122"/>
                  <a:gd name="connsiteY7" fmla="*/ 3034 h 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2" h="9984">
                    <a:moveTo>
                      <a:pt x="1555" y="3034"/>
                    </a:moveTo>
                    <a:cubicBezTo>
                      <a:pt x="2364" y="1877"/>
                      <a:pt x="3381" y="854"/>
                      <a:pt x="4557" y="71"/>
                    </a:cubicBezTo>
                    <a:cubicBezTo>
                      <a:pt x="4695" y="54"/>
                      <a:pt x="4975" y="17"/>
                      <a:pt x="5115" y="0"/>
                    </a:cubicBezTo>
                    <a:cubicBezTo>
                      <a:pt x="5191" y="634"/>
                      <a:pt x="4643" y="1016"/>
                      <a:pt x="4306" y="1469"/>
                    </a:cubicBezTo>
                    <a:cubicBezTo>
                      <a:pt x="3040" y="3066"/>
                      <a:pt x="1948" y="4859"/>
                      <a:pt x="1473" y="6862"/>
                    </a:cubicBezTo>
                    <a:cubicBezTo>
                      <a:pt x="1214" y="7783"/>
                      <a:pt x="1156" y="8741"/>
                      <a:pt x="975" y="9678"/>
                    </a:cubicBezTo>
                    <a:cubicBezTo>
                      <a:pt x="856" y="10200"/>
                      <a:pt x="-18" y="10004"/>
                      <a:pt x="34" y="9484"/>
                    </a:cubicBezTo>
                    <a:cubicBezTo>
                      <a:pt x="-124" y="7257"/>
                      <a:pt x="250" y="4894"/>
                      <a:pt x="1555" y="30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CDB06589-C76B-6225-30C0-085E94F20FCC}"/>
                  </a:ext>
                </a:extLst>
              </p:cNvPr>
              <p:cNvSpPr/>
              <p:nvPr/>
            </p:nvSpPr>
            <p:spPr>
              <a:xfrm>
                <a:off x="5082746" y="6207359"/>
                <a:ext cx="17871" cy="43635"/>
              </a:xfrm>
              <a:custGeom>
                <a:avLst/>
                <a:gdLst>
                  <a:gd name="connsiteX0" fmla="*/ 6377 w 17871"/>
                  <a:gd name="connsiteY0" fmla="*/ 207 h 43635"/>
                  <a:gd name="connsiteX1" fmla="*/ 9400 w 17871"/>
                  <a:gd name="connsiteY1" fmla="*/ 326 h 43635"/>
                  <a:gd name="connsiteX2" fmla="*/ 13892 w 17871"/>
                  <a:gd name="connsiteY2" fmla="*/ 5571 h 43635"/>
                  <a:gd name="connsiteX3" fmla="*/ 17291 w 17871"/>
                  <a:gd name="connsiteY3" fmla="*/ 18022 h 43635"/>
                  <a:gd name="connsiteX4" fmla="*/ 15981 w 17871"/>
                  <a:gd name="connsiteY4" fmla="*/ 36926 h 43635"/>
                  <a:gd name="connsiteX5" fmla="*/ 13044 w 17871"/>
                  <a:gd name="connsiteY5" fmla="*/ 42207 h 43635"/>
                  <a:gd name="connsiteX6" fmla="*/ 9823 w 17871"/>
                  <a:gd name="connsiteY6" fmla="*/ 43605 h 43635"/>
                  <a:gd name="connsiteX7" fmla="*/ 6131 w 17871"/>
                  <a:gd name="connsiteY7" fmla="*/ 41136 h 43635"/>
                  <a:gd name="connsiteX8" fmla="*/ 1826 w 17871"/>
                  <a:gd name="connsiteY8" fmla="*/ 32723 h 43635"/>
                  <a:gd name="connsiteX9" fmla="*/ 0 w 17871"/>
                  <a:gd name="connsiteY9" fmla="*/ 18469 h 43635"/>
                  <a:gd name="connsiteX10" fmla="*/ 618 w 17871"/>
                  <a:gd name="connsiteY10" fmla="*/ 9468 h 43635"/>
                  <a:gd name="connsiteX11" fmla="*/ 2527 w 17871"/>
                  <a:gd name="connsiteY11" fmla="*/ 3247 h 43635"/>
                  <a:gd name="connsiteX12" fmla="*/ 6377 w 17871"/>
                  <a:gd name="connsiteY12" fmla="*/ 207 h 43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71" h="43635">
                    <a:moveTo>
                      <a:pt x="6377" y="207"/>
                    </a:moveTo>
                    <a:cubicBezTo>
                      <a:pt x="7367" y="-6"/>
                      <a:pt x="8461" y="-170"/>
                      <a:pt x="9400" y="326"/>
                    </a:cubicBezTo>
                    <a:cubicBezTo>
                      <a:pt x="11661" y="1219"/>
                      <a:pt x="13025" y="3409"/>
                      <a:pt x="13892" y="5571"/>
                    </a:cubicBezTo>
                    <a:cubicBezTo>
                      <a:pt x="15476" y="9581"/>
                      <a:pt x="16622" y="13765"/>
                      <a:pt x="17291" y="18022"/>
                    </a:cubicBezTo>
                    <a:cubicBezTo>
                      <a:pt x="18262" y="24305"/>
                      <a:pt x="18137" y="30891"/>
                      <a:pt x="15981" y="36926"/>
                    </a:cubicBezTo>
                    <a:cubicBezTo>
                      <a:pt x="15284" y="38819"/>
                      <a:pt x="14425" y="40709"/>
                      <a:pt x="13044" y="42207"/>
                    </a:cubicBezTo>
                    <a:cubicBezTo>
                      <a:pt x="12229" y="43080"/>
                      <a:pt x="11063" y="43795"/>
                      <a:pt x="9823" y="43605"/>
                    </a:cubicBezTo>
                    <a:cubicBezTo>
                      <a:pt x="8293" y="43380"/>
                      <a:pt x="7106" y="42254"/>
                      <a:pt x="6131" y="41136"/>
                    </a:cubicBezTo>
                    <a:cubicBezTo>
                      <a:pt x="4098" y="38692"/>
                      <a:pt x="2760" y="35742"/>
                      <a:pt x="1826" y="32723"/>
                    </a:cubicBezTo>
                    <a:cubicBezTo>
                      <a:pt x="421" y="28114"/>
                      <a:pt x="-15" y="23268"/>
                      <a:pt x="0" y="18469"/>
                    </a:cubicBezTo>
                    <a:cubicBezTo>
                      <a:pt x="31" y="15461"/>
                      <a:pt x="167" y="12446"/>
                      <a:pt x="618" y="9468"/>
                    </a:cubicBezTo>
                    <a:cubicBezTo>
                      <a:pt x="965" y="7326"/>
                      <a:pt x="1444" y="5153"/>
                      <a:pt x="2527" y="3247"/>
                    </a:cubicBezTo>
                    <a:cubicBezTo>
                      <a:pt x="3369" y="1808"/>
                      <a:pt x="4687" y="526"/>
                      <a:pt x="6377" y="2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55D13A38-CEE9-08AE-A2F2-D6A660591B0F}"/>
                  </a:ext>
                </a:extLst>
              </p:cNvPr>
              <p:cNvSpPr/>
              <p:nvPr/>
            </p:nvSpPr>
            <p:spPr>
              <a:xfrm>
                <a:off x="5191258" y="6208512"/>
                <a:ext cx="34954" cy="52411"/>
              </a:xfrm>
              <a:custGeom>
                <a:avLst/>
                <a:gdLst>
                  <a:gd name="connsiteX0" fmla="*/ 13855 w 34954"/>
                  <a:gd name="connsiteY0" fmla="*/ 1263 h 52411"/>
                  <a:gd name="connsiteX1" fmla="*/ 16296 w 34954"/>
                  <a:gd name="connsiteY1" fmla="*/ 63 h 52411"/>
                  <a:gd name="connsiteX2" fmla="*/ 18997 w 34954"/>
                  <a:gd name="connsiteY2" fmla="*/ 2577 h 52411"/>
                  <a:gd name="connsiteX3" fmla="*/ 23583 w 34954"/>
                  <a:gd name="connsiteY3" fmla="*/ 11948 h 52411"/>
                  <a:gd name="connsiteX4" fmla="*/ 34585 w 34954"/>
                  <a:gd name="connsiteY4" fmla="*/ 49960 h 52411"/>
                  <a:gd name="connsiteX5" fmla="*/ 34954 w 34954"/>
                  <a:gd name="connsiteY5" fmla="*/ 52074 h 52411"/>
                  <a:gd name="connsiteX6" fmla="*/ 34652 w 34954"/>
                  <a:gd name="connsiteY6" fmla="*/ 52411 h 52411"/>
                  <a:gd name="connsiteX7" fmla="*/ 34305 w 34954"/>
                  <a:gd name="connsiteY7" fmla="*/ 52210 h 52411"/>
                  <a:gd name="connsiteX8" fmla="*/ 29512 w 34954"/>
                  <a:gd name="connsiteY8" fmla="*/ 34389 h 52411"/>
                  <a:gd name="connsiteX9" fmla="*/ 22292 w 34954"/>
                  <a:gd name="connsiteY9" fmla="*/ 12610 h 52411"/>
                  <a:gd name="connsiteX10" fmla="*/ 17854 w 34954"/>
                  <a:gd name="connsiteY10" fmla="*/ 3463 h 52411"/>
                  <a:gd name="connsiteX11" fmla="*/ 15875 w 34954"/>
                  <a:gd name="connsiteY11" fmla="*/ 1448 h 52411"/>
                  <a:gd name="connsiteX12" fmla="*/ 13445 w 34954"/>
                  <a:gd name="connsiteY12" fmla="*/ 4102 h 52411"/>
                  <a:gd name="connsiteX13" fmla="*/ 4186 w 34954"/>
                  <a:gd name="connsiteY13" fmla="*/ 23173 h 52411"/>
                  <a:gd name="connsiteX14" fmla="*/ 777 w 34954"/>
                  <a:gd name="connsiteY14" fmla="*/ 34803 h 52411"/>
                  <a:gd name="connsiteX15" fmla="*/ 0 w 34954"/>
                  <a:gd name="connsiteY15" fmla="*/ 35401 h 52411"/>
                  <a:gd name="connsiteX16" fmla="*/ 656 w 34954"/>
                  <a:gd name="connsiteY16" fmla="*/ 31420 h 52411"/>
                  <a:gd name="connsiteX17" fmla="*/ 7729 w 34954"/>
                  <a:gd name="connsiteY17" fmla="*/ 10912 h 52411"/>
                  <a:gd name="connsiteX18" fmla="*/ 13855 w 34954"/>
                  <a:gd name="connsiteY18" fmla="*/ 1263 h 5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954" h="52411">
                    <a:moveTo>
                      <a:pt x="13855" y="1263"/>
                    </a:moveTo>
                    <a:cubicBezTo>
                      <a:pt x="14451" y="561"/>
                      <a:pt x="15288" y="-231"/>
                      <a:pt x="16296" y="63"/>
                    </a:cubicBezTo>
                    <a:cubicBezTo>
                      <a:pt x="17519" y="447"/>
                      <a:pt x="18290" y="1578"/>
                      <a:pt x="18997" y="2577"/>
                    </a:cubicBezTo>
                    <a:cubicBezTo>
                      <a:pt x="20898" y="5500"/>
                      <a:pt x="22258" y="8733"/>
                      <a:pt x="23583" y="11948"/>
                    </a:cubicBezTo>
                    <a:cubicBezTo>
                      <a:pt x="28481" y="24224"/>
                      <a:pt x="31830" y="37052"/>
                      <a:pt x="34585" y="49960"/>
                    </a:cubicBezTo>
                    <a:cubicBezTo>
                      <a:pt x="34745" y="50655"/>
                      <a:pt x="34842" y="51364"/>
                      <a:pt x="34954" y="52074"/>
                    </a:cubicBezTo>
                    <a:cubicBezTo>
                      <a:pt x="34879" y="52159"/>
                      <a:pt x="34728" y="52327"/>
                      <a:pt x="34652" y="52411"/>
                    </a:cubicBezTo>
                    <a:cubicBezTo>
                      <a:pt x="34566" y="52361"/>
                      <a:pt x="34393" y="52260"/>
                      <a:pt x="34305" y="52210"/>
                    </a:cubicBezTo>
                    <a:cubicBezTo>
                      <a:pt x="32807" y="46244"/>
                      <a:pt x="31230" y="40297"/>
                      <a:pt x="29512" y="34389"/>
                    </a:cubicBezTo>
                    <a:cubicBezTo>
                      <a:pt x="27372" y="27046"/>
                      <a:pt x="25141" y="19716"/>
                      <a:pt x="22292" y="12610"/>
                    </a:cubicBezTo>
                    <a:cubicBezTo>
                      <a:pt x="21006" y="9475"/>
                      <a:pt x="19688" y="6325"/>
                      <a:pt x="17854" y="3463"/>
                    </a:cubicBezTo>
                    <a:cubicBezTo>
                      <a:pt x="17306" y="2704"/>
                      <a:pt x="16783" y="1804"/>
                      <a:pt x="15875" y="1448"/>
                    </a:cubicBezTo>
                    <a:cubicBezTo>
                      <a:pt x="14822" y="2052"/>
                      <a:pt x="14192" y="3177"/>
                      <a:pt x="13445" y="4102"/>
                    </a:cubicBezTo>
                    <a:cubicBezTo>
                      <a:pt x="9371" y="9917"/>
                      <a:pt x="6508" y="16488"/>
                      <a:pt x="4186" y="23173"/>
                    </a:cubicBezTo>
                    <a:cubicBezTo>
                      <a:pt x="2868" y="26992"/>
                      <a:pt x="1724" y="30874"/>
                      <a:pt x="777" y="34803"/>
                    </a:cubicBezTo>
                    <a:cubicBezTo>
                      <a:pt x="762" y="35254"/>
                      <a:pt x="371" y="35356"/>
                      <a:pt x="0" y="35401"/>
                    </a:cubicBezTo>
                    <a:cubicBezTo>
                      <a:pt x="-2" y="34044"/>
                      <a:pt x="401" y="32738"/>
                      <a:pt x="656" y="31420"/>
                    </a:cubicBezTo>
                    <a:cubicBezTo>
                      <a:pt x="2212" y="24345"/>
                      <a:pt x="4413" y="17371"/>
                      <a:pt x="7729" y="10912"/>
                    </a:cubicBezTo>
                    <a:cubicBezTo>
                      <a:pt x="9475" y="7527"/>
                      <a:pt x="11357" y="4160"/>
                      <a:pt x="13855" y="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53920BDB-86E2-E506-D93E-248B69814333}"/>
                  </a:ext>
                </a:extLst>
              </p:cNvPr>
              <p:cNvSpPr/>
              <p:nvPr/>
            </p:nvSpPr>
            <p:spPr>
              <a:xfrm>
                <a:off x="5216950" y="6215594"/>
                <a:ext cx="4544" cy="7189"/>
              </a:xfrm>
              <a:custGeom>
                <a:avLst/>
                <a:gdLst>
                  <a:gd name="connsiteX0" fmla="*/ 128 w 4544"/>
                  <a:gd name="connsiteY0" fmla="*/ 714 h 7189"/>
                  <a:gd name="connsiteX1" fmla="*/ 532 w 4544"/>
                  <a:gd name="connsiteY1" fmla="*/ 8 h 7189"/>
                  <a:gd name="connsiteX2" fmla="*/ 4293 w 4544"/>
                  <a:gd name="connsiteY2" fmla="*/ 5157 h 7189"/>
                  <a:gd name="connsiteX3" fmla="*/ 4204 w 4544"/>
                  <a:gd name="connsiteY3" fmla="*/ 7190 h 7189"/>
                  <a:gd name="connsiteX4" fmla="*/ 3214 w 4544"/>
                  <a:gd name="connsiteY4" fmla="*/ 5640 h 7189"/>
                  <a:gd name="connsiteX5" fmla="*/ 128 w 4544"/>
                  <a:gd name="connsiteY5" fmla="*/ 714 h 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4" h="7189">
                    <a:moveTo>
                      <a:pt x="128" y="714"/>
                    </a:moveTo>
                    <a:cubicBezTo>
                      <a:pt x="-202" y="431"/>
                      <a:pt x="167" y="-71"/>
                      <a:pt x="532" y="8"/>
                    </a:cubicBezTo>
                    <a:cubicBezTo>
                      <a:pt x="2500" y="1029"/>
                      <a:pt x="3805" y="3027"/>
                      <a:pt x="4293" y="5157"/>
                    </a:cubicBezTo>
                    <a:cubicBezTo>
                      <a:pt x="4399" y="5819"/>
                      <a:pt x="4850" y="6661"/>
                      <a:pt x="4204" y="7190"/>
                    </a:cubicBezTo>
                    <a:cubicBezTo>
                      <a:pt x="3514" y="6970"/>
                      <a:pt x="3473" y="6201"/>
                      <a:pt x="3214" y="5640"/>
                    </a:cubicBezTo>
                    <a:cubicBezTo>
                      <a:pt x="2521" y="3806"/>
                      <a:pt x="1302" y="2255"/>
                      <a:pt x="128" y="7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244B89ED-6BDA-6147-8F2C-02456E4758A8}"/>
                  </a:ext>
                </a:extLst>
              </p:cNvPr>
              <p:cNvSpPr/>
              <p:nvPr/>
            </p:nvSpPr>
            <p:spPr>
              <a:xfrm>
                <a:off x="5197001" y="6220011"/>
                <a:ext cx="10601" cy="31036"/>
              </a:xfrm>
              <a:custGeom>
                <a:avLst/>
                <a:gdLst>
                  <a:gd name="connsiteX0" fmla="*/ 5185 w 10601"/>
                  <a:gd name="connsiteY0" fmla="*/ 34 h 31036"/>
                  <a:gd name="connsiteX1" fmla="*/ 7835 w 10601"/>
                  <a:gd name="connsiteY1" fmla="*/ 1432 h 31036"/>
                  <a:gd name="connsiteX2" fmla="*/ 9541 w 10601"/>
                  <a:gd name="connsiteY2" fmla="*/ 6011 h 31036"/>
                  <a:gd name="connsiteX3" fmla="*/ 8264 w 10601"/>
                  <a:gd name="connsiteY3" fmla="*/ 26670 h 31036"/>
                  <a:gd name="connsiteX4" fmla="*/ 5731 w 10601"/>
                  <a:gd name="connsiteY4" fmla="*/ 30550 h 31036"/>
                  <a:gd name="connsiteX5" fmla="*/ 3359 w 10601"/>
                  <a:gd name="connsiteY5" fmla="*/ 30705 h 31036"/>
                  <a:gd name="connsiteX6" fmla="*/ 1316 w 10601"/>
                  <a:gd name="connsiteY6" fmla="*/ 27166 h 31036"/>
                  <a:gd name="connsiteX7" fmla="*/ 23 w 10601"/>
                  <a:gd name="connsiteY7" fmla="*/ 14455 h 31036"/>
                  <a:gd name="connsiteX8" fmla="*/ 2848 w 10601"/>
                  <a:gd name="connsiteY8" fmla="*/ 2472 h 31036"/>
                  <a:gd name="connsiteX9" fmla="*/ 5185 w 10601"/>
                  <a:gd name="connsiteY9" fmla="*/ 34 h 31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01" h="31036">
                    <a:moveTo>
                      <a:pt x="5185" y="34"/>
                    </a:moveTo>
                    <a:cubicBezTo>
                      <a:pt x="6246" y="-171"/>
                      <a:pt x="7269" y="582"/>
                      <a:pt x="7835" y="1432"/>
                    </a:cubicBezTo>
                    <a:cubicBezTo>
                      <a:pt x="8642" y="2854"/>
                      <a:pt x="9121" y="4436"/>
                      <a:pt x="9541" y="6011"/>
                    </a:cubicBezTo>
                    <a:cubicBezTo>
                      <a:pt x="11222" y="12804"/>
                      <a:pt x="10981" y="20175"/>
                      <a:pt x="8264" y="26670"/>
                    </a:cubicBezTo>
                    <a:cubicBezTo>
                      <a:pt x="7632" y="28077"/>
                      <a:pt x="6939" y="29544"/>
                      <a:pt x="5731" y="30550"/>
                    </a:cubicBezTo>
                    <a:cubicBezTo>
                      <a:pt x="5077" y="31117"/>
                      <a:pt x="4071" y="31214"/>
                      <a:pt x="3359" y="30705"/>
                    </a:cubicBezTo>
                    <a:cubicBezTo>
                      <a:pt x="2201" y="29885"/>
                      <a:pt x="1737" y="28454"/>
                      <a:pt x="1316" y="27166"/>
                    </a:cubicBezTo>
                    <a:cubicBezTo>
                      <a:pt x="142" y="23045"/>
                      <a:pt x="-82" y="18716"/>
                      <a:pt x="23" y="14455"/>
                    </a:cubicBezTo>
                    <a:cubicBezTo>
                      <a:pt x="202" y="10342"/>
                      <a:pt x="835" y="6121"/>
                      <a:pt x="2848" y="2472"/>
                    </a:cubicBezTo>
                    <a:cubicBezTo>
                      <a:pt x="3418" y="1503"/>
                      <a:pt x="4069" y="425"/>
                      <a:pt x="5185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86F821EB-9D18-95C3-370C-A0546D3482B1}"/>
                  </a:ext>
                </a:extLst>
              </p:cNvPr>
              <p:cNvSpPr/>
              <p:nvPr/>
            </p:nvSpPr>
            <p:spPr>
              <a:xfrm>
                <a:off x="4945111" y="6230410"/>
                <a:ext cx="92157" cy="55752"/>
              </a:xfrm>
              <a:custGeom>
                <a:avLst/>
                <a:gdLst>
                  <a:gd name="connsiteX0" fmla="*/ 8374 w 92157"/>
                  <a:gd name="connsiteY0" fmla="*/ 126 h 55752"/>
                  <a:gd name="connsiteX1" fmla="*/ 20601 w 92157"/>
                  <a:gd name="connsiteY1" fmla="*/ 1432 h 55752"/>
                  <a:gd name="connsiteX2" fmla="*/ 42664 w 92157"/>
                  <a:gd name="connsiteY2" fmla="*/ 10881 h 55752"/>
                  <a:gd name="connsiteX3" fmla="*/ 75020 w 92157"/>
                  <a:gd name="connsiteY3" fmla="*/ 36789 h 55752"/>
                  <a:gd name="connsiteX4" fmla="*/ 91322 w 92157"/>
                  <a:gd name="connsiteY4" fmla="*/ 54123 h 55752"/>
                  <a:gd name="connsiteX5" fmla="*/ 92149 w 92157"/>
                  <a:gd name="connsiteY5" fmla="*/ 55508 h 55752"/>
                  <a:gd name="connsiteX6" fmla="*/ 91141 w 92157"/>
                  <a:gd name="connsiteY6" fmla="*/ 55396 h 55752"/>
                  <a:gd name="connsiteX7" fmla="*/ 57943 w 92157"/>
                  <a:gd name="connsiteY7" fmla="*/ 23221 h 55752"/>
                  <a:gd name="connsiteX8" fmla="*/ 39693 w 92157"/>
                  <a:gd name="connsiteY8" fmla="*/ 10835 h 55752"/>
                  <a:gd name="connsiteX9" fmla="*/ 20553 w 92157"/>
                  <a:gd name="connsiteY9" fmla="*/ 2860 h 55752"/>
                  <a:gd name="connsiteX10" fmla="*/ 11078 w 92157"/>
                  <a:gd name="connsiteY10" fmla="*/ 1300 h 55752"/>
                  <a:gd name="connsiteX11" fmla="*/ 4365 w 92157"/>
                  <a:gd name="connsiteY11" fmla="*/ 2534 h 55752"/>
                  <a:gd name="connsiteX12" fmla="*/ 1230 w 92157"/>
                  <a:gd name="connsiteY12" fmla="*/ 5868 h 55752"/>
                  <a:gd name="connsiteX13" fmla="*/ 246 w 92157"/>
                  <a:gd name="connsiteY13" fmla="*/ 7238 h 55752"/>
                  <a:gd name="connsiteX14" fmla="*/ 0 w 92157"/>
                  <a:gd name="connsiteY14" fmla="*/ 6878 h 55752"/>
                  <a:gd name="connsiteX15" fmla="*/ 2827 w 92157"/>
                  <a:gd name="connsiteY15" fmla="*/ 2073 h 55752"/>
                  <a:gd name="connsiteX16" fmla="*/ 8374 w 92157"/>
                  <a:gd name="connsiteY16" fmla="*/ 126 h 5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157" h="55752">
                    <a:moveTo>
                      <a:pt x="8374" y="126"/>
                    </a:moveTo>
                    <a:cubicBezTo>
                      <a:pt x="12487" y="-307"/>
                      <a:pt x="16619" y="437"/>
                      <a:pt x="20601" y="1432"/>
                    </a:cubicBezTo>
                    <a:cubicBezTo>
                      <a:pt x="28371" y="3464"/>
                      <a:pt x="35746" y="6826"/>
                      <a:pt x="42664" y="10881"/>
                    </a:cubicBezTo>
                    <a:cubicBezTo>
                      <a:pt x="54620" y="17917"/>
                      <a:pt x="65187" y="27058"/>
                      <a:pt x="75020" y="36789"/>
                    </a:cubicBezTo>
                    <a:cubicBezTo>
                      <a:pt x="80656" y="42374"/>
                      <a:pt x="86055" y="48189"/>
                      <a:pt x="91322" y="54123"/>
                    </a:cubicBezTo>
                    <a:cubicBezTo>
                      <a:pt x="91648" y="54548"/>
                      <a:pt x="92235" y="54893"/>
                      <a:pt x="92149" y="55508"/>
                    </a:cubicBezTo>
                    <a:cubicBezTo>
                      <a:pt x="91879" y="55942"/>
                      <a:pt x="91376" y="55731"/>
                      <a:pt x="91141" y="55396"/>
                    </a:cubicBezTo>
                    <a:cubicBezTo>
                      <a:pt x="80605" y="44152"/>
                      <a:pt x="70016" y="32854"/>
                      <a:pt x="57943" y="23221"/>
                    </a:cubicBezTo>
                    <a:cubicBezTo>
                      <a:pt x="52197" y="18623"/>
                      <a:pt x="46136" y="14400"/>
                      <a:pt x="39693" y="10835"/>
                    </a:cubicBezTo>
                    <a:cubicBezTo>
                      <a:pt x="33629" y="7495"/>
                      <a:pt x="27236" y="4699"/>
                      <a:pt x="20553" y="2860"/>
                    </a:cubicBezTo>
                    <a:cubicBezTo>
                      <a:pt x="17459" y="2023"/>
                      <a:pt x="14287" y="1406"/>
                      <a:pt x="11078" y="1300"/>
                    </a:cubicBezTo>
                    <a:cubicBezTo>
                      <a:pt x="8797" y="1266"/>
                      <a:pt x="6419" y="1464"/>
                      <a:pt x="4365" y="2534"/>
                    </a:cubicBezTo>
                    <a:cubicBezTo>
                      <a:pt x="2967" y="3240"/>
                      <a:pt x="1948" y="4504"/>
                      <a:pt x="1230" y="5868"/>
                    </a:cubicBezTo>
                    <a:cubicBezTo>
                      <a:pt x="908" y="6315"/>
                      <a:pt x="854" y="7102"/>
                      <a:pt x="246" y="7238"/>
                    </a:cubicBezTo>
                    <a:cubicBezTo>
                      <a:pt x="183" y="7148"/>
                      <a:pt x="60" y="6969"/>
                      <a:pt x="0" y="6878"/>
                    </a:cubicBezTo>
                    <a:cubicBezTo>
                      <a:pt x="332" y="5018"/>
                      <a:pt x="1271" y="3197"/>
                      <a:pt x="2827" y="2073"/>
                    </a:cubicBezTo>
                    <a:cubicBezTo>
                      <a:pt x="4428" y="882"/>
                      <a:pt x="6417" y="344"/>
                      <a:pt x="8374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13D1F457-09A3-DA32-D635-7178792E8206}"/>
                  </a:ext>
                </a:extLst>
              </p:cNvPr>
              <p:cNvSpPr/>
              <p:nvPr/>
            </p:nvSpPr>
            <p:spPr>
              <a:xfrm>
                <a:off x="5060096" y="6248304"/>
                <a:ext cx="63098" cy="20426"/>
              </a:xfrm>
              <a:custGeom>
                <a:avLst/>
                <a:gdLst>
                  <a:gd name="connsiteX0" fmla="*/ 62483 w 63098"/>
                  <a:gd name="connsiteY0" fmla="*/ 0 h 20426"/>
                  <a:gd name="connsiteX1" fmla="*/ 63098 w 63098"/>
                  <a:gd name="connsiteY1" fmla="*/ 56 h 20426"/>
                  <a:gd name="connsiteX2" fmla="*/ 62991 w 63098"/>
                  <a:gd name="connsiteY2" fmla="*/ 565 h 20426"/>
                  <a:gd name="connsiteX3" fmla="*/ 54966 w 63098"/>
                  <a:gd name="connsiteY3" fmla="*/ 6076 h 20426"/>
                  <a:gd name="connsiteX4" fmla="*/ 32468 w 63098"/>
                  <a:gd name="connsiteY4" fmla="*/ 16647 h 20426"/>
                  <a:gd name="connsiteX5" fmla="*/ 2891 w 63098"/>
                  <a:gd name="connsiteY5" fmla="*/ 20424 h 20426"/>
                  <a:gd name="connsiteX6" fmla="*/ 0 w 63098"/>
                  <a:gd name="connsiteY6" fmla="*/ 20070 h 20426"/>
                  <a:gd name="connsiteX7" fmla="*/ 54 w 63098"/>
                  <a:gd name="connsiteY7" fmla="*/ 19970 h 20426"/>
                  <a:gd name="connsiteX8" fmla="*/ 522 w 63098"/>
                  <a:gd name="connsiteY8" fmla="*/ 19472 h 20426"/>
                  <a:gd name="connsiteX9" fmla="*/ 31333 w 63098"/>
                  <a:gd name="connsiteY9" fmla="*/ 15482 h 20426"/>
                  <a:gd name="connsiteX10" fmla="*/ 44269 w 63098"/>
                  <a:gd name="connsiteY10" fmla="*/ 10504 h 20426"/>
                  <a:gd name="connsiteX11" fmla="*/ 62483 w 63098"/>
                  <a:gd name="connsiteY11" fmla="*/ 0 h 2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098" h="20426">
                    <a:moveTo>
                      <a:pt x="62483" y="0"/>
                    </a:moveTo>
                    <a:cubicBezTo>
                      <a:pt x="62637" y="13"/>
                      <a:pt x="62945" y="41"/>
                      <a:pt x="63098" y="56"/>
                    </a:cubicBezTo>
                    <a:cubicBezTo>
                      <a:pt x="63070" y="183"/>
                      <a:pt x="63019" y="438"/>
                      <a:pt x="62991" y="565"/>
                    </a:cubicBezTo>
                    <a:cubicBezTo>
                      <a:pt x="60466" y="2602"/>
                      <a:pt x="57702" y="4337"/>
                      <a:pt x="54966" y="6076"/>
                    </a:cubicBezTo>
                    <a:cubicBezTo>
                      <a:pt x="47905" y="10442"/>
                      <a:pt x="40409" y="14179"/>
                      <a:pt x="32468" y="16647"/>
                    </a:cubicBezTo>
                    <a:cubicBezTo>
                      <a:pt x="22909" y="19550"/>
                      <a:pt x="12850" y="20490"/>
                      <a:pt x="2891" y="20424"/>
                    </a:cubicBezTo>
                    <a:cubicBezTo>
                      <a:pt x="1929" y="20335"/>
                      <a:pt x="874" y="20575"/>
                      <a:pt x="0" y="20070"/>
                    </a:cubicBezTo>
                    <a:lnTo>
                      <a:pt x="54" y="19970"/>
                    </a:lnTo>
                    <a:cubicBezTo>
                      <a:pt x="183" y="19785"/>
                      <a:pt x="227" y="19442"/>
                      <a:pt x="522" y="19472"/>
                    </a:cubicBezTo>
                    <a:cubicBezTo>
                      <a:pt x="10897" y="19448"/>
                      <a:pt x="21345" y="18376"/>
                      <a:pt x="31333" y="15482"/>
                    </a:cubicBezTo>
                    <a:cubicBezTo>
                      <a:pt x="35768" y="14166"/>
                      <a:pt x="40079" y="12459"/>
                      <a:pt x="44269" y="10504"/>
                    </a:cubicBezTo>
                    <a:cubicBezTo>
                      <a:pt x="50618" y="7518"/>
                      <a:pt x="56742" y="4033"/>
                      <a:pt x="62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2C3891D3-B41B-86C6-B848-F65E9A5FC3BA}"/>
                  </a:ext>
                </a:extLst>
              </p:cNvPr>
              <p:cNvSpPr/>
              <p:nvPr/>
            </p:nvSpPr>
            <p:spPr>
              <a:xfrm>
                <a:off x="5192469" y="6249812"/>
                <a:ext cx="31395" cy="16802"/>
              </a:xfrm>
              <a:custGeom>
                <a:avLst/>
                <a:gdLst>
                  <a:gd name="connsiteX0" fmla="*/ 0 w 31395"/>
                  <a:gd name="connsiteY0" fmla="*/ 56 h 16802"/>
                  <a:gd name="connsiteX1" fmla="*/ 639 w 31395"/>
                  <a:gd name="connsiteY1" fmla="*/ 0 h 16802"/>
                  <a:gd name="connsiteX2" fmla="*/ 8966 w 31395"/>
                  <a:gd name="connsiteY2" fmla="*/ 9781 h 16802"/>
                  <a:gd name="connsiteX3" fmla="*/ 17416 w 31395"/>
                  <a:gd name="connsiteY3" fmla="*/ 14477 h 16802"/>
                  <a:gd name="connsiteX4" fmla="*/ 30865 w 31395"/>
                  <a:gd name="connsiteY4" fmla="*/ 15381 h 16802"/>
                  <a:gd name="connsiteX5" fmla="*/ 31295 w 31395"/>
                  <a:gd name="connsiteY5" fmla="*/ 16082 h 16802"/>
                  <a:gd name="connsiteX6" fmla="*/ 28030 w 31395"/>
                  <a:gd name="connsiteY6" fmla="*/ 16650 h 16802"/>
                  <a:gd name="connsiteX7" fmla="*/ 15316 w 31395"/>
                  <a:gd name="connsiteY7" fmla="*/ 15299 h 16802"/>
                  <a:gd name="connsiteX8" fmla="*/ 6583 w 31395"/>
                  <a:gd name="connsiteY8" fmla="*/ 9358 h 16802"/>
                  <a:gd name="connsiteX9" fmla="*/ 280 w 31395"/>
                  <a:gd name="connsiteY9" fmla="*/ 1001 h 16802"/>
                  <a:gd name="connsiteX10" fmla="*/ 0 w 31395"/>
                  <a:gd name="connsiteY10" fmla="*/ 56 h 1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95" h="16802">
                    <a:moveTo>
                      <a:pt x="0" y="56"/>
                    </a:moveTo>
                    <a:cubicBezTo>
                      <a:pt x="160" y="43"/>
                      <a:pt x="479" y="13"/>
                      <a:pt x="639" y="0"/>
                    </a:cubicBezTo>
                    <a:cubicBezTo>
                      <a:pt x="2928" y="3632"/>
                      <a:pt x="5690" y="6991"/>
                      <a:pt x="8966" y="9781"/>
                    </a:cubicBezTo>
                    <a:cubicBezTo>
                      <a:pt x="11436" y="11879"/>
                      <a:pt x="14278" y="13598"/>
                      <a:pt x="17416" y="14477"/>
                    </a:cubicBezTo>
                    <a:cubicBezTo>
                      <a:pt x="21774" y="15707"/>
                      <a:pt x="26381" y="15856"/>
                      <a:pt x="30865" y="15381"/>
                    </a:cubicBezTo>
                    <a:cubicBezTo>
                      <a:pt x="31351" y="15215"/>
                      <a:pt x="31525" y="15733"/>
                      <a:pt x="31295" y="16082"/>
                    </a:cubicBezTo>
                    <a:cubicBezTo>
                      <a:pt x="30261" y="16494"/>
                      <a:pt x="29124" y="16524"/>
                      <a:pt x="28030" y="16650"/>
                    </a:cubicBezTo>
                    <a:cubicBezTo>
                      <a:pt x="23766" y="17021"/>
                      <a:pt x="19364" y="16773"/>
                      <a:pt x="15316" y="15299"/>
                    </a:cubicBezTo>
                    <a:cubicBezTo>
                      <a:pt x="11976" y="14062"/>
                      <a:pt x="9069" y="11874"/>
                      <a:pt x="6583" y="9358"/>
                    </a:cubicBezTo>
                    <a:cubicBezTo>
                      <a:pt x="4132" y="6860"/>
                      <a:pt x="2046" y="4020"/>
                      <a:pt x="280" y="1001"/>
                    </a:cubicBezTo>
                    <a:cubicBezTo>
                      <a:pt x="91" y="719"/>
                      <a:pt x="32" y="382"/>
                      <a:pt x="0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030DD850-0F1A-4C7F-1B9D-8E469B6DFFB9}"/>
                  </a:ext>
                </a:extLst>
              </p:cNvPr>
              <p:cNvSpPr/>
              <p:nvPr/>
            </p:nvSpPr>
            <p:spPr>
              <a:xfrm>
                <a:off x="4974106" y="6381951"/>
                <a:ext cx="34736" cy="10863"/>
              </a:xfrm>
              <a:custGeom>
                <a:avLst/>
                <a:gdLst>
                  <a:gd name="connsiteX0" fmla="*/ 0 w 34736"/>
                  <a:gd name="connsiteY0" fmla="*/ 278 h 10863"/>
                  <a:gd name="connsiteX1" fmla="*/ 388 w 34736"/>
                  <a:gd name="connsiteY1" fmla="*/ 0 h 10863"/>
                  <a:gd name="connsiteX2" fmla="*/ 20063 w 34736"/>
                  <a:gd name="connsiteY2" fmla="*/ 8987 h 10863"/>
                  <a:gd name="connsiteX3" fmla="*/ 33217 w 34736"/>
                  <a:gd name="connsiteY3" fmla="*/ 8407 h 10863"/>
                  <a:gd name="connsiteX4" fmla="*/ 34736 w 34736"/>
                  <a:gd name="connsiteY4" fmla="*/ 8528 h 10863"/>
                  <a:gd name="connsiteX5" fmla="*/ 30669 w 34736"/>
                  <a:gd name="connsiteY5" fmla="*/ 10103 h 10863"/>
                  <a:gd name="connsiteX6" fmla="*/ 16555 w 34736"/>
                  <a:gd name="connsiteY6" fmla="*/ 9466 h 10863"/>
                  <a:gd name="connsiteX7" fmla="*/ 1068 w 34736"/>
                  <a:gd name="connsiteY7" fmla="*/ 1411 h 10863"/>
                  <a:gd name="connsiteX8" fmla="*/ 0 w 34736"/>
                  <a:gd name="connsiteY8" fmla="*/ 278 h 1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6" h="10863">
                    <a:moveTo>
                      <a:pt x="0" y="278"/>
                    </a:moveTo>
                    <a:cubicBezTo>
                      <a:pt x="97" y="209"/>
                      <a:pt x="291" y="69"/>
                      <a:pt x="388" y="0"/>
                    </a:cubicBezTo>
                    <a:cubicBezTo>
                      <a:pt x="6301" y="4171"/>
                      <a:pt x="12891" y="7645"/>
                      <a:pt x="20063" y="8987"/>
                    </a:cubicBezTo>
                    <a:cubicBezTo>
                      <a:pt x="24422" y="9835"/>
                      <a:pt x="28915" y="9343"/>
                      <a:pt x="33217" y="8407"/>
                    </a:cubicBezTo>
                    <a:cubicBezTo>
                      <a:pt x="33735" y="8329"/>
                      <a:pt x="34385" y="7908"/>
                      <a:pt x="34736" y="8528"/>
                    </a:cubicBezTo>
                    <a:cubicBezTo>
                      <a:pt x="33515" y="9337"/>
                      <a:pt x="32045" y="9656"/>
                      <a:pt x="30669" y="10103"/>
                    </a:cubicBezTo>
                    <a:cubicBezTo>
                      <a:pt x="26045" y="11462"/>
                      <a:pt x="21097" y="10845"/>
                      <a:pt x="16555" y="9466"/>
                    </a:cubicBezTo>
                    <a:cubicBezTo>
                      <a:pt x="10966" y="7727"/>
                      <a:pt x="5779" y="4857"/>
                      <a:pt x="1068" y="1411"/>
                    </a:cubicBezTo>
                    <a:cubicBezTo>
                      <a:pt x="686" y="1068"/>
                      <a:pt x="71" y="844"/>
                      <a:pt x="0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D1B9BD98-183E-02D2-3F10-9CD3DD86B91C}"/>
                  </a:ext>
                </a:extLst>
              </p:cNvPr>
              <p:cNvSpPr/>
              <p:nvPr/>
            </p:nvSpPr>
            <p:spPr>
              <a:xfrm>
                <a:off x="5260913" y="6388895"/>
                <a:ext cx="24926" cy="41824"/>
              </a:xfrm>
              <a:custGeom>
                <a:avLst/>
                <a:gdLst>
                  <a:gd name="connsiteX0" fmla="*/ 18133 w 24926"/>
                  <a:gd name="connsiteY0" fmla="*/ 4557 h 41824"/>
                  <a:gd name="connsiteX1" fmla="*/ 23924 w 24926"/>
                  <a:gd name="connsiteY1" fmla="*/ 0 h 41824"/>
                  <a:gd name="connsiteX2" fmla="*/ 24895 w 24926"/>
                  <a:gd name="connsiteY2" fmla="*/ 498 h 41824"/>
                  <a:gd name="connsiteX3" fmla="*/ 24151 w 24926"/>
                  <a:gd name="connsiteY3" fmla="*/ 1638 h 41824"/>
                  <a:gd name="connsiteX4" fmla="*/ 21013 w 24926"/>
                  <a:gd name="connsiteY4" fmla="*/ 4104 h 41824"/>
                  <a:gd name="connsiteX5" fmla="*/ 8157 w 24926"/>
                  <a:gd name="connsiteY5" fmla="*/ 19278 h 41824"/>
                  <a:gd name="connsiteX6" fmla="*/ 1410 w 24926"/>
                  <a:gd name="connsiteY6" fmla="*/ 41078 h 41824"/>
                  <a:gd name="connsiteX7" fmla="*/ 512 w 24926"/>
                  <a:gd name="connsiteY7" fmla="*/ 41801 h 41824"/>
                  <a:gd name="connsiteX8" fmla="*/ 18 w 24926"/>
                  <a:gd name="connsiteY8" fmla="*/ 40847 h 41824"/>
                  <a:gd name="connsiteX9" fmla="*/ 799 w 24926"/>
                  <a:gd name="connsiteY9" fmla="*/ 36109 h 41824"/>
                  <a:gd name="connsiteX10" fmla="*/ 8287 w 24926"/>
                  <a:gd name="connsiteY10" fmla="*/ 16184 h 41824"/>
                  <a:gd name="connsiteX11" fmla="*/ 15287 w 24926"/>
                  <a:gd name="connsiteY11" fmla="*/ 7434 h 41824"/>
                  <a:gd name="connsiteX12" fmla="*/ 18133 w 24926"/>
                  <a:gd name="connsiteY12" fmla="*/ 4557 h 4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926" h="41824">
                    <a:moveTo>
                      <a:pt x="18133" y="4557"/>
                    </a:moveTo>
                    <a:cubicBezTo>
                      <a:pt x="20040" y="3010"/>
                      <a:pt x="21898" y="1392"/>
                      <a:pt x="23924" y="0"/>
                    </a:cubicBezTo>
                    <a:cubicBezTo>
                      <a:pt x="24267" y="17"/>
                      <a:pt x="24893" y="-2"/>
                      <a:pt x="24895" y="498"/>
                    </a:cubicBezTo>
                    <a:cubicBezTo>
                      <a:pt x="25066" y="1042"/>
                      <a:pt x="24494" y="1336"/>
                      <a:pt x="24151" y="1638"/>
                    </a:cubicBezTo>
                    <a:cubicBezTo>
                      <a:pt x="23070" y="2415"/>
                      <a:pt x="22030" y="3245"/>
                      <a:pt x="21013" y="4104"/>
                    </a:cubicBezTo>
                    <a:cubicBezTo>
                      <a:pt x="15945" y="8407"/>
                      <a:pt x="11297" y="13370"/>
                      <a:pt x="8157" y="19278"/>
                    </a:cubicBezTo>
                    <a:cubicBezTo>
                      <a:pt x="4571" y="26043"/>
                      <a:pt x="2504" y="33528"/>
                      <a:pt x="1410" y="41078"/>
                    </a:cubicBezTo>
                    <a:cubicBezTo>
                      <a:pt x="1375" y="41501"/>
                      <a:pt x="957" y="41930"/>
                      <a:pt x="512" y="41801"/>
                    </a:cubicBezTo>
                    <a:cubicBezTo>
                      <a:pt x="152" y="41620"/>
                      <a:pt x="-66" y="41240"/>
                      <a:pt x="18" y="40847"/>
                    </a:cubicBezTo>
                    <a:cubicBezTo>
                      <a:pt x="173" y="39253"/>
                      <a:pt x="495" y="37680"/>
                      <a:pt x="799" y="36109"/>
                    </a:cubicBezTo>
                    <a:cubicBezTo>
                      <a:pt x="2254" y="29145"/>
                      <a:pt x="4526" y="22260"/>
                      <a:pt x="8287" y="16184"/>
                    </a:cubicBezTo>
                    <a:cubicBezTo>
                      <a:pt x="10300" y="13031"/>
                      <a:pt x="12652" y="10090"/>
                      <a:pt x="15287" y="7434"/>
                    </a:cubicBezTo>
                    <a:cubicBezTo>
                      <a:pt x="16208" y="6450"/>
                      <a:pt x="17274" y="5602"/>
                      <a:pt x="18133" y="4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D89750C0-7DBF-7442-E6F5-80091D57DAEB}"/>
                  </a:ext>
                </a:extLst>
              </p:cNvPr>
              <p:cNvSpPr/>
              <p:nvPr/>
            </p:nvSpPr>
            <p:spPr>
              <a:xfrm>
                <a:off x="5032692" y="6422589"/>
                <a:ext cx="43706" cy="35766"/>
              </a:xfrm>
              <a:custGeom>
                <a:avLst/>
                <a:gdLst>
                  <a:gd name="connsiteX0" fmla="*/ 42215 w 43706"/>
                  <a:gd name="connsiteY0" fmla="*/ 2059 h 35766"/>
                  <a:gd name="connsiteX1" fmla="*/ 43542 w 43706"/>
                  <a:gd name="connsiteY1" fmla="*/ 0 h 35766"/>
                  <a:gd name="connsiteX2" fmla="*/ 43577 w 43706"/>
                  <a:gd name="connsiteY2" fmla="*/ 1213 h 35766"/>
                  <a:gd name="connsiteX3" fmla="*/ 36935 w 43706"/>
                  <a:gd name="connsiteY3" fmla="*/ 13991 h 35766"/>
                  <a:gd name="connsiteX4" fmla="*/ 32473 w 43706"/>
                  <a:gd name="connsiteY4" fmla="*/ 19560 h 35766"/>
                  <a:gd name="connsiteX5" fmla="*/ 17215 w 43706"/>
                  <a:gd name="connsiteY5" fmla="*/ 30101 h 35766"/>
                  <a:gd name="connsiteX6" fmla="*/ 7283 w 43706"/>
                  <a:gd name="connsiteY6" fmla="*/ 34018 h 35766"/>
                  <a:gd name="connsiteX7" fmla="*/ 2887 w 43706"/>
                  <a:gd name="connsiteY7" fmla="*/ 35263 h 35766"/>
                  <a:gd name="connsiteX8" fmla="*/ 19 w 43706"/>
                  <a:gd name="connsiteY8" fmla="*/ 35755 h 35766"/>
                  <a:gd name="connsiteX9" fmla="*/ 0 w 43706"/>
                  <a:gd name="connsiteY9" fmla="*/ 35133 h 35766"/>
                  <a:gd name="connsiteX10" fmla="*/ 5520 w 43706"/>
                  <a:gd name="connsiteY10" fmla="*/ 33537 h 35766"/>
                  <a:gd name="connsiteX11" fmla="*/ 16880 w 43706"/>
                  <a:gd name="connsiteY11" fmla="*/ 28889 h 35766"/>
                  <a:gd name="connsiteX12" fmla="*/ 32104 w 43706"/>
                  <a:gd name="connsiteY12" fmla="*/ 17826 h 35766"/>
                  <a:gd name="connsiteX13" fmla="*/ 42215 w 43706"/>
                  <a:gd name="connsiteY13" fmla="*/ 2059 h 3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706" h="35766">
                    <a:moveTo>
                      <a:pt x="42215" y="2059"/>
                    </a:moveTo>
                    <a:cubicBezTo>
                      <a:pt x="42606" y="1346"/>
                      <a:pt x="42694" y="341"/>
                      <a:pt x="43542" y="0"/>
                    </a:cubicBezTo>
                    <a:cubicBezTo>
                      <a:pt x="43745" y="380"/>
                      <a:pt x="43765" y="816"/>
                      <a:pt x="43577" y="1213"/>
                    </a:cubicBezTo>
                    <a:cubicBezTo>
                      <a:pt x="41840" y="5697"/>
                      <a:pt x="39634" y="10008"/>
                      <a:pt x="36935" y="13991"/>
                    </a:cubicBezTo>
                    <a:cubicBezTo>
                      <a:pt x="35597" y="15959"/>
                      <a:pt x="34149" y="17867"/>
                      <a:pt x="32473" y="19560"/>
                    </a:cubicBezTo>
                    <a:cubicBezTo>
                      <a:pt x="28107" y="23999"/>
                      <a:pt x="22838" y="27467"/>
                      <a:pt x="17215" y="30101"/>
                    </a:cubicBezTo>
                    <a:cubicBezTo>
                      <a:pt x="14006" y="31655"/>
                      <a:pt x="10642" y="32844"/>
                      <a:pt x="7283" y="34018"/>
                    </a:cubicBezTo>
                    <a:cubicBezTo>
                      <a:pt x="5837" y="34501"/>
                      <a:pt x="4357" y="34868"/>
                      <a:pt x="2887" y="35263"/>
                    </a:cubicBezTo>
                    <a:cubicBezTo>
                      <a:pt x="1942" y="35476"/>
                      <a:pt x="1003" y="35835"/>
                      <a:pt x="19" y="35755"/>
                    </a:cubicBezTo>
                    <a:cubicBezTo>
                      <a:pt x="11" y="35541"/>
                      <a:pt x="4" y="35334"/>
                      <a:pt x="0" y="35133"/>
                    </a:cubicBezTo>
                    <a:cubicBezTo>
                      <a:pt x="1828" y="34559"/>
                      <a:pt x="3705" y="34156"/>
                      <a:pt x="5520" y="33537"/>
                    </a:cubicBezTo>
                    <a:cubicBezTo>
                      <a:pt x="9414" y="32272"/>
                      <a:pt x="13217" y="30716"/>
                      <a:pt x="16880" y="28889"/>
                    </a:cubicBezTo>
                    <a:cubicBezTo>
                      <a:pt x="22508" y="26071"/>
                      <a:pt x="27866" y="22523"/>
                      <a:pt x="32104" y="17826"/>
                    </a:cubicBezTo>
                    <a:cubicBezTo>
                      <a:pt x="36292" y="13156"/>
                      <a:pt x="39583" y="7736"/>
                      <a:pt x="42215" y="20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áfico 68">
              <a:extLst>
                <a:ext uri="{FF2B5EF4-FFF2-40B4-BE49-F238E27FC236}">
                  <a16:creationId xmlns:a16="http://schemas.microsoft.com/office/drawing/2014/main" id="{77744901-FCC8-A965-4CA9-596DB0A90E2D}"/>
                </a:ext>
              </a:extLst>
            </p:cNvPr>
            <p:cNvGrpSpPr/>
            <p:nvPr/>
          </p:nvGrpSpPr>
          <p:grpSpPr>
            <a:xfrm>
              <a:off x="4976765" y="6008846"/>
              <a:ext cx="452404" cy="487945"/>
              <a:chOff x="4976765" y="6008846"/>
              <a:chExt cx="452404" cy="487945"/>
            </a:xfrm>
            <a:solidFill>
              <a:srgbClr val="F19680"/>
            </a:solidFill>
          </p:grpSpPr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7EB4D62A-848A-CD47-5D5D-5B753D855FED}"/>
                  </a:ext>
                </a:extLst>
              </p:cNvPr>
              <p:cNvSpPr/>
              <p:nvPr/>
            </p:nvSpPr>
            <p:spPr>
              <a:xfrm>
                <a:off x="5017422" y="6008846"/>
                <a:ext cx="133744" cy="178450"/>
              </a:xfrm>
              <a:custGeom>
                <a:avLst/>
                <a:gdLst>
                  <a:gd name="connsiteX0" fmla="*/ 0 w 133744"/>
                  <a:gd name="connsiteY0" fmla="*/ 867 h 178450"/>
                  <a:gd name="connsiteX1" fmla="*/ 632 w 133744"/>
                  <a:gd name="connsiteY1" fmla="*/ 0 h 178450"/>
                  <a:gd name="connsiteX2" fmla="*/ 5008 w 133744"/>
                  <a:gd name="connsiteY2" fmla="*/ 2510 h 178450"/>
                  <a:gd name="connsiteX3" fmla="*/ 17709 w 133744"/>
                  <a:gd name="connsiteY3" fmla="*/ 13758 h 178450"/>
                  <a:gd name="connsiteX4" fmla="*/ 51884 w 133744"/>
                  <a:gd name="connsiteY4" fmla="*/ 55317 h 178450"/>
                  <a:gd name="connsiteX5" fmla="*/ 76166 w 133744"/>
                  <a:gd name="connsiteY5" fmla="*/ 94434 h 178450"/>
                  <a:gd name="connsiteX6" fmla="*/ 80102 w 133744"/>
                  <a:gd name="connsiteY6" fmla="*/ 101775 h 178450"/>
                  <a:gd name="connsiteX7" fmla="*/ 74485 w 133744"/>
                  <a:gd name="connsiteY7" fmla="*/ 101887 h 178450"/>
                  <a:gd name="connsiteX8" fmla="*/ 73628 w 133744"/>
                  <a:gd name="connsiteY8" fmla="*/ 103495 h 178450"/>
                  <a:gd name="connsiteX9" fmla="*/ 75551 w 133744"/>
                  <a:gd name="connsiteY9" fmla="*/ 105409 h 178450"/>
                  <a:gd name="connsiteX10" fmla="*/ 85093 w 133744"/>
                  <a:gd name="connsiteY10" fmla="*/ 114044 h 178450"/>
                  <a:gd name="connsiteX11" fmla="*/ 115682 w 133744"/>
                  <a:gd name="connsiteY11" fmla="*/ 149665 h 178450"/>
                  <a:gd name="connsiteX12" fmla="*/ 133745 w 133744"/>
                  <a:gd name="connsiteY12" fmla="*/ 178435 h 178450"/>
                  <a:gd name="connsiteX13" fmla="*/ 130590 w 133744"/>
                  <a:gd name="connsiteY13" fmla="*/ 178260 h 178450"/>
                  <a:gd name="connsiteX14" fmla="*/ 126110 w 133744"/>
                  <a:gd name="connsiteY14" fmla="*/ 177915 h 178450"/>
                  <a:gd name="connsiteX15" fmla="*/ 112678 w 133744"/>
                  <a:gd name="connsiteY15" fmla="*/ 176238 h 178450"/>
                  <a:gd name="connsiteX16" fmla="*/ 91161 w 133744"/>
                  <a:gd name="connsiteY16" fmla="*/ 170542 h 178450"/>
                  <a:gd name="connsiteX17" fmla="*/ 85691 w 133744"/>
                  <a:gd name="connsiteY17" fmla="*/ 168712 h 178450"/>
                  <a:gd name="connsiteX18" fmla="*/ 72304 w 133744"/>
                  <a:gd name="connsiteY18" fmla="*/ 164778 h 178450"/>
                  <a:gd name="connsiteX19" fmla="*/ 67755 w 133744"/>
                  <a:gd name="connsiteY19" fmla="*/ 162860 h 178450"/>
                  <a:gd name="connsiteX20" fmla="*/ 63595 w 133744"/>
                  <a:gd name="connsiteY20" fmla="*/ 158631 h 178450"/>
                  <a:gd name="connsiteX21" fmla="*/ 60282 w 133744"/>
                  <a:gd name="connsiteY21" fmla="*/ 154386 h 178450"/>
                  <a:gd name="connsiteX22" fmla="*/ 57035 w 133744"/>
                  <a:gd name="connsiteY22" fmla="*/ 149236 h 178450"/>
                  <a:gd name="connsiteX23" fmla="*/ 55192 w 133744"/>
                  <a:gd name="connsiteY23" fmla="*/ 146312 h 178450"/>
                  <a:gd name="connsiteX24" fmla="*/ 53296 w 133744"/>
                  <a:gd name="connsiteY24" fmla="*/ 144337 h 178450"/>
                  <a:gd name="connsiteX25" fmla="*/ 50395 w 133744"/>
                  <a:gd name="connsiteY25" fmla="*/ 140745 h 178450"/>
                  <a:gd name="connsiteX26" fmla="*/ 48835 w 133744"/>
                  <a:gd name="connsiteY26" fmla="*/ 138893 h 178450"/>
                  <a:gd name="connsiteX27" fmla="*/ 46011 w 133744"/>
                  <a:gd name="connsiteY27" fmla="*/ 132897 h 178450"/>
                  <a:gd name="connsiteX28" fmla="*/ 45256 w 133744"/>
                  <a:gd name="connsiteY28" fmla="*/ 129386 h 178450"/>
                  <a:gd name="connsiteX29" fmla="*/ 45238 w 133744"/>
                  <a:gd name="connsiteY29" fmla="*/ 124632 h 178450"/>
                  <a:gd name="connsiteX30" fmla="*/ 43795 w 133744"/>
                  <a:gd name="connsiteY30" fmla="*/ 118729 h 178450"/>
                  <a:gd name="connsiteX31" fmla="*/ 43495 w 133744"/>
                  <a:gd name="connsiteY31" fmla="*/ 116226 h 178450"/>
                  <a:gd name="connsiteX32" fmla="*/ 43316 w 133744"/>
                  <a:gd name="connsiteY32" fmla="*/ 108669 h 178450"/>
                  <a:gd name="connsiteX33" fmla="*/ 41723 w 133744"/>
                  <a:gd name="connsiteY33" fmla="*/ 101587 h 178450"/>
                  <a:gd name="connsiteX34" fmla="*/ 40344 w 133744"/>
                  <a:gd name="connsiteY34" fmla="*/ 97996 h 178450"/>
                  <a:gd name="connsiteX35" fmla="*/ 39401 w 133744"/>
                  <a:gd name="connsiteY35" fmla="*/ 95513 h 178450"/>
                  <a:gd name="connsiteX36" fmla="*/ 38670 w 133744"/>
                  <a:gd name="connsiteY36" fmla="*/ 93200 h 178450"/>
                  <a:gd name="connsiteX37" fmla="*/ 35021 w 133744"/>
                  <a:gd name="connsiteY37" fmla="*/ 80212 h 178450"/>
                  <a:gd name="connsiteX38" fmla="*/ 34331 w 133744"/>
                  <a:gd name="connsiteY38" fmla="*/ 75542 h 178450"/>
                  <a:gd name="connsiteX39" fmla="*/ 33914 w 133744"/>
                  <a:gd name="connsiteY39" fmla="*/ 73508 h 178450"/>
                  <a:gd name="connsiteX40" fmla="*/ 32244 w 133744"/>
                  <a:gd name="connsiteY40" fmla="*/ 69602 h 178450"/>
                  <a:gd name="connsiteX41" fmla="*/ 29460 w 133744"/>
                  <a:gd name="connsiteY41" fmla="*/ 62283 h 178450"/>
                  <a:gd name="connsiteX42" fmla="*/ 28472 w 133744"/>
                  <a:gd name="connsiteY42" fmla="*/ 58573 h 178450"/>
                  <a:gd name="connsiteX43" fmla="*/ 27359 w 133744"/>
                  <a:gd name="connsiteY43" fmla="*/ 54469 h 178450"/>
                  <a:gd name="connsiteX44" fmla="*/ 25639 w 133744"/>
                  <a:gd name="connsiteY44" fmla="*/ 49071 h 178450"/>
                  <a:gd name="connsiteX45" fmla="*/ 24416 w 133744"/>
                  <a:gd name="connsiteY45" fmla="*/ 46138 h 178450"/>
                  <a:gd name="connsiteX46" fmla="*/ 21531 w 133744"/>
                  <a:gd name="connsiteY46" fmla="*/ 38512 h 178450"/>
                  <a:gd name="connsiteX47" fmla="*/ 19744 w 133744"/>
                  <a:gd name="connsiteY47" fmla="*/ 33985 h 178450"/>
                  <a:gd name="connsiteX48" fmla="*/ 17974 w 133744"/>
                  <a:gd name="connsiteY48" fmla="*/ 30136 h 178450"/>
                  <a:gd name="connsiteX49" fmla="*/ 14544 w 133744"/>
                  <a:gd name="connsiteY49" fmla="*/ 24072 h 178450"/>
                  <a:gd name="connsiteX50" fmla="*/ 12690 w 133744"/>
                  <a:gd name="connsiteY50" fmla="*/ 19878 h 178450"/>
                  <a:gd name="connsiteX51" fmla="*/ 11650 w 133744"/>
                  <a:gd name="connsiteY51" fmla="*/ 17616 h 178450"/>
                  <a:gd name="connsiteX52" fmla="*/ 9835 w 133744"/>
                  <a:gd name="connsiteY52" fmla="*/ 14077 h 178450"/>
                  <a:gd name="connsiteX53" fmla="*/ 6737 w 133744"/>
                  <a:gd name="connsiteY53" fmla="*/ 9460 h 178450"/>
                  <a:gd name="connsiteX54" fmla="*/ 3768 w 133744"/>
                  <a:gd name="connsiteY54" fmla="*/ 4426 h 178450"/>
                  <a:gd name="connsiteX55" fmla="*/ 0 w 133744"/>
                  <a:gd name="connsiteY55" fmla="*/ 867 h 17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33744" h="178450">
                    <a:moveTo>
                      <a:pt x="0" y="867"/>
                    </a:moveTo>
                    <a:cubicBezTo>
                      <a:pt x="160" y="544"/>
                      <a:pt x="354" y="235"/>
                      <a:pt x="632" y="0"/>
                    </a:cubicBezTo>
                    <a:cubicBezTo>
                      <a:pt x="2242" y="535"/>
                      <a:pt x="3625" y="1556"/>
                      <a:pt x="5008" y="2510"/>
                    </a:cubicBezTo>
                    <a:cubicBezTo>
                      <a:pt x="9583" y="5852"/>
                      <a:pt x="13687" y="9783"/>
                      <a:pt x="17709" y="13758"/>
                    </a:cubicBezTo>
                    <a:cubicBezTo>
                      <a:pt x="30397" y="26481"/>
                      <a:pt x="41641" y="40575"/>
                      <a:pt x="51884" y="55317"/>
                    </a:cubicBezTo>
                    <a:cubicBezTo>
                      <a:pt x="60638" y="67930"/>
                      <a:pt x="68726" y="81004"/>
                      <a:pt x="76166" y="94434"/>
                    </a:cubicBezTo>
                    <a:cubicBezTo>
                      <a:pt x="77504" y="96866"/>
                      <a:pt x="78831" y="99306"/>
                      <a:pt x="80102" y="101775"/>
                    </a:cubicBezTo>
                    <a:cubicBezTo>
                      <a:pt x="78235" y="101697"/>
                      <a:pt x="76326" y="101449"/>
                      <a:pt x="74485" y="101887"/>
                    </a:cubicBezTo>
                    <a:cubicBezTo>
                      <a:pt x="73797" y="102038"/>
                      <a:pt x="73279" y="102821"/>
                      <a:pt x="73628" y="103495"/>
                    </a:cubicBezTo>
                    <a:cubicBezTo>
                      <a:pt x="74043" y="104321"/>
                      <a:pt x="74854" y="104839"/>
                      <a:pt x="75551" y="105409"/>
                    </a:cubicBezTo>
                    <a:cubicBezTo>
                      <a:pt x="78984" y="107996"/>
                      <a:pt x="82046" y="111023"/>
                      <a:pt x="85093" y="114044"/>
                    </a:cubicBezTo>
                    <a:cubicBezTo>
                      <a:pt x="96175" y="125116"/>
                      <a:pt x="106429" y="137025"/>
                      <a:pt x="115682" y="149665"/>
                    </a:cubicBezTo>
                    <a:cubicBezTo>
                      <a:pt x="122345" y="158829"/>
                      <a:pt x="128525" y="168371"/>
                      <a:pt x="133745" y="178435"/>
                    </a:cubicBezTo>
                    <a:cubicBezTo>
                      <a:pt x="132685" y="178523"/>
                      <a:pt x="131647" y="178191"/>
                      <a:pt x="130590" y="178260"/>
                    </a:cubicBezTo>
                    <a:cubicBezTo>
                      <a:pt x="129086" y="178325"/>
                      <a:pt x="127604" y="178023"/>
                      <a:pt x="126110" y="177915"/>
                    </a:cubicBezTo>
                    <a:cubicBezTo>
                      <a:pt x="121629" y="177395"/>
                      <a:pt x="117147" y="176864"/>
                      <a:pt x="112678" y="176238"/>
                    </a:cubicBezTo>
                    <a:cubicBezTo>
                      <a:pt x="105301" y="175246"/>
                      <a:pt x="98124" y="173129"/>
                      <a:pt x="91161" y="170542"/>
                    </a:cubicBezTo>
                    <a:cubicBezTo>
                      <a:pt x="89357" y="169873"/>
                      <a:pt x="87581" y="169105"/>
                      <a:pt x="85691" y="168712"/>
                    </a:cubicBezTo>
                    <a:cubicBezTo>
                      <a:pt x="81194" y="167523"/>
                      <a:pt x="76628" y="166526"/>
                      <a:pt x="72304" y="164778"/>
                    </a:cubicBezTo>
                    <a:cubicBezTo>
                      <a:pt x="70782" y="164159"/>
                      <a:pt x="69170" y="163706"/>
                      <a:pt x="67755" y="162860"/>
                    </a:cubicBezTo>
                    <a:cubicBezTo>
                      <a:pt x="66346" y="161475"/>
                      <a:pt x="64883" y="160135"/>
                      <a:pt x="63595" y="158631"/>
                    </a:cubicBezTo>
                    <a:cubicBezTo>
                      <a:pt x="62449" y="157250"/>
                      <a:pt x="61348" y="155830"/>
                      <a:pt x="60282" y="154386"/>
                    </a:cubicBezTo>
                    <a:cubicBezTo>
                      <a:pt x="59057" y="152764"/>
                      <a:pt x="58103" y="150960"/>
                      <a:pt x="57035" y="149236"/>
                    </a:cubicBezTo>
                    <a:cubicBezTo>
                      <a:pt x="56418" y="148265"/>
                      <a:pt x="56170" y="147013"/>
                      <a:pt x="55192" y="146312"/>
                    </a:cubicBezTo>
                    <a:cubicBezTo>
                      <a:pt x="54443" y="145770"/>
                      <a:pt x="53917" y="145004"/>
                      <a:pt x="53296" y="144337"/>
                    </a:cubicBezTo>
                    <a:cubicBezTo>
                      <a:pt x="52217" y="143233"/>
                      <a:pt x="51304" y="141985"/>
                      <a:pt x="50395" y="140745"/>
                    </a:cubicBezTo>
                    <a:cubicBezTo>
                      <a:pt x="49923" y="140084"/>
                      <a:pt x="49245" y="139597"/>
                      <a:pt x="48835" y="138893"/>
                    </a:cubicBezTo>
                    <a:cubicBezTo>
                      <a:pt x="47709" y="136988"/>
                      <a:pt x="46833" y="134947"/>
                      <a:pt x="46011" y="132897"/>
                    </a:cubicBezTo>
                    <a:cubicBezTo>
                      <a:pt x="45581" y="131777"/>
                      <a:pt x="45079" y="130614"/>
                      <a:pt x="45256" y="129386"/>
                    </a:cubicBezTo>
                    <a:cubicBezTo>
                      <a:pt x="45469" y="127813"/>
                      <a:pt x="45637" y="126188"/>
                      <a:pt x="45238" y="124632"/>
                    </a:cubicBezTo>
                    <a:cubicBezTo>
                      <a:pt x="44729" y="122671"/>
                      <a:pt x="44433" y="120656"/>
                      <a:pt x="43795" y="118729"/>
                    </a:cubicBezTo>
                    <a:cubicBezTo>
                      <a:pt x="43501" y="117924"/>
                      <a:pt x="43544" y="117065"/>
                      <a:pt x="43495" y="116226"/>
                    </a:cubicBezTo>
                    <a:cubicBezTo>
                      <a:pt x="43145" y="113723"/>
                      <a:pt x="43363" y="111187"/>
                      <a:pt x="43316" y="108669"/>
                    </a:cubicBezTo>
                    <a:cubicBezTo>
                      <a:pt x="43486" y="106194"/>
                      <a:pt x="42450" y="103892"/>
                      <a:pt x="41723" y="101587"/>
                    </a:cubicBezTo>
                    <a:cubicBezTo>
                      <a:pt x="41283" y="100381"/>
                      <a:pt x="40819" y="99188"/>
                      <a:pt x="40344" y="97996"/>
                    </a:cubicBezTo>
                    <a:cubicBezTo>
                      <a:pt x="40027" y="97170"/>
                      <a:pt x="39486" y="96415"/>
                      <a:pt x="39401" y="95513"/>
                    </a:cubicBezTo>
                    <a:cubicBezTo>
                      <a:pt x="39332" y="94693"/>
                      <a:pt x="38981" y="93946"/>
                      <a:pt x="38670" y="93200"/>
                    </a:cubicBezTo>
                    <a:cubicBezTo>
                      <a:pt x="37216" y="88938"/>
                      <a:pt x="36311" y="84521"/>
                      <a:pt x="35021" y="80212"/>
                    </a:cubicBezTo>
                    <a:cubicBezTo>
                      <a:pt x="34600" y="78689"/>
                      <a:pt x="34514" y="77105"/>
                      <a:pt x="34331" y="75542"/>
                    </a:cubicBezTo>
                    <a:cubicBezTo>
                      <a:pt x="34246" y="74854"/>
                      <a:pt x="34292" y="74118"/>
                      <a:pt x="33914" y="73508"/>
                    </a:cubicBezTo>
                    <a:cubicBezTo>
                      <a:pt x="33221" y="72267"/>
                      <a:pt x="32852" y="70882"/>
                      <a:pt x="32244" y="69602"/>
                    </a:cubicBezTo>
                    <a:cubicBezTo>
                      <a:pt x="31137" y="67237"/>
                      <a:pt x="29985" y="64859"/>
                      <a:pt x="29460" y="62283"/>
                    </a:cubicBezTo>
                    <a:cubicBezTo>
                      <a:pt x="29245" y="61014"/>
                      <a:pt x="28649" y="59847"/>
                      <a:pt x="28472" y="58573"/>
                    </a:cubicBezTo>
                    <a:cubicBezTo>
                      <a:pt x="28323" y="57149"/>
                      <a:pt x="27609" y="55872"/>
                      <a:pt x="27359" y="54469"/>
                    </a:cubicBezTo>
                    <a:cubicBezTo>
                      <a:pt x="27018" y="52596"/>
                      <a:pt x="26105" y="50907"/>
                      <a:pt x="25639" y="49071"/>
                    </a:cubicBezTo>
                    <a:cubicBezTo>
                      <a:pt x="25369" y="48039"/>
                      <a:pt x="24890" y="47085"/>
                      <a:pt x="24416" y="46138"/>
                    </a:cubicBezTo>
                    <a:cubicBezTo>
                      <a:pt x="23334" y="43642"/>
                      <a:pt x="22588" y="41018"/>
                      <a:pt x="21531" y="38512"/>
                    </a:cubicBezTo>
                    <a:cubicBezTo>
                      <a:pt x="20881" y="37024"/>
                      <a:pt x="20542" y="35410"/>
                      <a:pt x="19744" y="33985"/>
                    </a:cubicBezTo>
                    <a:cubicBezTo>
                      <a:pt x="19056" y="32745"/>
                      <a:pt x="18784" y="31314"/>
                      <a:pt x="17974" y="30136"/>
                    </a:cubicBezTo>
                    <a:cubicBezTo>
                      <a:pt x="16928" y="28058"/>
                      <a:pt x="15411" y="26243"/>
                      <a:pt x="14544" y="24072"/>
                    </a:cubicBezTo>
                    <a:cubicBezTo>
                      <a:pt x="13946" y="22663"/>
                      <a:pt x="13396" y="21235"/>
                      <a:pt x="12690" y="19878"/>
                    </a:cubicBezTo>
                    <a:cubicBezTo>
                      <a:pt x="12312" y="19138"/>
                      <a:pt x="11874" y="18421"/>
                      <a:pt x="11650" y="17616"/>
                    </a:cubicBezTo>
                    <a:cubicBezTo>
                      <a:pt x="11296" y="16324"/>
                      <a:pt x="10487" y="15228"/>
                      <a:pt x="9835" y="14077"/>
                    </a:cubicBezTo>
                    <a:cubicBezTo>
                      <a:pt x="8925" y="12457"/>
                      <a:pt x="7703" y="11041"/>
                      <a:pt x="6737" y="9460"/>
                    </a:cubicBezTo>
                    <a:cubicBezTo>
                      <a:pt x="5830" y="7734"/>
                      <a:pt x="4898" y="6014"/>
                      <a:pt x="3768" y="4426"/>
                    </a:cubicBezTo>
                    <a:cubicBezTo>
                      <a:pt x="2691" y="3064"/>
                      <a:pt x="1349" y="1948"/>
                      <a:pt x="0" y="867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F6F5AF11-CB83-0350-A1AA-40DE84ADAC2E}"/>
                  </a:ext>
                </a:extLst>
              </p:cNvPr>
              <p:cNvSpPr/>
              <p:nvPr/>
            </p:nvSpPr>
            <p:spPr>
              <a:xfrm>
                <a:off x="4976765" y="6304933"/>
                <a:ext cx="35430" cy="35830"/>
              </a:xfrm>
              <a:custGeom>
                <a:avLst/>
                <a:gdLst>
                  <a:gd name="connsiteX0" fmla="*/ 8985 w 35430"/>
                  <a:gd name="connsiteY0" fmla="*/ 505 h 35830"/>
                  <a:gd name="connsiteX1" fmla="*/ 12004 w 35430"/>
                  <a:gd name="connsiteY1" fmla="*/ 0 h 35830"/>
                  <a:gd name="connsiteX2" fmla="*/ 14804 w 35430"/>
                  <a:gd name="connsiteY2" fmla="*/ 617 h 35830"/>
                  <a:gd name="connsiteX3" fmla="*/ 18432 w 35430"/>
                  <a:gd name="connsiteY3" fmla="*/ 2268 h 35830"/>
                  <a:gd name="connsiteX4" fmla="*/ 25470 w 35430"/>
                  <a:gd name="connsiteY4" fmla="*/ 5817 h 35830"/>
                  <a:gd name="connsiteX5" fmla="*/ 28114 w 35430"/>
                  <a:gd name="connsiteY5" fmla="*/ 8616 h 35830"/>
                  <a:gd name="connsiteX6" fmla="*/ 32427 w 35430"/>
                  <a:gd name="connsiteY6" fmla="*/ 14449 h 35830"/>
                  <a:gd name="connsiteX7" fmla="*/ 35424 w 35430"/>
                  <a:gd name="connsiteY7" fmla="*/ 24715 h 35830"/>
                  <a:gd name="connsiteX8" fmla="*/ 35140 w 35430"/>
                  <a:gd name="connsiteY8" fmla="*/ 27920 h 35830"/>
                  <a:gd name="connsiteX9" fmla="*/ 32373 w 35430"/>
                  <a:gd name="connsiteY9" fmla="*/ 31922 h 35830"/>
                  <a:gd name="connsiteX10" fmla="*/ 30006 w 35430"/>
                  <a:gd name="connsiteY10" fmla="*/ 33651 h 35830"/>
                  <a:gd name="connsiteX11" fmla="*/ 27540 w 35430"/>
                  <a:gd name="connsiteY11" fmla="*/ 35103 h 35830"/>
                  <a:gd name="connsiteX12" fmla="*/ 22132 w 35430"/>
                  <a:gd name="connsiteY12" fmla="*/ 35763 h 35830"/>
                  <a:gd name="connsiteX13" fmla="*/ 21161 w 35430"/>
                  <a:gd name="connsiteY13" fmla="*/ 34333 h 35830"/>
                  <a:gd name="connsiteX14" fmla="*/ 11365 w 35430"/>
                  <a:gd name="connsiteY14" fmla="*/ 29439 h 35830"/>
                  <a:gd name="connsiteX15" fmla="*/ 8033 w 35430"/>
                  <a:gd name="connsiteY15" fmla="*/ 25015 h 35830"/>
                  <a:gd name="connsiteX16" fmla="*/ 4581 w 35430"/>
                  <a:gd name="connsiteY16" fmla="*/ 23250 h 35830"/>
                  <a:gd name="connsiteX17" fmla="*/ 1780 w 35430"/>
                  <a:gd name="connsiteY17" fmla="*/ 19343 h 35830"/>
                  <a:gd name="connsiteX18" fmla="*/ 257 w 35430"/>
                  <a:gd name="connsiteY18" fmla="*/ 15415 h 35830"/>
                  <a:gd name="connsiteX19" fmla="*/ 17 w 35430"/>
                  <a:gd name="connsiteY19" fmla="*/ 11549 h 35830"/>
                  <a:gd name="connsiteX20" fmla="*/ 1927 w 35430"/>
                  <a:gd name="connsiteY20" fmla="*/ 4743 h 35830"/>
                  <a:gd name="connsiteX21" fmla="*/ 4462 w 35430"/>
                  <a:gd name="connsiteY21" fmla="*/ 2507 h 35830"/>
                  <a:gd name="connsiteX22" fmla="*/ 6352 w 35430"/>
                  <a:gd name="connsiteY22" fmla="*/ 1267 h 35830"/>
                  <a:gd name="connsiteX23" fmla="*/ 8985 w 35430"/>
                  <a:gd name="connsiteY23" fmla="*/ 505 h 3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430" h="35830">
                    <a:moveTo>
                      <a:pt x="8985" y="505"/>
                    </a:moveTo>
                    <a:cubicBezTo>
                      <a:pt x="9977" y="255"/>
                      <a:pt x="11005" y="209"/>
                      <a:pt x="12004" y="0"/>
                    </a:cubicBezTo>
                    <a:cubicBezTo>
                      <a:pt x="12972" y="9"/>
                      <a:pt x="13851" y="505"/>
                      <a:pt x="14804" y="617"/>
                    </a:cubicBezTo>
                    <a:cubicBezTo>
                      <a:pt x="16200" y="658"/>
                      <a:pt x="17217" y="1728"/>
                      <a:pt x="18432" y="2268"/>
                    </a:cubicBezTo>
                    <a:cubicBezTo>
                      <a:pt x="20749" y="3506"/>
                      <a:pt x="23265" y="4367"/>
                      <a:pt x="25470" y="5817"/>
                    </a:cubicBezTo>
                    <a:cubicBezTo>
                      <a:pt x="26567" y="6517"/>
                      <a:pt x="27423" y="7524"/>
                      <a:pt x="28114" y="8616"/>
                    </a:cubicBezTo>
                    <a:cubicBezTo>
                      <a:pt x="29676" y="10459"/>
                      <a:pt x="31353" y="12256"/>
                      <a:pt x="32427" y="14449"/>
                    </a:cubicBezTo>
                    <a:cubicBezTo>
                      <a:pt x="34317" y="17532"/>
                      <a:pt x="35178" y="21140"/>
                      <a:pt x="35424" y="24715"/>
                    </a:cubicBezTo>
                    <a:cubicBezTo>
                      <a:pt x="35381" y="25784"/>
                      <a:pt x="35571" y="26903"/>
                      <a:pt x="35140" y="27920"/>
                    </a:cubicBezTo>
                    <a:cubicBezTo>
                      <a:pt x="34682" y="29521"/>
                      <a:pt x="33549" y="30796"/>
                      <a:pt x="32373" y="31922"/>
                    </a:cubicBezTo>
                    <a:cubicBezTo>
                      <a:pt x="31672" y="32613"/>
                      <a:pt x="30770" y="33038"/>
                      <a:pt x="30006" y="33651"/>
                    </a:cubicBezTo>
                    <a:cubicBezTo>
                      <a:pt x="29236" y="34210"/>
                      <a:pt x="28498" y="34898"/>
                      <a:pt x="27540" y="35103"/>
                    </a:cubicBezTo>
                    <a:cubicBezTo>
                      <a:pt x="25770" y="35500"/>
                      <a:pt x="23960" y="36016"/>
                      <a:pt x="22132" y="35763"/>
                    </a:cubicBezTo>
                    <a:cubicBezTo>
                      <a:pt x="21522" y="35543"/>
                      <a:pt x="21375" y="34866"/>
                      <a:pt x="21161" y="34333"/>
                    </a:cubicBezTo>
                    <a:cubicBezTo>
                      <a:pt x="17499" y="33841"/>
                      <a:pt x="13669" y="32486"/>
                      <a:pt x="11365" y="29439"/>
                    </a:cubicBezTo>
                    <a:cubicBezTo>
                      <a:pt x="9980" y="28190"/>
                      <a:pt x="8991" y="26591"/>
                      <a:pt x="8033" y="25015"/>
                    </a:cubicBezTo>
                    <a:cubicBezTo>
                      <a:pt x="6894" y="24413"/>
                      <a:pt x="5645" y="23995"/>
                      <a:pt x="4581" y="23250"/>
                    </a:cubicBezTo>
                    <a:cubicBezTo>
                      <a:pt x="3463" y="22094"/>
                      <a:pt x="2524" y="20767"/>
                      <a:pt x="1780" y="19343"/>
                    </a:cubicBezTo>
                    <a:cubicBezTo>
                      <a:pt x="1023" y="18143"/>
                      <a:pt x="580" y="16783"/>
                      <a:pt x="257" y="15415"/>
                    </a:cubicBezTo>
                    <a:cubicBezTo>
                      <a:pt x="-162" y="14164"/>
                      <a:pt x="71" y="12837"/>
                      <a:pt x="17" y="11549"/>
                    </a:cubicBezTo>
                    <a:cubicBezTo>
                      <a:pt x="-89" y="9160"/>
                      <a:pt x="408" y="6648"/>
                      <a:pt x="1927" y="4743"/>
                    </a:cubicBezTo>
                    <a:cubicBezTo>
                      <a:pt x="2501" y="3716"/>
                      <a:pt x="3642" y="3284"/>
                      <a:pt x="4462" y="2507"/>
                    </a:cubicBezTo>
                    <a:cubicBezTo>
                      <a:pt x="5043" y="2030"/>
                      <a:pt x="5595" y="1444"/>
                      <a:pt x="6352" y="1267"/>
                    </a:cubicBezTo>
                    <a:cubicBezTo>
                      <a:pt x="7235" y="1031"/>
                      <a:pt x="8085" y="680"/>
                      <a:pt x="8985" y="505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BD4C87F6-31D3-AB81-515D-9F73882C3E04}"/>
                  </a:ext>
                </a:extLst>
              </p:cNvPr>
              <p:cNvSpPr/>
              <p:nvPr/>
            </p:nvSpPr>
            <p:spPr>
              <a:xfrm>
                <a:off x="5324207" y="6359015"/>
                <a:ext cx="104962" cy="137777"/>
              </a:xfrm>
              <a:custGeom>
                <a:avLst/>
                <a:gdLst>
                  <a:gd name="connsiteX0" fmla="*/ 29428 w 104962"/>
                  <a:gd name="connsiteY0" fmla="*/ 213 h 137777"/>
                  <a:gd name="connsiteX1" fmla="*/ 34620 w 104962"/>
                  <a:gd name="connsiteY1" fmla="*/ 409 h 137777"/>
                  <a:gd name="connsiteX2" fmla="*/ 59452 w 104962"/>
                  <a:gd name="connsiteY2" fmla="*/ 8117 h 137777"/>
                  <a:gd name="connsiteX3" fmla="*/ 71686 w 104962"/>
                  <a:gd name="connsiteY3" fmla="*/ 13805 h 137777"/>
                  <a:gd name="connsiteX4" fmla="*/ 86854 w 104962"/>
                  <a:gd name="connsiteY4" fmla="*/ 27140 h 137777"/>
                  <a:gd name="connsiteX5" fmla="*/ 98003 w 104962"/>
                  <a:gd name="connsiteY5" fmla="*/ 44064 h 137777"/>
                  <a:gd name="connsiteX6" fmla="*/ 103425 w 104962"/>
                  <a:gd name="connsiteY6" fmla="*/ 56488 h 137777"/>
                  <a:gd name="connsiteX7" fmla="*/ 104930 w 104962"/>
                  <a:gd name="connsiteY7" fmla="*/ 69888 h 137777"/>
                  <a:gd name="connsiteX8" fmla="*/ 103173 w 104962"/>
                  <a:gd name="connsiteY8" fmla="*/ 85008 h 137777"/>
                  <a:gd name="connsiteX9" fmla="*/ 96920 w 104962"/>
                  <a:gd name="connsiteY9" fmla="*/ 115433 h 137777"/>
                  <a:gd name="connsiteX10" fmla="*/ 91534 w 104962"/>
                  <a:gd name="connsiteY10" fmla="*/ 137777 h 137777"/>
                  <a:gd name="connsiteX11" fmla="*/ 90828 w 104962"/>
                  <a:gd name="connsiteY11" fmla="*/ 133531 h 137777"/>
                  <a:gd name="connsiteX12" fmla="*/ 90623 w 104962"/>
                  <a:gd name="connsiteY12" fmla="*/ 129864 h 137777"/>
                  <a:gd name="connsiteX13" fmla="*/ 90610 w 104962"/>
                  <a:gd name="connsiteY13" fmla="*/ 100288 h 137777"/>
                  <a:gd name="connsiteX14" fmla="*/ 90213 w 104962"/>
                  <a:gd name="connsiteY14" fmla="*/ 95571 h 137777"/>
                  <a:gd name="connsiteX15" fmla="*/ 90129 w 104962"/>
                  <a:gd name="connsiteY15" fmla="*/ 92901 h 137777"/>
                  <a:gd name="connsiteX16" fmla="*/ 89982 w 104962"/>
                  <a:gd name="connsiteY16" fmla="*/ 87574 h 137777"/>
                  <a:gd name="connsiteX17" fmla="*/ 89754 w 104962"/>
                  <a:gd name="connsiteY17" fmla="*/ 82602 h 137777"/>
                  <a:gd name="connsiteX18" fmla="*/ 88470 w 104962"/>
                  <a:gd name="connsiteY18" fmla="*/ 75747 h 137777"/>
                  <a:gd name="connsiteX19" fmla="*/ 82268 w 104962"/>
                  <a:gd name="connsiteY19" fmla="*/ 58722 h 137777"/>
                  <a:gd name="connsiteX20" fmla="*/ 78783 w 104962"/>
                  <a:gd name="connsiteY20" fmla="*/ 54626 h 137777"/>
                  <a:gd name="connsiteX21" fmla="*/ 74207 w 104962"/>
                  <a:gd name="connsiteY21" fmla="*/ 50559 h 137777"/>
                  <a:gd name="connsiteX22" fmla="*/ 63036 w 104962"/>
                  <a:gd name="connsiteY22" fmla="*/ 45559 h 137777"/>
                  <a:gd name="connsiteX23" fmla="*/ 56185 w 104962"/>
                  <a:gd name="connsiteY23" fmla="*/ 42903 h 137777"/>
                  <a:gd name="connsiteX24" fmla="*/ 50641 w 104962"/>
                  <a:gd name="connsiteY24" fmla="*/ 40929 h 137777"/>
                  <a:gd name="connsiteX25" fmla="*/ 42405 w 104962"/>
                  <a:gd name="connsiteY25" fmla="*/ 39627 h 137777"/>
                  <a:gd name="connsiteX26" fmla="*/ 37246 w 104962"/>
                  <a:gd name="connsiteY26" fmla="*/ 38520 h 137777"/>
                  <a:gd name="connsiteX27" fmla="*/ 24131 w 104962"/>
                  <a:gd name="connsiteY27" fmla="*/ 33514 h 137777"/>
                  <a:gd name="connsiteX28" fmla="*/ 9199 w 104962"/>
                  <a:gd name="connsiteY28" fmla="*/ 23437 h 137777"/>
                  <a:gd name="connsiteX29" fmla="*/ 4659 w 104962"/>
                  <a:gd name="connsiteY29" fmla="*/ 18731 h 137777"/>
                  <a:gd name="connsiteX30" fmla="*/ 0 w 104962"/>
                  <a:gd name="connsiteY30" fmla="*/ 11995 h 137777"/>
                  <a:gd name="connsiteX31" fmla="*/ 21097 w 104962"/>
                  <a:gd name="connsiteY31" fmla="*/ 2662 h 137777"/>
                  <a:gd name="connsiteX32" fmla="*/ 29428 w 104962"/>
                  <a:gd name="connsiteY32" fmla="*/ 213 h 1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4962" h="137777">
                    <a:moveTo>
                      <a:pt x="29428" y="213"/>
                    </a:moveTo>
                    <a:cubicBezTo>
                      <a:pt x="31148" y="-162"/>
                      <a:pt x="32922" y="-7"/>
                      <a:pt x="34620" y="409"/>
                    </a:cubicBezTo>
                    <a:cubicBezTo>
                      <a:pt x="43089" y="2291"/>
                      <a:pt x="51388" y="4921"/>
                      <a:pt x="59452" y="8117"/>
                    </a:cubicBezTo>
                    <a:cubicBezTo>
                      <a:pt x="63627" y="9794"/>
                      <a:pt x="67735" y="11645"/>
                      <a:pt x="71686" y="13805"/>
                    </a:cubicBezTo>
                    <a:cubicBezTo>
                      <a:pt x="77640" y="17081"/>
                      <a:pt x="82620" y="21873"/>
                      <a:pt x="86854" y="27140"/>
                    </a:cubicBezTo>
                    <a:cubicBezTo>
                      <a:pt x="91081" y="32423"/>
                      <a:pt x="94671" y="38184"/>
                      <a:pt x="98003" y="44064"/>
                    </a:cubicBezTo>
                    <a:cubicBezTo>
                      <a:pt x="100202" y="48015"/>
                      <a:pt x="102172" y="52130"/>
                      <a:pt x="103425" y="56488"/>
                    </a:cubicBezTo>
                    <a:cubicBezTo>
                      <a:pt x="104692" y="60828"/>
                      <a:pt x="105087" y="65383"/>
                      <a:pt x="104930" y="69888"/>
                    </a:cubicBezTo>
                    <a:cubicBezTo>
                      <a:pt x="104753" y="74968"/>
                      <a:pt x="103995" y="80000"/>
                      <a:pt x="103173" y="85008"/>
                    </a:cubicBezTo>
                    <a:cubicBezTo>
                      <a:pt x="101479" y="95225"/>
                      <a:pt x="99213" y="105337"/>
                      <a:pt x="96920" y="115433"/>
                    </a:cubicBezTo>
                    <a:cubicBezTo>
                      <a:pt x="95189" y="122897"/>
                      <a:pt x="93448" y="130359"/>
                      <a:pt x="91534" y="137777"/>
                    </a:cubicBezTo>
                    <a:cubicBezTo>
                      <a:pt x="90936" y="136441"/>
                      <a:pt x="91010" y="134950"/>
                      <a:pt x="90828" y="133531"/>
                    </a:cubicBezTo>
                    <a:cubicBezTo>
                      <a:pt x="90876" y="132301"/>
                      <a:pt x="90753" y="131081"/>
                      <a:pt x="90623" y="129864"/>
                    </a:cubicBezTo>
                    <a:cubicBezTo>
                      <a:pt x="90617" y="120006"/>
                      <a:pt x="90612" y="110147"/>
                      <a:pt x="90610" y="100288"/>
                    </a:cubicBezTo>
                    <a:cubicBezTo>
                      <a:pt x="90455" y="98717"/>
                      <a:pt x="90388" y="97137"/>
                      <a:pt x="90213" y="95571"/>
                    </a:cubicBezTo>
                    <a:cubicBezTo>
                      <a:pt x="90157" y="94677"/>
                      <a:pt x="90239" y="93784"/>
                      <a:pt x="90129" y="92901"/>
                    </a:cubicBezTo>
                    <a:cubicBezTo>
                      <a:pt x="89870" y="91134"/>
                      <a:pt x="90023" y="89350"/>
                      <a:pt x="89982" y="87574"/>
                    </a:cubicBezTo>
                    <a:cubicBezTo>
                      <a:pt x="90062" y="85908"/>
                      <a:pt x="89689" y="84266"/>
                      <a:pt x="89754" y="82602"/>
                    </a:cubicBezTo>
                    <a:cubicBezTo>
                      <a:pt x="89551" y="80283"/>
                      <a:pt x="89100" y="77987"/>
                      <a:pt x="88470" y="75747"/>
                    </a:cubicBezTo>
                    <a:cubicBezTo>
                      <a:pt x="86888" y="69921"/>
                      <a:pt x="85328" y="63980"/>
                      <a:pt x="82268" y="58722"/>
                    </a:cubicBezTo>
                    <a:cubicBezTo>
                      <a:pt x="81286" y="57216"/>
                      <a:pt x="80089" y="55856"/>
                      <a:pt x="78783" y="54626"/>
                    </a:cubicBezTo>
                    <a:cubicBezTo>
                      <a:pt x="77316" y="53209"/>
                      <a:pt x="75993" y="51592"/>
                      <a:pt x="74207" y="50559"/>
                    </a:cubicBezTo>
                    <a:cubicBezTo>
                      <a:pt x="70651" y="48541"/>
                      <a:pt x="66849" y="47014"/>
                      <a:pt x="63036" y="45559"/>
                    </a:cubicBezTo>
                    <a:cubicBezTo>
                      <a:pt x="60783" y="44590"/>
                      <a:pt x="58442" y="43859"/>
                      <a:pt x="56185" y="42903"/>
                    </a:cubicBezTo>
                    <a:cubicBezTo>
                      <a:pt x="54325" y="42275"/>
                      <a:pt x="52527" y="41462"/>
                      <a:pt x="50641" y="40929"/>
                    </a:cubicBezTo>
                    <a:cubicBezTo>
                      <a:pt x="47892" y="40516"/>
                      <a:pt x="45120" y="40238"/>
                      <a:pt x="42405" y="39627"/>
                    </a:cubicBezTo>
                    <a:cubicBezTo>
                      <a:pt x="40685" y="39248"/>
                      <a:pt x="38937" y="39002"/>
                      <a:pt x="37246" y="38520"/>
                    </a:cubicBezTo>
                    <a:cubicBezTo>
                      <a:pt x="32721" y="37293"/>
                      <a:pt x="28358" y="35525"/>
                      <a:pt x="24131" y="33514"/>
                    </a:cubicBezTo>
                    <a:cubicBezTo>
                      <a:pt x="18704" y="30901"/>
                      <a:pt x="13573" y="27591"/>
                      <a:pt x="9199" y="23437"/>
                    </a:cubicBezTo>
                    <a:cubicBezTo>
                      <a:pt x="7472" y="22082"/>
                      <a:pt x="6117" y="20348"/>
                      <a:pt x="4659" y="18731"/>
                    </a:cubicBezTo>
                    <a:cubicBezTo>
                      <a:pt x="2941" y="16604"/>
                      <a:pt x="1387" y="14347"/>
                      <a:pt x="0" y="11995"/>
                    </a:cubicBezTo>
                    <a:cubicBezTo>
                      <a:pt x="6816" y="8426"/>
                      <a:pt x="13857" y="5275"/>
                      <a:pt x="21097" y="2662"/>
                    </a:cubicBezTo>
                    <a:cubicBezTo>
                      <a:pt x="23826" y="1700"/>
                      <a:pt x="26580" y="759"/>
                      <a:pt x="29428" y="213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81B8FC4A-8495-3FD7-D0A5-53474AE56057}"/>
                  </a:ext>
                </a:extLst>
              </p:cNvPr>
              <p:cNvSpPr/>
              <p:nvPr/>
            </p:nvSpPr>
            <p:spPr>
              <a:xfrm>
                <a:off x="5038734" y="6403499"/>
                <a:ext cx="25474" cy="21395"/>
              </a:xfrm>
              <a:custGeom>
                <a:avLst/>
                <a:gdLst>
                  <a:gd name="connsiteX0" fmla="*/ 4303 w 25474"/>
                  <a:gd name="connsiteY0" fmla="*/ 402 h 21395"/>
                  <a:gd name="connsiteX1" fmla="*/ 8841 w 25474"/>
                  <a:gd name="connsiteY1" fmla="*/ 318 h 21395"/>
                  <a:gd name="connsiteX2" fmla="*/ 18995 w 25474"/>
                  <a:gd name="connsiteY2" fmla="*/ 7835 h 21395"/>
                  <a:gd name="connsiteX3" fmla="*/ 21209 w 25474"/>
                  <a:gd name="connsiteY3" fmla="*/ 9014 h 21395"/>
                  <a:gd name="connsiteX4" fmla="*/ 25311 w 25474"/>
                  <a:gd name="connsiteY4" fmla="*/ 14238 h 21395"/>
                  <a:gd name="connsiteX5" fmla="*/ 24301 w 25474"/>
                  <a:gd name="connsiteY5" fmla="*/ 18944 h 21395"/>
                  <a:gd name="connsiteX6" fmla="*/ 20538 w 25474"/>
                  <a:gd name="connsiteY6" fmla="*/ 21268 h 21395"/>
                  <a:gd name="connsiteX7" fmla="*/ 17167 w 25474"/>
                  <a:gd name="connsiteY7" fmla="*/ 20853 h 21395"/>
                  <a:gd name="connsiteX8" fmla="*/ 13316 w 25474"/>
                  <a:gd name="connsiteY8" fmla="*/ 19304 h 21395"/>
                  <a:gd name="connsiteX9" fmla="*/ 9348 w 25474"/>
                  <a:gd name="connsiteY9" fmla="*/ 17017 h 21395"/>
                  <a:gd name="connsiteX10" fmla="*/ 4976 w 25474"/>
                  <a:gd name="connsiteY10" fmla="*/ 13603 h 21395"/>
                  <a:gd name="connsiteX11" fmla="*/ 1230 w 25474"/>
                  <a:gd name="connsiteY11" fmla="*/ 9594 h 21395"/>
                  <a:gd name="connsiteX12" fmla="*/ 0 w 25474"/>
                  <a:gd name="connsiteY12" fmla="*/ 6405 h 21395"/>
                  <a:gd name="connsiteX13" fmla="*/ 537 w 25474"/>
                  <a:gd name="connsiteY13" fmla="*/ 4068 h 21395"/>
                  <a:gd name="connsiteX14" fmla="*/ 4303 w 25474"/>
                  <a:gd name="connsiteY14" fmla="*/ 402 h 2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4" h="21395">
                    <a:moveTo>
                      <a:pt x="4303" y="402"/>
                    </a:moveTo>
                    <a:cubicBezTo>
                      <a:pt x="5742" y="-196"/>
                      <a:pt x="7362" y="-43"/>
                      <a:pt x="8841" y="318"/>
                    </a:cubicBezTo>
                    <a:cubicBezTo>
                      <a:pt x="12280" y="2741"/>
                      <a:pt x="15387" y="5641"/>
                      <a:pt x="18995" y="7835"/>
                    </a:cubicBezTo>
                    <a:cubicBezTo>
                      <a:pt x="19707" y="8276"/>
                      <a:pt x="20525" y="8524"/>
                      <a:pt x="21209" y="9014"/>
                    </a:cubicBezTo>
                    <a:cubicBezTo>
                      <a:pt x="22773" y="10580"/>
                      <a:pt x="24560" y="12076"/>
                      <a:pt x="25311" y="14238"/>
                    </a:cubicBezTo>
                    <a:cubicBezTo>
                      <a:pt x="25738" y="15869"/>
                      <a:pt x="25302" y="17608"/>
                      <a:pt x="24301" y="18944"/>
                    </a:cubicBezTo>
                    <a:cubicBezTo>
                      <a:pt x="23470" y="20254"/>
                      <a:pt x="21947" y="20819"/>
                      <a:pt x="20538" y="21268"/>
                    </a:cubicBezTo>
                    <a:cubicBezTo>
                      <a:pt x="19409" y="21622"/>
                      <a:pt x="18251" y="21162"/>
                      <a:pt x="17167" y="20853"/>
                    </a:cubicBezTo>
                    <a:cubicBezTo>
                      <a:pt x="15827" y="20478"/>
                      <a:pt x="14600" y="19818"/>
                      <a:pt x="13316" y="19304"/>
                    </a:cubicBezTo>
                    <a:cubicBezTo>
                      <a:pt x="11889" y="18732"/>
                      <a:pt x="10621" y="17856"/>
                      <a:pt x="9348" y="17017"/>
                    </a:cubicBezTo>
                    <a:cubicBezTo>
                      <a:pt x="7794" y="16007"/>
                      <a:pt x="6340" y="14850"/>
                      <a:pt x="4976" y="13603"/>
                    </a:cubicBezTo>
                    <a:cubicBezTo>
                      <a:pt x="3595" y="12393"/>
                      <a:pt x="2501" y="10908"/>
                      <a:pt x="1230" y="9594"/>
                    </a:cubicBezTo>
                    <a:cubicBezTo>
                      <a:pt x="421" y="8724"/>
                      <a:pt x="224" y="7520"/>
                      <a:pt x="0" y="6405"/>
                    </a:cubicBezTo>
                    <a:cubicBezTo>
                      <a:pt x="207" y="5630"/>
                      <a:pt x="173" y="4795"/>
                      <a:pt x="537" y="4068"/>
                    </a:cubicBezTo>
                    <a:cubicBezTo>
                      <a:pt x="1271" y="2437"/>
                      <a:pt x="2587" y="1000"/>
                      <a:pt x="4303" y="402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31742D5E-A64F-C430-2693-28BE6532FF04}"/>
                  </a:ext>
                </a:extLst>
              </p:cNvPr>
              <p:cNvSpPr/>
              <p:nvPr/>
            </p:nvSpPr>
            <p:spPr>
              <a:xfrm>
                <a:off x="5095025" y="6437159"/>
                <a:ext cx="25118" cy="15172"/>
              </a:xfrm>
              <a:custGeom>
                <a:avLst/>
                <a:gdLst>
                  <a:gd name="connsiteX0" fmla="*/ 718 w 25118"/>
                  <a:gd name="connsiteY0" fmla="*/ 127 h 15172"/>
                  <a:gd name="connsiteX1" fmla="*/ 6754 w 25118"/>
                  <a:gd name="connsiteY1" fmla="*/ 1743 h 15172"/>
                  <a:gd name="connsiteX2" fmla="*/ 10031 w 25118"/>
                  <a:gd name="connsiteY2" fmla="*/ 3711 h 15172"/>
                  <a:gd name="connsiteX3" fmla="*/ 15873 w 25118"/>
                  <a:gd name="connsiteY3" fmla="*/ 7058 h 15172"/>
                  <a:gd name="connsiteX4" fmla="*/ 18486 w 25118"/>
                  <a:gd name="connsiteY4" fmla="*/ 9354 h 15172"/>
                  <a:gd name="connsiteX5" fmla="*/ 22810 w 25118"/>
                  <a:gd name="connsiteY5" fmla="*/ 12195 h 15172"/>
                  <a:gd name="connsiteX6" fmla="*/ 25119 w 25118"/>
                  <a:gd name="connsiteY6" fmla="*/ 15167 h 15172"/>
                  <a:gd name="connsiteX7" fmla="*/ 22670 w 25118"/>
                  <a:gd name="connsiteY7" fmla="*/ 14895 h 15172"/>
                  <a:gd name="connsiteX8" fmla="*/ 18716 w 25118"/>
                  <a:gd name="connsiteY8" fmla="*/ 13389 h 15172"/>
                  <a:gd name="connsiteX9" fmla="*/ 15467 w 25118"/>
                  <a:gd name="connsiteY9" fmla="*/ 11479 h 15172"/>
                  <a:gd name="connsiteX10" fmla="*/ 8763 w 25118"/>
                  <a:gd name="connsiteY10" fmla="*/ 7696 h 15172"/>
                  <a:gd name="connsiteX11" fmla="*/ 5979 w 25118"/>
                  <a:gd name="connsiteY11" fmla="*/ 6533 h 15172"/>
                  <a:gd name="connsiteX12" fmla="*/ 2593 w 25118"/>
                  <a:gd name="connsiteY12" fmla="*/ 4380 h 15172"/>
                  <a:gd name="connsiteX13" fmla="*/ 159 w 25118"/>
                  <a:gd name="connsiteY13" fmla="*/ 1853 h 15172"/>
                  <a:gd name="connsiteX14" fmla="*/ 718 w 25118"/>
                  <a:gd name="connsiteY14" fmla="*/ 127 h 1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118" h="15172">
                    <a:moveTo>
                      <a:pt x="718" y="127"/>
                    </a:moveTo>
                    <a:cubicBezTo>
                      <a:pt x="2885" y="-382"/>
                      <a:pt x="4915" y="740"/>
                      <a:pt x="6754" y="1743"/>
                    </a:cubicBezTo>
                    <a:cubicBezTo>
                      <a:pt x="7871" y="2358"/>
                      <a:pt x="8776" y="3349"/>
                      <a:pt x="10031" y="3711"/>
                    </a:cubicBezTo>
                    <a:cubicBezTo>
                      <a:pt x="12176" y="4434"/>
                      <a:pt x="14097" y="5675"/>
                      <a:pt x="15873" y="7058"/>
                    </a:cubicBezTo>
                    <a:cubicBezTo>
                      <a:pt x="16777" y="7785"/>
                      <a:pt x="17392" y="8875"/>
                      <a:pt x="18486" y="9354"/>
                    </a:cubicBezTo>
                    <a:cubicBezTo>
                      <a:pt x="20048" y="10092"/>
                      <a:pt x="21541" y="11013"/>
                      <a:pt x="22810" y="12195"/>
                    </a:cubicBezTo>
                    <a:cubicBezTo>
                      <a:pt x="23807" y="12968"/>
                      <a:pt x="24905" y="13835"/>
                      <a:pt x="25119" y="15167"/>
                    </a:cubicBezTo>
                    <a:cubicBezTo>
                      <a:pt x="24297" y="15158"/>
                      <a:pt x="23431" y="15255"/>
                      <a:pt x="22670" y="14895"/>
                    </a:cubicBezTo>
                    <a:cubicBezTo>
                      <a:pt x="21375" y="14327"/>
                      <a:pt x="20104" y="13693"/>
                      <a:pt x="18716" y="13389"/>
                    </a:cubicBezTo>
                    <a:cubicBezTo>
                      <a:pt x="17465" y="13061"/>
                      <a:pt x="16572" y="12072"/>
                      <a:pt x="15467" y="11479"/>
                    </a:cubicBezTo>
                    <a:cubicBezTo>
                      <a:pt x="13046" y="10592"/>
                      <a:pt x="10836" y="9207"/>
                      <a:pt x="8763" y="7696"/>
                    </a:cubicBezTo>
                    <a:cubicBezTo>
                      <a:pt x="7923" y="7107"/>
                      <a:pt x="6900" y="6928"/>
                      <a:pt x="5979" y="6533"/>
                    </a:cubicBezTo>
                    <a:cubicBezTo>
                      <a:pt x="4756" y="5981"/>
                      <a:pt x="3597" y="5271"/>
                      <a:pt x="2593" y="4380"/>
                    </a:cubicBezTo>
                    <a:cubicBezTo>
                      <a:pt x="1704" y="3623"/>
                      <a:pt x="703" y="2915"/>
                      <a:pt x="159" y="1853"/>
                    </a:cubicBezTo>
                    <a:cubicBezTo>
                      <a:pt x="-186" y="1253"/>
                      <a:pt x="43" y="371"/>
                      <a:pt x="718" y="127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áfico 68">
              <a:extLst>
                <a:ext uri="{FF2B5EF4-FFF2-40B4-BE49-F238E27FC236}">
                  <a16:creationId xmlns:a16="http://schemas.microsoft.com/office/drawing/2014/main" id="{FC545A90-A4C8-AAD1-A72D-ADAFEBDE85E2}"/>
                </a:ext>
              </a:extLst>
            </p:cNvPr>
            <p:cNvGrpSpPr/>
            <p:nvPr/>
          </p:nvGrpSpPr>
          <p:grpSpPr>
            <a:xfrm>
              <a:off x="4884561" y="6009714"/>
              <a:ext cx="531180" cy="506208"/>
              <a:chOff x="4884561" y="6009714"/>
              <a:chExt cx="531180" cy="506208"/>
            </a:xfrm>
            <a:solidFill>
              <a:srgbClr val="EB6444"/>
            </a:solidFill>
          </p:grpSpPr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6F51090C-DC48-99A0-264A-73F2CB6B0A37}"/>
                  </a:ext>
                </a:extLst>
              </p:cNvPr>
              <p:cNvSpPr/>
              <p:nvPr/>
            </p:nvSpPr>
            <p:spPr>
              <a:xfrm>
                <a:off x="4939154" y="6009714"/>
                <a:ext cx="235911" cy="432034"/>
              </a:xfrm>
              <a:custGeom>
                <a:avLst/>
                <a:gdLst>
                  <a:gd name="connsiteX0" fmla="*/ 77590 w 235911"/>
                  <a:gd name="connsiteY0" fmla="*/ 6173 h 432034"/>
                  <a:gd name="connsiteX1" fmla="*/ 78268 w 235911"/>
                  <a:gd name="connsiteY1" fmla="*/ 0 h 432034"/>
                  <a:gd name="connsiteX2" fmla="*/ 82035 w 235911"/>
                  <a:gd name="connsiteY2" fmla="*/ 3558 h 432034"/>
                  <a:gd name="connsiteX3" fmla="*/ 85004 w 235911"/>
                  <a:gd name="connsiteY3" fmla="*/ 8592 h 432034"/>
                  <a:gd name="connsiteX4" fmla="*/ 88103 w 235911"/>
                  <a:gd name="connsiteY4" fmla="*/ 13210 h 432034"/>
                  <a:gd name="connsiteX5" fmla="*/ 89918 w 235911"/>
                  <a:gd name="connsiteY5" fmla="*/ 16749 h 432034"/>
                  <a:gd name="connsiteX6" fmla="*/ 90958 w 235911"/>
                  <a:gd name="connsiteY6" fmla="*/ 19010 h 432034"/>
                  <a:gd name="connsiteX7" fmla="*/ 92811 w 235911"/>
                  <a:gd name="connsiteY7" fmla="*/ 23205 h 432034"/>
                  <a:gd name="connsiteX8" fmla="*/ 96242 w 235911"/>
                  <a:gd name="connsiteY8" fmla="*/ 29268 h 432034"/>
                  <a:gd name="connsiteX9" fmla="*/ 98012 w 235911"/>
                  <a:gd name="connsiteY9" fmla="*/ 33118 h 432034"/>
                  <a:gd name="connsiteX10" fmla="*/ 99798 w 235911"/>
                  <a:gd name="connsiteY10" fmla="*/ 37645 h 432034"/>
                  <a:gd name="connsiteX11" fmla="*/ 102683 w 235911"/>
                  <a:gd name="connsiteY11" fmla="*/ 45271 h 432034"/>
                  <a:gd name="connsiteX12" fmla="*/ 103907 w 235911"/>
                  <a:gd name="connsiteY12" fmla="*/ 48203 h 432034"/>
                  <a:gd name="connsiteX13" fmla="*/ 105626 w 235911"/>
                  <a:gd name="connsiteY13" fmla="*/ 53602 h 432034"/>
                  <a:gd name="connsiteX14" fmla="*/ 106740 w 235911"/>
                  <a:gd name="connsiteY14" fmla="*/ 57706 h 432034"/>
                  <a:gd name="connsiteX15" fmla="*/ 107728 w 235911"/>
                  <a:gd name="connsiteY15" fmla="*/ 61415 h 432034"/>
                  <a:gd name="connsiteX16" fmla="*/ 110512 w 235911"/>
                  <a:gd name="connsiteY16" fmla="*/ 68735 h 432034"/>
                  <a:gd name="connsiteX17" fmla="*/ 112182 w 235911"/>
                  <a:gd name="connsiteY17" fmla="*/ 72640 h 432034"/>
                  <a:gd name="connsiteX18" fmla="*/ 112598 w 235911"/>
                  <a:gd name="connsiteY18" fmla="*/ 74675 h 432034"/>
                  <a:gd name="connsiteX19" fmla="*/ 113289 w 235911"/>
                  <a:gd name="connsiteY19" fmla="*/ 79344 h 432034"/>
                  <a:gd name="connsiteX20" fmla="*/ 116938 w 235911"/>
                  <a:gd name="connsiteY20" fmla="*/ 92332 h 432034"/>
                  <a:gd name="connsiteX21" fmla="*/ 117669 w 235911"/>
                  <a:gd name="connsiteY21" fmla="*/ 94645 h 432034"/>
                  <a:gd name="connsiteX22" fmla="*/ 118612 w 235911"/>
                  <a:gd name="connsiteY22" fmla="*/ 97129 h 432034"/>
                  <a:gd name="connsiteX23" fmla="*/ 119991 w 235911"/>
                  <a:gd name="connsiteY23" fmla="*/ 100720 h 432034"/>
                  <a:gd name="connsiteX24" fmla="*/ 121583 w 235911"/>
                  <a:gd name="connsiteY24" fmla="*/ 107802 h 432034"/>
                  <a:gd name="connsiteX25" fmla="*/ 121763 w 235911"/>
                  <a:gd name="connsiteY25" fmla="*/ 115358 h 432034"/>
                  <a:gd name="connsiteX26" fmla="*/ 122062 w 235911"/>
                  <a:gd name="connsiteY26" fmla="*/ 117861 h 432034"/>
                  <a:gd name="connsiteX27" fmla="*/ 123506 w 235911"/>
                  <a:gd name="connsiteY27" fmla="*/ 123765 h 432034"/>
                  <a:gd name="connsiteX28" fmla="*/ 123523 w 235911"/>
                  <a:gd name="connsiteY28" fmla="*/ 128519 h 432034"/>
                  <a:gd name="connsiteX29" fmla="*/ 124279 w 235911"/>
                  <a:gd name="connsiteY29" fmla="*/ 132029 h 432034"/>
                  <a:gd name="connsiteX30" fmla="*/ 127103 w 235911"/>
                  <a:gd name="connsiteY30" fmla="*/ 138026 h 432034"/>
                  <a:gd name="connsiteX31" fmla="*/ 128663 w 235911"/>
                  <a:gd name="connsiteY31" fmla="*/ 139877 h 432034"/>
                  <a:gd name="connsiteX32" fmla="*/ 131563 w 235911"/>
                  <a:gd name="connsiteY32" fmla="*/ 143470 h 432034"/>
                  <a:gd name="connsiteX33" fmla="*/ 133460 w 235911"/>
                  <a:gd name="connsiteY33" fmla="*/ 145444 h 432034"/>
                  <a:gd name="connsiteX34" fmla="*/ 135303 w 235911"/>
                  <a:gd name="connsiteY34" fmla="*/ 148368 h 432034"/>
                  <a:gd name="connsiteX35" fmla="*/ 138550 w 235911"/>
                  <a:gd name="connsiteY35" fmla="*/ 153519 h 432034"/>
                  <a:gd name="connsiteX36" fmla="*/ 141862 w 235911"/>
                  <a:gd name="connsiteY36" fmla="*/ 157763 h 432034"/>
                  <a:gd name="connsiteX37" fmla="*/ 146023 w 235911"/>
                  <a:gd name="connsiteY37" fmla="*/ 161993 h 432034"/>
                  <a:gd name="connsiteX38" fmla="*/ 150571 w 235911"/>
                  <a:gd name="connsiteY38" fmla="*/ 163911 h 432034"/>
                  <a:gd name="connsiteX39" fmla="*/ 163958 w 235911"/>
                  <a:gd name="connsiteY39" fmla="*/ 167844 h 432034"/>
                  <a:gd name="connsiteX40" fmla="*/ 169428 w 235911"/>
                  <a:gd name="connsiteY40" fmla="*/ 169674 h 432034"/>
                  <a:gd name="connsiteX41" fmla="*/ 190946 w 235911"/>
                  <a:gd name="connsiteY41" fmla="*/ 175371 h 432034"/>
                  <a:gd name="connsiteX42" fmla="*/ 204378 w 235911"/>
                  <a:gd name="connsiteY42" fmla="*/ 177047 h 432034"/>
                  <a:gd name="connsiteX43" fmla="*/ 208858 w 235911"/>
                  <a:gd name="connsiteY43" fmla="*/ 177393 h 432034"/>
                  <a:gd name="connsiteX44" fmla="*/ 212012 w 235911"/>
                  <a:gd name="connsiteY44" fmla="*/ 177568 h 432034"/>
                  <a:gd name="connsiteX45" fmla="*/ 212060 w 235911"/>
                  <a:gd name="connsiteY45" fmla="*/ 177565 h 432034"/>
                  <a:gd name="connsiteX46" fmla="*/ 229583 w 235911"/>
                  <a:gd name="connsiteY46" fmla="*/ 222169 h 432034"/>
                  <a:gd name="connsiteX47" fmla="*/ 235901 w 235911"/>
                  <a:gd name="connsiteY47" fmla="*/ 272448 h 432034"/>
                  <a:gd name="connsiteX48" fmla="*/ 230222 w 235911"/>
                  <a:gd name="connsiteY48" fmla="*/ 321642 h 432034"/>
                  <a:gd name="connsiteX49" fmla="*/ 210692 w 235911"/>
                  <a:gd name="connsiteY49" fmla="*/ 382839 h 432034"/>
                  <a:gd name="connsiteX50" fmla="*/ 197132 w 235911"/>
                  <a:gd name="connsiteY50" fmla="*/ 410718 h 432034"/>
                  <a:gd name="connsiteX51" fmla="*/ 184274 w 235911"/>
                  <a:gd name="connsiteY51" fmla="*/ 432035 h 432034"/>
                  <a:gd name="connsiteX52" fmla="*/ 179805 w 235911"/>
                  <a:gd name="connsiteY52" fmla="*/ 431310 h 432034"/>
                  <a:gd name="connsiteX53" fmla="*/ 172216 w 235911"/>
                  <a:gd name="connsiteY53" fmla="*/ 429659 h 432034"/>
                  <a:gd name="connsiteX54" fmla="*/ 166768 w 235911"/>
                  <a:gd name="connsiteY54" fmla="*/ 427775 h 432034"/>
                  <a:gd name="connsiteX55" fmla="*/ 164133 w 235911"/>
                  <a:gd name="connsiteY55" fmla="*/ 426880 h 432034"/>
                  <a:gd name="connsiteX56" fmla="*/ 162046 w 235911"/>
                  <a:gd name="connsiteY56" fmla="*/ 425840 h 432034"/>
                  <a:gd name="connsiteX57" fmla="*/ 148923 w 235911"/>
                  <a:gd name="connsiteY57" fmla="*/ 419485 h 432034"/>
                  <a:gd name="connsiteX58" fmla="*/ 146707 w 235911"/>
                  <a:gd name="connsiteY58" fmla="*/ 410321 h 432034"/>
                  <a:gd name="connsiteX59" fmla="*/ 139303 w 235911"/>
                  <a:gd name="connsiteY59" fmla="*/ 404365 h 432034"/>
                  <a:gd name="connsiteX60" fmla="*/ 128868 w 235911"/>
                  <a:gd name="connsiteY60" fmla="*/ 400544 h 432034"/>
                  <a:gd name="connsiteX61" fmla="*/ 115891 w 235911"/>
                  <a:gd name="connsiteY61" fmla="*/ 394826 h 432034"/>
                  <a:gd name="connsiteX62" fmla="*/ 112702 w 235911"/>
                  <a:gd name="connsiteY62" fmla="*/ 391481 h 432034"/>
                  <a:gd name="connsiteX63" fmla="*/ 103374 w 235911"/>
                  <a:gd name="connsiteY63" fmla="*/ 380312 h 432034"/>
                  <a:gd name="connsiteX64" fmla="*/ 99943 w 235911"/>
                  <a:gd name="connsiteY64" fmla="*/ 376625 h 432034"/>
                  <a:gd name="connsiteX65" fmla="*/ 94270 w 235911"/>
                  <a:gd name="connsiteY65" fmla="*/ 370058 h 432034"/>
                  <a:gd name="connsiteX66" fmla="*/ 97977 w 235911"/>
                  <a:gd name="connsiteY66" fmla="*/ 360264 h 432034"/>
                  <a:gd name="connsiteX67" fmla="*/ 96016 w 235911"/>
                  <a:gd name="connsiteY67" fmla="*/ 354874 h 432034"/>
                  <a:gd name="connsiteX68" fmla="*/ 88746 w 235911"/>
                  <a:gd name="connsiteY68" fmla="*/ 347242 h 432034"/>
                  <a:gd name="connsiteX69" fmla="*/ 84241 w 235911"/>
                  <a:gd name="connsiteY69" fmla="*/ 337916 h 432034"/>
                  <a:gd name="connsiteX70" fmla="*/ 80536 w 235911"/>
                  <a:gd name="connsiteY70" fmla="*/ 324011 h 432034"/>
                  <a:gd name="connsiteX71" fmla="*/ 71799 w 235911"/>
                  <a:gd name="connsiteY71" fmla="*/ 305055 h 432034"/>
                  <a:gd name="connsiteX72" fmla="*/ 57285 w 235911"/>
                  <a:gd name="connsiteY72" fmla="*/ 291081 h 432034"/>
                  <a:gd name="connsiteX73" fmla="*/ 39270 w 235911"/>
                  <a:gd name="connsiteY73" fmla="*/ 287458 h 432034"/>
                  <a:gd name="connsiteX74" fmla="*/ 34451 w 235911"/>
                  <a:gd name="connsiteY74" fmla="*/ 288580 h 432034"/>
                  <a:gd name="connsiteX75" fmla="*/ 22547 w 235911"/>
                  <a:gd name="connsiteY75" fmla="*/ 269721 h 432034"/>
                  <a:gd name="connsiteX76" fmla="*/ 11175 w 235911"/>
                  <a:gd name="connsiteY76" fmla="*/ 248727 h 432034"/>
                  <a:gd name="connsiteX77" fmla="*/ 4997 w 235911"/>
                  <a:gd name="connsiteY77" fmla="*/ 232717 h 432034"/>
                  <a:gd name="connsiteX78" fmla="*/ 4277 w 235911"/>
                  <a:gd name="connsiteY78" fmla="*/ 224547 h 432034"/>
                  <a:gd name="connsiteX79" fmla="*/ 6642 w 235911"/>
                  <a:gd name="connsiteY79" fmla="*/ 220203 h 432034"/>
                  <a:gd name="connsiteX80" fmla="*/ 22027 w 235911"/>
                  <a:gd name="connsiteY80" fmla="*/ 202579 h 432034"/>
                  <a:gd name="connsiteX81" fmla="*/ 54027 w 235911"/>
                  <a:gd name="connsiteY81" fmla="*/ 163171 h 432034"/>
                  <a:gd name="connsiteX82" fmla="*/ 64015 w 235911"/>
                  <a:gd name="connsiteY82" fmla="*/ 149184 h 432034"/>
                  <a:gd name="connsiteX83" fmla="*/ 71518 w 235911"/>
                  <a:gd name="connsiteY83" fmla="*/ 134334 h 432034"/>
                  <a:gd name="connsiteX84" fmla="*/ 74759 w 235911"/>
                  <a:gd name="connsiteY84" fmla="*/ 145352 h 432034"/>
                  <a:gd name="connsiteX85" fmla="*/ 75810 w 235911"/>
                  <a:gd name="connsiteY85" fmla="*/ 145662 h 432034"/>
                  <a:gd name="connsiteX86" fmla="*/ 75594 w 235911"/>
                  <a:gd name="connsiteY86" fmla="*/ 143194 h 432034"/>
                  <a:gd name="connsiteX87" fmla="*/ 72019 w 235911"/>
                  <a:gd name="connsiteY87" fmla="*/ 132422 h 432034"/>
                  <a:gd name="connsiteX88" fmla="*/ 56860 w 235911"/>
                  <a:gd name="connsiteY88" fmla="*/ 116953 h 432034"/>
                  <a:gd name="connsiteX89" fmla="*/ 42916 w 235911"/>
                  <a:gd name="connsiteY89" fmla="*/ 113587 h 432034"/>
                  <a:gd name="connsiteX90" fmla="*/ 23688 w 235911"/>
                  <a:gd name="connsiteY90" fmla="*/ 116914 h 432034"/>
                  <a:gd name="connsiteX91" fmla="*/ 12468 w 235911"/>
                  <a:gd name="connsiteY91" fmla="*/ 121594 h 432034"/>
                  <a:gd name="connsiteX92" fmla="*/ 27767 w 235911"/>
                  <a:gd name="connsiteY92" fmla="*/ 110141 h 432034"/>
                  <a:gd name="connsiteX93" fmla="*/ 65617 w 235911"/>
                  <a:gd name="connsiteY93" fmla="*/ 107773 h 432034"/>
                  <a:gd name="connsiteX94" fmla="*/ 85751 w 235911"/>
                  <a:gd name="connsiteY94" fmla="*/ 118668 h 432034"/>
                  <a:gd name="connsiteX95" fmla="*/ 87423 w 235911"/>
                  <a:gd name="connsiteY95" fmla="*/ 119555 h 432034"/>
                  <a:gd name="connsiteX96" fmla="*/ 87389 w 235911"/>
                  <a:gd name="connsiteY96" fmla="*/ 118808 h 432034"/>
                  <a:gd name="connsiteX97" fmla="*/ 83507 w 235911"/>
                  <a:gd name="connsiteY97" fmla="*/ 115805 h 432034"/>
                  <a:gd name="connsiteX98" fmla="*/ 69412 w 235911"/>
                  <a:gd name="connsiteY98" fmla="*/ 98355 h 432034"/>
                  <a:gd name="connsiteX99" fmla="*/ 42882 w 235911"/>
                  <a:gd name="connsiteY99" fmla="*/ 85227 h 432034"/>
                  <a:gd name="connsiteX100" fmla="*/ 20717 w 235911"/>
                  <a:gd name="connsiteY100" fmla="*/ 87734 h 432034"/>
                  <a:gd name="connsiteX101" fmla="*/ 0 w 235911"/>
                  <a:gd name="connsiteY101" fmla="*/ 98320 h 432034"/>
                  <a:gd name="connsiteX102" fmla="*/ 8172 w 235911"/>
                  <a:gd name="connsiteY102" fmla="*/ 89911 h 432034"/>
                  <a:gd name="connsiteX103" fmla="*/ 31258 w 235911"/>
                  <a:gd name="connsiteY103" fmla="*/ 79366 h 432034"/>
                  <a:gd name="connsiteX104" fmla="*/ 55652 w 235911"/>
                  <a:gd name="connsiteY104" fmla="*/ 80438 h 432034"/>
                  <a:gd name="connsiteX105" fmla="*/ 83796 w 235911"/>
                  <a:gd name="connsiteY105" fmla="*/ 94352 h 432034"/>
                  <a:gd name="connsiteX106" fmla="*/ 96029 w 235911"/>
                  <a:gd name="connsiteY106" fmla="*/ 106733 h 432034"/>
                  <a:gd name="connsiteX107" fmla="*/ 96771 w 235911"/>
                  <a:gd name="connsiteY107" fmla="*/ 106876 h 432034"/>
                  <a:gd name="connsiteX108" fmla="*/ 96820 w 235911"/>
                  <a:gd name="connsiteY108" fmla="*/ 106300 h 432034"/>
                  <a:gd name="connsiteX109" fmla="*/ 83900 w 235911"/>
                  <a:gd name="connsiteY109" fmla="*/ 92870 h 432034"/>
                  <a:gd name="connsiteX110" fmla="*/ 83479 w 235911"/>
                  <a:gd name="connsiteY110" fmla="*/ 75866 h 432034"/>
                  <a:gd name="connsiteX111" fmla="*/ 77890 w 235911"/>
                  <a:gd name="connsiteY111" fmla="*/ 16324 h 432034"/>
                  <a:gd name="connsiteX112" fmla="*/ 77590 w 235911"/>
                  <a:gd name="connsiteY112" fmla="*/ 6173 h 432034"/>
                  <a:gd name="connsiteX113" fmla="*/ 140930 w 235911"/>
                  <a:gd name="connsiteY113" fmla="*/ 187707 h 432034"/>
                  <a:gd name="connsiteX114" fmla="*/ 137758 w 235911"/>
                  <a:gd name="connsiteY114" fmla="*/ 190335 h 432034"/>
                  <a:gd name="connsiteX115" fmla="*/ 133466 w 235911"/>
                  <a:gd name="connsiteY115" fmla="*/ 196830 h 432034"/>
                  <a:gd name="connsiteX116" fmla="*/ 124052 w 235911"/>
                  <a:gd name="connsiteY116" fmla="*/ 218730 h 432034"/>
                  <a:gd name="connsiteX117" fmla="*/ 118975 w 235911"/>
                  <a:gd name="connsiteY117" fmla="*/ 248052 h 432034"/>
                  <a:gd name="connsiteX118" fmla="*/ 118899 w 235911"/>
                  <a:gd name="connsiteY118" fmla="*/ 253565 h 432034"/>
                  <a:gd name="connsiteX119" fmla="*/ 119447 w 235911"/>
                  <a:gd name="connsiteY119" fmla="*/ 257044 h 432034"/>
                  <a:gd name="connsiteX120" fmla="*/ 120996 w 235911"/>
                  <a:gd name="connsiteY120" fmla="*/ 258561 h 432034"/>
                  <a:gd name="connsiteX121" fmla="*/ 120943 w 235911"/>
                  <a:gd name="connsiteY121" fmla="*/ 258660 h 432034"/>
                  <a:gd name="connsiteX122" fmla="*/ 123834 w 235911"/>
                  <a:gd name="connsiteY122" fmla="*/ 259014 h 432034"/>
                  <a:gd name="connsiteX123" fmla="*/ 153411 w 235911"/>
                  <a:gd name="connsiteY123" fmla="*/ 255238 h 432034"/>
                  <a:gd name="connsiteX124" fmla="*/ 175908 w 235911"/>
                  <a:gd name="connsiteY124" fmla="*/ 244666 h 432034"/>
                  <a:gd name="connsiteX125" fmla="*/ 183933 w 235911"/>
                  <a:gd name="connsiteY125" fmla="*/ 239155 h 432034"/>
                  <a:gd name="connsiteX126" fmla="*/ 185484 w 235911"/>
                  <a:gd name="connsiteY126" fmla="*/ 236195 h 432034"/>
                  <a:gd name="connsiteX127" fmla="*/ 183963 w 235911"/>
                  <a:gd name="connsiteY127" fmla="*/ 231910 h 432034"/>
                  <a:gd name="connsiteX128" fmla="*/ 183251 w 235911"/>
                  <a:gd name="connsiteY128" fmla="*/ 229873 h 432034"/>
                  <a:gd name="connsiteX129" fmla="*/ 169685 w 235911"/>
                  <a:gd name="connsiteY129" fmla="*/ 206968 h 432034"/>
                  <a:gd name="connsiteX130" fmla="*/ 153905 w 235911"/>
                  <a:gd name="connsiteY130" fmla="*/ 192989 h 432034"/>
                  <a:gd name="connsiteX131" fmla="*/ 144931 w 235911"/>
                  <a:gd name="connsiteY131" fmla="*/ 188147 h 432034"/>
                  <a:gd name="connsiteX132" fmla="*/ 140930 w 235911"/>
                  <a:gd name="connsiteY132" fmla="*/ 187707 h 432034"/>
                  <a:gd name="connsiteX133" fmla="*/ 123459 w 235911"/>
                  <a:gd name="connsiteY133" fmla="*/ 195466 h 432034"/>
                  <a:gd name="connsiteX134" fmla="*/ 121937 w 235911"/>
                  <a:gd name="connsiteY134" fmla="*/ 201916 h 432034"/>
                  <a:gd name="connsiteX135" fmla="*/ 122878 w 235911"/>
                  <a:gd name="connsiteY135" fmla="*/ 202110 h 432034"/>
                  <a:gd name="connsiteX136" fmla="*/ 123377 w 235911"/>
                  <a:gd name="connsiteY136" fmla="*/ 199294 h 432034"/>
                  <a:gd name="connsiteX137" fmla="*/ 126210 w 235911"/>
                  <a:gd name="connsiteY137" fmla="*/ 193902 h 432034"/>
                  <a:gd name="connsiteX138" fmla="*/ 127019 w 235911"/>
                  <a:gd name="connsiteY138" fmla="*/ 192433 h 432034"/>
                  <a:gd name="connsiteX139" fmla="*/ 126460 w 235911"/>
                  <a:gd name="connsiteY139" fmla="*/ 192504 h 432034"/>
                  <a:gd name="connsiteX140" fmla="*/ 123459 w 235911"/>
                  <a:gd name="connsiteY140" fmla="*/ 195466 h 432034"/>
                  <a:gd name="connsiteX141" fmla="*/ 14332 w 235911"/>
                  <a:gd name="connsiteY141" fmla="*/ 220823 h 432034"/>
                  <a:gd name="connsiteX142" fmla="*/ 8784 w 235911"/>
                  <a:gd name="connsiteY142" fmla="*/ 222769 h 432034"/>
                  <a:gd name="connsiteX143" fmla="*/ 5958 w 235911"/>
                  <a:gd name="connsiteY143" fmla="*/ 227575 h 432034"/>
                  <a:gd name="connsiteX144" fmla="*/ 6204 w 235911"/>
                  <a:gd name="connsiteY144" fmla="*/ 227935 h 432034"/>
                  <a:gd name="connsiteX145" fmla="*/ 7188 w 235911"/>
                  <a:gd name="connsiteY145" fmla="*/ 226565 h 432034"/>
                  <a:gd name="connsiteX146" fmla="*/ 10323 w 235911"/>
                  <a:gd name="connsiteY146" fmla="*/ 223231 h 432034"/>
                  <a:gd name="connsiteX147" fmla="*/ 17036 w 235911"/>
                  <a:gd name="connsiteY147" fmla="*/ 221997 h 432034"/>
                  <a:gd name="connsiteX148" fmla="*/ 26511 w 235911"/>
                  <a:gd name="connsiteY148" fmla="*/ 223557 h 432034"/>
                  <a:gd name="connsiteX149" fmla="*/ 45650 w 235911"/>
                  <a:gd name="connsiteY149" fmla="*/ 231532 h 432034"/>
                  <a:gd name="connsiteX150" fmla="*/ 63901 w 235911"/>
                  <a:gd name="connsiteY150" fmla="*/ 243918 h 432034"/>
                  <a:gd name="connsiteX151" fmla="*/ 97099 w 235911"/>
                  <a:gd name="connsiteY151" fmla="*/ 276093 h 432034"/>
                  <a:gd name="connsiteX152" fmla="*/ 98107 w 235911"/>
                  <a:gd name="connsiteY152" fmla="*/ 276205 h 432034"/>
                  <a:gd name="connsiteX153" fmla="*/ 97280 w 235911"/>
                  <a:gd name="connsiteY153" fmla="*/ 274820 h 432034"/>
                  <a:gd name="connsiteX154" fmla="*/ 80978 w 235911"/>
                  <a:gd name="connsiteY154" fmla="*/ 257486 h 432034"/>
                  <a:gd name="connsiteX155" fmla="*/ 48622 w 235911"/>
                  <a:gd name="connsiteY155" fmla="*/ 231577 h 432034"/>
                  <a:gd name="connsiteX156" fmla="*/ 26558 w 235911"/>
                  <a:gd name="connsiteY156" fmla="*/ 222128 h 432034"/>
                  <a:gd name="connsiteX157" fmla="*/ 14332 w 235911"/>
                  <a:gd name="connsiteY157" fmla="*/ 220823 h 43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35911" h="432034">
                    <a:moveTo>
                      <a:pt x="77590" y="6173"/>
                    </a:moveTo>
                    <a:cubicBezTo>
                      <a:pt x="77635" y="4104"/>
                      <a:pt x="77674" y="2000"/>
                      <a:pt x="78268" y="0"/>
                    </a:cubicBezTo>
                    <a:cubicBezTo>
                      <a:pt x="79616" y="1081"/>
                      <a:pt x="80959" y="2197"/>
                      <a:pt x="82035" y="3558"/>
                    </a:cubicBezTo>
                    <a:cubicBezTo>
                      <a:pt x="83166" y="5146"/>
                      <a:pt x="84098" y="6866"/>
                      <a:pt x="85004" y="8592"/>
                    </a:cubicBezTo>
                    <a:cubicBezTo>
                      <a:pt x="85971" y="10174"/>
                      <a:pt x="87192" y="11590"/>
                      <a:pt x="88103" y="13210"/>
                    </a:cubicBezTo>
                    <a:cubicBezTo>
                      <a:pt x="88755" y="14360"/>
                      <a:pt x="89564" y="15456"/>
                      <a:pt x="89918" y="16749"/>
                    </a:cubicBezTo>
                    <a:cubicBezTo>
                      <a:pt x="90142" y="17554"/>
                      <a:pt x="90580" y="18270"/>
                      <a:pt x="90958" y="19010"/>
                    </a:cubicBezTo>
                    <a:cubicBezTo>
                      <a:pt x="91663" y="20367"/>
                      <a:pt x="92214" y="21796"/>
                      <a:pt x="92811" y="23205"/>
                    </a:cubicBezTo>
                    <a:cubicBezTo>
                      <a:pt x="93679" y="25376"/>
                      <a:pt x="95196" y="27190"/>
                      <a:pt x="96242" y="29268"/>
                    </a:cubicBezTo>
                    <a:cubicBezTo>
                      <a:pt x="97051" y="30447"/>
                      <a:pt x="97323" y="31877"/>
                      <a:pt x="98012" y="33118"/>
                    </a:cubicBezTo>
                    <a:cubicBezTo>
                      <a:pt x="98810" y="34542"/>
                      <a:pt x="99149" y="36156"/>
                      <a:pt x="99798" y="37645"/>
                    </a:cubicBezTo>
                    <a:cubicBezTo>
                      <a:pt x="100856" y="40150"/>
                      <a:pt x="101602" y="42774"/>
                      <a:pt x="102683" y="45271"/>
                    </a:cubicBezTo>
                    <a:cubicBezTo>
                      <a:pt x="103158" y="46218"/>
                      <a:pt x="103637" y="47172"/>
                      <a:pt x="103907" y="48203"/>
                    </a:cubicBezTo>
                    <a:cubicBezTo>
                      <a:pt x="104373" y="50039"/>
                      <a:pt x="105286" y="51729"/>
                      <a:pt x="105626" y="53602"/>
                    </a:cubicBezTo>
                    <a:cubicBezTo>
                      <a:pt x="105877" y="55004"/>
                      <a:pt x="106591" y="56282"/>
                      <a:pt x="106740" y="57706"/>
                    </a:cubicBezTo>
                    <a:cubicBezTo>
                      <a:pt x="106917" y="58979"/>
                      <a:pt x="107512" y="60147"/>
                      <a:pt x="107728" y="61415"/>
                    </a:cubicBezTo>
                    <a:cubicBezTo>
                      <a:pt x="108253" y="63992"/>
                      <a:pt x="109405" y="66370"/>
                      <a:pt x="110512" y="68735"/>
                    </a:cubicBezTo>
                    <a:cubicBezTo>
                      <a:pt x="111120" y="70014"/>
                      <a:pt x="111489" y="71399"/>
                      <a:pt x="112182" y="72640"/>
                    </a:cubicBezTo>
                    <a:cubicBezTo>
                      <a:pt x="112559" y="73251"/>
                      <a:pt x="112514" y="73987"/>
                      <a:pt x="112598" y="74675"/>
                    </a:cubicBezTo>
                    <a:cubicBezTo>
                      <a:pt x="112782" y="76237"/>
                      <a:pt x="112868" y="77821"/>
                      <a:pt x="113289" y="79344"/>
                    </a:cubicBezTo>
                    <a:cubicBezTo>
                      <a:pt x="114579" y="83654"/>
                      <a:pt x="115483" y="88071"/>
                      <a:pt x="116938" y="92332"/>
                    </a:cubicBezTo>
                    <a:cubicBezTo>
                      <a:pt x="117248" y="93079"/>
                      <a:pt x="117600" y="93825"/>
                      <a:pt x="117669" y="94645"/>
                    </a:cubicBezTo>
                    <a:cubicBezTo>
                      <a:pt x="117753" y="95547"/>
                      <a:pt x="118295" y="96303"/>
                      <a:pt x="118612" y="97129"/>
                    </a:cubicBezTo>
                    <a:cubicBezTo>
                      <a:pt x="119087" y="98320"/>
                      <a:pt x="119551" y="99513"/>
                      <a:pt x="119991" y="100720"/>
                    </a:cubicBezTo>
                    <a:cubicBezTo>
                      <a:pt x="120718" y="103024"/>
                      <a:pt x="121754" y="105327"/>
                      <a:pt x="121583" y="107802"/>
                    </a:cubicBezTo>
                    <a:cubicBezTo>
                      <a:pt x="121631" y="110320"/>
                      <a:pt x="121413" y="112855"/>
                      <a:pt x="121763" y="115358"/>
                    </a:cubicBezTo>
                    <a:cubicBezTo>
                      <a:pt x="121812" y="116198"/>
                      <a:pt x="121769" y="117056"/>
                      <a:pt x="122062" y="117861"/>
                    </a:cubicBezTo>
                    <a:cubicBezTo>
                      <a:pt x="122701" y="119788"/>
                      <a:pt x="122997" y="121803"/>
                      <a:pt x="123506" y="123765"/>
                    </a:cubicBezTo>
                    <a:cubicBezTo>
                      <a:pt x="123905" y="125321"/>
                      <a:pt x="123737" y="126946"/>
                      <a:pt x="123523" y="128519"/>
                    </a:cubicBezTo>
                    <a:cubicBezTo>
                      <a:pt x="123346" y="129746"/>
                      <a:pt x="123849" y="130909"/>
                      <a:pt x="124279" y="132029"/>
                    </a:cubicBezTo>
                    <a:cubicBezTo>
                      <a:pt x="125101" y="134079"/>
                      <a:pt x="125977" y="136121"/>
                      <a:pt x="127103" y="138026"/>
                    </a:cubicBezTo>
                    <a:cubicBezTo>
                      <a:pt x="127513" y="138729"/>
                      <a:pt x="128191" y="139217"/>
                      <a:pt x="128663" y="139877"/>
                    </a:cubicBezTo>
                    <a:cubicBezTo>
                      <a:pt x="129572" y="141118"/>
                      <a:pt x="130484" y="142365"/>
                      <a:pt x="131563" y="143470"/>
                    </a:cubicBezTo>
                    <a:cubicBezTo>
                      <a:pt x="132185" y="144137"/>
                      <a:pt x="132711" y="144903"/>
                      <a:pt x="133460" y="145444"/>
                    </a:cubicBezTo>
                    <a:cubicBezTo>
                      <a:pt x="134437" y="146146"/>
                      <a:pt x="134686" y="147397"/>
                      <a:pt x="135303" y="148368"/>
                    </a:cubicBezTo>
                    <a:cubicBezTo>
                      <a:pt x="136371" y="150092"/>
                      <a:pt x="137325" y="151896"/>
                      <a:pt x="138550" y="153519"/>
                    </a:cubicBezTo>
                    <a:cubicBezTo>
                      <a:pt x="139616" y="154962"/>
                      <a:pt x="140717" y="156382"/>
                      <a:pt x="141862" y="157763"/>
                    </a:cubicBezTo>
                    <a:cubicBezTo>
                      <a:pt x="143151" y="159267"/>
                      <a:pt x="144614" y="160607"/>
                      <a:pt x="146023" y="161993"/>
                    </a:cubicBezTo>
                    <a:cubicBezTo>
                      <a:pt x="147438" y="162838"/>
                      <a:pt x="149050" y="163292"/>
                      <a:pt x="150571" y="163911"/>
                    </a:cubicBezTo>
                    <a:cubicBezTo>
                      <a:pt x="154896" y="165659"/>
                      <a:pt x="159461" y="166656"/>
                      <a:pt x="163958" y="167844"/>
                    </a:cubicBezTo>
                    <a:cubicBezTo>
                      <a:pt x="165849" y="168237"/>
                      <a:pt x="167624" y="169005"/>
                      <a:pt x="169428" y="169674"/>
                    </a:cubicBezTo>
                    <a:cubicBezTo>
                      <a:pt x="176392" y="172261"/>
                      <a:pt x="183568" y="174378"/>
                      <a:pt x="190946" y="175371"/>
                    </a:cubicBezTo>
                    <a:cubicBezTo>
                      <a:pt x="195415" y="175997"/>
                      <a:pt x="199896" y="176527"/>
                      <a:pt x="204378" y="177047"/>
                    </a:cubicBezTo>
                    <a:cubicBezTo>
                      <a:pt x="205871" y="177155"/>
                      <a:pt x="207354" y="177457"/>
                      <a:pt x="208858" y="177393"/>
                    </a:cubicBezTo>
                    <a:cubicBezTo>
                      <a:pt x="209915" y="177324"/>
                      <a:pt x="210953" y="177656"/>
                      <a:pt x="212012" y="177568"/>
                    </a:cubicBezTo>
                    <a:lnTo>
                      <a:pt x="212060" y="177565"/>
                    </a:lnTo>
                    <a:cubicBezTo>
                      <a:pt x="219498" y="191738"/>
                      <a:pt x="225499" y="206685"/>
                      <a:pt x="229583" y="222169"/>
                    </a:cubicBezTo>
                    <a:cubicBezTo>
                      <a:pt x="233938" y="238545"/>
                      <a:pt x="236076" y="255503"/>
                      <a:pt x="235901" y="272448"/>
                    </a:cubicBezTo>
                    <a:cubicBezTo>
                      <a:pt x="235789" y="288990"/>
                      <a:pt x="233638" y="305471"/>
                      <a:pt x="230222" y="321642"/>
                    </a:cubicBezTo>
                    <a:cubicBezTo>
                      <a:pt x="225818" y="342637"/>
                      <a:pt x="219157" y="363134"/>
                      <a:pt x="210692" y="382839"/>
                    </a:cubicBezTo>
                    <a:cubicBezTo>
                      <a:pt x="206629" y="392344"/>
                      <a:pt x="202121" y="401662"/>
                      <a:pt x="197132" y="410718"/>
                    </a:cubicBezTo>
                    <a:cubicBezTo>
                      <a:pt x="193151" y="418003"/>
                      <a:pt x="188797" y="425076"/>
                      <a:pt x="184274" y="432035"/>
                    </a:cubicBezTo>
                    <a:cubicBezTo>
                      <a:pt x="182813" y="431640"/>
                      <a:pt x="181275" y="431674"/>
                      <a:pt x="179805" y="431310"/>
                    </a:cubicBezTo>
                    <a:cubicBezTo>
                      <a:pt x="177287" y="430699"/>
                      <a:pt x="174702" y="430401"/>
                      <a:pt x="172216" y="429659"/>
                    </a:cubicBezTo>
                    <a:cubicBezTo>
                      <a:pt x="170356" y="429165"/>
                      <a:pt x="168544" y="428511"/>
                      <a:pt x="166768" y="427775"/>
                    </a:cubicBezTo>
                    <a:cubicBezTo>
                      <a:pt x="165909" y="427421"/>
                      <a:pt x="165046" y="427067"/>
                      <a:pt x="164133" y="426880"/>
                    </a:cubicBezTo>
                    <a:cubicBezTo>
                      <a:pt x="163386" y="426642"/>
                      <a:pt x="162741" y="426178"/>
                      <a:pt x="162046" y="425840"/>
                    </a:cubicBezTo>
                    <a:cubicBezTo>
                      <a:pt x="157740" y="423583"/>
                      <a:pt x="153392" y="421397"/>
                      <a:pt x="148923" y="419485"/>
                    </a:cubicBezTo>
                    <a:cubicBezTo>
                      <a:pt x="148916" y="416337"/>
                      <a:pt x="148554" y="412975"/>
                      <a:pt x="146707" y="410321"/>
                    </a:cubicBezTo>
                    <a:cubicBezTo>
                      <a:pt x="144875" y="407677"/>
                      <a:pt x="142195" y="405714"/>
                      <a:pt x="139303" y="404365"/>
                    </a:cubicBezTo>
                    <a:cubicBezTo>
                      <a:pt x="135939" y="402794"/>
                      <a:pt x="132336" y="401843"/>
                      <a:pt x="128868" y="400544"/>
                    </a:cubicBezTo>
                    <a:cubicBezTo>
                      <a:pt x="124438" y="398895"/>
                      <a:pt x="120021" y="397134"/>
                      <a:pt x="115891" y="394826"/>
                    </a:cubicBezTo>
                    <a:cubicBezTo>
                      <a:pt x="114940" y="393606"/>
                      <a:pt x="113776" y="392584"/>
                      <a:pt x="112702" y="391481"/>
                    </a:cubicBezTo>
                    <a:cubicBezTo>
                      <a:pt x="109493" y="387843"/>
                      <a:pt x="106302" y="384183"/>
                      <a:pt x="103374" y="380312"/>
                    </a:cubicBezTo>
                    <a:cubicBezTo>
                      <a:pt x="102293" y="379024"/>
                      <a:pt x="100983" y="377949"/>
                      <a:pt x="99943" y="376625"/>
                    </a:cubicBezTo>
                    <a:cubicBezTo>
                      <a:pt x="98044" y="374443"/>
                      <a:pt x="96042" y="372350"/>
                      <a:pt x="94270" y="370058"/>
                    </a:cubicBezTo>
                    <a:cubicBezTo>
                      <a:pt x="96061" y="367059"/>
                      <a:pt x="97692" y="363799"/>
                      <a:pt x="97977" y="360264"/>
                    </a:cubicBezTo>
                    <a:cubicBezTo>
                      <a:pt x="98160" y="358272"/>
                      <a:pt x="97248" y="356376"/>
                      <a:pt x="96016" y="354874"/>
                    </a:cubicBezTo>
                    <a:cubicBezTo>
                      <a:pt x="93797" y="352140"/>
                      <a:pt x="90910" y="350028"/>
                      <a:pt x="88746" y="347242"/>
                    </a:cubicBezTo>
                    <a:cubicBezTo>
                      <a:pt x="86599" y="344495"/>
                      <a:pt x="85261" y="341222"/>
                      <a:pt x="84241" y="337916"/>
                    </a:cubicBezTo>
                    <a:cubicBezTo>
                      <a:pt x="82836" y="333326"/>
                      <a:pt x="81942" y="328601"/>
                      <a:pt x="80536" y="324011"/>
                    </a:cubicBezTo>
                    <a:cubicBezTo>
                      <a:pt x="78494" y="317341"/>
                      <a:pt x="75663" y="310876"/>
                      <a:pt x="71799" y="305055"/>
                    </a:cubicBezTo>
                    <a:cubicBezTo>
                      <a:pt x="68057" y="299425"/>
                      <a:pt x="63245" y="294367"/>
                      <a:pt x="57285" y="291081"/>
                    </a:cubicBezTo>
                    <a:cubicBezTo>
                      <a:pt x="51856" y="288071"/>
                      <a:pt x="45469" y="286401"/>
                      <a:pt x="39270" y="287458"/>
                    </a:cubicBezTo>
                    <a:cubicBezTo>
                      <a:pt x="37656" y="287799"/>
                      <a:pt x="36003" y="287995"/>
                      <a:pt x="34451" y="288580"/>
                    </a:cubicBezTo>
                    <a:cubicBezTo>
                      <a:pt x="30313" y="282404"/>
                      <a:pt x="26349" y="276110"/>
                      <a:pt x="22547" y="269721"/>
                    </a:cubicBezTo>
                    <a:cubicBezTo>
                      <a:pt x="18490" y="262872"/>
                      <a:pt x="14608" y="255911"/>
                      <a:pt x="11175" y="248727"/>
                    </a:cubicBezTo>
                    <a:cubicBezTo>
                      <a:pt x="8733" y="243553"/>
                      <a:pt x="6439" y="238266"/>
                      <a:pt x="4997" y="232717"/>
                    </a:cubicBezTo>
                    <a:cubicBezTo>
                      <a:pt x="4359" y="230058"/>
                      <a:pt x="3804" y="227279"/>
                      <a:pt x="4277" y="224547"/>
                    </a:cubicBezTo>
                    <a:cubicBezTo>
                      <a:pt x="4544" y="222873"/>
                      <a:pt x="5567" y="221464"/>
                      <a:pt x="6642" y="220203"/>
                    </a:cubicBezTo>
                    <a:cubicBezTo>
                      <a:pt x="11678" y="214250"/>
                      <a:pt x="16904" y="208459"/>
                      <a:pt x="22027" y="202579"/>
                    </a:cubicBezTo>
                    <a:cubicBezTo>
                      <a:pt x="33170" y="189841"/>
                      <a:pt x="44067" y="176862"/>
                      <a:pt x="54027" y="163171"/>
                    </a:cubicBezTo>
                    <a:cubicBezTo>
                      <a:pt x="57423" y="158557"/>
                      <a:pt x="60684" y="153843"/>
                      <a:pt x="64015" y="149184"/>
                    </a:cubicBezTo>
                    <a:cubicBezTo>
                      <a:pt x="67077" y="144545"/>
                      <a:pt x="69665" y="139582"/>
                      <a:pt x="71518" y="134334"/>
                    </a:cubicBezTo>
                    <a:cubicBezTo>
                      <a:pt x="73145" y="137819"/>
                      <a:pt x="73995" y="141603"/>
                      <a:pt x="74759" y="145352"/>
                    </a:cubicBezTo>
                    <a:cubicBezTo>
                      <a:pt x="74889" y="145833"/>
                      <a:pt x="75441" y="145664"/>
                      <a:pt x="75810" y="145662"/>
                    </a:cubicBezTo>
                    <a:cubicBezTo>
                      <a:pt x="76019" y="144832"/>
                      <a:pt x="75756" y="144005"/>
                      <a:pt x="75594" y="143194"/>
                    </a:cubicBezTo>
                    <a:cubicBezTo>
                      <a:pt x="74796" y="139491"/>
                      <a:pt x="73706" y="135823"/>
                      <a:pt x="72019" y="132422"/>
                    </a:cubicBezTo>
                    <a:cubicBezTo>
                      <a:pt x="68713" y="125877"/>
                      <a:pt x="63379" y="120334"/>
                      <a:pt x="56860" y="116953"/>
                    </a:cubicBezTo>
                    <a:cubicBezTo>
                      <a:pt x="52577" y="114702"/>
                      <a:pt x="47735" y="113647"/>
                      <a:pt x="42916" y="113587"/>
                    </a:cubicBezTo>
                    <a:cubicBezTo>
                      <a:pt x="36365" y="113455"/>
                      <a:pt x="29875" y="114849"/>
                      <a:pt x="23688" y="116914"/>
                    </a:cubicBezTo>
                    <a:cubicBezTo>
                      <a:pt x="19843" y="118204"/>
                      <a:pt x="16095" y="119782"/>
                      <a:pt x="12468" y="121594"/>
                    </a:cubicBezTo>
                    <a:cubicBezTo>
                      <a:pt x="16973" y="117074"/>
                      <a:pt x="22035" y="113006"/>
                      <a:pt x="27767" y="110141"/>
                    </a:cubicBezTo>
                    <a:cubicBezTo>
                      <a:pt x="39419" y="104444"/>
                      <a:pt x="53341" y="103624"/>
                      <a:pt x="65617" y="107773"/>
                    </a:cubicBezTo>
                    <a:cubicBezTo>
                      <a:pt x="72858" y="110292"/>
                      <a:pt x="79573" y="114163"/>
                      <a:pt x="85751" y="118668"/>
                    </a:cubicBezTo>
                    <a:cubicBezTo>
                      <a:pt x="86290" y="118981"/>
                      <a:pt x="86728" y="119680"/>
                      <a:pt x="87423" y="119555"/>
                    </a:cubicBezTo>
                    <a:cubicBezTo>
                      <a:pt x="87514" y="119329"/>
                      <a:pt x="87615" y="118983"/>
                      <a:pt x="87389" y="118808"/>
                    </a:cubicBezTo>
                    <a:cubicBezTo>
                      <a:pt x="86167" y="117717"/>
                      <a:pt x="84756" y="116854"/>
                      <a:pt x="83507" y="115805"/>
                    </a:cubicBezTo>
                    <a:cubicBezTo>
                      <a:pt x="79526" y="109465"/>
                      <a:pt x="74992" y="103387"/>
                      <a:pt x="69412" y="98355"/>
                    </a:cubicBezTo>
                    <a:cubicBezTo>
                      <a:pt x="61981" y="91707"/>
                      <a:pt x="52801" y="86767"/>
                      <a:pt x="42882" y="85227"/>
                    </a:cubicBezTo>
                    <a:cubicBezTo>
                      <a:pt x="35429" y="84040"/>
                      <a:pt x="27799" y="85324"/>
                      <a:pt x="20717" y="87734"/>
                    </a:cubicBezTo>
                    <a:cubicBezTo>
                      <a:pt x="13350" y="90252"/>
                      <a:pt x="6445" y="93977"/>
                      <a:pt x="0" y="98320"/>
                    </a:cubicBezTo>
                    <a:cubicBezTo>
                      <a:pt x="2494" y="95306"/>
                      <a:pt x="5181" y="92438"/>
                      <a:pt x="8172" y="89911"/>
                    </a:cubicBezTo>
                    <a:cubicBezTo>
                      <a:pt x="14725" y="84385"/>
                      <a:pt x="22851" y="80879"/>
                      <a:pt x="31258" y="79366"/>
                    </a:cubicBezTo>
                    <a:cubicBezTo>
                      <a:pt x="39339" y="77875"/>
                      <a:pt x="47711" y="78419"/>
                      <a:pt x="55652" y="80438"/>
                    </a:cubicBezTo>
                    <a:cubicBezTo>
                      <a:pt x="65865" y="83041"/>
                      <a:pt x="75575" y="87738"/>
                      <a:pt x="83796" y="94352"/>
                    </a:cubicBezTo>
                    <a:cubicBezTo>
                      <a:pt x="88338" y="97988"/>
                      <a:pt x="92289" y="102295"/>
                      <a:pt x="96029" y="106733"/>
                    </a:cubicBezTo>
                    <a:cubicBezTo>
                      <a:pt x="96203" y="106962"/>
                      <a:pt x="96521" y="106839"/>
                      <a:pt x="96771" y="106876"/>
                    </a:cubicBezTo>
                    <a:cubicBezTo>
                      <a:pt x="96784" y="106731"/>
                      <a:pt x="96810" y="106444"/>
                      <a:pt x="96820" y="106300"/>
                    </a:cubicBezTo>
                    <a:cubicBezTo>
                      <a:pt x="93124" y="101285"/>
                      <a:pt x="88843" y="96676"/>
                      <a:pt x="83900" y="92870"/>
                    </a:cubicBezTo>
                    <a:cubicBezTo>
                      <a:pt x="84215" y="87199"/>
                      <a:pt x="83921" y="81522"/>
                      <a:pt x="83479" y="75866"/>
                    </a:cubicBezTo>
                    <a:cubicBezTo>
                      <a:pt x="81921" y="55991"/>
                      <a:pt x="79209" y="36219"/>
                      <a:pt x="77890" y="16324"/>
                    </a:cubicBezTo>
                    <a:cubicBezTo>
                      <a:pt x="77692" y="12945"/>
                      <a:pt x="77538" y="9559"/>
                      <a:pt x="77590" y="6173"/>
                    </a:cubicBezTo>
                    <a:moveTo>
                      <a:pt x="140930" y="187707"/>
                    </a:moveTo>
                    <a:cubicBezTo>
                      <a:pt x="139597" y="188177"/>
                      <a:pt x="138636" y="189280"/>
                      <a:pt x="137758" y="190335"/>
                    </a:cubicBezTo>
                    <a:cubicBezTo>
                      <a:pt x="136125" y="192357"/>
                      <a:pt x="134759" y="194580"/>
                      <a:pt x="133466" y="196830"/>
                    </a:cubicBezTo>
                    <a:cubicBezTo>
                      <a:pt x="129559" y="203768"/>
                      <a:pt x="126469" y="211149"/>
                      <a:pt x="124052" y="218730"/>
                    </a:cubicBezTo>
                    <a:cubicBezTo>
                      <a:pt x="120994" y="228209"/>
                      <a:pt x="119536" y="238130"/>
                      <a:pt x="118975" y="248052"/>
                    </a:cubicBezTo>
                    <a:cubicBezTo>
                      <a:pt x="118925" y="249886"/>
                      <a:pt x="118677" y="251735"/>
                      <a:pt x="118899" y="253565"/>
                    </a:cubicBezTo>
                    <a:cubicBezTo>
                      <a:pt x="118934" y="254739"/>
                      <a:pt x="119098" y="255919"/>
                      <a:pt x="119447" y="257044"/>
                    </a:cubicBezTo>
                    <a:cubicBezTo>
                      <a:pt x="119672" y="257779"/>
                      <a:pt x="120300" y="258284"/>
                      <a:pt x="120996" y="258561"/>
                    </a:cubicBezTo>
                    <a:lnTo>
                      <a:pt x="120943" y="258660"/>
                    </a:lnTo>
                    <a:cubicBezTo>
                      <a:pt x="121816" y="259165"/>
                      <a:pt x="122872" y="258925"/>
                      <a:pt x="123834" y="259014"/>
                    </a:cubicBezTo>
                    <a:cubicBezTo>
                      <a:pt x="133792" y="259081"/>
                      <a:pt x="143852" y="258140"/>
                      <a:pt x="153411" y="255238"/>
                    </a:cubicBezTo>
                    <a:cubicBezTo>
                      <a:pt x="161352" y="252769"/>
                      <a:pt x="168848" y="249032"/>
                      <a:pt x="175908" y="244666"/>
                    </a:cubicBezTo>
                    <a:cubicBezTo>
                      <a:pt x="178644" y="242927"/>
                      <a:pt x="181408" y="241192"/>
                      <a:pt x="183933" y="239155"/>
                    </a:cubicBezTo>
                    <a:cubicBezTo>
                      <a:pt x="184908" y="238499"/>
                      <a:pt x="185569" y="237393"/>
                      <a:pt x="185484" y="236195"/>
                    </a:cubicBezTo>
                    <a:cubicBezTo>
                      <a:pt x="185366" y="234659"/>
                      <a:pt x="184565" y="233293"/>
                      <a:pt x="183963" y="231910"/>
                    </a:cubicBezTo>
                    <a:cubicBezTo>
                      <a:pt x="183840" y="231195"/>
                      <a:pt x="183495" y="230544"/>
                      <a:pt x="183251" y="229873"/>
                    </a:cubicBezTo>
                    <a:cubicBezTo>
                      <a:pt x="179904" y="221625"/>
                      <a:pt x="175595" y="213670"/>
                      <a:pt x="169685" y="206968"/>
                    </a:cubicBezTo>
                    <a:cubicBezTo>
                      <a:pt x="165048" y="201664"/>
                      <a:pt x="159735" y="196945"/>
                      <a:pt x="153905" y="192989"/>
                    </a:cubicBezTo>
                    <a:cubicBezTo>
                      <a:pt x="151074" y="191106"/>
                      <a:pt x="148133" y="189328"/>
                      <a:pt x="144931" y="188147"/>
                    </a:cubicBezTo>
                    <a:cubicBezTo>
                      <a:pt x="143660" y="187724"/>
                      <a:pt x="142257" y="187269"/>
                      <a:pt x="140930" y="187707"/>
                    </a:cubicBezTo>
                    <a:moveTo>
                      <a:pt x="123459" y="195466"/>
                    </a:moveTo>
                    <a:cubicBezTo>
                      <a:pt x="122153" y="197326"/>
                      <a:pt x="121780" y="199689"/>
                      <a:pt x="121937" y="201916"/>
                    </a:cubicBezTo>
                    <a:cubicBezTo>
                      <a:pt x="121885" y="202436"/>
                      <a:pt x="122759" y="202633"/>
                      <a:pt x="122878" y="202110"/>
                    </a:cubicBezTo>
                    <a:cubicBezTo>
                      <a:pt x="123059" y="201174"/>
                      <a:pt x="123118" y="200216"/>
                      <a:pt x="123377" y="199294"/>
                    </a:cubicBezTo>
                    <a:cubicBezTo>
                      <a:pt x="123851" y="197292"/>
                      <a:pt x="124943" y="195499"/>
                      <a:pt x="126210" y="193902"/>
                    </a:cubicBezTo>
                    <a:cubicBezTo>
                      <a:pt x="126546" y="193449"/>
                      <a:pt x="127094" y="193067"/>
                      <a:pt x="127019" y="192433"/>
                    </a:cubicBezTo>
                    <a:cubicBezTo>
                      <a:pt x="126879" y="192450"/>
                      <a:pt x="126598" y="192487"/>
                      <a:pt x="126460" y="192504"/>
                    </a:cubicBezTo>
                    <a:cubicBezTo>
                      <a:pt x="125284" y="193287"/>
                      <a:pt x="124268" y="194310"/>
                      <a:pt x="123459" y="195466"/>
                    </a:cubicBezTo>
                    <a:moveTo>
                      <a:pt x="14332" y="220823"/>
                    </a:moveTo>
                    <a:cubicBezTo>
                      <a:pt x="12375" y="221041"/>
                      <a:pt x="10385" y="221578"/>
                      <a:pt x="8784" y="222769"/>
                    </a:cubicBezTo>
                    <a:cubicBezTo>
                      <a:pt x="7229" y="223893"/>
                      <a:pt x="6290" y="225715"/>
                      <a:pt x="5958" y="227575"/>
                    </a:cubicBezTo>
                    <a:cubicBezTo>
                      <a:pt x="6018" y="227665"/>
                      <a:pt x="6141" y="227844"/>
                      <a:pt x="6204" y="227935"/>
                    </a:cubicBezTo>
                    <a:cubicBezTo>
                      <a:pt x="6812" y="227799"/>
                      <a:pt x="6866" y="227011"/>
                      <a:pt x="7188" y="226565"/>
                    </a:cubicBezTo>
                    <a:cubicBezTo>
                      <a:pt x="7906" y="225201"/>
                      <a:pt x="8925" y="223937"/>
                      <a:pt x="10323" y="223231"/>
                    </a:cubicBezTo>
                    <a:cubicBezTo>
                      <a:pt x="12377" y="222161"/>
                      <a:pt x="14755" y="221962"/>
                      <a:pt x="17036" y="221997"/>
                    </a:cubicBezTo>
                    <a:cubicBezTo>
                      <a:pt x="20244" y="222102"/>
                      <a:pt x="23416" y="222719"/>
                      <a:pt x="26511" y="223557"/>
                    </a:cubicBezTo>
                    <a:cubicBezTo>
                      <a:pt x="33193" y="225395"/>
                      <a:pt x="39587" y="228192"/>
                      <a:pt x="45650" y="231532"/>
                    </a:cubicBezTo>
                    <a:cubicBezTo>
                      <a:pt x="52094" y="235097"/>
                      <a:pt x="58155" y="239319"/>
                      <a:pt x="63901" y="243918"/>
                    </a:cubicBezTo>
                    <a:cubicBezTo>
                      <a:pt x="75974" y="253550"/>
                      <a:pt x="86562" y="264848"/>
                      <a:pt x="97099" y="276093"/>
                    </a:cubicBezTo>
                    <a:cubicBezTo>
                      <a:pt x="97334" y="276427"/>
                      <a:pt x="97837" y="276639"/>
                      <a:pt x="98107" y="276205"/>
                    </a:cubicBezTo>
                    <a:cubicBezTo>
                      <a:pt x="98193" y="275590"/>
                      <a:pt x="97606" y="275245"/>
                      <a:pt x="97280" y="274820"/>
                    </a:cubicBezTo>
                    <a:cubicBezTo>
                      <a:pt x="92013" y="268886"/>
                      <a:pt x="86614" y="263070"/>
                      <a:pt x="80978" y="257486"/>
                    </a:cubicBezTo>
                    <a:cubicBezTo>
                      <a:pt x="71145" y="247754"/>
                      <a:pt x="60578" y="238614"/>
                      <a:pt x="48622" y="231577"/>
                    </a:cubicBezTo>
                    <a:cubicBezTo>
                      <a:pt x="41704" y="227523"/>
                      <a:pt x="34328" y="224161"/>
                      <a:pt x="26558" y="222128"/>
                    </a:cubicBezTo>
                    <a:cubicBezTo>
                      <a:pt x="22577" y="221133"/>
                      <a:pt x="18445" y="220389"/>
                      <a:pt x="14332" y="220823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A81D1D0A-495E-0243-EDF5-96007C16DF69}"/>
                  </a:ext>
                </a:extLst>
              </p:cNvPr>
              <p:cNvSpPr/>
              <p:nvPr/>
            </p:nvSpPr>
            <p:spPr>
              <a:xfrm>
                <a:off x="5093335" y="6076323"/>
                <a:ext cx="91784" cy="35100"/>
              </a:xfrm>
              <a:custGeom>
                <a:avLst/>
                <a:gdLst>
                  <a:gd name="connsiteX0" fmla="*/ 34294 w 91784"/>
                  <a:gd name="connsiteY0" fmla="*/ 2440 h 35100"/>
                  <a:gd name="connsiteX1" fmla="*/ 51000 w 91784"/>
                  <a:gd name="connsiteY1" fmla="*/ 0 h 35100"/>
                  <a:gd name="connsiteX2" fmla="*/ 85382 w 91784"/>
                  <a:gd name="connsiteY2" fmla="*/ 12876 h 35100"/>
                  <a:gd name="connsiteX3" fmla="*/ 91784 w 91784"/>
                  <a:gd name="connsiteY3" fmla="*/ 19787 h 35100"/>
                  <a:gd name="connsiteX4" fmla="*/ 73029 w 91784"/>
                  <a:gd name="connsiteY4" fmla="*/ 9891 h 35100"/>
                  <a:gd name="connsiteX5" fmla="*/ 56927 w 91784"/>
                  <a:gd name="connsiteY5" fmla="*/ 6318 h 35100"/>
                  <a:gd name="connsiteX6" fmla="*/ 33370 w 91784"/>
                  <a:gd name="connsiteY6" fmla="*/ 12116 h 35100"/>
                  <a:gd name="connsiteX7" fmla="*/ 17763 w 91784"/>
                  <a:gd name="connsiteY7" fmla="*/ 24582 h 35100"/>
                  <a:gd name="connsiteX8" fmla="*/ 9740 w 91784"/>
                  <a:gd name="connsiteY8" fmla="*/ 35101 h 35100"/>
                  <a:gd name="connsiteX9" fmla="*/ 5854 w 91784"/>
                  <a:gd name="connsiteY9" fmla="*/ 34397 h 35100"/>
                  <a:gd name="connsiteX10" fmla="*/ 0 w 91784"/>
                  <a:gd name="connsiteY10" fmla="*/ 23507 h 35100"/>
                  <a:gd name="connsiteX11" fmla="*/ 34294 w 91784"/>
                  <a:gd name="connsiteY11" fmla="*/ 2440 h 3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784" h="35100">
                    <a:moveTo>
                      <a:pt x="34294" y="2440"/>
                    </a:moveTo>
                    <a:cubicBezTo>
                      <a:pt x="39723" y="906"/>
                      <a:pt x="45350" y="2"/>
                      <a:pt x="51000" y="0"/>
                    </a:cubicBezTo>
                    <a:cubicBezTo>
                      <a:pt x="63476" y="15"/>
                      <a:pt x="76175" y="4300"/>
                      <a:pt x="85382" y="12876"/>
                    </a:cubicBezTo>
                    <a:cubicBezTo>
                      <a:pt x="87669" y="15027"/>
                      <a:pt x="89883" y="17286"/>
                      <a:pt x="91784" y="19787"/>
                    </a:cubicBezTo>
                    <a:cubicBezTo>
                      <a:pt x="85952" y="15767"/>
                      <a:pt x="79660" y="12388"/>
                      <a:pt x="73029" y="9891"/>
                    </a:cubicBezTo>
                    <a:cubicBezTo>
                      <a:pt x="67863" y="7964"/>
                      <a:pt x="62445" y="6624"/>
                      <a:pt x="56927" y="6318"/>
                    </a:cubicBezTo>
                    <a:cubicBezTo>
                      <a:pt x="48717" y="5867"/>
                      <a:pt x="40541" y="8210"/>
                      <a:pt x="33370" y="12116"/>
                    </a:cubicBezTo>
                    <a:cubicBezTo>
                      <a:pt x="27493" y="15318"/>
                      <a:pt x="22199" y="19576"/>
                      <a:pt x="17763" y="24582"/>
                    </a:cubicBezTo>
                    <a:cubicBezTo>
                      <a:pt x="14820" y="27874"/>
                      <a:pt x="12202" y="31439"/>
                      <a:pt x="9740" y="35101"/>
                    </a:cubicBezTo>
                    <a:cubicBezTo>
                      <a:pt x="8450" y="34836"/>
                      <a:pt x="7151" y="34615"/>
                      <a:pt x="5854" y="34397"/>
                    </a:cubicBezTo>
                    <a:cubicBezTo>
                      <a:pt x="4022" y="30703"/>
                      <a:pt x="1996" y="27113"/>
                      <a:pt x="0" y="23507"/>
                    </a:cubicBezTo>
                    <a:cubicBezTo>
                      <a:pt x="9076" y="13355"/>
                      <a:pt x="21233" y="6150"/>
                      <a:pt x="34294" y="244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05E54EF4-38DF-07A9-97A0-72B0A27E539F}"/>
                  </a:ext>
                </a:extLst>
              </p:cNvPr>
              <p:cNvSpPr/>
              <p:nvPr/>
            </p:nvSpPr>
            <p:spPr>
              <a:xfrm>
                <a:off x="5106107" y="6102988"/>
                <a:ext cx="66512" cy="16288"/>
              </a:xfrm>
              <a:custGeom>
                <a:avLst/>
                <a:gdLst>
                  <a:gd name="connsiteX0" fmla="*/ 21863 w 66512"/>
                  <a:gd name="connsiteY0" fmla="*/ 558 h 16288"/>
                  <a:gd name="connsiteX1" fmla="*/ 52564 w 66512"/>
                  <a:gd name="connsiteY1" fmla="*/ 5596 h 16288"/>
                  <a:gd name="connsiteX2" fmla="*/ 66512 w 66512"/>
                  <a:gd name="connsiteY2" fmla="*/ 16288 h 16288"/>
                  <a:gd name="connsiteX3" fmla="*/ 44090 w 66512"/>
                  <a:gd name="connsiteY3" fmla="*/ 8796 h 16288"/>
                  <a:gd name="connsiteX4" fmla="*/ 27562 w 66512"/>
                  <a:gd name="connsiteY4" fmla="*/ 9685 h 16288"/>
                  <a:gd name="connsiteX5" fmla="*/ 18564 w 66512"/>
                  <a:gd name="connsiteY5" fmla="*/ 14037 h 16288"/>
                  <a:gd name="connsiteX6" fmla="*/ 0 w 66512"/>
                  <a:gd name="connsiteY6" fmla="*/ 9053 h 16288"/>
                  <a:gd name="connsiteX7" fmla="*/ 21863 w 66512"/>
                  <a:gd name="connsiteY7" fmla="*/ 558 h 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2" h="16288">
                    <a:moveTo>
                      <a:pt x="21863" y="558"/>
                    </a:moveTo>
                    <a:cubicBezTo>
                      <a:pt x="32276" y="-977"/>
                      <a:pt x="43236" y="640"/>
                      <a:pt x="52564" y="5596"/>
                    </a:cubicBezTo>
                    <a:cubicBezTo>
                      <a:pt x="57738" y="8395"/>
                      <a:pt x="62365" y="12136"/>
                      <a:pt x="66512" y="16288"/>
                    </a:cubicBezTo>
                    <a:cubicBezTo>
                      <a:pt x="59419" y="12814"/>
                      <a:pt x="51932" y="9976"/>
                      <a:pt x="44090" y="8796"/>
                    </a:cubicBezTo>
                    <a:cubicBezTo>
                      <a:pt x="38605" y="7983"/>
                      <a:pt x="32887" y="8000"/>
                      <a:pt x="27562" y="9685"/>
                    </a:cubicBezTo>
                    <a:cubicBezTo>
                      <a:pt x="24383" y="10719"/>
                      <a:pt x="21362" y="12216"/>
                      <a:pt x="18564" y="14037"/>
                    </a:cubicBezTo>
                    <a:cubicBezTo>
                      <a:pt x="12455" y="12102"/>
                      <a:pt x="6277" y="10365"/>
                      <a:pt x="0" y="9053"/>
                    </a:cubicBezTo>
                    <a:cubicBezTo>
                      <a:pt x="6724" y="5009"/>
                      <a:pt x="14043" y="1690"/>
                      <a:pt x="21863" y="558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BD719BD3-A936-69A3-CB6B-AA76EA5E75D7}"/>
                  </a:ext>
                </a:extLst>
              </p:cNvPr>
              <p:cNvSpPr/>
              <p:nvPr/>
            </p:nvSpPr>
            <p:spPr>
              <a:xfrm>
                <a:off x="5017620" y="6120812"/>
                <a:ext cx="2689" cy="3154"/>
              </a:xfrm>
              <a:custGeom>
                <a:avLst/>
                <a:gdLst>
                  <a:gd name="connsiteX0" fmla="*/ 5 w 2689"/>
                  <a:gd name="connsiteY0" fmla="*/ 1444 h 3154"/>
                  <a:gd name="connsiteX1" fmla="*/ 574 w 2689"/>
                  <a:gd name="connsiteY1" fmla="*/ 0 h 3154"/>
                  <a:gd name="connsiteX2" fmla="*/ 2689 w 2689"/>
                  <a:gd name="connsiteY2" fmla="*/ 3155 h 3154"/>
                  <a:gd name="connsiteX3" fmla="*/ 5 w 2689"/>
                  <a:gd name="connsiteY3" fmla="*/ 1444 h 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9" h="3154">
                    <a:moveTo>
                      <a:pt x="5" y="1444"/>
                    </a:moveTo>
                    <a:cubicBezTo>
                      <a:pt x="-49" y="936"/>
                      <a:pt x="367" y="460"/>
                      <a:pt x="574" y="0"/>
                    </a:cubicBezTo>
                    <a:cubicBezTo>
                      <a:pt x="1250" y="1070"/>
                      <a:pt x="2091" y="2035"/>
                      <a:pt x="2689" y="3155"/>
                    </a:cubicBezTo>
                    <a:cubicBezTo>
                      <a:pt x="1802" y="2572"/>
                      <a:pt x="885" y="2035"/>
                      <a:pt x="5" y="1444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894C155E-FE97-2DC1-0DB4-365BA6CABE85}"/>
                  </a:ext>
                </a:extLst>
              </p:cNvPr>
              <p:cNvSpPr/>
              <p:nvPr/>
            </p:nvSpPr>
            <p:spPr>
              <a:xfrm>
                <a:off x="4958961" y="6298301"/>
                <a:ext cx="76729" cy="101177"/>
              </a:xfrm>
              <a:custGeom>
                <a:avLst/>
                <a:gdLst>
                  <a:gd name="connsiteX0" fmla="*/ 20407 w 76729"/>
                  <a:gd name="connsiteY0" fmla="*/ 191 h 101177"/>
                  <a:gd name="connsiteX1" fmla="*/ 34394 w 76729"/>
                  <a:gd name="connsiteY1" fmla="*/ 2560 h 101177"/>
                  <a:gd name="connsiteX2" fmla="*/ 48895 w 76729"/>
                  <a:gd name="connsiteY2" fmla="*/ 14599 h 101177"/>
                  <a:gd name="connsiteX3" fmla="*/ 58827 w 76729"/>
                  <a:gd name="connsiteY3" fmla="*/ 34207 h 101177"/>
                  <a:gd name="connsiteX4" fmla="*/ 62122 w 76729"/>
                  <a:gd name="connsiteY4" fmla="*/ 46467 h 101177"/>
                  <a:gd name="connsiteX5" fmla="*/ 66161 w 76729"/>
                  <a:gd name="connsiteY5" fmla="*/ 57127 h 101177"/>
                  <a:gd name="connsiteX6" fmla="*/ 71806 w 76729"/>
                  <a:gd name="connsiteY6" fmla="*/ 63786 h 101177"/>
                  <a:gd name="connsiteX7" fmla="*/ 76256 w 76729"/>
                  <a:gd name="connsiteY7" fmla="*/ 69042 h 101177"/>
                  <a:gd name="connsiteX8" fmla="*/ 76316 w 76729"/>
                  <a:gd name="connsiteY8" fmla="*/ 73936 h 101177"/>
                  <a:gd name="connsiteX9" fmla="*/ 72337 w 76729"/>
                  <a:gd name="connsiteY9" fmla="*/ 82058 h 101177"/>
                  <a:gd name="connsiteX10" fmla="*/ 60346 w 76729"/>
                  <a:gd name="connsiteY10" fmla="*/ 94677 h 101177"/>
                  <a:gd name="connsiteX11" fmla="*/ 51896 w 76729"/>
                  <a:gd name="connsiteY11" fmla="*/ 99623 h 101177"/>
                  <a:gd name="connsiteX12" fmla="*/ 37907 w 76729"/>
                  <a:gd name="connsiteY12" fmla="*/ 100753 h 101177"/>
                  <a:gd name="connsiteX13" fmla="*/ 20095 w 76729"/>
                  <a:gd name="connsiteY13" fmla="*/ 93932 h 101177"/>
                  <a:gd name="connsiteX14" fmla="*/ 11278 w 76729"/>
                  <a:gd name="connsiteY14" fmla="*/ 86535 h 101177"/>
                  <a:gd name="connsiteX15" fmla="*/ 8395 w 76729"/>
                  <a:gd name="connsiteY15" fmla="*/ 81163 h 101177"/>
                  <a:gd name="connsiteX16" fmla="*/ 2550 w 76729"/>
                  <a:gd name="connsiteY16" fmla="*/ 55957 h 101177"/>
                  <a:gd name="connsiteX17" fmla="*/ 51 w 76729"/>
                  <a:gd name="connsiteY17" fmla="*/ 37376 h 101177"/>
                  <a:gd name="connsiteX18" fmla="*/ 4021 w 76729"/>
                  <a:gd name="connsiteY18" fmla="*/ 13783 h 101177"/>
                  <a:gd name="connsiteX19" fmla="*/ 11034 w 76729"/>
                  <a:gd name="connsiteY19" fmla="*/ 3924 h 101177"/>
                  <a:gd name="connsiteX20" fmla="*/ 15065 w 76729"/>
                  <a:gd name="connsiteY20" fmla="*/ 1471 h 101177"/>
                  <a:gd name="connsiteX21" fmla="*/ 20407 w 76729"/>
                  <a:gd name="connsiteY21" fmla="*/ 191 h 101177"/>
                  <a:gd name="connsiteX22" fmla="*/ 26788 w 76729"/>
                  <a:gd name="connsiteY22" fmla="*/ 7137 h 101177"/>
                  <a:gd name="connsiteX23" fmla="*/ 24156 w 76729"/>
                  <a:gd name="connsiteY23" fmla="*/ 7899 h 101177"/>
                  <a:gd name="connsiteX24" fmla="*/ 22265 w 76729"/>
                  <a:gd name="connsiteY24" fmla="*/ 9139 h 101177"/>
                  <a:gd name="connsiteX25" fmla="*/ 19730 w 76729"/>
                  <a:gd name="connsiteY25" fmla="*/ 11375 h 101177"/>
                  <a:gd name="connsiteX26" fmla="*/ 17820 w 76729"/>
                  <a:gd name="connsiteY26" fmla="*/ 18181 h 101177"/>
                  <a:gd name="connsiteX27" fmla="*/ 18060 w 76729"/>
                  <a:gd name="connsiteY27" fmla="*/ 22047 h 101177"/>
                  <a:gd name="connsiteX28" fmla="*/ 19583 w 76729"/>
                  <a:gd name="connsiteY28" fmla="*/ 25975 h 101177"/>
                  <a:gd name="connsiteX29" fmla="*/ 22384 w 76729"/>
                  <a:gd name="connsiteY29" fmla="*/ 29882 h 101177"/>
                  <a:gd name="connsiteX30" fmla="*/ 25836 w 76729"/>
                  <a:gd name="connsiteY30" fmla="*/ 31647 h 101177"/>
                  <a:gd name="connsiteX31" fmla="*/ 29168 w 76729"/>
                  <a:gd name="connsiteY31" fmla="*/ 36071 h 101177"/>
                  <a:gd name="connsiteX32" fmla="*/ 38965 w 76729"/>
                  <a:gd name="connsiteY32" fmla="*/ 40965 h 101177"/>
                  <a:gd name="connsiteX33" fmla="*/ 39936 w 76729"/>
                  <a:gd name="connsiteY33" fmla="*/ 42396 h 101177"/>
                  <a:gd name="connsiteX34" fmla="*/ 45343 w 76729"/>
                  <a:gd name="connsiteY34" fmla="*/ 41735 h 101177"/>
                  <a:gd name="connsiteX35" fmla="*/ 47809 w 76729"/>
                  <a:gd name="connsiteY35" fmla="*/ 40283 h 101177"/>
                  <a:gd name="connsiteX36" fmla="*/ 50176 w 76729"/>
                  <a:gd name="connsiteY36" fmla="*/ 38555 h 101177"/>
                  <a:gd name="connsiteX37" fmla="*/ 52943 w 76729"/>
                  <a:gd name="connsiteY37" fmla="*/ 34552 h 101177"/>
                  <a:gd name="connsiteX38" fmla="*/ 53228 w 76729"/>
                  <a:gd name="connsiteY38" fmla="*/ 31348 h 101177"/>
                  <a:gd name="connsiteX39" fmla="*/ 50230 w 76729"/>
                  <a:gd name="connsiteY39" fmla="*/ 21081 h 101177"/>
                  <a:gd name="connsiteX40" fmla="*/ 45917 w 76729"/>
                  <a:gd name="connsiteY40" fmla="*/ 15248 h 101177"/>
                  <a:gd name="connsiteX41" fmla="*/ 43274 w 76729"/>
                  <a:gd name="connsiteY41" fmla="*/ 12450 h 101177"/>
                  <a:gd name="connsiteX42" fmla="*/ 36235 w 76729"/>
                  <a:gd name="connsiteY42" fmla="*/ 8900 h 101177"/>
                  <a:gd name="connsiteX43" fmla="*/ 32608 w 76729"/>
                  <a:gd name="connsiteY43" fmla="*/ 7249 h 101177"/>
                  <a:gd name="connsiteX44" fmla="*/ 29807 w 76729"/>
                  <a:gd name="connsiteY44" fmla="*/ 6632 h 101177"/>
                  <a:gd name="connsiteX45" fmla="*/ 26788 w 76729"/>
                  <a:gd name="connsiteY45" fmla="*/ 7137 h 101177"/>
                  <a:gd name="connsiteX46" fmla="*/ 15145 w 76729"/>
                  <a:gd name="connsiteY46" fmla="*/ 83929 h 101177"/>
                  <a:gd name="connsiteX47" fmla="*/ 16213 w 76729"/>
                  <a:gd name="connsiteY47" fmla="*/ 85062 h 101177"/>
                  <a:gd name="connsiteX48" fmla="*/ 31699 w 76729"/>
                  <a:gd name="connsiteY48" fmla="*/ 93117 h 101177"/>
                  <a:gd name="connsiteX49" fmla="*/ 45813 w 76729"/>
                  <a:gd name="connsiteY49" fmla="*/ 93753 h 101177"/>
                  <a:gd name="connsiteX50" fmla="*/ 49881 w 76729"/>
                  <a:gd name="connsiteY50" fmla="*/ 92178 h 101177"/>
                  <a:gd name="connsiteX51" fmla="*/ 48362 w 76729"/>
                  <a:gd name="connsiteY51" fmla="*/ 92057 h 101177"/>
                  <a:gd name="connsiteX52" fmla="*/ 35208 w 76729"/>
                  <a:gd name="connsiteY52" fmla="*/ 92638 h 101177"/>
                  <a:gd name="connsiteX53" fmla="*/ 15533 w 76729"/>
                  <a:gd name="connsiteY53" fmla="*/ 83650 h 101177"/>
                  <a:gd name="connsiteX54" fmla="*/ 15145 w 76729"/>
                  <a:gd name="connsiteY54" fmla="*/ 83929 h 10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6729" h="101177">
                    <a:moveTo>
                      <a:pt x="20407" y="191"/>
                    </a:moveTo>
                    <a:cubicBezTo>
                      <a:pt x="25176" y="-454"/>
                      <a:pt x="30046" y="584"/>
                      <a:pt x="34394" y="2560"/>
                    </a:cubicBezTo>
                    <a:cubicBezTo>
                      <a:pt x="40212" y="5163"/>
                      <a:pt x="45082" y="9543"/>
                      <a:pt x="48895" y="14599"/>
                    </a:cubicBezTo>
                    <a:cubicBezTo>
                      <a:pt x="53333" y="20481"/>
                      <a:pt x="56531" y="27224"/>
                      <a:pt x="58827" y="34207"/>
                    </a:cubicBezTo>
                    <a:cubicBezTo>
                      <a:pt x="60165" y="38224"/>
                      <a:pt x="61056" y="42372"/>
                      <a:pt x="62122" y="46467"/>
                    </a:cubicBezTo>
                    <a:cubicBezTo>
                      <a:pt x="63091" y="50142"/>
                      <a:pt x="64226" y="53828"/>
                      <a:pt x="66161" y="57127"/>
                    </a:cubicBezTo>
                    <a:cubicBezTo>
                      <a:pt x="67616" y="59675"/>
                      <a:pt x="69689" y="61785"/>
                      <a:pt x="71806" y="63786"/>
                    </a:cubicBezTo>
                    <a:cubicBezTo>
                      <a:pt x="73438" y="65393"/>
                      <a:pt x="75241" y="66943"/>
                      <a:pt x="76256" y="69042"/>
                    </a:cubicBezTo>
                    <a:cubicBezTo>
                      <a:pt x="77007" y="70574"/>
                      <a:pt x="76739" y="72348"/>
                      <a:pt x="76316" y="73936"/>
                    </a:cubicBezTo>
                    <a:cubicBezTo>
                      <a:pt x="75492" y="76856"/>
                      <a:pt x="73999" y="79536"/>
                      <a:pt x="72337" y="82058"/>
                    </a:cubicBezTo>
                    <a:cubicBezTo>
                      <a:pt x="69081" y="86891"/>
                      <a:pt x="64994" y="91162"/>
                      <a:pt x="60346" y="94677"/>
                    </a:cubicBezTo>
                    <a:cubicBezTo>
                      <a:pt x="57724" y="96628"/>
                      <a:pt x="54937" y="98399"/>
                      <a:pt x="51896" y="99623"/>
                    </a:cubicBezTo>
                    <a:cubicBezTo>
                      <a:pt x="47475" y="101396"/>
                      <a:pt x="42559" y="101467"/>
                      <a:pt x="37907" y="100753"/>
                    </a:cubicBezTo>
                    <a:cubicBezTo>
                      <a:pt x="31583" y="99735"/>
                      <a:pt x="25532" y="97288"/>
                      <a:pt x="20095" y="93932"/>
                    </a:cubicBezTo>
                    <a:cubicBezTo>
                      <a:pt x="16838" y="91887"/>
                      <a:pt x="13748" y="89498"/>
                      <a:pt x="11278" y="86535"/>
                    </a:cubicBezTo>
                    <a:cubicBezTo>
                      <a:pt x="9959" y="84965"/>
                      <a:pt x="8926" y="83148"/>
                      <a:pt x="8395" y="81163"/>
                    </a:cubicBezTo>
                    <a:cubicBezTo>
                      <a:pt x="6037" y="72861"/>
                      <a:pt x="4142" y="64435"/>
                      <a:pt x="2550" y="55957"/>
                    </a:cubicBezTo>
                    <a:cubicBezTo>
                      <a:pt x="1427" y="49808"/>
                      <a:pt x="346" y="43630"/>
                      <a:pt x="51" y="37376"/>
                    </a:cubicBezTo>
                    <a:cubicBezTo>
                      <a:pt x="-241" y="29371"/>
                      <a:pt x="674" y="21137"/>
                      <a:pt x="4021" y="13783"/>
                    </a:cubicBezTo>
                    <a:cubicBezTo>
                      <a:pt x="5713" y="10104"/>
                      <a:pt x="7929" y="6576"/>
                      <a:pt x="11034" y="3924"/>
                    </a:cubicBezTo>
                    <a:cubicBezTo>
                      <a:pt x="12242" y="2914"/>
                      <a:pt x="13548" y="1956"/>
                      <a:pt x="15065" y="1471"/>
                    </a:cubicBezTo>
                    <a:cubicBezTo>
                      <a:pt x="16806" y="899"/>
                      <a:pt x="18591" y="439"/>
                      <a:pt x="20407" y="191"/>
                    </a:cubicBezTo>
                    <a:moveTo>
                      <a:pt x="26788" y="7137"/>
                    </a:moveTo>
                    <a:cubicBezTo>
                      <a:pt x="25888" y="7312"/>
                      <a:pt x="25038" y="7664"/>
                      <a:pt x="24156" y="7899"/>
                    </a:cubicBezTo>
                    <a:cubicBezTo>
                      <a:pt x="23398" y="8076"/>
                      <a:pt x="22846" y="8663"/>
                      <a:pt x="22265" y="9139"/>
                    </a:cubicBezTo>
                    <a:cubicBezTo>
                      <a:pt x="21445" y="9916"/>
                      <a:pt x="20304" y="10348"/>
                      <a:pt x="19730" y="11375"/>
                    </a:cubicBezTo>
                    <a:cubicBezTo>
                      <a:pt x="18211" y="13280"/>
                      <a:pt x="17715" y="15792"/>
                      <a:pt x="17820" y="18181"/>
                    </a:cubicBezTo>
                    <a:cubicBezTo>
                      <a:pt x="17874" y="19469"/>
                      <a:pt x="17641" y="20796"/>
                      <a:pt x="18060" y="22047"/>
                    </a:cubicBezTo>
                    <a:cubicBezTo>
                      <a:pt x="18383" y="23416"/>
                      <a:pt x="18826" y="24775"/>
                      <a:pt x="19583" y="25975"/>
                    </a:cubicBezTo>
                    <a:cubicBezTo>
                      <a:pt x="20328" y="27399"/>
                      <a:pt x="21266" y="28726"/>
                      <a:pt x="22384" y="29882"/>
                    </a:cubicBezTo>
                    <a:cubicBezTo>
                      <a:pt x="23448" y="30627"/>
                      <a:pt x="24697" y="31045"/>
                      <a:pt x="25836" y="31647"/>
                    </a:cubicBezTo>
                    <a:cubicBezTo>
                      <a:pt x="26795" y="33223"/>
                      <a:pt x="27783" y="34822"/>
                      <a:pt x="29168" y="36071"/>
                    </a:cubicBezTo>
                    <a:cubicBezTo>
                      <a:pt x="31473" y="39118"/>
                      <a:pt x="35303" y="40473"/>
                      <a:pt x="38965" y="40965"/>
                    </a:cubicBezTo>
                    <a:cubicBezTo>
                      <a:pt x="39178" y="41498"/>
                      <a:pt x="39325" y="42175"/>
                      <a:pt x="39936" y="42396"/>
                    </a:cubicBezTo>
                    <a:cubicBezTo>
                      <a:pt x="41763" y="42648"/>
                      <a:pt x="43574" y="42132"/>
                      <a:pt x="45343" y="41735"/>
                    </a:cubicBezTo>
                    <a:cubicBezTo>
                      <a:pt x="46301" y="41530"/>
                      <a:pt x="47039" y="40842"/>
                      <a:pt x="47809" y="40283"/>
                    </a:cubicBezTo>
                    <a:cubicBezTo>
                      <a:pt x="48573" y="39670"/>
                      <a:pt x="49475" y="39245"/>
                      <a:pt x="50176" y="38555"/>
                    </a:cubicBezTo>
                    <a:cubicBezTo>
                      <a:pt x="51352" y="37428"/>
                      <a:pt x="52485" y="36153"/>
                      <a:pt x="52943" y="34552"/>
                    </a:cubicBezTo>
                    <a:cubicBezTo>
                      <a:pt x="53374" y="33536"/>
                      <a:pt x="53184" y="32416"/>
                      <a:pt x="53228" y="31348"/>
                    </a:cubicBezTo>
                    <a:cubicBezTo>
                      <a:pt x="52982" y="27772"/>
                      <a:pt x="52121" y="24164"/>
                      <a:pt x="50230" y="21081"/>
                    </a:cubicBezTo>
                    <a:cubicBezTo>
                      <a:pt x="49156" y="18888"/>
                      <a:pt x="47479" y="17091"/>
                      <a:pt x="45917" y="15248"/>
                    </a:cubicBezTo>
                    <a:cubicBezTo>
                      <a:pt x="45226" y="14156"/>
                      <a:pt x="44370" y="13149"/>
                      <a:pt x="43274" y="12450"/>
                    </a:cubicBezTo>
                    <a:cubicBezTo>
                      <a:pt x="41068" y="11000"/>
                      <a:pt x="38552" y="10139"/>
                      <a:pt x="36235" y="8900"/>
                    </a:cubicBezTo>
                    <a:cubicBezTo>
                      <a:pt x="35020" y="8361"/>
                      <a:pt x="34004" y="7290"/>
                      <a:pt x="32608" y="7249"/>
                    </a:cubicBezTo>
                    <a:cubicBezTo>
                      <a:pt x="31654" y="7137"/>
                      <a:pt x="30776" y="6641"/>
                      <a:pt x="29807" y="6632"/>
                    </a:cubicBezTo>
                    <a:cubicBezTo>
                      <a:pt x="28808" y="6841"/>
                      <a:pt x="27781" y="6887"/>
                      <a:pt x="26788" y="7137"/>
                    </a:cubicBezTo>
                    <a:moveTo>
                      <a:pt x="15145" y="83929"/>
                    </a:moveTo>
                    <a:cubicBezTo>
                      <a:pt x="15216" y="84494"/>
                      <a:pt x="15831" y="84719"/>
                      <a:pt x="16213" y="85062"/>
                    </a:cubicBezTo>
                    <a:cubicBezTo>
                      <a:pt x="20923" y="88508"/>
                      <a:pt x="26111" y="91378"/>
                      <a:pt x="31699" y="93117"/>
                    </a:cubicBezTo>
                    <a:cubicBezTo>
                      <a:pt x="36241" y="94496"/>
                      <a:pt x="41189" y="95113"/>
                      <a:pt x="45813" y="93753"/>
                    </a:cubicBezTo>
                    <a:cubicBezTo>
                      <a:pt x="47190" y="93307"/>
                      <a:pt x="48660" y="92987"/>
                      <a:pt x="49881" y="92178"/>
                    </a:cubicBezTo>
                    <a:cubicBezTo>
                      <a:pt x="49529" y="91559"/>
                      <a:pt x="48880" y="91980"/>
                      <a:pt x="48362" y="92057"/>
                    </a:cubicBezTo>
                    <a:cubicBezTo>
                      <a:pt x="44059" y="92994"/>
                      <a:pt x="39567" y="93486"/>
                      <a:pt x="35208" y="92638"/>
                    </a:cubicBezTo>
                    <a:cubicBezTo>
                      <a:pt x="28035" y="91296"/>
                      <a:pt x="21445" y="87822"/>
                      <a:pt x="15533" y="83650"/>
                    </a:cubicBezTo>
                    <a:cubicBezTo>
                      <a:pt x="15436" y="83720"/>
                      <a:pt x="15242" y="83860"/>
                      <a:pt x="15145" y="8392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1DA6D7C4-46BE-5ACF-FD9B-57A1807DC214}"/>
                  </a:ext>
                </a:extLst>
              </p:cNvPr>
              <p:cNvSpPr/>
              <p:nvPr/>
            </p:nvSpPr>
            <p:spPr>
              <a:xfrm>
                <a:off x="5217193" y="6337470"/>
                <a:ext cx="17881" cy="9090"/>
              </a:xfrm>
              <a:custGeom>
                <a:avLst/>
                <a:gdLst>
                  <a:gd name="connsiteX0" fmla="*/ 2641 w 17881"/>
                  <a:gd name="connsiteY0" fmla="*/ 0 h 9090"/>
                  <a:gd name="connsiteX1" fmla="*/ 10014 w 17881"/>
                  <a:gd name="connsiteY1" fmla="*/ 3420 h 9090"/>
                  <a:gd name="connsiteX2" fmla="*/ 16524 w 17881"/>
                  <a:gd name="connsiteY2" fmla="*/ 6130 h 9090"/>
                  <a:gd name="connsiteX3" fmla="*/ 17882 w 17881"/>
                  <a:gd name="connsiteY3" fmla="*/ 9091 h 9090"/>
                  <a:gd name="connsiteX4" fmla="*/ 15884 w 17881"/>
                  <a:gd name="connsiteY4" fmla="*/ 6771 h 9090"/>
                  <a:gd name="connsiteX5" fmla="*/ 5595 w 17881"/>
                  <a:gd name="connsiteY5" fmla="*/ 5002 h 9090"/>
                  <a:gd name="connsiteX6" fmla="*/ 0 w 17881"/>
                  <a:gd name="connsiteY6" fmla="*/ 8178 h 9090"/>
                  <a:gd name="connsiteX7" fmla="*/ 2641 w 17881"/>
                  <a:gd name="connsiteY7" fmla="*/ 0 h 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" h="9090">
                    <a:moveTo>
                      <a:pt x="2641" y="0"/>
                    </a:moveTo>
                    <a:cubicBezTo>
                      <a:pt x="4995" y="1344"/>
                      <a:pt x="7423" y="2594"/>
                      <a:pt x="10014" y="3420"/>
                    </a:cubicBezTo>
                    <a:cubicBezTo>
                      <a:pt x="12213" y="4203"/>
                      <a:pt x="14755" y="4469"/>
                      <a:pt x="16524" y="6130"/>
                    </a:cubicBezTo>
                    <a:cubicBezTo>
                      <a:pt x="17293" y="6931"/>
                      <a:pt x="17675" y="8016"/>
                      <a:pt x="17882" y="9091"/>
                    </a:cubicBezTo>
                    <a:cubicBezTo>
                      <a:pt x="17042" y="8484"/>
                      <a:pt x="16695" y="7421"/>
                      <a:pt x="15884" y="6771"/>
                    </a:cubicBezTo>
                    <a:cubicBezTo>
                      <a:pt x="13260" y="4050"/>
                      <a:pt x="9002" y="3834"/>
                      <a:pt x="5595" y="5002"/>
                    </a:cubicBezTo>
                    <a:cubicBezTo>
                      <a:pt x="3509" y="5628"/>
                      <a:pt x="1785" y="6991"/>
                      <a:pt x="0" y="8178"/>
                    </a:cubicBezTo>
                    <a:cubicBezTo>
                      <a:pt x="880" y="5453"/>
                      <a:pt x="1797" y="2738"/>
                      <a:pt x="2641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ADB81E74-4142-9614-F179-F1BDF16857B8}"/>
                  </a:ext>
                </a:extLst>
              </p:cNvPr>
              <p:cNvSpPr/>
              <p:nvPr/>
            </p:nvSpPr>
            <p:spPr>
              <a:xfrm>
                <a:off x="5209608" y="6348112"/>
                <a:ext cx="90435" cy="56104"/>
              </a:xfrm>
              <a:custGeom>
                <a:avLst/>
                <a:gdLst>
                  <a:gd name="connsiteX0" fmla="*/ 11467 w 90435"/>
                  <a:gd name="connsiteY0" fmla="*/ 1079 h 56104"/>
                  <a:gd name="connsiteX1" fmla="*/ 15909 w 90435"/>
                  <a:gd name="connsiteY1" fmla="*/ 233 h 56104"/>
                  <a:gd name="connsiteX2" fmla="*/ 20711 w 90435"/>
                  <a:gd name="connsiteY2" fmla="*/ 3878 h 56104"/>
                  <a:gd name="connsiteX3" fmla="*/ 28394 w 90435"/>
                  <a:gd name="connsiteY3" fmla="*/ 10408 h 56104"/>
                  <a:gd name="connsiteX4" fmla="*/ 49957 w 90435"/>
                  <a:gd name="connsiteY4" fmla="*/ 21855 h 56104"/>
                  <a:gd name="connsiteX5" fmla="*/ 71121 w 90435"/>
                  <a:gd name="connsiteY5" fmla="*/ 28596 h 56104"/>
                  <a:gd name="connsiteX6" fmla="*/ 90436 w 90435"/>
                  <a:gd name="connsiteY6" fmla="*/ 33108 h 56104"/>
                  <a:gd name="connsiteX7" fmla="*/ 83291 w 90435"/>
                  <a:gd name="connsiteY7" fmla="*/ 36886 h 56104"/>
                  <a:gd name="connsiteX8" fmla="*/ 78121 w 90435"/>
                  <a:gd name="connsiteY8" fmla="*/ 39195 h 56104"/>
                  <a:gd name="connsiteX9" fmla="*/ 75230 w 90435"/>
                  <a:gd name="connsiteY9" fmla="*/ 40783 h 56104"/>
                  <a:gd name="connsiteX10" fmla="*/ 69438 w 90435"/>
                  <a:gd name="connsiteY10" fmla="*/ 45340 h 56104"/>
                  <a:gd name="connsiteX11" fmla="*/ 64689 w 90435"/>
                  <a:gd name="connsiteY11" fmla="*/ 49559 h 56104"/>
                  <a:gd name="connsiteX12" fmla="*/ 62552 w 90435"/>
                  <a:gd name="connsiteY12" fmla="*/ 51287 h 56104"/>
                  <a:gd name="connsiteX13" fmla="*/ 60585 w 90435"/>
                  <a:gd name="connsiteY13" fmla="*/ 53829 h 56104"/>
                  <a:gd name="connsiteX14" fmla="*/ 58172 w 90435"/>
                  <a:gd name="connsiteY14" fmla="*/ 55600 h 56104"/>
                  <a:gd name="connsiteX15" fmla="*/ 55557 w 90435"/>
                  <a:gd name="connsiteY15" fmla="*/ 55987 h 56104"/>
                  <a:gd name="connsiteX16" fmla="*/ 54159 w 90435"/>
                  <a:gd name="connsiteY16" fmla="*/ 55685 h 56104"/>
                  <a:gd name="connsiteX17" fmla="*/ 48768 w 90435"/>
                  <a:gd name="connsiteY17" fmla="*/ 53529 h 56104"/>
                  <a:gd name="connsiteX18" fmla="*/ 36387 w 90435"/>
                  <a:gd name="connsiteY18" fmla="*/ 48128 h 56104"/>
                  <a:gd name="connsiteX19" fmla="*/ 31232 w 90435"/>
                  <a:gd name="connsiteY19" fmla="*/ 45534 h 56104"/>
                  <a:gd name="connsiteX20" fmla="*/ 27016 w 90435"/>
                  <a:gd name="connsiteY20" fmla="*/ 42841 h 56104"/>
                  <a:gd name="connsiteX21" fmla="*/ 19105 w 90435"/>
                  <a:gd name="connsiteY21" fmla="*/ 38058 h 56104"/>
                  <a:gd name="connsiteX22" fmla="*/ 16468 w 90435"/>
                  <a:gd name="connsiteY22" fmla="*/ 35738 h 56104"/>
                  <a:gd name="connsiteX23" fmla="*/ 13942 w 90435"/>
                  <a:gd name="connsiteY23" fmla="*/ 33088 h 56104"/>
                  <a:gd name="connsiteX24" fmla="*/ 7399 w 90435"/>
                  <a:gd name="connsiteY24" fmla="*/ 26457 h 56104"/>
                  <a:gd name="connsiteX25" fmla="*/ 0 w 90435"/>
                  <a:gd name="connsiteY25" fmla="*/ 18221 h 56104"/>
                  <a:gd name="connsiteX26" fmla="*/ 3081 w 90435"/>
                  <a:gd name="connsiteY26" fmla="*/ 10205 h 56104"/>
                  <a:gd name="connsiteX27" fmla="*/ 4685 w 90435"/>
                  <a:gd name="connsiteY27" fmla="*/ 7661 h 56104"/>
                  <a:gd name="connsiteX28" fmla="*/ 11467 w 90435"/>
                  <a:gd name="connsiteY28" fmla="*/ 1079 h 5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435" h="56104">
                    <a:moveTo>
                      <a:pt x="11467" y="1079"/>
                    </a:moveTo>
                    <a:cubicBezTo>
                      <a:pt x="12763" y="266"/>
                      <a:pt x="14397" y="-358"/>
                      <a:pt x="15909" y="233"/>
                    </a:cubicBezTo>
                    <a:cubicBezTo>
                      <a:pt x="17806" y="993"/>
                      <a:pt x="19245" y="2510"/>
                      <a:pt x="20711" y="3878"/>
                    </a:cubicBezTo>
                    <a:cubicBezTo>
                      <a:pt x="23091" y="6256"/>
                      <a:pt x="25633" y="8481"/>
                      <a:pt x="28394" y="10408"/>
                    </a:cubicBezTo>
                    <a:cubicBezTo>
                      <a:pt x="35090" y="15071"/>
                      <a:pt x="42390" y="18825"/>
                      <a:pt x="49957" y="21855"/>
                    </a:cubicBezTo>
                    <a:cubicBezTo>
                      <a:pt x="56832" y="24625"/>
                      <a:pt x="63951" y="26736"/>
                      <a:pt x="71121" y="28596"/>
                    </a:cubicBezTo>
                    <a:cubicBezTo>
                      <a:pt x="77519" y="30266"/>
                      <a:pt x="83969" y="31733"/>
                      <a:pt x="90436" y="33108"/>
                    </a:cubicBezTo>
                    <a:cubicBezTo>
                      <a:pt x="88071" y="34398"/>
                      <a:pt x="85600" y="35490"/>
                      <a:pt x="83291" y="36886"/>
                    </a:cubicBezTo>
                    <a:cubicBezTo>
                      <a:pt x="81696" y="37930"/>
                      <a:pt x="79785" y="38291"/>
                      <a:pt x="78121" y="39195"/>
                    </a:cubicBezTo>
                    <a:cubicBezTo>
                      <a:pt x="77135" y="39685"/>
                      <a:pt x="76220" y="40302"/>
                      <a:pt x="75230" y="40783"/>
                    </a:cubicBezTo>
                    <a:cubicBezTo>
                      <a:pt x="73203" y="42175"/>
                      <a:pt x="71346" y="43793"/>
                      <a:pt x="69438" y="45340"/>
                    </a:cubicBezTo>
                    <a:cubicBezTo>
                      <a:pt x="67498" y="46277"/>
                      <a:pt x="66225" y="48113"/>
                      <a:pt x="64689" y="49559"/>
                    </a:cubicBezTo>
                    <a:cubicBezTo>
                      <a:pt x="64005" y="50169"/>
                      <a:pt x="63144" y="50571"/>
                      <a:pt x="62552" y="51287"/>
                    </a:cubicBezTo>
                    <a:cubicBezTo>
                      <a:pt x="61873" y="52116"/>
                      <a:pt x="61217" y="52964"/>
                      <a:pt x="60585" y="53829"/>
                    </a:cubicBezTo>
                    <a:cubicBezTo>
                      <a:pt x="60011" y="54670"/>
                      <a:pt x="59109" y="55240"/>
                      <a:pt x="58172" y="55600"/>
                    </a:cubicBezTo>
                    <a:cubicBezTo>
                      <a:pt x="57290" y="55689"/>
                      <a:pt x="56355" y="55497"/>
                      <a:pt x="55557" y="55987"/>
                    </a:cubicBezTo>
                    <a:cubicBezTo>
                      <a:pt x="55071" y="56297"/>
                      <a:pt x="54573" y="55924"/>
                      <a:pt x="54159" y="55685"/>
                    </a:cubicBezTo>
                    <a:cubicBezTo>
                      <a:pt x="52536" y="54571"/>
                      <a:pt x="50521" y="54362"/>
                      <a:pt x="48768" y="53529"/>
                    </a:cubicBezTo>
                    <a:cubicBezTo>
                      <a:pt x="44673" y="51654"/>
                      <a:pt x="40536" y="49878"/>
                      <a:pt x="36387" y="48128"/>
                    </a:cubicBezTo>
                    <a:cubicBezTo>
                      <a:pt x="34678" y="47237"/>
                      <a:pt x="32870" y="46553"/>
                      <a:pt x="31232" y="45534"/>
                    </a:cubicBezTo>
                    <a:cubicBezTo>
                      <a:pt x="29726" y="44796"/>
                      <a:pt x="28446" y="43702"/>
                      <a:pt x="27016" y="42841"/>
                    </a:cubicBezTo>
                    <a:cubicBezTo>
                      <a:pt x="24413" y="41184"/>
                      <a:pt x="21524" y="39995"/>
                      <a:pt x="19105" y="38058"/>
                    </a:cubicBezTo>
                    <a:cubicBezTo>
                      <a:pt x="18214" y="37296"/>
                      <a:pt x="17191" y="36672"/>
                      <a:pt x="16468" y="35738"/>
                    </a:cubicBezTo>
                    <a:cubicBezTo>
                      <a:pt x="15700" y="34780"/>
                      <a:pt x="14708" y="34040"/>
                      <a:pt x="13942" y="33088"/>
                    </a:cubicBezTo>
                    <a:cubicBezTo>
                      <a:pt x="12116" y="30551"/>
                      <a:pt x="9760" y="28479"/>
                      <a:pt x="7399" y="26457"/>
                    </a:cubicBezTo>
                    <a:cubicBezTo>
                      <a:pt x="4831" y="23820"/>
                      <a:pt x="1681" y="21583"/>
                      <a:pt x="0" y="18221"/>
                    </a:cubicBezTo>
                    <a:cubicBezTo>
                      <a:pt x="1100" y="15578"/>
                      <a:pt x="2054" y="12876"/>
                      <a:pt x="3081" y="10205"/>
                    </a:cubicBezTo>
                    <a:cubicBezTo>
                      <a:pt x="3465" y="9270"/>
                      <a:pt x="4100" y="8474"/>
                      <a:pt x="4685" y="7661"/>
                    </a:cubicBezTo>
                    <a:cubicBezTo>
                      <a:pt x="6577" y="5132"/>
                      <a:pt x="8780" y="2775"/>
                      <a:pt x="11467" y="107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EB37E661-B8CA-2257-D815-A9BA6E23351F}"/>
                  </a:ext>
                </a:extLst>
              </p:cNvPr>
              <p:cNvSpPr/>
              <p:nvPr/>
            </p:nvSpPr>
            <p:spPr>
              <a:xfrm>
                <a:off x="5280810" y="6371009"/>
                <a:ext cx="134931" cy="129789"/>
              </a:xfrm>
              <a:custGeom>
                <a:avLst/>
                <a:gdLst>
                  <a:gd name="connsiteX0" fmla="*/ 19452 w 134931"/>
                  <a:gd name="connsiteY0" fmla="*/ 14239 h 129789"/>
                  <a:gd name="connsiteX1" fmla="*/ 43397 w 134931"/>
                  <a:gd name="connsiteY1" fmla="*/ 0 h 129789"/>
                  <a:gd name="connsiteX2" fmla="*/ 48056 w 134931"/>
                  <a:gd name="connsiteY2" fmla="*/ 6737 h 129789"/>
                  <a:gd name="connsiteX3" fmla="*/ 52596 w 134931"/>
                  <a:gd name="connsiteY3" fmla="*/ 11443 h 129789"/>
                  <a:gd name="connsiteX4" fmla="*/ 67528 w 134931"/>
                  <a:gd name="connsiteY4" fmla="*/ 21520 h 129789"/>
                  <a:gd name="connsiteX5" fmla="*/ 80643 w 134931"/>
                  <a:gd name="connsiteY5" fmla="*/ 26526 h 129789"/>
                  <a:gd name="connsiteX6" fmla="*/ 85802 w 134931"/>
                  <a:gd name="connsiteY6" fmla="*/ 27633 h 129789"/>
                  <a:gd name="connsiteX7" fmla="*/ 94039 w 134931"/>
                  <a:gd name="connsiteY7" fmla="*/ 28934 h 129789"/>
                  <a:gd name="connsiteX8" fmla="*/ 99582 w 134931"/>
                  <a:gd name="connsiteY8" fmla="*/ 30908 h 129789"/>
                  <a:gd name="connsiteX9" fmla="*/ 106433 w 134931"/>
                  <a:gd name="connsiteY9" fmla="*/ 33565 h 129789"/>
                  <a:gd name="connsiteX10" fmla="*/ 117604 w 134931"/>
                  <a:gd name="connsiteY10" fmla="*/ 38564 h 129789"/>
                  <a:gd name="connsiteX11" fmla="*/ 122181 w 134931"/>
                  <a:gd name="connsiteY11" fmla="*/ 42632 h 129789"/>
                  <a:gd name="connsiteX12" fmla="*/ 125665 w 134931"/>
                  <a:gd name="connsiteY12" fmla="*/ 46727 h 129789"/>
                  <a:gd name="connsiteX13" fmla="*/ 131867 w 134931"/>
                  <a:gd name="connsiteY13" fmla="*/ 63752 h 129789"/>
                  <a:gd name="connsiteX14" fmla="*/ 133151 w 134931"/>
                  <a:gd name="connsiteY14" fmla="*/ 70608 h 129789"/>
                  <a:gd name="connsiteX15" fmla="*/ 133380 w 134931"/>
                  <a:gd name="connsiteY15" fmla="*/ 75579 h 129789"/>
                  <a:gd name="connsiteX16" fmla="*/ 133526 w 134931"/>
                  <a:gd name="connsiteY16" fmla="*/ 80907 h 129789"/>
                  <a:gd name="connsiteX17" fmla="*/ 133610 w 134931"/>
                  <a:gd name="connsiteY17" fmla="*/ 83576 h 129789"/>
                  <a:gd name="connsiteX18" fmla="*/ 134008 w 134931"/>
                  <a:gd name="connsiteY18" fmla="*/ 88293 h 129789"/>
                  <a:gd name="connsiteX19" fmla="*/ 134020 w 134931"/>
                  <a:gd name="connsiteY19" fmla="*/ 117870 h 129789"/>
                  <a:gd name="connsiteX20" fmla="*/ 134225 w 134931"/>
                  <a:gd name="connsiteY20" fmla="*/ 121536 h 129789"/>
                  <a:gd name="connsiteX21" fmla="*/ 134931 w 134931"/>
                  <a:gd name="connsiteY21" fmla="*/ 125782 h 129789"/>
                  <a:gd name="connsiteX22" fmla="*/ 133837 w 134931"/>
                  <a:gd name="connsiteY22" fmla="*/ 129790 h 129789"/>
                  <a:gd name="connsiteX23" fmla="*/ 132204 w 134931"/>
                  <a:gd name="connsiteY23" fmla="*/ 127789 h 129789"/>
                  <a:gd name="connsiteX24" fmla="*/ 127620 w 134931"/>
                  <a:gd name="connsiteY24" fmla="*/ 118103 h 129789"/>
                  <a:gd name="connsiteX25" fmla="*/ 116521 w 134931"/>
                  <a:gd name="connsiteY25" fmla="*/ 90328 h 129789"/>
                  <a:gd name="connsiteX26" fmla="*/ 106882 w 134931"/>
                  <a:gd name="connsiteY26" fmla="*/ 72401 h 129789"/>
                  <a:gd name="connsiteX27" fmla="*/ 97942 w 134931"/>
                  <a:gd name="connsiteY27" fmla="*/ 64482 h 129789"/>
                  <a:gd name="connsiteX28" fmla="*/ 74344 w 134931"/>
                  <a:gd name="connsiteY28" fmla="*/ 57188 h 129789"/>
                  <a:gd name="connsiteX29" fmla="*/ 62651 w 134931"/>
                  <a:gd name="connsiteY29" fmla="*/ 54254 h 129789"/>
                  <a:gd name="connsiteX30" fmla="*/ 49092 w 134931"/>
                  <a:gd name="connsiteY30" fmla="*/ 50978 h 129789"/>
                  <a:gd name="connsiteX31" fmla="*/ 33126 w 134931"/>
                  <a:gd name="connsiteY31" fmla="*/ 52637 h 129789"/>
                  <a:gd name="connsiteX32" fmla="*/ 21271 w 134931"/>
                  <a:gd name="connsiteY32" fmla="*/ 56029 h 129789"/>
                  <a:gd name="connsiteX33" fmla="*/ 20509 w 134931"/>
                  <a:gd name="connsiteY33" fmla="*/ 56105 h 129789"/>
                  <a:gd name="connsiteX34" fmla="*/ 13503 w 134931"/>
                  <a:gd name="connsiteY34" fmla="*/ 55212 h 129789"/>
                  <a:gd name="connsiteX35" fmla="*/ 7977 w 134931"/>
                  <a:gd name="connsiteY35" fmla="*/ 52620 h 129789"/>
                  <a:gd name="connsiteX36" fmla="*/ 3981 w 134931"/>
                  <a:gd name="connsiteY36" fmla="*/ 48412 h 129789"/>
                  <a:gd name="connsiteX37" fmla="*/ 1225 w 134931"/>
                  <a:gd name="connsiteY37" fmla="*/ 42809 h 129789"/>
                  <a:gd name="connsiteX38" fmla="*/ 88 w 134931"/>
                  <a:gd name="connsiteY38" fmla="*/ 36795 h 129789"/>
                  <a:gd name="connsiteX39" fmla="*/ 79 w 134931"/>
                  <a:gd name="connsiteY39" fmla="*/ 33612 h 129789"/>
                  <a:gd name="connsiteX40" fmla="*/ 1689 w 134931"/>
                  <a:gd name="connsiteY40" fmla="*/ 28280 h 129789"/>
                  <a:gd name="connsiteX41" fmla="*/ 1715 w 134931"/>
                  <a:gd name="connsiteY41" fmla="*/ 28181 h 129789"/>
                  <a:gd name="connsiteX42" fmla="*/ 19452 w 134931"/>
                  <a:gd name="connsiteY42" fmla="*/ 14239 h 12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931" h="129789">
                    <a:moveTo>
                      <a:pt x="19452" y="14239"/>
                    </a:moveTo>
                    <a:cubicBezTo>
                      <a:pt x="27110" y="8974"/>
                      <a:pt x="35154" y="4290"/>
                      <a:pt x="43397" y="0"/>
                    </a:cubicBezTo>
                    <a:cubicBezTo>
                      <a:pt x="44785" y="2352"/>
                      <a:pt x="46338" y="4609"/>
                      <a:pt x="48056" y="6737"/>
                    </a:cubicBezTo>
                    <a:cubicBezTo>
                      <a:pt x="49515" y="8353"/>
                      <a:pt x="50870" y="10088"/>
                      <a:pt x="52596" y="11443"/>
                    </a:cubicBezTo>
                    <a:cubicBezTo>
                      <a:pt x="56970" y="15597"/>
                      <a:pt x="62101" y="18907"/>
                      <a:pt x="67528" y="21520"/>
                    </a:cubicBezTo>
                    <a:cubicBezTo>
                      <a:pt x="71755" y="23531"/>
                      <a:pt x="76118" y="25298"/>
                      <a:pt x="80643" y="26526"/>
                    </a:cubicBezTo>
                    <a:cubicBezTo>
                      <a:pt x="82335" y="27007"/>
                      <a:pt x="84083" y="27253"/>
                      <a:pt x="85802" y="27633"/>
                    </a:cubicBezTo>
                    <a:cubicBezTo>
                      <a:pt x="88517" y="28243"/>
                      <a:pt x="91290" y="28522"/>
                      <a:pt x="94039" y="28934"/>
                    </a:cubicBezTo>
                    <a:cubicBezTo>
                      <a:pt x="95925" y="29467"/>
                      <a:pt x="97722" y="30280"/>
                      <a:pt x="99582" y="30908"/>
                    </a:cubicBezTo>
                    <a:cubicBezTo>
                      <a:pt x="101839" y="31864"/>
                      <a:pt x="104180" y="32596"/>
                      <a:pt x="106433" y="33565"/>
                    </a:cubicBezTo>
                    <a:cubicBezTo>
                      <a:pt x="110246" y="35019"/>
                      <a:pt x="114048" y="36547"/>
                      <a:pt x="117604" y="38564"/>
                    </a:cubicBezTo>
                    <a:cubicBezTo>
                      <a:pt x="119391" y="39598"/>
                      <a:pt x="120713" y="41214"/>
                      <a:pt x="122181" y="42632"/>
                    </a:cubicBezTo>
                    <a:cubicBezTo>
                      <a:pt x="123486" y="43862"/>
                      <a:pt x="124684" y="45221"/>
                      <a:pt x="125665" y="46727"/>
                    </a:cubicBezTo>
                    <a:cubicBezTo>
                      <a:pt x="128725" y="51986"/>
                      <a:pt x="130285" y="57926"/>
                      <a:pt x="131867" y="63752"/>
                    </a:cubicBezTo>
                    <a:cubicBezTo>
                      <a:pt x="132497" y="65992"/>
                      <a:pt x="132948" y="68288"/>
                      <a:pt x="133151" y="70608"/>
                    </a:cubicBezTo>
                    <a:cubicBezTo>
                      <a:pt x="133086" y="72271"/>
                      <a:pt x="133459" y="73913"/>
                      <a:pt x="133380" y="75579"/>
                    </a:cubicBezTo>
                    <a:cubicBezTo>
                      <a:pt x="133421" y="77355"/>
                      <a:pt x="133267" y="79139"/>
                      <a:pt x="133526" y="80907"/>
                    </a:cubicBezTo>
                    <a:cubicBezTo>
                      <a:pt x="133636" y="81789"/>
                      <a:pt x="133554" y="82683"/>
                      <a:pt x="133610" y="83576"/>
                    </a:cubicBezTo>
                    <a:cubicBezTo>
                      <a:pt x="133785" y="85142"/>
                      <a:pt x="133852" y="86722"/>
                      <a:pt x="134008" y="88293"/>
                    </a:cubicBezTo>
                    <a:cubicBezTo>
                      <a:pt x="134010" y="98152"/>
                      <a:pt x="134014" y="108011"/>
                      <a:pt x="134020" y="117870"/>
                    </a:cubicBezTo>
                    <a:cubicBezTo>
                      <a:pt x="134150" y="119087"/>
                      <a:pt x="134273" y="120306"/>
                      <a:pt x="134225" y="121536"/>
                    </a:cubicBezTo>
                    <a:cubicBezTo>
                      <a:pt x="134407" y="122956"/>
                      <a:pt x="134333" y="124447"/>
                      <a:pt x="134931" y="125782"/>
                    </a:cubicBezTo>
                    <a:cubicBezTo>
                      <a:pt x="134683" y="127138"/>
                      <a:pt x="134318" y="128493"/>
                      <a:pt x="133837" y="129790"/>
                    </a:cubicBezTo>
                    <a:cubicBezTo>
                      <a:pt x="133069" y="129339"/>
                      <a:pt x="132665" y="128506"/>
                      <a:pt x="132204" y="127789"/>
                    </a:cubicBezTo>
                    <a:cubicBezTo>
                      <a:pt x="130410" y="124693"/>
                      <a:pt x="129029" y="121383"/>
                      <a:pt x="127620" y="118103"/>
                    </a:cubicBezTo>
                    <a:cubicBezTo>
                      <a:pt x="123769" y="108906"/>
                      <a:pt x="120252" y="99574"/>
                      <a:pt x="116521" y="90328"/>
                    </a:cubicBezTo>
                    <a:cubicBezTo>
                      <a:pt x="113962" y="84040"/>
                      <a:pt x="111165" y="77730"/>
                      <a:pt x="106882" y="72401"/>
                    </a:cubicBezTo>
                    <a:cubicBezTo>
                      <a:pt x="104372" y="69287"/>
                      <a:pt x="101356" y="66570"/>
                      <a:pt x="97942" y="64482"/>
                    </a:cubicBezTo>
                    <a:cubicBezTo>
                      <a:pt x="90798" y="60147"/>
                      <a:pt x="82399" y="58839"/>
                      <a:pt x="74344" y="57188"/>
                    </a:cubicBezTo>
                    <a:cubicBezTo>
                      <a:pt x="70402" y="56403"/>
                      <a:pt x="66481" y="55483"/>
                      <a:pt x="62651" y="54254"/>
                    </a:cubicBezTo>
                    <a:cubicBezTo>
                      <a:pt x="58210" y="52873"/>
                      <a:pt x="53752" y="51371"/>
                      <a:pt x="49092" y="50978"/>
                    </a:cubicBezTo>
                    <a:cubicBezTo>
                      <a:pt x="43719" y="50508"/>
                      <a:pt x="38331" y="51356"/>
                      <a:pt x="33126" y="52637"/>
                    </a:cubicBezTo>
                    <a:cubicBezTo>
                      <a:pt x="29125" y="53595"/>
                      <a:pt x="25224" y="54905"/>
                      <a:pt x="21271" y="56029"/>
                    </a:cubicBezTo>
                    <a:cubicBezTo>
                      <a:pt x="21016" y="56090"/>
                      <a:pt x="20762" y="56116"/>
                      <a:pt x="20509" y="56105"/>
                    </a:cubicBezTo>
                    <a:cubicBezTo>
                      <a:pt x="18207" y="55548"/>
                      <a:pt x="15808" y="55742"/>
                      <a:pt x="13503" y="55212"/>
                    </a:cubicBezTo>
                    <a:cubicBezTo>
                      <a:pt x="11518" y="54761"/>
                      <a:pt x="9364" y="54223"/>
                      <a:pt x="7977" y="52620"/>
                    </a:cubicBezTo>
                    <a:cubicBezTo>
                      <a:pt x="6687" y="51172"/>
                      <a:pt x="5066" y="50037"/>
                      <a:pt x="3981" y="48412"/>
                    </a:cubicBezTo>
                    <a:cubicBezTo>
                      <a:pt x="2731" y="46725"/>
                      <a:pt x="1924" y="44772"/>
                      <a:pt x="1225" y="42809"/>
                    </a:cubicBezTo>
                    <a:cubicBezTo>
                      <a:pt x="576" y="40862"/>
                      <a:pt x="418" y="38806"/>
                      <a:pt x="88" y="36795"/>
                    </a:cubicBezTo>
                    <a:cubicBezTo>
                      <a:pt x="-18" y="35738"/>
                      <a:pt x="-37" y="34665"/>
                      <a:pt x="79" y="33612"/>
                    </a:cubicBezTo>
                    <a:cubicBezTo>
                      <a:pt x="481" y="31793"/>
                      <a:pt x="1253" y="30086"/>
                      <a:pt x="1689" y="28280"/>
                    </a:cubicBezTo>
                    <a:lnTo>
                      <a:pt x="1715" y="28181"/>
                    </a:lnTo>
                    <a:cubicBezTo>
                      <a:pt x="7183" y="23000"/>
                      <a:pt x="13242" y="18486"/>
                      <a:pt x="19452" y="1423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vre: Forma 87">
                <a:extLst>
                  <a:ext uri="{FF2B5EF4-FFF2-40B4-BE49-F238E27FC236}">
                    <a16:creationId xmlns:a16="http://schemas.microsoft.com/office/drawing/2014/main" id="{8CFDC1C9-9644-3AF0-021B-94BB449CA830}"/>
                  </a:ext>
                </a:extLst>
              </p:cNvPr>
              <p:cNvSpPr/>
              <p:nvPr/>
            </p:nvSpPr>
            <p:spPr>
              <a:xfrm>
                <a:off x="4983579" y="6382305"/>
                <a:ext cx="102862" cy="90187"/>
              </a:xfrm>
              <a:custGeom>
                <a:avLst/>
                <a:gdLst>
                  <a:gd name="connsiteX0" fmla="*/ 34894 w 102862"/>
                  <a:gd name="connsiteY0" fmla="*/ 13087 h 90187"/>
                  <a:gd name="connsiteX1" fmla="*/ 48156 w 102862"/>
                  <a:gd name="connsiteY1" fmla="*/ 0 h 90187"/>
                  <a:gd name="connsiteX2" fmla="*/ 59836 w 102862"/>
                  <a:gd name="connsiteY2" fmla="*/ 15668 h 90187"/>
                  <a:gd name="connsiteX3" fmla="*/ 83485 w 102862"/>
                  <a:gd name="connsiteY3" fmla="*/ 29152 h 90187"/>
                  <a:gd name="connsiteX4" fmla="*/ 93795 w 102862"/>
                  <a:gd name="connsiteY4" fmla="*/ 32872 h 90187"/>
                  <a:gd name="connsiteX5" fmla="*/ 100976 w 102862"/>
                  <a:gd name="connsiteY5" fmla="*/ 38394 h 90187"/>
                  <a:gd name="connsiteX6" fmla="*/ 102862 w 102862"/>
                  <a:gd name="connsiteY6" fmla="*/ 43780 h 90187"/>
                  <a:gd name="connsiteX7" fmla="*/ 102526 w 102862"/>
                  <a:gd name="connsiteY7" fmla="*/ 44272 h 90187"/>
                  <a:gd name="connsiteX8" fmla="*/ 99563 w 102862"/>
                  <a:gd name="connsiteY8" fmla="*/ 44345 h 90187"/>
                  <a:gd name="connsiteX9" fmla="*/ 93213 w 102862"/>
                  <a:gd name="connsiteY9" fmla="*/ 47433 h 90187"/>
                  <a:gd name="connsiteX10" fmla="*/ 87173 w 102862"/>
                  <a:gd name="connsiteY10" fmla="*/ 53270 h 90187"/>
                  <a:gd name="connsiteX11" fmla="*/ 85589 w 102862"/>
                  <a:gd name="connsiteY11" fmla="*/ 56047 h 90187"/>
                  <a:gd name="connsiteX12" fmla="*/ 82739 w 102862"/>
                  <a:gd name="connsiteY12" fmla="*/ 59180 h 90187"/>
                  <a:gd name="connsiteX13" fmla="*/ 81586 w 102862"/>
                  <a:gd name="connsiteY13" fmla="*/ 59844 h 90187"/>
                  <a:gd name="connsiteX14" fmla="*/ 86049 w 102862"/>
                  <a:gd name="connsiteY14" fmla="*/ 54275 h 90187"/>
                  <a:gd name="connsiteX15" fmla="*/ 92690 w 102862"/>
                  <a:gd name="connsiteY15" fmla="*/ 41497 h 90187"/>
                  <a:gd name="connsiteX16" fmla="*/ 92656 w 102862"/>
                  <a:gd name="connsiteY16" fmla="*/ 40284 h 90187"/>
                  <a:gd name="connsiteX17" fmla="*/ 91329 w 102862"/>
                  <a:gd name="connsiteY17" fmla="*/ 42343 h 90187"/>
                  <a:gd name="connsiteX18" fmla="*/ 81217 w 102862"/>
                  <a:gd name="connsiteY18" fmla="*/ 58110 h 90187"/>
                  <a:gd name="connsiteX19" fmla="*/ 65994 w 102862"/>
                  <a:gd name="connsiteY19" fmla="*/ 69173 h 90187"/>
                  <a:gd name="connsiteX20" fmla="*/ 54633 w 102862"/>
                  <a:gd name="connsiteY20" fmla="*/ 73820 h 90187"/>
                  <a:gd name="connsiteX21" fmla="*/ 49114 w 102862"/>
                  <a:gd name="connsiteY21" fmla="*/ 75417 h 90187"/>
                  <a:gd name="connsiteX22" fmla="*/ 49133 w 102862"/>
                  <a:gd name="connsiteY22" fmla="*/ 76039 h 90187"/>
                  <a:gd name="connsiteX23" fmla="*/ 52001 w 102862"/>
                  <a:gd name="connsiteY23" fmla="*/ 75547 h 90187"/>
                  <a:gd name="connsiteX24" fmla="*/ 56396 w 102862"/>
                  <a:gd name="connsiteY24" fmla="*/ 74302 h 90187"/>
                  <a:gd name="connsiteX25" fmla="*/ 53472 w 102862"/>
                  <a:gd name="connsiteY25" fmla="*/ 77178 h 90187"/>
                  <a:gd name="connsiteX26" fmla="*/ 51051 w 102862"/>
                  <a:gd name="connsiteY26" fmla="*/ 80158 h 90187"/>
                  <a:gd name="connsiteX27" fmla="*/ 49468 w 102862"/>
                  <a:gd name="connsiteY27" fmla="*/ 84385 h 90187"/>
                  <a:gd name="connsiteX28" fmla="*/ 49871 w 102862"/>
                  <a:gd name="connsiteY28" fmla="*/ 90187 h 90187"/>
                  <a:gd name="connsiteX29" fmla="*/ 47478 w 102862"/>
                  <a:gd name="connsiteY29" fmla="*/ 89080 h 90187"/>
                  <a:gd name="connsiteX30" fmla="*/ 43251 w 102862"/>
                  <a:gd name="connsiteY30" fmla="*/ 84914 h 90187"/>
                  <a:gd name="connsiteX31" fmla="*/ 40200 w 102862"/>
                  <a:gd name="connsiteY31" fmla="*/ 76097 h 90187"/>
                  <a:gd name="connsiteX32" fmla="*/ 33500 w 102862"/>
                  <a:gd name="connsiteY32" fmla="*/ 62119 h 90187"/>
                  <a:gd name="connsiteX33" fmla="*/ 22491 w 102862"/>
                  <a:gd name="connsiteY33" fmla="*/ 47830 h 90187"/>
                  <a:gd name="connsiteX34" fmla="*/ 10748 w 102862"/>
                  <a:gd name="connsiteY34" fmla="*/ 33049 h 90187"/>
                  <a:gd name="connsiteX35" fmla="*/ 0 w 102862"/>
                  <a:gd name="connsiteY35" fmla="*/ 14047 h 90187"/>
                  <a:gd name="connsiteX36" fmla="*/ 9151 w 102862"/>
                  <a:gd name="connsiteY36" fmla="*/ 17398 h 90187"/>
                  <a:gd name="connsiteX37" fmla="*/ 23956 w 102862"/>
                  <a:gd name="connsiteY37" fmla="*/ 18136 h 90187"/>
                  <a:gd name="connsiteX38" fmla="*/ 34894 w 102862"/>
                  <a:gd name="connsiteY38" fmla="*/ 13087 h 90187"/>
                  <a:gd name="connsiteX39" fmla="*/ 59458 w 102862"/>
                  <a:gd name="connsiteY39" fmla="*/ 21595 h 90187"/>
                  <a:gd name="connsiteX40" fmla="*/ 55693 w 102862"/>
                  <a:gd name="connsiteY40" fmla="*/ 25261 h 90187"/>
                  <a:gd name="connsiteX41" fmla="*/ 55156 w 102862"/>
                  <a:gd name="connsiteY41" fmla="*/ 27598 h 90187"/>
                  <a:gd name="connsiteX42" fmla="*/ 56385 w 102862"/>
                  <a:gd name="connsiteY42" fmla="*/ 30788 h 90187"/>
                  <a:gd name="connsiteX43" fmla="*/ 60131 w 102862"/>
                  <a:gd name="connsiteY43" fmla="*/ 34797 h 90187"/>
                  <a:gd name="connsiteX44" fmla="*/ 64503 w 102862"/>
                  <a:gd name="connsiteY44" fmla="*/ 38210 h 90187"/>
                  <a:gd name="connsiteX45" fmla="*/ 68471 w 102862"/>
                  <a:gd name="connsiteY45" fmla="*/ 40498 h 90187"/>
                  <a:gd name="connsiteX46" fmla="*/ 72323 w 102862"/>
                  <a:gd name="connsiteY46" fmla="*/ 42047 h 90187"/>
                  <a:gd name="connsiteX47" fmla="*/ 75693 w 102862"/>
                  <a:gd name="connsiteY47" fmla="*/ 42461 h 90187"/>
                  <a:gd name="connsiteX48" fmla="*/ 79457 w 102862"/>
                  <a:gd name="connsiteY48" fmla="*/ 40137 h 90187"/>
                  <a:gd name="connsiteX49" fmla="*/ 80467 w 102862"/>
                  <a:gd name="connsiteY49" fmla="*/ 35431 h 90187"/>
                  <a:gd name="connsiteX50" fmla="*/ 76365 w 102862"/>
                  <a:gd name="connsiteY50" fmla="*/ 30207 h 90187"/>
                  <a:gd name="connsiteX51" fmla="*/ 74151 w 102862"/>
                  <a:gd name="connsiteY51" fmla="*/ 29029 h 90187"/>
                  <a:gd name="connsiteX52" fmla="*/ 63996 w 102862"/>
                  <a:gd name="connsiteY52" fmla="*/ 21511 h 90187"/>
                  <a:gd name="connsiteX53" fmla="*/ 59458 w 102862"/>
                  <a:gd name="connsiteY53" fmla="*/ 21595 h 9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02862" h="90187">
                    <a:moveTo>
                      <a:pt x="34894" y="13087"/>
                    </a:moveTo>
                    <a:cubicBezTo>
                      <a:pt x="40023" y="9533"/>
                      <a:pt x="44537" y="5082"/>
                      <a:pt x="48156" y="0"/>
                    </a:cubicBezTo>
                    <a:cubicBezTo>
                      <a:pt x="51382" y="5671"/>
                      <a:pt x="55214" y="11046"/>
                      <a:pt x="59836" y="15668"/>
                    </a:cubicBezTo>
                    <a:cubicBezTo>
                      <a:pt x="66404" y="22122"/>
                      <a:pt x="74949" y="26017"/>
                      <a:pt x="83485" y="29152"/>
                    </a:cubicBezTo>
                    <a:cubicBezTo>
                      <a:pt x="86899" y="30453"/>
                      <a:pt x="90449" y="31392"/>
                      <a:pt x="93795" y="32872"/>
                    </a:cubicBezTo>
                    <a:cubicBezTo>
                      <a:pt x="96579" y="34100"/>
                      <a:pt x="99183" y="35901"/>
                      <a:pt x="100976" y="38394"/>
                    </a:cubicBezTo>
                    <a:cubicBezTo>
                      <a:pt x="102133" y="39954"/>
                      <a:pt x="102627" y="41879"/>
                      <a:pt x="102862" y="43780"/>
                    </a:cubicBezTo>
                    <a:cubicBezTo>
                      <a:pt x="102778" y="43903"/>
                      <a:pt x="102610" y="44149"/>
                      <a:pt x="102526" y="44272"/>
                    </a:cubicBezTo>
                    <a:cubicBezTo>
                      <a:pt x="101544" y="43989"/>
                      <a:pt x="100549" y="44291"/>
                      <a:pt x="99563" y="44345"/>
                    </a:cubicBezTo>
                    <a:cubicBezTo>
                      <a:pt x="97183" y="44699"/>
                      <a:pt x="95094" y="46004"/>
                      <a:pt x="93213" y="47433"/>
                    </a:cubicBezTo>
                    <a:cubicBezTo>
                      <a:pt x="90641" y="48706"/>
                      <a:pt x="88843" y="51015"/>
                      <a:pt x="87173" y="53270"/>
                    </a:cubicBezTo>
                    <a:cubicBezTo>
                      <a:pt x="86534" y="54128"/>
                      <a:pt x="86053" y="55086"/>
                      <a:pt x="85589" y="56047"/>
                    </a:cubicBezTo>
                    <a:cubicBezTo>
                      <a:pt x="84948" y="57341"/>
                      <a:pt x="83751" y="58202"/>
                      <a:pt x="82739" y="59180"/>
                    </a:cubicBezTo>
                    <a:cubicBezTo>
                      <a:pt x="82402" y="59473"/>
                      <a:pt x="82085" y="59885"/>
                      <a:pt x="81586" y="59844"/>
                    </a:cubicBezTo>
                    <a:cubicBezTo>
                      <a:pt x="83263" y="58151"/>
                      <a:pt x="84711" y="56243"/>
                      <a:pt x="86049" y="54275"/>
                    </a:cubicBezTo>
                    <a:cubicBezTo>
                      <a:pt x="88748" y="50292"/>
                      <a:pt x="90953" y="45981"/>
                      <a:pt x="92690" y="41497"/>
                    </a:cubicBezTo>
                    <a:cubicBezTo>
                      <a:pt x="92878" y="41100"/>
                      <a:pt x="92859" y="40664"/>
                      <a:pt x="92656" y="40284"/>
                    </a:cubicBezTo>
                    <a:cubicBezTo>
                      <a:pt x="91808" y="40625"/>
                      <a:pt x="91719" y="41630"/>
                      <a:pt x="91329" y="42343"/>
                    </a:cubicBezTo>
                    <a:cubicBezTo>
                      <a:pt x="88696" y="48020"/>
                      <a:pt x="85406" y="53440"/>
                      <a:pt x="81217" y="58110"/>
                    </a:cubicBezTo>
                    <a:cubicBezTo>
                      <a:pt x="76980" y="62807"/>
                      <a:pt x="71622" y="66355"/>
                      <a:pt x="65994" y="69173"/>
                    </a:cubicBezTo>
                    <a:cubicBezTo>
                      <a:pt x="62330" y="71000"/>
                      <a:pt x="58528" y="72556"/>
                      <a:pt x="54633" y="73820"/>
                    </a:cubicBezTo>
                    <a:cubicBezTo>
                      <a:pt x="52819" y="74440"/>
                      <a:pt x="50941" y="74843"/>
                      <a:pt x="49114" y="75417"/>
                    </a:cubicBezTo>
                    <a:cubicBezTo>
                      <a:pt x="49118" y="75618"/>
                      <a:pt x="49124" y="75825"/>
                      <a:pt x="49133" y="76039"/>
                    </a:cubicBezTo>
                    <a:cubicBezTo>
                      <a:pt x="50117" y="76119"/>
                      <a:pt x="51056" y="75760"/>
                      <a:pt x="52001" y="75547"/>
                    </a:cubicBezTo>
                    <a:cubicBezTo>
                      <a:pt x="53470" y="75152"/>
                      <a:pt x="54951" y="74785"/>
                      <a:pt x="56396" y="74302"/>
                    </a:cubicBezTo>
                    <a:cubicBezTo>
                      <a:pt x="55462" y="75301"/>
                      <a:pt x="54396" y="76166"/>
                      <a:pt x="53472" y="77178"/>
                    </a:cubicBezTo>
                    <a:cubicBezTo>
                      <a:pt x="52540" y="78067"/>
                      <a:pt x="51964" y="79247"/>
                      <a:pt x="51051" y="80158"/>
                    </a:cubicBezTo>
                    <a:cubicBezTo>
                      <a:pt x="50126" y="81375"/>
                      <a:pt x="49757" y="82907"/>
                      <a:pt x="49468" y="84385"/>
                    </a:cubicBezTo>
                    <a:cubicBezTo>
                      <a:pt x="48963" y="86327"/>
                      <a:pt x="49988" y="88232"/>
                      <a:pt x="49871" y="90187"/>
                    </a:cubicBezTo>
                    <a:cubicBezTo>
                      <a:pt x="48995" y="90013"/>
                      <a:pt x="48244" y="89506"/>
                      <a:pt x="47478" y="89080"/>
                    </a:cubicBezTo>
                    <a:cubicBezTo>
                      <a:pt x="45773" y="88049"/>
                      <a:pt x="44179" y="86707"/>
                      <a:pt x="43251" y="84914"/>
                    </a:cubicBezTo>
                    <a:cubicBezTo>
                      <a:pt x="41807" y="82139"/>
                      <a:pt x="41085" y="79075"/>
                      <a:pt x="40200" y="76097"/>
                    </a:cubicBezTo>
                    <a:cubicBezTo>
                      <a:pt x="38745" y="71110"/>
                      <a:pt x="36333" y="66454"/>
                      <a:pt x="33500" y="62119"/>
                    </a:cubicBezTo>
                    <a:cubicBezTo>
                      <a:pt x="30203" y="57080"/>
                      <a:pt x="26342" y="52447"/>
                      <a:pt x="22491" y="47830"/>
                    </a:cubicBezTo>
                    <a:cubicBezTo>
                      <a:pt x="18458" y="42999"/>
                      <a:pt x="14449" y="38141"/>
                      <a:pt x="10748" y="33049"/>
                    </a:cubicBezTo>
                    <a:cubicBezTo>
                      <a:pt x="6458" y="27154"/>
                      <a:pt x="2596" y="20885"/>
                      <a:pt x="0" y="14047"/>
                    </a:cubicBezTo>
                    <a:cubicBezTo>
                      <a:pt x="2920" y="15482"/>
                      <a:pt x="6003" y="16583"/>
                      <a:pt x="9151" y="17398"/>
                    </a:cubicBezTo>
                    <a:cubicBezTo>
                      <a:pt x="13965" y="18620"/>
                      <a:pt x="19051" y="19097"/>
                      <a:pt x="23956" y="18136"/>
                    </a:cubicBezTo>
                    <a:cubicBezTo>
                      <a:pt x="27946" y="17355"/>
                      <a:pt x="31569" y="15355"/>
                      <a:pt x="34894" y="13087"/>
                    </a:cubicBezTo>
                    <a:moveTo>
                      <a:pt x="59458" y="21595"/>
                    </a:moveTo>
                    <a:cubicBezTo>
                      <a:pt x="57743" y="22193"/>
                      <a:pt x="56426" y="23630"/>
                      <a:pt x="55693" y="25261"/>
                    </a:cubicBezTo>
                    <a:cubicBezTo>
                      <a:pt x="55328" y="25989"/>
                      <a:pt x="55363" y="26824"/>
                      <a:pt x="55156" y="27598"/>
                    </a:cubicBezTo>
                    <a:cubicBezTo>
                      <a:pt x="55380" y="28714"/>
                      <a:pt x="55576" y="29918"/>
                      <a:pt x="56385" y="30788"/>
                    </a:cubicBezTo>
                    <a:cubicBezTo>
                      <a:pt x="57656" y="32102"/>
                      <a:pt x="58750" y="33586"/>
                      <a:pt x="60131" y="34797"/>
                    </a:cubicBezTo>
                    <a:cubicBezTo>
                      <a:pt x="61495" y="36044"/>
                      <a:pt x="62950" y="37200"/>
                      <a:pt x="64503" y="38210"/>
                    </a:cubicBezTo>
                    <a:cubicBezTo>
                      <a:pt x="65776" y="39050"/>
                      <a:pt x="67045" y="39926"/>
                      <a:pt x="68471" y="40498"/>
                    </a:cubicBezTo>
                    <a:cubicBezTo>
                      <a:pt x="69755" y="41011"/>
                      <a:pt x="70983" y="41671"/>
                      <a:pt x="72323" y="42047"/>
                    </a:cubicBezTo>
                    <a:cubicBezTo>
                      <a:pt x="73406" y="42355"/>
                      <a:pt x="74565" y="42815"/>
                      <a:pt x="75693" y="42461"/>
                    </a:cubicBezTo>
                    <a:cubicBezTo>
                      <a:pt x="77103" y="42012"/>
                      <a:pt x="78626" y="41447"/>
                      <a:pt x="79457" y="40137"/>
                    </a:cubicBezTo>
                    <a:cubicBezTo>
                      <a:pt x="80458" y="38802"/>
                      <a:pt x="80894" y="37062"/>
                      <a:pt x="80467" y="35431"/>
                    </a:cubicBezTo>
                    <a:cubicBezTo>
                      <a:pt x="79716" y="33269"/>
                      <a:pt x="77929" y="31774"/>
                      <a:pt x="76365" y="30207"/>
                    </a:cubicBezTo>
                    <a:cubicBezTo>
                      <a:pt x="75681" y="29717"/>
                      <a:pt x="74863" y="29469"/>
                      <a:pt x="74151" y="29029"/>
                    </a:cubicBezTo>
                    <a:cubicBezTo>
                      <a:pt x="70543" y="26834"/>
                      <a:pt x="67436" y="23934"/>
                      <a:pt x="63996" y="21511"/>
                    </a:cubicBezTo>
                    <a:cubicBezTo>
                      <a:pt x="62518" y="21151"/>
                      <a:pt x="60897" y="20998"/>
                      <a:pt x="59458" y="21595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2E2B1FB9-AAD9-F6B8-2708-7287299A3619}"/>
                  </a:ext>
                </a:extLst>
              </p:cNvPr>
              <p:cNvSpPr/>
              <p:nvPr/>
            </p:nvSpPr>
            <p:spPr>
              <a:xfrm>
                <a:off x="5267641" y="6420313"/>
                <a:ext cx="87052" cy="87114"/>
              </a:xfrm>
              <a:custGeom>
                <a:avLst/>
                <a:gdLst>
                  <a:gd name="connsiteX0" fmla="*/ 3302 w 87052"/>
                  <a:gd name="connsiteY0" fmla="*/ 2501 h 87114"/>
                  <a:gd name="connsiteX1" fmla="*/ 6599 w 87052"/>
                  <a:gd name="connsiteY1" fmla="*/ 0 h 87114"/>
                  <a:gd name="connsiteX2" fmla="*/ 8969 w 87052"/>
                  <a:gd name="connsiteY2" fmla="*/ 4715 h 87114"/>
                  <a:gd name="connsiteX3" fmla="*/ 9877 w 87052"/>
                  <a:gd name="connsiteY3" fmla="*/ 6786 h 87114"/>
                  <a:gd name="connsiteX4" fmla="*/ 11284 w 87052"/>
                  <a:gd name="connsiteY4" fmla="*/ 11499 h 87114"/>
                  <a:gd name="connsiteX5" fmla="*/ 13142 w 87052"/>
                  <a:gd name="connsiteY5" fmla="*/ 19783 h 87114"/>
                  <a:gd name="connsiteX6" fmla="*/ 15908 w 87052"/>
                  <a:gd name="connsiteY6" fmla="*/ 28861 h 87114"/>
                  <a:gd name="connsiteX7" fmla="*/ 17565 w 87052"/>
                  <a:gd name="connsiteY7" fmla="*/ 33666 h 87114"/>
                  <a:gd name="connsiteX8" fmla="*/ 19894 w 87052"/>
                  <a:gd name="connsiteY8" fmla="*/ 40027 h 87114"/>
                  <a:gd name="connsiteX9" fmla="*/ 22768 w 87052"/>
                  <a:gd name="connsiteY9" fmla="*/ 46153 h 87114"/>
                  <a:gd name="connsiteX10" fmla="*/ 25698 w 87052"/>
                  <a:gd name="connsiteY10" fmla="*/ 51630 h 87114"/>
                  <a:gd name="connsiteX11" fmla="*/ 28117 w 87052"/>
                  <a:gd name="connsiteY11" fmla="*/ 55287 h 87114"/>
                  <a:gd name="connsiteX12" fmla="*/ 30741 w 87052"/>
                  <a:gd name="connsiteY12" fmla="*/ 59329 h 87114"/>
                  <a:gd name="connsiteX13" fmla="*/ 36150 w 87052"/>
                  <a:gd name="connsiteY13" fmla="*/ 65340 h 87114"/>
                  <a:gd name="connsiteX14" fmla="*/ 39948 w 87052"/>
                  <a:gd name="connsiteY14" fmla="*/ 68400 h 87114"/>
                  <a:gd name="connsiteX15" fmla="*/ 45172 w 87052"/>
                  <a:gd name="connsiteY15" fmla="*/ 71585 h 87114"/>
                  <a:gd name="connsiteX16" fmla="*/ 54718 w 87052"/>
                  <a:gd name="connsiteY16" fmla="*/ 76690 h 87114"/>
                  <a:gd name="connsiteX17" fmla="*/ 60093 w 87052"/>
                  <a:gd name="connsiteY17" fmla="*/ 78898 h 87114"/>
                  <a:gd name="connsiteX18" fmla="*/ 67697 w 87052"/>
                  <a:gd name="connsiteY18" fmla="*/ 81384 h 87114"/>
                  <a:gd name="connsiteX19" fmla="*/ 75006 w 87052"/>
                  <a:gd name="connsiteY19" fmla="*/ 82661 h 87114"/>
                  <a:gd name="connsiteX20" fmla="*/ 86662 w 87052"/>
                  <a:gd name="connsiteY20" fmla="*/ 83787 h 87114"/>
                  <a:gd name="connsiteX21" fmla="*/ 87053 w 87052"/>
                  <a:gd name="connsiteY21" fmla="*/ 84074 h 87114"/>
                  <a:gd name="connsiteX22" fmla="*/ 72829 w 87052"/>
                  <a:gd name="connsiteY22" fmla="*/ 86802 h 87114"/>
                  <a:gd name="connsiteX23" fmla="*/ 56395 w 87052"/>
                  <a:gd name="connsiteY23" fmla="*/ 86372 h 87114"/>
                  <a:gd name="connsiteX24" fmla="*/ 24781 w 87052"/>
                  <a:gd name="connsiteY24" fmla="*/ 74548 h 87114"/>
                  <a:gd name="connsiteX25" fmla="*/ 15285 w 87052"/>
                  <a:gd name="connsiteY25" fmla="*/ 67203 h 87114"/>
                  <a:gd name="connsiteX26" fmla="*/ 10755 w 87052"/>
                  <a:gd name="connsiteY26" fmla="*/ 59711 h 87114"/>
                  <a:gd name="connsiteX27" fmla="*/ 7732 w 87052"/>
                  <a:gd name="connsiteY27" fmla="*/ 47873 h 87114"/>
                  <a:gd name="connsiteX28" fmla="*/ 5136 w 87052"/>
                  <a:gd name="connsiteY28" fmla="*/ 31459 h 87114"/>
                  <a:gd name="connsiteX29" fmla="*/ 2174 w 87052"/>
                  <a:gd name="connsiteY29" fmla="*/ 21017 h 87114"/>
                  <a:gd name="connsiteX30" fmla="*/ 61 w 87052"/>
                  <a:gd name="connsiteY30" fmla="*/ 14196 h 87114"/>
                  <a:gd name="connsiteX31" fmla="*/ 70 w 87052"/>
                  <a:gd name="connsiteY31" fmla="*/ 12677 h 87114"/>
                  <a:gd name="connsiteX32" fmla="*/ 562 w 87052"/>
                  <a:gd name="connsiteY32" fmla="*/ 9007 h 87114"/>
                  <a:gd name="connsiteX33" fmla="*/ 3302 w 87052"/>
                  <a:gd name="connsiteY33" fmla="*/ 2501 h 8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052" h="87114">
                    <a:moveTo>
                      <a:pt x="3302" y="2501"/>
                    </a:moveTo>
                    <a:cubicBezTo>
                      <a:pt x="4114" y="1377"/>
                      <a:pt x="5180" y="261"/>
                      <a:pt x="6599" y="0"/>
                    </a:cubicBezTo>
                    <a:cubicBezTo>
                      <a:pt x="7165" y="1661"/>
                      <a:pt x="7778" y="3381"/>
                      <a:pt x="8969" y="4715"/>
                    </a:cubicBezTo>
                    <a:cubicBezTo>
                      <a:pt x="9482" y="5289"/>
                      <a:pt x="9635" y="6072"/>
                      <a:pt x="9877" y="6786"/>
                    </a:cubicBezTo>
                    <a:cubicBezTo>
                      <a:pt x="10345" y="8357"/>
                      <a:pt x="11012" y="9872"/>
                      <a:pt x="11284" y="11499"/>
                    </a:cubicBezTo>
                    <a:cubicBezTo>
                      <a:pt x="11774" y="14289"/>
                      <a:pt x="12589" y="17006"/>
                      <a:pt x="13142" y="19783"/>
                    </a:cubicBezTo>
                    <a:cubicBezTo>
                      <a:pt x="13932" y="22845"/>
                      <a:pt x="14868" y="25872"/>
                      <a:pt x="15908" y="28861"/>
                    </a:cubicBezTo>
                    <a:cubicBezTo>
                      <a:pt x="16521" y="30438"/>
                      <a:pt x="17024" y="32058"/>
                      <a:pt x="17565" y="33666"/>
                    </a:cubicBezTo>
                    <a:cubicBezTo>
                      <a:pt x="18260" y="35815"/>
                      <a:pt x="19320" y="37833"/>
                      <a:pt x="19894" y="40027"/>
                    </a:cubicBezTo>
                    <a:cubicBezTo>
                      <a:pt x="20772" y="42101"/>
                      <a:pt x="21769" y="44129"/>
                      <a:pt x="22768" y="46153"/>
                    </a:cubicBezTo>
                    <a:cubicBezTo>
                      <a:pt x="23778" y="47959"/>
                      <a:pt x="24557" y="49895"/>
                      <a:pt x="25698" y="51630"/>
                    </a:cubicBezTo>
                    <a:cubicBezTo>
                      <a:pt x="26455" y="52881"/>
                      <a:pt x="27431" y="53990"/>
                      <a:pt x="28117" y="55287"/>
                    </a:cubicBezTo>
                    <a:cubicBezTo>
                      <a:pt x="28853" y="56720"/>
                      <a:pt x="29880" y="57969"/>
                      <a:pt x="30741" y="59329"/>
                    </a:cubicBezTo>
                    <a:cubicBezTo>
                      <a:pt x="32247" y="61586"/>
                      <a:pt x="34254" y="63422"/>
                      <a:pt x="36150" y="65340"/>
                    </a:cubicBezTo>
                    <a:cubicBezTo>
                      <a:pt x="37275" y="66523"/>
                      <a:pt x="38647" y="67425"/>
                      <a:pt x="39948" y="68400"/>
                    </a:cubicBezTo>
                    <a:cubicBezTo>
                      <a:pt x="41636" y="69546"/>
                      <a:pt x="43336" y="70685"/>
                      <a:pt x="45172" y="71585"/>
                    </a:cubicBezTo>
                    <a:cubicBezTo>
                      <a:pt x="48400" y="73206"/>
                      <a:pt x="51352" y="75344"/>
                      <a:pt x="54718" y="76690"/>
                    </a:cubicBezTo>
                    <a:cubicBezTo>
                      <a:pt x="56449" y="77573"/>
                      <a:pt x="58337" y="78071"/>
                      <a:pt x="60093" y="78898"/>
                    </a:cubicBezTo>
                    <a:cubicBezTo>
                      <a:pt x="62534" y="79987"/>
                      <a:pt x="65125" y="80674"/>
                      <a:pt x="67697" y="81384"/>
                    </a:cubicBezTo>
                    <a:cubicBezTo>
                      <a:pt x="70073" y="82096"/>
                      <a:pt x="72559" y="82314"/>
                      <a:pt x="75006" y="82661"/>
                    </a:cubicBezTo>
                    <a:cubicBezTo>
                      <a:pt x="78922" y="82689"/>
                      <a:pt x="82746" y="83822"/>
                      <a:pt x="86662" y="83787"/>
                    </a:cubicBezTo>
                    <a:cubicBezTo>
                      <a:pt x="86759" y="83859"/>
                      <a:pt x="86956" y="84003"/>
                      <a:pt x="87053" y="84074"/>
                    </a:cubicBezTo>
                    <a:cubicBezTo>
                      <a:pt x="82435" y="85522"/>
                      <a:pt x="77638" y="86340"/>
                      <a:pt x="72829" y="86802"/>
                    </a:cubicBezTo>
                    <a:cubicBezTo>
                      <a:pt x="67359" y="87311"/>
                      <a:pt x="61826" y="87218"/>
                      <a:pt x="56395" y="86372"/>
                    </a:cubicBezTo>
                    <a:cubicBezTo>
                      <a:pt x="45185" y="84642"/>
                      <a:pt x="34530" y="80249"/>
                      <a:pt x="24781" y="74548"/>
                    </a:cubicBezTo>
                    <a:cubicBezTo>
                      <a:pt x="21331" y="72509"/>
                      <a:pt x="17969" y="70208"/>
                      <a:pt x="15285" y="67203"/>
                    </a:cubicBezTo>
                    <a:cubicBezTo>
                      <a:pt x="13312" y="65023"/>
                      <a:pt x="11834" y="62434"/>
                      <a:pt x="10755" y="59711"/>
                    </a:cubicBezTo>
                    <a:cubicBezTo>
                      <a:pt x="9243" y="55913"/>
                      <a:pt x="8410" y="51891"/>
                      <a:pt x="7732" y="47873"/>
                    </a:cubicBezTo>
                    <a:cubicBezTo>
                      <a:pt x="6826" y="42407"/>
                      <a:pt x="6256" y="36888"/>
                      <a:pt x="5136" y="31459"/>
                    </a:cubicBezTo>
                    <a:cubicBezTo>
                      <a:pt x="4416" y="27909"/>
                      <a:pt x="3462" y="24403"/>
                      <a:pt x="2174" y="21017"/>
                    </a:cubicBezTo>
                    <a:cubicBezTo>
                      <a:pt x="1334" y="18790"/>
                      <a:pt x="467" y="16552"/>
                      <a:pt x="61" y="14196"/>
                    </a:cubicBezTo>
                    <a:cubicBezTo>
                      <a:pt x="-16" y="13689"/>
                      <a:pt x="-27" y="13176"/>
                      <a:pt x="70" y="12677"/>
                    </a:cubicBezTo>
                    <a:cubicBezTo>
                      <a:pt x="283" y="11458"/>
                      <a:pt x="277" y="10211"/>
                      <a:pt x="562" y="9007"/>
                    </a:cubicBezTo>
                    <a:cubicBezTo>
                      <a:pt x="1017" y="6676"/>
                      <a:pt x="2005" y="4480"/>
                      <a:pt x="3302" y="2501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ED40F766-86E8-6912-6446-AE3FE0FC2ADE}"/>
                  </a:ext>
                </a:extLst>
              </p:cNvPr>
              <p:cNvSpPr/>
              <p:nvPr/>
            </p:nvSpPr>
            <p:spPr>
              <a:xfrm>
                <a:off x="5072933" y="6430493"/>
                <a:ext cx="75473" cy="48703"/>
              </a:xfrm>
              <a:custGeom>
                <a:avLst/>
                <a:gdLst>
                  <a:gd name="connsiteX0" fmla="*/ 9904 w 75473"/>
                  <a:gd name="connsiteY0" fmla="*/ 1010 h 48703"/>
                  <a:gd name="connsiteX1" fmla="*/ 14362 w 75473"/>
                  <a:gd name="connsiteY1" fmla="*/ 0 h 48703"/>
                  <a:gd name="connsiteX2" fmla="*/ 39611 w 75473"/>
                  <a:gd name="connsiteY2" fmla="*/ 13348 h 48703"/>
                  <a:gd name="connsiteX3" fmla="*/ 57415 w 75473"/>
                  <a:gd name="connsiteY3" fmla="*/ 26847 h 48703"/>
                  <a:gd name="connsiteX4" fmla="*/ 71354 w 75473"/>
                  <a:gd name="connsiteY4" fmla="*/ 41607 h 48703"/>
                  <a:gd name="connsiteX5" fmla="*/ 75473 w 75473"/>
                  <a:gd name="connsiteY5" fmla="*/ 48704 h 48703"/>
                  <a:gd name="connsiteX6" fmla="*/ 70700 w 75473"/>
                  <a:gd name="connsiteY6" fmla="*/ 47016 h 48703"/>
                  <a:gd name="connsiteX7" fmla="*/ 50944 w 75473"/>
                  <a:gd name="connsiteY7" fmla="*/ 38817 h 48703"/>
                  <a:gd name="connsiteX8" fmla="*/ 45258 w 75473"/>
                  <a:gd name="connsiteY8" fmla="*/ 34726 h 48703"/>
                  <a:gd name="connsiteX9" fmla="*/ 36124 w 75473"/>
                  <a:gd name="connsiteY9" fmla="*/ 28479 h 48703"/>
                  <a:gd name="connsiteX10" fmla="*/ 33407 w 75473"/>
                  <a:gd name="connsiteY10" fmla="*/ 25848 h 48703"/>
                  <a:gd name="connsiteX11" fmla="*/ 23652 w 75473"/>
                  <a:gd name="connsiteY11" fmla="*/ 20093 h 48703"/>
                  <a:gd name="connsiteX12" fmla="*/ 20169 w 75473"/>
                  <a:gd name="connsiteY12" fmla="*/ 18186 h 48703"/>
                  <a:gd name="connsiteX13" fmla="*/ 16255 w 75473"/>
                  <a:gd name="connsiteY13" fmla="*/ 16404 h 48703"/>
                  <a:gd name="connsiteX14" fmla="*/ 8715 w 75473"/>
                  <a:gd name="connsiteY14" fmla="*/ 13327 h 48703"/>
                  <a:gd name="connsiteX15" fmla="*/ 4214 w 75473"/>
                  <a:gd name="connsiteY15" fmla="*/ 11551 h 48703"/>
                  <a:gd name="connsiteX16" fmla="*/ 117 w 75473"/>
                  <a:gd name="connsiteY16" fmla="*/ 10985 h 48703"/>
                  <a:gd name="connsiteX17" fmla="*/ 0 w 75473"/>
                  <a:gd name="connsiteY17" fmla="*/ 10802 h 48703"/>
                  <a:gd name="connsiteX18" fmla="*/ 2276 w 75473"/>
                  <a:gd name="connsiteY18" fmla="*/ 6277 h 48703"/>
                  <a:gd name="connsiteX19" fmla="*/ 9904 w 75473"/>
                  <a:gd name="connsiteY19" fmla="*/ 1010 h 48703"/>
                  <a:gd name="connsiteX20" fmla="*/ 22810 w 75473"/>
                  <a:gd name="connsiteY20" fmla="*/ 6793 h 48703"/>
                  <a:gd name="connsiteX21" fmla="*/ 22251 w 75473"/>
                  <a:gd name="connsiteY21" fmla="*/ 8519 h 48703"/>
                  <a:gd name="connsiteX22" fmla="*/ 24685 w 75473"/>
                  <a:gd name="connsiteY22" fmla="*/ 11046 h 48703"/>
                  <a:gd name="connsiteX23" fmla="*/ 28071 w 75473"/>
                  <a:gd name="connsiteY23" fmla="*/ 13199 h 48703"/>
                  <a:gd name="connsiteX24" fmla="*/ 30854 w 75473"/>
                  <a:gd name="connsiteY24" fmla="*/ 14362 h 48703"/>
                  <a:gd name="connsiteX25" fmla="*/ 37559 w 75473"/>
                  <a:gd name="connsiteY25" fmla="*/ 18145 h 48703"/>
                  <a:gd name="connsiteX26" fmla="*/ 40808 w 75473"/>
                  <a:gd name="connsiteY26" fmla="*/ 20055 h 48703"/>
                  <a:gd name="connsiteX27" fmla="*/ 44761 w 75473"/>
                  <a:gd name="connsiteY27" fmla="*/ 21561 h 48703"/>
                  <a:gd name="connsiteX28" fmla="*/ 47211 w 75473"/>
                  <a:gd name="connsiteY28" fmla="*/ 21833 h 48703"/>
                  <a:gd name="connsiteX29" fmla="*/ 44902 w 75473"/>
                  <a:gd name="connsiteY29" fmla="*/ 18861 h 48703"/>
                  <a:gd name="connsiteX30" fmla="*/ 40577 w 75473"/>
                  <a:gd name="connsiteY30" fmla="*/ 16020 h 48703"/>
                  <a:gd name="connsiteX31" fmla="*/ 37964 w 75473"/>
                  <a:gd name="connsiteY31" fmla="*/ 13724 h 48703"/>
                  <a:gd name="connsiteX32" fmla="*/ 32123 w 75473"/>
                  <a:gd name="connsiteY32" fmla="*/ 10377 h 48703"/>
                  <a:gd name="connsiteX33" fmla="*/ 28845 w 75473"/>
                  <a:gd name="connsiteY33" fmla="*/ 8409 h 48703"/>
                  <a:gd name="connsiteX34" fmla="*/ 22810 w 75473"/>
                  <a:gd name="connsiteY34" fmla="*/ 6793 h 4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5473" h="48703">
                    <a:moveTo>
                      <a:pt x="9904" y="1010"/>
                    </a:moveTo>
                    <a:cubicBezTo>
                      <a:pt x="11354" y="570"/>
                      <a:pt x="12850" y="41"/>
                      <a:pt x="14362" y="0"/>
                    </a:cubicBezTo>
                    <a:cubicBezTo>
                      <a:pt x="23097" y="3802"/>
                      <a:pt x="31547" y="8273"/>
                      <a:pt x="39611" y="13348"/>
                    </a:cubicBezTo>
                    <a:cubicBezTo>
                      <a:pt x="45918" y="17327"/>
                      <a:pt x="51865" y="21869"/>
                      <a:pt x="57415" y="26847"/>
                    </a:cubicBezTo>
                    <a:cubicBezTo>
                      <a:pt x="62445" y="31381"/>
                      <a:pt x="67241" y="36214"/>
                      <a:pt x="71354" y="41607"/>
                    </a:cubicBezTo>
                    <a:cubicBezTo>
                      <a:pt x="72968" y="43812"/>
                      <a:pt x="74604" y="46084"/>
                      <a:pt x="75473" y="48704"/>
                    </a:cubicBezTo>
                    <a:cubicBezTo>
                      <a:pt x="73786" y="48475"/>
                      <a:pt x="72263" y="47638"/>
                      <a:pt x="70700" y="47016"/>
                    </a:cubicBezTo>
                    <a:cubicBezTo>
                      <a:pt x="64192" y="44101"/>
                      <a:pt x="57682" y="41164"/>
                      <a:pt x="50944" y="38817"/>
                    </a:cubicBezTo>
                    <a:cubicBezTo>
                      <a:pt x="49081" y="37408"/>
                      <a:pt x="47152" y="36089"/>
                      <a:pt x="45258" y="34726"/>
                    </a:cubicBezTo>
                    <a:cubicBezTo>
                      <a:pt x="42349" y="32453"/>
                      <a:pt x="39201" y="30509"/>
                      <a:pt x="36124" y="28479"/>
                    </a:cubicBezTo>
                    <a:cubicBezTo>
                      <a:pt x="35142" y="27680"/>
                      <a:pt x="34432" y="26597"/>
                      <a:pt x="33407" y="25848"/>
                    </a:cubicBezTo>
                    <a:cubicBezTo>
                      <a:pt x="30304" y="23682"/>
                      <a:pt x="26796" y="22195"/>
                      <a:pt x="23652" y="20093"/>
                    </a:cubicBezTo>
                    <a:cubicBezTo>
                      <a:pt x="22484" y="19466"/>
                      <a:pt x="21444" y="18589"/>
                      <a:pt x="20169" y="18186"/>
                    </a:cubicBezTo>
                    <a:cubicBezTo>
                      <a:pt x="18801" y="17735"/>
                      <a:pt x="17595" y="16922"/>
                      <a:pt x="16255" y="16404"/>
                    </a:cubicBezTo>
                    <a:cubicBezTo>
                      <a:pt x="13797" y="15249"/>
                      <a:pt x="11275" y="14231"/>
                      <a:pt x="8715" y="13327"/>
                    </a:cubicBezTo>
                    <a:cubicBezTo>
                      <a:pt x="7205" y="12759"/>
                      <a:pt x="5779" y="11956"/>
                      <a:pt x="4214" y="11551"/>
                    </a:cubicBezTo>
                    <a:cubicBezTo>
                      <a:pt x="2842" y="11391"/>
                      <a:pt x="1506" y="10942"/>
                      <a:pt x="117" y="10985"/>
                    </a:cubicBezTo>
                    <a:cubicBezTo>
                      <a:pt x="86" y="10940"/>
                      <a:pt x="28" y="10847"/>
                      <a:pt x="0" y="10802"/>
                    </a:cubicBezTo>
                    <a:cubicBezTo>
                      <a:pt x="356" y="9140"/>
                      <a:pt x="1299" y="7647"/>
                      <a:pt x="2276" y="6277"/>
                    </a:cubicBezTo>
                    <a:cubicBezTo>
                      <a:pt x="4121" y="3698"/>
                      <a:pt x="6931" y="1989"/>
                      <a:pt x="9904" y="1010"/>
                    </a:cubicBezTo>
                    <a:moveTo>
                      <a:pt x="22810" y="6793"/>
                    </a:moveTo>
                    <a:cubicBezTo>
                      <a:pt x="22135" y="7037"/>
                      <a:pt x="21906" y="7919"/>
                      <a:pt x="22251" y="8519"/>
                    </a:cubicBezTo>
                    <a:cubicBezTo>
                      <a:pt x="22795" y="9581"/>
                      <a:pt x="23796" y="10288"/>
                      <a:pt x="24685" y="11046"/>
                    </a:cubicBezTo>
                    <a:cubicBezTo>
                      <a:pt x="25689" y="11937"/>
                      <a:pt x="26847" y="12647"/>
                      <a:pt x="28071" y="13199"/>
                    </a:cubicBezTo>
                    <a:cubicBezTo>
                      <a:pt x="28992" y="13594"/>
                      <a:pt x="30015" y="13773"/>
                      <a:pt x="30854" y="14362"/>
                    </a:cubicBezTo>
                    <a:cubicBezTo>
                      <a:pt x="32928" y="15873"/>
                      <a:pt x="35138" y="17258"/>
                      <a:pt x="37559" y="18145"/>
                    </a:cubicBezTo>
                    <a:cubicBezTo>
                      <a:pt x="38663" y="18738"/>
                      <a:pt x="39557" y="19727"/>
                      <a:pt x="40808" y="20055"/>
                    </a:cubicBezTo>
                    <a:cubicBezTo>
                      <a:pt x="42196" y="20359"/>
                      <a:pt x="43467" y="20993"/>
                      <a:pt x="44761" y="21561"/>
                    </a:cubicBezTo>
                    <a:cubicBezTo>
                      <a:pt x="45523" y="21921"/>
                      <a:pt x="46388" y="21824"/>
                      <a:pt x="47211" y="21833"/>
                    </a:cubicBezTo>
                    <a:cubicBezTo>
                      <a:pt x="46997" y="20501"/>
                      <a:pt x="45899" y="19634"/>
                      <a:pt x="44902" y="18861"/>
                    </a:cubicBezTo>
                    <a:cubicBezTo>
                      <a:pt x="43633" y="17679"/>
                      <a:pt x="42140" y="16758"/>
                      <a:pt x="40577" y="16020"/>
                    </a:cubicBezTo>
                    <a:cubicBezTo>
                      <a:pt x="39483" y="15540"/>
                      <a:pt x="38868" y="14451"/>
                      <a:pt x="37964" y="13724"/>
                    </a:cubicBezTo>
                    <a:cubicBezTo>
                      <a:pt x="36188" y="12340"/>
                      <a:pt x="34268" y="11100"/>
                      <a:pt x="32123" y="10377"/>
                    </a:cubicBezTo>
                    <a:cubicBezTo>
                      <a:pt x="30867" y="10014"/>
                      <a:pt x="29963" y="9024"/>
                      <a:pt x="28845" y="8409"/>
                    </a:cubicBezTo>
                    <a:cubicBezTo>
                      <a:pt x="27007" y="7406"/>
                      <a:pt x="24977" y="6284"/>
                      <a:pt x="22810" y="6793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8D6D5265-4EF9-5DA7-2E85-1B46F4E9A152}"/>
                  </a:ext>
                </a:extLst>
              </p:cNvPr>
              <p:cNvSpPr/>
              <p:nvPr/>
            </p:nvSpPr>
            <p:spPr>
              <a:xfrm>
                <a:off x="4884561" y="6431943"/>
                <a:ext cx="44793" cy="15209"/>
              </a:xfrm>
              <a:custGeom>
                <a:avLst/>
                <a:gdLst>
                  <a:gd name="connsiteX0" fmla="*/ 21442 w 44793"/>
                  <a:gd name="connsiteY0" fmla="*/ 10045 h 15209"/>
                  <a:gd name="connsiteX1" fmla="*/ 44729 w 44793"/>
                  <a:gd name="connsiteY1" fmla="*/ 0 h 15209"/>
                  <a:gd name="connsiteX2" fmla="*/ 44794 w 44793"/>
                  <a:gd name="connsiteY2" fmla="*/ 412 h 15209"/>
                  <a:gd name="connsiteX3" fmla="*/ 43421 w 44793"/>
                  <a:gd name="connsiteY3" fmla="*/ 1769 h 15209"/>
                  <a:gd name="connsiteX4" fmla="*/ 39035 w 44793"/>
                  <a:gd name="connsiteY4" fmla="*/ 5144 h 15209"/>
                  <a:gd name="connsiteX5" fmla="*/ 30220 w 44793"/>
                  <a:gd name="connsiteY5" fmla="*/ 10606 h 15209"/>
                  <a:gd name="connsiteX6" fmla="*/ 24467 w 44793"/>
                  <a:gd name="connsiteY6" fmla="*/ 12839 h 15209"/>
                  <a:gd name="connsiteX7" fmla="*/ 15297 w 44793"/>
                  <a:gd name="connsiteY7" fmla="*/ 14481 h 15209"/>
                  <a:gd name="connsiteX8" fmla="*/ 8176 w 44793"/>
                  <a:gd name="connsiteY8" fmla="*/ 15003 h 15209"/>
                  <a:gd name="connsiteX9" fmla="*/ 943 w 44793"/>
                  <a:gd name="connsiteY9" fmla="*/ 14852 h 15209"/>
                  <a:gd name="connsiteX10" fmla="*/ 0 w 44793"/>
                  <a:gd name="connsiteY10" fmla="*/ 14349 h 15209"/>
                  <a:gd name="connsiteX11" fmla="*/ 21442 w 44793"/>
                  <a:gd name="connsiteY11" fmla="*/ 10045 h 15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93" h="15209">
                    <a:moveTo>
                      <a:pt x="21442" y="10045"/>
                    </a:moveTo>
                    <a:cubicBezTo>
                      <a:pt x="29577" y="7682"/>
                      <a:pt x="37503" y="4447"/>
                      <a:pt x="44729" y="0"/>
                    </a:cubicBezTo>
                    <a:cubicBezTo>
                      <a:pt x="44746" y="104"/>
                      <a:pt x="44779" y="309"/>
                      <a:pt x="44794" y="412"/>
                    </a:cubicBezTo>
                    <a:cubicBezTo>
                      <a:pt x="44397" y="919"/>
                      <a:pt x="43922" y="1362"/>
                      <a:pt x="43421" y="1769"/>
                    </a:cubicBezTo>
                    <a:cubicBezTo>
                      <a:pt x="41978" y="2920"/>
                      <a:pt x="40554" y="4096"/>
                      <a:pt x="39035" y="5144"/>
                    </a:cubicBezTo>
                    <a:cubicBezTo>
                      <a:pt x="36178" y="7088"/>
                      <a:pt x="33310" y="9046"/>
                      <a:pt x="30220" y="10606"/>
                    </a:cubicBezTo>
                    <a:cubicBezTo>
                      <a:pt x="28321" y="11395"/>
                      <a:pt x="26450" y="12274"/>
                      <a:pt x="24467" y="12839"/>
                    </a:cubicBezTo>
                    <a:cubicBezTo>
                      <a:pt x="21442" y="13536"/>
                      <a:pt x="18382" y="14119"/>
                      <a:pt x="15297" y="14481"/>
                    </a:cubicBezTo>
                    <a:cubicBezTo>
                      <a:pt x="12921" y="14654"/>
                      <a:pt x="10560" y="15018"/>
                      <a:pt x="8176" y="15003"/>
                    </a:cubicBezTo>
                    <a:cubicBezTo>
                      <a:pt x="5776" y="15396"/>
                      <a:pt x="3336" y="15161"/>
                      <a:pt x="943" y="14852"/>
                    </a:cubicBezTo>
                    <a:cubicBezTo>
                      <a:pt x="583" y="14783"/>
                      <a:pt x="306" y="14518"/>
                      <a:pt x="0" y="14349"/>
                    </a:cubicBezTo>
                    <a:cubicBezTo>
                      <a:pt x="7250" y="13512"/>
                      <a:pt x="14431" y="12073"/>
                      <a:pt x="21442" y="10045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C17CA9E1-8DF8-6C0C-43FF-143D6932B242}"/>
                  </a:ext>
                </a:extLst>
              </p:cNvPr>
              <p:cNvSpPr/>
              <p:nvPr/>
            </p:nvSpPr>
            <p:spPr>
              <a:xfrm>
                <a:off x="5041248" y="6468930"/>
                <a:ext cx="50915" cy="46992"/>
              </a:xfrm>
              <a:custGeom>
                <a:avLst/>
                <a:gdLst>
                  <a:gd name="connsiteX0" fmla="*/ 1754 w 50915"/>
                  <a:gd name="connsiteY0" fmla="*/ 0 h 46992"/>
                  <a:gd name="connsiteX1" fmla="*/ 2600 w 50915"/>
                  <a:gd name="connsiteY1" fmla="*/ 1129 h 46992"/>
                  <a:gd name="connsiteX2" fmla="*/ 9147 w 50915"/>
                  <a:gd name="connsiteY2" fmla="*/ 11180 h 46992"/>
                  <a:gd name="connsiteX3" fmla="*/ 12127 w 50915"/>
                  <a:gd name="connsiteY3" fmla="*/ 14897 h 46992"/>
                  <a:gd name="connsiteX4" fmla="*/ 15907 w 50915"/>
                  <a:gd name="connsiteY4" fmla="*/ 18443 h 46992"/>
                  <a:gd name="connsiteX5" fmla="*/ 20926 w 50915"/>
                  <a:gd name="connsiteY5" fmla="*/ 22489 h 46992"/>
                  <a:gd name="connsiteX6" fmla="*/ 26295 w 50915"/>
                  <a:gd name="connsiteY6" fmla="*/ 26202 h 46992"/>
                  <a:gd name="connsiteX7" fmla="*/ 37966 w 50915"/>
                  <a:gd name="connsiteY7" fmla="*/ 32697 h 46992"/>
                  <a:gd name="connsiteX8" fmla="*/ 41331 w 50915"/>
                  <a:gd name="connsiteY8" fmla="*/ 33575 h 46992"/>
                  <a:gd name="connsiteX9" fmla="*/ 49215 w 50915"/>
                  <a:gd name="connsiteY9" fmla="*/ 44023 h 46992"/>
                  <a:gd name="connsiteX10" fmla="*/ 50915 w 50915"/>
                  <a:gd name="connsiteY10" fmla="*/ 46904 h 46992"/>
                  <a:gd name="connsiteX11" fmla="*/ 43987 w 50915"/>
                  <a:gd name="connsiteY11" fmla="*/ 45801 h 46992"/>
                  <a:gd name="connsiteX12" fmla="*/ 24795 w 50915"/>
                  <a:gd name="connsiteY12" fmla="*/ 35882 h 46992"/>
                  <a:gd name="connsiteX13" fmla="*/ 10908 w 50915"/>
                  <a:gd name="connsiteY13" fmla="*/ 22791 h 46992"/>
                  <a:gd name="connsiteX14" fmla="*/ 0 w 50915"/>
                  <a:gd name="connsiteY14" fmla="*/ 6305 h 46992"/>
                  <a:gd name="connsiteX15" fmla="*/ 1754 w 50915"/>
                  <a:gd name="connsiteY15" fmla="*/ 0 h 4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915" h="46992">
                    <a:moveTo>
                      <a:pt x="1754" y="0"/>
                    </a:moveTo>
                    <a:cubicBezTo>
                      <a:pt x="2052" y="358"/>
                      <a:pt x="2341" y="729"/>
                      <a:pt x="2600" y="1129"/>
                    </a:cubicBezTo>
                    <a:cubicBezTo>
                      <a:pt x="4708" y="4525"/>
                      <a:pt x="6806" y="7934"/>
                      <a:pt x="9147" y="11180"/>
                    </a:cubicBezTo>
                    <a:cubicBezTo>
                      <a:pt x="10083" y="12457"/>
                      <a:pt x="10875" y="13885"/>
                      <a:pt x="12127" y="14897"/>
                    </a:cubicBezTo>
                    <a:cubicBezTo>
                      <a:pt x="13482" y="15974"/>
                      <a:pt x="14576" y="17336"/>
                      <a:pt x="15907" y="18443"/>
                    </a:cubicBezTo>
                    <a:cubicBezTo>
                      <a:pt x="17539" y="19839"/>
                      <a:pt x="19153" y="21269"/>
                      <a:pt x="20926" y="22489"/>
                    </a:cubicBezTo>
                    <a:cubicBezTo>
                      <a:pt x="22724" y="23714"/>
                      <a:pt x="24456" y="25035"/>
                      <a:pt x="26295" y="26202"/>
                    </a:cubicBezTo>
                    <a:cubicBezTo>
                      <a:pt x="30132" y="28455"/>
                      <a:pt x="33791" y="31081"/>
                      <a:pt x="37966" y="32697"/>
                    </a:cubicBezTo>
                    <a:cubicBezTo>
                      <a:pt x="39015" y="33234"/>
                      <a:pt x="40170" y="33433"/>
                      <a:pt x="41331" y="33575"/>
                    </a:cubicBezTo>
                    <a:cubicBezTo>
                      <a:pt x="43879" y="37116"/>
                      <a:pt x="46649" y="40493"/>
                      <a:pt x="49215" y="44023"/>
                    </a:cubicBezTo>
                    <a:cubicBezTo>
                      <a:pt x="49850" y="44936"/>
                      <a:pt x="50549" y="45836"/>
                      <a:pt x="50915" y="46904"/>
                    </a:cubicBezTo>
                    <a:cubicBezTo>
                      <a:pt x="48553" y="47262"/>
                      <a:pt x="46222" y="46466"/>
                      <a:pt x="43987" y="45801"/>
                    </a:cubicBezTo>
                    <a:cubicBezTo>
                      <a:pt x="37131" y="43506"/>
                      <a:pt x="30701" y="40032"/>
                      <a:pt x="24795" y="35882"/>
                    </a:cubicBezTo>
                    <a:cubicBezTo>
                      <a:pt x="19567" y="32214"/>
                      <a:pt x="14917" y="27756"/>
                      <a:pt x="10908" y="22791"/>
                    </a:cubicBezTo>
                    <a:cubicBezTo>
                      <a:pt x="6763" y="17659"/>
                      <a:pt x="3068" y="12144"/>
                      <a:pt x="0" y="6305"/>
                    </a:cubicBezTo>
                    <a:cubicBezTo>
                      <a:pt x="214" y="4136"/>
                      <a:pt x="911" y="2009"/>
                      <a:pt x="1754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AEAABC9D-B697-991A-FD4B-DC3130C874B7}"/>
                </a:ext>
              </a:extLst>
            </p:cNvPr>
            <p:cNvSpPr/>
            <p:nvPr/>
          </p:nvSpPr>
          <p:spPr>
            <a:xfrm>
              <a:off x="5092573" y="6111898"/>
              <a:ext cx="105619" cy="75222"/>
            </a:xfrm>
            <a:custGeom>
              <a:avLst/>
              <a:gdLst>
                <a:gd name="connsiteX0" fmla="*/ 0 w 105619"/>
                <a:gd name="connsiteY0" fmla="*/ 123 h 75222"/>
                <a:gd name="connsiteX1" fmla="*/ 14000 w 105619"/>
                <a:gd name="connsiteY1" fmla="*/ 1703 h 75222"/>
                <a:gd name="connsiteX2" fmla="*/ 39453 w 105619"/>
                <a:gd name="connsiteY2" fmla="*/ 9322 h 75222"/>
                <a:gd name="connsiteX3" fmla="*/ 61946 w 105619"/>
                <a:gd name="connsiteY3" fmla="*/ 20674 h 75222"/>
                <a:gd name="connsiteX4" fmla="*/ 93411 w 105619"/>
                <a:gd name="connsiteY4" fmla="*/ 48997 h 75222"/>
                <a:gd name="connsiteX5" fmla="*/ 105620 w 105619"/>
                <a:gd name="connsiteY5" fmla="*/ 62939 h 75222"/>
                <a:gd name="connsiteX6" fmla="*/ 100206 w 105619"/>
                <a:gd name="connsiteY6" fmla="*/ 66180 h 75222"/>
                <a:gd name="connsiteX7" fmla="*/ 95174 w 105619"/>
                <a:gd name="connsiteY7" fmla="*/ 68715 h 75222"/>
                <a:gd name="connsiteX8" fmla="*/ 90705 w 105619"/>
                <a:gd name="connsiteY8" fmla="*/ 70284 h 75222"/>
                <a:gd name="connsiteX9" fmla="*/ 84014 w 105619"/>
                <a:gd name="connsiteY9" fmla="*/ 71820 h 75222"/>
                <a:gd name="connsiteX10" fmla="*/ 77008 w 105619"/>
                <a:gd name="connsiteY10" fmla="*/ 73033 h 75222"/>
                <a:gd name="connsiteX11" fmla="*/ 69242 w 105619"/>
                <a:gd name="connsiteY11" fmla="*/ 74300 h 75222"/>
                <a:gd name="connsiteX12" fmla="*/ 62563 w 105619"/>
                <a:gd name="connsiteY12" fmla="*/ 75040 h 75222"/>
                <a:gd name="connsiteX13" fmla="*/ 60162 w 105619"/>
                <a:gd name="connsiteY13" fmla="*/ 75212 h 75222"/>
                <a:gd name="connsiteX14" fmla="*/ 35049 w 105619"/>
                <a:gd name="connsiteY14" fmla="*/ 37021 h 75222"/>
                <a:gd name="connsiteX15" fmla="*/ 17964 w 105619"/>
                <a:gd name="connsiteY15" fmla="*/ 17191 h 75222"/>
                <a:gd name="connsiteX16" fmla="*/ 4777 w 105619"/>
                <a:gd name="connsiteY16" fmla="*/ 4081 h 75222"/>
                <a:gd name="connsiteX17" fmla="*/ 0 w 105619"/>
                <a:gd name="connsiteY17" fmla="*/ 123 h 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619" h="75222">
                  <a:moveTo>
                    <a:pt x="0" y="123"/>
                  </a:moveTo>
                  <a:cubicBezTo>
                    <a:pt x="4730" y="-375"/>
                    <a:pt x="9404" y="738"/>
                    <a:pt x="14000" y="1703"/>
                  </a:cubicBezTo>
                  <a:cubicBezTo>
                    <a:pt x="22657" y="3606"/>
                    <a:pt x="31185" y="6126"/>
                    <a:pt x="39453" y="9322"/>
                  </a:cubicBezTo>
                  <a:cubicBezTo>
                    <a:pt x="47290" y="12371"/>
                    <a:pt x="54905" y="16056"/>
                    <a:pt x="61946" y="20674"/>
                  </a:cubicBezTo>
                  <a:cubicBezTo>
                    <a:pt x="73805" y="28451"/>
                    <a:pt x="83930" y="38528"/>
                    <a:pt x="93411" y="48997"/>
                  </a:cubicBezTo>
                  <a:cubicBezTo>
                    <a:pt x="97558" y="53574"/>
                    <a:pt x="101581" y="58265"/>
                    <a:pt x="105620" y="62939"/>
                  </a:cubicBezTo>
                  <a:cubicBezTo>
                    <a:pt x="103920" y="64186"/>
                    <a:pt x="102079" y="65222"/>
                    <a:pt x="100206" y="66180"/>
                  </a:cubicBezTo>
                  <a:cubicBezTo>
                    <a:pt x="98706" y="67347"/>
                    <a:pt x="96907" y="67986"/>
                    <a:pt x="95174" y="68715"/>
                  </a:cubicBezTo>
                  <a:cubicBezTo>
                    <a:pt x="93696" y="69270"/>
                    <a:pt x="92216" y="69831"/>
                    <a:pt x="90705" y="70284"/>
                  </a:cubicBezTo>
                  <a:cubicBezTo>
                    <a:pt x="88453" y="70692"/>
                    <a:pt x="86258" y="71367"/>
                    <a:pt x="84014" y="71820"/>
                  </a:cubicBezTo>
                  <a:cubicBezTo>
                    <a:pt x="81677" y="72222"/>
                    <a:pt x="79357" y="72709"/>
                    <a:pt x="77008" y="73033"/>
                  </a:cubicBezTo>
                  <a:cubicBezTo>
                    <a:pt x="74423" y="73480"/>
                    <a:pt x="71794" y="73678"/>
                    <a:pt x="69242" y="74300"/>
                  </a:cubicBezTo>
                  <a:cubicBezTo>
                    <a:pt x="67032" y="74666"/>
                    <a:pt x="64801" y="74953"/>
                    <a:pt x="62563" y="75040"/>
                  </a:cubicBezTo>
                  <a:cubicBezTo>
                    <a:pt x="61765" y="75133"/>
                    <a:pt x="60966" y="75260"/>
                    <a:pt x="60162" y="75212"/>
                  </a:cubicBezTo>
                  <a:cubicBezTo>
                    <a:pt x="53106" y="61677"/>
                    <a:pt x="44492" y="48997"/>
                    <a:pt x="35049" y="37021"/>
                  </a:cubicBezTo>
                  <a:cubicBezTo>
                    <a:pt x="29637" y="30175"/>
                    <a:pt x="23928" y="23561"/>
                    <a:pt x="17964" y="17191"/>
                  </a:cubicBezTo>
                  <a:cubicBezTo>
                    <a:pt x="13704" y="12688"/>
                    <a:pt x="9389" y="8226"/>
                    <a:pt x="4777" y="4081"/>
                  </a:cubicBezTo>
                  <a:cubicBezTo>
                    <a:pt x="3258" y="2671"/>
                    <a:pt x="1530" y="1515"/>
                    <a:pt x="0" y="123"/>
                  </a:cubicBezTo>
                  <a:close/>
                </a:path>
              </a:pathLst>
            </a:custGeom>
            <a:solidFill>
              <a:srgbClr val="79A7C1"/>
            </a:solidFill>
            <a:ln w="23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58CEAD17-1582-FFA4-BEA9-9B3EC9CABB70}"/>
                </a:ext>
              </a:extLst>
            </p:cNvPr>
            <p:cNvSpPr/>
            <p:nvPr/>
          </p:nvSpPr>
          <p:spPr>
            <a:xfrm>
              <a:off x="5127538" y="6174837"/>
              <a:ext cx="108017" cy="263680"/>
            </a:xfrm>
            <a:custGeom>
              <a:avLst/>
              <a:gdLst>
                <a:gd name="connsiteX0" fmla="*/ 65241 w 108017"/>
                <a:gd name="connsiteY0" fmla="*/ 3241 h 263680"/>
                <a:gd name="connsiteX1" fmla="*/ 70655 w 108017"/>
                <a:gd name="connsiteY1" fmla="*/ 0 h 263680"/>
                <a:gd name="connsiteX2" fmla="*/ 86897 w 108017"/>
                <a:gd name="connsiteY2" fmla="*/ 18460 h 263680"/>
                <a:gd name="connsiteX3" fmla="*/ 100819 w 108017"/>
                <a:gd name="connsiteY3" fmla="*/ 33228 h 263680"/>
                <a:gd name="connsiteX4" fmla="*/ 106740 w 108017"/>
                <a:gd name="connsiteY4" fmla="*/ 42834 h 263680"/>
                <a:gd name="connsiteX5" fmla="*/ 107985 w 108017"/>
                <a:gd name="connsiteY5" fmla="*/ 55514 h 263680"/>
                <a:gd name="connsiteX6" fmla="*/ 107171 w 108017"/>
                <a:gd name="connsiteY6" fmla="*/ 79252 h 263680"/>
                <a:gd name="connsiteX7" fmla="*/ 93366 w 108017"/>
                <a:gd name="connsiteY7" fmla="*/ 154121 h 263680"/>
                <a:gd name="connsiteX8" fmla="*/ 73162 w 108017"/>
                <a:gd name="connsiteY8" fmla="*/ 208782 h 263680"/>
                <a:gd name="connsiteX9" fmla="*/ 49977 w 108017"/>
                <a:gd name="connsiteY9" fmla="*/ 250814 h 263680"/>
                <a:gd name="connsiteX10" fmla="*/ 48788 w 108017"/>
                <a:gd name="connsiteY10" fmla="*/ 252542 h 263680"/>
                <a:gd name="connsiteX11" fmla="*/ 43355 w 108017"/>
                <a:gd name="connsiteY11" fmla="*/ 255840 h 263680"/>
                <a:gd name="connsiteX12" fmla="*/ 37395 w 108017"/>
                <a:gd name="connsiteY12" fmla="*/ 258919 h 263680"/>
                <a:gd name="connsiteX13" fmla="*/ 31450 w 108017"/>
                <a:gd name="connsiteY13" fmla="*/ 260753 h 263680"/>
                <a:gd name="connsiteX14" fmla="*/ 21474 w 108017"/>
                <a:gd name="connsiteY14" fmla="*/ 262880 h 263680"/>
                <a:gd name="connsiteX15" fmla="*/ 17441 w 108017"/>
                <a:gd name="connsiteY15" fmla="*/ 263452 h 263680"/>
                <a:gd name="connsiteX16" fmla="*/ 10344 w 108017"/>
                <a:gd name="connsiteY16" fmla="*/ 263668 h 263680"/>
                <a:gd name="connsiteX17" fmla="*/ 2792 w 108017"/>
                <a:gd name="connsiteY17" fmla="*/ 263675 h 263680"/>
                <a:gd name="connsiteX18" fmla="*/ 0 w 108017"/>
                <a:gd name="connsiteY18" fmla="*/ 263202 h 263680"/>
                <a:gd name="connsiteX19" fmla="*/ 5431 w 108017"/>
                <a:gd name="connsiteY19" fmla="*/ 254351 h 263680"/>
                <a:gd name="connsiteX20" fmla="*/ 30766 w 108017"/>
                <a:gd name="connsiteY20" fmla="*/ 200319 h 263680"/>
                <a:gd name="connsiteX21" fmla="*/ 41214 w 108017"/>
                <a:gd name="connsiteY21" fmla="*/ 165820 h 263680"/>
                <a:gd name="connsiteX22" fmla="*/ 48156 w 108017"/>
                <a:gd name="connsiteY22" fmla="*/ 124358 h 263680"/>
                <a:gd name="connsiteX23" fmla="*/ 46220 w 108017"/>
                <a:gd name="connsiteY23" fmla="*/ 73266 h 263680"/>
                <a:gd name="connsiteX24" fmla="*/ 25197 w 108017"/>
                <a:gd name="connsiteY24" fmla="*/ 12274 h 263680"/>
                <a:gd name="connsiteX25" fmla="*/ 27598 w 108017"/>
                <a:gd name="connsiteY25" fmla="*/ 12101 h 263680"/>
                <a:gd name="connsiteX26" fmla="*/ 34277 w 108017"/>
                <a:gd name="connsiteY26" fmla="*/ 11361 h 263680"/>
                <a:gd name="connsiteX27" fmla="*/ 42043 w 108017"/>
                <a:gd name="connsiteY27" fmla="*/ 10094 h 263680"/>
                <a:gd name="connsiteX28" fmla="*/ 49049 w 108017"/>
                <a:gd name="connsiteY28" fmla="*/ 8882 h 263680"/>
                <a:gd name="connsiteX29" fmla="*/ 55740 w 108017"/>
                <a:gd name="connsiteY29" fmla="*/ 7345 h 263680"/>
                <a:gd name="connsiteX30" fmla="*/ 60209 w 108017"/>
                <a:gd name="connsiteY30" fmla="*/ 5776 h 263680"/>
                <a:gd name="connsiteX31" fmla="*/ 65241 w 108017"/>
                <a:gd name="connsiteY31" fmla="*/ 3241 h 263680"/>
                <a:gd name="connsiteX32" fmla="*/ 77575 w 108017"/>
                <a:gd name="connsiteY32" fmla="*/ 34937 h 263680"/>
                <a:gd name="connsiteX33" fmla="*/ 71449 w 108017"/>
                <a:gd name="connsiteY33" fmla="*/ 44587 h 263680"/>
                <a:gd name="connsiteX34" fmla="*/ 64376 w 108017"/>
                <a:gd name="connsiteY34" fmla="*/ 65094 h 263680"/>
                <a:gd name="connsiteX35" fmla="*/ 63720 w 108017"/>
                <a:gd name="connsiteY35" fmla="*/ 69075 h 263680"/>
                <a:gd name="connsiteX36" fmla="*/ 63653 w 108017"/>
                <a:gd name="connsiteY36" fmla="*/ 69088 h 263680"/>
                <a:gd name="connsiteX37" fmla="*/ 63858 w 108017"/>
                <a:gd name="connsiteY37" fmla="*/ 72582 h 263680"/>
                <a:gd name="connsiteX38" fmla="*/ 64930 w 108017"/>
                <a:gd name="connsiteY38" fmla="*/ 75031 h 263680"/>
                <a:gd name="connsiteX39" fmla="*/ 65211 w 108017"/>
                <a:gd name="connsiteY39" fmla="*/ 75976 h 263680"/>
                <a:gd name="connsiteX40" fmla="*/ 71514 w 108017"/>
                <a:gd name="connsiteY40" fmla="*/ 84333 h 263680"/>
                <a:gd name="connsiteX41" fmla="*/ 80246 w 108017"/>
                <a:gd name="connsiteY41" fmla="*/ 90274 h 263680"/>
                <a:gd name="connsiteX42" fmla="*/ 92960 w 108017"/>
                <a:gd name="connsiteY42" fmla="*/ 91625 h 263680"/>
                <a:gd name="connsiteX43" fmla="*/ 96225 w 108017"/>
                <a:gd name="connsiteY43" fmla="*/ 91057 h 263680"/>
                <a:gd name="connsiteX44" fmla="*/ 98942 w 108017"/>
                <a:gd name="connsiteY44" fmla="*/ 89594 h 263680"/>
                <a:gd name="connsiteX45" fmla="*/ 98674 w 108017"/>
                <a:gd name="connsiteY45" fmla="*/ 85749 h 263680"/>
                <a:gd name="connsiteX46" fmla="*/ 98305 w 108017"/>
                <a:gd name="connsiteY46" fmla="*/ 83634 h 263680"/>
                <a:gd name="connsiteX47" fmla="*/ 87302 w 108017"/>
                <a:gd name="connsiteY47" fmla="*/ 45622 h 263680"/>
                <a:gd name="connsiteX48" fmla="*/ 82717 w 108017"/>
                <a:gd name="connsiteY48" fmla="*/ 36251 h 263680"/>
                <a:gd name="connsiteX49" fmla="*/ 80016 w 108017"/>
                <a:gd name="connsiteY49" fmla="*/ 33737 h 263680"/>
                <a:gd name="connsiteX50" fmla="*/ 77575 w 108017"/>
                <a:gd name="connsiteY50" fmla="*/ 34937 h 263680"/>
                <a:gd name="connsiteX51" fmla="*/ 89540 w 108017"/>
                <a:gd name="connsiteY51" fmla="*/ 41471 h 263680"/>
                <a:gd name="connsiteX52" fmla="*/ 92626 w 108017"/>
                <a:gd name="connsiteY52" fmla="*/ 46397 h 263680"/>
                <a:gd name="connsiteX53" fmla="*/ 93616 w 108017"/>
                <a:gd name="connsiteY53" fmla="*/ 47946 h 263680"/>
                <a:gd name="connsiteX54" fmla="*/ 93705 w 108017"/>
                <a:gd name="connsiteY54" fmla="*/ 45914 h 263680"/>
                <a:gd name="connsiteX55" fmla="*/ 89944 w 108017"/>
                <a:gd name="connsiteY55" fmla="*/ 40765 h 263680"/>
                <a:gd name="connsiteX56" fmla="*/ 89540 w 108017"/>
                <a:gd name="connsiteY56" fmla="*/ 41471 h 2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8017" h="263680">
                  <a:moveTo>
                    <a:pt x="65241" y="3241"/>
                  </a:moveTo>
                  <a:cubicBezTo>
                    <a:pt x="67114" y="2283"/>
                    <a:pt x="68955" y="1247"/>
                    <a:pt x="70655" y="0"/>
                  </a:cubicBezTo>
                  <a:cubicBezTo>
                    <a:pt x="76026" y="6189"/>
                    <a:pt x="81323" y="12448"/>
                    <a:pt x="86897" y="18460"/>
                  </a:cubicBezTo>
                  <a:cubicBezTo>
                    <a:pt x="91450" y="23464"/>
                    <a:pt x="96335" y="28159"/>
                    <a:pt x="100819" y="33228"/>
                  </a:cubicBezTo>
                  <a:cubicBezTo>
                    <a:pt x="103277" y="36081"/>
                    <a:pt x="105801" y="39099"/>
                    <a:pt x="106740" y="42834"/>
                  </a:cubicBezTo>
                  <a:cubicBezTo>
                    <a:pt x="107752" y="46977"/>
                    <a:pt x="107838" y="51271"/>
                    <a:pt x="107985" y="55514"/>
                  </a:cubicBezTo>
                  <a:cubicBezTo>
                    <a:pt x="108136" y="63433"/>
                    <a:pt x="107748" y="71354"/>
                    <a:pt x="107171" y="79252"/>
                  </a:cubicBezTo>
                  <a:cubicBezTo>
                    <a:pt x="105214" y="104602"/>
                    <a:pt x="100469" y="129714"/>
                    <a:pt x="93366" y="154121"/>
                  </a:cubicBezTo>
                  <a:cubicBezTo>
                    <a:pt x="87904" y="172777"/>
                    <a:pt x="81200" y="191080"/>
                    <a:pt x="73162" y="208782"/>
                  </a:cubicBezTo>
                  <a:cubicBezTo>
                    <a:pt x="66514" y="223352"/>
                    <a:pt x="58858" y="237479"/>
                    <a:pt x="49977" y="250814"/>
                  </a:cubicBezTo>
                  <a:cubicBezTo>
                    <a:pt x="49573" y="251382"/>
                    <a:pt x="49230" y="251999"/>
                    <a:pt x="48788" y="252542"/>
                  </a:cubicBezTo>
                  <a:cubicBezTo>
                    <a:pt x="46986" y="253656"/>
                    <a:pt x="45227" y="254845"/>
                    <a:pt x="43355" y="255840"/>
                  </a:cubicBezTo>
                  <a:cubicBezTo>
                    <a:pt x="41406" y="256938"/>
                    <a:pt x="39388" y="257907"/>
                    <a:pt x="37395" y="258919"/>
                  </a:cubicBezTo>
                  <a:cubicBezTo>
                    <a:pt x="35461" y="259665"/>
                    <a:pt x="33463" y="260257"/>
                    <a:pt x="31450" y="260753"/>
                  </a:cubicBezTo>
                  <a:cubicBezTo>
                    <a:pt x="28179" y="261681"/>
                    <a:pt x="24866" y="262540"/>
                    <a:pt x="21474" y="262880"/>
                  </a:cubicBezTo>
                  <a:cubicBezTo>
                    <a:pt x="20132" y="263085"/>
                    <a:pt x="18794" y="263334"/>
                    <a:pt x="17441" y="263452"/>
                  </a:cubicBezTo>
                  <a:cubicBezTo>
                    <a:pt x="15092" y="263815"/>
                    <a:pt x="12712" y="263627"/>
                    <a:pt x="10344" y="263668"/>
                  </a:cubicBezTo>
                  <a:cubicBezTo>
                    <a:pt x="7826" y="263664"/>
                    <a:pt x="5308" y="263657"/>
                    <a:pt x="2792" y="263675"/>
                  </a:cubicBezTo>
                  <a:cubicBezTo>
                    <a:pt x="1845" y="263655"/>
                    <a:pt x="867" y="263618"/>
                    <a:pt x="0" y="263202"/>
                  </a:cubicBezTo>
                  <a:cubicBezTo>
                    <a:pt x="1923" y="260323"/>
                    <a:pt x="3653" y="257320"/>
                    <a:pt x="5431" y="254351"/>
                  </a:cubicBezTo>
                  <a:cubicBezTo>
                    <a:pt x="15566" y="237194"/>
                    <a:pt x="23919" y="219021"/>
                    <a:pt x="30766" y="200319"/>
                  </a:cubicBezTo>
                  <a:cubicBezTo>
                    <a:pt x="34889" y="189025"/>
                    <a:pt x="38394" y="177507"/>
                    <a:pt x="41214" y="165820"/>
                  </a:cubicBezTo>
                  <a:cubicBezTo>
                    <a:pt x="44496" y="152187"/>
                    <a:pt x="46960" y="138337"/>
                    <a:pt x="48156" y="124358"/>
                  </a:cubicBezTo>
                  <a:cubicBezTo>
                    <a:pt x="49640" y="107338"/>
                    <a:pt x="49159" y="90112"/>
                    <a:pt x="46220" y="73266"/>
                  </a:cubicBezTo>
                  <a:cubicBezTo>
                    <a:pt x="42550" y="51975"/>
                    <a:pt x="35226" y="31385"/>
                    <a:pt x="25197" y="12274"/>
                  </a:cubicBezTo>
                  <a:cubicBezTo>
                    <a:pt x="26001" y="12321"/>
                    <a:pt x="26800" y="12194"/>
                    <a:pt x="27598" y="12101"/>
                  </a:cubicBezTo>
                  <a:cubicBezTo>
                    <a:pt x="29836" y="12015"/>
                    <a:pt x="32067" y="11728"/>
                    <a:pt x="34277" y="11361"/>
                  </a:cubicBezTo>
                  <a:cubicBezTo>
                    <a:pt x="36829" y="10739"/>
                    <a:pt x="39458" y="10541"/>
                    <a:pt x="42043" y="10094"/>
                  </a:cubicBezTo>
                  <a:cubicBezTo>
                    <a:pt x="44392" y="9771"/>
                    <a:pt x="46712" y="9283"/>
                    <a:pt x="49049" y="8882"/>
                  </a:cubicBezTo>
                  <a:cubicBezTo>
                    <a:pt x="51293" y="8428"/>
                    <a:pt x="53488" y="7753"/>
                    <a:pt x="55740" y="7345"/>
                  </a:cubicBezTo>
                  <a:cubicBezTo>
                    <a:pt x="57251" y="6892"/>
                    <a:pt x="58731" y="6331"/>
                    <a:pt x="60209" y="5776"/>
                  </a:cubicBezTo>
                  <a:cubicBezTo>
                    <a:pt x="61942" y="5047"/>
                    <a:pt x="63741" y="4408"/>
                    <a:pt x="65241" y="3241"/>
                  </a:cubicBezTo>
                  <a:moveTo>
                    <a:pt x="77575" y="34937"/>
                  </a:moveTo>
                  <a:cubicBezTo>
                    <a:pt x="75076" y="37835"/>
                    <a:pt x="73195" y="41201"/>
                    <a:pt x="71449" y="44587"/>
                  </a:cubicBezTo>
                  <a:cubicBezTo>
                    <a:pt x="68133" y="51045"/>
                    <a:pt x="65932" y="58019"/>
                    <a:pt x="64376" y="65094"/>
                  </a:cubicBezTo>
                  <a:cubicBezTo>
                    <a:pt x="64121" y="66413"/>
                    <a:pt x="63718" y="67718"/>
                    <a:pt x="63720" y="69075"/>
                  </a:cubicBezTo>
                  <a:lnTo>
                    <a:pt x="63653" y="69088"/>
                  </a:lnTo>
                  <a:cubicBezTo>
                    <a:pt x="63610" y="70251"/>
                    <a:pt x="63541" y="71443"/>
                    <a:pt x="63858" y="72582"/>
                  </a:cubicBezTo>
                  <a:cubicBezTo>
                    <a:pt x="64076" y="73452"/>
                    <a:pt x="64525" y="74237"/>
                    <a:pt x="64930" y="75031"/>
                  </a:cubicBezTo>
                  <a:cubicBezTo>
                    <a:pt x="64963" y="75357"/>
                    <a:pt x="65021" y="75693"/>
                    <a:pt x="65211" y="75976"/>
                  </a:cubicBezTo>
                  <a:cubicBezTo>
                    <a:pt x="66976" y="78995"/>
                    <a:pt x="69063" y="81835"/>
                    <a:pt x="71514" y="84333"/>
                  </a:cubicBezTo>
                  <a:cubicBezTo>
                    <a:pt x="74000" y="86849"/>
                    <a:pt x="76906" y="89037"/>
                    <a:pt x="80246" y="90274"/>
                  </a:cubicBezTo>
                  <a:cubicBezTo>
                    <a:pt x="84294" y="91748"/>
                    <a:pt x="88696" y="91996"/>
                    <a:pt x="92960" y="91625"/>
                  </a:cubicBezTo>
                  <a:cubicBezTo>
                    <a:pt x="94054" y="91499"/>
                    <a:pt x="95191" y="91469"/>
                    <a:pt x="96225" y="91057"/>
                  </a:cubicBezTo>
                  <a:cubicBezTo>
                    <a:pt x="97114" y="90550"/>
                    <a:pt x="98501" y="90731"/>
                    <a:pt x="98942" y="89594"/>
                  </a:cubicBezTo>
                  <a:cubicBezTo>
                    <a:pt x="99300" y="88347"/>
                    <a:pt x="99149" y="86944"/>
                    <a:pt x="98674" y="85749"/>
                  </a:cubicBezTo>
                  <a:cubicBezTo>
                    <a:pt x="98562" y="85039"/>
                    <a:pt x="98465" y="84329"/>
                    <a:pt x="98305" y="83634"/>
                  </a:cubicBezTo>
                  <a:cubicBezTo>
                    <a:pt x="95550" y="70726"/>
                    <a:pt x="92201" y="57898"/>
                    <a:pt x="87302" y="45622"/>
                  </a:cubicBezTo>
                  <a:cubicBezTo>
                    <a:pt x="85978" y="42407"/>
                    <a:pt x="84618" y="39175"/>
                    <a:pt x="82717" y="36251"/>
                  </a:cubicBezTo>
                  <a:cubicBezTo>
                    <a:pt x="82009" y="35252"/>
                    <a:pt x="81239" y="34121"/>
                    <a:pt x="80016" y="33737"/>
                  </a:cubicBezTo>
                  <a:cubicBezTo>
                    <a:pt x="79008" y="33444"/>
                    <a:pt x="78171" y="34236"/>
                    <a:pt x="77575" y="34937"/>
                  </a:cubicBezTo>
                  <a:moveTo>
                    <a:pt x="89540" y="41471"/>
                  </a:moveTo>
                  <a:cubicBezTo>
                    <a:pt x="90714" y="43011"/>
                    <a:pt x="91933" y="44563"/>
                    <a:pt x="92626" y="46397"/>
                  </a:cubicBezTo>
                  <a:cubicBezTo>
                    <a:pt x="92885" y="46958"/>
                    <a:pt x="92926" y="47726"/>
                    <a:pt x="93616" y="47946"/>
                  </a:cubicBezTo>
                  <a:cubicBezTo>
                    <a:pt x="94261" y="47418"/>
                    <a:pt x="93810" y="46576"/>
                    <a:pt x="93705" y="45914"/>
                  </a:cubicBezTo>
                  <a:cubicBezTo>
                    <a:pt x="93217" y="43784"/>
                    <a:pt x="91911" y="41786"/>
                    <a:pt x="89944" y="40765"/>
                  </a:cubicBezTo>
                  <a:cubicBezTo>
                    <a:pt x="89579" y="40685"/>
                    <a:pt x="89210" y="41188"/>
                    <a:pt x="89540" y="41471"/>
                  </a:cubicBezTo>
                  <a:close/>
                </a:path>
              </a:pathLst>
            </a:custGeom>
            <a:solidFill>
              <a:srgbClr val="327A9F"/>
            </a:solidFill>
            <a:ln w="23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áfico 68">
              <a:extLst>
                <a:ext uri="{FF2B5EF4-FFF2-40B4-BE49-F238E27FC236}">
                  <a16:creationId xmlns:a16="http://schemas.microsoft.com/office/drawing/2014/main" id="{DE6E4684-52E3-587E-61D1-17364227F67A}"/>
                </a:ext>
              </a:extLst>
            </p:cNvPr>
            <p:cNvGrpSpPr/>
            <p:nvPr/>
          </p:nvGrpSpPr>
          <p:grpSpPr>
            <a:xfrm>
              <a:off x="5058053" y="6198692"/>
              <a:ext cx="168625" cy="69582"/>
              <a:chOff x="5058053" y="6198692"/>
              <a:chExt cx="168625" cy="69582"/>
            </a:xfrm>
            <a:solidFill>
              <a:srgbClr val="FFFEFE"/>
            </a:solidFill>
          </p:grpSpPr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9F2B0E89-570A-DFCC-28C1-0A4F1F0E48CC}"/>
                  </a:ext>
                </a:extLst>
              </p:cNvPr>
              <p:cNvSpPr/>
              <p:nvPr/>
            </p:nvSpPr>
            <p:spPr>
              <a:xfrm>
                <a:off x="5058053" y="6198692"/>
                <a:ext cx="66592" cy="69582"/>
              </a:xfrm>
              <a:custGeom>
                <a:avLst/>
                <a:gdLst>
                  <a:gd name="connsiteX0" fmla="*/ 22508 w 66592"/>
                  <a:gd name="connsiteY0" fmla="*/ 94 h 69582"/>
                  <a:gd name="connsiteX1" fmla="*/ 25833 w 66592"/>
                  <a:gd name="connsiteY1" fmla="*/ 634 h 69582"/>
                  <a:gd name="connsiteX2" fmla="*/ 38064 w 66592"/>
                  <a:gd name="connsiteY2" fmla="*/ 8001 h 69582"/>
                  <a:gd name="connsiteX3" fmla="*/ 54025 w 66592"/>
                  <a:gd name="connsiteY3" fmla="*/ 24452 h 69582"/>
                  <a:gd name="connsiteX4" fmla="*/ 64423 w 66592"/>
                  <a:gd name="connsiteY4" fmla="*/ 43263 h 69582"/>
                  <a:gd name="connsiteX5" fmla="*/ 64969 w 66592"/>
                  <a:gd name="connsiteY5" fmla="*/ 43194 h 69582"/>
                  <a:gd name="connsiteX6" fmla="*/ 65064 w 66592"/>
                  <a:gd name="connsiteY6" fmla="*/ 42931 h 69582"/>
                  <a:gd name="connsiteX7" fmla="*/ 66585 w 66592"/>
                  <a:gd name="connsiteY7" fmla="*/ 47216 h 69582"/>
                  <a:gd name="connsiteX8" fmla="*/ 65034 w 66592"/>
                  <a:gd name="connsiteY8" fmla="*/ 50177 h 69582"/>
                  <a:gd name="connsiteX9" fmla="*/ 65142 w 66592"/>
                  <a:gd name="connsiteY9" fmla="*/ 49668 h 69582"/>
                  <a:gd name="connsiteX10" fmla="*/ 64527 w 66592"/>
                  <a:gd name="connsiteY10" fmla="*/ 49612 h 69582"/>
                  <a:gd name="connsiteX11" fmla="*/ 46313 w 66592"/>
                  <a:gd name="connsiteY11" fmla="*/ 60116 h 69582"/>
                  <a:gd name="connsiteX12" fmla="*/ 33377 w 66592"/>
                  <a:gd name="connsiteY12" fmla="*/ 65094 h 69582"/>
                  <a:gd name="connsiteX13" fmla="*/ 2566 w 66592"/>
                  <a:gd name="connsiteY13" fmla="*/ 69084 h 69582"/>
                  <a:gd name="connsiteX14" fmla="*/ 2097 w 66592"/>
                  <a:gd name="connsiteY14" fmla="*/ 69582 h 69582"/>
                  <a:gd name="connsiteX15" fmla="*/ 548 w 66592"/>
                  <a:gd name="connsiteY15" fmla="*/ 68065 h 69582"/>
                  <a:gd name="connsiteX16" fmla="*/ 0 w 66592"/>
                  <a:gd name="connsiteY16" fmla="*/ 64587 h 69582"/>
                  <a:gd name="connsiteX17" fmla="*/ 690 w 66592"/>
                  <a:gd name="connsiteY17" fmla="*/ 64563 h 69582"/>
                  <a:gd name="connsiteX18" fmla="*/ 952 w 66592"/>
                  <a:gd name="connsiteY18" fmla="*/ 62110 h 69582"/>
                  <a:gd name="connsiteX19" fmla="*/ 4594 w 66592"/>
                  <a:gd name="connsiteY19" fmla="*/ 37112 h 69582"/>
                  <a:gd name="connsiteX20" fmla="*/ 13607 w 66592"/>
                  <a:gd name="connsiteY20" fmla="*/ 12711 h 69582"/>
                  <a:gd name="connsiteX21" fmla="*/ 19776 w 66592"/>
                  <a:gd name="connsiteY21" fmla="*/ 2520 h 69582"/>
                  <a:gd name="connsiteX22" fmla="*/ 22508 w 66592"/>
                  <a:gd name="connsiteY22" fmla="*/ 94 h 69582"/>
                  <a:gd name="connsiteX23" fmla="*/ 31070 w 66592"/>
                  <a:gd name="connsiteY23" fmla="*/ 8875 h 69582"/>
                  <a:gd name="connsiteX24" fmla="*/ 27221 w 66592"/>
                  <a:gd name="connsiteY24" fmla="*/ 11915 h 69582"/>
                  <a:gd name="connsiteX25" fmla="*/ 25311 w 66592"/>
                  <a:gd name="connsiteY25" fmla="*/ 18136 h 69582"/>
                  <a:gd name="connsiteX26" fmla="*/ 24694 w 66592"/>
                  <a:gd name="connsiteY26" fmla="*/ 27136 h 69582"/>
                  <a:gd name="connsiteX27" fmla="*/ 26519 w 66592"/>
                  <a:gd name="connsiteY27" fmla="*/ 41390 h 69582"/>
                  <a:gd name="connsiteX28" fmla="*/ 30824 w 66592"/>
                  <a:gd name="connsiteY28" fmla="*/ 49804 h 69582"/>
                  <a:gd name="connsiteX29" fmla="*/ 34516 w 66592"/>
                  <a:gd name="connsiteY29" fmla="*/ 52272 h 69582"/>
                  <a:gd name="connsiteX30" fmla="*/ 37738 w 66592"/>
                  <a:gd name="connsiteY30" fmla="*/ 50874 h 69582"/>
                  <a:gd name="connsiteX31" fmla="*/ 40675 w 66592"/>
                  <a:gd name="connsiteY31" fmla="*/ 45594 h 69582"/>
                  <a:gd name="connsiteX32" fmla="*/ 41984 w 66592"/>
                  <a:gd name="connsiteY32" fmla="*/ 26689 h 69582"/>
                  <a:gd name="connsiteX33" fmla="*/ 38586 w 66592"/>
                  <a:gd name="connsiteY33" fmla="*/ 14239 h 69582"/>
                  <a:gd name="connsiteX34" fmla="*/ 34093 w 66592"/>
                  <a:gd name="connsiteY34" fmla="*/ 8993 h 69582"/>
                  <a:gd name="connsiteX35" fmla="*/ 31070 w 66592"/>
                  <a:gd name="connsiteY35" fmla="*/ 8875 h 6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6592" h="69582">
                    <a:moveTo>
                      <a:pt x="22508" y="94"/>
                    </a:moveTo>
                    <a:cubicBezTo>
                      <a:pt x="23632" y="-210"/>
                      <a:pt x="24774" y="289"/>
                      <a:pt x="25833" y="634"/>
                    </a:cubicBezTo>
                    <a:cubicBezTo>
                      <a:pt x="30278" y="2401"/>
                      <a:pt x="34268" y="5126"/>
                      <a:pt x="38064" y="8001"/>
                    </a:cubicBezTo>
                    <a:cubicBezTo>
                      <a:pt x="44121" y="12696"/>
                      <a:pt x="49595" y="18188"/>
                      <a:pt x="54025" y="24452"/>
                    </a:cubicBezTo>
                    <a:cubicBezTo>
                      <a:pt x="58144" y="30332"/>
                      <a:pt x="61528" y="36702"/>
                      <a:pt x="64423" y="43263"/>
                    </a:cubicBezTo>
                    <a:cubicBezTo>
                      <a:pt x="64602" y="43238"/>
                      <a:pt x="64784" y="43216"/>
                      <a:pt x="64969" y="43194"/>
                    </a:cubicBezTo>
                    <a:lnTo>
                      <a:pt x="65064" y="42931"/>
                    </a:lnTo>
                    <a:cubicBezTo>
                      <a:pt x="65666" y="44314"/>
                      <a:pt x="66467" y="45680"/>
                      <a:pt x="66585" y="47216"/>
                    </a:cubicBezTo>
                    <a:cubicBezTo>
                      <a:pt x="66670" y="48414"/>
                      <a:pt x="66009" y="49521"/>
                      <a:pt x="65034" y="50177"/>
                    </a:cubicBezTo>
                    <a:cubicBezTo>
                      <a:pt x="65062" y="50050"/>
                      <a:pt x="65114" y="49795"/>
                      <a:pt x="65142" y="49668"/>
                    </a:cubicBezTo>
                    <a:cubicBezTo>
                      <a:pt x="64989" y="49653"/>
                      <a:pt x="64680" y="49625"/>
                      <a:pt x="64527" y="49612"/>
                    </a:cubicBezTo>
                    <a:cubicBezTo>
                      <a:pt x="58785" y="53645"/>
                      <a:pt x="52661" y="57129"/>
                      <a:pt x="46313" y="60116"/>
                    </a:cubicBezTo>
                    <a:cubicBezTo>
                      <a:pt x="42122" y="62071"/>
                      <a:pt x="37811" y="63778"/>
                      <a:pt x="33377" y="65094"/>
                    </a:cubicBezTo>
                    <a:cubicBezTo>
                      <a:pt x="23388" y="67987"/>
                      <a:pt x="12940" y="69060"/>
                      <a:pt x="2566" y="69084"/>
                    </a:cubicBezTo>
                    <a:cubicBezTo>
                      <a:pt x="2270" y="69053"/>
                      <a:pt x="2227" y="69397"/>
                      <a:pt x="2097" y="69582"/>
                    </a:cubicBezTo>
                    <a:cubicBezTo>
                      <a:pt x="1400" y="69306"/>
                      <a:pt x="772" y="68801"/>
                      <a:pt x="548" y="68065"/>
                    </a:cubicBezTo>
                    <a:cubicBezTo>
                      <a:pt x="199" y="66941"/>
                      <a:pt x="35" y="65761"/>
                      <a:pt x="0" y="64587"/>
                    </a:cubicBezTo>
                    <a:cubicBezTo>
                      <a:pt x="227" y="64582"/>
                      <a:pt x="457" y="64576"/>
                      <a:pt x="690" y="64563"/>
                    </a:cubicBezTo>
                    <a:cubicBezTo>
                      <a:pt x="945" y="63771"/>
                      <a:pt x="865" y="62923"/>
                      <a:pt x="952" y="62110"/>
                    </a:cubicBezTo>
                    <a:cubicBezTo>
                      <a:pt x="1539" y="53703"/>
                      <a:pt x="2637" y="45313"/>
                      <a:pt x="4594" y="37112"/>
                    </a:cubicBezTo>
                    <a:cubicBezTo>
                      <a:pt x="6668" y="28672"/>
                      <a:pt x="9730" y="20483"/>
                      <a:pt x="13607" y="12711"/>
                    </a:cubicBezTo>
                    <a:cubicBezTo>
                      <a:pt x="15413" y="9174"/>
                      <a:pt x="17338" y="5668"/>
                      <a:pt x="19776" y="2520"/>
                    </a:cubicBezTo>
                    <a:cubicBezTo>
                      <a:pt x="20555" y="1592"/>
                      <a:pt x="21338" y="543"/>
                      <a:pt x="22508" y="94"/>
                    </a:cubicBezTo>
                    <a:moveTo>
                      <a:pt x="31070" y="8875"/>
                    </a:moveTo>
                    <a:cubicBezTo>
                      <a:pt x="29381" y="9194"/>
                      <a:pt x="28062" y="10476"/>
                      <a:pt x="27221" y="11915"/>
                    </a:cubicBezTo>
                    <a:cubicBezTo>
                      <a:pt x="26137" y="13820"/>
                      <a:pt x="25658" y="15993"/>
                      <a:pt x="25311" y="18136"/>
                    </a:cubicBezTo>
                    <a:cubicBezTo>
                      <a:pt x="24860" y="21114"/>
                      <a:pt x="24724" y="24128"/>
                      <a:pt x="24694" y="27136"/>
                    </a:cubicBezTo>
                    <a:cubicBezTo>
                      <a:pt x="24679" y="31935"/>
                      <a:pt x="25115" y="36781"/>
                      <a:pt x="26519" y="41390"/>
                    </a:cubicBezTo>
                    <a:cubicBezTo>
                      <a:pt x="27454" y="44409"/>
                      <a:pt x="28792" y="47359"/>
                      <a:pt x="30824" y="49804"/>
                    </a:cubicBezTo>
                    <a:cubicBezTo>
                      <a:pt x="31799" y="50921"/>
                      <a:pt x="32986" y="52048"/>
                      <a:pt x="34516" y="52272"/>
                    </a:cubicBezTo>
                    <a:cubicBezTo>
                      <a:pt x="35757" y="52462"/>
                      <a:pt x="36922" y="51748"/>
                      <a:pt x="37738" y="50874"/>
                    </a:cubicBezTo>
                    <a:cubicBezTo>
                      <a:pt x="39119" y="49376"/>
                      <a:pt x="39978" y="47486"/>
                      <a:pt x="40675" y="45594"/>
                    </a:cubicBezTo>
                    <a:cubicBezTo>
                      <a:pt x="42830" y="39558"/>
                      <a:pt x="42955" y="32973"/>
                      <a:pt x="41984" y="26689"/>
                    </a:cubicBezTo>
                    <a:cubicBezTo>
                      <a:pt x="41315" y="22432"/>
                      <a:pt x="40170" y="18248"/>
                      <a:pt x="38586" y="14239"/>
                    </a:cubicBezTo>
                    <a:cubicBezTo>
                      <a:pt x="37718" y="12077"/>
                      <a:pt x="36355" y="9887"/>
                      <a:pt x="34093" y="8993"/>
                    </a:cubicBezTo>
                    <a:cubicBezTo>
                      <a:pt x="33155" y="8497"/>
                      <a:pt x="32061" y="8661"/>
                      <a:pt x="31070" y="8875"/>
                    </a:cubicBezTo>
                    <a:close/>
                  </a:path>
                </a:pathLst>
              </a:custGeom>
              <a:solidFill>
                <a:srgbClr val="FFFEF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0F3B13C8-D325-8839-7217-BAB71F25588C}"/>
                  </a:ext>
                </a:extLst>
              </p:cNvPr>
              <p:cNvSpPr/>
              <p:nvPr/>
            </p:nvSpPr>
            <p:spPr>
              <a:xfrm>
                <a:off x="5191153" y="6209960"/>
                <a:ext cx="35524" cy="55934"/>
              </a:xfrm>
              <a:custGeom>
                <a:avLst/>
                <a:gdLst>
                  <a:gd name="connsiteX0" fmla="*/ 13550 w 35524"/>
                  <a:gd name="connsiteY0" fmla="*/ 2654 h 55934"/>
                  <a:gd name="connsiteX1" fmla="*/ 15980 w 35524"/>
                  <a:gd name="connsiteY1" fmla="*/ 0 h 55934"/>
                  <a:gd name="connsiteX2" fmla="*/ 17958 w 35524"/>
                  <a:gd name="connsiteY2" fmla="*/ 2015 h 55934"/>
                  <a:gd name="connsiteX3" fmla="*/ 22397 w 35524"/>
                  <a:gd name="connsiteY3" fmla="*/ 11162 h 55934"/>
                  <a:gd name="connsiteX4" fmla="*/ 29617 w 35524"/>
                  <a:gd name="connsiteY4" fmla="*/ 32941 h 55934"/>
                  <a:gd name="connsiteX5" fmla="*/ 34409 w 35524"/>
                  <a:gd name="connsiteY5" fmla="*/ 50762 h 55934"/>
                  <a:gd name="connsiteX6" fmla="*/ 34757 w 35524"/>
                  <a:gd name="connsiteY6" fmla="*/ 50963 h 55934"/>
                  <a:gd name="connsiteX7" fmla="*/ 35059 w 35524"/>
                  <a:gd name="connsiteY7" fmla="*/ 50626 h 55934"/>
                  <a:gd name="connsiteX8" fmla="*/ 35327 w 35524"/>
                  <a:gd name="connsiteY8" fmla="*/ 54471 h 55934"/>
                  <a:gd name="connsiteX9" fmla="*/ 32610 w 35524"/>
                  <a:gd name="connsiteY9" fmla="*/ 55934 h 55934"/>
                  <a:gd name="connsiteX10" fmla="*/ 32180 w 35524"/>
                  <a:gd name="connsiteY10" fmla="*/ 55233 h 55934"/>
                  <a:gd name="connsiteX11" fmla="*/ 18731 w 35524"/>
                  <a:gd name="connsiteY11" fmla="*/ 54329 h 55934"/>
                  <a:gd name="connsiteX12" fmla="*/ 10281 w 35524"/>
                  <a:gd name="connsiteY12" fmla="*/ 49634 h 55934"/>
                  <a:gd name="connsiteX13" fmla="*/ 1954 w 35524"/>
                  <a:gd name="connsiteY13" fmla="*/ 39852 h 55934"/>
                  <a:gd name="connsiteX14" fmla="*/ 1315 w 35524"/>
                  <a:gd name="connsiteY14" fmla="*/ 39909 h 55934"/>
                  <a:gd name="connsiteX15" fmla="*/ 243 w 35524"/>
                  <a:gd name="connsiteY15" fmla="*/ 37459 h 55934"/>
                  <a:gd name="connsiteX16" fmla="*/ 38 w 35524"/>
                  <a:gd name="connsiteY16" fmla="*/ 33966 h 55934"/>
                  <a:gd name="connsiteX17" fmla="*/ 105 w 35524"/>
                  <a:gd name="connsiteY17" fmla="*/ 33953 h 55934"/>
                  <a:gd name="connsiteX18" fmla="*/ 882 w 35524"/>
                  <a:gd name="connsiteY18" fmla="*/ 33355 h 55934"/>
                  <a:gd name="connsiteX19" fmla="*/ 4291 w 35524"/>
                  <a:gd name="connsiteY19" fmla="*/ 21725 h 55934"/>
                  <a:gd name="connsiteX20" fmla="*/ 13550 w 35524"/>
                  <a:gd name="connsiteY20" fmla="*/ 2654 h 55934"/>
                  <a:gd name="connsiteX21" fmla="*/ 11032 w 35524"/>
                  <a:gd name="connsiteY21" fmla="*/ 10086 h 55934"/>
                  <a:gd name="connsiteX22" fmla="*/ 8695 w 35524"/>
                  <a:gd name="connsiteY22" fmla="*/ 12524 h 55934"/>
                  <a:gd name="connsiteX23" fmla="*/ 5870 w 35524"/>
                  <a:gd name="connsiteY23" fmla="*/ 24506 h 55934"/>
                  <a:gd name="connsiteX24" fmla="*/ 7163 w 35524"/>
                  <a:gd name="connsiteY24" fmla="*/ 37218 h 55934"/>
                  <a:gd name="connsiteX25" fmla="*/ 9206 w 35524"/>
                  <a:gd name="connsiteY25" fmla="*/ 40757 h 55934"/>
                  <a:gd name="connsiteX26" fmla="*/ 11578 w 35524"/>
                  <a:gd name="connsiteY26" fmla="*/ 40601 h 55934"/>
                  <a:gd name="connsiteX27" fmla="*/ 14111 w 35524"/>
                  <a:gd name="connsiteY27" fmla="*/ 36721 h 55934"/>
                  <a:gd name="connsiteX28" fmla="*/ 15388 w 35524"/>
                  <a:gd name="connsiteY28" fmla="*/ 16063 h 55934"/>
                  <a:gd name="connsiteX29" fmla="*/ 13682 w 35524"/>
                  <a:gd name="connsiteY29" fmla="*/ 11484 h 55934"/>
                  <a:gd name="connsiteX30" fmla="*/ 11032 w 35524"/>
                  <a:gd name="connsiteY30" fmla="*/ 10086 h 5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524" h="55934">
                    <a:moveTo>
                      <a:pt x="13550" y="2654"/>
                    </a:moveTo>
                    <a:cubicBezTo>
                      <a:pt x="14297" y="1728"/>
                      <a:pt x="14927" y="604"/>
                      <a:pt x="15980" y="0"/>
                    </a:cubicBezTo>
                    <a:cubicBezTo>
                      <a:pt x="16888" y="356"/>
                      <a:pt x="17410" y="1256"/>
                      <a:pt x="17958" y="2015"/>
                    </a:cubicBezTo>
                    <a:cubicBezTo>
                      <a:pt x="19793" y="4877"/>
                      <a:pt x="21111" y="8027"/>
                      <a:pt x="22397" y="11162"/>
                    </a:cubicBezTo>
                    <a:cubicBezTo>
                      <a:pt x="25245" y="18268"/>
                      <a:pt x="27476" y="25598"/>
                      <a:pt x="29617" y="32941"/>
                    </a:cubicBezTo>
                    <a:cubicBezTo>
                      <a:pt x="31335" y="38849"/>
                      <a:pt x="32912" y="44796"/>
                      <a:pt x="34409" y="50762"/>
                    </a:cubicBezTo>
                    <a:cubicBezTo>
                      <a:pt x="34498" y="50812"/>
                      <a:pt x="34671" y="50913"/>
                      <a:pt x="34757" y="50963"/>
                    </a:cubicBezTo>
                    <a:cubicBezTo>
                      <a:pt x="34832" y="50879"/>
                      <a:pt x="34983" y="50710"/>
                      <a:pt x="35059" y="50626"/>
                    </a:cubicBezTo>
                    <a:cubicBezTo>
                      <a:pt x="35534" y="51822"/>
                      <a:pt x="35685" y="53224"/>
                      <a:pt x="35327" y="54471"/>
                    </a:cubicBezTo>
                    <a:cubicBezTo>
                      <a:pt x="34886" y="55609"/>
                      <a:pt x="33499" y="55427"/>
                      <a:pt x="32610" y="55934"/>
                    </a:cubicBezTo>
                    <a:cubicBezTo>
                      <a:pt x="32841" y="55585"/>
                      <a:pt x="32666" y="55067"/>
                      <a:pt x="32180" y="55233"/>
                    </a:cubicBezTo>
                    <a:cubicBezTo>
                      <a:pt x="27697" y="55708"/>
                      <a:pt x="23090" y="55559"/>
                      <a:pt x="18731" y="54329"/>
                    </a:cubicBezTo>
                    <a:cubicBezTo>
                      <a:pt x="15593" y="53451"/>
                      <a:pt x="12752" y="51731"/>
                      <a:pt x="10281" y="49634"/>
                    </a:cubicBezTo>
                    <a:cubicBezTo>
                      <a:pt x="7005" y="46844"/>
                      <a:pt x="4243" y="43484"/>
                      <a:pt x="1954" y="39852"/>
                    </a:cubicBezTo>
                    <a:cubicBezTo>
                      <a:pt x="1794" y="39865"/>
                      <a:pt x="1475" y="39896"/>
                      <a:pt x="1315" y="39909"/>
                    </a:cubicBezTo>
                    <a:cubicBezTo>
                      <a:pt x="910" y="39114"/>
                      <a:pt x="461" y="38329"/>
                      <a:pt x="243" y="37459"/>
                    </a:cubicBezTo>
                    <a:cubicBezTo>
                      <a:pt x="-74" y="36320"/>
                      <a:pt x="-5" y="35129"/>
                      <a:pt x="38" y="33966"/>
                    </a:cubicBezTo>
                    <a:lnTo>
                      <a:pt x="105" y="33953"/>
                    </a:lnTo>
                    <a:cubicBezTo>
                      <a:pt x="476" y="33908"/>
                      <a:pt x="866" y="33806"/>
                      <a:pt x="882" y="33355"/>
                    </a:cubicBezTo>
                    <a:cubicBezTo>
                      <a:pt x="1829" y="29426"/>
                      <a:pt x="2972" y="25544"/>
                      <a:pt x="4291" y="21725"/>
                    </a:cubicBezTo>
                    <a:cubicBezTo>
                      <a:pt x="6613" y="15040"/>
                      <a:pt x="9476" y="8469"/>
                      <a:pt x="13550" y="2654"/>
                    </a:cubicBezTo>
                    <a:moveTo>
                      <a:pt x="11032" y="10086"/>
                    </a:moveTo>
                    <a:cubicBezTo>
                      <a:pt x="9916" y="10476"/>
                      <a:pt x="9265" y="11555"/>
                      <a:pt x="8695" y="12524"/>
                    </a:cubicBezTo>
                    <a:cubicBezTo>
                      <a:pt x="6682" y="16173"/>
                      <a:pt x="6049" y="20393"/>
                      <a:pt x="5870" y="24506"/>
                    </a:cubicBezTo>
                    <a:cubicBezTo>
                      <a:pt x="5765" y="28768"/>
                      <a:pt x="5989" y="33096"/>
                      <a:pt x="7163" y="37218"/>
                    </a:cubicBezTo>
                    <a:cubicBezTo>
                      <a:pt x="7584" y="38506"/>
                      <a:pt x="8048" y="39937"/>
                      <a:pt x="9206" y="40757"/>
                    </a:cubicBezTo>
                    <a:cubicBezTo>
                      <a:pt x="9918" y="41266"/>
                      <a:pt x="10924" y="41169"/>
                      <a:pt x="11578" y="40601"/>
                    </a:cubicBezTo>
                    <a:cubicBezTo>
                      <a:pt x="12786" y="39596"/>
                      <a:pt x="13479" y="38128"/>
                      <a:pt x="14111" y="36721"/>
                    </a:cubicBezTo>
                    <a:cubicBezTo>
                      <a:pt x="16828" y="30226"/>
                      <a:pt x="17069" y="22855"/>
                      <a:pt x="15388" y="16063"/>
                    </a:cubicBezTo>
                    <a:cubicBezTo>
                      <a:pt x="14968" y="14487"/>
                      <a:pt x="14489" y="12906"/>
                      <a:pt x="13682" y="11484"/>
                    </a:cubicBezTo>
                    <a:cubicBezTo>
                      <a:pt x="13116" y="10634"/>
                      <a:pt x="12093" y="9881"/>
                      <a:pt x="11032" y="10086"/>
                    </a:cubicBezTo>
                    <a:close/>
                  </a:path>
                </a:pathLst>
              </a:custGeom>
              <a:solidFill>
                <a:srgbClr val="FFFEF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áfico 68">
              <a:extLst>
                <a:ext uri="{FF2B5EF4-FFF2-40B4-BE49-F238E27FC236}">
                  <a16:creationId xmlns:a16="http://schemas.microsoft.com/office/drawing/2014/main" id="{4BEEA79F-7DDE-887C-CFC2-92CB033B629C}"/>
                </a:ext>
              </a:extLst>
            </p:cNvPr>
            <p:cNvGrpSpPr/>
            <p:nvPr/>
          </p:nvGrpSpPr>
          <p:grpSpPr>
            <a:xfrm>
              <a:off x="4847161" y="6341801"/>
              <a:ext cx="512250" cy="184760"/>
              <a:chOff x="4847161" y="6341801"/>
              <a:chExt cx="512250" cy="184760"/>
            </a:xfrm>
            <a:solidFill>
              <a:srgbClr val="7E2A1E"/>
            </a:solidFill>
          </p:grpSpPr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9FBBC989-AD0D-ADA1-BEF7-CA2E132A9608}"/>
                  </a:ext>
                </a:extLst>
              </p:cNvPr>
              <p:cNvSpPr/>
              <p:nvPr/>
            </p:nvSpPr>
            <p:spPr>
              <a:xfrm>
                <a:off x="5214696" y="6341801"/>
                <a:ext cx="20598" cy="12273"/>
              </a:xfrm>
              <a:custGeom>
                <a:avLst/>
                <a:gdLst>
                  <a:gd name="connsiteX0" fmla="*/ 8092 w 20598"/>
                  <a:gd name="connsiteY0" fmla="*/ 671 h 12273"/>
                  <a:gd name="connsiteX1" fmla="*/ 18380 w 20598"/>
                  <a:gd name="connsiteY1" fmla="*/ 2440 h 12273"/>
                  <a:gd name="connsiteX2" fmla="*/ 20378 w 20598"/>
                  <a:gd name="connsiteY2" fmla="*/ 4760 h 12273"/>
                  <a:gd name="connsiteX3" fmla="*/ 20467 w 20598"/>
                  <a:gd name="connsiteY3" fmla="*/ 4823 h 12273"/>
                  <a:gd name="connsiteX4" fmla="*/ 20003 w 20598"/>
                  <a:gd name="connsiteY4" fmla="*/ 12273 h 12273"/>
                  <a:gd name="connsiteX5" fmla="*/ 12356 w 20598"/>
                  <a:gd name="connsiteY5" fmla="*/ 5666 h 12273"/>
                  <a:gd name="connsiteX6" fmla="*/ 7157 w 20598"/>
                  <a:gd name="connsiteY6" fmla="*/ 5371 h 12273"/>
                  <a:gd name="connsiteX7" fmla="*/ 0 w 20598"/>
                  <a:gd name="connsiteY7" fmla="*/ 11128 h 12273"/>
                  <a:gd name="connsiteX8" fmla="*/ 2419 w 20598"/>
                  <a:gd name="connsiteY8" fmla="*/ 3897 h 12273"/>
                  <a:gd name="connsiteX9" fmla="*/ 2497 w 20598"/>
                  <a:gd name="connsiteY9" fmla="*/ 3847 h 12273"/>
                  <a:gd name="connsiteX10" fmla="*/ 8092 w 20598"/>
                  <a:gd name="connsiteY10" fmla="*/ 671 h 1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8" h="12273">
                    <a:moveTo>
                      <a:pt x="8092" y="671"/>
                    </a:moveTo>
                    <a:cubicBezTo>
                      <a:pt x="11499" y="-496"/>
                      <a:pt x="15756" y="-281"/>
                      <a:pt x="18380" y="2440"/>
                    </a:cubicBezTo>
                    <a:cubicBezTo>
                      <a:pt x="19191" y="3090"/>
                      <a:pt x="19539" y="4154"/>
                      <a:pt x="20378" y="4760"/>
                    </a:cubicBezTo>
                    <a:lnTo>
                      <a:pt x="20467" y="4823"/>
                    </a:lnTo>
                    <a:cubicBezTo>
                      <a:pt x="20771" y="7310"/>
                      <a:pt x="20521" y="9831"/>
                      <a:pt x="20003" y="12273"/>
                    </a:cubicBezTo>
                    <a:cubicBezTo>
                      <a:pt x="17372" y="10165"/>
                      <a:pt x="15290" y="7388"/>
                      <a:pt x="12356" y="5666"/>
                    </a:cubicBezTo>
                    <a:cubicBezTo>
                      <a:pt x="10798" y="4719"/>
                      <a:pt x="8812" y="4609"/>
                      <a:pt x="7157" y="5371"/>
                    </a:cubicBezTo>
                    <a:cubicBezTo>
                      <a:pt x="4318" y="6624"/>
                      <a:pt x="2050" y="8849"/>
                      <a:pt x="0" y="11128"/>
                    </a:cubicBezTo>
                    <a:cubicBezTo>
                      <a:pt x="734" y="8694"/>
                      <a:pt x="1720" y="6342"/>
                      <a:pt x="2419" y="3897"/>
                    </a:cubicBezTo>
                    <a:lnTo>
                      <a:pt x="2497" y="3847"/>
                    </a:lnTo>
                    <a:cubicBezTo>
                      <a:pt x="4281" y="2660"/>
                      <a:pt x="6005" y="1297"/>
                      <a:pt x="8092" y="67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5DEAA6E8-BAA2-9202-BB9A-1284BC4866D6}"/>
                  </a:ext>
                </a:extLst>
              </p:cNvPr>
              <p:cNvSpPr/>
              <p:nvPr/>
            </p:nvSpPr>
            <p:spPr>
              <a:xfrm>
                <a:off x="5208420" y="6366333"/>
                <a:ext cx="94510" cy="77225"/>
              </a:xfrm>
              <a:custGeom>
                <a:avLst/>
                <a:gdLst>
                  <a:gd name="connsiteX0" fmla="*/ 235 w 94510"/>
                  <a:gd name="connsiteY0" fmla="*/ 2376 h 77225"/>
                  <a:gd name="connsiteX1" fmla="*/ 1188 w 94510"/>
                  <a:gd name="connsiteY1" fmla="*/ 0 h 77225"/>
                  <a:gd name="connsiteX2" fmla="*/ 8587 w 94510"/>
                  <a:gd name="connsiteY2" fmla="*/ 8236 h 77225"/>
                  <a:gd name="connsiteX3" fmla="*/ 15130 w 94510"/>
                  <a:gd name="connsiteY3" fmla="*/ 14867 h 77225"/>
                  <a:gd name="connsiteX4" fmla="*/ 17657 w 94510"/>
                  <a:gd name="connsiteY4" fmla="*/ 17517 h 77225"/>
                  <a:gd name="connsiteX5" fmla="*/ 20293 w 94510"/>
                  <a:gd name="connsiteY5" fmla="*/ 19837 h 77225"/>
                  <a:gd name="connsiteX6" fmla="*/ 28204 w 94510"/>
                  <a:gd name="connsiteY6" fmla="*/ 24620 h 77225"/>
                  <a:gd name="connsiteX7" fmla="*/ 32420 w 94510"/>
                  <a:gd name="connsiteY7" fmla="*/ 27313 h 77225"/>
                  <a:gd name="connsiteX8" fmla="*/ 37575 w 94510"/>
                  <a:gd name="connsiteY8" fmla="*/ 29907 h 77225"/>
                  <a:gd name="connsiteX9" fmla="*/ 49957 w 94510"/>
                  <a:gd name="connsiteY9" fmla="*/ 35308 h 77225"/>
                  <a:gd name="connsiteX10" fmla="*/ 55347 w 94510"/>
                  <a:gd name="connsiteY10" fmla="*/ 37464 h 77225"/>
                  <a:gd name="connsiteX11" fmla="*/ 56745 w 94510"/>
                  <a:gd name="connsiteY11" fmla="*/ 37766 h 77225"/>
                  <a:gd name="connsiteX12" fmla="*/ 59360 w 94510"/>
                  <a:gd name="connsiteY12" fmla="*/ 37380 h 77225"/>
                  <a:gd name="connsiteX13" fmla="*/ 61773 w 94510"/>
                  <a:gd name="connsiteY13" fmla="*/ 35608 h 77225"/>
                  <a:gd name="connsiteX14" fmla="*/ 63741 w 94510"/>
                  <a:gd name="connsiteY14" fmla="*/ 33066 h 77225"/>
                  <a:gd name="connsiteX15" fmla="*/ 65877 w 94510"/>
                  <a:gd name="connsiteY15" fmla="*/ 31338 h 77225"/>
                  <a:gd name="connsiteX16" fmla="*/ 70626 w 94510"/>
                  <a:gd name="connsiteY16" fmla="*/ 27119 h 77225"/>
                  <a:gd name="connsiteX17" fmla="*/ 67780 w 94510"/>
                  <a:gd name="connsiteY17" fmla="*/ 29996 h 77225"/>
                  <a:gd name="connsiteX18" fmla="*/ 60780 w 94510"/>
                  <a:gd name="connsiteY18" fmla="*/ 38745 h 77225"/>
                  <a:gd name="connsiteX19" fmla="*/ 53293 w 94510"/>
                  <a:gd name="connsiteY19" fmla="*/ 58671 h 77225"/>
                  <a:gd name="connsiteX20" fmla="*/ 52512 w 94510"/>
                  <a:gd name="connsiteY20" fmla="*/ 63409 h 77225"/>
                  <a:gd name="connsiteX21" fmla="*/ 53006 w 94510"/>
                  <a:gd name="connsiteY21" fmla="*/ 64363 h 77225"/>
                  <a:gd name="connsiteX22" fmla="*/ 53903 w 94510"/>
                  <a:gd name="connsiteY22" fmla="*/ 63640 h 77225"/>
                  <a:gd name="connsiteX23" fmla="*/ 60651 w 94510"/>
                  <a:gd name="connsiteY23" fmla="*/ 41840 h 77225"/>
                  <a:gd name="connsiteX24" fmla="*/ 73507 w 94510"/>
                  <a:gd name="connsiteY24" fmla="*/ 26666 h 77225"/>
                  <a:gd name="connsiteX25" fmla="*/ 76644 w 94510"/>
                  <a:gd name="connsiteY25" fmla="*/ 24200 h 77225"/>
                  <a:gd name="connsiteX26" fmla="*/ 77389 w 94510"/>
                  <a:gd name="connsiteY26" fmla="*/ 23060 h 77225"/>
                  <a:gd name="connsiteX27" fmla="*/ 76418 w 94510"/>
                  <a:gd name="connsiteY27" fmla="*/ 22562 h 77225"/>
                  <a:gd name="connsiteX28" fmla="*/ 79309 w 94510"/>
                  <a:gd name="connsiteY28" fmla="*/ 20974 h 77225"/>
                  <a:gd name="connsiteX29" fmla="*/ 84479 w 94510"/>
                  <a:gd name="connsiteY29" fmla="*/ 18665 h 77225"/>
                  <a:gd name="connsiteX30" fmla="*/ 91624 w 94510"/>
                  <a:gd name="connsiteY30" fmla="*/ 14887 h 77225"/>
                  <a:gd name="connsiteX31" fmla="*/ 91721 w 94510"/>
                  <a:gd name="connsiteY31" fmla="*/ 14833 h 77225"/>
                  <a:gd name="connsiteX32" fmla="*/ 94511 w 94510"/>
                  <a:gd name="connsiteY32" fmla="*/ 15392 h 77225"/>
                  <a:gd name="connsiteX33" fmla="*/ 85893 w 94510"/>
                  <a:gd name="connsiteY33" fmla="*/ 21332 h 77225"/>
                  <a:gd name="connsiteX34" fmla="*/ 69541 w 94510"/>
                  <a:gd name="connsiteY34" fmla="*/ 35222 h 77225"/>
                  <a:gd name="connsiteX35" fmla="*/ 65126 w 94510"/>
                  <a:gd name="connsiteY35" fmla="*/ 44004 h 77225"/>
                  <a:gd name="connsiteX36" fmla="*/ 64597 w 94510"/>
                  <a:gd name="connsiteY36" fmla="*/ 46477 h 77225"/>
                  <a:gd name="connsiteX37" fmla="*/ 59498 w 94510"/>
                  <a:gd name="connsiteY37" fmla="*/ 54735 h 77225"/>
                  <a:gd name="connsiteX38" fmla="*/ 58076 w 94510"/>
                  <a:gd name="connsiteY38" fmla="*/ 69481 h 77225"/>
                  <a:gd name="connsiteX39" fmla="*/ 60659 w 94510"/>
                  <a:gd name="connsiteY39" fmla="*/ 77226 h 77225"/>
                  <a:gd name="connsiteX40" fmla="*/ 53787 w 94510"/>
                  <a:gd name="connsiteY40" fmla="*/ 75225 h 77225"/>
                  <a:gd name="connsiteX41" fmla="*/ 48796 w 94510"/>
                  <a:gd name="connsiteY41" fmla="*/ 68827 h 77225"/>
                  <a:gd name="connsiteX42" fmla="*/ 42553 w 94510"/>
                  <a:gd name="connsiteY42" fmla="*/ 57766 h 77225"/>
                  <a:gd name="connsiteX43" fmla="*/ 29186 w 94510"/>
                  <a:gd name="connsiteY43" fmla="*/ 42228 h 77225"/>
                  <a:gd name="connsiteX44" fmla="*/ 11585 w 94510"/>
                  <a:gd name="connsiteY44" fmla="*/ 21218 h 77225"/>
                  <a:gd name="connsiteX45" fmla="*/ 5428 w 94510"/>
                  <a:gd name="connsiteY45" fmla="*/ 13991 h 77225"/>
                  <a:gd name="connsiteX46" fmla="*/ 1505 w 94510"/>
                  <a:gd name="connsiteY46" fmla="*/ 7973 h 77225"/>
                  <a:gd name="connsiteX47" fmla="*/ 36 w 94510"/>
                  <a:gd name="connsiteY47" fmla="*/ 3427 h 77225"/>
                  <a:gd name="connsiteX48" fmla="*/ 235 w 94510"/>
                  <a:gd name="connsiteY48" fmla="*/ 2376 h 7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94510" h="77225">
                    <a:moveTo>
                      <a:pt x="235" y="2376"/>
                    </a:moveTo>
                    <a:cubicBezTo>
                      <a:pt x="567" y="1588"/>
                      <a:pt x="843" y="779"/>
                      <a:pt x="1188" y="0"/>
                    </a:cubicBezTo>
                    <a:cubicBezTo>
                      <a:pt x="2869" y="3362"/>
                      <a:pt x="6020" y="5600"/>
                      <a:pt x="8587" y="8236"/>
                    </a:cubicBezTo>
                    <a:cubicBezTo>
                      <a:pt x="10948" y="10258"/>
                      <a:pt x="13304" y="12330"/>
                      <a:pt x="15130" y="14867"/>
                    </a:cubicBezTo>
                    <a:cubicBezTo>
                      <a:pt x="15896" y="15819"/>
                      <a:pt x="16888" y="16559"/>
                      <a:pt x="17657" y="17517"/>
                    </a:cubicBezTo>
                    <a:cubicBezTo>
                      <a:pt x="18379" y="18451"/>
                      <a:pt x="19402" y="19075"/>
                      <a:pt x="20293" y="19837"/>
                    </a:cubicBezTo>
                    <a:cubicBezTo>
                      <a:pt x="22712" y="21774"/>
                      <a:pt x="25602" y="22963"/>
                      <a:pt x="28204" y="24620"/>
                    </a:cubicBezTo>
                    <a:cubicBezTo>
                      <a:pt x="29635" y="25481"/>
                      <a:pt x="30914" y="26575"/>
                      <a:pt x="32420" y="27313"/>
                    </a:cubicBezTo>
                    <a:cubicBezTo>
                      <a:pt x="34058" y="28332"/>
                      <a:pt x="35866" y="29016"/>
                      <a:pt x="37575" y="29907"/>
                    </a:cubicBezTo>
                    <a:cubicBezTo>
                      <a:pt x="41725" y="31657"/>
                      <a:pt x="45861" y="33433"/>
                      <a:pt x="49957" y="35308"/>
                    </a:cubicBezTo>
                    <a:cubicBezTo>
                      <a:pt x="51709" y="36141"/>
                      <a:pt x="53724" y="36350"/>
                      <a:pt x="55347" y="37464"/>
                    </a:cubicBezTo>
                    <a:cubicBezTo>
                      <a:pt x="55761" y="37703"/>
                      <a:pt x="56260" y="38077"/>
                      <a:pt x="56745" y="37766"/>
                    </a:cubicBezTo>
                    <a:cubicBezTo>
                      <a:pt x="57544" y="37276"/>
                      <a:pt x="58478" y="37468"/>
                      <a:pt x="59360" y="37380"/>
                    </a:cubicBezTo>
                    <a:cubicBezTo>
                      <a:pt x="60297" y="37019"/>
                      <a:pt x="61199" y="36450"/>
                      <a:pt x="61773" y="35608"/>
                    </a:cubicBezTo>
                    <a:cubicBezTo>
                      <a:pt x="62405" y="34743"/>
                      <a:pt x="63061" y="33895"/>
                      <a:pt x="63741" y="33066"/>
                    </a:cubicBezTo>
                    <a:cubicBezTo>
                      <a:pt x="64332" y="32350"/>
                      <a:pt x="65193" y="31948"/>
                      <a:pt x="65877" y="31338"/>
                    </a:cubicBezTo>
                    <a:cubicBezTo>
                      <a:pt x="67413" y="29892"/>
                      <a:pt x="68686" y="28056"/>
                      <a:pt x="70626" y="27119"/>
                    </a:cubicBezTo>
                    <a:cubicBezTo>
                      <a:pt x="69767" y="28164"/>
                      <a:pt x="68702" y="29012"/>
                      <a:pt x="67780" y="29996"/>
                    </a:cubicBezTo>
                    <a:cubicBezTo>
                      <a:pt x="65145" y="32652"/>
                      <a:pt x="62793" y="35593"/>
                      <a:pt x="60780" y="38745"/>
                    </a:cubicBezTo>
                    <a:cubicBezTo>
                      <a:pt x="57019" y="44822"/>
                      <a:pt x="54747" y="51707"/>
                      <a:pt x="53293" y="58671"/>
                    </a:cubicBezTo>
                    <a:cubicBezTo>
                      <a:pt x="52988" y="60241"/>
                      <a:pt x="52667" y="61815"/>
                      <a:pt x="52512" y="63409"/>
                    </a:cubicBezTo>
                    <a:cubicBezTo>
                      <a:pt x="52427" y="63802"/>
                      <a:pt x="52645" y="64182"/>
                      <a:pt x="53006" y="64363"/>
                    </a:cubicBezTo>
                    <a:cubicBezTo>
                      <a:pt x="53450" y="64492"/>
                      <a:pt x="53869" y="64063"/>
                      <a:pt x="53903" y="63640"/>
                    </a:cubicBezTo>
                    <a:cubicBezTo>
                      <a:pt x="54997" y="56090"/>
                      <a:pt x="57064" y="48604"/>
                      <a:pt x="60651" y="41840"/>
                    </a:cubicBezTo>
                    <a:cubicBezTo>
                      <a:pt x="63790" y="35932"/>
                      <a:pt x="68438" y="30969"/>
                      <a:pt x="73507" y="26666"/>
                    </a:cubicBezTo>
                    <a:cubicBezTo>
                      <a:pt x="74523" y="25807"/>
                      <a:pt x="75563" y="24977"/>
                      <a:pt x="76644" y="24200"/>
                    </a:cubicBezTo>
                    <a:cubicBezTo>
                      <a:pt x="76987" y="23898"/>
                      <a:pt x="77559" y="23604"/>
                      <a:pt x="77389" y="23060"/>
                    </a:cubicBezTo>
                    <a:cubicBezTo>
                      <a:pt x="77387" y="22560"/>
                      <a:pt x="76761" y="22579"/>
                      <a:pt x="76418" y="22562"/>
                    </a:cubicBezTo>
                    <a:cubicBezTo>
                      <a:pt x="77408" y="22081"/>
                      <a:pt x="78323" y="21464"/>
                      <a:pt x="79309" y="20974"/>
                    </a:cubicBezTo>
                    <a:cubicBezTo>
                      <a:pt x="80973" y="20070"/>
                      <a:pt x="82885" y="19709"/>
                      <a:pt x="84479" y="18665"/>
                    </a:cubicBezTo>
                    <a:cubicBezTo>
                      <a:pt x="86788" y="17269"/>
                      <a:pt x="89259" y="16177"/>
                      <a:pt x="91624" y="14887"/>
                    </a:cubicBezTo>
                    <a:lnTo>
                      <a:pt x="91721" y="14833"/>
                    </a:lnTo>
                    <a:cubicBezTo>
                      <a:pt x="92642" y="15044"/>
                      <a:pt x="93572" y="15234"/>
                      <a:pt x="94511" y="15392"/>
                    </a:cubicBezTo>
                    <a:cubicBezTo>
                      <a:pt x="91648" y="17388"/>
                      <a:pt x="88691" y="19248"/>
                      <a:pt x="85893" y="21332"/>
                    </a:cubicBezTo>
                    <a:cubicBezTo>
                      <a:pt x="80105" y="25542"/>
                      <a:pt x="74553" y="30106"/>
                      <a:pt x="69541" y="35222"/>
                    </a:cubicBezTo>
                    <a:cubicBezTo>
                      <a:pt x="67230" y="37593"/>
                      <a:pt x="65240" y="40595"/>
                      <a:pt x="65126" y="44004"/>
                    </a:cubicBezTo>
                    <a:cubicBezTo>
                      <a:pt x="64975" y="44828"/>
                      <a:pt x="65240" y="45817"/>
                      <a:pt x="64597" y="46477"/>
                    </a:cubicBezTo>
                    <a:cubicBezTo>
                      <a:pt x="62576" y="49010"/>
                      <a:pt x="60821" y="51772"/>
                      <a:pt x="59498" y="54735"/>
                    </a:cubicBezTo>
                    <a:cubicBezTo>
                      <a:pt x="57453" y="59329"/>
                      <a:pt x="56989" y="64579"/>
                      <a:pt x="58076" y="69481"/>
                    </a:cubicBezTo>
                    <a:cubicBezTo>
                      <a:pt x="58653" y="72148"/>
                      <a:pt x="59781" y="74649"/>
                      <a:pt x="60659" y="77226"/>
                    </a:cubicBezTo>
                    <a:cubicBezTo>
                      <a:pt x="58262" y="77141"/>
                      <a:pt x="55750" y="76690"/>
                      <a:pt x="53787" y="75225"/>
                    </a:cubicBezTo>
                    <a:cubicBezTo>
                      <a:pt x="51601" y="73564"/>
                      <a:pt x="50140" y="71173"/>
                      <a:pt x="48796" y="68827"/>
                    </a:cubicBezTo>
                    <a:cubicBezTo>
                      <a:pt x="46726" y="65133"/>
                      <a:pt x="44957" y="61264"/>
                      <a:pt x="42553" y="57766"/>
                    </a:cubicBezTo>
                    <a:cubicBezTo>
                      <a:pt x="38691" y="52100"/>
                      <a:pt x="33706" y="47346"/>
                      <a:pt x="29186" y="42228"/>
                    </a:cubicBezTo>
                    <a:cubicBezTo>
                      <a:pt x="23107" y="35403"/>
                      <a:pt x="17443" y="28228"/>
                      <a:pt x="11585" y="21218"/>
                    </a:cubicBezTo>
                    <a:cubicBezTo>
                      <a:pt x="9569" y="18777"/>
                      <a:pt x="7474" y="16404"/>
                      <a:pt x="5428" y="13991"/>
                    </a:cubicBezTo>
                    <a:cubicBezTo>
                      <a:pt x="3892" y="12148"/>
                      <a:pt x="2448" y="10191"/>
                      <a:pt x="1505" y="7973"/>
                    </a:cubicBezTo>
                    <a:cubicBezTo>
                      <a:pt x="882" y="6504"/>
                      <a:pt x="394" y="4978"/>
                      <a:pt x="36" y="3427"/>
                    </a:cubicBezTo>
                    <a:cubicBezTo>
                      <a:pt x="-78" y="3055"/>
                      <a:pt x="105" y="2704"/>
                      <a:pt x="235" y="2376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657C1AD0-BBEF-6F2D-839C-5959995C4DAD}"/>
                  </a:ext>
                </a:extLst>
              </p:cNvPr>
              <p:cNvSpPr/>
              <p:nvPr/>
            </p:nvSpPr>
            <p:spPr>
              <a:xfrm>
                <a:off x="5205094" y="6371678"/>
                <a:ext cx="6356" cy="8464"/>
              </a:xfrm>
              <a:custGeom>
                <a:avLst/>
                <a:gdLst>
                  <a:gd name="connsiteX0" fmla="*/ 2350 w 6356"/>
                  <a:gd name="connsiteY0" fmla="*/ 0 h 8464"/>
                  <a:gd name="connsiteX1" fmla="*/ 4393 w 6356"/>
                  <a:gd name="connsiteY1" fmla="*/ 4995 h 8464"/>
                  <a:gd name="connsiteX2" fmla="*/ 6357 w 6356"/>
                  <a:gd name="connsiteY2" fmla="*/ 7995 h 8464"/>
                  <a:gd name="connsiteX3" fmla="*/ 1890 w 6356"/>
                  <a:gd name="connsiteY3" fmla="*/ 8118 h 8464"/>
                  <a:gd name="connsiteX4" fmla="*/ 0 w 6356"/>
                  <a:gd name="connsiteY4" fmla="*/ 5632 h 8464"/>
                  <a:gd name="connsiteX5" fmla="*/ 2350 w 6356"/>
                  <a:gd name="connsiteY5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56" h="8464">
                    <a:moveTo>
                      <a:pt x="2350" y="0"/>
                    </a:moveTo>
                    <a:cubicBezTo>
                      <a:pt x="2904" y="1713"/>
                      <a:pt x="3493" y="3427"/>
                      <a:pt x="4393" y="4995"/>
                    </a:cubicBezTo>
                    <a:cubicBezTo>
                      <a:pt x="4965" y="6046"/>
                      <a:pt x="5677" y="7011"/>
                      <a:pt x="6357" y="7995"/>
                    </a:cubicBezTo>
                    <a:cubicBezTo>
                      <a:pt x="4920" y="8366"/>
                      <a:pt x="3306" y="8771"/>
                      <a:pt x="1890" y="8118"/>
                    </a:cubicBezTo>
                    <a:cubicBezTo>
                      <a:pt x="911" y="7615"/>
                      <a:pt x="535" y="6517"/>
                      <a:pt x="0" y="5632"/>
                    </a:cubicBezTo>
                    <a:cubicBezTo>
                      <a:pt x="764" y="3746"/>
                      <a:pt x="1597" y="1890"/>
                      <a:pt x="235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59DF99BB-EDE6-5B26-2FC1-0291EF3D4D2C}"/>
                  </a:ext>
                </a:extLst>
              </p:cNvPr>
              <p:cNvSpPr/>
              <p:nvPr/>
            </p:nvSpPr>
            <p:spPr>
              <a:xfrm>
                <a:off x="5032715" y="6379772"/>
                <a:ext cx="22330" cy="24767"/>
              </a:xfrm>
              <a:custGeom>
                <a:avLst/>
                <a:gdLst>
                  <a:gd name="connsiteX0" fmla="*/ 133 w 22330"/>
                  <a:gd name="connsiteY0" fmla="*/ 1571 h 24767"/>
                  <a:gd name="connsiteX1" fmla="*/ 709 w 22330"/>
                  <a:gd name="connsiteY1" fmla="*/ 0 h 24767"/>
                  <a:gd name="connsiteX2" fmla="*/ 6382 w 22330"/>
                  <a:gd name="connsiteY2" fmla="*/ 6566 h 24767"/>
                  <a:gd name="connsiteX3" fmla="*/ 9813 w 22330"/>
                  <a:gd name="connsiteY3" fmla="*/ 10254 h 24767"/>
                  <a:gd name="connsiteX4" fmla="*/ 19141 w 22330"/>
                  <a:gd name="connsiteY4" fmla="*/ 21423 h 24767"/>
                  <a:gd name="connsiteX5" fmla="*/ 22330 w 22330"/>
                  <a:gd name="connsiteY5" fmla="*/ 24767 h 24767"/>
                  <a:gd name="connsiteX6" fmla="*/ 18051 w 22330"/>
                  <a:gd name="connsiteY6" fmla="*/ 22309 h 24767"/>
                  <a:gd name="connsiteX7" fmla="*/ 5627 w 22330"/>
                  <a:gd name="connsiteY7" fmla="*/ 10111 h 24767"/>
                  <a:gd name="connsiteX8" fmla="*/ 133 w 22330"/>
                  <a:gd name="connsiteY8" fmla="*/ 1571 h 2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0" h="24767">
                    <a:moveTo>
                      <a:pt x="133" y="1571"/>
                    </a:moveTo>
                    <a:cubicBezTo>
                      <a:pt x="-286" y="993"/>
                      <a:pt x="390" y="436"/>
                      <a:pt x="709" y="0"/>
                    </a:cubicBezTo>
                    <a:cubicBezTo>
                      <a:pt x="2481" y="2292"/>
                      <a:pt x="4483" y="4385"/>
                      <a:pt x="6382" y="6566"/>
                    </a:cubicBezTo>
                    <a:cubicBezTo>
                      <a:pt x="7422" y="7891"/>
                      <a:pt x="8732" y="8966"/>
                      <a:pt x="9813" y="10254"/>
                    </a:cubicBezTo>
                    <a:cubicBezTo>
                      <a:pt x="12741" y="14125"/>
                      <a:pt x="15932" y="17785"/>
                      <a:pt x="19141" y="21423"/>
                    </a:cubicBezTo>
                    <a:cubicBezTo>
                      <a:pt x="20216" y="22525"/>
                      <a:pt x="21379" y="23548"/>
                      <a:pt x="22330" y="24767"/>
                    </a:cubicBezTo>
                    <a:cubicBezTo>
                      <a:pt x="20790" y="24176"/>
                      <a:pt x="19447" y="23170"/>
                      <a:pt x="18051" y="22309"/>
                    </a:cubicBezTo>
                    <a:cubicBezTo>
                      <a:pt x="13140" y="19125"/>
                      <a:pt x="9075" y="14807"/>
                      <a:pt x="5627" y="10111"/>
                    </a:cubicBezTo>
                    <a:cubicBezTo>
                      <a:pt x="3620" y="7382"/>
                      <a:pt x="1766" y="4536"/>
                      <a:pt x="133" y="157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D49A250C-C56C-C550-FC63-774BE21A7457}"/>
                  </a:ext>
                </a:extLst>
              </p:cNvPr>
              <p:cNvSpPr/>
              <p:nvPr/>
            </p:nvSpPr>
            <p:spPr>
              <a:xfrm>
                <a:off x="4847161" y="6386409"/>
                <a:ext cx="216249" cy="140152"/>
              </a:xfrm>
              <a:custGeom>
                <a:avLst/>
                <a:gdLst>
                  <a:gd name="connsiteX0" fmla="*/ 122137 w 216249"/>
                  <a:gd name="connsiteY0" fmla="*/ 356 h 140152"/>
                  <a:gd name="connsiteX1" fmla="*/ 122657 w 216249"/>
                  <a:gd name="connsiteY1" fmla="*/ 141 h 140152"/>
                  <a:gd name="connsiteX2" fmla="*/ 131631 w 216249"/>
                  <a:gd name="connsiteY2" fmla="*/ 7358 h 140152"/>
                  <a:gd name="connsiteX3" fmla="*/ 134482 w 216249"/>
                  <a:gd name="connsiteY3" fmla="*/ 9031 h 140152"/>
                  <a:gd name="connsiteX4" fmla="*/ 138694 w 216249"/>
                  <a:gd name="connsiteY4" fmla="*/ 18415 h 140152"/>
                  <a:gd name="connsiteX5" fmla="*/ 160710 w 216249"/>
                  <a:gd name="connsiteY5" fmla="*/ 48195 h 140152"/>
                  <a:gd name="connsiteX6" fmla="*/ 174276 w 216249"/>
                  <a:gd name="connsiteY6" fmla="*/ 69596 h 140152"/>
                  <a:gd name="connsiteX7" fmla="*/ 178587 w 216249"/>
                  <a:gd name="connsiteY7" fmla="*/ 81882 h 140152"/>
                  <a:gd name="connsiteX8" fmla="*/ 185544 w 216249"/>
                  <a:gd name="connsiteY8" fmla="*/ 87460 h 140152"/>
                  <a:gd name="connsiteX9" fmla="*/ 192746 w 216249"/>
                  <a:gd name="connsiteY9" fmla="*/ 89543 h 140152"/>
                  <a:gd name="connsiteX10" fmla="*/ 216249 w 216249"/>
                  <a:gd name="connsiteY10" fmla="*/ 118282 h 140152"/>
                  <a:gd name="connsiteX11" fmla="*/ 198201 w 216249"/>
                  <a:gd name="connsiteY11" fmla="*/ 128008 h 140152"/>
                  <a:gd name="connsiteX12" fmla="*/ 173950 w 216249"/>
                  <a:gd name="connsiteY12" fmla="*/ 136960 h 140152"/>
                  <a:gd name="connsiteX13" fmla="*/ 169220 w 216249"/>
                  <a:gd name="connsiteY13" fmla="*/ 138059 h 140152"/>
                  <a:gd name="connsiteX14" fmla="*/ 138560 w 216249"/>
                  <a:gd name="connsiteY14" fmla="*/ 140113 h 140152"/>
                  <a:gd name="connsiteX15" fmla="*/ 109740 w 216249"/>
                  <a:gd name="connsiteY15" fmla="*/ 137325 h 140152"/>
                  <a:gd name="connsiteX16" fmla="*/ 106135 w 216249"/>
                  <a:gd name="connsiteY16" fmla="*/ 136460 h 140152"/>
                  <a:gd name="connsiteX17" fmla="*/ 96291 w 216249"/>
                  <a:gd name="connsiteY17" fmla="*/ 130933 h 140152"/>
                  <a:gd name="connsiteX18" fmla="*/ 89146 w 216249"/>
                  <a:gd name="connsiteY18" fmla="*/ 124467 h 140152"/>
                  <a:gd name="connsiteX19" fmla="*/ 82815 w 216249"/>
                  <a:gd name="connsiteY19" fmla="*/ 111377 h 140152"/>
                  <a:gd name="connsiteX20" fmla="*/ 83668 w 216249"/>
                  <a:gd name="connsiteY20" fmla="*/ 92035 h 140152"/>
                  <a:gd name="connsiteX21" fmla="*/ 84559 w 216249"/>
                  <a:gd name="connsiteY21" fmla="*/ 89445 h 140152"/>
                  <a:gd name="connsiteX22" fmla="*/ 105535 w 216249"/>
                  <a:gd name="connsiteY22" fmla="*/ 65326 h 140152"/>
                  <a:gd name="connsiteX23" fmla="*/ 105090 w 216249"/>
                  <a:gd name="connsiteY23" fmla="*/ 64409 h 140152"/>
                  <a:gd name="connsiteX24" fmla="*/ 103064 w 216249"/>
                  <a:gd name="connsiteY24" fmla="*/ 66976 h 140152"/>
                  <a:gd name="connsiteX25" fmla="*/ 80070 w 216249"/>
                  <a:gd name="connsiteY25" fmla="*/ 91426 h 140152"/>
                  <a:gd name="connsiteX26" fmla="*/ 64707 w 216249"/>
                  <a:gd name="connsiteY26" fmla="*/ 102416 h 140152"/>
                  <a:gd name="connsiteX27" fmla="*/ 55774 w 216249"/>
                  <a:gd name="connsiteY27" fmla="*/ 106844 h 140152"/>
                  <a:gd name="connsiteX28" fmla="*/ 51812 w 216249"/>
                  <a:gd name="connsiteY28" fmla="*/ 107670 h 140152"/>
                  <a:gd name="connsiteX29" fmla="*/ 50854 w 216249"/>
                  <a:gd name="connsiteY29" fmla="*/ 106999 h 140152"/>
                  <a:gd name="connsiteX30" fmla="*/ 51359 w 216249"/>
                  <a:gd name="connsiteY30" fmla="*/ 103555 h 140152"/>
                  <a:gd name="connsiteX31" fmla="*/ 56844 w 216249"/>
                  <a:gd name="connsiteY31" fmla="*/ 87631 h 140152"/>
                  <a:gd name="connsiteX32" fmla="*/ 60624 w 216249"/>
                  <a:gd name="connsiteY32" fmla="*/ 78674 h 140152"/>
                  <a:gd name="connsiteX33" fmla="*/ 60683 w 216249"/>
                  <a:gd name="connsiteY33" fmla="*/ 77683 h 140152"/>
                  <a:gd name="connsiteX34" fmla="*/ 59779 w 216249"/>
                  <a:gd name="connsiteY34" fmla="*/ 78018 h 140152"/>
                  <a:gd name="connsiteX35" fmla="*/ 54121 w 216249"/>
                  <a:gd name="connsiteY35" fmla="*/ 90937 h 140152"/>
                  <a:gd name="connsiteX36" fmla="*/ 36112 w 216249"/>
                  <a:gd name="connsiteY36" fmla="*/ 95625 h 140152"/>
                  <a:gd name="connsiteX37" fmla="*/ 20973 w 216249"/>
                  <a:gd name="connsiteY37" fmla="*/ 95550 h 140152"/>
                  <a:gd name="connsiteX38" fmla="*/ 16566 w 216249"/>
                  <a:gd name="connsiteY38" fmla="*/ 94126 h 140152"/>
                  <a:gd name="connsiteX39" fmla="*/ 17080 w 216249"/>
                  <a:gd name="connsiteY39" fmla="*/ 92518 h 140152"/>
                  <a:gd name="connsiteX40" fmla="*/ 29690 w 216249"/>
                  <a:gd name="connsiteY40" fmla="*/ 83999 h 140152"/>
                  <a:gd name="connsiteX41" fmla="*/ 37734 w 216249"/>
                  <a:gd name="connsiteY41" fmla="*/ 77144 h 140152"/>
                  <a:gd name="connsiteX42" fmla="*/ 42076 w 216249"/>
                  <a:gd name="connsiteY42" fmla="*/ 72032 h 140152"/>
                  <a:gd name="connsiteX43" fmla="*/ 41644 w 216249"/>
                  <a:gd name="connsiteY43" fmla="*/ 71626 h 140152"/>
                  <a:gd name="connsiteX44" fmla="*/ 39182 w 216249"/>
                  <a:gd name="connsiteY44" fmla="*/ 74060 h 140152"/>
                  <a:gd name="connsiteX45" fmla="*/ 31121 w 216249"/>
                  <a:gd name="connsiteY45" fmla="*/ 81185 h 140152"/>
                  <a:gd name="connsiteX46" fmla="*/ 14931 w 216249"/>
                  <a:gd name="connsiteY46" fmla="*/ 74395 h 140152"/>
                  <a:gd name="connsiteX47" fmla="*/ 5603 w 216249"/>
                  <a:gd name="connsiteY47" fmla="*/ 66903 h 140152"/>
                  <a:gd name="connsiteX48" fmla="*/ 868 w 216249"/>
                  <a:gd name="connsiteY48" fmla="*/ 61096 h 140152"/>
                  <a:gd name="connsiteX49" fmla="*/ 7 w 216249"/>
                  <a:gd name="connsiteY49" fmla="*/ 58869 h 140152"/>
                  <a:gd name="connsiteX50" fmla="*/ 879 w 216249"/>
                  <a:gd name="connsiteY50" fmla="*/ 58293 h 140152"/>
                  <a:gd name="connsiteX51" fmla="*/ 5001 w 216249"/>
                  <a:gd name="connsiteY51" fmla="*/ 58772 h 140152"/>
                  <a:gd name="connsiteX52" fmla="*/ 36530 w 216249"/>
                  <a:gd name="connsiteY52" fmla="*/ 59884 h 140152"/>
                  <a:gd name="connsiteX53" fmla="*/ 37400 w 216249"/>
                  <a:gd name="connsiteY53" fmla="*/ 59884 h 140152"/>
                  <a:gd name="connsiteX54" fmla="*/ 38343 w 216249"/>
                  <a:gd name="connsiteY54" fmla="*/ 60386 h 140152"/>
                  <a:gd name="connsiteX55" fmla="*/ 45576 w 216249"/>
                  <a:gd name="connsiteY55" fmla="*/ 60537 h 140152"/>
                  <a:gd name="connsiteX56" fmla="*/ 52697 w 216249"/>
                  <a:gd name="connsiteY56" fmla="*/ 60015 h 140152"/>
                  <a:gd name="connsiteX57" fmla="*/ 61867 w 216249"/>
                  <a:gd name="connsiteY57" fmla="*/ 58373 h 140152"/>
                  <a:gd name="connsiteX58" fmla="*/ 67620 w 216249"/>
                  <a:gd name="connsiteY58" fmla="*/ 56140 h 140152"/>
                  <a:gd name="connsiteX59" fmla="*/ 76435 w 216249"/>
                  <a:gd name="connsiteY59" fmla="*/ 50678 h 140152"/>
                  <a:gd name="connsiteX60" fmla="*/ 80821 w 216249"/>
                  <a:gd name="connsiteY60" fmla="*/ 47304 h 140152"/>
                  <a:gd name="connsiteX61" fmla="*/ 82194 w 216249"/>
                  <a:gd name="connsiteY61" fmla="*/ 45946 h 140152"/>
                  <a:gd name="connsiteX62" fmla="*/ 82129 w 216249"/>
                  <a:gd name="connsiteY62" fmla="*/ 45534 h 140152"/>
                  <a:gd name="connsiteX63" fmla="*/ 82120 w 216249"/>
                  <a:gd name="connsiteY63" fmla="*/ 45478 h 140152"/>
                  <a:gd name="connsiteX64" fmla="*/ 96927 w 216249"/>
                  <a:gd name="connsiteY64" fmla="*/ 33804 h 140152"/>
                  <a:gd name="connsiteX65" fmla="*/ 111596 w 216249"/>
                  <a:gd name="connsiteY65" fmla="*/ 16803 h 140152"/>
                  <a:gd name="connsiteX66" fmla="*/ 122137 w 216249"/>
                  <a:gd name="connsiteY66" fmla="*/ 356 h 140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16249" h="140152">
                    <a:moveTo>
                      <a:pt x="122137" y="356"/>
                    </a:moveTo>
                    <a:cubicBezTo>
                      <a:pt x="122214" y="166"/>
                      <a:pt x="122478" y="-202"/>
                      <a:pt x="122657" y="141"/>
                    </a:cubicBezTo>
                    <a:cubicBezTo>
                      <a:pt x="125235" y="3008"/>
                      <a:pt x="128349" y="5352"/>
                      <a:pt x="131631" y="7358"/>
                    </a:cubicBezTo>
                    <a:cubicBezTo>
                      <a:pt x="132553" y="7963"/>
                      <a:pt x="133580" y="8401"/>
                      <a:pt x="134482" y="9031"/>
                    </a:cubicBezTo>
                    <a:cubicBezTo>
                      <a:pt x="135731" y="12222"/>
                      <a:pt x="137026" y="15411"/>
                      <a:pt x="138694" y="18415"/>
                    </a:cubicBezTo>
                    <a:cubicBezTo>
                      <a:pt x="144625" y="29310"/>
                      <a:pt x="152853" y="38679"/>
                      <a:pt x="160710" y="48195"/>
                    </a:cubicBezTo>
                    <a:cubicBezTo>
                      <a:pt x="166065" y="54733"/>
                      <a:pt x="171294" y="61603"/>
                      <a:pt x="174276" y="69596"/>
                    </a:cubicBezTo>
                    <a:cubicBezTo>
                      <a:pt x="175797" y="73659"/>
                      <a:pt x="176444" y="78059"/>
                      <a:pt x="178587" y="81882"/>
                    </a:cubicBezTo>
                    <a:cubicBezTo>
                      <a:pt x="180132" y="84515"/>
                      <a:pt x="182806" y="86254"/>
                      <a:pt x="185544" y="87460"/>
                    </a:cubicBezTo>
                    <a:cubicBezTo>
                      <a:pt x="187835" y="88485"/>
                      <a:pt x="190291" y="89066"/>
                      <a:pt x="192746" y="89543"/>
                    </a:cubicBezTo>
                    <a:cubicBezTo>
                      <a:pt x="198790" y="100377"/>
                      <a:pt x="206235" y="110758"/>
                      <a:pt x="216249" y="118282"/>
                    </a:cubicBezTo>
                    <a:cubicBezTo>
                      <a:pt x="210466" y="121933"/>
                      <a:pt x="204453" y="125224"/>
                      <a:pt x="198201" y="128008"/>
                    </a:cubicBezTo>
                    <a:cubicBezTo>
                      <a:pt x="190336" y="131542"/>
                      <a:pt x="182216" y="134507"/>
                      <a:pt x="173950" y="136960"/>
                    </a:cubicBezTo>
                    <a:cubicBezTo>
                      <a:pt x="172401" y="137426"/>
                      <a:pt x="170832" y="137860"/>
                      <a:pt x="169220" y="138059"/>
                    </a:cubicBezTo>
                    <a:cubicBezTo>
                      <a:pt x="159078" y="139563"/>
                      <a:pt x="148816" y="140344"/>
                      <a:pt x="138560" y="140113"/>
                    </a:cubicBezTo>
                    <a:cubicBezTo>
                      <a:pt x="128902" y="139901"/>
                      <a:pt x="119256" y="138984"/>
                      <a:pt x="109740" y="137325"/>
                    </a:cubicBezTo>
                    <a:cubicBezTo>
                      <a:pt x="108528" y="137083"/>
                      <a:pt x="107270" y="136980"/>
                      <a:pt x="106135" y="136460"/>
                    </a:cubicBezTo>
                    <a:cubicBezTo>
                      <a:pt x="102684" y="134943"/>
                      <a:pt x="99372" y="133102"/>
                      <a:pt x="96291" y="130933"/>
                    </a:cubicBezTo>
                    <a:cubicBezTo>
                      <a:pt x="93667" y="129069"/>
                      <a:pt x="91198" y="126955"/>
                      <a:pt x="89146" y="124467"/>
                    </a:cubicBezTo>
                    <a:cubicBezTo>
                      <a:pt x="86030" y="120693"/>
                      <a:pt x="83853" y="116157"/>
                      <a:pt x="82815" y="111377"/>
                    </a:cubicBezTo>
                    <a:cubicBezTo>
                      <a:pt x="81469" y="104984"/>
                      <a:pt x="82189" y="98340"/>
                      <a:pt x="83668" y="92035"/>
                    </a:cubicBezTo>
                    <a:cubicBezTo>
                      <a:pt x="83957" y="91174"/>
                      <a:pt x="83939" y="90149"/>
                      <a:pt x="84559" y="89445"/>
                    </a:cubicBezTo>
                    <a:cubicBezTo>
                      <a:pt x="92482" y="82279"/>
                      <a:pt x="99361" y="74026"/>
                      <a:pt x="105535" y="65326"/>
                    </a:cubicBezTo>
                    <a:cubicBezTo>
                      <a:pt x="105934" y="64961"/>
                      <a:pt x="105673" y="64130"/>
                      <a:pt x="105090" y="64409"/>
                    </a:cubicBezTo>
                    <a:cubicBezTo>
                      <a:pt x="104316" y="65179"/>
                      <a:pt x="103763" y="66139"/>
                      <a:pt x="103064" y="66976"/>
                    </a:cubicBezTo>
                    <a:cubicBezTo>
                      <a:pt x="96183" y="75813"/>
                      <a:pt x="88676" y="84230"/>
                      <a:pt x="80070" y="91426"/>
                    </a:cubicBezTo>
                    <a:cubicBezTo>
                      <a:pt x="75231" y="95461"/>
                      <a:pt x="70121" y="99188"/>
                      <a:pt x="64707" y="102416"/>
                    </a:cubicBezTo>
                    <a:cubicBezTo>
                      <a:pt x="61841" y="104101"/>
                      <a:pt x="58898" y="105692"/>
                      <a:pt x="55774" y="106844"/>
                    </a:cubicBezTo>
                    <a:cubicBezTo>
                      <a:pt x="54498" y="107275"/>
                      <a:pt x="53178" y="107724"/>
                      <a:pt x="51812" y="107670"/>
                    </a:cubicBezTo>
                    <a:cubicBezTo>
                      <a:pt x="51404" y="107666"/>
                      <a:pt x="50865" y="107480"/>
                      <a:pt x="50854" y="106999"/>
                    </a:cubicBezTo>
                    <a:cubicBezTo>
                      <a:pt x="50781" y="105830"/>
                      <a:pt x="51119" y="104686"/>
                      <a:pt x="51359" y="103555"/>
                    </a:cubicBezTo>
                    <a:cubicBezTo>
                      <a:pt x="52725" y="98100"/>
                      <a:pt x="54775" y="92848"/>
                      <a:pt x="56844" y="87631"/>
                    </a:cubicBezTo>
                    <a:cubicBezTo>
                      <a:pt x="58054" y="84623"/>
                      <a:pt x="59310" y="81634"/>
                      <a:pt x="60624" y="78674"/>
                    </a:cubicBezTo>
                    <a:cubicBezTo>
                      <a:pt x="60816" y="78357"/>
                      <a:pt x="60743" y="78011"/>
                      <a:pt x="60683" y="77683"/>
                    </a:cubicBezTo>
                    <a:cubicBezTo>
                      <a:pt x="60368" y="77748"/>
                      <a:pt x="59884" y="77601"/>
                      <a:pt x="59779" y="78018"/>
                    </a:cubicBezTo>
                    <a:cubicBezTo>
                      <a:pt x="57759" y="82264"/>
                      <a:pt x="55882" y="86578"/>
                      <a:pt x="54121" y="90937"/>
                    </a:cubicBezTo>
                    <a:cubicBezTo>
                      <a:pt x="48323" y="93163"/>
                      <a:pt x="42290" y="94875"/>
                      <a:pt x="36112" y="95625"/>
                    </a:cubicBezTo>
                    <a:cubicBezTo>
                      <a:pt x="31091" y="96193"/>
                      <a:pt x="25979" y="96322"/>
                      <a:pt x="20973" y="95550"/>
                    </a:cubicBezTo>
                    <a:cubicBezTo>
                      <a:pt x="19464" y="95256"/>
                      <a:pt x="17859" y="95013"/>
                      <a:pt x="16566" y="94126"/>
                    </a:cubicBezTo>
                    <a:cubicBezTo>
                      <a:pt x="15809" y="93662"/>
                      <a:pt x="16676" y="92898"/>
                      <a:pt x="17080" y="92518"/>
                    </a:cubicBezTo>
                    <a:cubicBezTo>
                      <a:pt x="20975" y="89245"/>
                      <a:pt x="25519" y="86884"/>
                      <a:pt x="29690" y="83999"/>
                    </a:cubicBezTo>
                    <a:cubicBezTo>
                      <a:pt x="32618" y="82027"/>
                      <a:pt x="35305" y="79705"/>
                      <a:pt x="37734" y="77144"/>
                    </a:cubicBezTo>
                    <a:cubicBezTo>
                      <a:pt x="39245" y="75497"/>
                      <a:pt x="40803" y="73870"/>
                      <a:pt x="42076" y="72032"/>
                    </a:cubicBezTo>
                    <a:cubicBezTo>
                      <a:pt x="41968" y="71931"/>
                      <a:pt x="41752" y="71728"/>
                      <a:pt x="41644" y="71626"/>
                    </a:cubicBezTo>
                    <a:cubicBezTo>
                      <a:pt x="40745" y="72354"/>
                      <a:pt x="40028" y="73273"/>
                      <a:pt x="39182" y="74060"/>
                    </a:cubicBezTo>
                    <a:cubicBezTo>
                      <a:pt x="36615" y="76563"/>
                      <a:pt x="33963" y="78993"/>
                      <a:pt x="31121" y="81185"/>
                    </a:cubicBezTo>
                    <a:cubicBezTo>
                      <a:pt x="25385" y="79876"/>
                      <a:pt x="19859" y="77616"/>
                      <a:pt x="14931" y="74395"/>
                    </a:cubicBezTo>
                    <a:cubicBezTo>
                      <a:pt x="11575" y="72228"/>
                      <a:pt x="8434" y="69723"/>
                      <a:pt x="5603" y="66903"/>
                    </a:cubicBezTo>
                    <a:cubicBezTo>
                      <a:pt x="3846" y="65125"/>
                      <a:pt x="2161" y="63243"/>
                      <a:pt x="868" y="61096"/>
                    </a:cubicBezTo>
                    <a:cubicBezTo>
                      <a:pt x="482" y="60399"/>
                      <a:pt x="55" y="59679"/>
                      <a:pt x="7" y="58869"/>
                    </a:cubicBezTo>
                    <a:cubicBezTo>
                      <a:pt x="-75" y="58365"/>
                      <a:pt x="538" y="58345"/>
                      <a:pt x="879" y="58293"/>
                    </a:cubicBezTo>
                    <a:cubicBezTo>
                      <a:pt x="2269" y="58233"/>
                      <a:pt x="3637" y="58552"/>
                      <a:pt x="5001" y="58772"/>
                    </a:cubicBezTo>
                    <a:cubicBezTo>
                      <a:pt x="15382" y="60695"/>
                      <a:pt x="26039" y="60984"/>
                      <a:pt x="36530" y="59884"/>
                    </a:cubicBezTo>
                    <a:cubicBezTo>
                      <a:pt x="36811" y="59884"/>
                      <a:pt x="37137" y="59741"/>
                      <a:pt x="37400" y="59884"/>
                    </a:cubicBezTo>
                    <a:cubicBezTo>
                      <a:pt x="37706" y="60052"/>
                      <a:pt x="37983" y="60317"/>
                      <a:pt x="38343" y="60386"/>
                    </a:cubicBezTo>
                    <a:cubicBezTo>
                      <a:pt x="40736" y="60695"/>
                      <a:pt x="43176" y="60930"/>
                      <a:pt x="45576" y="60537"/>
                    </a:cubicBezTo>
                    <a:cubicBezTo>
                      <a:pt x="47960" y="60553"/>
                      <a:pt x="50321" y="60188"/>
                      <a:pt x="52697" y="60015"/>
                    </a:cubicBezTo>
                    <a:cubicBezTo>
                      <a:pt x="55782" y="59653"/>
                      <a:pt x="58842" y="59070"/>
                      <a:pt x="61867" y="58373"/>
                    </a:cubicBezTo>
                    <a:cubicBezTo>
                      <a:pt x="63850" y="57808"/>
                      <a:pt x="65721" y="56930"/>
                      <a:pt x="67620" y="56140"/>
                    </a:cubicBezTo>
                    <a:cubicBezTo>
                      <a:pt x="70710" y="54580"/>
                      <a:pt x="73578" y="52623"/>
                      <a:pt x="76435" y="50678"/>
                    </a:cubicBezTo>
                    <a:cubicBezTo>
                      <a:pt x="77954" y="49630"/>
                      <a:pt x="79378" y="48454"/>
                      <a:pt x="80821" y="47304"/>
                    </a:cubicBezTo>
                    <a:cubicBezTo>
                      <a:pt x="81322" y="46896"/>
                      <a:pt x="81797" y="46453"/>
                      <a:pt x="82194" y="45946"/>
                    </a:cubicBezTo>
                    <a:cubicBezTo>
                      <a:pt x="82179" y="45843"/>
                      <a:pt x="82146" y="45638"/>
                      <a:pt x="82129" y="45534"/>
                    </a:cubicBezTo>
                    <a:lnTo>
                      <a:pt x="82120" y="45478"/>
                    </a:lnTo>
                    <a:cubicBezTo>
                      <a:pt x="87495" y="42185"/>
                      <a:pt x="92404" y="38183"/>
                      <a:pt x="96927" y="33804"/>
                    </a:cubicBezTo>
                    <a:cubicBezTo>
                      <a:pt x="102326" y="28604"/>
                      <a:pt x="107160" y="22839"/>
                      <a:pt x="111596" y="16803"/>
                    </a:cubicBezTo>
                    <a:cubicBezTo>
                      <a:pt x="115433" y="11538"/>
                      <a:pt x="119006" y="6072"/>
                      <a:pt x="122137" y="356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2C200542-B712-7CAE-C890-E73B70CEC278}"/>
                  </a:ext>
                </a:extLst>
              </p:cNvPr>
              <p:cNvSpPr/>
              <p:nvPr/>
            </p:nvSpPr>
            <p:spPr>
              <a:xfrm>
                <a:off x="5274881" y="6399289"/>
                <a:ext cx="26621" cy="29714"/>
              </a:xfrm>
              <a:custGeom>
                <a:avLst/>
                <a:gdLst>
                  <a:gd name="connsiteX0" fmla="*/ 5725 w 26621"/>
                  <a:gd name="connsiteY0" fmla="*/ 1651 h 29714"/>
                  <a:gd name="connsiteX1" fmla="*/ 7618 w 26621"/>
                  <a:gd name="connsiteY1" fmla="*/ 0 h 29714"/>
                  <a:gd name="connsiteX2" fmla="*/ 6008 w 26621"/>
                  <a:gd name="connsiteY2" fmla="*/ 5332 h 29714"/>
                  <a:gd name="connsiteX3" fmla="*/ 6017 w 26621"/>
                  <a:gd name="connsiteY3" fmla="*/ 8515 h 29714"/>
                  <a:gd name="connsiteX4" fmla="*/ 7154 w 26621"/>
                  <a:gd name="connsiteY4" fmla="*/ 14528 h 29714"/>
                  <a:gd name="connsiteX5" fmla="*/ 9909 w 26621"/>
                  <a:gd name="connsiteY5" fmla="*/ 20132 h 29714"/>
                  <a:gd name="connsiteX6" fmla="*/ 13906 w 26621"/>
                  <a:gd name="connsiteY6" fmla="*/ 24340 h 29714"/>
                  <a:gd name="connsiteX7" fmla="*/ 19432 w 26621"/>
                  <a:gd name="connsiteY7" fmla="*/ 26932 h 29714"/>
                  <a:gd name="connsiteX8" fmla="*/ 26438 w 26621"/>
                  <a:gd name="connsiteY8" fmla="*/ 27825 h 29714"/>
                  <a:gd name="connsiteX9" fmla="*/ 26622 w 26621"/>
                  <a:gd name="connsiteY9" fmla="*/ 27987 h 29714"/>
                  <a:gd name="connsiteX10" fmla="*/ 13770 w 26621"/>
                  <a:gd name="connsiteY10" fmla="*/ 29454 h 29714"/>
                  <a:gd name="connsiteX11" fmla="*/ 16 w 26621"/>
                  <a:gd name="connsiteY11" fmla="*/ 13873 h 29714"/>
                  <a:gd name="connsiteX12" fmla="*/ 1321 w 26621"/>
                  <a:gd name="connsiteY12" fmla="*/ 6952 h 29714"/>
                  <a:gd name="connsiteX13" fmla="*/ 5725 w 26621"/>
                  <a:gd name="connsiteY13" fmla="*/ 1651 h 2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21" h="29714">
                    <a:moveTo>
                      <a:pt x="5725" y="1651"/>
                    </a:moveTo>
                    <a:cubicBezTo>
                      <a:pt x="6358" y="1107"/>
                      <a:pt x="6850" y="369"/>
                      <a:pt x="7618" y="0"/>
                    </a:cubicBezTo>
                    <a:cubicBezTo>
                      <a:pt x="7182" y="1806"/>
                      <a:pt x="6409" y="3513"/>
                      <a:pt x="6008" y="5332"/>
                    </a:cubicBezTo>
                    <a:cubicBezTo>
                      <a:pt x="5892" y="6385"/>
                      <a:pt x="5911" y="7457"/>
                      <a:pt x="6017" y="8515"/>
                    </a:cubicBezTo>
                    <a:cubicBezTo>
                      <a:pt x="6347" y="10526"/>
                      <a:pt x="6504" y="12582"/>
                      <a:pt x="7154" y="14528"/>
                    </a:cubicBezTo>
                    <a:cubicBezTo>
                      <a:pt x="7853" y="16492"/>
                      <a:pt x="8660" y="18445"/>
                      <a:pt x="9909" y="20132"/>
                    </a:cubicBezTo>
                    <a:cubicBezTo>
                      <a:pt x="10995" y="21757"/>
                      <a:pt x="12615" y="22892"/>
                      <a:pt x="13906" y="24340"/>
                    </a:cubicBezTo>
                    <a:cubicBezTo>
                      <a:pt x="15293" y="25943"/>
                      <a:pt x="17447" y="26481"/>
                      <a:pt x="19432" y="26932"/>
                    </a:cubicBezTo>
                    <a:cubicBezTo>
                      <a:pt x="21736" y="27462"/>
                      <a:pt x="24136" y="27268"/>
                      <a:pt x="26438" y="27825"/>
                    </a:cubicBezTo>
                    <a:lnTo>
                      <a:pt x="26622" y="27987"/>
                    </a:lnTo>
                    <a:cubicBezTo>
                      <a:pt x="22461" y="29124"/>
                      <a:pt x="18098" y="30233"/>
                      <a:pt x="13770" y="29454"/>
                    </a:cubicBezTo>
                    <a:cubicBezTo>
                      <a:pt x="6498" y="27956"/>
                      <a:pt x="501" y="21321"/>
                      <a:pt x="16" y="13873"/>
                    </a:cubicBezTo>
                    <a:cubicBezTo>
                      <a:pt x="-73" y="11514"/>
                      <a:pt x="189" y="9058"/>
                      <a:pt x="1321" y="6952"/>
                    </a:cubicBezTo>
                    <a:cubicBezTo>
                      <a:pt x="2409" y="4903"/>
                      <a:pt x="4085" y="3260"/>
                      <a:pt x="5725" y="165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AE6EA212-74E3-CAC3-325F-907E64520EC9}"/>
                  </a:ext>
                </a:extLst>
              </p:cNvPr>
              <p:cNvSpPr/>
              <p:nvPr/>
            </p:nvSpPr>
            <p:spPr>
              <a:xfrm>
                <a:off x="5267338" y="6414491"/>
                <a:ext cx="92073" cy="89943"/>
              </a:xfrm>
              <a:custGeom>
                <a:avLst/>
                <a:gdLst>
                  <a:gd name="connsiteX0" fmla="*/ 2494 w 92073"/>
                  <a:gd name="connsiteY0" fmla="*/ 5902 h 89943"/>
                  <a:gd name="connsiteX1" fmla="*/ 6218 w 92073"/>
                  <a:gd name="connsiteY1" fmla="*/ 0 h 89943"/>
                  <a:gd name="connsiteX2" fmla="*/ 16779 w 92073"/>
                  <a:gd name="connsiteY2" fmla="*/ 14231 h 89943"/>
                  <a:gd name="connsiteX3" fmla="*/ 23315 w 92073"/>
                  <a:gd name="connsiteY3" fmla="*/ 41162 h 89943"/>
                  <a:gd name="connsiteX4" fmla="*/ 48146 w 92073"/>
                  <a:gd name="connsiteY4" fmla="*/ 74120 h 89943"/>
                  <a:gd name="connsiteX5" fmla="*/ 66893 w 92073"/>
                  <a:gd name="connsiteY5" fmla="*/ 82061 h 89943"/>
                  <a:gd name="connsiteX6" fmla="*/ 80248 w 92073"/>
                  <a:gd name="connsiteY6" fmla="*/ 84450 h 89943"/>
                  <a:gd name="connsiteX7" fmla="*/ 83733 w 92073"/>
                  <a:gd name="connsiteY7" fmla="*/ 84137 h 89943"/>
                  <a:gd name="connsiteX8" fmla="*/ 84590 w 92073"/>
                  <a:gd name="connsiteY8" fmla="*/ 82585 h 89943"/>
                  <a:gd name="connsiteX9" fmla="*/ 83185 w 92073"/>
                  <a:gd name="connsiteY9" fmla="*/ 79429 h 89943"/>
                  <a:gd name="connsiteX10" fmla="*/ 76854 w 92073"/>
                  <a:gd name="connsiteY10" fmla="*/ 69395 h 89943"/>
                  <a:gd name="connsiteX11" fmla="*/ 59099 w 92073"/>
                  <a:gd name="connsiteY11" fmla="*/ 39449 h 89943"/>
                  <a:gd name="connsiteX12" fmla="*/ 53707 w 92073"/>
                  <a:gd name="connsiteY12" fmla="*/ 28218 h 89943"/>
                  <a:gd name="connsiteX13" fmla="*/ 48373 w 92073"/>
                  <a:gd name="connsiteY13" fmla="*/ 10204 h 89943"/>
                  <a:gd name="connsiteX14" fmla="*/ 50265 w 92073"/>
                  <a:gd name="connsiteY14" fmla="*/ 9824 h 89943"/>
                  <a:gd name="connsiteX15" fmla="*/ 52846 w 92073"/>
                  <a:gd name="connsiteY15" fmla="*/ 22391 h 89943"/>
                  <a:gd name="connsiteX16" fmla="*/ 61395 w 92073"/>
                  <a:gd name="connsiteY16" fmla="*/ 41894 h 89943"/>
                  <a:gd name="connsiteX17" fmla="*/ 72991 w 92073"/>
                  <a:gd name="connsiteY17" fmla="*/ 61174 h 89943"/>
                  <a:gd name="connsiteX18" fmla="*/ 86797 w 92073"/>
                  <a:gd name="connsiteY18" fmla="*/ 80177 h 89943"/>
                  <a:gd name="connsiteX19" fmla="*/ 91583 w 92073"/>
                  <a:gd name="connsiteY19" fmla="*/ 86366 h 89943"/>
                  <a:gd name="connsiteX20" fmla="*/ 91738 w 92073"/>
                  <a:gd name="connsiteY20" fmla="*/ 88049 h 89943"/>
                  <a:gd name="connsiteX21" fmla="*/ 87421 w 92073"/>
                  <a:gd name="connsiteY21" fmla="*/ 89944 h 89943"/>
                  <a:gd name="connsiteX22" fmla="*/ 87356 w 92073"/>
                  <a:gd name="connsiteY22" fmla="*/ 89896 h 89943"/>
                  <a:gd name="connsiteX23" fmla="*/ 86965 w 92073"/>
                  <a:gd name="connsiteY23" fmla="*/ 89609 h 89943"/>
                  <a:gd name="connsiteX24" fmla="*/ 75309 w 92073"/>
                  <a:gd name="connsiteY24" fmla="*/ 88483 h 89943"/>
                  <a:gd name="connsiteX25" fmla="*/ 68000 w 92073"/>
                  <a:gd name="connsiteY25" fmla="*/ 87205 h 89943"/>
                  <a:gd name="connsiteX26" fmla="*/ 60396 w 92073"/>
                  <a:gd name="connsiteY26" fmla="*/ 84720 h 89943"/>
                  <a:gd name="connsiteX27" fmla="*/ 55021 w 92073"/>
                  <a:gd name="connsiteY27" fmla="*/ 82512 h 89943"/>
                  <a:gd name="connsiteX28" fmla="*/ 45475 w 92073"/>
                  <a:gd name="connsiteY28" fmla="*/ 77407 h 89943"/>
                  <a:gd name="connsiteX29" fmla="*/ 40251 w 92073"/>
                  <a:gd name="connsiteY29" fmla="*/ 74222 h 89943"/>
                  <a:gd name="connsiteX30" fmla="*/ 36453 w 92073"/>
                  <a:gd name="connsiteY30" fmla="*/ 71162 h 89943"/>
                  <a:gd name="connsiteX31" fmla="*/ 31044 w 92073"/>
                  <a:gd name="connsiteY31" fmla="*/ 65150 h 89943"/>
                  <a:gd name="connsiteX32" fmla="*/ 28420 w 92073"/>
                  <a:gd name="connsiteY32" fmla="*/ 61109 h 89943"/>
                  <a:gd name="connsiteX33" fmla="*/ 26001 w 92073"/>
                  <a:gd name="connsiteY33" fmla="*/ 57451 h 89943"/>
                  <a:gd name="connsiteX34" fmla="*/ 23071 w 92073"/>
                  <a:gd name="connsiteY34" fmla="*/ 51975 h 89943"/>
                  <a:gd name="connsiteX35" fmla="*/ 20197 w 92073"/>
                  <a:gd name="connsiteY35" fmla="*/ 45849 h 89943"/>
                  <a:gd name="connsiteX36" fmla="*/ 17868 w 92073"/>
                  <a:gd name="connsiteY36" fmla="*/ 39488 h 89943"/>
                  <a:gd name="connsiteX37" fmla="*/ 16211 w 92073"/>
                  <a:gd name="connsiteY37" fmla="*/ 34682 h 89943"/>
                  <a:gd name="connsiteX38" fmla="*/ 13445 w 92073"/>
                  <a:gd name="connsiteY38" fmla="*/ 25604 h 89943"/>
                  <a:gd name="connsiteX39" fmla="*/ 11587 w 92073"/>
                  <a:gd name="connsiteY39" fmla="*/ 17321 h 89943"/>
                  <a:gd name="connsiteX40" fmla="*/ 10180 w 92073"/>
                  <a:gd name="connsiteY40" fmla="*/ 12608 h 89943"/>
                  <a:gd name="connsiteX41" fmla="*/ 9272 w 92073"/>
                  <a:gd name="connsiteY41" fmla="*/ 10537 h 89943"/>
                  <a:gd name="connsiteX42" fmla="*/ 6902 w 92073"/>
                  <a:gd name="connsiteY42" fmla="*/ 5822 h 89943"/>
                  <a:gd name="connsiteX43" fmla="*/ 3605 w 92073"/>
                  <a:gd name="connsiteY43" fmla="*/ 8323 h 89943"/>
                  <a:gd name="connsiteX44" fmla="*/ 865 w 92073"/>
                  <a:gd name="connsiteY44" fmla="*/ 14828 h 89943"/>
                  <a:gd name="connsiteX45" fmla="*/ 373 w 92073"/>
                  <a:gd name="connsiteY45" fmla="*/ 18499 h 89943"/>
                  <a:gd name="connsiteX46" fmla="*/ 364 w 92073"/>
                  <a:gd name="connsiteY46" fmla="*/ 20018 h 89943"/>
                  <a:gd name="connsiteX47" fmla="*/ 2494 w 92073"/>
                  <a:gd name="connsiteY47" fmla="*/ 5902 h 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92073" h="89943">
                    <a:moveTo>
                      <a:pt x="2494" y="5902"/>
                    </a:moveTo>
                    <a:cubicBezTo>
                      <a:pt x="3553" y="3828"/>
                      <a:pt x="4775" y="1825"/>
                      <a:pt x="6218" y="0"/>
                    </a:cubicBezTo>
                    <a:cubicBezTo>
                      <a:pt x="7120" y="6107"/>
                      <a:pt x="11298" y="11490"/>
                      <a:pt x="16779" y="14231"/>
                    </a:cubicBezTo>
                    <a:cubicBezTo>
                      <a:pt x="20186" y="22879"/>
                      <a:pt x="20824" y="32259"/>
                      <a:pt x="23315" y="41162"/>
                    </a:cubicBezTo>
                    <a:cubicBezTo>
                      <a:pt x="27050" y="54743"/>
                      <a:pt x="36074" y="66831"/>
                      <a:pt x="48146" y="74120"/>
                    </a:cubicBezTo>
                    <a:cubicBezTo>
                      <a:pt x="53979" y="77635"/>
                      <a:pt x="60344" y="80221"/>
                      <a:pt x="66893" y="82061"/>
                    </a:cubicBezTo>
                    <a:cubicBezTo>
                      <a:pt x="71259" y="83252"/>
                      <a:pt x="75719" y="84202"/>
                      <a:pt x="80248" y="84450"/>
                    </a:cubicBezTo>
                    <a:cubicBezTo>
                      <a:pt x="81409" y="84484"/>
                      <a:pt x="82615" y="84517"/>
                      <a:pt x="83733" y="84137"/>
                    </a:cubicBezTo>
                    <a:cubicBezTo>
                      <a:pt x="84367" y="83932"/>
                      <a:pt x="84760" y="83235"/>
                      <a:pt x="84590" y="82585"/>
                    </a:cubicBezTo>
                    <a:cubicBezTo>
                      <a:pt x="84352" y="81446"/>
                      <a:pt x="83726" y="80441"/>
                      <a:pt x="83185" y="79429"/>
                    </a:cubicBezTo>
                    <a:cubicBezTo>
                      <a:pt x="81206" y="76002"/>
                      <a:pt x="78988" y="72724"/>
                      <a:pt x="76854" y="69395"/>
                    </a:cubicBezTo>
                    <a:cubicBezTo>
                      <a:pt x="70549" y="59650"/>
                      <a:pt x="64511" y="49722"/>
                      <a:pt x="59099" y="39449"/>
                    </a:cubicBezTo>
                    <a:cubicBezTo>
                      <a:pt x="57145" y="35783"/>
                      <a:pt x="55278" y="32063"/>
                      <a:pt x="53707" y="28218"/>
                    </a:cubicBezTo>
                    <a:cubicBezTo>
                      <a:pt x="51362" y="22400"/>
                      <a:pt x="49676" y="16332"/>
                      <a:pt x="48373" y="10204"/>
                    </a:cubicBezTo>
                    <a:cubicBezTo>
                      <a:pt x="48999" y="10068"/>
                      <a:pt x="49631" y="9941"/>
                      <a:pt x="50265" y="9824"/>
                    </a:cubicBezTo>
                    <a:cubicBezTo>
                      <a:pt x="50865" y="14060"/>
                      <a:pt x="51601" y="18292"/>
                      <a:pt x="52846" y="22391"/>
                    </a:cubicBezTo>
                    <a:cubicBezTo>
                      <a:pt x="54875" y="29217"/>
                      <a:pt x="57990" y="35658"/>
                      <a:pt x="61395" y="41894"/>
                    </a:cubicBezTo>
                    <a:cubicBezTo>
                      <a:pt x="65005" y="48468"/>
                      <a:pt x="68827" y="54931"/>
                      <a:pt x="72991" y="61174"/>
                    </a:cubicBezTo>
                    <a:cubicBezTo>
                      <a:pt x="77326" y="67697"/>
                      <a:pt x="81948" y="74028"/>
                      <a:pt x="86797" y="80177"/>
                    </a:cubicBezTo>
                    <a:cubicBezTo>
                      <a:pt x="88374" y="82251"/>
                      <a:pt x="90157" y="84178"/>
                      <a:pt x="91583" y="86366"/>
                    </a:cubicBezTo>
                    <a:cubicBezTo>
                      <a:pt x="91833" y="86867"/>
                      <a:pt x="92457" y="87643"/>
                      <a:pt x="91738" y="88049"/>
                    </a:cubicBezTo>
                    <a:cubicBezTo>
                      <a:pt x="90426" y="88934"/>
                      <a:pt x="88892" y="89402"/>
                      <a:pt x="87421" y="89944"/>
                    </a:cubicBezTo>
                    <a:lnTo>
                      <a:pt x="87356" y="89896"/>
                    </a:lnTo>
                    <a:cubicBezTo>
                      <a:pt x="87259" y="89825"/>
                      <a:pt x="87062" y="89680"/>
                      <a:pt x="86965" y="89609"/>
                    </a:cubicBezTo>
                    <a:cubicBezTo>
                      <a:pt x="83049" y="89644"/>
                      <a:pt x="79225" y="88511"/>
                      <a:pt x="75309" y="88483"/>
                    </a:cubicBezTo>
                    <a:cubicBezTo>
                      <a:pt x="72862" y="88135"/>
                      <a:pt x="70376" y="87917"/>
                      <a:pt x="68000" y="87205"/>
                    </a:cubicBezTo>
                    <a:cubicBezTo>
                      <a:pt x="65428" y="86495"/>
                      <a:pt x="62837" y="85809"/>
                      <a:pt x="60396" y="84720"/>
                    </a:cubicBezTo>
                    <a:cubicBezTo>
                      <a:pt x="58640" y="83893"/>
                      <a:pt x="56752" y="83395"/>
                      <a:pt x="55021" y="82512"/>
                    </a:cubicBezTo>
                    <a:cubicBezTo>
                      <a:pt x="51655" y="81166"/>
                      <a:pt x="48703" y="79027"/>
                      <a:pt x="45475" y="77407"/>
                    </a:cubicBezTo>
                    <a:cubicBezTo>
                      <a:pt x="43639" y="76507"/>
                      <a:pt x="41938" y="75368"/>
                      <a:pt x="40251" y="74222"/>
                    </a:cubicBezTo>
                    <a:cubicBezTo>
                      <a:pt x="38950" y="73247"/>
                      <a:pt x="37578" y="72345"/>
                      <a:pt x="36453" y="71162"/>
                    </a:cubicBezTo>
                    <a:cubicBezTo>
                      <a:pt x="34557" y="69244"/>
                      <a:pt x="32550" y="67407"/>
                      <a:pt x="31044" y="65150"/>
                    </a:cubicBezTo>
                    <a:cubicBezTo>
                      <a:pt x="30183" y="63791"/>
                      <a:pt x="29156" y="62542"/>
                      <a:pt x="28420" y="61109"/>
                    </a:cubicBezTo>
                    <a:cubicBezTo>
                      <a:pt x="27734" y="59812"/>
                      <a:pt x="26758" y="58703"/>
                      <a:pt x="26001" y="57451"/>
                    </a:cubicBezTo>
                    <a:cubicBezTo>
                      <a:pt x="24859" y="55717"/>
                      <a:pt x="24081" y="53781"/>
                      <a:pt x="23071" y="51975"/>
                    </a:cubicBezTo>
                    <a:cubicBezTo>
                      <a:pt x="22072" y="49951"/>
                      <a:pt x="21075" y="47923"/>
                      <a:pt x="20197" y="45849"/>
                    </a:cubicBezTo>
                    <a:cubicBezTo>
                      <a:pt x="19622" y="43654"/>
                      <a:pt x="18563" y="41637"/>
                      <a:pt x="17868" y="39488"/>
                    </a:cubicBezTo>
                    <a:cubicBezTo>
                      <a:pt x="17327" y="37880"/>
                      <a:pt x="16824" y="36260"/>
                      <a:pt x="16211" y="34682"/>
                    </a:cubicBezTo>
                    <a:cubicBezTo>
                      <a:pt x="15171" y="31694"/>
                      <a:pt x="14234" y="28666"/>
                      <a:pt x="13445" y="25604"/>
                    </a:cubicBezTo>
                    <a:cubicBezTo>
                      <a:pt x="12892" y="22827"/>
                      <a:pt x="12077" y="20111"/>
                      <a:pt x="11587" y="17321"/>
                    </a:cubicBezTo>
                    <a:cubicBezTo>
                      <a:pt x="11315" y="15694"/>
                      <a:pt x="10648" y="14179"/>
                      <a:pt x="10180" y="12608"/>
                    </a:cubicBezTo>
                    <a:cubicBezTo>
                      <a:pt x="9938" y="11894"/>
                      <a:pt x="9785" y="11111"/>
                      <a:pt x="9272" y="10537"/>
                    </a:cubicBezTo>
                    <a:cubicBezTo>
                      <a:pt x="8080" y="9203"/>
                      <a:pt x="7468" y="7483"/>
                      <a:pt x="6902" y="5822"/>
                    </a:cubicBezTo>
                    <a:cubicBezTo>
                      <a:pt x="5482" y="6083"/>
                      <a:pt x="4416" y="7198"/>
                      <a:pt x="3605" y="8323"/>
                    </a:cubicBezTo>
                    <a:cubicBezTo>
                      <a:pt x="2308" y="10301"/>
                      <a:pt x="1320" y="12498"/>
                      <a:pt x="865" y="14828"/>
                    </a:cubicBezTo>
                    <a:cubicBezTo>
                      <a:pt x="580" y="16032"/>
                      <a:pt x="586" y="17280"/>
                      <a:pt x="373" y="18499"/>
                    </a:cubicBezTo>
                    <a:cubicBezTo>
                      <a:pt x="276" y="18997"/>
                      <a:pt x="286" y="19511"/>
                      <a:pt x="364" y="20018"/>
                    </a:cubicBezTo>
                    <a:cubicBezTo>
                      <a:pt x="-549" y="15247"/>
                      <a:pt x="289" y="10211"/>
                      <a:pt x="2494" y="5902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A858D4B3-78F5-1518-2644-D6132EA023A6}"/>
                  </a:ext>
                </a:extLst>
              </p:cNvPr>
              <p:cNvSpPr/>
              <p:nvPr/>
            </p:nvSpPr>
            <p:spPr>
              <a:xfrm>
                <a:off x="5032905" y="6426085"/>
                <a:ext cx="53632" cy="48375"/>
              </a:xfrm>
              <a:custGeom>
                <a:avLst/>
                <a:gdLst>
                  <a:gd name="connsiteX0" fmla="*/ 53536 w 53632"/>
                  <a:gd name="connsiteY0" fmla="*/ 0 h 48375"/>
                  <a:gd name="connsiteX1" fmla="*/ 53613 w 53632"/>
                  <a:gd name="connsiteY1" fmla="*/ 3001 h 48375"/>
                  <a:gd name="connsiteX2" fmla="*/ 44537 w 53632"/>
                  <a:gd name="connsiteY2" fmla="*/ 6486 h 48375"/>
                  <a:gd name="connsiteX3" fmla="*/ 37469 w 53632"/>
                  <a:gd name="connsiteY3" fmla="*/ 18762 h 48375"/>
                  <a:gd name="connsiteX4" fmla="*/ 39590 w 53632"/>
                  <a:gd name="connsiteY4" fmla="*/ 29564 h 48375"/>
                  <a:gd name="connsiteX5" fmla="*/ 48279 w 53632"/>
                  <a:gd name="connsiteY5" fmla="*/ 35250 h 48375"/>
                  <a:gd name="connsiteX6" fmla="*/ 44773 w 53632"/>
                  <a:gd name="connsiteY6" fmla="*/ 38430 h 48375"/>
                  <a:gd name="connsiteX7" fmla="*/ 34858 w 53632"/>
                  <a:gd name="connsiteY7" fmla="*/ 44285 h 48375"/>
                  <a:gd name="connsiteX8" fmla="*/ 28792 w 53632"/>
                  <a:gd name="connsiteY8" fmla="*/ 36016 h 48375"/>
                  <a:gd name="connsiteX9" fmla="*/ 20806 w 53632"/>
                  <a:gd name="connsiteY9" fmla="*/ 32669 h 48375"/>
                  <a:gd name="connsiteX10" fmla="*/ 11346 w 53632"/>
                  <a:gd name="connsiteY10" fmla="*/ 37794 h 48375"/>
                  <a:gd name="connsiteX11" fmla="*/ 6964 w 53632"/>
                  <a:gd name="connsiteY11" fmla="*/ 48376 h 48375"/>
                  <a:gd name="connsiteX12" fmla="*/ 538 w 53632"/>
                  <a:gd name="connsiteY12" fmla="*/ 46593 h 48375"/>
                  <a:gd name="connsiteX13" fmla="*/ 544 w 53632"/>
                  <a:gd name="connsiteY13" fmla="*/ 46408 h 48375"/>
                  <a:gd name="connsiteX14" fmla="*/ 141 w 53632"/>
                  <a:gd name="connsiteY14" fmla="*/ 40605 h 48375"/>
                  <a:gd name="connsiteX15" fmla="*/ 1725 w 53632"/>
                  <a:gd name="connsiteY15" fmla="*/ 36378 h 48375"/>
                  <a:gd name="connsiteX16" fmla="*/ 4146 w 53632"/>
                  <a:gd name="connsiteY16" fmla="*/ 33398 h 48375"/>
                  <a:gd name="connsiteX17" fmla="*/ 7069 w 53632"/>
                  <a:gd name="connsiteY17" fmla="*/ 30522 h 48375"/>
                  <a:gd name="connsiteX18" fmla="*/ 17002 w 53632"/>
                  <a:gd name="connsiteY18" fmla="*/ 26606 h 48375"/>
                  <a:gd name="connsiteX19" fmla="*/ 32260 w 53632"/>
                  <a:gd name="connsiteY19" fmla="*/ 16065 h 48375"/>
                  <a:gd name="connsiteX20" fmla="*/ 33412 w 53632"/>
                  <a:gd name="connsiteY20" fmla="*/ 15400 h 48375"/>
                  <a:gd name="connsiteX21" fmla="*/ 36262 w 53632"/>
                  <a:gd name="connsiteY21" fmla="*/ 12267 h 48375"/>
                  <a:gd name="connsiteX22" fmla="*/ 37846 w 53632"/>
                  <a:gd name="connsiteY22" fmla="*/ 9490 h 48375"/>
                  <a:gd name="connsiteX23" fmla="*/ 43886 w 53632"/>
                  <a:gd name="connsiteY23" fmla="*/ 3653 h 48375"/>
                  <a:gd name="connsiteX24" fmla="*/ 50236 w 53632"/>
                  <a:gd name="connsiteY24" fmla="*/ 565 h 48375"/>
                  <a:gd name="connsiteX25" fmla="*/ 53199 w 53632"/>
                  <a:gd name="connsiteY25" fmla="*/ 492 h 48375"/>
                  <a:gd name="connsiteX26" fmla="*/ 53536 w 53632"/>
                  <a:gd name="connsiteY26" fmla="*/ 0 h 4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632" h="48375">
                    <a:moveTo>
                      <a:pt x="53536" y="0"/>
                    </a:moveTo>
                    <a:cubicBezTo>
                      <a:pt x="53693" y="990"/>
                      <a:pt x="53611" y="1998"/>
                      <a:pt x="53613" y="3001"/>
                    </a:cubicBezTo>
                    <a:cubicBezTo>
                      <a:pt x="50413" y="3588"/>
                      <a:pt x="47233" y="4620"/>
                      <a:pt x="44537" y="6486"/>
                    </a:cubicBezTo>
                    <a:cubicBezTo>
                      <a:pt x="40569" y="9332"/>
                      <a:pt x="38217" y="14011"/>
                      <a:pt x="37469" y="18762"/>
                    </a:cubicBezTo>
                    <a:cubicBezTo>
                      <a:pt x="36877" y="22441"/>
                      <a:pt x="37330" y="26496"/>
                      <a:pt x="39590" y="29564"/>
                    </a:cubicBezTo>
                    <a:cubicBezTo>
                      <a:pt x="41722" y="32404"/>
                      <a:pt x="45012" y="34063"/>
                      <a:pt x="48279" y="35250"/>
                    </a:cubicBezTo>
                    <a:cubicBezTo>
                      <a:pt x="47248" y="36447"/>
                      <a:pt x="45972" y="37412"/>
                      <a:pt x="44773" y="38430"/>
                    </a:cubicBezTo>
                    <a:cubicBezTo>
                      <a:pt x="41788" y="40871"/>
                      <a:pt x="38401" y="42783"/>
                      <a:pt x="34858" y="44285"/>
                    </a:cubicBezTo>
                    <a:cubicBezTo>
                      <a:pt x="33336" y="41208"/>
                      <a:pt x="31416" y="38264"/>
                      <a:pt x="28792" y="36016"/>
                    </a:cubicBezTo>
                    <a:cubicBezTo>
                      <a:pt x="26589" y="34093"/>
                      <a:pt x="23801" y="32578"/>
                      <a:pt x="20806" y="32669"/>
                    </a:cubicBezTo>
                    <a:cubicBezTo>
                      <a:pt x="17073" y="32803"/>
                      <a:pt x="13657" y="34950"/>
                      <a:pt x="11346" y="37794"/>
                    </a:cubicBezTo>
                    <a:cubicBezTo>
                      <a:pt x="8949" y="40836"/>
                      <a:pt x="7671" y="44608"/>
                      <a:pt x="6964" y="48376"/>
                    </a:cubicBezTo>
                    <a:cubicBezTo>
                      <a:pt x="4763" y="48022"/>
                      <a:pt x="2609" y="47409"/>
                      <a:pt x="538" y="46593"/>
                    </a:cubicBezTo>
                    <a:lnTo>
                      <a:pt x="544" y="46408"/>
                    </a:lnTo>
                    <a:cubicBezTo>
                      <a:pt x="661" y="44453"/>
                      <a:pt x="-364" y="42547"/>
                      <a:pt x="141" y="40605"/>
                    </a:cubicBezTo>
                    <a:cubicBezTo>
                      <a:pt x="430" y="39127"/>
                      <a:pt x="799" y="37595"/>
                      <a:pt x="1725" y="36378"/>
                    </a:cubicBezTo>
                    <a:cubicBezTo>
                      <a:pt x="2637" y="35468"/>
                      <a:pt x="3213" y="34287"/>
                      <a:pt x="4146" y="33398"/>
                    </a:cubicBezTo>
                    <a:cubicBezTo>
                      <a:pt x="5069" y="32386"/>
                      <a:pt x="6135" y="31521"/>
                      <a:pt x="7069" y="30522"/>
                    </a:cubicBezTo>
                    <a:cubicBezTo>
                      <a:pt x="10429" y="29348"/>
                      <a:pt x="13793" y="28159"/>
                      <a:pt x="17002" y="26606"/>
                    </a:cubicBezTo>
                    <a:cubicBezTo>
                      <a:pt x="22625" y="23971"/>
                      <a:pt x="27894" y="20503"/>
                      <a:pt x="32260" y="16065"/>
                    </a:cubicBezTo>
                    <a:cubicBezTo>
                      <a:pt x="32758" y="16106"/>
                      <a:pt x="33075" y="15694"/>
                      <a:pt x="33412" y="15400"/>
                    </a:cubicBezTo>
                    <a:cubicBezTo>
                      <a:pt x="34424" y="14423"/>
                      <a:pt x="35621" y="13562"/>
                      <a:pt x="36262" y="12267"/>
                    </a:cubicBezTo>
                    <a:cubicBezTo>
                      <a:pt x="36726" y="11307"/>
                      <a:pt x="37207" y="10349"/>
                      <a:pt x="37846" y="9490"/>
                    </a:cubicBezTo>
                    <a:cubicBezTo>
                      <a:pt x="39516" y="7235"/>
                      <a:pt x="41314" y="4926"/>
                      <a:pt x="43886" y="3653"/>
                    </a:cubicBezTo>
                    <a:cubicBezTo>
                      <a:pt x="45767" y="2225"/>
                      <a:pt x="47856" y="919"/>
                      <a:pt x="50236" y="565"/>
                    </a:cubicBezTo>
                    <a:cubicBezTo>
                      <a:pt x="51222" y="511"/>
                      <a:pt x="52217" y="209"/>
                      <a:pt x="53199" y="492"/>
                    </a:cubicBezTo>
                    <a:cubicBezTo>
                      <a:pt x="53283" y="369"/>
                      <a:pt x="53451" y="123"/>
                      <a:pt x="53536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0AE2C1EC-37A0-242C-5468-788271091D52}"/>
                  </a:ext>
                </a:extLst>
              </p:cNvPr>
              <p:cNvSpPr/>
              <p:nvPr/>
            </p:nvSpPr>
            <p:spPr>
              <a:xfrm>
                <a:off x="5103287" y="6436593"/>
                <a:ext cx="20140" cy="10504"/>
              </a:xfrm>
              <a:custGeom>
                <a:avLst/>
                <a:gdLst>
                  <a:gd name="connsiteX0" fmla="*/ 0 w 20140"/>
                  <a:gd name="connsiteY0" fmla="*/ 0 h 10504"/>
                  <a:gd name="connsiteX1" fmla="*/ 2635 w 20140"/>
                  <a:gd name="connsiteY1" fmla="*/ 896 h 10504"/>
                  <a:gd name="connsiteX2" fmla="*/ 8083 w 20140"/>
                  <a:gd name="connsiteY2" fmla="*/ 2779 h 10504"/>
                  <a:gd name="connsiteX3" fmla="*/ 15672 w 20140"/>
                  <a:gd name="connsiteY3" fmla="*/ 4430 h 10504"/>
                  <a:gd name="connsiteX4" fmla="*/ 20141 w 20140"/>
                  <a:gd name="connsiteY4" fmla="*/ 5155 h 10504"/>
                  <a:gd name="connsiteX5" fmla="*/ 16652 w 20140"/>
                  <a:gd name="connsiteY5" fmla="*/ 10504 h 10504"/>
                  <a:gd name="connsiteX6" fmla="*/ 1072 w 20140"/>
                  <a:gd name="connsiteY6" fmla="*/ 766 h 10504"/>
                  <a:gd name="connsiteX7" fmla="*/ 0 w 20140"/>
                  <a:gd name="connsiteY7" fmla="*/ 0 h 1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40" h="10504">
                    <a:moveTo>
                      <a:pt x="0" y="0"/>
                    </a:moveTo>
                    <a:cubicBezTo>
                      <a:pt x="913" y="188"/>
                      <a:pt x="1776" y="542"/>
                      <a:pt x="2635" y="896"/>
                    </a:cubicBezTo>
                    <a:cubicBezTo>
                      <a:pt x="4411" y="1631"/>
                      <a:pt x="6223" y="2285"/>
                      <a:pt x="8083" y="2779"/>
                    </a:cubicBezTo>
                    <a:cubicBezTo>
                      <a:pt x="10569" y="3522"/>
                      <a:pt x="13154" y="3819"/>
                      <a:pt x="15672" y="4430"/>
                    </a:cubicBezTo>
                    <a:cubicBezTo>
                      <a:pt x="17142" y="4795"/>
                      <a:pt x="18680" y="4760"/>
                      <a:pt x="20141" y="5155"/>
                    </a:cubicBezTo>
                    <a:cubicBezTo>
                      <a:pt x="19079" y="6998"/>
                      <a:pt x="17836" y="8735"/>
                      <a:pt x="16652" y="10504"/>
                    </a:cubicBezTo>
                    <a:cubicBezTo>
                      <a:pt x="11648" y="6968"/>
                      <a:pt x="6443" y="3714"/>
                      <a:pt x="1072" y="766"/>
                    </a:cubicBezTo>
                    <a:cubicBezTo>
                      <a:pt x="690" y="542"/>
                      <a:pt x="240" y="388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AF162BA9-CDE3-DBB0-42A8-0A0DE39B82EF}"/>
                  </a:ext>
                </a:extLst>
              </p:cNvPr>
              <p:cNvSpPr/>
              <p:nvPr/>
            </p:nvSpPr>
            <p:spPr>
              <a:xfrm>
                <a:off x="5071586" y="6441095"/>
                <a:ext cx="52290" cy="28215"/>
              </a:xfrm>
              <a:custGeom>
                <a:avLst/>
                <a:gdLst>
                  <a:gd name="connsiteX0" fmla="*/ 1220 w 52290"/>
                  <a:gd name="connsiteY0" fmla="*/ 0 h 28215"/>
                  <a:gd name="connsiteX1" fmla="*/ 1347 w 52290"/>
                  <a:gd name="connsiteY1" fmla="*/ 201 h 28215"/>
                  <a:gd name="connsiteX2" fmla="*/ 1463 w 52290"/>
                  <a:gd name="connsiteY2" fmla="*/ 384 h 28215"/>
                  <a:gd name="connsiteX3" fmla="*/ 5561 w 52290"/>
                  <a:gd name="connsiteY3" fmla="*/ 949 h 28215"/>
                  <a:gd name="connsiteX4" fmla="*/ 10062 w 52290"/>
                  <a:gd name="connsiteY4" fmla="*/ 2725 h 28215"/>
                  <a:gd name="connsiteX5" fmla="*/ 17602 w 52290"/>
                  <a:gd name="connsiteY5" fmla="*/ 5802 h 28215"/>
                  <a:gd name="connsiteX6" fmla="*/ 21516 w 52290"/>
                  <a:gd name="connsiteY6" fmla="*/ 7585 h 28215"/>
                  <a:gd name="connsiteX7" fmla="*/ 24999 w 52290"/>
                  <a:gd name="connsiteY7" fmla="*/ 9492 h 28215"/>
                  <a:gd name="connsiteX8" fmla="*/ 34754 w 52290"/>
                  <a:gd name="connsiteY8" fmla="*/ 15247 h 28215"/>
                  <a:gd name="connsiteX9" fmla="*/ 37471 w 52290"/>
                  <a:gd name="connsiteY9" fmla="*/ 17877 h 28215"/>
                  <a:gd name="connsiteX10" fmla="*/ 46605 w 52290"/>
                  <a:gd name="connsiteY10" fmla="*/ 24124 h 28215"/>
                  <a:gd name="connsiteX11" fmla="*/ 52290 w 52290"/>
                  <a:gd name="connsiteY11" fmla="*/ 28215 h 28215"/>
                  <a:gd name="connsiteX12" fmla="*/ 47314 w 52290"/>
                  <a:gd name="connsiteY12" fmla="*/ 26720 h 28215"/>
                  <a:gd name="connsiteX13" fmla="*/ 18609 w 52290"/>
                  <a:gd name="connsiteY13" fmla="*/ 21276 h 28215"/>
                  <a:gd name="connsiteX14" fmla="*/ 8740 w 52290"/>
                  <a:gd name="connsiteY14" fmla="*/ 18369 h 28215"/>
                  <a:gd name="connsiteX15" fmla="*/ 2797 w 52290"/>
                  <a:gd name="connsiteY15" fmla="*/ 14567 h 28215"/>
                  <a:gd name="connsiteX16" fmla="*/ 139 w 52290"/>
                  <a:gd name="connsiteY16" fmla="*/ 8705 h 28215"/>
                  <a:gd name="connsiteX17" fmla="*/ 1220 w 52290"/>
                  <a:gd name="connsiteY17" fmla="*/ 0 h 2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90" h="28215">
                    <a:moveTo>
                      <a:pt x="1220" y="0"/>
                    </a:moveTo>
                    <a:lnTo>
                      <a:pt x="1347" y="201"/>
                    </a:lnTo>
                    <a:cubicBezTo>
                      <a:pt x="1375" y="246"/>
                      <a:pt x="1433" y="339"/>
                      <a:pt x="1463" y="384"/>
                    </a:cubicBezTo>
                    <a:cubicBezTo>
                      <a:pt x="2853" y="341"/>
                      <a:pt x="4189" y="790"/>
                      <a:pt x="5561" y="949"/>
                    </a:cubicBezTo>
                    <a:cubicBezTo>
                      <a:pt x="7125" y="1355"/>
                      <a:pt x="8552" y="2158"/>
                      <a:pt x="10062" y="2725"/>
                    </a:cubicBezTo>
                    <a:cubicBezTo>
                      <a:pt x="12621" y="3629"/>
                      <a:pt x="15144" y="4648"/>
                      <a:pt x="17602" y="5802"/>
                    </a:cubicBezTo>
                    <a:cubicBezTo>
                      <a:pt x="18942" y="6320"/>
                      <a:pt x="20148" y="7134"/>
                      <a:pt x="21516" y="7585"/>
                    </a:cubicBezTo>
                    <a:cubicBezTo>
                      <a:pt x="22791" y="7988"/>
                      <a:pt x="23831" y="8864"/>
                      <a:pt x="24999" y="9492"/>
                    </a:cubicBezTo>
                    <a:cubicBezTo>
                      <a:pt x="28142" y="11594"/>
                      <a:pt x="31651" y="13081"/>
                      <a:pt x="34754" y="15247"/>
                    </a:cubicBezTo>
                    <a:cubicBezTo>
                      <a:pt x="35779" y="15996"/>
                      <a:pt x="36489" y="17079"/>
                      <a:pt x="37471" y="17877"/>
                    </a:cubicBezTo>
                    <a:cubicBezTo>
                      <a:pt x="40548" y="19908"/>
                      <a:pt x="43696" y="21852"/>
                      <a:pt x="46605" y="24124"/>
                    </a:cubicBezTo>
                    <a:cubicBezTo>
                      <a:pt x="48499" y="25488"/>
                      <a:pt x="50428" y="26806"/>
                      <a:pt x="52290" y="28215"/>
                    </a:cubicBezTo>
                    <a:cubicBezTo>
                      <a:pt x="50607" y="27810"/>
                      <a:pt x="49000" y="27128"/>
                      <a:pt x="47314" y="26720"/>
                    </a:cubicBezTo>
                    <a:cubicBezTo>
                      <a:pt x="37909" y="24109"/>
                      <a:pt x="28114" y="23416"/>
                      <a:pt x="18609" y="21276"/>
                    </a:cubicBezTo>
                    <a:cubicBezTo>
                      <a:pt x="15265" y="20512"/>
                      <a:pt x="11918" y="19679"/>
                      <a:pt x="8740" y="18369"/>
                    </a:cubicBezTo>
                    <a:cubicBezTo>
                      <a:pt x="6567" y="17457"/>
                      <a:pt x="4433" y="16296"/>
                      <a:pt x="2797" y="14567"/>
                    </a:cubicBezTo>
                    <a:cubicBezTo>
                      <a:pt x="1276" y="12983"/>
                      <a:pt x="432" y="10858"/>
                      <a:pt x="139" y="8705"/>
                    </a:cubicBezTo>
                    <a:cubicBezTo>
                      <a:pt x="-256" y="5770"/>
                      <a:pt x="221" y="2771"/>
                      <a:pt x="122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D473B769-F7D3-CDE7-2ADA-A8DD24C771B3}"/>
                  </a:ext>
                </a:extLst>
              </p:cNvPr>
              <p:cNvSpPr/>
              <p:nvPr/>
            </p:nvSpPr>
            <p:spPr>
              <a:xfrm>
                <a:off x="4857598" y="6459477"/>
                <a:ext cx="19083" cy="15143"/>
              </a:xfrm>
              <a:custGeom>
                <a:avLst/>
                <a:gdLst>
                  <a:gd name="connsiteX0" fmla="*/ 0 w 19083"/>
                  <a:gd name="connsiteY0" fmla="*/ 0 h 15143"/>
                  <a:gd name="connsiteX1" fmla="*/ 6711 w 19083"/>
                  <a:gd name="connsiteY1" fmla="*/ 4339 h 15143"/>
                  <a:gd name="connsiteX2" fmla="*/ 19084 w 19083"/>
                  <a:gd name="connsiteY2" fmla="*/ 9222 h 15143"/>
                  <a:gd name="connsiteX3" fmla="*/ 13348 w 19083"/>
                  <a:gd name="connsiteY3" fmla="*/ 13022 h 15143"/>
                  <a:gd name="connsiteX4" fmla="*/ 9984 w 19083"/>
                  <a:gd name="connsiteY4" fmla="*/ 15143 h 15143"/>
                  <a:gd name="connsiteX5" fmla="*/ 5090 w 19083"/>
                  <a:gd name="connsiteY5" fmla="*/ 9395 h 15143"/>
                  <a:gd name="connsiteX6" fmla="*/ 0 w 19083"/>
                  <a:gd name="connsiteY6" fmla="*/ 0 h 1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5143">
                    <a:moveTo>
                      <a:pt x="0" y="0"/>
                    </a:moveTo>
                    <a:cubicBezTo>
                      <a:pt x="2188" y="1517"/>
                      <a:pt x="4361" y="3068"/>
                      <a:pt x="6711" y="4339"/>
                    </a:cubicBezTo>
                    <a:cubicBezTo>
                      <a:pt x="10582" y="6536"/>
                      <a:pt x="14785" y="8092"/>
                      <a:pt x="19084" y="9222"/>
                    </a:cubicBezTo>
                    <a:cubicBezTo>
                      <a:pt x="17286" y="10649"/>
                      <a:pt x="15269" y="11771"/>
                      <a:pt x="13348" y="13022"/>
                    </a:cubicBezTo>
                    <a:cubicBezTo>
                      <a:pt x="12217" y="13713"/>
                      <a:pt x="11128" y="14470"/>
                      <a:pt x="9984" y="15143"/>
                    </a:cubicBezTo>
                    <a:cubicBezTo>
                      <a:pt x="8223" y="13342"/>
                      <a:pt x="6510" y="11482"/>
                      <a:pt x="5090" y="9395"/>
                    </a:cubicBezTo>
                    <a:cubicBezTo>
                      <a:pt x="3064" y="6458"/>
                      <a:pt x="1362" y="3297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F77236BE-7759-9046-06E4-BAEA26289B20}"/>
                  </a:ext>
                </a:extLst>
              </p:cNvPr>
              <p:cNvSpPr/>
              <p:nvPr/>
            </p:nvSpPr>
            <p:spPr>
              <a:xfrm>
                <a:off x="5042946" y="6460195"/>
                <a:ext cx="39632" cy="42310"/>
              </a:xfrm>
              <a:custGeom>
                <a:avLst/>
                <a:gdLst>
                  <a:gd name="connsiteX0" fmla="*/ 5451 w 39632"/>
                  <a:gd name="connsiteY0" fmla="*/ 1789 h 42310"/>
                  <a:gd name="connsiteX1" fmla="*/ 12945 w 39632"/>
                  <a:gd name="connsiteY1" fmla="*/ 252 h 42310"/>
                  <a:gd name="connsiteX2" fmla="*/ 19368 w 39632"/>
                  <a:gd name="connsiteY2" fmla="*/ 4518 h 42310"/>
                  <a:gd name="connsiteX3" fmla="*/ 25287 w 39632"/>
                  <a:gd name="connsiteY3" fmla="*/ 14809 h 42310"/>
                  <a:gd name="connsiteX4" fmla="*/ 30442 w 39632"/>
                  <a:gd name="connsiteY4" fmla="*/ 27337 h 42310"/>
                  <a:gd name="connsiteX5" fmla="*/ 36486 w 39632"/>
                  <a:gd name="connsiteY5" fmla="*/ 37725 h 42310"/>
                  <a:gd name="connsiteX6" fmla="*/ 39632 w 39632"/>
                  <a:gd name="connsiteY6" fmla="*/ 42310 h 42310"/>
                  <a:gd name="connsiteX7" fmla="*/ 36268 w 39632"/>
                  <a:gd name="connsiteY7" fmla="*/ 41432 h 42310"/>
                  <a:gd name="connsiteX8" fmla="*/ 24597 w 39632"/>
                  <a:gd name="connsiteY8" fmla="*/ 34937 h 42310"/>
                  <a:gd name="connsiteX9" fmla="*/ 19228 w 39632"/>
                  <a:gd name="connsiteY9" fmla="*/ 31223 h 42310"/>
                  <a:gd name="connsiteX10" fmla="*/ 14209 w 39632"/>
                  <a:gd name="connsiteY10" fmla="*/ 27178 h 42310"/>
                  <a:gd name="connsiteX11" fmla="*/ 10429 w 39632"/>
                  <a:gd name="connsiteY11" fmla="*/ 23632 h 42310"/>
                  <a:gd name="connsiteX12" fmla="*/ 7449 w 39632"/>
                  <a:gd name="connsiteY12" fmla="*/ 19914 h 42310"/>
                  <a:gd name="connsiteX13" fmla="*/ 902 w 39632"/>
                  <a:gd name="connsiteY13" fmla="*/ 9863 h 42310"/>
                  <a:gd name="connsiteX14" fmla="*/ 56 w 39632"/>
                  <a:gd name="connsiteY14" fmla="*/ 8735 h 42310"/>
                  <a:gd name="connsiteX15" fmla="*/ 0 w 39632"/>
                  <a:gd name="connsiteY15" fmla="*/ 8666 h 42310"/>
                  <a:gd name="connsiteX16" fmla="*/ 5451 w 39632"/>
                  <a:gd name="connsiteY16" fmla="*/ 1789 h 4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32" h="42310">
                    <a:moveTo>
                      <a:pt x="5451" y="1789"/>
                    </a:moveTo>
                    <a:cubicBezTo>
                      <a:pt x="7639" y="397"/>
                      <a:pt x="10373" y="-451"/>
                      <a:pt x="12945" y="252"/>
                    </a:cubicBezTo>
                    <a:cubicBezTo>
                      <a:pt x="15480" y="932"/>
                      <a:pt x="17608" y="2628"/>
                      <a:pt x="19368" y="4518"/>
                    </a:cubicBezTo>
                    <a:cubicBezTo>
                      <a:pt x="22079" y="7462"/>
                      <a:pt x="23781" y="11147"/>
                      <a:pt x="25287" y="14809"/>
                    </a:cubicBezTo>
                    <a:cubicBezTo>
                      <a:pt x="26992" y="18991"/>
                      <a:pt x="28429" y="23287"/>
                      <a:pt x="30442" y="27337"/>
                    </a:cubicBezTo>
                    <a:cubicBezTo>
                      <a:pt x="32207" y="30936"/>
                      <a:pt x="34270" y="34385"/>
                      <a:pt x="36486" y="37725"/>
                    </a:cubicBezTo>
                    <a:cubicBezTo>
                      <a:pt x="37479" y="39289"/>
                      <a:pt x="38666" y="40729"/>
                      <a:pt x="39632" y="42310"/>
                    </a:cubicBezTo>
                    <a:cubicBezTo>
                      <a:pt x="38471" y="42168"/>
                      <a:pt x="37317" y="41969"/>
                      <a:pt x="36268" y="41432"/>
                    </a:cubicBezTo>
                    <a:cubicBezTo>
                      <a:pt x="32093" y="39816"/>
                      <a:pt x="28433" y="37190"/>
                      <a:pt x="24597" y="34937"/>
                    </a:cubicBezTo>
                    <a:cubicBezTo>
                      <a:pt x="22758" y="33770"/>
                      <a:pt x="21026" y="32449"/>
                      <a:pt x="19228" y="31223"/>
                    </a:cubicBezTo>
                    <a:cubicBezTo>
                      <a:pt x="17454" y="30004"/>
                      <a:pt x="15840" y="28574"/>
                      <a:pt x="14209" y="27178"/>
                    </a:cubicBezTo>
                    <a:cubicBezTo>
                      <a:pt x="12878" y="26071"/>
                      <a:pt x="11784" y="24709"/>
                      <a:pt x="10429" y="23632"/>
                    </a:cubicBezTo>
                    <a:cubicBezTo>
                      <a:pt x="9177" y="22620"/>
                      <a:pt x="8385" y="21192"/>
                      <a:pt x="7449" y="19914"/>
                    </a:cubicBezTo>
                    <a:cubicBezTo>
                      <a:pt x="5108" y="16669"/>
                      <a:pt x="3010" y="13260"/>
                      <a:pt x="902" y="9863"/>
                    </a:cubicBezTo>
                    <a:cubicBezTo>
                      <a:pt x="643" y="9464"/>
                      <a:pt x="354" y="9093"/>
                      <a:pt x="56" y="8735"/>
                    </a:cubicBezTo>
                    <a:lnTo>
                      <a:pt x="0" y="8666"/>
                    </a:lnTo>
                    <a:cubicBezTo>
                      <a:pt x="1157" y="5940"/>
                      <a:pt x="2943" y="3420"/>
                      <a:pt x="5451" y="1789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800B37F5-CDAA-DD09-881D-E82F787998C5}"/>
                  </a:ext>
                </a:extLst>
              </p:cNvPr>
              <p:cNvSpPr/>
              <p:nvPr/>
            </p:nvSpPr>
            <p:spPr>
              <a:xfrm>
                <a:off x="5068425" y="6461986"/>
                <a:ext cx="37051" cy="32287"/>
              </a:xfrm>
              <a:custGeom>
                <a:avLst/>
                <a:gdLst>
                  <a:gd name="connsiteX0" fmla="*/ 14298 w 37051"/>
                  <a:gd name="connsiteY0" fmla="*/ 0 h 32287"/>
                  <a:gd name="connsiteX1" fmla="*/ 19297 w 37051"/>
                  <a:gd name="connsiteY1" fmla="*/ 1321 h 32287"/>
                  <a:gd name="connsiteX2" fmla="*/ 36857 w 37051"/>
                  <a:gd name="connsiteY2" fmla="*/ 4523 h 32287"/>
                  <a:gd name="connsiteX3" fmla="*/ 36816 w 37051"/>
                  <a:gd name="connsiteY3" fmla="*/ 5082 h 32287"/>
                  <a:gd name="connsiteX4" fmla="*/ 19541 w 37051"/>
                  <a:gd name="connsiteY4" fmla="*/ 23794 h 32287"/>
                  <a:gd name="connsiteX5" fmla="*/ 10383 w 37051"/>
                  <a:gd name="connsiteY5" fmla="*/ 32287 h 32287"/>
                  <a:gd name="connsiteX6" fmla="*/ 5388 w 37051"/>
                  <a:gd name="connsiteY6" fmla="*/ 22998 h 32287"/>
                  <a:gd name="connsiteX7" fmla="*/ 0 w 37051"/>
                  <a:gd name="connsiteY7" fmla="*/ 9693 h 32287"/>
                  <a:gd name="connsiteX8" fmla="*/ 10075 w 37051"/>
                  <a:gd name="connsiteY8" fmla="*/ 3755 h 32287"/>
                  <a:gd name="connsiteX9" fmla="*/ 14298 w 37051"/>
                  <a:gd name="connsiteY9" fmla="*/ 0 h 3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51" h="32287">
                    <a:moveTo>
                      <a:pt x="14298" y="0"/>
                    </a:moveTo>
                    <a:cubicBezTo>
                      <a:pt x="15972" y="360"/>
                      <a:pt x="17610" y="960"/>
                      <a:pt x="19297" y="1321"/>
                    </a:cubicBezTo>
                    <a:cubicBezTo>
                      <a:pt x="25080" y="2745"/>
                      <a:pt x="30977" y="3608"/>
                      <a:pt x="36857" y="4523"/>
                    </a:cubicBezTo>
                    <a:cubicBezTo>
                      <a:pt x="37257" y="4508"/>
                      <a:pt x="36935" y="4944"/>
                      <a:pt x="36816" y="5082"/>
                    </a:cubicBezTo>
                    <a:cubicBezTo>
                      <a:pt x="31247" y="11490"/>
                      <a:pt x="25546" y="17791"/>
                      <a:pt x="19541" y="23794"/>
                    </a:cubicBezTo>
                    <a:cubicBezTo>
                      <a:pt x="16581" y="26720"/>
                      <a:pt x="13614" y="29655"/>
                      <a:pt x="10383" y="32287"/>
                    </a:cubicBezTo>
                    <a:cubicBezTo>
                      <a:pt x="8551" y="29286"/>
                      <a:pt x="6838" y="26204"/>
                      <a:pt x="5388" y="22998"/>
                    </a:cubicBezTo>
                    <a:cubicBezTo>
                      <a:pt x="3437" y="18626"/>
                      <a:pt x="1946" y="14067"/>
                      <a:pt x="0" y="9693"/>
                    </a:cubicBezTo>
                    <a:cubicBezTo>
                      <a:pt x="3601" y="8176"/>
                      <a:pt x="7037" y="6223"/>
                      <a:pt x="10075" y="3755"/>
                    </a:cubicBezTo>
                    <a:cubicBezTo>
                      <a:pt x="11551" y="2581"/>
                      <a:pt x="12938" y="1301"/>
                      <a:pt x="14298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26EACC2F-25FC-A239-94D3-2A407C149F73}"/>
                  </a:ext>
                </a:extLst>
              </p:cNvPr>
              <p:cNvSpPr/>
              <p:nvPr/>
            </p:nvSpPr>
            <p:spPr>
              <a:xfrm>
                <a:off x="4874595" y="6477866"/>
                <a:ext cx="73406" cy="44012"/>
              </a:xfrm>
              <a:custGeom>
                <a:avLst/>
                <a:gdLst>
                  <a:gd name="connsiteX0" fmla="*/ 37390 w 73406"/>
                  <a:gd name="connsiteY0" fmla="*/ 12565 h 44012"/>
                  <a:gd name="connsiteX1" fmla="*/ 54832 w 73406"/>
                  <a:gd name="connsiteY1" fmla="*/ 0 h 44012"/>
                  <a:gd name="connsiteX2" fmla="*/ 53727 w 73406"/>
                  <a:gd name="connsiteY2" fmla="*/ 18995 h 44012"/>
                  <a:gd name="connsiteX3" fmla="*/ 60129 w 73406"/>
                  <a:gd name="connsiteY3" fmla="*/ 33347 h 44012"/>
                  <a:gd name="connsiteX4" fmla="*/ 73406 w 73406"/>
                  <a:gd name="connsiteY4" fmla="*/ 44013 h 44012"/>
                  <a:gd name="connsiteX5" fmla="*/ 47273 w 73406"/>
                  <a:gd name="connsiteY5" fmla="*/ 35369 h 44012"/>
                  <a:gd name="connsiteX6" fmla="*/ 18249 w 73406"/>
                  <a:gd name="connsiteY6" fmla="*/ 19338 h 44012"/>
                  <a:gd name="connsiteX7" fmla="*/ 0 w 73406"/>
                  <a:gd name="connsiteY7" fmla="*/ 6089 h 44012"/>
                  <a:gd name="connsiteX8" fmla="*/ 17886 w 73406"/>
                  <a:gd name="connsiteY8" fmla="*/ 3850 h 44012"/>
                  <a:gd name="connsiteX9" fmla="*/ 25941 w 73406"/>
                  <a:gd name="connsiteY9" fmla="*/ 1329 h 44012"/>
                  <a:gd name="connsiteX10" fmla="*/ 22130 w 73406"/>
                  <a:gd name="connsiteY10" fmla="*/ 13605 h 44012"/>
                  <a:gd name="connsiteX11" fmla="*/ 22139 w 73406"/>
                  <a:gd name="connsiteY11" fmla="*/ 16330 h 44012"/>
                  <a:gd name="connsiteX12" fmla="*/ 24180 w 73406"/>
                  <a:gd name="connsiteY12" fmla="*/ 17655 h 44012"/>
                  <a:gd name="connsiteX13" fmla="*/ 28211 w 73406"/>
                  <a:gd name="connsiteY13" fmla="*/ 16960 h 44012"/>
                  <a:gd name="connsiteX14" fmla="*/ 37390 w 73406"/>
                  <a:gd name="connsiteY14" fmla="*/ 12565 h 4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406" h="44012">
                    <a:moveTo>
                      <a:pt x="37390" y="12565"/>
                    </a:moveTo>
                    <a:cubicBezTo>
                      <a:pt x="43581" y="8933"/>
                      <a:pt x="49383" y="4663"/>
                      <a:pt x="54832" y="0"/>
                    </a:cubicBezTo>
                    <a:cubicBezTo>
                      <a:pt x="53475" y="6210"/>
                      <a:pt x="52642" y="12673"/>
                      <a:pt x="53727" y="18995"/>
                    </a:cubicBezTo>
                    <a:cubicBezTo>
                      <a:pt x="54648" y="24204"/>
                      <a:pt x="56858" y="29186"/>
                      <a:pt x="60129" y="33347"/>
                    </a:cubicBezTo>
                    <a:cubicBezTo>
                      <a:pt x="63685" y="37848"/>
                      <a:pt x="68430" y="41244"/>
                      <a:pt x="73406" y="44013"/>
                    </a:cubicBezTo>
                    <a:cubicBezTo>
                      <a:pt x="64436" y="42021"/>
                      <a:pt x="55682" y="39067"/>
                      <a:pt x="47273" y="35369"/>
                    </a:cubicBezTo>
                    <a:cubicBezTo>
                      <a:pt x="37151" y="30891"/>
                      <a:pt x="27503" y="25395"/>
                      <a:pt x="18249" y="19338"/>
                    </a:cubicBezTo>
                    <a:cubicBezTo>
                      <a:pt x="11974" y="15195"/>
                      <a:pt x="5841" y="10826"/>
                      <a:pt x="0" y="6089"/>
                    </a:cubicBezTo>
                    <a:cubicBezTo>
                      <a:pt x="6027" y="6132"/>
                      <a:pt x="12064" y="5427"/>
                      <a:pt x="17886" y="3850"/>
                    </a:cubicBezTo>
                    <a:cubicBezTo>
                      <a:pt x="20609" y="3142"/>
                      <a:pt x="23289" y="2270"/>
                      <a:pt x="25941" y="1329"/>
                    </a:cubicBezTo>
                    <a:cubicBezTo>
                      <a:pt x="24461" y="5349"/>
                      <a:pt x="22931" y="9382"/>
                      <a:pt x="22130" y="13605"/>
                    </a:cubicBezTo>
                    <a:cubicBezTo>
                      <a:pt x="21990" y="14498"/>
                      <a:pt x="21826" y="15448"/>
                      <a:pt x="22139" y="16330"/>
                    </a:cubicBezTo>
                    <a:cubicBezTo>
                      <a:pt x="22456" y="17152"/>
                      <a:pt x="23341" y="17582"/>
                      <a:pt x="24180" y="17655"/>
                    </a:cubicBezTo>
                    <a:cubicBezTo>
                      <a:pt x="25557" y="17759"/>
                      <a:pt x="26910" y="17366"/>
                      <a:pt x="28211" y="16960"/>
                    </a:cubicBezTo>
                    <a:cubicBezTo>
                      <a:pt x="31431" y="15862"/>
                      <a:pt x="34451" y="14263"/>
                      <a:pt x="37390" y="12565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áfico 68">
              <a:extLst>
                <a:ext uri="{FF2B5EF4-FFF2-40B4-BE49-F238E27FC236}">
                  <a16:creationId xmlns:a16="http://schemas.microsoft.com/office/drawing/2014/main" id="{1C828AFB-633D-7C4F-E8E5-BA94DB325554}"/>
                </a:ext>
              </a:extLst>
            </p:cNvPr>
            <p:cNvGrpSpPr/>
            <p:nvPr/>
          </p:nvGrpSpPr>
          <p:grpSpPr>
            <a:xfrm>
              <a:off x="5030614" y="6427380"/>
              <a:ext cx="145711" cy="94464"/>
              <a:chOff x="5030614" y="6427380"/>
              <a:chExt cx="145711" cy="94464"/>
            </a:xfrm>
            <a:solidFill>
              <a:srgbClr val="1D3A50"/>
            </a:solidFill>
          </p:grpSpPr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B86C7EBA-EE8C-7B9F-0E19-141EBD322E76}"/>
                  </a:ext>
                </a:extLst>
              </p:cNvPr>
              <p:cNvSpPr/>
              <p:nvPr/>
            </p:nvSpPr>
            <p:spPr>
              <a:xfrm>
                <a:off x="5121093" y="6427380"/>
                <a:ext cx="55233" cy="39451"/>
              </a:xfrm>
              <a:custGeom>
                <a:avLst/>
                <a:gdLst>
                  <a:gd name="connsiteX0" fmla="*/ 49800 w 55233"/>
                  <a:gd name="connsiteY0" fmla="*/ 3297 h 39451"/>
                  <a:gd name="connsiteX1" fmla="*/ 55233 w 55233"/>
                  <a:gd name="connsiteY1" fmla="*/ 0 h 39451"/>
                  <a:gd name="connsiteX2" fmla="*/ 52359 w 55233"/>
                  <a:gd name="connsiteY2" fmla="*/ 4318 h 39451"/>
                  <a:gd name="connsiteX3" fmla="*/ 36428 w 55233"/>
                  <a:gd name="connsiteY3" fmla="*/ 24200 h 39451"/>
                  <a:gd name="connsiteX4" fmla="*/ 20836 w 55233"/>
                  <a:gd name="connsiteY4" fmla="*/ 39451 h 39451"/>
                  <a:gd name="connsiteX5" fmla="*/ 12759 w 55233"/>
                  <a:gd name="connsiteY5" fmla="*/ 31197 h 39451"/>
                  <a:gd name="connsiteX6" fmla="*/ 0 w 55233"/>
                  <a:gd name="connsiteY6" fmla="*/ 20542 h 39451"/>
                  <a:gd name="connsiteX7" fmla="*/ 6445 w 55233"/>
                  <a:gd name="connsiteY7" fmla="*/ 10660 h 39451"/>
                  <a:gd name="connsiteX8" fmla="*/ 9238 w 55233"/>
                  <a:gd name="connsiteY8" fmla="*/ 11132 h 39451"/>
                  <a:gd name="connsiteX9" fmla="*/ 16790 w 55233"/>
                  <a:gd name="connsiteY9" fmla="*/ 11126 h 39451"/>
                  <a:gd name="connsiteX10" fmla="*/ 23887 w 55233"/>
                  <a:gd name="connsiteY10" fmla="*/ 10910 h 39451"/>
                  <a:gd name="connsiteX11" fmla="*/ 27920 w 55233"/>
                  <a:gd name="connsiteY11" fmla="*/ 10338 h 39451"/>
                  <a:gd name="connsiteX12" fmla="*/ 37895 w 55233"/>
                  <a:gd name="connsiteY12" fmla="*/ 8210 h 39451"/>
                  <a:gd name="connsiteX13" fmla="*/ 43840 w 55233"/>
                  <a:gd name="connsiteY13" fmla="*/ 6376 h 39451"/>
                  <a:gd name="connsiteX14" fmla="*/ 49800 w 55233"/>
                  <a:gd name="connsiteY14" fmla="*/ 3297 h 3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233" h="39451">
                    <a:moveTo>
                      <a:pt x="49800" y="3297"/>
                    </a:moveTo>
                    <a:cubicBezTo>
                      <a:pt x="51673" y="2302"/>
                      <a:pt x="53431" y="1113"/>
                      <a:pt x="55233" y="0"/>
                    </a:cubicBezTo>
                    <a:cubicBezTo>
                      <a:pt x="54443" y="1539"/>
                      <a:pt x="53313" y="2876"/>
                      <a:pt x="52359" y="4318"/>
                    </a:cubicBezTo>
                    <a:cubicBezTo>
                      <a:pt x="47474" y="11272"/>
                      <a:pt x="42211" y="17970"/>
                      <a:pt x="36428" y="24200"/>
                    </a:cubicBezTo>
                    <a:cubicBezTo>
                      <a:pt x="31484" y="29534"/>
                      <a:pt x="26273" y="34628"/>
                      <a:pt x="20836" y="39451"/>
                    </a:cubicBezTo>
                    <a:cubicBezTo>
                      <a:pt x="18223" y="36635"/>
                      <a:pt x="15588" y="33811"/>
                      <a:pt x="12759" y="31197"/>
                    </a:cubicBezTo>
                    <a:cubicBezTo>
                      <a:pt x="8737" y="27380"/>
                      <a:pt x="4402" y="23906"/>
                      <a:pt x="0" y="20542"/>
                    </a:cubicBezTo>
                    <a:cubicBezTo>
                      <a:pt x="2190" y="17275"/>
                      <a:pt x="4298" y="13952"/>
                      <a:pt x="6445" y="10660"/>
                    </a:cubicBezTo>
                    <a:cubicBezTo>
                      <a:pt x="7313" y="11076"/>
                      <a:pt x="8290" y="11113"/>
                      <a:pt x="9238" y="11132"/>
                    </a:cubicBezTo>
                    <a:cubicBezTo>
                      <a:pt x="11754" y="11115"/>
                      <a:pt x="14272" y="11121"/>
                      <a:pt x="16790" y="11126"/>
                    </a:cubicBezTo>
                    <a:cubicBezTo>
                      <a:pt x="19157" y="11085"/>
                      <a:pt x="21537" y="11272"/>
                      <a:pt x="23887" y="10910"/>
                    </a:cubicBezTo>
                    <a:cubicBezTo>
                      <a:pt x="25240" y="10791"/>
                      <a:pt x="26578" y="10543"/>
                      <a:pt x="27920" y="10338"/>
                    </a:cubicBezTo>
                    <a:cubicBezTo>
                      <a:pt x="31312" y="9997"/>
                      <a:pt x="34624" y="9138"/>
                      <a:pt x="37895" y="8210"/>
                    </a:cubicBezTo>
                    <a:cubicBezTo>
                      <a:pt x="39909" y="7714"/>
                      <a:pt x="41907" y="7123"/>
                      <a:pt x="43840" y="6376"/>
                    </a:cubicBezTo>
                    <a:cubicBezTo>
                      <a:pt x="45834" y="5364"/>
                      <a:pt x="47851" y="4395"/>
                      <a:pt x="49800" y="3297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CED472E0-4DCA-E824-F2DA-E05882CFB82C}"/>
                  </a:ext>
                </a:extLst>
              </p:cNvPr>
              <p:cNvSpPr/>
              <p:nvPr/>
            </p:nvSpPr>
            <p:spPr>
              <a:xfrm>
                <a:off x="5079620" y="6466892"/>
                <a:ext cx="53219" cy="36457"/>
              </a:xfrm>
              <a:custGeom>
                <a:avLst/>
                <a:gdLst>
                  <a:gd name="connsiteX0" fmla="*/ 26985 w 53219"/>
                  <a:gd name="connsiteY0" fmla="*/ 836 h 36457"/>
                  <a:gd name="connsiteX1" fmla="*/ 28237 w 53219"/>
                  <a:gd name="connsiteY1" fmla="*/ 47 h 36457"/>
                  <a:gd name="connsiteX2" fmla="*/ 41687 w 53219"/>
                  <a:gd name="connsiteY2" fmla="*/ 3143 h 36457"/>
                  <a:gd name="connsiteX3" fmla="*/ 53220 w 53219"/>
                  <a:gd name="connsiteY3" fmla="*/ 7504 h 36457"/>
                  <a:gd name="connsiteX4" fmla="*/ 33239 w 53219"/>
                  <a:gd name="connsiteY4" fmla="*/ 21381 h 36457"/>
                  <a:gd name="connsiteX5" fmla="*/ 10638 w 53219"/>
                  <a:gd name="connsiteY5" fmla="*/ 33948 h 36457"/>
                  <a:gd name="connsiteX6" fmla="*/ 5425 w 53219"/>
                  <a:gd name="connsiteY6" fmla="*/ 36457 h 36457"/>
                  <a:gd name="connsiteX7" fmla="*/ 0 w 53219"/>
                  <a:gd name="connsiteY7" fmla="*/ 28648 h 36457"/>
                  <a:gd name="connsiteX8" fmla="*/ 16680 w 53219"/>
                  <a:gd name="connsiteY8" fmla="*/ 12350 h 36457"/>
                  <a:gd name="connsiteX9" fmla="*/ 26985 w 53219"/>
                  <a:gd name="connsiteY9" fmla="*/ 836 h 3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219" h="36457">
                    <a:moveTo>
                      <a:pt x="26985" y="836"/>
                    </a:moveTo>
                    <a:cubicBezTo>
                      <a:pt x="27329" y="474"/>
                      <a:pt x="27626" y="-180"/>
                      <a:pt x="28237" y="47"/>
                    </a:cubicBezTo>
                    <a:cubicBezTo>
                      <a:pt x="32775" y="813"/>
                      <a:pt x="37298" y="1745"/>
                      <a:pt x="41687" y="3143"/>
                    </a:cubicBezTo>
                    <a:cubicBezTo>
                      <a:pt x="45596" y="4405"/>
                      <a:pt x="49470" y="5819"/>
                      <a:pt x="53220" y="7504"/>
                    </a:cubicBezTo>
                    <a:cubicBezTo>
                      <a:pt x="46788" y="12445"/>
                      <a:pt x="40088" y="17037"/>
                      <a:pt x="33239" y="21381"/>
                    </a:cubicBezTo>
                    <a:cubicBezTo>
                      <a:pt x="25924" y="25949"/>
                      <a:pt x="18346" y="30088"/>
                      <a:pt x="10638" y="33948"/>
                    </a:cubicBezTo>
                    <a:cubicBezTo>
                      <a:pt x="8901" y="34785"/>
                      <a:pt x="7201" y="35702"/>
                      <a:pt x="5425" y="36457"/>
                    </a:cubicBezTo>
                    <a:cubicBezTo>
                      <a:pt x="3528" y="33918"/>
                      <a:pt x="1711" y="31317"/>
                      <a:pt x="0" y="28648"/>
                    </a:cubicBezTo>
                    <a:cubicBezTo>
                      <a:pt x="5940" y="23623"/>
                      <a:pt x="11346" y="18004"/>
                      <a:pt x="16680" y="12350"/>
                    </a:cubicBezTo>
                    <a:cubicBezTo>
                      <a:pt x="20175" y="8566"/>
                      <a:pt x="23613" y="4731"/>
                      <a:pt x="26985" y="836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552A8303-9302-58A7-F873-F36133A427C6}"/>
                  </a:ext>
                </a:extLst>
              </p:cNvPr>
              <p:cNvSpPr/>
              <p:nvPr/>
            </p:nvSpPr>
            <p:spPr>
              <a:xfrm>
                <a:off x="5030614" y="6505739"/>
                <a:ext cx="41030" cy="16104"/>
              </a:xfrm>
              <a:custGeom>
                <a:avLst/>
                <a:gdLst>
                  <a:gd name="connsiteX0" fmla="*/ 33629 w 41030"/>
                  <a:gd name="connsiteY0" fmla="*/ 152 h 16104"/>
                  <a:gd name="connsiteX1" fmla="*/ 34898 w 41030"/>
                  <a:gd name="connsiteY1" fmla="*/ 472 h 16104"/>
                  <a:gd name="connsiteX2" fmla="*/ 41031 w 41030"/>
                  <a:gd name="connsiteY2" fmla="*/ 4427 h 16104"/>
                  <a:gd name="connsiteX3" fmla="*/ 904 w 41030"/>
                  <a:gd name="connsiteY3" fmla="*/ 15991 h 16104"/>
                  <a:gd name="connsiteX4" fmla="*/ 0 w 41030"/>
                  <a:gd name="connsiteY4" fmla="*/ 16105 h 16104"/>
                  <a:gd name="connsiteX5" fmla="*/ 22538 w 41030"/>
                  <a:gd name="connsiteY5" fmla="*/ 6539 h 16104"/>
                  <a:gd name="connsiteX6" fmla="*/ 33629 w 41030"/>
                  <a:gd name="connsiteY6" fmla="*/ 152 h 1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30" h="16104">
                    <a:moveTo>
                      <a:pt x="33629" y="152"/>
                    </a:moveTo>
                    <a:cubicBezTo>
                      <a:pt x="34069" y="-240"/>
                      <a:pt x="34520" y="221"/>
                      <a:pt x="34898" y="472"/>
                    </a:cubicBezTo>
                    <a:cubicBezTo>
                      <a:pt x="36862" y="1909"/>
                      <a:pt x="38966" y="3141"/>
                      <a:pt x="41031" y="4427"/>
                    </a:cubicBezTo>
                    <a:cubicBezTo>
                      <a:pt x="27956" y="9241"/>
                      <a:pt x="14520" y="13047"/>
                      <a:pt x="904" y="15991"/>
                    </a:cubicBezTo>
                    <a:cubicBezTo>
                      <a:pt x="604" y="16040"/>
                      <a:pt x="300" y="16070"/>
                      <a:pt x="0" y="16105"/>
                    </a:cubicBezTo>
                    <a:cubicBezTo>
                      <a:pt x="7703" y="13395"/>
                      <a:pt x="15282" y="10292"/>
                      <a:pt x="22538" y="6539"/>
                    </a:cubicBezTo>
                    <a:cubicBezTo>
                      <a:pt x="26336" y="4591"/>
                      <a:pt x="30011" y="2414"/>
                      <a:pt x="33629" y="152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05C128DE-E1FD-193B-06C5-62619F27E7AD}"/>
              </a:ext>
            </a:extLst>
          </p:cNvPr>
          <p:cNvSpPr/>
          <p:nvPr/>
        </p:nvSpPr>
        <p:spPr>
          <a:xfrm>
            <a:off x="7378584" y="4953997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6FCC5917-C80F-83DC-8F48-16E5F7D567CA}"/>
              </a:ext>
            </a:extLst>
          </p:cNvPr>
          <p:cNvSpPr/>
          <p:nvPr/>
        </p:nvSpPr>
        <p:spPr>
          <a:xfrm>
            <a:off x="7580514" y="5347367"/>
            <a:ext cx="548640" cy="5486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C409B316-F136-574E-343D-F909E5508206}"/>
              </a:ext>
            </a:extLst>
          </p:cNvPr>
          <p:cNvSpPr txBox="1"/>
          <p:nvPr/>
        </p:nvSpPr>
        <p:spPr>
          <a:xfrm>
            <a:off x="7616628" y="5236966"/>
            <a:ext cx="476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0A4C5BAC-E459-8664-E3C8-07641CEDE767}"/>
              </a:ext>
            </a:extLst>
          </p:cNvPr>
          <p:cNvSpPr/>
          <p:nvPr/>
        </p:nvSpPr>
        <p:spPr>
          <a:xfrm>
            <a:off x="7885315" y="5394197"/>
            <a:ext cx="243840" cy="473314"/>
          </a:xfrm>
          <a:custGeom>
            <a:avLst/>
            <a:gdLst>
              <a:gd name="connsiteX0" fmla="*/ 0 w 548640"/>
              <a:gd name="connsiteY0" fmla="*/ 274320 h 548640"/>
              <a:gd name="connsiteX1" fmla="*/ 274320 w 548640"/>
              <a:gd name="connsiteY1" fmla="*/ 0 h 548640"/>
              <a:gd name="connsiteX2" fmla="*/ 548640 w 548640"/>
              <a:gd name="connsiteY2" fmla="*/ 274320 h 548640"/>
              <a:gd name="connsiteX3" fmla="*/ 274320 w 548640"/>
              <a:gd name="connsiteY3" fmla="*/ 548640 h 548640"/>
              <a:gd name="connsiteX4" fmla="*/ 0 w 548640"/>
              <a:gd name="connsiteY4" fmla="*/ 274320 h 548640"/>
              <a:gd name="connsiteX0" fmla="*/ 43024 w 286864"/>
              <a:gd name="connsiteY0" fmla="*/ 322288 h 549503"/>
              <a:gd name="connsiteX1" fmla="*/ 12544 w 286864"/>
              <a:gd name="connsiteY1" fmla="*/ 343 h 549503"/>
              <a:gd name="connsiteX2" fmla="*/ 286864 w 286864"/>
              <a:gd name="connsiteY2" fmla="*/ 274663 h 549503"/>
              <a:gd name="connsiteX3" fmla="*/ 12544 w 286864"/>
              <a:gd name="connsiteY3" fmla="*/ 548983 h 549503"/>
              <a:gd name="connsiteX4" fmla="*/ 43024 w 286864"/>
              <a:gd name="connsiteY4" fmla="*/ 322288 h 549503"/>
              <a:gd name="connsiteX0" fmla="*/ 46111 w 289951"/>
              <a:gd name="connsiteY0" fmla="*/ 191528 h 418498"/>
              <a:gd name="connsiteX1" fmla="*/ 148981 w 289951"/>
              <a:gd name="connsiteY1" fmla="*/ 2933 h 418498"/>
              <a:gd name="connsiteX2" fmla="*/ 289951 w 289951"/>
              <a:gd name="connsiteY2" fmla="*/ 143903 h 418498"/>
              <a:gd name="connsiteX3" fmla="*/ 15631 w 289951"/>
              <a:gd name="connsiteY3" fmla="*/ 418223 h 418498"/>
              <a:gd name="connsiteX4" fmla="*/ 46111 w 289951"/>
              <a:gd name="connsiteY4" fmla="*/ 191528 h 418498"/>
              <a:gd name="connsiteX0" fmla="*/ 7859 w 251699"/>
              <a:gd name="connsiteY0" fmla="*/ 191528 h 418498"/>
              <a:gd name="connsiteX1" fmla="*/ 110729 w 251699"/>
              <a:gd name="connsiteY1" fmla="*/ 2933 h 418498"/>
              <a:gd name="connsiteX2" fmla="*/ 251699 w 251699"/>
              <a:gd name="connsiteY2" fmla="*/ 143903 h 418498"/>
              <a:gd name="connsiteX3" fmla="*/ 34529 w 251699"/>
              <a:gd name="connsiteY3" fmla="*/ 418223 h 418498"/>
              <a:gd name="connsiteX4" fmla="*/ 7859 w 251699"/>
              <a:gd name="connsiteY4" fmla="*/ 191528 h 418498"/>
              <a:gd name="connsiteX0" fmla="*/ 840 w 244680"/>
              <a:gd name="connsiteY0" fmla="*/ 191528 h 389968"/>
              <a:gd name="connsiteX1" fmla="*/ 103710 w 244680"/>
              <a:gd name="connsiteY1" fmla="*/ 2933 h 389968"/>
              <a:gd name="connsiteX2" fmla="*/ 244680 w 244680"/>
              <a:gd name="connsiteY2" fmla="*/ 143903 h 389968"/>
              <a:gd name="connsiteX3" fmla="*/ 65610 w 244680"/>
              <a:gd name="connsiteY3" fmla="*/ 389648 h 389968"/>
              <a:gd name="connsiteX4" fmla="*/ 840 w 244680"/>
              <a:gd name="connsiteY4" fmla="*/ 191528 h 389968"/>
              <a:gd name="connsiteX0" fmla="*/ 0 w 243840"/>
              <a:gd name="connsiteY0" fmla="*/ 191528 h 389968"/>
              <a:gd name="connsiteX1" fmla="*/ 102870 w 243840"/>
              <a:gd name="connsiteY1" fmla="*/ 2933 h 389968"/>
              <a:gd name="connsiteX2" fmla="*/ 243840 w 243840"/>
              <a:gd name="connsiteY2" fmla="*/ 143903 h 389968"/>
              <a:gd name="connsiteX3" fmla="*/ 102870 w 243840"/>
              <a:gd name="connsiteY3" fmla="*/ 389648 h 389968"/>
              <a:gd name="connsiteX4" fmla="*/ 0 w 243840"/>
              <a:gd name="connsiteY4" fmla="*/ 191528 h 389968"/>
              <a:gd name="connsiteX0" fmla="*/ 0 w 243840"/>
              <a:gd name="connsiteY0" fmla="*/ 274840 h 473314"/>
              <a:gd name="connsiteX1" fmla="*/ 102870 w 243840"/>
              <a:gd name="connsiteY1" fmla="*/ 520 h 473314"/>
              <a:gd name="connsiteX2" fmla="*/ 243840 w 243840"/>
              <a:gd name="connsiteY2" fmla="*/ 227215 h 473314"/>
              <a:gd name="connsiteX3" fmla="*/ 102870 w 243840"/>
              <a:gd name="connsiteY3" fmla="*/ 472960 h 473314"/>
              <a:gd name="connsiteX4" fmla="*/ 0 w 243840"/>
              <a:gd name="connsiteY4" fmla="*/ 274840 h 47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" h="473314">
                <a:moveTo>
                  <a:pt x="0" y="274840"/>
                </a:moveTo>
                <a:cubicBezTo>
                  <a:pt x="0" y="196100"/>
                  <a:pt x="62230" y="8458"/>
                  <a:pt x="102870" y="520"/>
                </a:cubicBezTo>
                <a:cubicBezTo>
                  <a:pt x="143510" y="-7418"/>
                  <a:pt x="243840" y="75712"/>
                  <a:pt x="243840" y="227215"/>
                </a:cubicBezTo>
                <a:cubicBezTo>
                  <a:pt x="243840" y="378718"/>
                  <a:pt x="143510" y="465023"/>
                  <a:pt x="102870" y="472960"/>
                </a:cubicBezTo>
                <a:cubicBezTo>
                  <a:pt x="62230" y="480898"/>
                  <a:pt x="0" y="353580"/>
                  <a:pt x="0" y="27484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B530BDF3-028F-2B75-5B72-A9A83A2B69C4}"/>
              </a:ext>
            </a:extLst>
          </p:cNvPr>
          <p:cNvGrpSpPr/>
          <p:nvPr/>
        </p:nvGrpSpPr>
        <p:grpSpPr>
          <a:xfrm>
            <a:off x="1277168" y="3200400"/>
            <a:ext cx="265038" cy="379268"/>
            <a:chOff x="1277168" y="3200400"/>
            <a:chExt cx="265038" cy="379268"/>
          </a:xfrm>
        </p:grpSpPr>
        <p:grpSp>
          <p:nvGrpSpPr>
            <p:cNvPr id="54" name="Gráfico 12">
              <a:extLst>
                <a:ext uri="{FF2B5EF4-FFF2-40B4-BE49-F238E27FC236}">
                  <a16:creationId xmlns:a16="http://schemas.microsoft.com/office/drawing/2014/main" id="{14B25DD2-F8E7-A6D5-238E-5407EEE6BEF7}"/>
                </a:ext>
              </a:extLst>
            </p:cNvPr>
            <p:cNvGrpSpPr/>
            <p:nvPr/>
          </p:nvGrpSpPr>
          <p:grpSpPr>
            <a:xfrm>
              <a:off x="1326233" y="3337405"/>
              <a:ext cx="137634" cy="96582"/>
              <a:chOff x="4444622" y="4773217"/>
              <a:chExt cx="157144" cy="110273"/>
            </a:xfrm>
            <a:solidFill>
              <a:srgbClr val="F2F8F1"/>
            </a:solidFill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8E33A1AC-BF74-0B8B-F687-6993454C26B9}"/>
                  </a:ext>
                </a:extLst>
              </p:cNvPr>
              <p:cNvSpPr/>
              <p:nvPr/>
            </p:nvSpPr>
            <p:spPr>
              <a:xfrm>
                <a:off x="4546409" y="4773217"/>
                <a:ext cx="55357" cy="47325"/>
              </a:xfrm>
              <a:custGeom>
                <a:avLst/>
                <a:gdLst>
                  <a:gd name="connsiteX0" fmla="*/ 0 w 55357"/>
                  <a:gd name="connsiteY0" fmla="*/ 18751 h 47325"/>
                  <a:gd name="connsiteX1" fmla="*/ 28111 w 55357"/>
                  <a:gd name="connsiteY1" fmla="*/ 46 h 47325"/>
                  <a:gd name="connsiteX2" fmla="*/ 50378 w 55357"/>
                  <a:gd name="connsiteY2" fmla="*/ 20338 h 47325"/>
                  <a:gd name="connsiteX3" fmla="*/ 55357 w 55357"/>
                  <a:gd name="connsiteY3" fmla="*/ 47326 h 47325"/>
                  <a:gd name="connsiteX4" fmla="*/ 21092 w 55357"/>
                  <a:gd name="connsiteY4" fmla="*/ 41148 h 47325"/>
                  <a:gd name="connsiteX5" fmla="*/ 16147 w 55357"/>
                  <a:gd name="connsiteY5" fmla="*/ 23686 h 47325"/>
                  <a:gd name="connsiteX6" fmla="*/ 0 w 55357"/>
                  <a:gd name="connsiteY6" fmla="*/ 18751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357" h="47325">
                    <a:moveTo>
                      <a:pt x="0" y="18751"/>
                    </a:moveTo>
                    <a:cubicBezTo>
                      <a:pt x="5913" y="8052"/>
                      <a:pt x="14972" y="-713"/>
                      <a:pt x="28111" y="46"/>
                    </a:cubicBezTo>
                    <a:cubicBezTo>
                      <a:pt x="36963" y="4981"/>
                      <a:pt x="45399" y="11296"/>
                      <a:pt x="50378" y="20338"/>
                    </a:cubicBezTo>
                    <a:cubicBezTo>
                      <a:pt x="55565" y="28310"/>
                      <a:pt x="54285" y="38284"/>
                      <a:pt x="55357" y="47326"/>
                    </a:cubicBezTo>
                    <a:cubicBezTo>
                      <a:pt x="43912" y="45393"/>
                      <a:pt x="32398" y="43875"/>
                      <a:pt x="21092" y="41148"/>
                    </a:cubicBezTo>
                    <a:cubicBezTo>
                      <a:pt x="19605" y="35281"/>
                      <a:pt x="17911" y="29484"/>
                      <a:pt x="16147" y="23686"/>
                    </a:cubicBezTo>
                    <a:cubicBezTo>
                      <a:pt x="10788" y="21960"/>
                      <a:pt x="5394" y="20269"/>
                      <a:pt x="0" y="18751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F59D8C87-7986-2884-A61B-9BA44CB0ED9A}"/>
                  </a:ext>
                </a:extLst>
              </p:cNvPr>
              <p:cNvSpPr/>
              <p:nvPr/>
            </p:nvSpPr>
            <p:spPr>
              <a:xfrm>
                <a:off x="4444622" y="4798843"/>
                <a:ext cx="43317" cy="65908"/>
              </a:xfrm>
              <a:custGeom>
                <a:avLst/>
                <a:gdLst>
                  <a:gd name="connsiteX0" fmla="*/ 8810 w 43317"/>
                  <a:gd name="connsiteY0" fmla="*/ 9828 h 65908"/>
                  <a:gd name="connsiteX1" fmla="*/ 22434 w 43317"/>
                  <a:gd name="connsiteY1" fmla="*/ 62 h 65908"/>
                  <a:gd name="connsiteX2" fmla="*/ 40413 w 43317"/>
                  <a:gd name="connsiteY2" fmla="*/ 9380 h 65908"/>
                  <a:gd name="connsiteX3" fmla="*/ 43318 w 43317"/>
                  <a:gd name="connsiteY3" fmla="*/ 41440 h 65908"/>
                  <a:gd name="connsiteX4" fmla="*/ 4696 w 43317"/>
                  <a:gd name="connsiteY4" fmla="*/ 65908 h 65908"/>
                  <a:gd name="connsiteX5" fmla="*/ 8810 w 43317"/>
                  <a:gd name="connsiteY5" fmla="*/ 9828 h 6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17" h="65908">
                    <a:moveTo>
                      <a:pt x="8810" y="9828"/>
                    </a:moveTo>
                    <a:cubicBezTo>
                      <a:pt x="12441" y="5722"/>
                      <a:pt x="15968" y="-698"/>
                      <a:pt x="22434" y="62"/>
                    </a:cubicBezTo>
                    <a:cubicBezTo>
                      <a:pt x="29833" y="-456"/>
                      <a:pt x="34881" y="5514"/>
                      <a:pt x="40413" y="9380"/>
                    </a:cubicBezTo>
                    <a:cubicBezTo>
                      <a:pt x="34674" y="19491"/>
                      <a:pt x="29902" y="34814"/>
                      <a:pt x="43318" y="41440"/>
                    </a:cubicBezTo>
                    <a:cubicBezTo>
                      <a:pt x="27862" y="45029"/>
                      <a:pt x="16486" y="56176"/>
                      <a:pt x="4696" y="65908"/>
                    </a:cubicBezTo>
                    <a:cubicBezTo>
                      <a:pt x="-1217" y="47859"/>
                      <a:pt x="-3222" y="25945"/>
                      <a:pt x="8810" y="9828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AFF8C08-1B77-EBCF-E48E-ECD6D2B0F612}"/>
                  </a:ext>
                </a:extLst>
              </p:cNvPr>
              <p:cNvSpPr/>
              <p:nvPr/>
            </p:nvSpPr>
            <p:spPr>
              <a:xfrm>
                <a:off x="4512144" y="4844321"/>
                <a:ext cx="51035" cy="39169"/>
              </a:xfrm>
              <a:custGeom>
                <a:avLst/>
                <a:gdLst>
                  <a:gd name="connsiteX0" fmla="*/ 0 w 51035"/>
                  <a:gd name="connsiteY0" fmla="*/ 22743 h 39169"/>
                  <a:gd name="connsiteX1" fmla="*/ 49341 w 51035"/>
                  <a:gd name="connsiteY1" fmla="*/ 0 h 39169"/>
                  <a:gd name="connsiteX2" fmla="*/ 51035 w 51035"/>
                  <a:gd name="connsiteY2" fmla="*/ 27229 h 39169"/>
                  <a:gd name="connsiteX3" fmla="*/ 42149 w 51035"/>
                  <a:gd name="connsiteY3" fmla="*/ 39170 h 39169"/>
                  <a:gd name="connsiteX4" fmla="*/ 0 w 51035"/>
                  <a:gd name="connsiteY4" fmla="*/ 22743 h 3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5" h="39169">
                    <a:moveTo>
                      <a:pt x="0" y="22743"/>
                    </a:moveTo>
                    <a:cubicBezTo>
                      <a:pt x="19294" y="23329"/>
                      <a:pt x="34853" y="11009"/>
                      <a:pt x="49341" y="0"/>
                    </a:cubicBezTo>
                    <a:cubicBezTo>
                      <a:pt x="50344" y="9042"/>
                      <a:pt x="50862" y="18118"/>
                      <a:pt x="51035" y="27229"/>
                    </a:cubicBezTo>
                    <a:cubicBezTo>
                      <a:pt x="48062" y="31198"/>
                      <a:pt x="45088" y="35167"/>
                      <a:pt x="42149" y="39170"/>
                    </a:cubicBezTo>
                    <a:cubicBezTo>
                      <a:pt x="26693" y="38031"/>
                      <a:pt x="9197" y="37444"/>
                      <a:pt x="0" y="22743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F921F999-D5DA-996F-9191-5F5DD1DBE9E4}"/>
                </a:ext>
              </a:extLst>
            </p:cNvPr>
            <p:cNvSpPr/>
            <p:nvPr/>
          </p:nvSpPr>
          <p:spPr>
            <a:xfrm>
              <a:off x="1282780" y="3305513"/>
              <a:ext cx="235821" cy="170428"/>
            </a:xfrm>
            <a:custGeom>
              <a:avLst/>
              <a:gdLst>
                <a:gd name="connsiteX0" fmla="*/ 146457 w 263768"/>
                <a:gd name="connsiteY0" fmla="*/ 11950 h 168629"/>
                <a:gd name="connsiteX1" fmla="*/ 184111 w 263768"/>
                <a:gd name="connsiteY1" fmla="*/ 355 h 168629"/>
                <a:gd name="connsiteX2" fmla="*/ 235907 w 263768"/>
                <a:gd name="connsiteY2" fmla="*/ 31760 h 168629"/>
                <a:gd name="connsiteX3" fmla="*/ 252193 w 263768"/>
                <a:gd name="connsiteY3" fmla="*/ 32036 h 168629"/>
                <a:gd name="connsiteX4" fmla="*/ 258935 w 263768"/>
                <a:gd name="connsiteY4" fmla="*/ 59230 h 168629"/>
                <a:gd name="connsiteX5" fmla="*/ 263085 w 263768"/>
                <a:gd name="connsiteY5" fmla="*/ 119452 h 168629"/>
                <a:gd name="connsiteX6" fmla="*/ 230997 w 263768"/>
                <a:gd name="connsiteY6" fmla="*/ 119935 h 168629"/>
                <a:gd name="connsiteX7" fmla="*/ 157902 w 263768"/>
                <a:gd name="connsiteY7" fmla="*/ 147475 h 168629"/>
                <a:gd name="connsiteX8" fmla="*/ 75713 w 263768"/>
                <a:gd name="connsiteY8" fmla="*/ 150719 h 168629"/>
                <a:gd name="connsiteX9" fmla="*/ 7736 w 263768"/>
                <a:gd name="connsiteY9" fmla="*/ 168630 h 168629"/>
                <a:gd name="connsiteX10" fmla="*/ 2480 w 263768"/>
                <a:gd name="connsiteY10" fmla="*/ 79005 h 168629"/>
                <a:gd name="connsiteX11" fmla="*/ 30764 w 263768"/>
                <a:gd name="connsiteY11" fmla="*/ 37868 h 168629"/>
                <a:gd name="connsiteX12" fmla="*/ 64614 w 263768"/>
                <a:gd name="connsiteY12" fmla="*/ 26583 h 168629"/>
                <a:gd name="connsiteX13" fmla="*/ 113333 w 263768"/>
                <a:gd name="connsiteY13" fmla="*/ 38455 h 168629"/>
                <a:gd name="connsiteX14" fmla="*/ 146457 w 263768"/>
                <a:gd name="connsiteY14" fmla="*/ 11950 h 168629"/>
                <a:gd name="connsiteX15" fmla="*/ 151091 w 263768"/>
                <a:gd name="connsiteY15" fmla="*/ 76796 h 168629"/>
                <a:gd name="connsiteX16" fmla="*/ 168414 w 263768"/>
                <a:gd name="connsiteY16" fmla="*/ 67064 h 168629"/>
                <a:gd name="connsiteX17" fmla="*/ 208903 w 263768"/>
                <a:gd name="connsiteY17" fmla="*/ 73173 h 168629"/>
                <a:gd name="connsiteX18" fmla="*/ 196352 w 263768"/>
                <a:gd name="connsiteY18" fmla="*/ 30862 h 168629"/>
                <a:gd name="connsiteX19" fmla="*/ 165371 w 263768"/>
                <a:gd name="connsiteY19" fmla="*/ 20371 h 168629"/>
                <a:gd name="connsiteX20" fmla="*/ 151091 w 263768"/>
                <a:gd name="connsiteY20" fmla="*/ 76796 h 168629"/>
                <a:gd name="connsiteX21" fmla="*/ 57664 w 263768"/>
                <a:gd name="connsiteY21" fmla="*/ 121729 h 168629"/>
                <a:gd name="connsiteX22" fmla="*/ 59635 w 263768"/>
                <a:gd name="connsiteY22" fmla="*/ 112619 h 168629"/>
                <a:gd name="connsiteX23" fmla="*/ 113886 w 263768"/>
                <a:gd name="connsiteY23" fmla="*/ 85769 h 168629"/>
                <a:gd name="connsiteX24" fmla="*/ 65306 w 263768"/>
                <a:gd name="connsiteY24" fmla="*/ 44977 h 168629"/>
                <a:gd name="connsiteX25" fmla="*/ 57664 w 263768"/>
                <a:gd name="connsiteY25" fmla="*/ 121729 h 168629"/>
                <a:gd name="connsiteX26" fmla="*/ 153580 w 263768"/>
                <a:gd name="connsiteY26" fmla="*/ 98676 h 168629"/>
                <a:gd name="connsiteX27" fmla="*/ 110394 w 263768"/>
                <a:gd name="connsiteY27" fmla="*/ 108305 h 168629"/>
                <a:gd name="connsiteX28" fmla="*/ 148325 w 263768"/>
                <a:gd name="connsiteY28" fmla="*/ 139813 h 168629"/>
                <a:gd name="connsiteX29" fmla="*/ 170592 w 263768"/>
                <a:gd name="connsiteY29" fmla="*/ 122696 h 168629"/>
                <a:gd name="connsiteX30" fmla="*/ 165475 w 263768"/>
                <a:gd name="connsiteY30" fmla="*/ 84527 h 168629"/>
                <a:gd name="connsiteX31" fmla="*/ 153580 w 263768"/>
                <a:gd name="connsiteY31" fmla="*/ 98676 h 168629"/>
                <a:gd name="connsiteX0" fmla="*/ 156943 w 274255"/>
                <a:gd name="connsiteY0" fmla="*/ 11950 h 168630"/>
                <a:gd name="connsiteX1" fmla="*/ 194597 w 274255"/>
                <a:gd name="connsiteY1" fmla="*/ 355 h 168630"/>
                <a:gd name="connsiteX2" fmla="*/ 246393 w 274255"/>
                <a:gd name="connsiteY2" fmla="*/ 31760 h 168630"/>
                <a:gd name="connsiteX3" fmla="*/ 262679 w 274255"/>
                <a:gd name="connsiteY3" fmla="*/ 32036 h 168630"/>
                <a:gd name="connsiteX4" fmla="*/ 269421 w 274255"/>
                <a:gd name="connsiteY4" fmla="*/ 59230 h 168630"/>
                <a:gd name="connsiteX5" fmla="*/ 273571 w 274255"/>
                <a:gd name="connsiteY5" fmla="*/ 119452 h 168630"/>
                <a:gd name="connsiteX6" fmla="*/ 241483 w 274255"/>
                <a:gd name="connsiteY6" fmla="*/ 119935 h 168630"/>
                <a:gd name="connsiteX7" fmla="*/ 168388 w 274255"/>
                <a:gd name="connsiteY7" fmla="*/ 147475 h 168630"/>
                <a:gd name="connsiteX8" fmla="*/ 86199 w 274255"/>
                <a:gd name="connsiteY8" fmla="*/ 150719 h 168630"/>
                <a:gd name="connsiteX9" fmla="*/ 18222 w 274255"/>
                <a:gd name="connsiteY9" fmla="*/ 168630 h 168630"/>
                <a:gd name="connsiteX10" fmla="*/ 1060 w 274255"/>
                <a:gd name="connsiteY10" fmla="*/ 67099 h 168630"/>
                <a:gd name="connsiteX11" fmla="*/ 41250 w 274255"/>
                <a:gd name="connsiteY11" fmla="*/ 37868 h 168630"/>
                <a:gd name="connsiteX12" fmla="*/ 75100 w 274255"/>
                <a:gd name="connsiteY12" fmla="*/ 26583 h 168630"/>
                <a:gd name="connsiteX13" fmla="*/ 123819 w 274255"/>
                <a:gd name="connsiteY13" fmla="*/ 38455 h 168630"/>
                <a:gd name="connsiteX14" fmla="*/ 156943 w 274255"/>
                <a:gd name="connsiteY14" fmla="*/ 11950 h 168630"/>
                <a:gd name="connsiteX15" fmla="*/ 161577 w 274255"/>
                <a:gd name="connsiteY15" fmla="*/ 76796 h 168630"/>
                <a:gd name="connsiteX16" fmla="*/ 178900 w 274255"/>
                <a:gd name="connsiteY16" fmla="*/ 67064 h 168630"/>
                <a:gd name="connsiteX17" fmla="*/ 219389 w 274255"/>
                <a:gd name="connsiteY17" fmla="*/ 73173 h 168630"/>
                <a:gd name="connsiteX18" fmla="*/ 206838 w 274255"/>
                <a:gd name="connsiteY18" fmla="*/ 30862 h 168630"/>
                <a:gd name="connsiteX19" fmla="*/ 175857 w 274255"/>
                <a:gd name="connsiteY19" fmla="*/ 20371 h 168630"/>
                <a:gd name="connsiteX20" fmla="*/ 161577 w 274255"/>
                <a:gd name="connsiteY20" fmla="*/ 76796 h 168630"/>
                <a:gd name="connsiteX21" fmla="*/ 68150 w 274255"/>
                <a:gd name="connsiteY21" fmla="*/ 121729 h 168630"/>
                <a:gd name="connsiteX22" fmla="*/ 70121 w 274255"/>
                <a:gd name="connsiteY22" fmla="*/ 112619 h 168630"/>
                <a:gd name="connsiteX23" fmla="*/ 124372 w 274255"/>
                <a:gd name="connsiteY23" fmla="*/ 85769 h 168630"/>
                <a:gd name="connsiteX24" fmla="*/ 75792 w 274255"/>
                <a:gd name="connsiteY24" fmla="*/ 44977 h 168630"/>
                <a:gd name="connsiteX25" fmla="*/ 68150 w 274255"/>
                <a:gd name="connsiteY25" fmla="*/ 121729 h 168630"/>
                <a:gd name="connsiteX26" fmla="*/ 164066 w 274255"/>
                <a:gd name="connsiteY26" fmla="*/ 98676 h 168630"/>
                <a:gd name="connsiteX27" fmla="*/ 120880 w 274255"/>
                <a:gd name="connsiteY27" fmla="*/ 108305 h 168630"/>
                <a:gd name="connsiteX28" fmla="*/ 158811 w 274255"/>
                <a:gd name="connsiteY28" fmla="*/ 139813 h 168630"/>
                <a:gd name="connsiteX29" fmla="*/ 181078 w 274255"/>
                <a:gd name="connsiteY29" fmla="*/ 122696 h 168630"/>
                <a:gd name="connsiteX30" fmla="*/ 175961 w 274255"/>
                <a:gd name="connsiteY30" fmla="*/ 84527 h 168630"/>
                <a:gd name="connsiteX31" fmla="*/ 164066 w 274255"/>
                <a:gd name="connsiteY31" fmla="*/ 98676 h 168630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7868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7271 w 274583"/>
                <a:gd name="connsiteY14" fmla="*/ 11950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0724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7271 w 274583"/>
                <a:gd name="connsiteY14" fmla="*/ 11950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0724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4890 w 274583"/>
                <a:gd name="connsiteY14" fmla="*/ 43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6721 w 274583"/>
                <a:gd name="connsiteY2" fmla="*/ 45811 h 194587"/>
                <a:gd name="connsiteX3" fmla="*/ 263007 w 274583"/>
                <a:gd name="connsiteY3" fmla="*/ 46087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6721 w 274583"/>
                <a:gd name="connsiteY2" fmla="*/ 45811 h 194587"/>
                <a:gd name="connsiteX3" fmla="*/ 272532 w 274583"/>
                <a:gd name="connsiteY3" fmla="*/ 19893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9102 w 274583"/>
                <a:gd name="connsiteY2" fmla="*/ 19617 h 194587"/>
                <a:gd name="connsiteX3" fmla="*/ 272532 w 274583"/>
                <a:gd name="connsiteY3" fmla="*/ 19893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9102 w 274583"/>
                <a:gd name="connsiteY2" fmla="*/ 19617 h 194587"/>
                <a:gd name="connsiteX3" fmla="*/ 263007 w 274583"/>
                <a:gd name="connsiteY3" fmla="*/ 31799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84036"/>
                <a:gd name="connsiteY0" fmla="*/ 26001 h 194587"/>
                <a:gd name="connsiteX1" fmla="*/ 206832 w 284036"/>
                <a:gd name="connsiteY1" fmla="*/ 118 h 194587"/>
                <a:gd name="connsiteX2" fmla="*/ 249102 w 284036"/>
                <a:gd name="connsiteY2" fmla="*/ 19617 h 194587"/>
                <a:gd name="connsiteX3" fmla="*/ 263007 w 284036"/>
                <a:gd name="connsiteY3" fmla="*/ 31799 h 194587"/>
                <a:gd name="connsiteX4" fmla="*/ 284036 w 284036"/>
                <a:gd name="connsiteY4" fmla="*/ 70900 h 194587"/>
                <a:gd name="connsiteX5" fmla="*/ 273899 w 284036"/>
                <a:gd name="connsiteY5" fmla="*/ 133503 h 194587"/>
                <a:gd name="connsiteX6" fmla="*/ 241811 w 284036"/>
                <a:gd name="connsiteY6" fmla="*/ 133986 h 194587"/>
                <a:gd name="connsiteX7" fmla="*/ 168716 w 284036"/>
                <a:gd name="connsiteY7" fmla="*/ 161526 h 194587"/>
                <a:gd name="connsiteX8" fmla="*/ 86527 w 284036"/>
                <a:gd name="connsiteY8" fmla="*/ 164770 h 194587"/>
                <a:gd name="connsiteX9" fmla="*/ 13787 w 284036"/>
                <a:gd name="connsiteY9" fmla="*/ 194587 h 194587"/>
                <a:gd name="connsiteX10" fmla="*/ 1388 w 284036"/>
                <a:gd name="connsiteY10" fmla="*/ 81150 h 194587"/>
                <a:gd name="connsiteX11" fmla="*/ 41578 w 284036"/>
                <a:gd name="connsiteY11" fmla="*/ 44775 h 194587"/>
                <a:gd name="connsiteX12" fmla="*/ 75428 w 284036"/>
                <a:gd name="connsiteY12" fmla="*/ 40634 h 194587"/>
                <a:gd name="connsiteX13" fmla="*/ 124147 w 284036"/>
                <a:gd name="connsiteY13" fmla="*/ 52506 h 194587"/>
                <a:gd name="connsiteX14" fmla="*/ 154890 w 284036"/>
                <a:gd name="connsiteY14" fmla="*/ 14094 h 194587"/>
                <a:gd name="connsiteX15" fmla="*/ 161905 w 284036"/>
                <a:gd name="connsiteY15" fmla="*/ 90847 h 194587"/>
                <a:gd name="connsiteX16" fmla="*/ 179228 w 284036"/>
                <a:gd name="connsiteY16" fmla="*/ 81115 h 194587"/>
                <a:gd name="connsiteX17" fmla="*/ 219717 w 284036"/>
                <a:gd name="connsiteY17" fmla="*/ 87224 h 194587"/>
                <a:gd name="connsiteX18" fmla="*/ 207166 w 284036"/>
                <a:gd name="connsiteY18" fmla="*/ 44913 h 194587"/>
                <a:gd name="connsiteX19" fmla="*/ 176185 w 284036"/>
                <a:gd name="connsiteY19" fmla="*/ 34422 h 194587"/>
                <a:gd name="connsiteX20" fmla="*/ 161905 w 284036"/>
                <a:gd name="connsiteY20" fmla="*/ 90847 h 194587"/>
                <a:gd name="connsiteX21" fmla="*/ 68478 w 284036"/>
                <a:gd name="connsiteY21" fmla="*/ 135780 h 194587"/>
                <a:gd name="connsiteX22" fmla="*/ 70449 w 284036"/>
                <a:gd name="connsiteY22" fmla="*/ 126670 h 194587"/>
                <a:gd name="connsiteX23" fmla="*/ 124700 w 284036"/>
                <a:gd name="connsiteY23" fmla="*/ 99820 h 194587"/>
                <a:gd name="connsiteX24" fmla="*/ 76120 w 284036"/>
                <a:gd name="connsiteY24" fmla="*/ 59028 h 194587"/>
                <a:gd name="connsiteX25" fmla="*/ 68478 w 284036"/>
                <a:gd name="connsiteY25" fmla="*/ 135780 h 194587"/>
                <a:gd name="connsiteX26" fmla="*/ 164394 w 284036"/>
                <a:gd name="connsiteY26" fmla="*/ 112727 h 194587"/>
                <a:gd name="connsiteX27" fmla="*/ 121208 w 284036"/>
                <a:gd name="connsiteY27" fmla="*/ 122356 h 194587"/>
                <a:gd name="connsiteX28" fmla="*/ 159139 w 284036"/>
                <a:gd name="connsiteY28" fmla="*/ 153864 h 194587"/>
                <a:gd name="connsiteX29" fmla="*/ 181406 w 284036"/>
                <a:gd name="connsiteY29" fmla="*/ 136747 h 194587"/>
                <a:gd name="connsiteX30" fmla="*/ 176289 w 284036"/>
                <a:gd name="connsiteY30" fmla="*/ 98578 h 194587"/>
                <a:gd name="connsiteX31" fmla="*/ 164394 w 284036"/>
                <a:gd name="connsiteY31" fmla="*/ 112727 h 194587"/>
                <a:gd name="connsiteX0" fmla="*/ 157271 w 291112"/>
                <a:gd name="connsiteY0" fmla="*/ 26001 h 194587"/>
                <a:gd name="connsiteX1" fmla="*/ 206832 w 291112"/>
                <a:gd name="connsiteY1" fmla="*/ 118 h 194587"/>
                <a:gd name="connsiteX2" fmla="*/ 249102 w 291112"/>
                <a:gd name="connsiteY2" fmla="*/ 19617 h 194587"/>
                <a:gd name="connsiteX3" fmla="*/ 263007 w 291112"/>
                <a:gd name="connsiteY3" fmla="*/ 31799 h 194587"/>
                <a:gd name="connsiteX4" fmla="*/ 284036 w 291112"/>
                <a:gd name="connsiteY4" fmla="*/ 70900 h 194587"/>
                <a:gd name="connsiteX5" fmla="*/ 290568 w 291112"/>
                <a:gd name="connsiteY5" fmla="*/ 157315 h 194587"/>
                <a:gd name="connsiteX6" fmla="*/ 241811 w 291112"/>
                <a:gd name="connsiteY6" fmla="*/ 133986 h 194587"/>
                <a:gd name="connsiteX7" fmla="*/ 168716 w 291112"/>
                <a:gd name="connsiteY7" fmla="*/ 161526 h 194587"/>
                <a:gd name="connsiteX8" fmla="*/ 86527 w 291112"/>
                <a:gd name="connsiteY8" fmla="*/ 164770 h 194587"/>
                <a:gd name="connsiteX9" fmla="*/ 13787 w 291112"/>
                <a:gd name="connsiteY9" fmla="*/ 194587 h 194587"/>
                <a:gd name="connsiteX10" fmla="*/ 1388 w 291112"/>
                <a:gd name="connsiteY10" fmla="*/ 81150 h 194587"/>
                <a:gd name="connsiteX11" fmla="*/ 41578 w 291112"/>
                <a:gd name="connsiteY11" fmla="*/ 44775 h 194587"/>
                <a:gd name="connsiteX12" fmla="*/ 75428 w 291112"/>
                <a:gd name="connsiteY12" fmla="*/ 40634 h 194587"/>
                <a:gd name="connsiteX13" fmla="*/ 124147 w 291112"/>
                <a:gd name="connsiteY13" fmla="*/ 52506 h 194587"/>
                <a:gd name="connsiteX14" fmla="*/ 154890 w 291112"/>
                <a:gd name="connsiteY14" fmla="*/ 14094 h 194587"/>
                <a:gd name="connsiteX15" fmla="*/ 161905 w 291112"/>
                <a:gd name="connsiteY15" fmla="*/ 90847 h 194587"/>
                <a:gd name="connsiteX16" fmla="*/ 179228 w 291112"/>
                <a:gd name="connsiteY16" fmla="*/ 81115 h 194587"/>
                <a:gd name="connsiteX17" fmla="*/ 219717 w 291112"/>
                <a:gd name="connsiteY17" fmla="*/ 87224 h 194587"/>
                <a:gd name="connsiteX18" fmla="*/ 207166 w 291112"/>
                <a:gd name="connsiteY18" fmla="*/ 44913 h 194587"/>
                <a:gd name="connsiteX19" fmla="*/ 176185 w 291112"/>
                <a:gd name="connsiteY19" fmla="*/ 34422 h 194587"/>
                <a:gd name="connsiteX20" fmla="*/ 161905 w 291112"/>
                <a:gd name="connsiteY20" fmla="*/ 90847 h 194587"/>
                <a:gd name="connsiteX21" fmla="*/ 68478 w 291112"/>
                <a:gd name="connsiteY21" fmla="*/ 135780 h 194587"/>
                <a:gd name="connsiteX22" fmla="*/ 70449 w 291112"/>
                <a:gd name="connsiteY22" fmla="*/ 126670 h 194587"/>
                <a:gd name="connsiteX23" fmla="*/ 124700 w 291112"/>
                <a:gd name="connsiteY23" fmla="*/ 99820 h 194587"/>
                <a:gd name="connsiteX24" fmla="*/ 76120 w 291112"/>
                <a:gd name="connsiteY24" fmla="*/ 59028 h 194587"/>
                <a:gd name="connsiteX25" fmla="*/ 68478 w 291112"/>
                <a:gd name="connsiteY25" fmla="*/ 135780 h 194587"/>
                <a:gd name="connsiteX26" fmla="*/ 164394 w 291112"/>
                <a:gd name="connsiteY26" fmla="*/ 112727 h 194587"/>
                <a:gd name="connsiteX27" fmla="*/ 121208 w 291112"/>
                <a:gd name="connsiteY27" fmla="*/ 122356 h 194587"/>
                <a:gd name="connsiteX28" fmla="*/ 159139 w 291112"/>
                <a:gd name="connsiteY28" fmla="*/ 153864 h 194587"/>
                <a:gd name="connsiteX29" fmla="*/ 181406 w 291112"/>
                <a:gd name="connsiteY29" fmla="*/ 136747 h 194587"/>
                <a:gd name="connsiteX30" fmla="*/ 176289 w 291112"/>
                <a:gd name="connsiteY30" fmla="*/ 98578 h 194587"/>
                <a:gd name="connsiteX31" fmla="*/ 164394 w 291112"/>
                <a:gd name="connsiteY31" fmla="*/ 112727 h 194587"/>
                <a:gd name="connsiteX0" fmla="*/ 157271 w 290905"/>
                <a:gd name="connsiteY0" fmla="*/ 26001 h 194587"/>
                <a:gd name="connsiteX1" fmla="*/ 206832 w 290905"/>
                <a:gd name="connsiteY1" fmla="*/ 118 h 194587"/>
                <a:gd name="connsiteX2" fmla="*/ 249102 w 290905"/>
                <a:gd name="connsiteY2" fmla="*/ 19617 h 194587"/>
                <a:gd name="connsiteX3" fmla="*/ 263007 w 290905"/>
                <a:gd name="connsiteY3" fmla="*/ 31799 h 194587"/>
                <a:gd name="connsiteX4" fmla="*/ 276893 w 290905"/>
                <a:gd name="connsiteY4" fmla="*/ 70900 h 194587"/>
                <a:gd name="connsiteX5" fmla="*/ 290568 w 290905"/>
                <a:gd name="connsiteY5" fmla="*/ 157315 h 194587"/>
                <a:gd name="connsiteX6" fmla="*/ 241811 w 290905"/>
                <a:gd name="connsiteY6" fmla="*/ 133986 h 194587"/>
                <a:gd name="connsiteX7" fmla="*/ 168716 w 290905"/>
                <a:gd name="connsiteY7" fmla="*/ 161526 h 194587"/>
                <a:gd name="connsiteX8" fmla="*/ 86527 w 290905"/>
                <a:gd name="connsiteY8" fmla="*/ 164770 h 194587"/>
                <a:gd name="connsiteX9" fmla="*/ 13787 w 290905"/>
                <a:gd name="connsiteY9" fmla="*/ 194587 h 194587"/>
                <a:gd name="connsiteX10" fmla="*/ 1388 w 290905"/>
                <a:gd name="connsiteY10" fmla="*/ 81150 h 194587"/>
                <a:gd name="connsiteX11" fmla="*/ 41578 w 290905"/>
                <a:gd name="connsiteY11" fmla="*/ 44775 h 194587"/>
                <a:gd name="connsiteX12" fmla="*/ 75428 w 290905"/>
                <a:gd name="connsiteY12" fmla="*/ 40634 h 194587"/>
                <a:gd name="connsiteX13" fmla="*/ 124147 w 290905"/>
                <a:gd name="connsiteY13" fmla="*/ 52506 h 194587"/>
                <a:gd name="connsiteX14" fmla="*/ 154890 w 290905"/>
                <a:gd name="connsiteY14" fmla="*/ 14094 h 194587"/>
                <a:gd name="connsiteX15" fmla="*/ 161905 w 290905"/>
                <a:gd name="connsiteY15" fmla="*/ 90847 h 194587"/>
                <a:gd name="connsiteX16" fmla="*/ 179228 w 290905"/>
                <a:gd name="connsiteY16" fmla="*/ 81115 h 194587"/>
                <a:gd name="connsiteX17" fmla="*/ 219717 w 290905"/>
                <a:gd name="connsiteY17" fmla="*/ 87224 h 194587"/>
                <a:gd name="connsiteX18" fmla="*/ 207166 w 290905"/>
                <a:gd name="connsiteY18" fmla="*/ 44913 h 194587"/>
                <a:gd name="connsiteX19" fmla="*/ 176185 w 290905"/>
                <a:gd name="connsiteY19" fmla="*/ 34422 h 194587"/>
                <a:gd name="connsiteX20" fmla="*/ 161905 w 290905"/>
                <a:gd name="connsiteY20" fmla="*/ 90847 h 194587"/>
                <a:gd name="connsiteX21" fmla="*/ 68478 w 290905"/>
                <a:gd name="connsiteY21" fmla="*/ 135780 h 194587"/>
                <a:gd name="connsiteX22" fmla="*/ 70449 w 290905"/>
                <a:gd name="connsiteY22" fmla="*/ 126670 h 194587"/>
                <a:gd name="connsiteX23" fmla="*/ 124700 w 290905"/>
                <a:gd name="connsiteY23" fmla="*/ 99820 h 194587"/>
                <a:gd name="connsiteX24" fmla="*/ 76120 w 290905"/>
                <a:gd name="connsiteY24" fmla="*/ 59028 h 194587"/>
                <a:gd name="connsiteX25" fmla="*/ 68478 w 290905"/>
                <a:gd name="connsiteY25" fmla="*/ 135780 h 194587"/>
                <a:gd name="connsiteX26" fmla="*/ 164394 w 290905"/>
                <a:gd name="connsiteY26" fmla="*/ 112727 h 194587"/>
                <a:gd name="connsiteX27" fmla="*/ 121208 w 290905"/>
                <a:gd name="connsiteY27" fmla="*/ 122356 h 194587"/>
                <a:gd name="connsiteX28" fmla="*/ 159139 w 290905"/>
                <a:gd name="connsiteY28" fmla="*/ 153864 h 194587"/>
                <a:gd name="connsiteX29" fmla="*/ 181406 w 290905"/>
                <a:gd name="connsiteY29" fmla="*/ 136747 h 194587"/>
                <a:gd name="connsiteX30" fmla="*/ 176289 w 290905"/>
                <a:gd name="connsiteY30" fmla="*/ 98578 h 194587"/>
                <a:gd name="connsiteX31" fmla="*/ 164394 w 290905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41811 w 279582"/>
                <a:gd name="connsiteY6" fmla="*/ 133986 h 194587"/>
                <a:gd name="connsiteX7" fmla="*/ 168716 w 279582"/>
                <a:gd name="connsiteY7" fmla="*/ 161526 h 194587"/>
                <a:gd name="connsiteX8" fmla="*/ 86527 w 279582"/>
                <a:gd name="connsiteY8" fmla="*/ 164770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86527 w 279582"/>
                <a:gd name="connsiteY8" fmla="*/ 164770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103196 w 279582"/>
                <a:gd name="connsiteY8" fmla="*/ 190964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6576 w 278887"/>
                <a:gd name="connsiteY0" fmla="*/ 26001 h 194587"/>
                <a:gd name="connsiteX1" fmla="*/ 206137 w 278887"/>
                <a:gd name="connsiteY1" fmla="*/ 118 h 194587"/>
                <a:gd name="connsiteX2" fmla="*/ 248407 w 278887"/>
                <a:gd name="connsiteY2" fmla="*/ 19617 h 194587"/>
                <a:gd name="connsiteX3" fmla="*/ 262312 w 278887"/>
                <a:gd name="connsiteY3" fmla="*/ 31799 h 194587"/>
                <a:gd name="connsiteX4" fmla="*/ 276198 w 278887"/>
                <a:gd name="connsiteY4" fmla="*/ 70900 h 194587"/>
                <a:gd name="connsiteX5" fmla="*/ 277967 w 278887"/>
                <a:gd name="connsiteY5" fmla="*/ 159696 h 194587"/>
                <a:gd name="connsiteX6" fmla="*/ 238735 w 278887"/>
                <a:gd name="connsiteY6" fmla="*/ 155417 h 194587"/>
                <a:gd name="connsiteX7" fmla="*/ 168021 w 278887"/>
                <a:gd name="connsiteY7" fmla="*/ 161526 h 194587"/>
                <a:gd name="connsiteX8" fmla="*/ 102501 w 278887"/>
                <a:gd name="connsiteY8" fmla="*/ 190964 h 194587"/>
                <a:gd name="connsiteX9" fmla="*/ 28370 w 278887"/>
                <a:gd name="connsiteY9" fmla="*/ 194587 h 194587"/>
                <a:gd name="connsiteX10" fmla="*/ 693 w 278887"/>
                <a:gd name="connsiteY10" fmla="*/ 81150 h 194587"/>
                <a:gd name="connsiteX11" fmla="*/ 40883 w 278887"/>
                <a:gd name="connsiteY11" fmla="*/ 44775 h 194587"/>
                <a:gd name="connsiteX12" fmla="*/ 74733 w 278887"/>
                <a:gd name="connsiteY12" fmla="*/ 40634 h 194587"/>
                <a:gd name="connsiteX13" fmla="*/ 123452 w 278887"/>
                <a:gd name="connsiteY13" fmla="*/ 52506 h 194587"/>
                <a:gd name="connsiteX14" fmla="*/ 154195 w 278887"/>
                <a:gd name="connsiteY14" fmla="*/ 14094 h 194587"/>
                <a:gd name="connsiteX15" fmla="*/ 161210 w 278887"/>
                <a:gd name="connsiteY15" fmla="*/ 90847 h 194587"/>
                <a:gd name="connsiteX16" fmla="*/ 178533 w 278887"/>
                <a:gd name="connsiteY16" fmla="*/ 81115 h 194587"/>
                <a:gd name="connsiteX17" fmla="*/ 219022 w 278887"/>
                <a:gd name="connsiteY17" fmla="*/ 87224 h 194587"/>
                <a:gd name="connsiteX18" fmla="*/ 206471 w 278887"/>
                <a:gd name="connsiteY18" fmla="*/ 44913 h 194587"/>
                <a:gd name="connsiteX19" fmla="*/ 175490 w 278887"/>
                <a:gd name="connsiteY19" fmla="*/ 34422 h 194587"/>
                <a:gd name="connsiteX20" fmla="*/ 161210 w 278887"/>
                <a:gd name="connsiteY20" fmla="*/ 90847 h 194587"/>
                <a:gd name="connsiteX21" fmla="*/ 67783 w 278887"/>
                <a:gd name="connsiteY21" fmla="*/ 135780 h 194587"/>
                <a:gd name="connsiteX22" fmla="*/ 69754 w 278887"/>
                <a:gd name="connsiteY22" fmla="*/ 126670 h 194587"/>
                <a:gd name="connsiteX23" fmla="*/ 124005 w 278887"/>
                <a:gd name="connsiteY23" fmla="*/ 99820 h 194587"/>
                <a:gd name="connsiteX24" fmla="*/ 75425 w 278887"/>
                <a:gd name="connsiteY24" fmla="*/ 59028 h 194587"/>
                <a:gd name="connsiteX25" fmla="*/ 67783 w 278887"/>
                <a:gd name="connsiteY25" fmla="*/ 135780 h 194587"/>
                <a:gd name="connsiteX26" fmla="*/ 163699 w 278887"/>
                <a:gd name="connsiteY26" fmla="*/ 112727 h 194587"/>
                <a:gd name="connsiteX27" fmla="*/ 120513 w 278887"/>
                <a:gd name="connsiteY27" fmla="*/ 122356 h 194587"/>
                <a:gd name="connsiteX28" fmla="*/ 158444 w 278887"/>
                <a:gd name="connsiteY28" fmla="*/ 153864 h 194587"/>
                <a:gd name="connsiteX29" fmla="*/ 180711 w 278887"/>
                <a:gd name="connsiteY29" fmla="*/ 136747 h 194587"/>
                <a:gd name="connsiteX30" fmla="*/ 175594 w 278887"/>
                <a:gd name="connsiteY30" fmla="*/ 98578 h 194587"/>
                <a:gd name="connsiteX31" fmla="*/ 163699 w 278887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103196 w 279582"/>
                <a:gd name="connsiteY8" fmla="*/ 190964 h 194587"/>
                <a:gd name="connsiteX9" fmla="*/ 13788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46939 w 269250"/>
                <a:gd name="connsiteY0" fmla="*/ 26001 h 194587"/>
                <a:gd name="connsiteX1" fmla="*/ 196500 w 269250"/>
                <a:gd name="connsiteY1" fmla="*/ 118 h 194587"/>
                <a:gd name="connsiteX2" fmla="*/ 238770 w 269250"/>
                <a:gd name="connsiteY2" fmla="*/ 19617 h 194587"/>
                <a:gd name="connsiteX3" fmla="*/ 252675 w 269250"/>
                <a:gd name="connsiteY3" fmla="*/ 31799 h 194587"/>
                <a:gd name="connsiteX4" fmla="*/ 266561 w 269250"/>
                <a:gd name="connsiteY4" fmla="*/ 70900 h 194587"/>
                <a:gd name="connsiteX5" fmla="*/ 268330 w 269250"/>
                <a:gd name="connsiteY5" fmla="*/ 159696 h 194587"/>
                <a:gd name="connsiteX6" fmla="*/ 229098 w 269250"/>
                <a:gd name="connsiteY6" fmla="*/ 155417 h 194587"/>
                <a:gd name="connsiteX7" fmla="*/ 158384 w 269250"/>
                <a:gd name="connsiteY7" fmla="*/ 161526 h 194587"/>
                <a:gd name="connsiteX8" fmla="*/ 92864 w 269250"/>
                <a:gd name="connsiteY8" fmla="*/ 190964 h 194587"/>
                <a:gd name="connsiteX9" fmla="*/ 3456 w 269250"/>
                <a:gd name="connsiteY9" fmla="*/ 194587 h 194587"/>
                <a:gd name="connsiteX10" fmla="*/ 6335 w 269250"/>
                <a:gd name="connsiteY10" fmla="*/ 76058 h 194587"/>
                <a:gd name="connsiteX11" fmla="*/ 31246 w 269250"/>
                <a:gd name="connsiteY11" fmla="*/ 44775 h 194587"/>
                <a:gd name="connsiteX12" fmla="*/ 65096 w 269250"/>
                <a:gd name="connsiteY12" fmla="*/ 40634 h 194587"/>
                <a:gd name="connsiteX13" fmla="*/ 113815 w 269250"/>
                <a:gd name="connsiteY13" fmla="*/ 52506 h 194587"/>
                <a:gd name="connsiteX14" fmla="*/ 144558 w 269250"/>
                <a:gd name="connsiteY14" fmla="*/ 14094 h 194587"/>
                <a:gd name="connsiteX15" fmla="*/ 151573 w 269250"/>
                <a:gd name="connsiteY15" fmla="*/ 90847 h 194587"/>
                <a:gd name="connsiteX16" fmla="*/ 168896 w 269250"/>
                <a:gd name="connsiteY16" fmla="*/ 81115 h 194587"/>
                <a:gd name="connsiteX17" fmla="*/ 209385 w 269250"/>
                <a:gd name="connsiteY17" fmla="*/ 87224 h 194587"/>
                <a:gd name="connsiteX18" fmla="*/ 196834 w 269250"/>
                <a:gd name="connsiteY18" fmla="*/ 44913 h 194587"/>
                <a:gd name="connsiteX19" fmla="*/ 165853 w 269250"/>
                <a:gd name="connsiteY19" fmla="*/ 34422 h 194587"/>
                <a:gd name="connsiteX20" fmla="*/ 151573 w 269250"/>
                <a:gd name="connsiteY20" fmla="*/ 90847 h 194587"/>
                <a:gd name="connsiteX21" fmla="*/ 58146 w 269250"/>
                <a:gd name="connsiteY21" fmla="*/ 135780 h 194587"/>
                <a:gd name="connsiteX22" fmla="*/ 60117 w 269250"/>
                <a:gd name="connsiteY22" fmla="*/ 126670 h 194587"/>
                <a:gd name="connsiteX23" fmla="*/ 114368 w 269250"/>
                <a:gd name="connsiteY23" fmla="*/ 99820 h 194587"/>
                <a:gd name="connsiteX24" fmla="*/ 65788 w 269250"/>
                <a:gd name="connsiteY24" fmla="*/ 59028 h 194587"/>
                <a:gd name="connsiteX25" fmla="*/ 58146 w 269250"/>
                <a:gd name="connsiteY25" fmla="*/ 135780 h 194587"/>
                <a:gd name="connsiteX26" fmla="*/ 154062 w 269250"/>
                <a:gd name="connsiteY26" fmla="*/ 112727 h 194587"/>
                <a:gd name="connsiteX27" fmla="*/ 110876 w 269250"/>
                <a:gd name="connsiteY27" fmla="*/ 122356 h 194587"/>
                <a:gd name="connsiteX28" fmla="*/ 148807 w 269250"/>
                <a:gd name="connsiteY28" fmla="*/ 153864 h 194587"/>
                <a:gd name="connsiteX29" fmla="*/ 171074 w 269250"/>
                <a:gd name="connsiteY29" fmla="*/ 136747 h 194587"/>
                <a:gd name="connsiteX30" fmla="*/ 165957 w 269250"/>
                <a:gd name="connsiteY30" fmla="*/ 98578 h 194587"/>
                <a:gd name="connsiteX31" fmla="*/ 154062 w 269250"/>
                <a:gd name="connsiteY31" fmla="*/ 112727 h 19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9250" h="194587">
                  <a:moveTo>
                    <a:pt x="146939" y="26001"/>
                  </a:moveTo>
                  <a:cubicBezTo>
                    <a:pt x="157554" y="18029"/>
                    <a:pt x="183050" y="-1711"/>
                    <a:pt x="196500" y="118"/>
                  </a:cubicBezTo>
                  <a:cubicBezTo>
                    <a:pt x="218595" y="1118"/>
                    <a:pt x="217886" y="15441"/>
                    <a:pt x="238770" y="19617"/>
                  </a:cubicBezTo>
                  <a:cubicBezTo>
                    <a:pt x="244164" y="20376"/>
                    <a:pt x="247246" y="31695"/>
                    <a:pt x="252675" y="31799"/>
                  </a:cubicBezTo>
                  <a:cubicBezTo>
                    <a:pt x="254819" y="40875"/>
                    <a:pt x="264072" y="61893"/>
                    <a:pt x="266561" y="70900"/>
                  </a:cubicBezTo>
                  <a:cubicBezTo>
                    <a:pt x="266319" y="91124"/>
                    <a:pt x="271234" y="139472"/>
                    <a:pt x="268330" y="159696"/>
                  </a:cubicBezTo>
                  <a:cubicBezTo>
                    <a:pt x="257645" y="158764"/>
                    <a:pt x="247422" y="155112"/>
                    <a:pt x="229098" y="155417"/>
                  </a:cubicBezTo>
                  <a:cubicBezTo>
                    <a:pt x="210774" y="155722"/>
                    <a:pt x="181090" y="155602"/>
                    <a:pt x="158384" y="161526"/>
                  </a:cubicBezTo>
                  <a:cubicBezTo>
                    <a:pt x="135678" y="167451"/>
                    <a:pt x="119765" y="196071"/>
                    <a:pt x="92864" y="190964"/>
                  </a:cubicBezTo>
                  <a:cubicBezTo>
                    <a:pt x="69594" y="188927"/>
                    <a:pt x="19499" y="174708"/>
                    <a:pt x="3456" y="194587"/>
                  </a:cubicBezTo>
                  <a:cubicBezTo>
                    <a:pt x="-3321" y="165425"/>
                    <a:pt x="1079" y="105772"/>
                    <a:pt x="6335" y="76058"/>
                  </a:cubicBezTo>
                  <a:cubicBezTo>
                    <a:pt x="19197" y="64635"/>
                    <a:pt x="16170" y="54265"/>
                    <a:pt x="31246" y="44775"/>
                  </a:cubicBezTo>
                  <a:cubicBezTo>
                    <a:pt x="41688" y="39012"/>
                    <a:pt x="53202" y="41911"/>
                    <a:pt x="65096" y="40634"/>
                  </a:cubicBezTo>
                  <a:cubicBezTo>
                    <a:pt x="81935" y="41876"/>
                    <a:pt x="96941" y="51505"/>
                    <a:pt x="113815" y="52506"/>
                  </a:cubicBezTo>
                  <a:cubicBezTo>
                    <a:pt x="130377" y="52471"/>
                    <a:pt x="133252" y="22722"/>
                    <a:pt x="144558" y="14094"/>
                  </a:cubicBezTo>
                  <a:moveTo>
                    <a:pt x="151573" y="90847"/>
                  </a:moveTo>
                  <a:cubicBezTo>
                    <a:pt x="157209" y="87362"/>
                    <a:pt x="162464" y="82944"/>
                    <a:pt x="168896" y="81115"/>
                  </a:cubicBezTo>
                  <a:cubicBezTo>
                    <a:pt x="182657" y="80632"/>
                    <a:pt x="196038" y="84463"/>
                    <a:pt x="209385" y="87224"/>
                  </a:cubicBezTo>
                  <a:cubicBezTo>
                    <a:pt x="209731" y="72280"/>
                    <a:pt x="208313" y="55888"/>
                    <a:pt x="196834" y="44913"/>
                  </a:cubicBezTo>
                  <a:cubicBezTo>
                    <a:pt x="189469" y="35388"/>
                    <a:pt x="176952" y="34525"/>
                    <a:pt x="165853" y="34422"/>
                  </a:cubicBezTo>
                  <a:cubicBezTo>
                    <a:pt x="148807" y="47467"/>
                    <a:pt x="143724" y="71245"/>
                    <a:pt x="151573" y="90847"/>
                  </a:cubicBezTo>
                  <a:moveTo>
                    <a:pt x="58146" y="135780"/>
                  </a:moveTo>
                  <a:cubicBezTo>
                    <a:pt x="58630" y="133503"/>
                    <a:pt x="59633" y="128947"/>
                    <a:pt x="60117" y="126670"/>
                  </a:cubicBezTo>
                  <a:cubicBezTo>
                    <a:pt x="75746" y="113624"/>
                    <a:pt x="93864" y="102823"/>
                    <a:pt x="114368" y="99820"/>
                  </a:cubicBezTo>
                  <a:cubicBezTo>
                    <a:pt x="102439" y="82565"/>
                    <a:pt x="90441" y="57579"/>
                    <a:pt x="65788" y="59028"/>
                  </a:cubicBezTo>
                  <a:cubicBezTo>
                    <a:pt x="45491" y="78251"/>
                    <a:pt x="39821" y="113521"/>
                    <a:pt x="58146" y="135780"/>
                  </a:cubicBezTo>
                  <a:moveTo>
                    <a:pt x="154062" y="112727"/>
                  </a:moveTo>
                  <a:cubicBezTo>
                    <a:pt x="141442" y="121010"/>
                    <a:pt x="126020" y="130949"/>
                    <a:pt x="110876" y="122356"/>
                  </a:cubicBezTo>
                  <a:cubicBezTo>
                    <a:pt x="116927" y="138127"/>
                    <a:pt x="131034" y="152898"/>
                    <a:pt x="148807" y="153864"/>
                  </a:cubicBezTo>
                  <a:cubicBezTo>
                    <a:pt x="159318" y="154692"/>
                    <a:pt x="167685" y="145823"/>
                    <a:pt x="171074" y="136747"/>
                  </a:cubicBezTo>
                  <a:cubicBezTo>
                    <a:pt x="173529" y="123805"/>
                    <a:pt x="168792" y="111036"/>
                    <a:pt x="165957" y="98578"/>
                  </a:cubicBezTo>
                  <a:cubicBezTo>
                    <a:pt x="162499" y="103720"/>
                    <a:pt x="159733" y="109656"/>
                    <a:pt x="154062" y="112727"/>
                  </a:cubicBezTo>
                  <a:close/>
                </a:path>
              </a:pathLst>
            </a:custGeom>
            <a:solidFill>
              <a:srgbClr val="6FC3DF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1B26C0B-B7FA-CB26-715C-066FD36B79CB}"/>
                </a:ext>
              </a:extLst>
            </p:cNvPr>
            <p:cNvSpPr/>
            <p:nvPr/>
          </p:nvSpPr>
          <p:spPr>
            <a:xfrm>
              <a:off x="1277168" y="3200400"/>
              <a:ext cx="265038" cy="379268"/>
            </a:xfrm>
            <a:custGeom>
              <a:avLst/>
              <a:gdLst>
                <a:gd name="connsiteX0" fmla="*/ 46367 w 302609"/>
                <a:gd name="connsiteY0" fmla="*/ 0 h 433032"/>
                <a:gd name="connsiteX1" fmla="*/ 72127 w 302609"/>
                <a:gd name="connsiteY1" fmla="*/ 207 h 433032"/>
                <a:gd name="connsiteX2" fmla="*/ 84125 w 302609"/>
                <a:gd name="connsiteY2" fmla="*/ 26228 h 433032"/>
                <a:gd name="connsiteX3" fmla="*/ 87998 w 302609"/>
                <a:gd name="connsiteY3" fmla="*/ 96596 h 433032"/>
                <a:gd name="connsiteX4" fmla="*/ 101967 w 302609"/>
                <a:gd name="connsiteY4" fmla="*/ 110952 h 433032"/>
                <a:gd name="connsiteX5" fmla="*/ 147228 w 302609"/>
                <a:gd name="connsiteY5" fmla="*/ 105983 h 433032"/>
                <a:gd name="connsiteX6" fmla="*/ 186265 w 302609"/>
                <a:gd name="connsiteY6" fmla="*/ 108502 h 433032"/>
                <a:gd name="connsiteX7" fmla="*/ 207944 w 302609"/>
                <a:gd name="connsiteY7" fmla="*/ 90280 h 433032"/>
                <a:gd name="connsiteX8" fmla="*/ 205040 w 302609"/>
                <a:gd name="connsiteY8" fmla="*/ 44001 h 433032"/>
                <a:gd name="connsiteX9" fmla="*/ 208982 w 302609"/>
                <a:gd name="connsiteY9" fmla="*/ 20672 h 433032"/>
                <a:gd name="connsiteX10" fmla="*/ 231111 w 302609"/>
                <a:gd name="connsiteY10" fmla="*/ 20879 h 433032"/>
                <a:gd name="connsiteX11" fmla="*/ 253724 w 302609"/>
                <a:gd name="connsiteY11" fmla="*/ 63949 h 433032"/>
                <a:gd name="connsiteX12" fmla="*/ 266690 w 302609"/>
                <a:gd name="connsiteY12" fmla="*/ 127069 h 433032"/>
                <a:gd name="connsiteX13" fmla="*/ 275611 w 302609"/>
                <a:gd name="connsiteY13" fmla="*/ 209308 h 433032"/>
                <a:gd name="connsiteX14" fmla="*/ 283356 w 302609"/>
                <a:gd name="connsiteY14" fmla="*/ 279676 h 433032"/>
                <a:gd name="connsiteX15" fmla="*/ 302512 w 302609"/>
                <a:gd name="connsiteY15" fmla="*/ 364469 h 433032"/>
                <a:gd name="connsiteX16" fmla="*/ 298120 w 302609"/>
                <a:gd name="connsiteY16" fmla="*/ 390283 h 433032"/>
                <a:gd name="connsiteX17" fmla="*/ 258046 w 302609"/>
                <a:gd name="connsiteY17" fmla="*/ 417720 h 433032"/>
                <a:gd name="connsiteX18" fmla="*/ 199577 w 302609"/>
                <a:gd name="connsiteY18" fmla="*/ 422448 h 433032"/>
                <a:gd name="connsiteX19" fmla="*/ 162165 w 302609"/>
                <a:gd name="connsiteY19" fmla="*/ 431317 h 433032"/>
                <a:gd name="connsiteX20" fmla="*/ 118840 w 302609"/>
                <a:gd name="connsiteY20" fmla="*/ 426451 h 433032"/>
                <a:gd name="connsiteX21" fmla="*/ 92804 w 302609"/>
                <a:gd name="connsiteY21" fmla="*/ 420722 h 433032"/>
                <a:gd name="connsiteX22" fmla="*/ 40489 w 302609"/>
                <a:gd name="connsiteY22" fmla="*/ 385486 h 433032"/>
                <a:gd name="connsiteX23" fmla="*/ 22751 w 302609"/>
                <a:gd name="connsiteY23" fmla="*/ 357257 h 433032"/>
                <a:gd name="connsiteX24" fmla="*/ 15732 w 302609"/>
                <a:gd name="connsiteY24" fmla="*/ 339691 h 433032"/>
                <a:gd name="connsiteX25" fmla="*/ 7572 w 302609"/>
                <a:gd name="connsiteY25" fmla="*/ 313497 h 433032"/>
                <a:gd name="connsiteX26" fmla="*/ 0 w 302609"/>
                <a:gd name="connsiteY26" fmla="*/ 233432 h 433032"/>
                <a:gd name="connsiteX27" fmla="*/ 3146 w 302609"/>
                <a:gd name="connsiteY27" fmla="*/ 201543 h 433032"/>
                <a:gd name="connsiteX28" fmla="*/ 11065 w 302609"/>
                <a:gd name="connsiteY28" fmla="*/ 140252 h 433032"/>
                <a:gd name="connsiteX29" fmla="*/ 28837 w 302609"/>
                <a:gd name="connsiteY29" fmla="*/ 60843 h 433032"/>
                <a:gd name="connsiteX30" fmla="*/ 34300 w 302609"/>
                <a:gd name="connsiteY30" fmla="*/ 55563 h 433032"/>
                <a:gd name="connsiteX31" fmla="*/ 41354 w 302609"/>
                <a:gd name="connsiteY31" fmla="*/ 33476 h 433032"/>
                <a:gd name="connsiteX32" fmla="*/ 46367 w 302609"/>
                <a:gd name="connsiteY32" fmla="*/ 0 h 433032"/>
                <a:gd name="connsiteX33" fmla="*/ 57017 w 302609"/>
                <a:gd name="connsiteY33" fmla="*/ 52042 h 433032"/>
                <a:gd name="connsiteX34" fmla="*/ 56602 w 302609"/>
                <a:gd name="connsiteY34" fmla="*/ 109710 h 433032"/>
                <a:gd name="connsiteX35" fmla="*/ 67010 w 302609"/>
                <a:gd name="connsiteY35" fmla="*/ 110538 h 433032"/>
                <a:gd name="connsiteX36" fmla="*/ 68393 w 302609"/>
                <a:gd name="connsiteY36" fmla="*/ 61947 h 433032"/>
                <a:gd name="connsiteX37" fmla="*/ 62204 w 302609"/>
                <a:gd name="connsiteY37" fmla="*/ 58013 h 433032"/>
                <a:gd name="connsiteX38" fmla="*/ 63206 w 302609"/>
                <a:gd name="connsiteY38" fmla="*/ 52388 h 433032"/>
                <a:gd name="connsiteX39" fmla="*/ 57017 w 302609"/>
                <a:gd name="connsiteY39" fmla="*/ 52042 h 433032"/>
                <a:gd name="connsiteX40" fmla="*/ 225821 w 302609"/>
                <a:gd name="connsiteY40" fmla="*/ 57254 h 433032"/>
                <a:gd name="connsiteX41" fmla="*/ 229831 w 302609"/>
                <a:gd name="connsiteY41" fmla="*/ 114887 h 433032"/>
                <a:gd name="connsiteX42" fmla="*/ 238130 w 302609"/>
                <a:gd name="connsiteY42" fmla="*/ 115025 h 433032"/>
                <a:gd name="connsiteX43" fmla="*/ 245218 w 302609"/>
                <a:gd name="connsiteY43" fmla="*/ 71507 h 433032"/>
                <a:gd name="connsiteX44" fmla="*/ 237715 w 302609"/>
                <a:gd name="connsiteY44" fmla="*/ 69470 h 433032"/>
                <a:gd name="connsiteX45" fmla="*/ 225821 w 302609"/>
                <a:gd name="connsiteY45" fmla="*/ 57254 h 433032"/>
                <a:gd name="connsiteX46" fmla="*/ 153348 w 302609"/>
                <a:gd name="connsiteY46" fmla="*/ 146015 h 433032"/>
                <a:gd name="connsiteX47" fmla="*/ 120223 w 302609"/>
                <a:gd name="connsiteY47" fmla="*/ 172520 h 433032"/>
                <a:gd name="connsiteX48" fmla="*/ 71505 w 302609"/>
                <a:gd name="connsiteY48" fmla="*/ 160648 h 433032"/>
                <a:gd name="connsiteX49" fmla="*/ 37654 w 302609"/>
                <a:gd name="connsiteY49" fmla="*/ 171933 h 433032"/>
                <a:gd name="connsiteX50" fmla="*/ 9370 w 302609"/>
                <a:gd name="connsiteY50" fmla="*/ 213070 h 433032"/>
                <a:gd name="connsiteX51" fmla="*/ 14626 w 302609"/>
                <a:gd name="connsiteY51" fmla="*/ 302695 h 433032"/>
                <a:gd name="connsiteX52" fmla="*/ 82604 w 302609"/>
                <a:gd name="connsiteY52" fmla="*/ 284784 h 433032"/>
                <a:gd name="connsiteX53" fmla="*/ 164793 w 302609"/>
                <a:gd name="connsiteY53" fmla="*/ 281540 h 433032"/>
                <a:gd name="connsiteX54" fmla="*/ 237888 w 302609"/>
                <a:gd name="connsiteY54" fmla="*/ 254000 h 433032"/>
                <a:gd name="connsiteX55" fmla="*/ 269975 w 302609"/>
                <a:gd name="connsiteY55" fmla="*/ 253517 h 433032"/>
                <a:gd name="connsiteX56" fmla="*/ 265826 w 302609"/>
                <a:gd name="connsiteY56" fmla="*/ 193295 h 433032"/>
                <a:gd name="connsiteX57" fmla="*/ 259083 w 302609"/>
                <a:gd name="connsiteY57" fmla="*/ 166101 h 433032"/>
                <a:gd name="connsiteX58" fmla="*/ 242798 w 302609"/>
                <a:gd name="connsiteY58" fmla="*/ 165825 h 433032"/>
                <a:gd name="connsiteX59" fmla="*/ 191002 w 302609"/>
                <a:gd name="connsiteY59" fmla="*/ 134420 h 433032"/>
                <a:gd name="connsiteX60" fmla="*/ 153348 w 302609"/>
                <a:gd name="connsiteY60" fmla="*/ 146015 h 4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609" h="433032">
                  <a:moveTo>
                    <a:pt x="46367" y="0"/>
                  </a:moveTo>
                  <a:cubicBezTo>
                    <a:pt x="54942" y="35"/>
                    <a:pt x="63517" y="-35"/>
                    <a:pt x="72127" y="207"/>
                  </a:cubicBezTo>
                  <a:cubicBezTo>
                    <a:pt x="77625" y="8041"/>
                    <a:pt x="83779" y="16255"/>
                    <a:pt x="84125" y="26228"/>
                  </a:cubicBezTo>
                  <a:cubicBezTo>
                    <a:pt x="84436" y="49799"/>
                    <a:pt x="90314" y="72921"/>
                    <a:pt x="87998" y="96596"/>
                  </a:cubicBezTo>
                  <a:cubicBezTo>
                    <a:pt x="92631" y="101393"/>
                    <a:pt x="97299" y="106155"/>
                    <a:pt x="101967" y="110952"/>
                  </a:cubicBezTo>
                  <a:cubicBezTo>
                    <a:pt x="117077" y="109607"/>
                    <a:pt x="132014" y="106708"/>
                    <a:pt x="147228" y="105983"/>
                  </a:cubicBezTo>
                  <a:cubicBezTo>
                    <a:pt x="160056" y="101289"/>
                    <a:pt x="173229" y="108192"/>
                    <a:pt x="186265" y="108502"/>
                  </a:cubicBezTo>
                  <a:cubicBezTo>
                    <a:pt x="193630" y="102601"/>
                    <a:pt x="200994" y="96665"/>
                    <a:pt x="207944" y="90280"/>
                  </a:cubicBezTo>
                  <a:cubicBezTo>
                    <a:pt x="207841" y="74785"/>
                    <a:pt x="208567" y="59186"/>
                    <a:pt x="205040" y="44001"/>
                  </a:cubicBezTo>
                  <a:cubicBezTo>
                    <a:pt x="202792" y="35926"/>
                    <a:pt x="206043" y="28092"/>
                    <a:pt x="208982" y="20672"/>
                  </a:cubicBezTo>
                  <a:cubicBezTo>
                    <a:pt x="216347" y="20707"/>
                    <a:pt x="223746" y="20741"/>
                    <a:pt x="231111" y="20879"/>
                  </a:cubicBezTo>
                  <a:cubicBezTo>
                    <a:pt x="239651" y="34614"/>
                    <a:pt x="253931" y="46521"/>
                    <a:pt x="253724" y="63949"/>
                  </a:cubicBezTo>
                  <a:cubicBezTo>
                    <a:pt x="252548" y="85932"/>
                    <a:pt x="264996" y="105396"/>
                    <a:pt x="266690" y="127069"/>
                  </a:cubicBezTo>
                  <a:cubicBezTo>
                    <a:pt x="267658" y="154885"/>
                    <a:pt x="285707" y="181182"/>
                    <a:pt x="275611" y="209308"/>
                  </a:cubicBezTo>
                  <a:cubicBezTo>
                    <a:pt x="279933" y="232534"/>
                    <a:pt x="280486" y="256347"/>
                    <a:pt x="283356" y="279676"/>
                  </a:cubicBezTo>
                  <a:cubicBezTo>
                    <a:pt x="294905" y="306560"/>
                    <a:pt x="299331" y="335584"/>
                    <a:pt x="302512" y="364469"/>
                  </a:cubicBezTo>
                  <a:cubicBezTo>
                    <a:pt x="302512" y="373063"/>
                    <a:pt x="303653" y="383036"/>
                    <a:pt x="298120" y="390283"/>
                  </a:cubicBezTo>
                  <a:cubicBezTo>
                    <a:pt x="286192" y="401361"/>
                    <a:pt x="271566" y="408850"/>
                    <a:pt x="258046" y="417720"/>
                  </a:cubicBezTo>
                  <a:cubicBezTo>
                    <a:pt x="238994" y="423138"/>
                    <a:pt x="219147" y="422482"/>
                    <a:pt x="199577" y="422448"/>
                  </a:cubicBezTo>
                  <a:cubicBezTo>
                    <a:pt x="189861" y="432801"/>
                    <a:pt x="175511" y="435113"/>
                    <a:pt x="162165" y="431317"/>
                  </a:cubicBezTo>
                  <a:cubicBezTo>
                    <a:pt x="148058" y="426692"/>
                    <a:pt x="132809" y="431662"/>
                    <a:pt x="118840" y="426451"/>
                  </a:cubicBezTo>
                  <a:cubicBezTo>
                    <a:pt x="110369" y="423655"/>
                    <a:pt x="101517" y="422551"/>
                    <a:pt x="92804" y="420722"/>
                  </a:cubicBezTo>
                  <a:cubicBezTo>
                    <a:pt x="72231" y="414407"/>
                    <a:pt x="56291" y="399325"/>
                    <a:pt x="40489" y="385486"/>
                  </a:cubicBezTo>
                  <a:cubicBezTo>
                    <a:pt x="34058" y="376410"/>
                    <a:pt x="30082" y="365781"/>
                    <a:pt x="22751" y="357257"/>
                  </a:cubicBezTo>
                  <a:cubicBezTo>
                    <a:pt x="20642" y="351321"/>
                    <a:pt x="18257" y="345454"/>
                    <a:pt x="15732" y="339691"/>
                  </a:cubicBezTo>
                  <a:cubicBezTo>
                    <a:pt x="13692" y="330752"/>
                    <a:pt x="10961" y="321986"/>
                    <a:pt x="7572" y="313497"/>
                  </a:cubicBezTo>
                  <a:cubicBezTo>
                    <a:pt x="-1521" y="287821"/>
                    <a:pt x="450" y="260212"/>
                    <a:pt x="0" y="233432"/>
                  </a:cubicBezTo>
                  <a:cubicBezTo>
                    <a:pt x="173" y="222768"/>
                    <a:pt x="-692" y="211724"/>
                    <a:pt x="3146" y="201543"/>
                  </a:cubicBezTo>
                  <a:cubicBezTo>
                    <a:pt x="3077" y="180768"/>
                    <a:pt x="4253" y="160061"/>
                    <a:pt x="11065" y="140252"/>
                  </a:cubicBezTo>
                  <a:cubicBezTo>
                    <a:pt x="14903" y="113265"/>
                    <a:pt x="27108" y="88141"/>
                    <a:pt x="28837" y="60843"/>
                  </a:cubicBezTo>
                  <a:cubicBezTo>
                    <a:pt x="30185" y="59531"/>
                    <a:pt x="32917" y="56874"/>
                    <a:pt x="34300" y="55563"/>
                  </a:cubicBezTo>
                  <a:cubicBezTo>
                    <a:pt x="34784" y="47660"/>
                    <a:pt x="37101" y="40171"/>
                    <a:pt x="41354" y="33476"/>
                  </a:cubicBezTo>
                  <a:cubicBezTo>
                    <a:pt x="41561" y="22121"/>
                    <a:pt x="41457" y="10526"/>
                    <a:pt x="46367" y="0"/>
                  </a:cubicBezTo>
                  <a:moveTo>
                    <a:pt x="57017" y="52042"/>
                  </a:moveTo>
                  <a:cubicBezTo>
                    <a:pt x="56395" y="71265"/>
                    <a:pt x="56325" y="90488"/>
                    <a:pt x="56602" y="109710"/>
                  </a:cubicBezTo>
                  <a:cubicBezTo>
                    <a:pt x="60060" y="109986"/>
                    <a:pt x="63552" y="110262"/>
                    <a:pt x="67010" y="110538"/>
                  </a:cubicBezTo>
                  <a:cubicBezTo>
                    <a:pt x="69638" y="94525"/>
                    <a:pt x="70260" y="78064"/>
                    <a:pt x="68393" y="61947"/>
                  </a:cubicBezTo>
                  <a:cubicBezTo>
                    <a:pt x="66837" y="60981"/>
                    <a:pt x="63759" y="58979"/>
                    <a:pt x="62204" y="58013"/>
                  </a:cubicBezTo>
                  <a:cubicBezTo>
                    <a:pt x="62446" y="56598"/>
                    <a:pt x="62964" y="53802"/>
                    <a:pt x="63206" y="52388"/>
                  </a:cubicBezTo>
                  <a:lnTo>
                    <a:pt x="57017" y="52042"/>
                  </a:lnTo>
                  <a:moveTo>
                    <a:pt x="225821" y="57254"/>
                  </a:moveTo>
                  <a:cubicBezTo>
                    <a:pt x="223504" y="76511"/>
                    <a:pt x="224368" y="96216"/>
                    <a:pt x="229831" y="114887"/>
                  </a:cubicBezTo>
                  <a:cubicBezTo>
                    <a:pt x="231906" y="114921"/>
                    <a:pt x="236055" y="114990"/>
                    <a:pt x="238130" y="115025"/>
                  </a:cubicBezTo>
                  <a:cubicBezTo>
                    <a:pt x="249851" y="103740"/>
                    <a:pt x="247016" y="86036"/>
                    <a:pt x="245218" y="71507"/>
                  </a:cubicBezTo>
                  <a:cubicBezTo>
                    <a:pt x="243351" y="71023"/>
                    <a:pt x="239582" y="69988"/>
                    <a:pt x="237715" y="69470"/>
                  </a:cubicBezTo>
                  <a:cubicBezTo>
                    <a:pt x="234361" y="64880"/>
                    <a:pt x="231249" y="59738"/>
                    <a:pt x="225821" y="57254"/>
                  </a:cubicBezTo>
                  <a:moveTo>
                    <a:pt x="153348" y="146015"/>
                  </a:moveTo>
                  <a:cubicBezTo>
                    <a:pt x="142041" y="154643"/>
                    <a:pt x="136786" y="172485"/>
                    <a:pt x="120223" y="172520"/>
                  </a:cubicBezTo>
                  <a:cubicBezTo>
                    <a:pt x="103350" y="171519"/>
                    <a:pt x="88344" y="161891"/>
                    <a:pt x="71505" y="160648"/>
                  </a:cubicBezTo>
                  <a:cubicBezTo>
                    <a:pt x="59610" y="161925"/>
                    <a:pt x="48096" y="166170"/>
                    <a:pt x="37654" y="171933"/>
                  </a:cubicBezTo>
                  <a:cubicBezTo>
                    <a:pt x="22579" y="181424"/>
                    <a:pt x="22233" y="201647"/>
                    <a:pt x="9370" y="213070"/>
                  </a:cubicBezTo>
                  <a:cubicBezTo>
                    <a:pt x="4115" y="242784"/>
                    <a:pt x="7849" y="273533"/>
                    <a:pt x="14626" y="302695"/>
                  </a:cubicBezTo>
                  <a:cubicBezTo>
                    <a:pt x="30670" y="282817"/>
                    <a:pt x="59334" y="282748"/>
                    <a:pt x="82604" y="284784"/>
                  </a:cubicBezTo>
                  <a:cubicBezTo>
                    <a:pt x="109504" y="289891"/>
                    <a:pt x="139517" y="295482"/>
                    <a:pt x="164793" y="281540"/>
                  </a:cubicBezTo>
                  <a:cubicBezTo>
                    <a:pt x="187717" y="269047"/>
                    <a:pt x="212509" y="260108"/>
                    <a:pt x="237888" y="254000"/>
                  </a:cubicBezTo>
                  <a:cubicBezTo>
                    <a:pt x="248399" y="251239"/>
                    <a:pt x="259291" y="252585"/>
                    <a:pt x="269975" y="253517"/>
                  </a:cubicBezTo>
                  <a:cubicBezTo>
                    <a:pt x="272879" y="233293"/>
                    <a:pt x="265584" y="213519"/>
                    <a:pt x="265826" y="193295"/>
                  </a:cubicBezTo>
                  <a:cubicBezTo>
                    <a:pt x="263336" y="184288"/>
                    <a:pt x="261227" y="175177"/>
                    <a:pt x="259083" y="166101"/>
                  </a:cubicBezTo>
                  <a:cubicBezTo>
                    <a:pt x="253655" y="165997"/>
                    <a:pt x="248192" y="166584"/>
                    <a:pt x="242798" y="165825"/>
                  </a:cubicBezTo>
                  <a:cubicBezTo>
                    <a:pt x="221913" y="161649"/>
                    <a:pt x="213096" y="135421"/>
                    <a:pt x="191002" y="134420"/>
                  </a:cubicBezTo>
                  <a:cubicBezTo>
                    <a:pt x="177551" y="132591"/>
                    <a:pt x="163963" y="138043"/>
                    <a:pt x="153348" y="146015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AA5B77FA-8A46-F347-81DB-BD8701A5581C}"/>
                </a:ext>
              </a:extLst>
            </p:cNvPr>
            <p:cNvSpPr/>
            <p:nvPr/>
          </p:nvSpPr>
          <p:spPr>
            <a:xfrm>
              <a:off x="1412381" y="3335662"/>
              <a:ext cx="53827" cy="49420"/>
            </a:xfrm>
            <a:custGeom>
              <a:avLst/>
              <a:gdLst>
                <a:gd name="connsiteX0" fmla="*/ 3600 w 61457"/>
                <a:gd name="connsiteY0" fmla="*/ 56425 h 56425"/>
                <a:gd name="connsiteX1" fmla="*/ 17881 w 61457"/>
                <a:gd name="connsiteY1" fmla="*/ 0 h 56425"/>
                <a:gd name="connsiteX2" fmla="*/ 48861 w 61457"/>
                <a:gd name="connsiteY2" fmla="*/ 10491 h 56425"/>
                <a:gd name="connsiteX3" fmla="*/ 61413 w 61457"/>
                <a:gd name="connsiteY3" fmla="*/ 52802 h 56425"/>
                <a:gd name="connsiteX4" fmla="*/ 20923 w 61457"/>
                <a:gd name="connsiteY4" fmla="*/ 46693 h 56425"/>
                <a:gd name="connsiteX5" fmla="*/ 3600 w 61457"/>
                <a:gd name="connsiteY5" fmla="*/ 56425 h 56425"/>
                <a:gd name="connsiteX6" fmla="*/ 3428 w 61457"/>
                <a:gd name="connsiteY6" fmla="*/ 20741 h 56425"/>
                <a:gd name="connsiteX7" fmla="*/ 19575 w 61457"/>
                <a:gd name="connsiteY7" fmla="*/ 25676 h 56425"/>
                <a:gd name="connsiteX8" fmla="*/ 24519 w 61457"/>
                <a:gd name="connsiteY8" fmla="*/ 43139 h 56425"/>
                <a:gd name="connsiteX9" fmla="*/ 58785 w 61457"/>
                <a:gd name="connsiteY9" fmla="*/ 49316 h 56425"/>
                <a:gd name="connsiteX10" fmla="*/ 53806 w 61457"/>
                <a:gd name="connsiteY10" fmla="*/ 22329 h 56425"/>
                <a:gd name="connsiteX11" fmla="*/ 31538 w 61457"/>
                <a:gd name="connsiteY11" fmla="*/ 2036 h 56425"/>
                <a:gd name="connsiteX12" fmla="*/ 3428 w 61457"/>
                <a:gd name="connsiteY12" fmla="*/ 20741 h 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57" h="56425">
                  <a:moveTo>
                    <a:pt x="3600" y="56425"/>
                  </a:moveTo>
                  <a:cubicBezTo>
                    <a:pt x="-4248" y="36823"/>
                    <a:pt x="834" y="13045"/>
                    <a:pt x="17881" y="0"/>
                  </a:cubicBezTo>
                  <a:cubicBezTo>
                    <a:pt x="28980" y="104"/>
                    <a:pt x="41497" y="966"/>
                    <a:pt x="48861" y="10491"/>
                  </a:cubicBezTo>
                  <a:cubicBezTo>
                    <a:pt x="60341" y="21466"/>
                    <a:pt x="61759" y="37858"/>
                    <a:pt x="61413" y="52802"/>
                  </a:cubicBezTo>
                  <a:cubicBezTo>
                    <a:pt x="48066" y="50041"/>
                    <a:pt x="34685" y="46210"/>
                    <a:pt x="20923" y="46693"/>
                  </a:cubicBezTo>
                  <a:cubicBezTo>
                    <a:pt x="14492" y="48522"/>
                    <a:pt x="9236" y="52940"/>
                    <a:pt x="3600" y="56425"/>
                  </a:cubicBezTo>
                  <a:moveTo>
                    <a:pt x="3428" y="20741"/>
                  </a:moveTo>
                  <a:cubicBezTo>
                    <a:pt x="8822" y="22260"/>
                    <a:pt x="14216" y="23951"/>
                    <a:pt x="19575" y="25676"/>
                  </a:cubicBezTo>
                  <a:cubicBezTo>
                    <a:pt x="21338" y="31474"/>
                    <a:pt x="23033" y="37272"/>
                    <a:pt x="24519" y="43139"/>
                  </a:cubicBezTo>
                  <a:cubicBezTo>
                    <a:pt x="35826" y="45865"/>
                    <a:pt x="47340" y="47383"/>
                    <a:pt x="58785" y="49316"/>
                  </a:cubicBezTo>
                  <a:cubicBezTo>
                    <a:pt x="57713" y="40274"/>
                    <a:pt x="58992" y="30301"/>
                    <a:pt x="53806" y="22329"/>
                  </a:cubicBezTo>
                  <a:cubicBezTo>
                    <a:pt x="48827" y="13287"/>
                    <a:pt x="40390" y="6971"/>
                    <a:pt x="31538" y="2036"/>
                  </a:cubicBezTo>
                  <a:cubicBezTo>
                    <a:pt x="18399" y="1277"/>
                    <a:pt x="9340" y="10043"/>
                    <a:pt x="3428" y="207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46BF633F-F369-E4B0-3853-CA894643B8E0}"/>
                </a:ext>
              </a:extLst>
            </p:cNvPr>
            <p:cNvSpPr/>
            <p:nvPr/>
          </p:nvSpPr>
          <p:spPr>
            <a:xfrm>
              <a:off x="1323997" y="3357160"/>
              <a:ext cx="58951" cy="67275"/>
            </a:xfrm>
            <a:custGeom>
              <a:avLst/>
              <a:gdLst>
                <a:gd name="connsiteX0" fmla="*/ 11087 w 67308"/>
                <a:gd name="connsiteY0" fmla="*/ 76812 h 76812"/>
                <a:gd name="connsiteX1" fmla="*/ 18728 w 67308"/>
                <a:gd name="connsiteY1" fmla="*/ 60 h 76812"/>
                <a:gd name="connsiteX2" fmla="*/ 67309 w 67308"/>
                <a:gd name="connsiteY2" fmla="*/ 40852 h 76812"/>
                <a:gd name="connsiteX3" fmla="*/ 13058 w 67308"/>
                <a:gd name="connsiteY3" fmla="*/ 67702 h 76812"/>
                <a:gd name="connsiteX4" fmla="*/ 11087 w 67308"/>
                <a:gd name="connsiteY4" fmla="*/ 76812 h 76812"/>
                <a:gd name="connsiteX5" fmla="*/ 11364 w 67308"/>
                <a:gd name="connsiteY5" fmla="*/ 12898 h 76812"/>
                <a:gd name="connsiteX6" fmla="*/ 7249 w 67308"/>
                <a:gd name="connsiteY6" fmla="*/ 68979 h 76812"/>
                <a:gd name="connsiteX7" fmla="*/ 45871 w 67308"/>
                <a:gd name="connsiteY7" fmla="*/ 44510 h 76812"/>
                <a:gd name="connsiteX8" fmla="*/ 42967 w 67308"/>
                <a:gd name="connsiteY8" fmla="*/ 12450 h 76812"/>
                <a:gd name="connsiteX9" fmla="*/ 24987 w 67308"/>
                <a:gd name="connsiteY9" fmla="*/ 3132 h 76812"/>
                <a:gd name="connsiteX10" fmla="*/ 11364 w 67308"/>
                <a:gd name="connsiteY10" fmla="*/ 12898 h 7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76812">
                  <a:moveTo>
                    <a:pt x="11087" y="76812"/>
                  </a:moveTo>
                  <a:cubicBezTo>
                    <a:pt x="-7239" y="54553"/>
                    <a:pt x="-1568" y="19283"/>
                    <a:pt x="18728" y="60"/>
                  </a:cubicBezTo>
                  <a:cubicBezTo>
                    <a:pt x="43382" y="-1389"/>
                    <a:pt x="55380" y="23597"/>
                    <a:pt x="67309" y="40852"/>
                  </a:cubicBezTo>
                  <a:cubicBezTo>
                    <a:pt x="46805" y="43855"/>
                    <a:pt x="28686" y="54657"/>
                    <a:pt x="13058" y="67702"/>
                  </a:cubicBezTo>
                  <a:cubicBezTo>
                    <a:pt x="12574" y="69979"/>
                    <a:pt x="11571" y="74535"/>
                    <a:pt x="11087" y="76812"/>
                  </a:cubicBezTo>
                  <a:moveTo>
                    <a:pt x="11364" y="12898"/>
                  </a:moveTo>
                  <a:cubicBezTo>
                    <a:pt x="-669" y="29015"/>
                    <a:pt x="1336" y="50929"/>
                    <a:pt x="7249" y="68979"/>
                  </a:cubicBezTo>
                  <a:cubicBezTo>
                    <a:pt x="19040" y="59246"/>
                    <a:pt x="30415" y="48099"/>
                    <a:pt x="45871" y="44510"/>
                  </a:cubicBezTo>
                  <a:cubicBezTo>
                    <a:pt x="32455" y="37884"/>
                    <a:pt x="37227" y="22561"/>
                    <a:pt x="42967" y="12450"/>
                  </a:cubicBezTo>
                  <a:cubicBezTo>
                    <a:pt x="37434" y="8585"/>
                    <a:pt x="32386" y="2614"/>
                    <a:pt x="24987" y="3132"/>
                  </a:cubicBezTo>
                  <a:cubicBezTo>
                    <a:pt x="18521" y="2373"/>
                    <a:pt x="14994" y="8792"/>
                    <a:pt x="11364" y="128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9C168654-672A-E9BC-8305-261CCEE085D6}"/>
                </a:ext>
              </a:extLst>
            </p:cNvPr>
            <p:cNvSpPr/>
            <p:nvPr/>
          </p:nvSpPr>
          <p:spPr>
            <a:xfrm>
              <a:off x="1379890" y="3391853"/>
              <a:ext cx="53322" cy="48469"/>
            </a:xfrm>
            <a:custGeom>
              <a:avLst/>
              <a:gdLst>
                <a:gd name="connsiteX0" fmla="*/ 43186 w 60881"/>
                <a:gd name="connsiteY0" fmla="*/ 14149 h 55340"/>
                <a:gd name="connsiteX1" fmla="*/ 55081 w 60881"/>
                <a:gd name="connsiteY1" fmla="*/ 0 h 55340"/>
                <a:gd name="connsiteX2" fmla="*/ 60198 w 60881"/>
                <a:gd name="connsiteY2" fmla="*/ 38169 h 55340"/>
                <a:gd name="connsiteX3" fmla="*/ 37931 w 60881"/>
                <a:gd name="connsiteY3" fmla="*/ 55286 h 55340"/>
                <a:gd name="connsiteX4" fmla="*/ 0 w 60881"/>
                <a:gd name="connsiteY4" fmla="*/ 23778 h 55340"/>
                <a:gd name="connsiteX5" fmla="*/ 43186 w 60881"/>
                <a:gd name="connsiteY5" fmla="*/ 14149 h 55340"/>
                <a:gd name="connsiteX6" fmla="*/ 6258 w 60881"/>
                <a:gd name="connsiteY6" fmla="*/ 31681 h 55340"/>
                <a:gd name="connsiteX7" fmla="*/ 48407 w 60881"/>
                <a:gd name="connsiteY7" fmla="*/ 48108 h 55340"/>
                <a:gd name="connsiteX8" fmla="*/ 57294 w 60881"/>
                <a:gd name="connsiteY8" fmla="*/ 36167 h 55340"/>
                <a:gd name="connsiteX9" fmla="*/ 55599 w 60881"/>
                <a:gd name="connsiteY9" fmla="*/ 8938 h 55340"/>
                <a:gd name="connsiteX10" fmla="*/ 6258 w 60881"/>
                <a:gd name="connsiteY10" fmla="*/ 31681 h 5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81" h="55340">
                  <a:moveTo>
                    <a:pt x="43186" y="14149"/>
                  </a:moveTo>
                  <a:cubicBezTo>
                    <a:pt x="48857" y="11078"/>
                    <a:pt x="51623" y="5142"/>
                    <a:pt x="55081" y="0"/>
                  </a:cubicBezTo>
                  <a:cubicBezTo>
                    <a:pt x="57916" y="12458"/>
                    <a:pt x="62653" y="25227"/>
                    <a:pt x="60198" y="38169"/>
                  </a:cubicBezTo>
                  <a:cubicBezTo>
                    <a:pt x="56810" y="47245"/>
                    <a:pt x="48442" y="56115"/>
                    <a:pt x="37931" y="55286"/>
                  </a:cubicBezTo>
                  <a:cubicBezTo>
                    <a:pt x="20158" y="54320"/>
                    <a:pt x="6051" y="39549"/>
                    <a:pt x="0" y="23778"/>
                  </a:cubicBezTo>
                  <a:cubicBezTo>
                    <a:pt x="15145" y="32371"/>
                    <a:pt x="30566" y="22432"/>
                    <a:pt x="43186" y="14149"/>
                  </a:cubicBezTo>
                  <a:moveTo>
                    <a:pt x="6258" y="31681"/>
                  </a:moveTo>
                  <a:cubicBezTo>
                    <a:pt x="15456" y="46383"/>
                    <a:pt x="32952" y="46969"/>
                    <a:pt x="48407" y="48108"/>
                  </a:cubicBezTo>
                  <a:cubicBezTo>
                    <a:pt x="51346" y="44105"/>
                    <a:pt x="54320" y="40136"/>
                    <a:pt x="57294" y="36167"/>
                  </a:cubicBezTo>
                  <a:cubicBezTo>
                    <a:pt x="57121" y="27057"/>
                    <a:pt x="56602" y="17980"/>
                    <a:pt x="55599" y="8938"/>
                  </a:cubicBezTo>
                  <a:cubicBezTo>
                    <a:pt x="41112" y="19947"/>
                    <a:pt x="25552" y="32268"/>
                    <a:pt x="6258" y="316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Retângulo 182">
            <a:extLst>
              <a:ext uri="{FF2B5EF4-FFF2-40B4-BE49-F238E27FC236}">
                <a16:creationId xmlns:a16="http://schemas.microsoft.com/office/drawing/2014/main" id="{5F1F2141-423A-1293-16C6-EE313A3F7CEF}"/>
              </a:ext>
            </a:extLst>
          </p:cNvPr>
          <p:cNvSpPr/>
          <p:nvPr/>
        </p:nvSpPr>
        <p:spPr>
          <a:xfrm>
            <a:off x="9305470" y="3895811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8" name="Agrupar 737">
            <a:extLst>
              <a:ext uri="{FF2B5EF4-FFF2-40B4-BE49-F238E27FC236}">
                <a16:creationId xmlns:a16="http://schemas.microsoft.com/office/drawing/2014/main" id="{4E22B96A-FF1C-8A7C-3707-B0B708E210D4}"/>
              </a:ext>
            </a:extLst>
          </p:cNvPr>
          <p:cNvGrpSpPr/>
          <p:nvPr/>
        </p:nvGrpSpPr>
        <p:grpSpPr>
          <a:xfrm>
            <a:off x="9455050" y="4263753"/>
            <a:ext cx="653339" cy="578009"/>
            <a:chOff x="9305470" y="2534934"/>
            <a:chExt cx="653339" cy="578009"/>
          </a:xfrm>
        </p:grpSpPr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4DDBA184-57DE-5159-3042-8AA000593A95}"/>
                </a:ext>
              </a:extLst>
            </p:cNvPr>
            <p:cNvSpPr/>
            <p:nvPr/>
          </p:nvSpPr>
          <p:spPr>
            <a:xfrm>
              <a:off x="9404228" y="2683697"/>
              <a:ext cx="45086" cy="35311"/>
            </a:xfrm>
            <a:custGeom>
              <a:avLst/>
              <a:gdLst>
                <a:gd name="connsiteX0" fmla="*/ 210723 w 431026"/>
                <a:gd name="connsiteY0" fmla="*/ 2675 h 337575"/>
                <a:gd name="connsiteX1" fmla="*/ 381168 w 431026"/>
                <a:gd name="connsiteY1" fmla="*/ 33102 h 337575"/>
                <a:gd name="connsiteX2" fmla="*/ 414452 w 431026"/>
                <a:gd name="connsiteY2" fmla="*/ 55048 h 337575"/>
                <a:gd name="connsiteX3" fmla="*/ 428968 w 431026"/>
                <a:gd name="connsiteY3" fmla="*/ 100928 h 337575"/>
                <a:gd name="connsiteX4" fmla="*/ 413835 w 431026"/>
                <a:gd name="connsiteY4" fmla="*/ 273955 h 337575"/>
                <a:gd name="connsiteX5" fmla="*/ 413172 w 431026"/>
                <a:gd name="connsiteY5" fmla="*/ 274321 h 337575"/>
                <a:gd name="connsiteX6" fmla="*/ 375201 w 431026"/>
                <a:gd name="connsiteY6" fmla="*/ 297227 h 337575"/>
                <a:gd name="connsiteX7" fmla="*/ 338877 w 431026"/>
                <a:gd name="connsiteY7" fmla="*/ 308176 h 337575"/>
                <a:gd name="connsiteX8" fmla="*/ 293042 w 431026"/>
                <a:gd name="connsiteY8" fmla="*/ 312977 h 337575"/>
                <a:gd name="connsiteX9" fmla="*/ 242385 w 431026"/>
                <a:gd name="connsiteY9" fmla="*/ 308771 h 337575"/>
                <a:gd name="connsiteX10" fmla="*/ 231275 w 431026"/>
                <a:gd name="connsiteY10" fmla="*/ 323721 h 337575"/>
                <a:gd name="connsiteX11" fmla="*/ 205374 w 431026"/>
                <a:gd name="connsiteY11" fmla="*/ 337392 h 337575"/>
                <a:gd name="connsiteX12" fmla="*/ 175473 w 431026"/>
                <a:gd name="connsiteY12" fmla="*/ 334740 h 337575"/>
                <a:gd name="connsiteX13" fmla="*/ 179908 w 431026"/>
                <a:gd name="connsiteY13" fmla="*/ 247872 h 337575"/>
                <a:gd name="connsiteX14" fmla="*/ 157414 w 431026"/>
                <a:gd name="connsiteY14" fmla="*/ 198609 h 337575"/>
                <a:gd name="connsiteX15" fmla="*/ 64122 w 431026"/>
                <a:gd name="connsiteY15" fmla="*/ 124748 h 337575"/>
                <a:gd name="connsiteX16" fmla="*/ 19088 w 431026"/>
                <a:gd name="connsiteY16" fmla="*/ 112175 h 337575"/>
                <a:gd name="connsiteX17" fmla="*/ 4321 w 431026"/>
                <a:gd name="connsiteY17" fmla="*/ 118027 h 337575"/>
                <a:gd name="connsiteX18" fmla="*/ 0 w 431026"/>
                <a:gd name="connsiteY18" fmla="*/ 121639 h 337575"/>
                <a:gd name="connsiteX19" fmla="*/ 2926 w 431026"/>
                <a:gd name="connsiteY19" fmla="*/ 116724 h 337575"/>
                <a:gd name="connsiteX20" fmla="*/ 210723 w 431026"/>
                <a:gd name="connsiteY20" fmla="*/ 2675 h 3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026" h="337575">
                  <a:moveTo>
                    <a:pt x="210723" y="2675"/>
                  </a:moveTo>
                  <a:cubicBezTo>
                    <a:pt x="268948" y="-6126"/>
                    <a:pt x="328750" y="7499"/>
                    <a:pt x="381168" y="33102"/>
                  </a:cubicBezTo>
                  <a:cubicBezTo>
                    <a:pt x="392781" y="39457"/>
                    <a:pt x="405399" y="45081"/>
                    <a:pt x="414452" y="55048"/>
                  </a:cubicBezTo>
                  <a:cubicBezTo>
                    <a:pt x="424122" y="68261"/>
                    <a:pt x="426613" y="85109"/>
                    <a:pt x="428968" y="100928"/>
                  </a:cubicBezTo>
                  <a:cubicBezTo>
                    <a:pt x="435003" y="158901"/>
                    <a:pt x="427116" y="217468"/>
                    <a:pt x="413835" y="273955"/>
                  </a:cubicBezTo>
                  <a:lnTo>
                    <a:pt x="413172" y="274321"/>
                  </a:lnTo>
                  <a:cubicBezTo>
                    <a:pt x="400210" y="281453"/>
                    <a:pt x="388780" y="291169"/>
                    <a:pt x="375201" y="297227"/>
                  </a:cubicBezTo>
                  <a:cubicBezTo>
                    <a:pt x="363634" y="302279"/>
                    <a:pt x="351907" y="308840"/>
                    <a:pt x="338877" y="308176"/>
                  </a:cubicBezTo>
                  <a:cubicBezTo>
                    <a:pt x="323332" y="307308"/>
                    <a:pt x="308610" y="314052"/>
                    <a:pt x="293042" y="312977"/>
                  </a:cubicBezTo>
                  <a:cubicBezTo>
                    <a:pt x="276126" y="312154"/>
                    <a:pt x="259210" y="310554"/>
                    <a:pt x="242385" y="308771"/>
                  </a:cubicBezTo>
                  <a:cubicBezTo>
                    <a:pt x="238590" y="313686"/>
                    <a:pt x="235115" y="318829"/>
                    <a:pt x="231275" y="323721"/>
                  </a:cubicBezTo>
                  <a:cubicBezTo>
                    <a:pt x="220165" y="322830"/>
                    <a:pt x="214152" y="332888"/>
                    <a:pt x="205374" y="337392"/>
                  </a:cubicBezTo>
                  <a:cubicBezTo>
                    <a:pt x="195362" y="338672"/>
                    <a:pt x="185692" y="332797"/>
                    <a:pt x="175473" y="334740"/>
                  </a:cubicBezTo>
                  <a:cubicBezTo>
                    <a:pt x="184983" y="307033"/>
                    <a:pt x="188161" y="276310"/>
                    <a:pt x="179908" y="247872"/>
                  </a:cubicBezTo>
                  <a:cubicBezTo>
                    <a:pt x="175062" y="230430"/>
                    <a:pt x="167884" y="213399"/>
                    <a:pt x="157414" y="198609"/>
                  </a:cubicBezTo>
                  <a:cubicBezTo>
                    <a:pt x="136611" y="163404"/>
                    <a:pt x="100973" y="140384"/>
                    <a:pt x="64122" y="124748"/>
                  </a:cubicBezTo>
                  <a:cubicBezTo>
                    <a:pt x="49675" y="118736"/>
                    <a:pt x="34382" y="115170"/>
                    <a:pt x="19088" y="112175"/>
                  </a:cubicBezTo>
                  <a:cubicBezTo>
                    <a:pt x="13442" y="110849"/>
                    <a:pt x="8481" y="114735"/>
                    <a:pt x="4321" y="118027"/>
                  </a:cubicBezTo>
                  <a:cubicBezTo>
                    <a:pt x="3246" y="118919"/>
                    <a:pt x="1097" y="120724"/>
                    <a:pt x="0" y="121639"/>
                  </a:cubicBezTo>
                  <a:cubicBezTo>
                    <a:pt x="732" y="120404"/>
                    <a:pt x="2195" y="117959"/>
                    <a:pt x="2926" y="116724"/>
                  </a:cubicBezTo>
                  <a:cubicBezTo>
                    <a:pt x="56487" y="56648"/>
                    <a:pt x="130622" y="13968"/>
                    <a:pt x="210723" y="2675"/>
                  </a:cubicBezTo>
                  <a:close/>
                </a:path>
              </a:pathLst>
            </a:custGeom>
            <a:solidFill>
              <a:srgbClr val="634A2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:a16="http://schemas.microsoft.com/office/drawing/2014/main" id="{C406A2A8-1EB6-D11B-B75F-47B750ED0BA4}"/>
                </a:ext>
              </a:extLst>
            </p:cNvPr>
            <p:cNvSpPr/>
            <p:nvPr/>
          </p:nvSpPr>
          <p:spPr>
            <a:xfrm>
              <a:off x="9395098" y="2670517"/>
              <a:ext cx="11133" cy="22922"/>
            </a:xfrm>
            <a:custGeom>
              <a:avLst/>
              <a:gdLst>
                <a:gd name="connsiteX0" fmla="*/ 0 w 106436"/>
                <a:gd name="connsiteY0" fmla="*/ 19202 h 219135"/>
                <a:gd name="connsiteX1" fmla="*/ 25215 w 106436"/>
                <a:gd name="connsiteY1" fmla="*/ 0 h 219135"/>
                <a:gd name="connsiteX2" fmla="*/ 47777 w 106436"/>
                <a:gd name="connsiteY2" fmla="*/ 24254 h 219135"/>
                <a:gd name="connsiteX3" fmla="*/ 68740 w 106436"/>
                <a:gd name="connsiteY3" fmla="*/ 94458 h 219135"/>
                <a:gd name="connsiteX4" fmla="*/ 85016 w 106436"/>
                <a:gd name="connsiteY4" fmla="*/ 140155 h 219135"/>
                <a:gd name="connsiteX5" fmla="*/ 106436 w 106436"/>
                <a:gd name="connsiteY5" fmla="*/ 201808 h 219135"/>
                <a:gd name="connsiteX6" fmla="*/ 88285 w 106436"/>
                <a:gd name="connsiteY6" fmla="*/ 219136 h 219135"/>
                <a:gd name="connsiteX7" fmla="*/ 80330 w 106436"/>
                <a:gd name="connsiteY7" fmla="*/ 188846 h 219135"/>
                <a:gd name="connsiteX8" fmla="*/ 50589 w 106436"/>
                <a:gd name="connsiteY8" fmla="*/ 110528 h 219135"/>
                <a:gd name="connsiteX9" fmla="*/ 24094 w 106436"/>
                <a:gd name="connsiteY9" fmla="*/ 41102 h 219135"/>
                <a:gd name="connsiteX10" fmla="*/ 0 w 106436"/>
                <a:gd name="connsiteY10" fmla="*/ 19202 h 2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436" h="219135">
                  <a:moveTo>
                    <a:pt x="0" y="19202"/>
                  </a:moveTo>
                  <a:cubicBezTo>
                    <a:pt x="8344" y="12733"/>
                    <a:pt x="16688" y="6241"/>
                    <a:pt x="25215" y="0"/>
                  </a:cubicBezTo>
                  <a:cubicBezTo>
                    <a:pt x="34153" y="6607"/>
                    <a:pt x="41971" y="14745"/>
                    <a:pt x="47777" y="24254"/>
                  </a:cubicBezTo>
                  <a:cubicBezTo>
                    <a:pt x="60282" y="45606"/>
                    <a:pt x="63985" y="70546"/>
                    <a:pt x="68740" y="94458"/>
                  </a:cubicBezTo>
                  <a:cubicBezTo>
                    <a:pt x="71643" y="110482"/>
                    <a:pt x="78730" y="125250"/>
                    <a:pt x="85016" y="140155"/>
                  </a:cubicBezTo>
                  <a:cubicBezTo>
                    <a:pt x="94229" y="159906"/>
                    <a:pt x="100424" y="180891"/>
                    <a:pt x="106436" y="201808"/>
                  </a:cubicBezTo>
                  <a:cubicBezTo>
                    <a:pt x="100218" y="207409"/>
                    <a:pt x="94160" y="213192"/>
                    <a:pt x="88285" y="219136"/>
                  </a:cubicBezTo>
                  <a:cubicBezTo>
                    <a:pt x="85176" y="209169"/>
                    <a:pt x="83119" y="198905"/>
                    <a:pt x="80330" y="188846"/>
                  </a:cubicBezTo>
                  <a:cubicBezTo>
                    <a:pt x="73335" y="161666"/>
                    <a:pt x="57676" y="137709"/>
                    <a:pt x="50589" y="110528"/>
                  </a:cubicBezTo>
                  <a:cubicBezTo>
                    <a:pt x="42611" y="87119"/>
                    <a:pt x="39594" y="61242"/>
                    <a:pt x="24094" y="41102"/>
                  </a:cubicBezTo>
                  <a:cubicBezTo>
                    <a:pt x="18288" y="31593"/>
                    <a:pt x="9075" y="25237"/>
                    <a:pt x="0" y="19202"/>
                  </a:cubicBezTo>
                  <a:close/>
                </a:path>
              </a:pathLst>
            </a:custGeom>
            <a:solidFill>
              <a:srgbClr val="E5F0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id="{EFB2BAF2-9235-A37E-3ED0-F376F2B81CA8}"/>
                </a:ext>
              </a:extLst>
            </p:cNvPr>
            <p:cNvSpPr/>
            <p:nvPr/>
          </p:nvSpPr>
          <p:spPr>
            <a:xfrm>
              <a:off x="9392973" y="2672525"/>
              <a:ext cx="11360" cy="22585"/>
            </a:xfrm>
            <a:custGeom>
              <a:avLst/>
              <a:gdLst>
                <a:gd name="connsiteX0" fmla="*/ 0 w 108607"/>
                <a:gd name="connsiteY0" fmla="*/ 16276 h 215912"/>
                <a:gd name="connsiteX1" fmla="*/ 20323 w 108607"/>
                <a:gd name="connsiteY1" fmla="*/ 0 h 215912"/>
                <a:gd name="connsiteX2" fmla="*/ 44417 w 108607"/>
                <a:gd name="connsiteY2" fmla="*/ 21900 h 215912"/>
                <a:gd name="connsiteX3" fmla="*/ 70912 w 108607"/>
                <a:gd name="connsiteY3" fmla="*/ 91326 h 215912"/>
                <a:gd name="connsiteX4" fmla="*/ 100653 w 108607"/>
                <a:gd name="connsiteY4" fmla="*/ 169644 h 215912"/>
                <a:gd name="connsiteX5" fmla="*/ 108608 w 108607"/>
                <a:gd name="connsiteY5" fmla="*/ 199933 h 215912"/>
                <a:gd name="connsiteX6" fmla="*/ 93520 w 108607"/>
                <a:gd name="connsiteY6" fmla="*/ 215913 h 215912"/>
                <a:gd name="connsiteX7" fmla="*/ 79324 w 108607"/>
                <a:gd name="connsiteY7" fmla="*/ 156362 h 215912"/>
                <a:gd name="connsiteX8" fmla="*/ 64648 w 108607"/>
                <a:gd name="connsiteY8" fmla="*/ 123010 h 215912"/>
                <a:gd name="connsiteX9" fmla="*/ 39479 w 108607"/>
                <a:gd name="connsiteY9" fmla="*/ 54338 h 215912"/>
                <a:gd name="connsiteX10" fmla="*/ 14699 w 108607"/>
                <a:gd name="connsiteY10" fmla="*/ 24140 h 215912"/>
                <a:gd name="connsiteX11" fmla="*/ 0 w 108607"/>
                <a:gd name="connsiteY11" fmla="*/ 16276 h 21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607" h="215912">
                  <a:moveTo>
                    <a:pt x="0" y="16276"/>
                  </a:moveTo>
                  <a:cubicBezTo>
                    <a:pt x="6789" y="10881"/>
                    <a:pt x="13442" y="5304"/>
                    <a:pt x="20323" y="0"/>
                  </a:cubicBezTo>
                  <a:cubicBezTo>
                    <a:pt x="29398" y="6035"/>
                    <a:pt x="38611" y="12390"/>
                    <a:pt x="44417" y="21900"/>
                  </a:cubicBezTo>
                  <a:cubicBezTo>
                    <a:pt x="59916" y="42039"/>
                    <a:pt x="62934" y="67917"/>
                    <a:pt x="70912" y="91326"/>
                  </a:cubicBezTo>
                  <a:cubicBezTo>
                    <a:pt x="77998" y="118506"/>
                    <a:pt x="93657" y="142464"/>
                    <a:pt x="100653" y="169644"/>
                  </a:cubicBezTo>
                  <a:cubicBezTo>
                    <a:pt x="103441" y="179702"/>
                    <a:pt x="105499" y="189967"/>
                    <a:pt x="108608" y="199933"/>
                  </a:cubicBezTo>
                  <a:cubicBezTo>
                    <a:pt x="103464" y="205169"/>
                    <a:pt x="98412" y="210449"/>
                    <a:pt x="93520" y="215913"/>
                  </a:cubicBezTo>
                  <a:cubicBezTo>
                    <a:pt x="91143" y="195590"/>
                    <a:pt x="87097" y="175359"/>
                    <a:pt x="79324" y="156362"/>
                  </a:cubicBezTo>
                  <a:cubicBezTo>
                    <a:pt x="74615" y="145138"/>
                    <a:pt x="69746" y="134005"/>
                    <a:pt x="64648" y="123010"/>
                  </a:cubicBezTo>
                  <a:cubicBezTo>
                    <a:pt x="54384" y="100813"/>
                    <a:pt x="49469" y="76627"/>
                    <a:pt x="39479" y="54338"/>
                  </a:cubicBezTo>
                  <a:cubicBezTo>
                    <a:pt x="33650" y="42657"/>
                    <a:pt x="26335" y="30792"/>
                    <a:pt x="14699" y="24140"/>
                  </a:cubicBezTo>
                  <a:cubicBezTo>
                    <a:pt x="9921" y="21260"/>
                    <a:pt x="4938" y="18814"/>
                    <a:pt x="0" y="16276"/>
                  </a:cubicBezTo>
                  <a:close/>
                </a:path>
              </a:pathLst>
            </a:custGeom>
            <a:solidFill>
              <a:srgbClr val="C8E5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:a16="http://schemas.microsoft.com/office/drawing/2014/main" id="{81267754-2E63-4D37-A62C-DC8B34EA97B5}"/>
                </a:ext>
              </a:extLst>
            </p:cNvPr>
            <p:cNvSpPr/>
            <p:nvPr/>
          </p:nvSpPr>
          <p:spPr>
            <a:xfrm>
              <a:off x="9390486" y="2674228"/>
              <a:ext cx="12269" cy="22515"/>
            </a:xfrm>
            <a:custGeom>
              <a:avLst/>
              <a:gdLst>
                <a:gd name="connsiteX0" fmla="*/ 0 w 117294"/>
                <a:gd name="connsiteY0" fmla="*/ 19934 h 215249"/>
                <a:gd name="connsiteX1" fmla="*/ 23774 w 117294"/>
                <a:gd name="connsiteY1" fmla="*/ 0 h 215249"/>
                <a:gd name="connsiteX2" fmla="*/ 38473 w 117294"/>
                <a:gd name="connsiteY2" fmla="*/ 7864 h 215249"/>
                <a:gd name="connsiteX3" fmla="*/ 63254 w 117294"/>
                <a:gd name="connsiteY3" fmla="*/ 38062 h 215249"/>
                <a:gd name="connsiteX4" fmla="*/ 88423 w 117294"/>
                <a:gd name="connsiteY4" fmla="*/ 106733 h 215249"/>
                <a:gd name="connsiteX5" fmla="*/ 103099 w 117294"/>
                <a:gd name="connsiteY5" fmla="*/ 140086 h 215249"/>
                <a:gd name="connsiteX6" fmla="*/ 117295 w 117294"/>
                <a:gd name="connsiteY6" fmla="*/ 199636 h 215249"/>
                <a:gd name="connsiteX7" fmla="*/ 103853 w 117294"/>
                <a:gd name="connsiteY7" fmla="*/ 215250 h 215249"/>
                <a:gd name="connsiteX8" fmla="*/ 97498 w 117294"/>
                <a:gd name="connsiteY8" fmla="*/ 177622 h 215249"/>
                <a:gd name="connsiteX9" fmla="*/ 78456 w 117294"/>
                <a:gd name="connsiteY9" fmla="*/ 125799 h 215249"/>
                <a:gd name="connsiteX10" fmla="*/ 52487 w 117294"/>
                <a:gd name="connsiteY10" fmla="*/ 64831 h 215249"/>
                <a:gd name="connsiteX11" fmla="*/ 28324 w 117294"/>
                <a:gd name="connsiteY11" fmla="*/ 31798 h 215249"/>
                <a:gd name="connsiteX12" fmla="*/ 0 w 117294"/>
                <a:gd name="connsiteY12" fmla="*/ 19934 h 2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294" h="215249">
                  <a:moveTo>
                    <a:pt x="0" y="19934"/>
                  </a:moveTo>
                  <a:cubicBezTo>
                    <a:pt x="7932" y="13305"/>
                    <a:pt x="15728" y="6515"/>
                    <a:pt x="23774" y="0"/>
                  </a:cubicBezTo>
                  <a:cubicBezTo>
                    <a:pt x="28712" y="2537"/>
                    <a:pt x="33696" y="4983"/>
                    <a:pt x="38473" y="7864"/>
                  </a:cubicBezTo>
                  <a:cubicBezTo>
                    <a:pt x="50109" y="14516"/>
                    <a:pt x="57424" y="26380"/>
                    <a:pt x="63254" y="38062"/>
                  </a:cubicBezTo>
                  <a:cubicBezTo>
                    <a:pt x="73243" y="60350"/>
                    <a:pt x="78158" y="84536"/>
                    <a:pt x="88423" y="106733"/>
                  </a:cubicBezTo>
                  <a:cubicBezTo>
                    <a:pt x="93520" y="117729"/>
                    <a:pt x="98389" y="128862"/>
                    <a:pt x="103099" y="140086"/>
                  </a:cubicBezTo>
                  <a:cubicBezTo>
                    <a:pt x="110871" y="159083"/>
                    <a:pt x="114917" y="179314"/>
                    <a:pt x="117295" y="199636"/>
                  </a:cubicBezTo>
                  <a:cubicBezTo>
                    <a:pt x="112746" y="204757"/>
                    <a:pt x="108242" y="209946"/>
                    <a:pt x="103853" y="215250"/>
                  </a:cubicBezTo>
                  <a:cubicBezTo>
                    <a:pt x="99441" y="203134"/>
                    <a:pt x="100447" y="190035"/>
                    <a:pt x="97498" y="177622"/>
                  </a:cubicBezTo>
                  <a:cubicBezTo>
                    <a:pt x="93978" y="159426"/>
                    <a:pt x="85771" y="142669"/>
                    <a:pt x="78456" y="125799"/>
                  </a:cubicBezTo>
                  <a:cubicBezTo>
                    <a:pt x="68649" y="106002"/>
                    <a:pt x="60762" y="85314"/>
                    <a:pt x="52487" y="64831"/>
                  </a:cubicBezTo>
                  <a:cubicBezTo>
                    <a:pt x="47343" y="52029"/>
                    <a:pt x="38839" y="40714"/>
                    <a:pt x="28324" y="31798"/>
                  </a:cubicBezTo>
                  <a:cubicBezTo>
                    <a:pt x="20277" y="25077"/>
                    <a:pt x="9693" y="23111"/>
                    <a:pt x="0" y="19934"/>
                  </a:cubicBezTo>
                  <a:close/>
                </a:path>
              </a:pathLst>
            </a:custGeom>
            <a:solidFill>
              <a:srgbClr val="A3D7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id="{634FE504-82D6-4B83-C8DB-EC18162A7EAD}"/>
                </a:ext>
              </a:extLst>
            </p:cNvPr>
            <p:cNvSpPr/>
            <p:nvPr/>
          </p:nvSpPr>
          <p:spPr>
            <a:xfrm>
              <a:off x="9387150" y="2676313"/>
              <a:ext cx="14199" cy="22601"/>
            </a:xfrm>
            <a:custGeom>
              <a:avLst/>
              <a:gdLst>
                <a:gd name="connsiteX0" fmla="*/ 0 w 135742"/>
                <a:gd name="connsiteY0" fmla="*/ 28278 h 216072"/>
                <a:gd name="connsiteX1" fmla="*/ 31890 w 135742"/>
                <a:gd name="connsiteY1" fmla="*/ 0 h 216072"/>
                <a:gd name="connsiteX2" fmla="*/ 60213 w 135742"/>
                <a:gd name="connsiteY2" fmla="*/ 11864 h 216072"/>
                <a:gd name="connsiteX3" fmla="*/ 84376 w 135742"/>
                <a:gd name="connsiteY3" fmla="*/ 44897 h 216072"/>
                <a:gd name="connsiteX4" fmla="*/ 110345 w 135742"/>
                <a:gd name="connsiteY4" fmla="*/ 105865 h 216072"/>
                <a:gd name="connsiteX5" fmla="*/ 129388 w 135742"/>
                <a:gd name="connsiteY5" fmla="*/ 157688 h 216072"/>
                <a:gd name="connsiteX6" fmla="*/ 135743 w 135742"/>
                <a:gd name="connsiteY6" fmla="*/ 195316 h 216072"/>
                <a:gd name="connsiteX7" fmla="*/ 119489 w 135742"/>
                <a:gd name="connsiteY7" fmla="*/ 216073 h 216072"/>
                <a:gd name="connsiteX8" fmla="*/ 118003 w 135742"/>
                <a:gd name="connsiteY8" fmla="*/ 182789 h 216072"/>
                <a:gd name="connsiteX9" fmla="*/ 104196 w 135742"/>
                <a:gd name="connsiteY9" fmla="*/ 130188 h 216072"/>
                <a:gd name="connsiteX10" fmla="*/ 60808 w 135742"/>
                <a:gd name="connsiteY10" fmla="*/ 45537 h 216072"/>
                <a:gd name="connsiteX11" fmla="*/ 24117 w 135742"/>
                <a:gd name="connsiteY11" fmla="*/ 25763 h 216072"/>
                <a:gd name="connsiteX12" fmla="*/ 0 w 135742"/>
                <a:gd name="connsiteY12" fmla="*/ 28278 h 21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742" h="216072">
                  <a:moveTo>
                    <a:pt x="0" y="28278"/>
                  </a:moveTo>
                  <a:cubicBezTo>
                    <a:pt x="10218" y="18425"/>
                    <a:pt x="21146" y="9304"/>
                    <a:pt x="31890" y="0"/>
                  </a:cubicBezTo>
                  <a:cubicBezTo>
                    <a:pt x="41582" y="3178"/>
                    <a:pt x="52167" y="5144"/>
                    <a:pt x="60213" y="11864"/>
                  </a:cubicBezTo>
                  <a:cubicBezTo>
                    <a:pt x="70729" y="20780"/>
                    <a:pt x="79233" y="32096"/>
                    <a:pt x="84376" y="44897"/>
                  </a:cubicBezTo>
                  <a:cubicBezTo>
                    <a:pt x="92652" y="65380"/>
                    <a:pt x="100538" y="86068"/>
                    <a:pt x="110345" y="105865"/>
                  </a:cubicBezTo>
                  <a:cubicBezTo>
                    <a:pt x="117660" y="122735"/>
                    <a:pt x="125867" y="139492"/>
                    <a:pt x="129388" y="157688"/>
                  </a:cubicBezTo>
                  <a:cubicBezTo>
                    <a:pt x="132337" y="170101"/>
                    <a:pt x="131331" y="183200"/>
                    <a:pt x="135743" y="195316"/>
                  </a:cubicBezTo>
                  <a:cubicBezTo>
                    <a:pt x="130211" y="202128"/>
                    <a:pt x="124747" y="209009"/>
                    <a:pt x="119489" y="216073"/>
                  </a:cubicBezTo>
                  <a:cubicBezTo>
                    <a:pt x="116152" y="205191"/>
                    <a:pt x="119055" y="193876"/>
                    <a:pt x="118003" y="182789"/>
                  </a:cubicBezTo>
                  <a:cubicBezTo>
                    <a:pt x="116609" y="164615"/>
                    <a:pt x="111763" y="146761"/>
                    <a:pt x="104196" y="130188"/>
                  </a:cubicBezTo>
                  <a:cubicBezTo>
                    <a:pt x="90206" y="101750"/>
                    <a:pt x="78433" y="72032"/>
                    <a:pt x="60808" y="45537"/>
                  </a:cubicBezTo>
                  <a:cubicBezTo>
                    <a:pt x="52829" y="33330"/>
                    <a:pt x="38451" y="26403"/>
                    <a:pt x="24117" y="25763"/>
                  </a:cubicBezTo>
                  <a:cubicBezTo>
                    <a:pt x="15979" y="25946"/>
                    <a:pt x="8184" y="29421"/>
                    <a:pt x="0" y="28278"/>
                  </a:cubicBezTo>
                  <a:close/>
                </a:path>
              </a:pathLst>
            </a:custGeom>
            <a:solidFill>
              <a:srgbClr val="79C7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0" name="Gráfico 6">
              <a:extLst>
                <a:ext uri="{FF2B5EF4-FFF2-40B4-BE49-F238E27FC236}">
                  <a16:creationId xmlns:a16="http://schemas.microsoft.com/office/drawing/2014/main" id="{2D108CB2-7ED9-DBAC-217C-051A26079743}"/>
                </a:ext>
              </a:extLst>
            </p:cNvPr>
            <p:cNvGrpSpPr/>
            <p:nvPr/>
          </p:nvGrpSpPr>
          <p:grpSpPr>
            <a:xfrm>
              <a:off x="9380216" y="2679008"/>
              <a:ext cx="22625" cy="67084"/>
              <a:chOff x="949558" y="1646651"/>
              <a:chExt cx="216301" cy="641330"/>
            </a:xfrm>
            <a:solidFill>
              <a:srgbClr val="51B7DB"/>
            </a:solidFill>
          </p:grpSpPr>
          <p:sp>
            <p:nvSpPr>
              <p:cNvPr id="735" name="Forma Livre: Forma 734">
                <a:extLst>
                  <a:ext uri="{FF2B5EF4-FFF2-40B4-BE49-F238E27FC236}">
                    <a16:creationId xmlns:a16="http://schemas.microsoft.com/office/drawing/2014/main" id="{21F39680-705E-90EC-151A-CB29372FAF3D}"/>
                  </a:ext>
                </a:extLst>
              </p:cNvPr>
              <p:cNvSpPr/>
              <p:nvPr/>
            </p:nvSpPr>
            <p:spPr>
              <a:xfrm>
                <a:off x="949558" y="1646651"/>
                <a:ext cx="185783" cy="234132"/>
              </a:xfrm>
              <a:custGeom>
                <a:avLst/>
                <a:gdLst>
                  <a:gd name="connsiteX0" fmla="*/ 66294 w 185783"/>
                  <a:gd name="connsiteY0" fmla="*/ 2515 h 234132"/>
                  <a:gd name="connsiteX1" fmla="*/ 90411 w 185783"/>
                  <a:gd name="connsiteY1" fmla="*/ 0 h 234132"/>
                  <a:gd name="connsiteX2" fmla="*/ 127102 w 185783"/>
                  <a:gd name="connsiteY2" fmla="*/ 19774 h 234132"/>
                  <a:gd name="connsiteX3" fmla="*/ 170490 w 185783"/>
                  <a:gd name="connsiteY3" fmla="*/ 104424 h 234132"/>
                  <a:gd name="connsiteX4" fmla="*/ 184297 w 185783"/>
                  <a:gd name="connsiteY4" fmla="*/ 157025 h 234132"/>
                  <a:gd name="connsiteX5" fmla="*/ 185783 w 185783"/>
                  <a:gd name="connsiteY5" fmla="*/ 190310 h 234132"/>
                  <a:gd name="connsiteX6" fmla="*/ 156431 w 185783"/>
                  <a:gd name="connsiteY6" fmla="*/ 234132 h 234132"/>
                  <a:gd name="connsiteX7" fmla="*/ 162237 w 185783"/>
                  <a:gd name="connsiteY7" fmla="*/ 209923 h 234132"/>
                  <a:gd name="connsiteX8" fmla="*/ 165186 w 185783"/>
                  <a:gd name="connsiteY8" fmla="*/ 146327 h 234132"/>
                  <a:gd name="connsiteX9" fmla="*/ 124656 w 185783"/>
                  <a:gd name="connsiteY9" fmla="*/ 61402 h 234132"/>
                  <a:gd name="connsiteX10" fmla="*/ 88285 w 185783"/>
                  <a:gd name="connsiteY10" fmla="*/ 31158 h 234132"/>
                  <a:gd name="connsiteX11" fmla="*/ 34953 w 185783"/>
                  <a:gd name="connsiteY11" fmla="*/ 46360 h 234132"/>
                  <a:gd name="connsiteX12" fmla="*/ 0 w 185783"/>
                  <a:gd name="connsiteY12" fmla="*/ 63048 h 234132"/>
                  <a:gd name="connsiteX13" fmla="*/ 65905 w 185783"/>
                  <a:gd name="connsiteY13" fmla="*/ 2515 h 234132"/>
                  <a:gd name="connsiteX14" fmla="*/ 66294 w 185783"/>
                  <a:gd name="connsiteY14" fmla="*/ 2515 h 23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5783" h="234132">
                    <a:moveTo>
                      <a:pt x="66294" y="2515"/>
                    </a:moveTo>
                    <a:cubicBezTo>
                      <a:pt x="74478" y="3658"/>
                      <a:pt x="82273" y="183"/>
                      <a:pt x="90411" y="0"/>
                    </a:cubicBezTo>
                    <a:cubicBezTo>
                      <a:pt x="104745" y="640"/>
                      <a:pt x="119123" y="7567"/>
                      <a:pt x="127102" y="19774"/>
                    </a:cubicBezTo>
                    <a:cubicBezTo>
                      <a:pt x="144727" y="46269"/>
                      <a:pt x="156500" y="75987"/>
                      <a:pt x="170490" y="104424"/>
                    </a:cubicBezTo>
                    <a:cubicBezTo>
                      <a:pt x="178057" y="120998"/>
                      <a:pt x="182903" y="138852"/>
                      <a:pt x="184297" y="157025"/>
                    </a:cubicBezTo>
                    <a:cubicBezTo>
                      <a:pt x="185349" y="168112"/>
                      <a:pt x="182446" y="179428"/>
                      <a:pt x="185783" y="190310"/>
                    </a:cubicBezTo>
                    <a:cubicBezTo>
                      <a:pt x="175451" y="204528"/>
                      <a:pt x="165598" y="219113"/>
                      <a:pt x="156431" y="234132"/>
                    </a:cubicBezTo>
                    <a:cubicBezTo>
                      <a:pt x="154671" y="225537"/>
                      <a:pt x="160271" y="217970"/>
                      <a:pt x="162237" y="209923"/>
                    </a:cubicBezTo>
                    <a:cubicBezTo>
                      <a:pt x="167632" y="189258"/>
                      <a:pt x="170421" y="167335"/>
                      <a:pt x="165186" y="146327"/>
                    </a:cubicBezTo>
                    <a:cubicBezTo>
                      <a:pt x="158237" y="115420"/>
                      <a:pt x="141321" y="87920"/>
                      <a:pt x="124656" y="61402"/>
                    </a:cubicBezTo>
                    <a:cubicBezTo>
                      <a:pt x="116495" y="47617"/>
                      <a:pt x="104813" y="34221"/>
                      <a:pt x="88285" y="31158"/>
                    </a:cubicBezTo>
                    <a:cubicBezTo>
                      <a:pt x="69106" y="27729"/>
                      <a:pt x="51435" y="38108"/>
                      <a:pt x="34953" y="46360"/>
                    </a:cubicBezTo>
                    <a:cubicBezTo>
                      <a:pt x="23569" y="52464"/>
                      <a:pt x="12893" y="60419"/>
                      <a:pt x="0" y="63048"/>
                    </a:cubicBezTo>
                    <a:cubicBezTo>
                      <a:pt x="21420" y="42314"/>
                      <a:pt x="43685" y="22403"/>
                      <a:pt x="65905" y="2515"/>
                    </a:cubicBezTo>
                    <a:lnTo>
                      <a:pt x="66294" y="2515"/>
                    </a:lnTo>
                    <a:close/>
                  </a:path>
                </a:pathLst>
              </a:custGeom>
              <a:solidFill>
                <a:srgbClr val="51B7D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orma Livre: Forma 735">
                <a:extLst>
                  <a:ext uri="{FF2B5EF4-FFF2-40B4-BE49-F238E27FC236}">
                    <a16:creationId xmlns:a16="http://schemas.microsoft.com/office/drawing/2014/main" id="{034B8CAC-F6E8-1FFB-47F7-175794D56558}"/>
                  </a:ext>
                </a:extLst>
              </p:cNvPr>
              <p:cNvSpPr/>
              <p:nvPr/>
            </p:nvSpPr>
            <p:spPr>
              <a:xfrm>
                <a:off x="963983" y="2218014"/>
                <a:ext cx="201876" cy="69967"/>
              </a:xfrm>
              <a:custGeom>
                <a:avLst/>
                <a:gdLst>
                  <a:gd name="connsiteX0" fmla="*/ 119581 w 201876"/>
                  <a:gd name="connsiteY0" fmla="*/ 38496 h 69967"/>
                  <a:gd name="connsiteX1" fmla="*/ 179291 w 201876"/>
                  <a:gd name="connsiteY1" fmla="*/ 0 h 69967"/>
                  <a:gd name="connsiteX2" fmla="*/ 201877 w 201876"/>
                  <a:gd name="connsiteY2" fmla="*/ 16071 h 69967"/>
                  <a:gd name="connsiteX3" fmla="*/ 140018 w 201876"/>
                  <a:gd name="connsiteY3" fmla="*/ 60922 h 69967"/>
                  <a:gd name="connsiteX4" fmla="*/ 75392 w 201876"/>
                  <a:gd name="connsiteY4" fmla="*/ 66408 h 69967"/>
                  <a:gd name="connsiteX5" fmla="*/ 33650 w 201876"/>
                  <a:gd name="connsiteY5" fmla="*/ 52418 h 69967"/>
                  <a:gd name="connsiteX6" fmla="*/ 0 w 201876"/>
                  <a:gd name="connsiteY6" fmla="*/ 13579 h 69967"/>
                  <a:gd name="connsiteX7" fmla="*/ 47892 w 201876"/>
                  <a:gd name="connsiteY7" fmla="*/ 27775 h 69967"/>
                  <a:gd name="connsiteX8" fmla="*/ 119581 w 201876"/>
                  <a:gd name="connsiteY8" fmla="*/ 38496 h 6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76" h="69967">
                    <a:moveTo>
                      <a:pt x="119581" y="38496"/>
                    </a:moveTo>
                    <a:cubicBezTo>
                      <a:pt x="143332" y="32804"/>
                      <a:pt x="160683" y="14493"/>
                      <a:pt x="179291" y="0"/>
                    </a:cubicBezTo>
                    <a:cubicBezTo>
                      <a:pt x="186492" y="5784"/>
                      <a:pt x="194059" y="11087"/>
                      <a:pt x="201877" y="16071"/>
                    </a:cubicBezTo>
                    <a:cubicBezTo>
                      <a:pt x="181874" y="31821"/>
                      <a:pt x="162786" y="49149"/>
                      <a:pt x="140018" y="60922"/>
                    </a:cubicBezTo>
                    <a:cubicBezTo>
                      <a:pt x="120038" y="70523"/>
                      <a:pt x="96698" y="72695"/>
                      <a:pt x="75392" y="66408"/>
                    </a:cubicBezTo>
                    <a:cubicBezTo>
                      <a:pt x="61105" y="62796"/>
                      <a:pt x="48440" y="54224"/>
                      <a:pt x="33650" y="52418"/>
                    </a:cubicBezTo>
                    <a:cubicBezTo>
                      <a:pt x="22037" y="39822"/>
                      <a:pt x="10653" y="26998"/>
                      <a:pt x="0" y="13579"/>
                    </a:cubicBezTo>
                    <a:cubicBezTo>
                      <a:pt x="16665" y="15522"/>
                      <a:pt x="31867" y="23249"/>
                      <a:pt x="47892" y="27775"/>
                    </a:cubicBezTo>
                    <a:cubicBezTo>
                      <a:pt x="70866" y="34884"/>
                      <a:pt x="95258" y="45354"/>
                      <a:pt x="119581" y="38496"/>
                    </a:cubicBezTo>
                    <a:close/>
                  </a:path>
                </a:pathLst>
              </a:custGeom>
              <a:solidFill>
                <a:srgbClr val="51B7D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id="{2B5968C6-04B4-E97B-6491-76601D4A353F}"/>
                </a:ext>
              </a:extLst>
            </p:cNvPr>
            <p:cNvSpPr/>
            <p:nvPr/>
          </p:nvSpPr>
          <p:spPr>
            <a:xfrm>
              <a:off x="9376887" y="2682196"/>
              <a:ext cx="23591" cy="60837"/>
            </a:xfrm>
            <a:custGeom>
              <a:avLst/>
              <a:gdLst>
                <a:gd name="connsiteX0" fmla="*/ 66774 w 225536"/>
                <a:gd name="connsiteY0" fmla="*/ 15875 h 581607"/>
                <a:gd name="connsiteX1" fmla="*/ 120106 w 225536"/>
                <a:gd name="connsiteY1" fmla="*/ 673 h 581607"/>
                <a:gd name="connsiteX2" fmla="*/ 156477 w 225536"/>
                <a:gd name="connsiteY2" fmla="*/ 30917 h 581607"/>
                <a:gd name="connsiteX3" fmla="*/ 197008 w 225536"/>
                <a:gd name="connsiteY3" fmla="*/ 115842 h 581607"/>
                <a:gd name="connsiteX4" fmla="*/ 194059 w 225536"/>
                <a:gd name="connsiteY4" fmla="*/ 179438 h 581607"/>
                <a:gd name="connsiteX5" fmla="*/ 188252 w 225536"/>
                <a:gd name="connsiteY5" fmla="*/ 203647 h 581607"/>
                <a:gd name="connsiteX6" fmla="*/ 118758 w 225536"/>
                <a:gd name="connsiteY6" fmla="*/ 366867 h 581607"/>
                <a:gd name="connsiteX7" fmla="*/ 114643 w 225536"/>
                <a:gd name="connsiteY7" fmla="*/ 391899 h 581607"/>
                <a:gd name="connsiteX8" fmla="*/ 152271 w 225536"/>
                <a:gd name="connsiteY8" fmla="*/ 453050 h 581607"/>
                <a:gd name="connsiteX9" fmla="*/ 158991 w 225536"/>
                <a:gd name="connsiteY9" fmla="*/ 451907 h 581607"/>
                <a:gd name="connsiteX10" fmla="*/ 225537 w 225536"/>
                <a:gd name="connsiteY10" fmla="*/ 540878 h 581607"/>
                <a:gd name="connsiteX11" fmla="*/ 165826 w 225536"/>
                <a:gd name="connsiteY11" fmla="*/ 579374 h 581607"/>
                <a:gd name="connsiteX12" fmla="*/ 94138 w 225536"/>
                <a:gd name="connsiteY12" fmla="*/ 568653 h 581607"/>
                <a:gd name="connsiteX13" fmla="*/ 46246 w 225536"/>
                <a:gd name="connsiteY13" fmla="*/ 554457 h 581607"/>
                <a:gd name="connsiteX14" fmla="*/ 45629 w 225536"/>
                <a:gd name="connsiteY14" fmla="*/ 554365 h 581607"/>
                <a:gd name="connsiteX15" fmla="*/ 15773 w 225536"/>
                <a:gd name="connsiteY15" fmla="*/ 517949 h 581607"/>
                <a:gd name="connsiteX16" fmla="*/ 55344 w 225536"/>
                <a:gd name="connsiteY16" fmla="*/ 529631 h 581607"/>
                <a:gd name="connsiteX17" fmla="*/ 134211 w 225536"/>
                <a:gd name="connsiteY17" fmla="*/ 524601 h 581607"/>
                <a:gd name="connsiteX18" fmla="*/ 109797 w 225536"/>
                <a:gd name="connsiteY18" fmla="*/ 491020 h 581607"/>
                <a:gd name="connsiteX19" fmla="*/ 85405 w 225536"/>
                <a:gd name="connsiteY19" fmla="*/ 414508 h 581607"/>
                <a:gd name="connsiteX20" fmla="*/ 116517 w 225536"/>
                <a:gd name="connsiteY20" fmla="*/ 312461 h 581607"/>
                <a:gd name="connsiteX21" fmla="*/ 163495 w 225536"/>
                <a:gd name="connsiteY21" fmla="*/ 222552 h 581607"/>
                <a:gd name="connsiteX22" fmla="*/ 186286 w 225536"/>
                <a:gd name="connsiteY22" fmla="*/ 142565 h 581607"/>
                <a:gd name="connsiteX23" fmla="*/ 173462 w 225536"/>
                <a:gd name="connsiteY23" fmla="*/ 89210 h 581607"/>
                <a:gd name="connsiteX24" fmla="*/ 137937 w 225536"/>
                <a:gd name="connsiteY24" fmla="*/ 35466 h 581607"/>
                <a:gd name="connsiteX25" fmla="*/ 106459 w 225536"/>
                <a:gd name="connsiteY25" fmla="*/ 21476 h 581607"/>
                <a:gd name="connsiteX26" fmla="*/ 72946 w 225536"/>
                <a:gd name="connsiteY26" fmla="*/ 29477 h 581607"/>
                <a:gd name="connsiteX27" fmla="*/ 23340 w 225536"/>
                <a:gd name="connsiteY27" fmla="*/ 52840 h 581607"/>
                <a:gd name="connsiteX28" fmla="*/ 0 w 225536"/>
                <a:gd name="connsiteY28" fmla="*/ 61595 h 581607"/>
                <a:gd name="connsiteX29" fmla="*/ 31821 w 225536"/>
                <a:gd name="connsiteY29" fmla="*/ 32563 h 581607"/>
                <a:gd name="connsiteX30" fmla="*/ 66774 w 225536"/>
                <a:gd name="connsiteY30" fmla="*/ 15875 h 5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536" h="581607">
                  <a:moveTo>
                    <a:pt x="66774" y="15875"/>
                  </a:moveTo>
                  <a:cubicBezTo>
                    <a:pt x="83256" y="7622"/>
                    <a:pt x="100927" y="-2756"/>
                    <a:pt x="120106" y="673"/>
                  </a:cubicBezTo>
                  <a:cubicBezTo>
                    <a:pt x="136634" y="3736"/>
                    <a:pt x="148316" y="17132"/>
                    <a:pt x="156477" y="30917"/>
                  </a:cubicBezTo>
                  <a:cubicBezTo>
                    <a:pt x="173142" y="57434"/>
                    <a:pt x="190058" y="84935"/>
                    <a:pt x="197008" y="115842"/>
                  </a:cubicBezTo>
                  <a:cubicBezTo>
                    <a:pt x="202242" y="136850"/>
                    <a:pt x="199454" y="158773"/>
                    <a:pt x="194059" y="179438"/>
                  </a:cubicBezTo>
                  <a:cubicBezTo>
                    <a:pt x="192093" y="187485"/>
                    <a:pt x="186492" y="195052"/>
                    <a:pt x="188252" y="203647"/>
                  </a:cubicBezTo>
                  <a:cubicBezTo>
                    <a:pt x="157780" y="254602"/>
                    <a:pt x="136017" y="310220"/>
                    <a:pt x="118758" y="366867"/>
                  </a:cubicBezTo>
                  <a:cubicBezTo>
                    <a:pt x="116495" y="375006"/>
                    <a:pt x="112471" y="383258"/>
                    <a:pt x="114643" y="391899"/>
                  </a:cubicBezTo>
                  <a:cubicBezTo>
                    <a:pt x="106139" y="417845"/>
                    <a:pt x="125387" y="448615"/>
                    <a:pt x="152271" y="453050"/>
                  </a:cubicBezTo>
                  <a:cubicBezTo>
                    <a:pt x="153939" y="452775"/>
                    <a:pt x="157300" y="452181"/>
                    <a:pt x="158991" y="451907"/>
                  </a:cubicBezTo>
                  <a:cubicBezTo>
                    <a:pt x="173439" y="486448"/>
                    <a:pt x="196002" y="517675"/>
                    <a:pt x="225537" y="540878"/>
                  </a:cubicBezTo>
                  <a:cubicBezTo>
                    <a:pt x="206929" y="555371"/>
                    <a:pt x="189578" y="573682"/>
                    <a:pt x="165826" y="579374"/>
                  </a:cubicBezTo>
                  <a:cubicBezTo>
                    <a:pt x="141503" y="586232"/>
                    <a:pt x="117112" y="575762"/>
                    <a:pt x="94138" y="568653"/>
                  </a:cubicBezTo>
                  <a:cubicBezTo>
                    <a:pt x="78113" y="564126"/>
                    <a:pt x="62911" y="556400"/>
                    <a:pt x="46246" y="554457"/>
                  </a:cubicBezTo>
                  <a:lnTo>
                    <a:pt x="45629" y="554365"/>
                  </a:lnTo>
                  <a:cubicBezTo>
                    <a:pt x="35753" y="542135"/>
                    <a:pt x="25237" y="530476"/>
                    <a:pt x="15773" y="517949"/>
                  </a:cubicBezTo>
                  <a:cubicBezTo>
                    <a:pt x="29444" y="520167"/>
                    <a:pt x="41537" y="527825"/>
                    <a:pt x="55344" y="529631"/>
                  </a:cubicBezTo>
                  <a:cubicBezTo>
                    <a:pt x="81450" y="536146"/>
                    <a:pt x="108974" y="533265"/>
                    <a:pt x="134211" y="524601"/>
                  </a:cubicBezTo>
                  <a:cubicBezTo>
                    <a:pt x="126553" y="513034"/>
                    <a:pt x="116609" y="503159"/>
                    <a:pt x="109797" y="491020"/>
                  </a:cubicBezTo>
                  <a:cubicBezTo>
                    <a:pt x="96309" y="467817"/>
                    <a:pt x="83005" y="442214"/>
                    <a:pt x="85405" y="414508"/>
                  </a:cubicBezTo>
                  <a:cubicBezTo>
                    <a:pt x="88697" y="378755"/>
                    <a:pt x="102504" y="345150"/>
                    <a:pt x="116517" y="312461"/>
                  </a:cubicBezTo>
                  <a:cubicBezTo>
                    <a:pt x="130622" y="281691"/>
                    <a:pt x="147241" y="252202"/>
                    <a:pt x="163495" y="222552"/>
                  </a:cubicBezTo>
                  <a:cubicBezTo>
                    <a:pt x="176525" y="197955"/>
                    <a:pt x="187841" y="170957"/>
                    <a:pt x="186286" y="142565"/>
                  </a:cubicBezTo>
                  <a:cubicBezTo>
                    <a:pt x="187429" y="123888"/>
                    <a:pt x="181737" y="105692"/>
                    <a:pt x="173462" y="89210"/>
                  </a:cubicBezTo>
                  <a:cubicBezTo>
                    <a:pt x="163746" y="70030"/>
                    <a:pt x="153139" y="50874"/>
                    <a:pt x="137937" y="35466"/>
                  </a:cubicBezTo>
                  <a:cubicBezTo>
                    <a:pt x="129753" y="26962"/>
                    <a:pt x="118255" y="21750"/>
                    <a:pt x="106459" y="21476"/>
                  </a:cubicBezTo>
                  <a:cubicBezTo>
                    <a:pt x="94732" y="20676"/>
                    <a:pt x="83622" y="25225"/>
                    <a:pt x="72946" y="29477"/>
                  </a:cubicBezTo>
                  <a:cubicBezTo>
                    <a:pt x="56213" y="36815"/>
                    <a:pt x="39548" y="44336"/>
                    <a:pt x="23340" y="52840"/>
                  </a:cubicBezTo>
                  <a:cubicBezTo>
                    <a:pt x="15819" y="56360"/>
                    <a:pt x="8641" y="61663"/>
                    <a:pt x="0" y="61595"/>
                  </a:cubicBezTo>
                  <a:cubicBezTo>
                    <a:pt x="10310" y="51651"/>
                    <a:pt x="20757" y="41638"/>
                    <a:pt x="31821" y="32563"/>
                  </a:cubicBezTo>
                  <a:cubicBezTo>
                    <a:pt x="44714" y="29934"/>
                    <a:pt x="55390" y="21979"/>
                    <a:pt x="66774" y="15875"/>
                  </a:cubicBezTo>
                  <a:close/>
                </a:path>
              </a:pathLst>
            </a:custGeom>
            <a:solidFill>
              <a:srgbClr val="34AC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B4305122-DAB1-97B1-8DCF-734A5AD6281A}"/>
                </a:ext>
              </a:extLst>
            </p:cNvPr>
            <p:cNvSpPr/>
            <p:nvPr/>
          </p:nvSpPr>
          <p:spPr>
            <a:xfrm>
              <a:off x="9348791" y="2684433"/>
              <a:ext cx="47597" cy="53535"/>
            </a:xfrm>
            <a:custGeom>
              <a:avLst/>
              <a:gdLst>
                <a:gd name="connsiteX0" fmla="*/ 341551 w 455037"/>
                <a:gd name="connsiteY0" fmla="*/ 8093 h 511803"/>
                <a:gd name="connsiteX1" fmla="*/ 375064 w 455037"/>
                <a:gd name="connsiteY1" fmla="*/ 92 h 511803"/>
                <a:gd name="connsiteX2" fmla="*/ 406542 w 455037"/>
                <a:gd name="connsiteY2" fmla="*/ 14083 h 511803"/>
                <a:gd name="connsiteX3" fmla="*/ 442067 w 455037"/>
                <a:gd name="connsiteY3" fmla="*/ 67826 h 511803"/>
                <a:gd name="connsiteX4" fmla="*/ 454891 w 455037"/>
                <a:gd name="connsiteY4" fmla="*/ 121182 h 511803"/>
                <a:gd name="connsiteX5" fmla="*/ 432100 w 455037"/>
                <a:gd name="connsiteY5" fmla="*/ 201169 h 511803"/>
                <a:gd name="connsiteX6" fmla="*/ 385122 w 455037"/>
                <a:gd name="connsiteY6" fmla="*/ 291077 h 511803"/>
                <a:gd name="connsiteX7" fmla="*/ 354010 w 455037"/>
                <a:gd name="connsiteY7" fmla="*/ 393124 h 511803"/>
                <a:gd name="connsiteX8" fmla="*/ 378402 w 455037"/>
                <a:gd name="connsiteY8" fmla="*/ 469637 h 511803"/>
                <a:gd name="connsiteX9" fmla="*/ 402816 w 455037"/>
                <a:gd name="connsiteY9" fmla="*/ 503218 h 511803"/>
                <a:gd name="connsiteX10" fmla="*/ 323949 w 455037"/>
                <a:gd name="connsiteY10" fmla="*/ 508247 h 511803"/>
                <a:gd name="connsiteX11" fmla="*/ 284378 w 455037"/>
                <a:gd name="connsiteY11" fmla="*/ 496566 h 511803"/>
                <a:gd name="connsiteX12" fmla="*/ 283898 w 455037"/>
                <a:gd name="connsiteY12" fmla="*/ 496474 h 511803"/>
                <a:gd name="connsiteX13" fmla="*/ 156568 w 455037"/>
                <a:gd name="connsiteY13" fmla="*/ 351016 h 511803"/>
                <a:gd name="connsiteX14" fmla="*/ 0 w 455037"/>
                <a:gd name="connsiteY14" fmla="*/ 249541 h 511803"/>
                <a:gd name="connsiteX15" fmla="*/ 46520 w 455037"/>
                <a:gd name="connsiteY15" fmla="*/ 217537 h 511803"/>
                <a:gd name="connsiteX16" fmla="*/ 48097 w 455037"/>
                <a:gd name="connsiteY16" fmla="*/ 246797 h 511803"/>
                <a:gd name="connsiteX17" fmla="*/ 85999 w 455037"/>
                <a:gd name="connsiteY17" fmla="*/ 272926 h 511803"/>
                <a:gd name="connsiteX18" fmla="*/ 148407 w 455037"/>
                <a:gd name="connsiteY18" fmla="*/ 278276 h 511803"/>
                <a:gd name="connsiteX19" fmla="*/ 172044 w 455037"/>
                <a:gd name="connsiteY19" fmla="*/ 254273 h 511803"/>
                <a:gd name="connsiteX20" fmla="*/ 210381 w 455037"/>
                <a:gd name="connsiteY20" fmla="*/ 227961 h 511803"/>
                <a:gd name="connsiteX21" fmla="*/ 238750 w 455037"/>
                <a:gd name="connsiteY21" fmla="*/ 241494 h 511803"/>
                <a:gd name="connsiteX22" fmla="*/ 221422 w 455037"/>
                <a:gd name="connsiteY22" fmla="*/ 294552 h 511803"/>
                <a:gd name="connsiteX23" fmla="*/ 187521 w 455037"/>
                <a:gd name="connsiteY23" fmla="*/ 301981 h 511803"/>
                <a:gd name="connsiteX24" fmla="*/ 170056 w 455037"/>
                <a:gd name="connsiteY24" fmla="*/ 314006 h 511803"/>
                <a:gd name="connsiteX25" fmla="*/ 185875 w 455037"/>
                <a:gd name="connsiteY25" fmla="*/ 365189 h 511803"/>
                <a:gd name="connsiteX26" fmla="*/ 228577 w 455037"/>
                <a:gd name="connsiteY26" fmla="*/ 402337 h 511803"/>
                <a:gd name="connsiteX27" fmla="*/ 270571 w 455037"/>
                <a:gd name="connsiteY27" fmla="*/ 428969 h 511803"/>
                <a:gd name="connsiteX28" fmla="*/ 289796 w 455037"/>
                <a:gd name="connsiteY28" fmla="*/ 433015 h 511803"/>
                <a:gd name="connsiteX29" fmla="*/ 302666 w 455037"/>
                <a:gd name="connsiteY29" fmla="*/ 414521 h 511803"/>
                <a:gd name="connsiteX30" fmla="*/ 327607 w 455037"/>
                <a:gd name="connsiteY30" fmla="*/ 364229 h 511803"/>
                <a:gd name="connsiteX31" fmla="*/ 364228 w 455037"/>
                <a:gd name="connsiteY31" fmla="*/ 290940 h 511803"/>
                <a:gd name="connsiteX32" fmla="*/ 414338 w 455037"/>
                <a:gd name="connsiteY32" fmla="*/ 199271 h 511803"/>
                <a:gd name="connsiteX33" fmla="*/ 434569 w 455037"/>
                <a:gd name="connsiteY33" fmla="*/ 102802 h 511803"/>
                <a:gd name="connsiteX34" fmla="*/ 409194 w 455037"/>
                <a:gd name="connsiteY34" fmla="*/ 54613 h 511803"/>
                <a:gd name="connsiteX35" fmla="*/ 363726 w 455037"/>
                <a:gd name="connsiteY35" fmla="*/ 29696 h 511803"/>
                <a:gd name="connsiteX36" fmla="*/ 302575 w 455037"/>
                <a:gd name="connsiteY36" fmla="*/ 46247 h 511803"/>
                <a:gd name="connsiteX37" fmla="*/ 229606 w 455037"/>
                <a:gd name="connsiteY37" fmla="*/ 83257 h 511803"/>
                <a:gd name="connsiteX38" fmla="*/ 211867 w 455037"/>
                <a:gd name="connsiteY38" fmla="*/ 90526 h 511803"/>
                <a:gd name="connsiteX39" fmla="*/ 268148 w 455037"/>
                <a:gd name="connsiteY39" fmla="*/ 40257 h 511803"/>
                <a:gd name="connsiteX40" fmla="*/ 268605 w 455037"/>
                <a:gd name="connsiteY40" fmla="*/ 40212 h 511803"/>
                <a:gd name="connsiteX41" fmla="*/ 291945 w 455037"/>
                <a:gd name="connsiteY41" fmla="*/ 31456 h 511803"/>
                <a:gd name="connsiteX42" fmla="*/ 341551 w 455037"/>
                <a:gd name="connsiteY42" fmla="*/ 8093 h 51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5037" h="511803">
                  <a:moveTo>
                    <a:pt x="341551" y="8093"/>
                  </a:moveTo>
                  <a:cubicBezTo>
                    <a:pt x="352227" y="3841"/>
                    <a:pt x="363337" y="-708"/>
                    <a:pt x="375064" y="92"/>
                  </a:cubicBezTo>
                  <a:cubicBezTo>
                    <a:pt x="386860" y="367"/>
                    <a:pt x="398358" y="5579"/>
                    <a:pt x="406542" y="14083"/>
                  </a:cubicBezTo>
                  <a:cubicBezTo>
                    <a:pt x="421744" y="29490"/>
                    <a:pt x="432351" y="48647"/>
                    <a:pt x="442067" y="67826"/>
                  </a:cubicBezTo>
                  <a:cubicBezTo>
                    <a:pt x="450342" y="84309"/>
                    <a:pt x="456034" y="102505"/>
                    <a:pt x="454891" y="121182"/>
                  </a:cubicBezTo>
                  <a:cubicBezTo>
                    <a:pt x="456446" y="149574"/>
                    <a:pt x="445130" y="176571"/>
                    <a:pt x="432100" y="201169"/>
                  </a:cubicBezTo>
                  <a:cubicBezTo>
                    <a:pt x="415846" y="230818"/>
                    <a:pt x="399227" y="260308"/>
                    <a:pt x="385122" y="291077"/>
                  </a:cubicBezTo>
                  <a:cubicBezTo>
                    <a:pt x="371109" y="323767"/>
                    <a:pt x="357302" y="357371"/>
                    <a:pt x="354010" y="393124"/>
                  </a:cubicBezTo>
                  <a:cubicBezTo>
                    <a:pt x="351610" y="420831"/>
                    <a:pt x="364914" y="446434"/>
                    <a:pt x="378402" y="469637"/>
                  </a:cubicBezTo>
                  <a:cubicBezTo>
                    <a:pt x="385214" y="481775"/>
                    <a:pt x="395158" y="491651"/>
                    <a:pt x="402816" y="503218"/>
                  </a:cubicBezTo>
                  <a:cubicBezTo>
                    <a:pt x="377579" y="511882"/>
                    <a:pt x="350055" y="514762"/>
                    <a:pt x="323949" y="508247"/>
                  </a:cubicBezTo>
                  <a:cubicBezTo>
                    <a:pt x="310142" y="506441"/>
                    <a:pt x="298049" y="498783"/>
                    <a:pt x="284378" y="496566"/>
                  </a:cubicBezTo>
                  <a:lnTo>
                    <a:pt x="283898" y="496474"/>
                  </a:lnTo>
                  <a:cubicBezTo>
                    <a:pt x="242453" y="447142"/>
                    <a:pt x="203843" y="395090"/>
                    <a:pt x="156568" y="351016"/>
                  </a:cubicBezTo>
                  <a:cubicBezTo>
                    <a:pt x="111191" y="308177"/>
                    <a:pt x="59848" y="269360"/>
                    <a:pt x="0" y="249541"/>
                  </a:cubicBezTo>
                  <a:cubicBezTo>
                    <a:pt x="15591" y="238979"/>
                    <a:pt x="30838" y="227938"/>
                    <a:pt x="46520" y="217537"/>
                  </a:cubicBezTo>
                  <a:cubicBezTo>
                    <a:pt x="47297" y="227229"/>
                    <a:pt x="43800" y="237653"/>
                    <a:pt x="48097" y="246797"/>
                  </a:cubicBezTo>
                  <a:cubicBezTo>
                    <a:pt x="56784" y="259942"/>
                    <a:pt x="70889" y="268903"/>
                    <a:pt x="85999" y="272926"/>
                  </a:cubicBezTo>
                  <a:cubicBezTo>
                    <a:pt x="106002" y="278687"/>
                    <a:pt x="127856" y="285202"/>
                    <a:pt x="148407" y="278276"/>
                  </a:cubicBezTo>
                  <a:cubicBezTo>
                    <a:pt x="158648" y="273064"/>
                    <a:pt x="164638" y="262639"/>
                    <a:pt x="172044" y="254273"/>
                  </a:cubicBezTo>
                  <a:cubicBezTo>
                    <a:pt x="182080" y="242271"/>
                    <a:pt x="194470" y="230910"/>
                    <a:pt x="210381" y="227961"/>
                  </a:cubicBezTo>
                  <a:cubicBezTo>
                    <a:pt x="221399" y="224646"/>
                    <a:pt x="235641" y="229492"/>
                    <a:pt x="238750" y="241494"/>
                  </a:cubicBezTo>
                  <a:cubicBezTo>
                    <a:pt x="244053" y="260353"/>
                    <a:pt x="237104" y="282573"/>
                    <a:pt x="221422" y="294552"/>
                  </a:cubicBezTo>
                  <a:cubicBezTo>
                    <a:pt x="211432" y="301250"/>
                    <a:pt x="198768" y="299444"/>
                    <a:pt x="187521" y="301981"/>
                  </a:cubicBezTo>
                  <a:cubicBezTo>
                    <a:pt x="180274" y="302942"/>
                    <a:pt x="171633" y="305776"/>
                    <a:pt x="170056" y="314006"/>
                  </a:cubicBezTo>
                  <a:cubicBezTo>
                    <a:pt x="166512" y="332522"/>
                    <a:pt x="174696" y="350833"/>
                    <a:pt x="185875" y="365189"/>
                  </a:cubicBezTo>
                  <a:cubicBezTo>
                    <a:pt x="196505" y="381169"/>
                    <a:pt x="212689" y="392118"/>
                    <a:pt x="228577" y="402337"/>
                  </a:cubicBezTo>
                  <a:cubicBezTo>
                    <a:pt x="242956" y="410589"/>
                    <a:pt x="255803" y="421311"/>
                    <a:pt x="270571" y="428969"/>
                  </a:cubicBezTo>
                  <a:cubicBezTo>
                    <a:pt x="276492" y="431689"/>
                    <a:pt x="283190" y="434067"/>
                    <a:pt x="289796" y="433015"/>
                  </a:cubicBezTo>
                  <a:cubicBezTo>
                    <a:pt x="296403" y="428969"/>
                    <a:pt x="299969" y="421516"/>
                    <a:pt x="302666" y="414521"/>
                  </a:cubicBezTo>
                  <a:cubicBezTo>
                    <a:pt x="309067" y="396873"/>
                    <a:pt x="318463" y="380551"/>
                    <a:pt x="327607" y="364229"/>
                  </a:cubicBezTo>
                  <a:cubicBezTo>
                    <a:pt x="339928" y="339838"/>
                    <a:pt x="352090" y="315400"/>
                    <a:pt x="364228" y="290940"/>
                  </a:cubicBezTo>
                  <a:cubicBezTo>
                    <a:pt x="380825" y="260353"/>
                    <a:pt x="397261" y="229630"/>
                    <a:pt x="414338" y="199271"/>
                  </a:cubicBezTo>
                  <a:cubicBezTo>
                    <a:pt x="430568" y="170262"/>
                    <a:pt x="442135" y="136224"/>
                    <a:pt x="434569" y="102802"/>
                  </a:cubicBezTo>
                  <a:cubicBezTo>
                    <a:pt x="429471" y="85269"/>
                    <a:pt x="420327" y="69015"/>
                    <a:pt x="409194" y="54613"/>
                  </a:cubicBezTo>
                  <a:cubicBezTo>
                    <a:pt x="398473" y="40577"/>
                    <a:pt x="381876" y="29627"/>
                    <a:pt x="363726" y="29696"/>
                  </a:cubicBezTo>
                  <a:cubicBezTo>
                    <a:pt x="342100" y="28484"/>
                    <a:pt x="322052" y="38200"/>
                    <a:pt x="302575" y="46247"/>
                  </a:cubicBezTo>
                  <a:cubicBezTo>
                    <a:pt x="277246" y="56579"/>
                    <a:pt x="253860" y="70798"/>
                    <a:pt x="229606" y="83257"/>
                  </a:cubicBezTo>
                  <a:cubicBezTo>
                    <a:pt x="223982" y="86297"/>
                    <a:pt x="218610" y="90641"/>
                    <a:pt x="211867" y="90526"/>
                  </a:cubicBezTo>
                  <a:cubicBezTo>
                    <a:pt x="230315" y="73473"/>
                    <a:pt x="249586" y="57219"/>
                    <a:pt x="268148" y="40257"/>
                  </a:cubicBezTo>
                  <a:lnTo>
                    <a:pt x="268605" y="40212"/>
                  </a:lnTo>
                  <a:cubicBezTo>
                    <a:pt x="277246" y="40280"/>
                    <a:pt x="284424" y="34977"/>
                    <a:pt x="291945" y="31456"/>
                  </a:cubicBezTo>
                  <a:cubicBezTo>
                    <a:pt x="308153" y="22952"/>
                    <a:pt x="324818" y="15431"/>
                    <a:pt x="341551" y="8093"/>
                  </a:cubicBezTo>
                  <a:close/>
                </a:path>
              </a:pathLst>
            </a:custGeom>
            <a:solidFill>
              <a:srgbClr val="20A4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id="{A365C2B1-87B9-FA67-5033-C11ED58060C4}"/>
                </a:ext>
              </a:extLst>
            </p:cNvPr>
            <p:cNvSpPr/>
            <p:nvPr/>
          </p:nvSpPr>
          <p:spPr>
            <a:xfrm>
              <a:off x="9353593" y="2687529"/>
              <a:ext cx="40902" cy="42225"/>
            </a:xfrm>
            <a:custGeom>
              <a:avLst/>
              <a:gdLst>
                <a:gd name="connsiteX0" fmla="*/ 256666 w 391030"/>
                <a:gd name="connsiteY0" fmla="*/ 16654 h 403676"/>
                <a:gd name="connsiteX1" fmla="*/ 317816 w 391030"/>
                <a:gd name="connsiteY1" fmla="*/ 103 h 403676"/>
                <a:gd name="connsiteX2" fmla="*/ 363285 w 391030"/>
                <a:gd name="connsiteY2" fmla="*/ 25020 h 403676"/>
                <a:gd name="connsiteX3" fmla="*/ 388659 w 391030"/>
                <a:gd name="connsiteY3" fmla="*/ 73209 h 403676"/>
                <a:gd name="connsiteX4" fmla="*/ 368428 w 391030"/>
                <a:gd name="connsiteY4" fmla="*/ 169678 h 403676"/>
                <a:gd name="connsiteX5" fmla="*/ 318319 w 391030"/>
                <a:gd name="connsiteY5" fmla="*/ 261347 h 403676"/>
                <a:gd name="connsiteX6" fmla="*/ 281697 w 391030"/>
                <a:gd name="connsiteY6" fmla="*/ 334636 h 403676"/>
                <a:gd name="connsiteX7" fmla="*/ 256757 w 391030"/>
                <a:gd name="connsiteY7" fmla="*/ 384928 h 403676"/>
                <a:gd name="connsiteX8" fmla="*/ 243887 w 391030"/>
                <a:gd name="connsiteY8" fmla="*/ 403422 h 403676"/>
                <a:gd name="connsiteX9" fmla="*/ 224662 w 391030"/>
                <a:gd name="connsiteY9" fmla="*/ 399376 h 403676"/>
                <a:gd name="connsiteX10" fmla="*/ 182668 w 391030"/>
                <a:gd name="connsiteY10" fmla="*/ 372744 h 403676"/>
                <a:gd name="connsiteX11" fmla="*/ 139965 w 391030"/>
                <a:gd name="connsiteY11" fmla="*/ 335596 h 403676"/>
                <a:gd name="connsiteX12" fmla="*/ 124146 w 391030"/>
                <a:gd name="connsiteY12" fmla="*/ 284413 h 403676"/>
                <a:gd name="connsiteX13" fmla="*/ 141611 w 391030"/>
                <a:gd name="connsiteY13" fmla="*/ 272388 h 403676"/>
                <a:gd name="connsiteX14" fmla="*/ 175513 w 391030"/>
                <a:gd name="connsiteY14" fmla="*/ 264959 h 403676"/>
                <a:gd name="connsiteX15" fmla="*/ 192840 w 391030"/>
                <a:gd name="connsiteY15" fmla="*/ 211901 h 403676"/>
                <a:gd name="connsiteX16" fmla="*/ 164471 w 391030"/>
                <a:gd name="connsiteY16" fmla="*/ 198368 h 403676"/>
                <a:gd name="connsiteX17" fmla="*/ 126135 w 391030"/>
                <a:gd name="connsiteY17" fmla="*/ 224680 h 403676"/>
                <a:gd name="connsiteX18" fmla="*/ 102498 w 391030"/>
                <a:gd name="connsiteY18" fmla="*/ 248683 h 403676"/>
                <a:gd name="connsiteX19" fmla="*/ 40090 w 391030"/>
                <a:gd name="connsiteY19" fmla="*/ 243333 h 403676"/>
                <a:gd name="connsiteX20" fmla="*/ 2188 w 391030"/>
                <a:gd name="connsiteY20" fmla="*/ 217204 h 403676"/>
                <a:gd name="connsiteX21" fmla="*/ 611 w 391030"/>
                <a:gd name="connsiteY21" fmla="*/ 187944 h 403676"/>
                <a:gd name="connsiteX22" fmla="*/ 611 w 391030"/>
                <a:gd name="connsiteY22" fmla="*/ 187555 h 403676"/>
                <a:gd name="connsiteX23" fmla="*/ 165066 w 391030"/>
                <a:gd name="connsiteY23" fmla="*/ 61048 h 403676"/>
                <a:gd name="connsiteX24" fmla="*/ 165957 w 391030"/>
                <a:gd name="connsiteY24" fmla="*/ 60933 h 403676"/>
                <a:gd name="connsiteX25" fmla="*/ 183696 w 391030"/>
                <a:gd name="connsiteY25" fmla="*/ 53664 h 403676"/>
                <a:gd name="connsiteX26" fmla="*/ 256666 w 391030"/>
                <a:gd name="connsiteY26" fmla="*/ 16654 h 40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1030" h="403676">
                  <a:moveTo>
                    <a:pt x="256666" y="16654"/>
                  </a:moveTo>
                  <a:cubicBezTo>
                    <a:pt x="276142" y="8607"/>
                    <a:pt x="296190" y="-1109"/>
                    <a:pt x="317816" y="103"/>
                  </a:cubicBezTo>
                  <a:cubicBezTo>
                    <a:pt x="335967" y="34"/>
                    <a:pt x="352563" y="10984"/>
                    <a:pt x="363285" y="25020"/>
                  </a:cubicBezTo>
                  <a:cubicBezTo>
                    <a:pt x="374417" y="39422"/>
                    <a:pt x="383561" y="55676"/>
                    <a:pt x="388659" y="73209"/>
                  </a:cubicBezTo>
                  <a:cubicBezTo>
                    <a:pt x="396226" y="106631"/>
                    <a:pt x="384659" y="140669"/>
                    <a:pt x="368428" y="169678"/>
                  </a:cubicBezTo>
                  <a:cubicBezTo>
                    <a:pt x="351352" y="200037"/>
                    <a:pt x="334915" y="230760"/>
                    <a:pt x="318319" y="261347"/>
                  </a:cubicBezTo>
                  <a:cubicBezTo>
                    <a:pt x="306180" y="285807"/>
                    <a:pt x="294019" y="310245"/>
                    <a:pt x="281697" y="334636"/>
                  </a:cubicBezTo>
                  <a:cubicBezTo>
                    <a:pt x="272553" y="350958"/>
                    <a:pt x="263158" y="367280"/>
                    <a:pt x="256757" y="384928"/>
                  </a:cubicBezTo>
                  <a:cubicBezTo>
                    <a:pt x="254059" y="391923"/>
                    <a:pt x="250493" y="399376"/>
                    <a:pt x="243887" y="403422"/>
                  </a:cubicBezTo>
                  <a:cubicBezTo>
                    <a:pt x="237280" y="404474"/>
                    <a:pt x="230582" y="402096"/>
                    <a:pt x="224662" y="399376"/>
                  </a:cubicBezTo>
                  <a:cubicBezTo>
                    <a:pt x="209894" y="391718"/>
                    <a:pt x="197047" y="380996"/>
                    <a:pt x="182668" y="372744"/>
                  </a:cubicBezTo>
                  <a:cubicBezTo>
                    <a:pt x="166780" y="362525"/>
                    <a:pt x="150595" y="351576"/>
                    <a:pt x="139965" y="335596"/>
                  </a:cubicBezTo>
                  <a:cubicBezTo>
                    <a:pt x="128787" y="321240"/>
                    <a:pt x="120603" y="302929"/>
                    <a:pt x="124146" y="284413"/>
                  </a:cubicBezTo>
                  <a:cubicBezTo>
                    <a:pt x="125723" y="276183"/>
                    <a:pt x="134365" y="273349"/>
                    <a:pt x="141611" y="272388"/>
                  </a:cubicBezTo>
                  <a:cubicBezTo>
                    <a:pt x="152858" y="269851"/>
                    <a:pt x="165523" y="271657"/>
                    <a:pt x="175513" y="264959"/>
                  </a:cubicBezTo>
                  <a:cubicBezTo>
                    <a:pt x="191194" y="252980"/>
                    <a:pt x="198144" y="230760"/>
                    <a:pt x="192840" y="211901"/>
                  </a:cubicBezTo>
                  <a:cubicBezTo>
                    <a:pt x="189731" y="199899"/>
                    <a:pt x="175490" y="195053"/>
                    <a:pt x="164471" y="198368"/>
                  </a:cubicBezTo>
                  <a:cubicBezTo>
                    <a:pt x="148561" y="201317"/>
                    <a:pt x="136170" y="212678"/>
                    <a:pt x="126135" y="224680"/>
                  </a:cubicBezTo>
                  <a:cubicBezTo>
                    <a:pt x="118728" y="233046"/>
                    <a:pt x="112739" y="243471"/>
                    <a:pt x="102498" y="248683"/>
                  </a:cubicBezTo>
                  <a:cubicBezTo>
                    <a:pt x="81947" y="255609"/>
                    <a:pt x="60092" y="249094"/>
                    <a:pt x="40090" y="243333"/>
                  </a:cubicBezTo>
                  <a:cubicBezTo>
                    <a:pt x="24979" y="239310"/>
                    <a:pt x="10875" y="230349"/>
                    <a:pt x="2188" y="217204"/>
                  </a:cubicBezTo>
                  <a:cubicBezTo>
                    <a:pt x="-2110" y="208060"/>
                    <a:pt x="1388" y="197636"/>
                    <a:pt x="611" y="187944"/>
                  </a:cubicBezTo>
                  <a:lnTo>
                    <a:pt x="611" y="187555"/>
                  </a:lnTo>
                  <a:cubicBezTo>
                    <a:pt x="56983" y="147459"/>
                    <a:pt x="112305" y="105808"/>
                    <a:pt x="165066" y="61048"/>
                  </a:cubicBezTo>
                  <a:lnTo>
                    <a:pt x="165957" y="60933"/>
                  </a:lnTo>
                  <a:cubicBezTo>
                    <a:pt x="172701" y="61048"/>
                    <a:pt x="178073" y="56704"/>
                    <a:pt x="183696" y="53664"/>
                  </a:cubicBezTo>
                  <a:cubicBezTo>
                    <a:pt x="207951" y="41205"/>
                    <a:pt x="231337" y="26986"/>
                    <a:pt x="256666" y="16654"/>
                  </a:cubicBezTo>
                  <a:close/>
                </a:path>
              </a:pathLst>
            </a:custGeom>
            <a:solidFill>
              <a:srgbClr val="119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AC5F1CF9-4635-7793-CE6F-36E2D0ACA908}"/>
                </a:ext>
              </a:extLst>
            </p:cNvPr>
            <p:cNvSpPr/>
            <p:nvPr/>
          </p:nvSpPr>
          <p:spPr>
            <a:xfrm>
              <a:off x="9392219" y="2715076"/>
              <a:ext cx="5084" cy="7941"/>
            </a:xfrm>
            <a:custGeom>
              <a:avLst/>
              <a:gdLst>
                <a:gd name="connsiteX0" fmla="*/ 0 w 48600"/>
                <a:gd name="connsiteY0" fmla="*/ 26449 h 75914"/>
                <a:gd name="connsiteX1" fmla="*/ 8595 w 48600"/>
                <a:gd name="connsiteY1" fmla="*/ 0 h 75914"/>
                <a:gd name="connsiteX2" fmla="*/ 48600 w 48600"/>
                <a:gd name="connsiteY2" fmla="*/ 75895 h 75914"/>
                <a:gd name="connsiteX3" fmla="*/ 31090 w 48600"/>
                <a:gd name="connsiteY3" fmla="*/ 65380 h 75914"/>
                <a:gd name="connsiteX4" fmla="*/ 4938 w 48600"/>
                <a:gd name="connsiteY4" fmla="*/ 26060 h 75914"/>
                <a:gd name="connsiteX5" fmla="*/ 1783 w 48600"/>
                <a:gd name="connsiteY5" fmla="*/ 26289 h 75914"/>
                <a:gd name="connsiteX6" fmla="*/ 0 w 48600"/>
                <a:gd name="connsiteY6" fmla="*/ 26449 h 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600" h="75914">
                  <a:moveTo>
                    <a:pt x="0" y="26449"/>
                  </a:moveTo>
                  <a:cubicBezTo>
                    <a:pt x="1143" y="17122"/>
                    <a:pt x="5578" y="8755"/>
                    <a:pt x="8595" y="0"/>
                  </a:cubicBezTo>
                  <a:cubicBezTo>
                    <a:pt x="15659" y="28004"/>
                    <a:pt x="30175" y="53790"/>
                    <a:pt x="48600" y="75895"/>
                  </a:cubicBezTo>
                  <a:cubicBezTo>
                    <a:pt x="41057" y="76307"/>
                    <a:pt x="36027" y="70066"/>
                    <a:pt x="31090" y="65380"/>
                  </a:cubicBezTo>
                  <a:cubicBezTo>
                    <a:pt x="19774" y="54201"/>
                    <a:pt x="11796" y="40257"/>
                    <a:pt x="4938" y="26060"/>
                  </a:cubicBezTo>
                  <a:cubicBezTo>
                    <a:pt x="4161" y="26106"/>
                    <a:pt x="2583" y="26243"/>
                    <a:pt x="1783" y="26289"/>
                  </a:cubicBezTo>
                  <a:lnTo>
                    <a:pt x="0" y="26449"/>
                  </a:lnTo>
                  <a:close/>
                </a:path>
              </a:pathLst>
            </a:custGeom>
            <a:solidFill>
              <a:srgbClr val="AF834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id="{239E9B7D-B7E9-5E9E-6912-1DA87D2D71E7}"/>
                </a:ext>
              </a:extLst>
            </p:cNvPr>
            <p:cNvSpPr/>
            <p:nvPr/>
          </p:nvSpPr>
          <p:spPr>
            <a:xfrm>
              <a:off x="9389259" y="2721205"/>
              <a:ext cx="3508" cy="6377"/>
            </a:xfrm>
            <a:custGeom>
              <a:avLst/>
              <a:gdLst>
                <a:gd name="connsiteX0" fmla="*/ 16916 w 33535"/>
                <a:gd name="connsiteY0" fmla="*/ 0 h 60967"/>
                <a:gd name="connsiteX1" fmla="*/ 33536 w 33535"/>
                <a:gd name="connsiteY1" fmla="*/ 60968 h 60967"/>
                <a:gd name="connsiteX2" fmla="*/ 7269 w 33535"/>
                <a:gd name="connsiteY2" fmla="*/ 36210 h 60967"/>
                <a:gd name="connsiteX3" fmla="*/ 0 w 33535"/>
                <a:gd name="connsiteY3" fmla="*/ 21488 h 60967"/>
                <a:gd name="connsiteX4" fmla="*/ 6789 w 33535"/>
                <a:gd name="connsiteY4" fmla="*/ 22197 h 60967"/>
                <a:gd name="connsiteX5" fmla="*/ 16916 w 33535"/>
                <a:gd name="connsiteY5" fmla="*/ 0 h 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5" h="60967">
                  <a:moveTo>
                    <a:pt x="16916" y="0"/>
                  </a:moveTo>
                  <a:cubicBezTo>
                    <a:pt x="21557" y="20551"/>
                    <a:pt x="26312" y="41125"/>
                    <a:pt x="33536" y="60968"/>
                  </a:cubicBezTo>
                  <a:cubicBezTo>
                    <a:pt x="19911" y="60739"/>
                    <a:pt x="10859" y="48120"/>
                    <a:pt x="7269" y="36210"/>
                  </a:cubicBezTo>
                  <a:cubicBezTo>
                    <a:pt x="5441" y="30975"/>
                    <a:pt x="6104" y="23957"/>
                    <a:pt x="0" y="21488"/>
                  </a:cubicBezTo>
                  <a:cubicBezTo>
                    <a:pt x="1692" y="21648"/>
                    <a:pt x="5075" y="22014"/>
                    <a:pt x="6789" y="22197"/>
                  </a:cubicBezTo>
                  <a:cubicBezTo>
                    <a:pt x="14265" y="17556"/>
                    <a:pt x="13922" y="7384"/>
                    <a:pt x="16916" y="0"/>
                  </a:cubicBezTo>
                  <a:close/>
                </a:path>
              </a:pathLst>
            </a:custGeom>
            <a:solidFill>
              <a:srgbClr val="5DBC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id="{9CCBC7C1-4A8D-E316-C0D9-F3E81FF31945}"/>
                </a:ext>
              </a:extLst>
            </p:cNvPr>
            <p:cNvSpPr/>
            <p:nvPr/>
          </p:nvSpPr>
          <p:spPr>
            <a:xfrm>
              <a:off x="9388666" y="2723190"/>
              <a:ext cx="4852" cy="6396"/>
            </a:xfrm>
            <a:custGeom>
              <a:avLst/>
              <a:gdLst>
                <a:gd name="connsiteX0" fmla="*/ 39661 w 46381"/>
                <a:gd name="connsiteY0" fmla="*/ 61151 h 61150"/>
                <a:gd name="connsiteX1" fmla="*/ 2033 w 46381"/>
                <a:gd name="connsiteY1" fmla="*/ 0 h 61150"/>
                <a:gd name="connsiteX2" fmla="*/ 5668 w 46381"/>
                <a:gd name="connsiteY2" fmla="*/ 2515 h 61150"/>
                <a:gd name="connsiteX3" fmla="*/ 12938 w 46381"/>
                <a:gd name="connsiteY3" fmla="*/ 17236 h 61150"/>
                <a:gd name="connsiteX4" fmla="*/ 39204 w 46381"/>
                <a:gd name="connsiteY4" fmla="*/ 41994 h 61150"/>
                <a:gd name="connsiteX5" fmla="*/ 46382 w 46381"/>
                <a:gd name="connsiteY5" fmla="*/ 60008 h 61150"/>
                <a:gd name="connsiteX6" fmla="*/ 39661 w 46381"/>
                <a:gd name="connsiteY6" fmla="*/ 61151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81" h="61150">
                  <a:moveTo>
                    <a:pt x="39661" y="61151"/>
                  </a:moveTo>
                  <a:cubicBezTo>
                    <a:pt x="12778" y="56716"/>
                    <a:pt x="-6470" y="25946"/>
                    <a:pt x="2033" y="0"/>
                  </a:cubicBezTo>
                  <a:lnTo>
                    <a:pt x="5668" y="2515"/>
                  </a:lnTo>
                  <a:cubicBezTo>
                    <a:pt x="11772" y="4983"/>
                    <a:pt x="11109" y="12002"/>
                    <a:pt x="12938" y="17236"/>
                  </a:cubicBezTo>
                  <a:cubicBezTo>
                    <a:pt x="16527" y="29147"/>
                    <a:pt x="25579" y="41765"/>
                    <a:pt x="39204" y="41994"/>
                  </a:cubicBezTo>
                  <a:cubicBezTo>
                    <a:pt x="41467" y="48029"/>
                    <a:pt x="43867" y="54041"/>
                    <a:pt x="46382" y="60008"/>
                  </a:cubicBezTo>
                  <a:cubicBezTo>
                    <a:pt x="44690" y="60282"/>
                    <a:pt x="41330" y="60876"/>
                    <a:pt x="39661" y="61151"/>
                  </a:cubicBezTo>
                  <a:close/>
                </a:path>
              </a:pathLst>
            </a:custGeom>
            <a:solidFill>
              <a:srgbClr val="4DB5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orma Livre: Forma 196">
              <a:extLst>
                <a:ext uri="{FF2B5EF4-FFF2-40B4-BE49-F238E27FC236}">
                  <a16:creationId xmlns:a16="http://schemas.microsoft.com/office/drawing/2014/main" id="{96688E3F-A5D7-DD3E-AA67-6AF0F36E2D65}"/>
                </a:ext>
              </a:extLst>
            </p:cNvPr>
            <p:cNvSpPr/>
            <p:nvPr/>
          </p:nvSpPr>
          <p:spPr>
            <a:xfrm>
              <a:off x="9330281" y="2725549"/>
              <a:ext cx="2293" cy="2155"/>
            </a:xfrm>
            <a:custGeom>
              <a:avLst/>
              <a:gdLst>
                <a:gd name="connsiteX0" fmla="*/ 5166 w 21922"/>
                <a:gd name="connsiteY0" fmla="*/ 1787 h 20600"/>
                <a:gd name="connsiteX1" fmla="*/ 21923 w 21922"/>
                <a:gd name="connsiteY1" fmla="*/ 2198 h 20600"/>
                <a:gd name="connsiteX2" fmla="*/ 6081 w 21922"/>
                <a:gd name="connsiteY2" fmla="*/ 3638 h 20600"/>
                <a:gd name="connsiteX3" fmla="*/ 6149 w 21922"/>
                <a:gd name="connsiteY3" fmla="*/ 14177 h 20600"/>
                <a:gd name="connsiteX4" fmla="*/ 10493 w 21922"/>
                <a:gd name="connsiteY4" fmla="*/ 18154 h 20600"/>
                <a:gd name="connsiteX5" fmla="*/ 3475 w 21922"/>
                <a:gd name="connsiteY5" fmla="*/ 20600 h 20600"/>
                <a:gd name="connsiteX6" fmla="*/ 7338 w 21922"/>
                <a:gd name="connsiteY6" fmla="*/ 18109 h 20600"/>
                <a:gd name="connsiteX7" fmla="*/ 0 w 21922"/>
                <a:gd name="connsiteY7" fmla="*/ 9490 h 20600"/>
                <a:gd name="connsiteX8" fmla="*/ 5166 w 21922"/>
                <a:gd name="connsiteY8" fmla="*/ 1787 h 2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22" h="20600">
                  <a:moveTo>
                    <a:pt x="5166" y="1787"/>
                  </a:moveTo>
                  <a:cubicBezTo>
                    <a:pt x="10173" y="-1871"/>
                    <a:pt x="16528" y="1032"/>
                    <a:pt x="21923" y="2198"/>
                  </a:cubicBezTo>
                  <a:cubicBezTo>
                    <a:pt x="16619" y="1787"/>
                    <a:pt x="10698" y="-42"/>
                    <a:pt x="6081" y="3638"/>
                  </a:cubicBezTo>
                  <a:cubicBezTo>
                    <a:pt x="6126" y="7136"/>
                    <a:pt x="6149" y="10656"/>
                    <a:pt x="6149" y="14177"/>
                  </a:cubicBezTo>
                  <a:cubicBezTo>
                    <a:pt x="7224" y="15182"/>
                    <a:pt x="9395" y="17171"/>
                    <a:pt x="10493" y="18154"/>
                  </a:cubicBezTo>
                  <a:cubicBezTo>
                    <a:pt x="8138" y="18954"/>
                    <a:pt x="5806" y="19754"/>
                    <a:pt x="3475" y="20600"/>
                  </a:cubicBezTo>
                  <a:cubicBezTo>
                    <a:pt x="4435" y="19983"/>
                    <a:pt x="6378" y="18726"/>
                    <a:pt x="7338" y="18109"/>
                  </a:cubicBezTo>
                  <a:cubicBezTo>
                    <a:pt x="4823" y="15228"/>
                    <a:pt x="2400" y="12394"/>
                    <a:pt x="0" y="9490"/>
                  </a:cubicBezTo>
                  <a:cubicBezTo>
                    <a:pt x="1669" y="6862"/>
                    <a:pt x="2972" y="3981"/>
                    <a:pt x="5166" y="1787"/>
                  </a:cubicBezTo>
                  <a:close/>
                </a:path>
              </a:pathLst>
            </a:custGeom>
            <a:solidFill>
              <a:srgbClr val="60605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a Livre: Forma 197">
              <a:extLst>
                <a:ext uri="{FF2B5EF4-FFF2-40B4-BE49-F238E27FC236}">
                  <a16:creationId xmlns:a16="http://schemas.microsoft.com/office/drawing/2014/main" id="{4C27A023-D781-9774-122D-472E4DF65991}"/>
                </a:ext>
              </a:extLst>
            </p:cNvPr>
            <p:cNvSpPr/>
            <p:nvPr/>
          </p:nvSpPr>
          <p:spPr>
            <a:xfrm>
              <a:off x="9385244" y="2740454"/>
              <a:ext cx="19268" cy="7807"/>
            </a:xfrm>
            <a:custGeom>
              <a:avLst/>
              <a:gdLst>
                <a:gd name="connsiteX0" fmla="*/ 106368 w 184205"/>
                <a:gd name="connsiteY0" fmla="*/ 44851 h 74633"/>
                <a:gd name="connsiteX1" fmla="*/ 168227 w 184205"/>
                <a:gd name="connsiteY1" fmla="*/ 0 h 74633"/>
                <a:gd name="connsiteX2" fmla="*/ 184206 w 184205"/>
                <a:gd name="connsiteY2" fmla="*/ 9304 h 74633"/>
                <a:gd name="connsiteX3" fmla="*/ 99418 w 184205"/>
                <a:gd name="connsiteY3" fmla="*/ 67666 h 74633"/>
                <a:gd name="connsiteX4" fmla="*/ 57744 w 184205"/>
                <a:gd name="connsiteY4" fmla="*/ 73884 h 74633"/>
                <a:gd name="connsiteX5" fmla="*/ 31730 w 184205"/>
                <a:gd name="connsiteY5" fmla="*/ 69334 h 74633"/>
                <a:gd name="connsiteX6" fmla="*/ 31318 w 184205"/>
                <a:gd name="connsiteY6" fmla="*/ 69334 h 74633"/>
                <a:gd name="connsiteX7" fmla="*/ 0 w 184205"/>
                <a:gd name="connsiteY7" fmla="*/ 36347 h 74633"/>
                <a:gd name="connsiteX8" fmla="*/ 41742 w 184205"/>
                <a:gd name="connsiteY8" fmla="*/ 50338 h 74633"/>
                <a:gd name="connsiteX9" fmla="*/ 106368 w 184205"/>
                <a:gd name="connsiteY9" fmla="*/ 44851 h 7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05" h="74633">
                  <a:moveTo>
                    <a:pt x="106368" y="44851"/>
                  </a:moveTo>
                  <a:cubicBezTo>
                    <a:pt x="129136" y="33078"/>
                    <a:pt x="148224" y="15751"/>
                    <a:pt x="168227" y="0"/>
                  </a:cubicBezTo>
                  <a:cubicBezTo>
                    <a:pt x="173439" y="3246"/>
                    <a:pt x="178765" y="6355"/>
                    <a:pt x="184206" y="9304"/>
                  </a:cubicBezTo>
                  <a:cubicBezTo>
                    <a:pt x="156545" y="29535"/>
                    <a:pt x="132039" y="55275"/>
                    <a:pt x="99418" y="67666"/>
                  </a:cubicBezTo>
                  <a:cubicBezTo>
                    <a:pt x="86205" y="72489"/>
                    <a:pt x="71895" y="76307"/>
                    <a:pt x="57744" y="73884"/>
                  </a:cubicBezTo>
                  <a:cubicBezTo>
                    <a:pt x="49035" y="72603"/>
                    <a:pt x="40645" y="69014"/>
                    <a:pt x="31730" y="69334"/>
                  </a:cubicBezTo>
                  <a:lnTo>
                    <a:pt x="31318" y="69334"/>
                  </a:lnTo>
                  <a:cubicBezTo>
                    <a:pt x="20505" y="58682"/>
                    <a:pt x="10127" y="47617"/>
                    <a:pt x="0" y="36347"/>
                  </a:cubicBezTo>
                  <a:cubicBezTo>
                    <a:pt x="14790" y="38153"/>
                    <a:pt x="27455" y="46726"/>
                    <a:pt x="41742" y="50338"/>
                  </a:cubicBezTo>
                  <a:cubicBezTo>
                    <a:pt x="63048" y="56624"/>
                    <a:pt x="86388" y="54453"/>
                    <a:pt x="106368" y="44851"/>
                  </a:cubicBezTo>
                  <a:close/>
                </a:path>
              </a:pathLst>
            </a:custGeom>
            <a:solidFill>
              <a:srgbClr val="76C6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orma Livre: Forma 198">
              <a:extLst>
                <a:ext uri="{FF2B5EF4-FFF2-40B4-BE49-F238E27FC236}">
                  <a16:creationId xmlns:a16="http://schemas.microsoft.com/office/drawing/2014/main" id="{1E5BB5CA-1B7C-2783-9D56-011F465D9342}"/>
                </a:ext>
              </a:extLst>
            </p:cNvPr>
            <p:cNvSpPr/>
            <p:nvPr/>
          </p:nvSpPr>
          <p:spPr>
            <a:xfrm>
              <a:off x="9322858" y="2755172"/>
              <a:ext cx="4225" cy="4818"/>
            </a:xfrm>
            <a:custGeom>
              <a:avLst/>
              <a:gdLst>
                <a:gd name="connsiteX0" fmla="*/ 0 w 40393"/>
                <a:gd name="connsiteY0" fmla="*/ 28735 h 46062"/>
                <a:gd name="connsiteX1" fmla="*/ 40394 w 40393"/>
                <a:gd name="connsiteY1" fmla="*/ 0 h 46062"/>
                <a:gd name="connsiteX2" fmla="*/ 6607 w 40393"/>
                <a:gd name="connsiteY2" fmla="*/ 46063 h 46062"/>
                <a:gd name="connsiteX3" fmla="*/ 0 w 40393"/>
                <a:gd name="connsiteY3" fmla="*/ 28735 h 4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93" h="46062">
                  <a:moveTo>
                    <a:pt x="0" y="28735"/>
                  </a:moveTo>
                  <a:cubicBezTo>
                    <a:pt x="10013" y="15133"/>
                    <a:pt x="24757" y="5852"/>
                    <a:pt x="40394" y="0"/>
                  </a:cubicBezTo>
                  <a:cubicBezTo>
                    <a:pt x="27752" y="14265"/>
                    <a:pt x="14676" y="28598"/>
                    <a:pt x="6607" y="46063"/>
                  </a:cubicBezTo>
                  <a:cubicBezTo>
                    <a:pt x="4412" y="40279"/>
                    <a:pt x="2217" y="34496"/>
                    <a:pt x="0" y="28735"/>
                  </a:cubicBezTo>
                  <a:close/>
                </a:path>
              </a:pathLst>
            </a:custGeom>
            <a:solidFill>
              <a:srgbClr val="AA85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orma Livre: Forma 199">
              <a:extLst>
                <a:ext uri="{FF2B5EF4-FFF2-40B4-BE49-F238E27FC236}">
                  <a16:creationId xmlns:a16="http://schemas.microsoft.com/office/drawing/2014/main" id="{FA489575-C9FC-9FA1-502D-95CCE68AD1A1}"/>
                </a:ext>
              </a:extLst>
            </p:cNvPr>
            <p:cNvSpPr/>
            <p:nvPr/>
          </p:nvSpPr>
          <p:spPr>
            <a:xfrm>
              <a:off x="9693874" y="2735997"/>
              <a:ext cx="15951" cy="66231"/>
            </a:xfrm>
            <a:custGeom>
              <a:avLst/>
              <a:gdLst>
                <a:gd name="connsiteX0" fmla="*/ 0 w 152498"/>
                <a:gd name="connsiteY0" fmla="*/ 0 h 633176"/>
                <a:gd name="connsiteX1" fmla="*/ 21351 w 152498"/>
                <a:gd name="connsiteY1" fmla="*/ 27295 h 633176"/>
                <a:gd name="connsiteX2" fmla="*/ 93840 w 152498"/>
                <a:gd name="connsiteY2" fmla="*/ 144521 h 633176"/>
                <a:gd name="connsiteX3" fmla="*/ 117843 w 152498"/>
                <a:gd name="connsiteY3" fmla="*/ 216118 h 633176"/>
                <a:gd name="connsiteX4" fmla="*/ 127810 w 152498"/>
                <a:gd name="connsiteY4" fmla="*/ 286619 h 633176"/>
                <a:gd name="connsiteX5" fmla="*/ 129571 w 152498"/>
                <a:gd name="connsiteY5" fmla="*/ 331790 h 633176"/>
                <a:gd name="connsiteX6" fmla="*/ 127810 w 152498"/>
                <a:gd name="connsiteY6" fmla="*/ 371041 h 633176"/>
                <a:gd name="connsiteX7" fmla="*/ 125638 w 152498"/>
                <a:gd name="connsiteY7" fmla="*/ 405399 h 633176"/>
                <a:gd name="connsiteX8" fmla="*/ 119649 w 152498"/>
                <a:gd name="connsiteY8" fmla="*/ 475899 h 633176"/>
                <a:gd name="connsiteX9" fmla="*/ 144155 w 152498"/>
                <a:gd name="connsiteY9" fmla="*/ 540182 h 633176"/>
                <a:gd name="connsiteX10" fmla="*/ 145893 w 152498"/>
                <a:gd name="connsiteY10" fmla="*/ 592874 h 633176"/>
                <a:gd name="connsiteX11" fmla="*/ 150419 w 152498"/>
                <a:gd name="connsiteY11" fmla="*/ 611848 h 633176"/>
                <a:gd name="connsiteX12" fmla="*/ 150830 w 152498"/>
                <a:gd name="connsiteY12" fmla="*/ 612968 h 633176"/>
                <a:gd name="connsiteX13" fmla="*/ 152499 w 152498"/>
                <a:gd name="connsiteY13" fmla="*/ 633176 h 633176"/>
                <a:gd name="connsiteX14" fmla="*/ 144612 w 152498"/>
                <a:gd name="connsiteY14" fmla="*/ 610202 h 633176"/>
                <a:gd name="connsiteX15" fmla="*/ 129685 w 152498"/>
                <a:gd name="connsiteY15" fmla="*/ 579707 h 633176"/>
                <a:gd name="connsiteX16" fmla="*/ 122621 w 152498"/>
                <a:gd name="connsiteY16" fmla="*/ 554332 h 633176"/>
                <a:gd name="connsiteX17" fmla="*/ 117660 w 152498"/>
                <a:gd name="connsiteY17" fmla="*/ 483352 h 633176"/>
                <a:gd name="connsiteX18" fmla="*/ 108791 w 152498"/>
                <a:gd name="connsiteY18" fmla="*/ 463235 h 633176"/>
                <a:gd name="connsiteX19" fmla="*/ 100195 w 152498"/>
                <a:gd name="connsiteY19" fmla="*/ 435186 h 633176"/>
                <a:gd name="connsiteX20" fmla="*/ 32141 w 152498"/>
                <a:gd name="connsiteY20" fmla="*/ 142212 h 633176"/>
                <a:gd name="connsiteX21" fmla="*/ 6309 w 152498"/>
                <a:gd name="connsiteY21" fmla="*/ 86937 h 633176"/>
                <a:gd name="connsiteX22" fmla="*/ 3498 w 152498"/>
                <a:gd name="connsiteY22" fmla="*/ 63894 h 633176"/>
                <a:gd name="connsiteX23" fmla="*/ 0 w 152498"/>
                <a:gd name="connsiteY23" fmla="*/ 0 h 63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498" h="633176">
                  <a:moveTo>
                    <a:pt x="0" y="0"/>
                  </a:moveTo>
                  <a:cubicBezTo>
                    <a:pt x="7818" y="8504"/>
                    <a:pt x="14310" y="18105"/>
                    <a:pt x="21351" y="27295"/>
                  </a:cubicBezTo>
                  <a:cubicBezTo>
                    <a:pt x="48875" y="64099"/>
                    <a:pt x="76147" y="101796"/>
                    <a:pt x="93840" y="144521"/>
                  </a:cubicBezTo>
                  <a:cubicBezTo>
                    <a:pt x="103944" y="167587"/>
                    <a:pt x="113020" y="191315"/>
                    <a:pt x="117843" y="216118"/>
                  </a:cubicBezTo>
                  <a:cubicBezTo>
                    <a:pt x="123124" y="239253"/>
                    <a:pt x="128565" y="262707"/>
                    <a:pt x="127810" y="286619"/>
                  </a:cubicBezTo>
                  <a:cubicBezTo>
                    <a:pt x="127239" y="301706"/>
                    <a:pt x="129982" y="316680"/>
                    <a:pt x="129571" y="331790"/>
                  </a:cubicBezTo>
                  <a:cubicBezTo>
                    <a:pt x="129982" y="344912"/>
                    <a:pt x="127467" y="357896"/>
                    <a:pt x="127810" y="371041"/>
                  </a:cubicBezTo>
                  <a:cubicBezTo>
                    <a:pt x="128062" y="382539"/>
                    <a:pt x="125981" y="393901"/>
                    <a:pt x="125638" y="405399"/>
                  </a:cubicBezTo>
                  <a:cubicBezTo>
                    <a:pt x="124953" y="428991"/>
                    <a:pt x="120587" y="452331"/>
                    <a:pt x="119649" y="475899"/>
                  </a:cubicBezTo>
                  <a:cubicBezTo>
                    <a:pt x="122621" y="499057"/>
                    <a:pt x="141915" y="516727"/>
                    <a:pt x="144155" y="540182"/>
                  </a:cubicBezTo>
                  <a:cubicBezTo>
                    <a:pt x="147264" y="557601"/>
                    <a:pt x="146007" y="575295"/>
                    <a:pt x="145893" y="592874"/>
                  </a:cubicBezTo>
                  <a:cubicBezTo>
                    <a:pt x="145504" y="599504"/>
                    <a:pt x="147744" y="605836"/>
                    <a:pt x="150419" y="611848"/>
                  </a:cubicBezTo>
                  <a:lnTo>
                    <a:pt x="150830" y="612968"/>
                  </a:lnTo>
                  <a:cubicBezTo>
                    <a:pt x="151699" y="619643"/>
                    <a:pt x="151973" y="626410"/>
                    <a:pt x="152499" y="633176"/>
                  </a:cubicBezTo>
                  <a:cubicBezTo>
                    <a:pt x="147813" y="626295"/>
                    <a:pt x="146327" y="618134"/>
                    <a:pt x="144612" y="610202"/>
                  </a:cubicBezTo>
                  <a:cubicBezTo>
                    <a:pt x="142075" y="598909"/>
                    <a:pt x="133228" y="590565"/>
                    <a:pt x="129685" y="579707"/>
                  </a:cubicBezTo>
                  <a:cubicBezTo>
                    <a:pt x="126919" y="571340"/>
                    <a:pt x="125181" y="562722"/>
                    <a:pt x="122621" y="554332"/>
                  </a:cubicBezTo>
                  <a:cubicBezTo>
                    <a:pt x="114940" y="531381"/>
                    <a:pt x="120472" y="506921"/>
                    <a:pt x="117660" y="483352"/>
                  </a:cubicBezTo>
                  <a:cubicBezTo>
                    <a:pt x="116563" y="475945"/>
                    <a:pt x="111991" y="469773"/>
                    <a:pt x="108791" y="463235"/>
                  </a:cubicBezTo>
                  <a:cubicBezTo>
                    <a:pt x="104219" y="454502"/>
                    <a:pt x="101018" y="445015"/>
                    <a:pt x="100195" y="435186"/>
                  </a:cubicBezTo>
                  <a:cubicBezTo>
                    <a:pt x="86982" y="335791"/>
                    <a:pt x="71323" y="235207"/>
                    <a:pt x="32141" y="142212"/>
                  </a:cubicBezTo>
                  <a:cubicBezTo>
                    <a:pt x="23614" y="123741"/>
                    <a:pt x="15842" y="104927"/>
                    <a:pt x="6309" y="86937"/>
                  </a:cubicBezTo>
                  <a:cubicBezTo>
                    <a:pt x="5258" y="79256"/>
                    <a:pt x="4343" y="71575"/>
                    <a:pt x="3498" y="63894"/>
                  </a:cubicBezTo>
                  <a:cubicBezTo>
                    <a:pt x="7018" y="42588"/>
                    <a:pt x="1051" y="21283"/>
                    <a:pt x="0" y="0"/>
                  </a:cubicBezTo>
                  <a:close/>
                </a:path>
              </a:pathLst>
            </a:custGeom>
            <a:solidFill>
              <a:srgbClr val="DCE1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a Livre: Forma 200">
              <a:extLst>
                <a:ext uri="{FF2B5EF4-FFF2-40B4-BE49-F238E27FC236}">
                  <a16:creationId xmlns:a16="http://schemas.microsoft.com/office/drawing/2014/main" id="{F466F76D-7D43-8EE7-0F81-1F10284E52CE}"/>
                </a:ext>
              </a:extLst>
            </p:cNvPr>
            <p:cNvSpPr/>
            <p:nvPr/>
          </p:nvSpPr>
          <p:spPr>
            <a:xfrm>
              <a:off x="9679025" y="2739199"/>
              <a:ext cx="476" cy="485"/>
            </a:xfrm>
            <a:custGeom>
              <a:avLst/>
              <a:gdLst>
                <a:gd name="connsiteX0" fmla="*/ 2765 w 4553"/>
                <a:gd name="connsiteY0" fmla="*/ 0 h 4640"/>
                <a:gd name="connsiteX1" fmla="*/ 1873 w 4553"/>
                <a:gd name="connsiteY1" fmla="*/ 4641 h 4640"/>
                <a:gd name="connsiteX2" fmla="*/ 2765 w 4553"/>
                <a:gd name="connsiteY2" fmla="*/ 0 h 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3" h="4640">
                  <a:moveTo>
                    <a:pt x="2765" y="0"/>
                  </a:moveTo>
                  <a:cubicBezTo>
                    <a:pt x="5417" y="1509"/>
                    <a:pt x="5119" y="3040"/>
                    <a:pt x="1873" y="4641"/>
                  </a:cubicBezTo>
                  <a:cubicBezTo>
                    <a:pt x="-893" y="3086"/>
                    <a:pt x="-596" y="1532"/>
                    <a:pt x="2765" y="0"/>
                  </a:cubicBezTo>
                  <a:close/>
                </a:path>
              </a:pathLst>
            </a:custGeom>
            <a:solidFill>
              <a:srgbClr val="889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8081B565-5C90-B7AD-D59D-E3E4ED0E6A9D}"/>
                </a:ext>
              </a:extLst>
            </p:cNvPr>
            <p:cNvSpPr/>
            <p:nvPr/>
          </p:nvSpPr>
          <p:spPr>
            <a:xfrm>
              <a:off x="9644274" y="2739823"/>
              <a:ext cx="34560" cy="17430"/>
            </a:xfrm>
            <a:custGeom>
              <a:avLst/>
              <a:gdLst>
                <a:gd name="connsiteX0" fmla="*/ 225857 w 330395"/>
                <a:gd name="connsiteY0" fmla="*/ 80376 h 166630"/>
                <a:gd name="connsiteX1" fmla="*/ 330395 w 330395"/>
                <a:gd name="connsiteY1" fmla="*/ 0 h 166630"/>
                <a:gd name="connsiteX2" fmla="*/ 215935 w 330395"/>
                <a:gd name="connsiteY2" fmla="*/ 96378 h 166630"/>
                <a:gd name="connsiteX3" fmla="*/ 120609 w 330395"/>
                <a:gd name="connsiteY3" fmla="*/ 148453 h 166630"/>
                <a:gd name="connsiteX4" fmla="*/ 0 w 330395"/>
                <a:gd name="connsiteY4" fmla="*/ 164729 h 166630"/>
                <a:gd name="connsiteX5" fmla="*/ 68283 w 330395"/>
                <a:gd name="connsiteY5" fmla="*/ 156911 h 166630"/>
                <a:gd name="connsiteX6" fmla="*/ 225857 w 330395"/>
                <a:gd name="connsiteY6" fmla="*/ 80376 h 1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95" h="166630">
                  <a:moveTo>
                    <a:pt x="225857" y="80376"/>
                  </a:moveTo>
                  <a:cubicBezTo>
                    <a:pt x="261587" y="54750"/>
                    <a:pt x="296425" y="27889"/>
                    <a:pt x="330395" y="0"/>
                  </a:cubicBezTo>
                  <a:cubicBezTo>
                    <a:pt x="295260" y="35433"/>
                    <a:pt x="257449" y="68557"/>
                    <a:pt x="215935" y="96378"/>
                  </a:cubicBezTo>
                  <a:cubicBezTo>
                    <a:pt x="186057" y="116929"/>
                    <a:pt x="154534" y="135468"/>
                    <a:pt x="120609" y="148453"/>
                  </a:cubicBezTo>
                  <a:cubicBezTo>
                    <a:pt x="82570" y="163540"/>
                    <a:pt x="40668" y="170215"/>
                    <a:pt x="0" y="164729"/>
                  </a:cubicBezTo>
                  <a:cubicBezTo>
                    <a:pt x="22860" y="163357"/>
                    <a:pt x="45697" y="160774"/>
                    <a:pt x="68283" y="156911"/>
                  </a:cubicBezTo>
                  <a:cubicBezTo>
                    <a:pt x="126096" y="144544"/>
                    <a:pt x="178331" y="114666"/>
                    <a:pt x="225857" y="80376"/>
                  </a:cubicBezTo>
                  <a:close/>
                </a:path>
              </a:pathLst>
            </a:custGeom>
            <a:solidFill>
              <a:srgbClr val="05111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3" name="Gráfico 6">
              <a:extLst>
                <a:ext uri="{FF2B5EF4-FFF2-40B4-BE49-F238E27FC236}">
                  <a16:creationId xmlns:a16="http://schemas.microsoft.com/office/drawing/2014/main" id="{7F9377D0-67E0-DC88-ACE4-5F95D19E58C3}"/>
                </a:ext>
              </a:extLst>
            </p:cNvPr>
            <p:cNvGrpSpPr/>
            <p:nvPr/>
          </p:nvGrpSpPr>
          <p:grpSpPr>
            <a:xfrm>
              <a:off x="9694476" y="2745090"/>
              <a:ext cx="38520" cy="231431"/>
              <a:chOff x="3953929" y="2278410"/>
              <a:chExt cx="368256" cy="2212505"/>
            </a:xfrm>
            <a:solidFill>
              <a:srgbClr val="D3DAD9"/>
            </a:solidFill>
          </p:grpSpPr>
          <p:sp>
            <p:nvSpPr>
              <p:cNvPr id="733" name="Forma Livre: Forma 732">
                <a:extLst>
                  <a:ext uri="{FF2B5EF4-FFF2-40B4-BE49-F238E27FC236}">
                    <a16:creationId xmlns:a16="http://schemas.microsoft.com/office/drawing/2014/main" id="{D8EE7D33-2067-C02F-877A-371CCE1BE7B9}"/>
                  </a:ext>
                </a:extLst>
              </p:cNvPr>
              <p:cNvSpPr/>
              <p:nvPr/>
            </p:nvSpPr>
            <p:spPr>
              <a:xfrm>
                <a:off x="3953929" y="2278410"/>
                <a:ext cx="368256" cy="1208653"/>
              </a:xfrm>
              <a:custGeom>
                <a:avLst/>
                <a:gdLst>
                  <a:gd name="connsiteX0" fmla="*/ 553 w 368256"/>
                  <a:gd name="connsiteY0" fmla="*/ 0 h 1208653"/>
                  <a:gd name="connsiteX1" fmla="*/ 26385 w 368256"/>
                  <a:gd name="connsiteY1" fmla="*/ 55275 h 1208653"/>
                  <a:gd name="connsiteX2" fmla="*/ 94439 w 368256"/>
                  <a:gd name="connsiteY2" fmla="*/ 348249 h 1208653"/>
                  <a:gd name="connsiteX3" fmla="*/ 103034 w 368256"/>
                  <a:gd name="connsiteY3" fmla="*/ 376299 h 1208653"/>
                  <a:gd name="connsiteX4" fmla="*/ 111904 w 368256"/>
                  <a:gd name="connsiteY4" fmla="*/ 396415 h 1208653"/>
                  <a:gd name="connsiteX5" fmla="*/ 116865 w 368256"/>
                  <a:gd name="connsiteY5" fmla="*/ 467396 h 1208653"/>
                  <a:gd name="connsiteX6" fmla="*/ 123928 w 368256"/>
                  <a:gd name="connsiteY6" fmla="*/ 492770 h 1208653"/>
                  <a:gd name="connsiteX7" fmla="*/ 138856 w 368256"/>
                  <a:gd name="connsiteY7" fmla="*/ 523265 h 1208653"/>
                  <a:gd name="connsiteX8" fmla="*/ 146743 w 368256"/>
                  <a:gd name="connsiteY8" fmla="*/ 546240 h 1208653"/>
                  <a:gd name="connsiteX9" fmla="*/ 169466 w 368256"/>
                  <a:gd name="connsiteY9" fmla="*/ 613905 h 1208653"/>
                  <a:gd name="connsiteX10" fmla="*/ 180370 w 368256"/>
                  <a:gd name="connsiteY10" fmla="*/ 650847 h 1208653"/>
                  <a:gd name="connsiteX11" fmla="*/ 198384 w 368256"/>
                  <a:gd name="connsiteY11" fmla="*/ 692521 h 1208653"/>
                  <a:gd name="connsiteX12" fmla="*/ 225655 w 368256"/>
                  <a:gd name="connsiteY12" fmla="*/ 742904 h 1208653"/>
                  <a:gd name="connsiteX13" fmla="*/ 280039 w 368256"/>
                  <a:gd name="connsiteY13" fmla="*/ 841888 h 1208653"/>
                  <a:gd name="connsiteX14" fmla="*/ 302556 w 368256"/>
                  <a:gd name="connsiteY14" fmla="*/ 892226 h 1208653"/>
                  <a:gd name="connsiteX15" fmla="*/ 314604 w 368256"/>
                  <a:gd name="connsiteY15" fmla="*/ 924276 h 1208653"/>
                  <a:gd name="connsiteX16" fmla="*/ 326720 w 368256"/>
                  <a:gd name="connsiteY16" fmla="*/ 1035398 h 1208653"/>
                  <a:gd name="connsiteX17" fmla="*/ 328251 w 368256"/>
                  <a:gd name="connsiteY17" fmla="*/ 1086627 h 1208653"/>
                  <a:gd name="connsiteX18" fmla="*/ 336115 w 368256"/>
                  <a:gd name="connsiteY18" fmla="*/ 1123912 h 1208653"/>
                  <a:gd name="connsiteX19" fmla="*/ 346288 w 368256"/>
                  <a:gd name="connsiteY19" fmla="*/ 1157196 h 1208653"/>
                  <a:gd name="connsiteX20" fmla="*/ 368256 w 368256"/>
                  <a:gd name="connsiteY20" fmla="*/ 1191509 h 1208653"/>
                  <a:gd name="connsiteX21" fmla="*/ 328503 w 368256"/>
                  <a:gd name="connsiteY21" fmla="*/ 1208654 h 1208653"/>
                  <a:gd name="connsiteX22" fmla="*/ 321256 w 368256"/>
                  <a:gd name="connsiteY22" fmla="*/ 1178159 h 1208653"/>
                  <a:gd name="connsiteX23" fmla="*/ 324091 w 368256"/>
                  <a:gd name="connsiteY23" fmla="*/ 1136691 h 1208653"/>
                  <a:gd name="connsiteX24" fmla="*/ 313027 w 368256"/>
                  <a:gd name="connsiteY24" fmla="*/ 1117305 h 1208653"/>
                  <a:gd name="connsiteX25" fmla="*/ 309094 w 368256"/>
                  <a:gd name="connsiteY25" fmla="*/ 1093462 h 1208653"/>
                  <a:gd name="connsiteX26" fmla="*/ 303768 w 368256"/>
                  <a:gd name="connsiteY26" fmla="*/ 1041730 h 1208653"/>
                  <a:gd name="connsiteX27" fmla="*/ 295333 w 368256"/>
                  <a:gd name="connsiteY27" fmla="*/ 1004583 h 1208653"/>
                  <a:gd name="connsiteX28" fmla="*/ 279765 w 368256"/>
                  <a:gd name="connsiteY28" fmla="*/ 967801 h 1208653"/>
                  <a:gd name="connsiteX29" fmla="*/ 259648 w 368256"/>
                  <a:gd name="connsiteY29" fmla="*/ 894260 h 1208653"/>
                  <a:gd name="connsiteX30" fmla="*/ 245224 w 368256"/>
                  <a:gd name="connsiteY30" fmla="*/ 851329 h 1208653"/>
                  <a:gd name="connsiteX31" fmla="*/ 210179 w 368256"/>
                  <a:gd name="connsiteY31" fmla="*/ 744619 h 1208653"/>
                  <a:gd name="connsiteX32" fmla="*/ 194451 w 368256"/>
                  <a:gd name="connsiteY32" fmla="*/ 704179 h 1208653"/>
                  <a:gd name="connsiteX33" fmla="*/ 180370 w 368256"/>
                  <a:gd name="connsiteY33" fmla="*/ 662254 h 1208653"/>
                  <a:gd name="connsiteX34" fmla="*/ 167019 w 368256"/>
                  <a:gd name="connsiteY34" fmla="*/ 625518 h 1208653"/>
                  <a:gd name="connsiteX35" fmla="*/ 147726 w 368256"/>
                  <a:gd name="connsiteY35" fmla="*/ 573786 h 1208653"/>
                  <a:gd name="connsiteX36" fmla="*/ 133713 w 368256"/>
                  <a:gd name="connsiteY36" fmla="*/ 532844 h 1208653"/>
                  <a:gd name="connsiteX37" fmla="*/ 120957 w 368256"/>
                  <a:gd name="connsiteY37" fmla="*/ 495239 h 1208653"/>
                  <a:gd name="connsiteX38" fmla="*/ 109801 w 368256"/>
                  <a:gd name="connsiteY38" fmla="*/ 467053 h 1208653"/>
                  <a:gd name="connsiteX39" fmla="*/ 96565 w 368256"/>
                  <a:gd name="connsiteY39" fmla="*/ 382288 h 1208653"/>
                  <a:gd name="connsiteX40" fmla="*/ 62458 w 368256"/>
                  <a:gd name="connsiteY40" fmla="*/ 306987 h 1208653"/>
                  <a:gd name="connsiteX41" fmla="*/ 48193 w 368256"/>
                  <a:gd name="connsiteY41" fmla="*/ 256855 h 1208653"/>
                  <a:gd name="connsiteX42" fmla="*/ 47828 w 368256"/>
                  <a:gd name="connsiteY42" fmla="*/ 254912 h 1208653"/>
                  <a:gd name="connsiteX43" fmla="*/ 47713 w 368256"/>
                  <a:gd name="connsiteY43" fmla="*/ 230017 h 1208653"/>
                  <a:gd name="connsiteX44" fmla="*/ 39164 w 368256"/>
                  <a:gd name="connsiteY44" fmla="*/ 220942 h 1208653"/>
                  <a:gd name="connsiteX45" fmla="*/ 7022 w 368256"/>
                  <a:gd name="connsiteY45" fmla="*/ 124358 h 1208653"/>
                  <a:gd name="connsiteX46" fmla="*/ 690 w 368256"/>
                  <a:gd name="connsiteY46" fmla="*/ 64762 h 1208653"/>
                  <a:gd name="connsiteX47" fmla="*/ 553 w 368256"/>
                  <a:gd name="connsiteY47" fmla="*/ 0 h 1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68256" h="1208653">
                    <a:moveTo>
                      <a:pt x="553" y="0"/>
                    </a:moveTo>
                    <a:cubicBezTo>
                      <a:pt x="10086" y="17991"/>
                      <a:pt x="17858" y="36805"/>
                      <a:pt x="26385" y="55275"/>
                    </a:cubicBezTo>
                    <a:cubicBezTo>
                      <a:pt x="65567" y="148270"/>
                      <a:pt x="81226" y="248854"/>
                      <a:pt x="94439" y="348249"/>
                    </a:cubicBezTo>
                    <a:cubicBezTo>
                      <a:pt x="95262" y="358079"/>
                      <a:pt x="98462" y="367566"/>
                      <a:pt x="103034" y="376299"/>
                    </a:cubicBezTo>
                    <a:cubicBezTo>
                      <a:pt x="106235" y="382837"/>
                      <a:pt x="110807" y="389009"/>
                      <a:pt x="111904" y="396415"/>
                    </a:cubicBezTo>
                    <a:cubicBezTo>
                      <a:pt x="114716" y="419984"/>
                      <a:pt x="109184" y="444444"/>
                      <a:pt x="116865" y="467396"/>
                    </a:cubicBezTo>
                    <a:cubicBezTo>
                      <a:pt x="119425" y="475785"/>
                      <a:pt x="121162" y="484403"/>
                      <a:pt x="123928" y="492770"/>
                    </a:cubicBezTo>
                    <a:cubicBezTo>
                      <a:pt x="127472" y="503629"/>
                      <a:pt x="136319" y="511973"/>
                      <a:pt x="138856" y="523265"/>
                    </a:cubicBezTo>
                    <a:cubicBezTo>
                      <a:pt x="140571" y="531198"/>
                      <a:pt x="142057" y="539359"/>
                      <a:pt x="146743" y="546240"/>
                    </a:cubicBezTo>
                    <a:cubicBezTo>
                      <a:pt x="154264" y="568803"/>
                      <a:pt x="161190" y="591571"/>
                      <a:pt x="169466" y="613905"/>
                    </a:cubicBezTo>
                    <a:cubicBezTo>
                      <a:pt x="174038" y="625930"/>
                      <a:pt x="175112" y="639006"/>
                      <a:pt x="180370" y="650847"/>
                    </a:cubicBezTo>
                    <a:cubicBezTo>
                      <a:pt x="186222" y="664792"/>
                      <a:pt x="191731" y="678919"/>
                      <a:pt x="198384" y="692521"/>
                    </a:cubicBezTo>
                    <a:cubicBezTo>
                      <a:pt x="208076" y="708980"/>
                      <a:pt x="215826" y="726491"/>
                      <a:pt x="225655" y="742904"/>
                    </a:cubicBezTo>
                    <a:cubicBezTo>
                      <a:pt x="242069" y="776783"/>
                      <a:pt x="260311" y="809793"/>
                      <a:pt x="280039" y="841888"/>
                    </a:cubicBezTo>
                    <a:cubicBezTo>
                      <a:pt x="288635" y="858096"/>
                      <a:pt x="301048" y="873229"/>
                      <a:pt x="302556" y="892226"/>
                    </a:cubicBezTo>
                    <a:cubicBezTo>
                      <a:pt x="302694" y="904342"/>
                      <a:pt x="313415" y="912525"/>
                      <a:pt x="314604" y="924276"/>
                    </a:cubicBezTo>
                    <a:cubicBezTo>
                      <a:pt x="319976" y="961149"/>
                      <a:pt x="324822" y="998159"/>
                      <a:pt x="326720" y="1035398"/>
                    </a:cubicBezTo>
                    <a:cubicBezTo>
                      <a:pt x="329280" y="1052360"/>
                      <a:pt x="327634" y="1069528"/>
                      <a:pt x="328251" y="1086627"/>
                    </a:cubicBezTo>
                    <a:cubicBezTo>
                      <a:pt x="328663" y="1099429"/>
                      <a:pt x="333646" y="1111430"/>
                      <a:pt x="336115" y="1123912"/>
                    </a:cubicBezTo>
                    <a:cubicBezTo>
                      <a:pt x="338858" y="1135136"/>
                      <a:pt x="338812" y="1147686"/>
                      <a:pt x="346288" y="1157196"/>
                    </a:cubicBezTo>
                    <a:cubicBezTo>
                      <a:pt x="354357" y="1168123"/>
                      <a:pt x="360278" y="1180467"/>
                      <a:pt x="368256" y="1191509"/>
                    </a:cubicBezTo>
                    <a:cubicBezTo>
                      <a:pt x="355592" y="1198481"/>
                      <a:pt x="342196" y="1204059"/>
                      <a:pt x="328503" y="1208654"/>
                    </a:cubicBezTo>
                    <a:cubicBezTo>
                      <a:pt x="325874" y="1198573"/>
                      <a:pt x="319610" y="1188880"/>
                      <a:pt x="321256" y="1178159"/>
                    </a:cubicBezTo>
                    <a:cubicBezTo>
                      <a:pt x="323268" y="1164420"/>
                      <a:pt x="322902" y="1150498"/>
                      <a:pt x="324091" y="1136691"/>
                    </a:cubicBezTo>
                    <a:cubicBezTo>
                      <a:pt x="322971" y="1129147"/>
                      <a:pt x="316661" y="1123706"/>
                      <a:pt x="313027" y="1117305"/>
                    </a:cubicBezTo>
                    <a:cubicBezTo>
                      <a:pt x="307677" y="1110493"/>
                      <a:pt x="309117" y="1101463"/>
                      <a:pt x="309094" y="1093462"/>
                    </a:cubicBezTo>
                    <a:cubicBezTo>
                      <a:pt x="310009" y="1076020"/>
                      <a:pt x="306603" y="1058830"/>
                      <a:pt x="303768" y="1041730"/>
                    </a:cubicBezTo>
                    <a:cubicBezTo>
                      <a:pt x="301574" y="1029226"/>
                      <a:pt x="299928" y="1016470"/>
                      <a:pt x="295333" y="1004583"/>
                    </a:cubicBezTo>
                    <a:cubicBezTo>
                      <a:pt x="290647" y="992078"/>
                      <a:pt x="282074" y="981151"/>
                      <a:pt x="279765" y="967801"/>
                    </a:cubicBezTo>
                    <a:cubicBezTo>
                      <a:pt x="275124" y="942746"/>
                      <a:pt x="266209" y="918812"/>
                      <a:pt x="259648" y="894260"/>
                    </a:cubicBezTo>
                    <a:cubicBezTo>
                      <a:pt x="255762" y="879653"/>
                      <a:pt x="250619" y="865434"/>
                      <a:pt x="245224" y="851329"/>
                    </a:cubicBezTo>
                    <a:cubicBezTo>
                      <a:pt x="234594" y="815416"/>
                      <a:pt x="221678" y="780258"/>
                      <a:pt x="210179" y="744619"/>
                    </a:cubicBezTo>
                    <a:cubicBezTo>
                      <a:pt x="206179" y="730651"/>
                      <a:pt x="198109" y="718170"/>
                      <a:pt x="194451" y="704179"/>
                    </a:cubicBezTo>
                    <a:cubicBezTo>
                      <a:pt x="194451" y="688955"/>
                      <a:pt x="186039" y="675856"/>
                      <a:pt x="180370" y="662254"/>
                    </a:cubicBezTo>
                    <a:cubicBezTo>
                      <a:pt x="174495" y="650527"/>
                      <a:pt x="172300" y="637451"/>
                      <a:pt x="167019" y="625518"/>
                    </a:cubicBezTo>
                    <a:cubicBezTo>
                      <a:pt x="160459" y="608305"/>
                      <a:pt x="153258" y="591342"/>
                      <a:pt x="147726" y="573786"/>
                    </a:cubicBezTo>
                    <a:cubicBezTo>
                      <a:pt x="142788" y="560207"/>
                      <a:pt x="139268" y="546171"/>
                      <a:pt x="133713" y="532844"/>
                    </a:cubicBezTo>
                    <a:cubicBezTo>
                      <a:pt x="128569" y="520591"/>
                      <a:pt x="127175" y="507035"/>
                      <a:pt x="120957" y="495239"/>
                    </a:cubicBezTo>
                    <a:cubicBezTo>
                      <a:pt x="116682" y="486095"/>
                      <a:pt x="109938" y="477522"/>
                      <a:pt x="109801" y="467053"/>
                    </a:cubicBezTo>
                    <a:cubicBezTo>
                      <a:pt x="110190" y="438295"/>
                      <a:pt x="104543" y="409788"/>
                      <a:pt x="96565" y="382288"/>
                    </a:cubicBezTo>
                    <a:cubicBezTo>
                      <a:pt x="88999" y="355610"/>
                      <a:pt x="75557" y="331218"/>
                      <a:pt x="62458" y="306987"/>
                    </a:cubicBezTo>
                    <a:cubicBezTo>
                      <a:pt x="54640" y="291236"/>
                      <a:pt x="53017" y="273520"/>
                      <a:pt x="48193" y="256855"/>
                    </a:cubicBezTo>
                    <a:lnTo>
                      <a:pt x="47828" y="254912"/>
                    </a:lnTo>
                    <a:cubicBezTo>
                      <a:pt x="47805" y="246636"/>
                      <a:pt x="50799" y="238064"/>
                      <a:pt x="47713" y="230017"/>
                    </a:cubicBezTo>
                    <a:cubicBezTo>
                      <a:pt x="46227" y="225880"/>
                      <a:pt x="42501" y="223365"/>
                      <a:pt x="39164" y="220942"/>
                    </a:cubicBezTo>
                    <a:cubicBezTo>
                      <a:pt x="28442" y="188755"/>
                      <a:pt x="17629" y="156591"/>
                      <a:pt x="7022" y="124358"/>
                    </a:cubicBezTo>
                    <a:cubicBezTo>
                      <a:pt x="873" y="105019"/>
                      <a:pt x="3456" y="84559"/>
                      <a:pt x="690" y="64762"/>
                    </a:cubicBezTo>
                    <a:cubicBezTo>
                      <a:pt x="-18" y="43183"/>
                      <a:pt x="-361" y="21580"/>
                      <a:pt x="553" y="0"/>
                    </a:cubicBezTo>
                    <a:close/>
                  </a:path>
                </a:pathLst>
              </a:custGeom>
              <a:solidFill>
                <a:srgbClr val="D3DA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orma Livre: Forma 733">
                <a:extLst>
                  <a:ext uri="{FF2B5EF4-FFF2-40B4-BE49-F238E27FC236}">
                    <a16:creationId xmlns:a16="http://schemas.microsoft.com/office/drawing/2014/main" id="{0F2082F5-6BA7-AB49-F965-99A2289B3535}"/>
                  </a:ext>
                </a:extLst>
              </p:cNvPr>
              <p:cNvSpPr/>
              <p:nvPr/>
            </p:nvSpPr>
            <p:spPr>
              <a:xfrm>
                <a:off x="4005461" y="3796817"/>
                <a:ext cx="288081" cy="694098"/>
              </a:xfrm>
              <a:custGeom>
                <a:avLst/>
                <a:gdLst>
                  <a:gd name="connsiteX0" fmla="*/ 248031 w 288081"/>
                  <a:gd name="connsiteY0" fmla="*/ 24552 h 694098"/>
                  <a:gd name="connsiteX1" fmla="*/ 253883 w 288081"/>
                  <a:gd name="connsiteY1" fmla="*/ 0 h 694098"/>
                  <a:gd name="connsiteX2" fmla="*/ 288081 w 288081"/>
                  <a:gd name="connsiteY2" fmla="*/ 72329 h 694098"/>
                  <a:gd name="connsiteX3" fmla="*/ 257860 w 288081"/>
                  <a:gd name="connsiteY3" fmla="*/ 112037 h 694098"/>
                  <a:gd name="connsiteX4" fmla="*/ 241515 w 288081"/>
                  <a:gd name="connsiteY4" fmla="*/ 136589 h 694098"/>
                  <a:gd name="connsiteX5" fmla="*/ 218495 w 288081"/>
                  <a:gd name="connsiteY5" fmla="*/ 162169 h 694098"/>
                  <a:gd name="connsiteX6" fmla="*/ 203362 w 288081"/>
                  <a:gd name="connsiteY6" fmla="*/ 194676 h 694098"/>
                  <a:gd name="connsiteX7" fmla="*/ 163769 w 288081"/>
                  <a:gd name="connsiteY7" fmla="*/ 269497 h 694098"/>
                  <a:gd name="connsiteX8" fmla="*/ 105727 w 288081"/>
                  <a:gd name="connsiteY8" fmla="*/ 337162 h 694098"/>
                  <a:gd name="connsiteX9" fmla="*/ 93634 w 288081"/>
                  <a:gd name="connsiteY9" fmla="*/ 348066 h 694098"/>
                  <a:gd name="connsiteX10" fmla="*/ 84170 w 288081"/>
                  <a:gd name="connsiteY10" fmla="*/ 372801 h 694098"/>
                  <a:gd name="connsiteX11" fmla="*/ 64442 w 288081"/>
                  <a:gd name="connsiteY11" fmla="*/ 412966 h 694098"/>
                  <a:gd name="connsiteX12" fmla="*/ 44462 w 288081"/>
                  <a:gd name="connsiteY12" fmla="*/ 440375 h 694098"/>
                  <a:gd name="connsiteX13" fmla="*/ 38130 w 288081"/>
                  <a:gd name="connsiteY13" fmla="*/ 479489 h 694098"/>
                  <a:gd name="connsiteX14" fmla="*/ 30175 w 288081"/>
                  <a:gd name="connsiteY14" fmla="*/ 524751 h 694098"/>
                  <a:gd name="connsiteX15" fmla="*/ 24094 w 288081"/>
                  <a:gd name="connsiteY15" fmla="*/ 557304 h 694098"/>
                  <a:gd name="connsiteX16" fmla="*/ 15933 w 288081"/>
                  <a:gd name="connsiteY16" fmla="*/ 599046 h 694098"/>
                  <a:gd name="connsiteX17" fmla="*/ 7338 w 288081"/>
                  <a:gd name="connsiteY17" fmla="*/ 649727 h 694098"/>
                  <a:gd name="connsiteX18" fmla="*/ 3771 w 288081"/>
                  <a:gd name="connsiteY18" fmla="*/ 694098 h 694098"/>
                  <a:gd name="connsiteX19" fmla="*/ 388 w 288081"/>
                  <a:gd name="connsiteY19" fmla="*/ 664769 h 694098"/>
                  <a:gd name="connsiteX20" fmla="*/ 7726 w 288081"/>
                  <a:gd name="connsiteY20" fmla="*/ 621701 h 694098"/>
                  <a:gd name="connsiteX21" fmla="*/ 5806 w 288081"/>
                  <a:gd name="connsiteY21" fmla="*/ 543999 h 694098"/>
                  <a:gd name="connsiteX22" fmla="*/ 20482 w 288081"/>
                  <a:gd name="connsiteY22" fmla="*/ 515173 h 694098"/>
                  <a:gd name="connsiteX23" fmla="*/ 33878 w 288081"/>
                  <a:gd name="connsiteY23" fmla="*/ 448239 h 694098"/>
                  <a:gd name="connsiteX24" fmla="*/ 40165 w 288081"/>
                  <a:gd name="connsiteY24" fmla="*/ 425333 h 694098"/>
                  <a:gd name="connsiteX25" fmla="*/ 39204 w 288081"/>
                  <a:gd name="connsiteY25" fmla="*/ 373967 h 694098"/>
                  <a:gd name="connsiteX26" fmla="*/ 58270 w 288081"/>
                  <a:gd name="connsiteY26" fmla="*/ 362788 h 694098"/>
                  <a:gd name="connsiteX27" fmla="*/ 77609 w 288081"/>
                  <a:gd name="connsiteY27" fmla="*/ 343426 h 694098"/>
                  <a:gd name="connsiteX28" fmla="*/ 107099 w 288081"/>
                  <a:gd name="connsiteY28" fmla="*/ 302118 h 694098"/>
                  <a:gd name="connsiteX29" fmla="*/ 128244 w 288081"/>
                  <a:gd name="connsiteY29" fmla="*/ 256969 h 694098"/>
                  <a:gd name="connsiteX30" fmla="*/ 140589 w 288081"/>
                  <a:gd name="connsiteY30" fmla="*/ 218747 h 694098"/>
                  <a:gd name="connsiteX31" fmla="*/ 171289 w 288081"/>
                  <a:gd name="connsiteY31" fmla="*/ 192550 h 694098"/>
                  <a:gd name="connsiteX32" fmla="*/ 198744 w 288081"/>
                  <a:gd name="connsiteY32" fmla="*/ 165209 h 694098"/>
                  <a:gd name="connsiteX33" fmla="*/ 228119 w 288081"/>
                  <a:gd name="connsiteY33" fmla="*/ 112265 h 694098"/>
                  <a:gd name="connsiteX34" fmla="*/ 236646 w 288081"/>
                  <a:gd name="connsiteY34" fmla="*/ 54315 h 694098"/>
                  <a:gd name="connsiteX35" fmla="*/ 248031 w 288081"/>
                  <a:gd name="connsiteY35" fmla="*/ 24552 h 69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8081" h="694098">
                    <a:moveTo>
                      <a:pt x="248031" y="24552"/>
                    </a:moveTo>
                    <a:cubicBezTo>
                      <a:pt x="251025" y="16619"/>
                      <a:pt x="250979" y="7932"/>
                      <a:pt x="253883" y="0"/>
                    </a:cubicBezTo>
                    <a:cubicBezTo>
                      <a:pt x="265770" y="23866"/>
                      <a:pt x="276926" y="48097"/>
                      <a:pt x="288081" y="72329"/>
                    </a:cubicBezTo>
                    <a:cubicBezTo>
                      <a:pt x="278709" y="86091"/>
                      <a:pt x="268810" y="99487"/>
                      <a:pt x="257860" y="112037"/>
                    </a:cubicBezTo>
                    <a:cubicBezTo>
                      <a:pt x="251894" y="119809"/>
                      <a:pt x="243116" y="126302"/>
                      <a:pt x="241515" y="136589"/>
                    </a:cubicBezTo>
                    <a:cubicBezTo>
                      <a:pt x="233446" y="144749"/>
                      <a:pt x="226428" y="153871"/>
                      <a:pt x="218495" y="162169"/>
                    </a:cubicBezTo>
                    <a:cubicBezTo>
                      <a:pt x="210357" y="171313"/>
                      <a:pt x="208597" y="183931"/>
                      <a:pt x="203362" y="194676"/>
                    </a:cubicBezTo>
                    <a:cubicBezTo>
                      <a:pt x="192504" y="220782"/>
                      <a:pt x="178308" y="245311"/>
                      <a:pt x="163769" y="269497"/>
                    </a:cubicBezTo>
                    <a:cubicBezTo>
                      <a:pt x="146784" y="293911"/>
                      <a:pt x="129776" y="319103"/>
                      <a:pt x="105727" y="337162"/>
                    </a:cubicBezTo>
                    <a:cubicBezTo>
                      <a:pt x="101407" y="340385"/>
                      <a:pt x="95851" y="342786"/>
                      <a:pt x="93634" y="348066"/>
                    </a:cubicBezTo>
                    <a:cubicBezTo>
                      <a:pt x="89862" y="356045"/>
                      <a:pt x="87759" y="364708"/>
                      <a:pt x="84170" y="372801"/>
                    </a:cubicBezTo>
                    <a:cubicBezTo>
                      <a:pt x="78432" y="386608"/>
                      <a:pt x="69540" y="398838"/>
                      <a:pt x="64442" y="412966"/>
                    </a:cubicBezTo>
                    <a:cubicBezTo>
                      <a:pt x="59481" y="423253"/>
                      <a:pt x="41010" y="426522"/>
                      <a:pt x="44462" y="440375"/>
                    </a:cubicBezTo>
                    <a:cubicBezTo>
                      <a:pt x="47183" y="453794"/>
                      <a:pt x="42405" y="466938"/>
                      <a:pt x="38130" y="479489"/>
                    </a:cubicBezTo>
                    <a:cubicBezTo>
                      <a:pt x="33147" y="494119"/>
                      <a:pt x="34815" y="510121"/>
                      <a:pt x="30175" y="524751"/>
                    </a:cubicBezTo>
                    <a:cubicBezTo>
                      <a:pt x="22768" y="534124"/>
                      <a:pt x="25900" y="546308"/>
                      <a:pt x="24094" y="557304"/>
                    </a:cubicBezTo>
                    <a:cubicBezTo>
                      <a:pt x="21808" y="571294"/>
                      <a:pt x="19088" y="585216"/>
                      <a:pt x="15933" y="599046"/>
                    </a:cubicBezTo>
                    <a:cubicBezTo>
                      <a:pt x="11818" y="615711"/>
                      <a:pt x="11567" y="633039"/>
                      <a:pt x="7338" y="649727"/>
                    </a:cubicBezTo>
                    <a:cubicBezTo>
                      <a:pt x="3451" y="664220"/>
                      <a:pt x="5669" y="679330"/>
                      <a:pt x="3771" y="694098"/>
                    </a:cubicBezTo>
                    <a:cubicBezTo>
                      <a:pt x="571" y="684634"/>
                      <a:pt x="1463" y="674507"/>
                      <a:pt x="388" y="664769"/>
                    </a:cubicBezTo>
                    <a:cubicBezTo>
                      <a:pt x="-1806" y="649864"/>
                      <a:pt x="5943" y="636171"/>
                      <a:pt x="7726" y="621701"/>
                    </a:cubicBezTo>
                    <a:cubicBezTo>
                      <a:pt x="10149" y="595800"/>
                      <a:pt x="8161" y="569786"/>
                      <a:pt x="5806" y="543999"/>
                    </a:cubicBezTo>
                    <a:cubicBezTo>
                      <a:pt x="13990" y="536364"/>
                      <a:pt x="15750" y="524820"/>
                      <a:pt x="20482" y="515173"/>
                    </a:cubicBezTo>
                    <a:cubicBezTo>
                      <a:pt x="30266" y="494256"/>
                      <a:pt x="31546" y="470847"/>
                      <a:pt x="33878" y="448239"/>
                    </a:cubicBezTo>
                    <a:cubicBezTo>
                      <a:pt x="34152" y="440055"/>
                      <a:pt x="41559" y="433677"/>
                      <a:pt x="40165" y="425333"/>
                    </a:cubicBezTo>
                    <a:cubicBezTo>
                      <a:pt x="38061" y="408257"/>
                      <a:pt x="38381" y="391066"/>
                      <a:pt x="39204" y="373967"/>
                    </a:cubicBezTo>
                    <a:cubicBezTo>
                      <a:pt x="45400" y="369989"/>
                      <a:pt x="51846" y="366446"/>
                      <a:pt x="58270" y="362788"/>
                    </a:cubicBezTo>
                    <a:cubicBezTo>
                      <a:pt x="66385" y="358285"/>
                      <a:pt x="71780" y="350421"/>
                      <a:pt x="77609" y="343426"/>
                    </a:cubicBezTo>
                    <a:cubicBezTo>
                      <a:pt x="88308" y="330281"/>
                      <a:pt x="96309" y="315217"/>
                      <a:pt x="107099" y="302118"/>
                    </a:cubicBezTo>
                    <a:cubicBezTo>
                      <a:pt x="118117" y="289225"/>
                      <a:pt x="121775" y="272240"/>
                      <a:pt x="128244" y="256969"/>
                    </a:cubicBezTo>
                    <a:cubicBezTo>
                      <a:pt x="133479" y="244579"/>
                      <a:pt x="135308" y="231069"/>
                      <a:pt x="140589" y="218747"/>
                    </a:cubicBezTo>
                    <a:cubicBezTo>
                      <a:pt x="150030" y="209146"/>
                      <a:pt x="162557" y="202951"/>
                      <a:pt x="171289" y="192550"/>
                    </a:cubicBezTo>
                    <a:cubicBezTo>
                      <a:pt x="179451" y="182446"/>
                      <a:pt x="191246" y="175930"/>
                      <a:pt x="198744" y="165209"/>
                    </a:cubicBezTo>
                    <a:cubicBezTo>
                      <a:pt x="210563" y="148773"/>
                      <a:pt x="219090" y="130279"/>
                      <a:pt x="228119" y="112265"/>
                    </a:cubicBezTo>
                    <a:cubicBezTo>
                      <a:pt x="237629" y="94160"/>
                      <a:pt x="227685" y="72512"/>
                      <a:pt x="236646" y="54315"/>
                    </a:cubicBezTo>
                    <a:cubicBezTo>
                      <a:pt x="241173" y="44668"/>
                      <a:pt x="244167" y="34427"/>
                      <a:pt x="248031" y="24552"/>
                    </a:cubicBezTo>
                    <a:close/>
                  </a:path>
                </a:pathLst>
              </a:custGeom>
              <a:solidFill>
                <a:srgbClr val="D3DA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9FEC17E2-537E-A3A4-F931-F15052964743}"/>
                </a:ext>
              </a:extLst>
            </p:cNvPr>
            <p:cNvSpPr/>
            <p:nvPr/>
          </p:nvSpPr>
          <p:spPr>
            <a:xfrm>
              <a:off x="9613939" y="2752386"/>
              <a:ext cx="29187" cy="12519"/>
            </a:xfrm>
            <a:custGeom>
              <a:avLst/>
              <a:gdLst>
                <a:gd name="connsiteX0" fmla="*/ 213101 w 279029"/>
                <a:gd name="connsiteY0" fmla="*/ 32073 h 119687"/>
                <a:gd name="connsiteX1" fmla="*/ 279029 w 279029"/>
                <a:gd name="connsiteY1" fmla="*/ 0 h 119687"/>
                <a:gd name="connsiteX2" fmla="*/ 142166 w 279029"/>
                <a:gd name="connsiteY2" fmla="*/ 73107 h 119687"/>
                <a:gd name="connsiteX3" fmla="*/ 30427 w 279029"/>
                <a:gd name="connsiteY3" fmla="*/ 115169 h 119687"/>
                <a:gd name="connsiteX4" fmla="*/ 0 w 279029"/>
                <a:gd name="connsiteY4" fmla="*/ 119672 h 119687"/>
                <a:gd name="connsiteX5" fmla="*/ 86685 w 279029"/>
                <a:gd name="connsiteY5" fmla="*/ 88171 h 119687"/>
                <a:gd name="connsiteX6" fmla="*/ 213101 w 279029"/>
                <a:gd name="connsiteY6" fmla="*/ 32073 h 1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9" h="119687">
                  <a:moveTo>
                    <a:pt x="213101" y="32073"/>
                  </a:moveTo>
                  <a:cubicBezTo>
                    <a:pt x="235413" y="22060"/>
                    <a:pt x="257358" y="11293"/>
                    <a:pt x="279029" y="0"/>
                  </a:cubicBezTo>
                  <a:cubicBezTo>
                    <a:pt x="234727" y="26723"/>
                    <a:pt x="189487" y="52075"/>
                    <a:pt x="142166" y="73107"/>
                  </a:cubicBezTo>
                  <a:cubicBezTo>
                    <a:pt x="105773" y="89223"/>
                    <a:pt x="69129" y="105362"/>
                    <a:pt x="30427" y="115169"/>
                  </a:cubicBezTo>
                  <a:cubicBezTo>
                    <a:pt x="20437" y="117546"/>
                    <a:pt x="10310" y="119901"/>
                    <a:pt x="0" y="119672"/>
                  </a:cubicBezTo>
                  <a:cubicBezTo>
                    <a:pt x="29101" y="109797"/>
                    <a:pt x="58407" y="100287"/>
                    <a:pt x="86685" y="88171"/>
                  </a:cubicBezTo>
                  <a:cubicBezTo>
                    <a:pt x="129136" y="70157"/>
                    <a:pt x="171062" y="50978"/>
                    <a:pt x="213101" y="32073"/>
                  </a:cubicBezTo>
                  <a:close/>
                </a:path>
              </a:pathLst>
            </a:custGeom>
            <a:solidFill>
              <a:srgbClr val="0410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orma Livre: Forma 204">
              <a:extLst>
                <a:ext uri="{FF2B5EF4-FFF2-40B4-BE49-F238E27FC236}">
                  <a16:creationId xmlns:a16="http://schemas.microsoft.com/office/drawing/2014/main" id="{63BD8ABA-2970-15DA-5BBC-621BE39F5057}"/>
                </a:ext>
              </a:extLst>
            </p:cNvPr>
            <p:cNvSpPr/>
            <p:nvPr/>
          </p:nvSpPr>
          <p:spPr>
            <a:xfrm>
              <a:off x="9683826" y="2766276"/>
              <a:ext cx="13930" cy="6423"/>
            </a:xfrm>
            <a:custGeom>
              <a:avLst/>
              <a:gdLst>
                <a:gd name="connsiteX0" fmla="*/ 0 w 133169"/>
                <a:gd name="connsiteY0" fmla="*/ 0 h 61401"/>
                <a:gd name="connsiteX1" fmla="*/ 133137 w 133169"/>
                <a:gd name="connsiteY1" fmla="*/ 33947 h 61401"/>
                <a:gd name="connsiteX2" fmla="*/ 128976 w 133169"/>
                <a:gd name="connsiteY2" fmla="*/ 61402 h 61401"/>
                <a:gd name="connsiteX3" fmla="*/ 59207 w 133169"/>
                <a:gd name="connsiteY3" fmla="*/ 45308 h 61401"/>
                <a:gd name="connsiteX4" fmla="*/ 35342 w 133169"/>
                <a:gd name="connsiteY4" fmla="*/ 32690 h 61401"/>
                <a:gd name="connsiteX5" fmla="*/ 0 w 133169"/>
                <a:gd name="connsiteY5" fmla="*/ 0 h 6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169" h="61401">
                  <a:moveTo>
                    <a:pt x="0" y="0"/>
                  </a:moveTo>
                  <a:cubicBezTo>
                    <a:pt x="45103" y="8001"/>
                    <a:pt x="90183" y="17831"/>
                    <a:pt x="133137" y="33947"/>
                  </a:cubicBezTo>
                  <a:cubicBezTo>
                    <a:pt x="133480" y="43274"/>
                    <a:pt x="131079" y="52372"/>
                    <a:pt x="128976" y="61402"/>
                  </a:cubicBezTo>
                  <a:cubicBezTo>
                    <a:pt x="105316" y="57904"/>
                    <a:pt x="81953" y="52624"/>
                    <a:pt x="59207" y="45308"/>
                  </a:cubicBezTo>
                  <a:cubicBezTo>
                    <a:pt x="50338" y="43000"/>
                    <a:pt x="42977" y="37399"/>
                    <a:pt x="35342" y="32690"/>
                  </a:cubicBezTo>
                  <a:cubicBezTo>
                    <a:pt x="21900" y="24003"/>
                    <a:pt x="6515" y="15476"/>
                    <a:pt x="0" y="0"/>
                  </a:cubicBezTo>
                  <a:close/>
                </a:path>
              </a:pathLst>
            </a:custGeom>
            <a:solidFill>
              <a:srgbClr val="64C0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orma Livre: Forma 205">
              <a:extLst>
                <a:ext uri="{FF2B5EF4-FFF2-40B4-BE49-F238E27FC236}">
                  <a16:creationId xmlns:a16="http://schemas.microsoft.com/office/drawing/2014/main" id="{2AF85AD8-C6B4-954E-E4AE-276B870C4FBA}"/>
                </a:ext>
              </a:extLst>
            </p:cNvPr>
            <p:cNvSpPr/>
            <p:nvPr/>
          </p:nvSpPr>
          <p:spPr>
            <a:xfrm>
              <a:off x="9694223" y="2771958"/>
              <a:ext cx="34615" cy="100798"/>
            </a:xfrm>
            <a:custGeom>
              <a:avLst/>
              <a:gdLst>
                <a:gd name="connsiteX0" fmla="*/ 49629 w 330921"/>
                <a:gd name="connsiteY0" fmla="*/ 46 h 963640"/>
                <a:gd name="connsiteX1" fmla="*/ 50612 w 330921"/>
                <a:gd name="connsiteY1" fmla="*/ 0 h 963640"/>
                <a:gd name="connsiteX2" fmla="*/ 64877 w 330921"/>
                <a:gd name="connsiteY2" fmla="*/ 50132 h 963640"/>
                <a:gd name="connsiteX3" fmla="*/ 98984 w 330921"/>
                <a:gd name="connsiteY3" fmla="*/ 125433 h 963640"/>
                <a:gd name="connsiteX4" fmla="*/ 112220 w 330921"/>
                <a:gd name="connsiteY4" fmla="*/ 210198 h 963640"/>
                <a:gd name="connsiteX5" fmla="*/ 123376 w 330921"/>
                <a:gd name="connsiteY5" fmla="*/ 238384 h 963640"/>
                <a:gd name="connsiteX6" fmla="*/ 136131 w 330921"/>
                <a:gd name="connsiteY6" fmla="*/ 275989 h 963640"/>
                <a:gd name="connsiteX7" fmla="*/ 150145 w 330921"/>
                <a:gd name="connsiteY7" fmla="*/ 316931 h 963640"/>
                <a:gd name="connsiteX8" fmla="*/ 169438 w 330921"/>
                <a:gd name="connsiteY8" fmla="*/ 368663 h 963640"/>
                <a:gd name="connsiteX9" fmla="*/ 182789 w 330921"/>
                <a:gd name="connsiteY9" fmla="*/ 405399 h 963640"/>
                <a:gd name="connsiteX10" fmla="*/ 196870 w 330921"/>
                <a:gd name="connsiteY10" fmla="*/ 447324 h 963640"/>
                <a:gd name="connsiteX11" fmla="*/ 212598 w 330921"/>
                <a:gd name="connsiteY11" fmla="*/ 487764 h 963640"/>
                <a:gd name="connsiteX12" fmla="*/ 247643 w 330921"/>
                <a:gd name="connsiteY12" fmla="*/ 594474 h 963640"/>
                <a:gd name="connsiteX13" fmla="*/ 262067 w 330921"/>
                <a:gd name="connsiteY13" fmla="*/ 637405 h 963640"/>
                <a:gd name="connsiteX14" fmla="*/ 282184 w 330921"/>
                <a:gd name="connsiteY14" fmla="*/ 710946 h 963640"/>
                <a:gd name="connsiteX15" fmla="*/ 297752 w 330921"/>
                <a:gd name="connsiteY15" fmla="*/ 747728 h 963640"/>
                <a:gd name="connsiteX16" fmla="*/ 306187 w 330921"/>
                <a:gd name="connsiteY16" fmla="*/ 784875 h 963640"/>
                <a:gd name="connsiteX17" fmla="*/ 311513 w 330921"/>
                <a:gd name="connsiteY17" fmla="*/ 836607 h 963640"/>
                <a:gd name="connsiteX18" fmla="*/ 315445 w 330921"/>
                <a:gd name="connsiteY18" fmla="*/ 860450 h 963640"/>
                <a:gd name="connsiteX19" fmla="*/ 326510 w 330921"/>
                <a:gd name="connsiteY19" fmla="*/ 879836 h 963640"/>
                <a:gd name="connsiteX20" fmla="*/ 323675 w 330921"/>
                <a:gd name="connsiteY20" fmla="*/ 921304 h 963640"/>
                <a:gd name="connsiteX21" fmla="*/ 330921 w 330921"/>
                <a:gd name="connsiteY21" fmla="*/ 951799 h 963640"/>
                <a:gd name="connsiteX22" fmla="*/ 268742 w 330921"/>
                <a:gd name="connsiteY22" fmla="*/ 963640 h 963640"/>
                <a:gd name="connsiteX23" fmla="*/ 256924 w 330921"/>
                <a:gd name="connsiteY23" fmla="*/ 916640 h 963640"/>
                <a:gd name="connsiteX24" fmla="*/ 236647 w 330921"/>
                <a:gd name="connsiteY24" fmla="*/ 822594 h 963640"/>
                <a:gd name="connsiteX25" fmla="*/ 200482 w 330921"/>
                <a:gd name="connsiteY25" fmla="*/ 774542 h 963640"/>
                <a:gd name="connsiteX26" fmla="*/ 184412 w 330921"/>
                <a:gd name="connsiteY26" fmla="*/ 737761 h 963640"/>
                <a:gd name="connsiteX27" fmla="*/ 170284 w 330921"/>
                <a:gd name="connsiteY27" fmla="*/ 694853 h 963640"/>
                <a:gd name="connsiteX28" fmla="*/ 151608 w 330921"/>
                <a:gd name="connsiteY28" fmla="*/ 638045 h 963640"/>
                <a:gd name="connsiteX29" fmla="*/ 126370 w 330921"/>
                <a:gd name="connsiteY29" fmla="*/ 555772 h 963640"/>
                <a:gd name="connsiteX30" fmla="*/ 124244 w 330921"/>
                <a:gd name="connsiteY30" fmla="*/ 527723 h 963640"/>
                <a:gd name="connsiteX31" fmla="*/ 125021 w 330921"/>
                <a:gd name="connsiteY31" fmla="*/ 498142 h 963640"/>
                <a:gd name="connsiteX32" fmla="*/ 116769 w 330921"/>
                <a:gd name="connsiteY32" fmla="*/ 437312 h 963640"/>
                <a:gd name="connsiteX33" fmla="*/ 101544 w 330921"/>
                <a:gd name="connsiteY33" fmla="*/ 374950 h 963640"/>
                <a:gd name="connsiteX34" fmla="*/ 91692 w 330921"/>
                <a:gd name="connsiteY34" fmla="*/ 341231 h 963640"/>
                <a:gd name="connsiteX35" fmla="*/ 31113 w 330921"/>
                <a:gd name="connsiteY35" fmla="*/ 241561 h 963640"/>
                <a:gd name="connsiteX36" fmla="*/ 30495 w 330921"/>
                <a:gd name="connsiteY36" fmla="*/ 223982 h 963640"/>
                <a:gd name="connsiteX37" fmla="*/ 0 w 330921"/>
                <a:gd name="connsiteY37" fmla="*/ 176868 h 963640"/>
                <a:gd name="connsiteX38" fmla="*/ 49629 w 330921"/>
                <a:gd name="connsiteY38" fmla="*/ 46 h 96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0921" h="963640">
                  <a:moveTo>
                    <a:pt x="49629" y="46"/>
                  </a:moveTo>
                  <a:lnTo>
                    <a:pt x="50612" y="0"/>
                  </a:lnTo>
                  <a:cubicBezTo>
                    <a:pt x="55436" y="16665"/>
                    <a:pt x="57059" y="34381"/>
                    <a:pt x="64877" y="50132"/>
                  </a:cubicBezTo>
                  <a:cubicBezTo>
                    <a:pt x="77976" y="74363"/>
                    <a:pt x="91417" y="98755"/>
                    <a:pt x="98984" y="125433"/>
                  </a:cubicBezTo>
                  <a:cubicBezTo>
                    <a:pt x="106962" y="152933"/>
                    <a:pt x="112608" y="181440"/>
                    <a:pt x="112220" y="210198"/>
                  </a:cubicBezTo>
                  <a:cubicBezTo>
                    <a:pt x="112357" y="220667"/>
                    <a:pt x="119101" y="229240"/>
                    <a:pt x="123376" y="238384"/>
                  </a:cubicBezTo>
                  <a:cubicBezTo>
                    <a:pt x="129593" y="250180"/>
                    <a:pt x="130988" y="263736"/>
                    <a:pt x="136131" y="275989"/>
                  </a:cubicBezTo>
                  <a:cubicBezTo>
                    <a:pt x="141687" y="289316"/>
                    <a:pt x="145207" y="303352"/>
                    <a:pt x="150145" y="316931"/>
                  </a:cubicBezTo>
                  <a:cubicBezTo>
                    <a:pt x="155677" y="334487"/>
                    <a:pt x="162878" y="351450"/>
                    <a:pt x="169438" y="368663"/>
                  </a:cubicBezTo>
                  <a:cubicBezTo>
                    <a:pt x="174719" y="380596"/>
                    <a:pt x="176914" y="393672"/>
                    <a:pt x="182789" y="405399"/>
                  </a:cubicBezTo>
                  <a:cubicBezTo>
                    <a:pt x="188458" y="419001"/>
                    <a:pt x="196870" y="432100"/>
                    <a:pt x="196870" y="447324"/>
                  </a:cubicBezTo>
                  <a:cubicBezTo>
                    <a:pt x="200528" y="461315"/>
                    <a:pt x="208598" y="473796"/>
                    <a:pt x="212598" y="487764"/>
                  </a:cubicBezTo>
                  <a:cubicBezTo>
                    <a:pt x="224097" y="523402"/>
                    <a:pt x="237013" y="558561"/>
                    <a:pt x="247643" y="594474"/>
                  </a:cubicBezTo>
                  <a:cubicBezTo>
                    <a:pt x="253037" y="608579"/>
                    <a:pt x="258181" y="622798"/>
                    <a:pt x="262067" y="637405"/>
                  </a:cubicBezTo>
                  <a:cubicBezTo>
                    <a:pt x="268628" y="661957"/>
                    <a:pt x="277543" y="685891"/>
                    <a:pt x="282184" y="710946"/>
                  </a:cubicBezTo>
                  <a:cubicBezTo>
                    <a:pt x="284493" y="724296"/>
                    <a:pt x="293065" y="735223"/>
                    <a:pt x="297752" y="747728"/>
                  </a:cubicBezTo>
                  <a:cubicBezTo>
                    <a:pt x="302346" y="759615"/>
                    <a:pt x="303993" y="772371"/>
                    <a:pt x="306187" y="784875"/>
                  </a:cubicBezTo>
                  <a:cubicBezTo>
                    <a:pt x="309022" y="801974"/>
                    <a:pt x="312428" y="819165"/>
                    <a:pt x="311513" y="836607"/>
                  </a:cubicBezTo>
                  <a:cubicBezTo>
                    <a:pt x="311536" y="844608"/>
                    <a:pt x="310096" y="853638"/>
                    <a:pt x="315445" y="860450"/>
                  </a:cubicBezTo>
                  <a:cubicBezTo>
                    <a:pt x="319080" y="866851"/>
                    <a:pt x="325389" y="872292"/>
                    <a:pt x="326510" y="879836"/>
                  </a:cubicBezTo>
                  <a:cubicBezTo>
                    <a:pt x="325321" y="893643"/>
                    <a:pt x="325687" y="907565"/>
                    <a:pt x="323675" y="921304"/>
                  </a:cubicBezTo>
                  <a:cubicBezTo>
                    <a:pt x="322029" y="932025"/>
                    <a:pt x="328293" y="941718"/>
                    <a:pt x="330921" y="951799"/>
                  </a:cubicBezTo>
                  <a:cubicBezTo>
                    <a:pt x="310645" y="957743"/>
                    <a:pt x="289819" y="962040"/>
                    <a:pt x="268742" y="963640"/>
                  </a:cubicBezTo>
                  <a:cubicBezTo>
                    <a:pt x="265816" y="947684"/>
                    <a:pt x="258044" y="932917"/>
                    <a:pt x="256924" y="916640"/>
                  </a:cubicBezTo>
                  <a:cubicBezTo>
                    <a:pt x="254455" y="884568"/>
                    <a:pt x="247345" y="852907"/>
                    <a:pt x="236647" y="822594"/>
                  </a:cubicBezTo>
                  <a:cubicBezTo>
                    <a:pt x="229698" y="802889"/>
                    <a:pt x="206037" y="794934"/>
                    <a:pt x="200482" y="774542"/>
                  </a:cubicBezTo>
                  <a:cubicBezTo>
                    <a:pt x="196619" y="761626"/>
                    <a:pt x="189327" y="750196"/>
                    <a:pt x="184412" y="737761"/>
                  </a:cubicBezTo>
                  <a:cubicBezTo>
                    <a:pt x="178537" y="723839"/>
                    <a:pt x="175451" y="708980"/>
                    <a:pt x="170284" y="694853"/>
                  </a:cubicBezTo>
                  <a:cubicBezTo>
                    <a:pt x="163609" y="676062"/>
                    <a:pt x="156751" y="657316"/>
                    <a:pt x="151608" y="638045"/>
                  </a:cubicBezTo>
                  <a:cubicBezTo>
                    <a:pt x="142761" y="610750"/>
                    <a:pt x="132702" y="583799"/>
                    <a:pt x="126370" y="555772"/>
                  </a:cubicBezTo>
                  <a:cubicBezTo>
                    <a:pt x="124633" y="546560"/>
                    <a:pt x="121113" y="536981"/>
                    <a:pt x="124244" y="527723"/>
                  </a:cubicBezTo>
                  <a:cubicBezTo>
                    <a:pt x="127399" y="518076"/>
                    <a:pt x="125159" y="507995"/>
                    <a:pt x="125021" y="498142"/>
                  </a:cubicBezTo>
                  <a:cubicBezTo>
                    <a:pt x="124427" y="477637"/>
                    <a:pt x="122393" y="457086"/>
                    <a:pt x="116769" y="437312"/>
                  </a:cubicBezTo>
                  <a:cubicBezTo>
                    <a:pt x="112883" y="416235"/>
                    <a:pt x="106573" y="395729"/>
                    <a:pt x="101544" y="374950"/>
                  </a:cubicBezTo>
                  <a:cubicBezTo>
                    <a:pt x="98138" y="363725"/>
                    <a:pt x="96218" y="352044"/>
                    <a:pt x="91692" y="341231"/>
                  </a:cubicBezTo>
                  <a:cubicBezTo>
                    <a:pt x="74729" y="306210"/>
                    <a:pt x="55893" y="271737"/>
                    <a:pt x="31113" y="241561"/>
                  </a:cubicBezTo>
                  <a:cubicBezTo>
                    <a:pt x="31661" y="235732"/>
                    <a:pt x="34176" y="229263"/>
                    <a:pt x="30495" y="223982"/>
                  </a:cubicBezTo>
                  <a:cubicBezTo>
                    <a:pt x="21168" y="207775"/>
                    <a:pt x="13030" y="190538"/>
                    <a:pt x="0" y="176868"/>
                  </a:cubicBezTo>
                  <a:cubicBezTo>
                    <a:pt x="14699" y="117432"/>
                    <a:pt x="34245" y="59299"/>
                    <a:pt x="49629" y="46"/>
                  </a:cubicBezTo>
                  <a:close/>
                </a:path>
              </a:pathLst>
            </a:custGeom>
            <a:solidFill>
              <a:srgbClr val="C2CB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" name="Gráfico 6">
              <a:extLst>
                <a:ext uri="{FF2B5EF4-FFF2-40B4-BE49-F238E27FC236}">
                  <a16:creationId xmlns:a16="http://schemas.microsoft.com/office/drawing/2014/main" id="{6C473AF4-804B-100E-FEB7-DB175820641B}"/>
                </a:ext>
              </a:extLst>
            </p:cNvPr>
            <p:cNvGrpSpPr/>
            <p:nvPr/>
          </p:nvGrpSpPr>
          <p:grpSpPr>
            <a:xfrm>
              <a:off x="9635869" y="2790767"/>
              <a:ext cx="42116" cy="114856"/>
              <a:chOff x="3393635" y="2715082"/>
              <a:chExt cx="402633" cy="1098034"/>
            </a:xfrm>
            <a:solidFill>
              <a:srgbClr val="48494A"/>
            </a:solidFill>
          </p:grpSpPr>
          <p:sp>
            <p:nvSpPr>
              <p:cNvPr id="731" name="Forma Livre: Forma 730">
                <a:extLst>
                  <a:ext uri="{FF2B5EF4-FFF2-40B4-BE49-F238E27FC236}">
                    <a16:creationId xmlns:a16="http://schemas.microsoft.com/office/drawing/2014/main" id="{C10F111C-0A5C-93FE-C7EE-E9F123E79C79}"/>
                  </a:ext>
                </a:extLst>
              </p:cNvPr>
              <p:cNvSpPr/>
              <p:nvPr/>
            </p:nvSpPr>
            <p:spPr>
              <a:xfrm>
                <a:off x="3393635" y="2715082"/>
                <a:ext cx="266753" cy="39730"/>
              </a:xfrm>
              <a:custGeom>
                <a:avLst/>
                <a:gdLst>
                  <a:gd name="connsiteX0" fmla="*/ 29581 w 266753"/>
                  <a:gd name="connsiteY0" fmla="*/ 25420 h 39730"/>
                  <a:gd name="connsiteX1" fmla="*/ 179291 w 266753"/>
                  <a:gd name="connsiteY1" fmla="*/ 0 h 39730"/>
                  <a:gd name="connsiteX2" fmla="*/ 266753 w 266753"/>
                  <a:gd name="connsiteY2" fmla="*/ 9007 h 39730"/>
                  <a:gd name="connsiteX3" fmla="*/ 232006 w 266753"/>
                  <a:gd name="connsiteY3" fmla="*/ 6767 h 39730"/>
                  <a:gd name="connsiteX4" fmla="*/ 64991 w 266753"/>
                  <a:gd name="connsiteY4" fmla="*/ 27524 h 39730"/>
                  <a:gd name="connsiteX5" fmla="*/ 12870 w 266753"/>
                  <a:gd name="connsiteY5" fmla="*/ 39731 h 39730"/>
                  <a:gd name="connsiteX6" fmla="*/ 8001 w 266753"/>
                  <a:gd name="connsiteY6" fmla="*/ 39182 h 39730"/>
                  <a:gd name="connsiteX7" fmla="*/ 14356 w 266753"/>
                  <a:gd name="connsiteY7" fmla="*/ 35662 h 39730"/>
                  <a:gd name="connsiteX8" fmla="*/ 0 w 266753"/>
                  <a:gd name="connsiteY8" fmla="*/ 33673 h 39730"/>
                  <a:gd name="connsiteX9" fmla="*/ 29581 w 266753"/>
                  <a:gd name="connsiteY9" fmla="*/ 25420 h 39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53" h="39730">
                    <a:moveTo>
                      <a:pt x="29581" y="25420"/>
                    </a:moveTo>
                    <a:cubicBezTo>
                      <a:pt x="78638" y="12893"/>
                      <a:pt x="128519" y="1852"/>
                      <a:pt x="179291" y="0"/>
                    </a:cubicBezTo>
                    <a:cubicBezTo>
                      <a:pt x="208598" y="480"/>
                      <a:pt x="238178" y="1898"/>
                      <a:pt x="266753" y="9007"/>
                    </a:cubicBezTo>
                    <a:cubicBezTo>
                      <a:pt x="255140" y="8390"/>
                      <a:pt x="243619" y="6652"/>
                      <a:pt x="232006" y="6767"/>
                    </a:cubicBezTo>
                    <a:cubicBezTo>
                      <a:pt x="175748" y="7064"/>
                      <a:pt x="119786" y="15065"/>
                      <a:pt x="64991" y="27524"/>
                    </a:cubicBezTo>
                    <a:cubicBezTo>
                      <a:pt x="47526" y="31181"/>
                      <a:pt x="30290" y="35867"/>
                      <a:pt x="12870" y="39731"/>
                    </a:cubicBezTo>
                    <a:cubicBezTo>
                      <a:pt x="11659" y="39594"/>
                      <a:pt x="9213" y="39319"/>
                      <a:pt x="8001" y="39182"/>
                    </a:cubicBezTo>
                    <a:cubicBezTo>
                      <a:pt x="10058" y="37971"/>
                      <a:pt x="12184" y="36805"/>
                      <a:pt x="14356" y="35662"/>
                    </a:cubicBezTo>
                    <a:cubicBezTo>
                      <a:pt x="9532" y="34953"/>
                      <a:pt x="4778" y="34199"/>
                      <a:pt x="0" y="33673"/>
                    </a:cubicBezTo>
                    <a:cubicBezTo>
                      <a:pt x="9807" y="30747"/>
                      <a:pt x="19660" y="28004"/>
                      <a:pt x="29581" y="25420"/>
                    </a:cubicBezTo>
                    <a:close/>
                  </a:path>
                </a:pathLst>
              </a:custGeom>
              <a:solidFill>
                <a:srgbClr val="48494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orma Livre: Forma 731">
                <a:extLst>
                  <a:ext uri="{FF2B5EF4-FFF2-40B4-BE49-F238E27FC236}">
                    <a16:creationId xmlns:a16="http://schemas.microsoft.com/office/drawing/2014/main" id="{E179D2E6-9813-4FE4-9221-1EE7975B3C50}"/>
                  </a:ext>
                </a:extLst>
              </p:cNvPr>
              <p:cNvSpPr/>
              <p:nvPr/>
            </p:nvSpPr>
            <p:spPr>
              <a:xfrm>
                <a:off x="3561222" y="3646512"/>
                <a:ext cx="235046" cy="166603"/>
              </a:xfrm>
              <a:custGeom>
                <a:avLst/>
                <a:gdLst>
                  <a:gd name="connsiteX0" fmla="*/ 0 w 235046"/>
                  <a:gd name="connsiteY0" fmla="*/ 0 h 166603"/>
                  <a:gd name="connsiteX1" fmla="*/ 40119 w 235046"/>
                  <a:gd name="connsiteY1" fmla="*/ 10218 h 166603"/>
                  <a:gd name="connsiteX2" fmla="*/ 104562 w 235046"/>
                  <a:gd name="connsiteY2" fmla="*/ 37330 h 166603"/>
                  <a:gd name="connsiteX3" fmla="*/ 172982 w 235046"/>
                  <a:gd name="connsiteY3" fmla="*/ 94595 h 166603"/>
                  <a:gd name="connsiteX4" fmla="*/ 235047 w 235046"/>
                  <a:gd name="connsiteY4" fmla="*/ 166604 h 166603"/>
                  <a:gd name="connsiteX5" fmla="*/ 146601 w 235046"/>
                  <a:gd name="connsiteY5" fmla="*/ 81999 h 166603"/>
                  <a:gd name="connsiteX6" fmla="*/ 59939 w 235046"/>
                  <a:gd name="connsiteY6" fmla="*/ 26266 h 166603"/>
                  <a:gd name="connsiteX7" fmla="*/ 0 w 235046"/>
                  <a:gd name="connsiteY7" fmla="*/ 0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046" h="166603">
                    <a:moveTo>
                      <a:pt x="0" y="0"/>
                    </a:moveTo>
                    <a:cubicBezTo>
                      <a:pt x="13739" y="1760"/>
                      <a:pt x="26815" y="6515"/>
                      <a:pt x="40119" y="10218"/>
                    </a:cubicBezTo>
                    <a:cubicBezTo>
                      <a:pt x="62568" y="16642"/>
                      <a:pt x="84331" y="25603"/>
                      <a:pt x="104562" y="37330"/>
                    </a:cubicBezTo>
                    <a:cubicBezTo>
                      <a:pt x="130485" y="52327"/>
                      <a:pt x="152248" y="73221"/>
                      <a:pt x="172982" y="94595"/>
                    </a:cubicBezTo>
                    <a:cubicBezTo>
                      <a:pt x="195499" y="116974"/>
                      <a:pt x="213330" y="143469"/>
                      <a:pt x="235047" y="166604"/>
                    </a:cubicBezTo>
                    <a:cubicBezTo>
                      <a:pt x="204231" y="139857"/>
                      <a:pt x="176022" y="110254"/>
                      <a:pt x="146601" y="81999"/>
                    </a:cubicBezTo>
                    <a:cubicBezTo>
                      <a:pt x="121501" y="58201"/>
                      <a:pt x="91783" y="39616"/>
                      <a:pt x="59939" y="26266"/>
                    </a:cubicBezTo>
                    <a:cubicBezTo>
                      <a:pt x="39754" y="17945"/>
                      <a:pt x="19843" y="9030"/>
                      <a:pt x="0" y="0"/>
                    </a:cubicBezTo>
                    <a:close/>
                  </a:path>
                </a:pathLst>
              </a:custGeom>
              <a:solidFill>
                <a:srgbClr val="48494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8" name="Forma Livre: Forma 207">
              <a:extLst>
                <a:ext uri="{FF2B5EF4-FFF2-40B4-BE49-F238E27FC236}">
                  <a16:creationId xmlns:a16="http://schemas.microsoft.com/office/drawing/2014/main" id="{15D86162-DCB3-A849-D8EC-0F7684B7B6AA}"/>
                </a:ext>
              </a:extLst>
            </p:cNvPr>
            <p:cNvSpPr/>
            <p:nvPr/>
          </p:nvSpPr>
          <p:spPr>
            <a:xfrm>
              <a:off x="9632433" y="2793646"/>
              <a:ext cx="63027" cy="70705"/>
            </a:xfrm>
            <a:custGeom>
              <a:avLst/>
              <a:gdLst>
                <a:gd name="connsiteX0" fmla="*/ 45720 w 602543"/>
                <a:gd name="connsiteY0" fmla="*/ 12207 h 675947"/>
                <a:gd name="connsiteX1" fmla="*/ 97841 w 602543"/>
                <a:gd name="connsiteY1" fmla="*/ 0 h 675947"/>
                <a:gd name="connsiteX2" fmla="*/ 96400 w 602543"/>
                <a:gd name="connsiteY2" fmla="*/ 4549 h 675947"/>
                <a:gd name="connsiteX3" fmla="*/ 119352 w 602543"/>
                <a:gd name="connsiteY3" fmla="*/ 8755 h 675947"/>
                <a:gd name="connsiteX4" fmla="*/ 138875 w 602543"/>
                <a:gd name="connsiteY4" fmla="*/ 19088 h 675947"/>
                <a:gd name="connsiteX5" fmla="*/ 171130 w 602543"/>
                <a:gd name="connsiteY5" fmla="*/ 16345 h 675947"/>
                <a:gd name="connsiteX6" fmla="*/ 237401 w 602543"/>
                <a:gd name="connsiteY6" fmla="*/ 25329 h 675947"/>
                <a:gd name="connsiteX7" fmla="*/ 253929 w 602543"/>
                <a:gd name="connsiteY7" fmla="*/ 29787 h 675947"/>
                <a:gd name="connsiteX8" fmla="*/ 256535 w 602543"/>
                <a:gd name="connsiteY8" fmla="*/ 43594 h 675947"/>
                <a:gd name="connsiteX9" fmla="*/ 310942 w 602543"/>
                <a:gd name="connsiteY9" fmla="*/ 49926 h 675947"/>
                <a:gd name="connsiteX10" fmla="*/ 353941 w 602543"/>
                <a:gd name="connsiteY10" fmla="*/ 57699 h 675947"/>
                <a:gd name="connsiteX11" fmla="*/ 415709 w 602543"/>
                <a:gd name="connsiteY11" fmla="*/ 64580 h 675947"/>
                <a:gd name="connsiteX12" fmla="*/ 463281 w 602543"/>
                <a:gd name="connsiteY12" fmla="*/ 67871 h 675947"/>
                <a:gd name="connsiteX13" fmla="*/ 498416 w 602543"/>
                <a:gd name="connsiteY13" fmla="*/ 72741 h 675947"/>
                <a:gd name="connsiteX14" fmla="*/ 505549 w 602543"/>
                <a:gd name="connsiteY14" fmla="*/ 86868 h 675947"/>
                <a:gd name="connsiteX15" fmla="*/ 522100 w 602543"/>
                <a:gd name="connsiteY15" fmla="*/ 130096 h 675947"/>
                <a:gd name="connsiteX16" fmla="*/ 533164 w 602543"/>
                <a:gd name="connsiteY16" fmla="*/ 164318 h 675947"/>
                <a:gd name="connsiteX17" fmla="*/ 542056 w 602543"/>
                <a:gd name="connsiteY17" fmla="*/ 171976 h 675947"/>
                <a:gd name="connsiteX18" fmla="*/ 544982 w 602543"/>
                <a:gd name="connsiteY18" fmla="*/ 188526 h 675947"/>
                <a:gd name="connsiteX19" fmla="*/ 569100 w 602543"/>
                <a:gd name="connsiteY19" fmla="*/ 339014 h 675947"/>
                <a:gd name="connsiteX20" fmla="*/ 598132 w 602543"/>
                <a:gd name="connsiteY20" fmla="*/ 414795 h 675947"/>
                <a:gd name="connsiteX21" fmla="*/ 602544 w 602543"/>
                <a:gd name="connsiteY21" fmla="*/ 444124 h 675947"/>
                <a:gd name="connsiteX22" fmla="*/ 581147 w 602543"/>
                <a:gd name="connsiteY22" fmla="*/ 449313 h 675947"/>
                <a:gd name="connsiteX23" fmla="*/ 573374 w 602543"/>
                <a:gd name="connsiteY23" fmla="*/ 464812 h 675947"/>
                <a:gd name="connsiteX24" fmla="*/ 541896 w 602543"/>
                <a:gd name="connsiteY24" fmla="*/ 471945 h 675947"/>
                <a:gd name="connsiteX25" fmla="*/ 501548 w 602543"/>
                <a:gd name="connsiteY25" fmla="*/ 509572 h 675947"/>
                <a:gd name="connsiteX26" fmla="*/ 494348 w 602543"/>
                <a:gd name="connsiteY26" fmla="*/ 526923 h 675947"/>
                <a:gd name="connsiteX27" fmla="*/ 507675 w 602543"/>
                <a:gd name="connsiteY27" fmla="*/ 547703 h 675947"/>
                <a:gd name="connsiteX28" fmla="*/ 419367 w 602543"/>
                <a:gd name="connsiteY28" fmla="*/ 517848 h 675947"/>
                <a:gd name="connsiteX29" fmla="*/ 468904 w 602543"/>
                <a:gd name="connsiteY29" fmla="*/ 543131 h 675947"/>
                <a:gd name="connsiteX30" fmla="*/ 430134 w 602543"/>
                <a:gd name="connsiteY30" fmla="*/ 579638 h 675947"/>
                <a:gd name="connsiteX31" fmla="*/ 413469 w 602543"/>
                <a:gd name="connsiteY31" fmla="*/ 599641 h 675947"/>
                <a:gd name="connsiteX32" fmla="*/ 415046 w 602543"/>
                <a:gd name="connsiteY32" fmla="*/ 611711 h 675947"/>
                <a:gd name="connsiteX33" fmla="*/ 431597 w 602543"/>
                <a:gd name="connsiteY33" fmla="*/ 649224 h 675947"/>
                <a:gd name="connsiteX34" fmla="*/ 404713 w 602543"/>
                <a:gd name="connsiteY34" fmla="*/ 653842 h 675947"/>
                <a:gd name="connsiteX35" fmla="*/ 383842 w 602543"/>
                <a:gd name="connsiteY35" fmla="*/ 647350 h 675947"/>
                <a:gd name="connsiteX36" fmla="*/ 357530 w 602543"/>
                <a:gd name="connsiteY36" fmla="*/ 675948 h 675947"/>
                <a:gd name="connsiteX37" fmla="*/ 286230 w 602543"/>
                <a:gd name="connsiteY37" fmla="*/ 622706 h 675947"/>
                <a:gd name="connsiteX38" fmla="*/ 326143 w 602543"/>
                <a:gd name="connsiteY38" fmla="*/ 596897 h 675947"/>
                <a:gd name="connsiteX39" fmla="*/ 355039 w 602543"/>
                <a:gd name="connsiteY39" fmla="*/ 582679 h 675947"/>
                <a:gd name="connsiteX40" fmla="*/ 384391 w 602543"/>
                <a:gd name="connsiteY40" fmla="*/ 560619 h 675947"/>
                <a:gd name="connsiteX41" fmla="*/ 371178 w 602543"/>
                <a:gd name="connsiteY41" fmla="*/ 529483 h 675947"/>
                <a:gd name="connsiteX42" fmla="*/ 378562 w 602543"/>
                <a:gd name="connsiteY42" fmla="*/ 486941 h 675947"/>
                <a:gd name="connsiteX43" fmla="*/ 406565 w 602543"/>
                <a:gd name="connsiteY43" fmla="*/ 467556 h 675947"/>
                <a:gd name="connsiteX44" fmla="*/ 402587 w 602543"/>
                <a:gd name="connsiteY44" fmla="*/ 460080 h 675947"/>
                <a:gd name="connsiteX45" fmla="*/ 477134 w 602543"/>
                <a:gd name="connsiteY45" fmla="*/ 450113 h 675947"/>
                <a:gd name="connsiteX46" fmla="*/ 453634 w 602543"/>
                <a:gd name="connsiteY46" fmla="*/ 314348 h 675947"/>
                <a:gd name="connsiteX47" fmla="*/ 442158 w 602543"/>
                <a:gd name="connsiteY47" fmla="*/ 303444 h 675947"/>
                <a:gd name="connsiteX48" fmla="*/ 442821 w 602543"/>
                <a:gd name="connsiteY48" fmla="*/ 299260 h 675947"/>
                <a:gd name="connsiteX49" fmla="*/ 461315 w 602543"/>
                <a:gd name="connsiteY49" fmla="*/ 296540 h 675947"/>
                <a:gd name="connsiteX50" fmla="*/ 440146 w 602543"/>
                <a:gd name="connsiteY50" fmla="*/ 297477 h 675947"/>
                <a:gd name="connsiteX51" fmla="*/ 394815 w 602543"/>
                <a:gd name="connsiteY51" fmla="*/ 286596 h 675947"/>
                <a:gd name="connsiteX52" fmla="*/ 378310 w 602543"/>
                <a:gd name="connsiteY52" fmla="*/ 245905 h 675947"/>
                <a:gd name="connsiteX53" fmla="*/ 376916 w 602543"/>
                <a:gd name="connsiteY53" fmla="*/ 174330 h 675947"/>
                <a:gd name="connsiteX54" fmla="*/ 377807 w 602543"/>
                <a:gd name="connsiteY54" fmla="*/ 142989 h 675947"/>
                <a:gd name="connsiteX55" fmla="*/ 337185 w 602543"/>
                <a:gd name="connsiteY55" fmla="*/ 129708 h 675947"/>
                <a:gd name="connsiteX56" fmla="*/ 296243 w 602543"/>
                <a:gd name="connsiteY56" fmla="*/ 94755 h 675947"/>
                <a:gd name="connsiteX57" fmla="*/ 270777 w 602543"/>
                <a:gd name="connsiteY57" fmla="*/ 63505 h 675947"/>
                <a:gd name="connsiteX58" fmla="*/ 218976 w 602543"/>
                <a:gd name="connsiteY58" fmla="*/ 52807 h 675947"/>
                <a:gd name="connsiteX59" fmla="*/ 118460 w 602543"/>
                <a:gd name="connsiteY59" fmla="*/ 41902 h 675947"/>
                <a:gd name="connsiteX60" fmla="*/ 76672 w 602543"/>
                <a:gd name="connsiteY60" fmla="*/ 39182 h 675947"/>
                <a:gd name="connsiteX61" fmla="*/ 11224 w 602543"/>
                <a:gd name="connsiteY61" fmla="*/ 27912 h 675947"/>
                <a:gd name="connsiteX62" fmla="*/ 0 w 602543"/>
                <a:gd name="connsiteY62" fmla="*/ 23363 h 675947"/>
                <a:gd name="connsiteX63" fmla="*/ 45720 w 602543"/>
                <a:gd name="connsiteY63" fmla="*/ 12207 h 67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2543" h="675947">
                  <a:moveTo>
                    <a:pt x="45720" y="12207"/>
                  </a:moveTo>
                  <a:cubicBezTo>
                    <a:pt x="63139" y="8344"/>
                    <a:pt x="80376" y="3658"/>
                    <a:pt x="97841" y="0"/>
                  </a:cubicBezTo>
                  <a:cubicBezTo>
                    <a:pt x="97475" y="1143"/>
                    <a:pt x="96766" y="3406"/>
                    <a:pt x="96400" y="4549"/>
                  </a:cubicBezTo>
                  <a:cubicBezTo>
                    <a:pt x="104036" y="5875"/>
                    <a:pt x="111808" y="6721"/>
                    <a:pt x="119352" y="8755"/>
                  </a:cubicBezTo>
                  <a:cubicBezTo>
                    <a:pt x="126690" y="10561"/>
                    <a:pt x="130988" y="18837"/>
                    <a:pt x="138875" y="19088"/>
                  </a:cubicBezTo>
                  <a:cubicBezTo>
                    <a:pt x="149687" y="19385"/>
                    <a:pt x="160271" y="16139"/>
                    <a:pt x="171130" y="16345"/>
                  </a:cubicBezTo>
                  <a:cubicBezTo>
                    <a:pt x="193601" y="15316"/>
                    <a:pt x="215433" y="21603"/>
                    <a:pt x="237401" y="25329"/>
                  </a:cubicBezTo>
                  <a:cubicBezTo>
                    <a:pt x="242956" y="26381"/>
                    <a:pt x="248831" y="26998"/>
                    <a:pt x="253929" y="29787"/>
                  </a:cubicBezTo>
                  <a:cubicBezTo>
                    <a:pt x="255895" y="34039"/>
                    <a:pt x="255735" y="38954"/>
                    <a:pt x="256535" y="43594"/>
                  </a:cubicBezTo>
                  <a:cubicBezTo>
                    <a:pt x="273474" y="52532"/>
                    <a:pt x="292882" y="46429"/>
                    <a:pt x="310942" y="49926"/>
                  </a:cubicBezTo>
                  <a:cubicBezTo>
                    <a:pt x="325526" y="51161"/>
                    <a:pt x="339151" y="58042"/>
                    <a:pt x="353941" y="57699"/>
                  </a:cubicBezTo>
                  <a:cubicBezTo>
                    <a:pt x="374835" y="56853"/>
                    <a:pt x="394792" y="64900"/>
                    <a:pt x="415709" y="64580"/>
                  </a:cubicBezTo>
                  <a:cubicBezTo>
                    <a:pt x="431642" y="63825"/>
                    <a:pt x="447416" y="66706"/>
                    <a:pt x="463281" y="67871"/>
                  </a:cubicBezTo>
                  <a:cubicBezTo>
                    <a:pt x="475008" y="69266"/>
                    <a:pt x="487055" y="68969"/>
                    <a:pt x="498416" y="72741"/>
                  </a:cubicBezTo>
                  <a:cubicBezTo>
                    <a:pt x="500588" y="77518"/>
                    <a:pt x="502966" y="82227"/>
                    <a:pt x="505549" y="86868"/>
                  </a:cubicBezTo>
                  <a:cubicBezTo>
                    <a:pt x="513275" y="100333"/>
                    <a:pt x="516682" y="115649"/>
                    <a:pt x="522100" y="130096"/>
                  </a:cubicBezTo>
                  <a:cubicBezTo>
                    <a:pt x="526306" y="141321"/>
                    <a:pt x="527975" y="153436"/>
                    <a:pt x="533164" y="164318"/>
                  </a:cubicBezTo>
                  <a:cubicBezTo>
                    <a:pt x="534673" y="168181"/>
                    <a:pt x="538856" y="169667"/>
                    <a:pt x="542056" y="171976"/>
                  </a:cubicBezTo>
                  <a:cubicBezTo>
                    <a:pt x="543039" y="177462"/>
                    <a:pt x="544045" y="182949"/>
                    <a:pt x="544982" y="188526"/>
                  </a:cubicBezTo>
                  <a:cubicBezTo>
                    <a:pt x="547040" y="239390"/>
                    <a:pt x="554241" y="290230"/>
                    <a:pt x="569100" y="339014"/>
                  </a:cubicBezTo>
                  <a:cubicBezTo>
                    <a:pt x="576644" y="365029"/>
                    <a:pt x="587228" y="390014"/>
                    <a:pt x="598132" y="414795"/>
                  </a:cubicBezTo>
                  <a:cubicBezTo>
                    <a:pt x="595640" y="424807"/>
                    <a:pt x="600692" y="434432"/>
                    <a:pt x="602544" y="444124"/>
                  </a:cubicBezTo>
                  <a:cubicBezTo>
                    <a:pt x="595412" y="445884"/>
                    <a:pt x="587753" y="446044"/>
                    <a:pt x="581147" y="449313"/>
                  </a:cubicBezTo>
                  <a:cubicBezTo>
                    <a:pt x="577192" y="453634"/>
                    <a:pt x="576849" y="460126"/>
                    <a:pt x="573374" y="464812"/>
                  </a:cubicBezTo>
                  <a:cubicBezTo>
                    <a:pt x="563270" y="468630"/>
                    <a:pt x="551200" y="465498"/>
                    <a:pt x="541896" y="471945"/>
                  </a:cubicBezTo>
                  <a:cubicBezTo>
                    <a:pt x="526717" y="482438"/>
                    <a:pt x="512978" y="495079"/>
                    <a:pt x="501548" y="509572"/>
                  </a:cubicBezTo>
                  <a:cubicBezTo>
                    <a:pt x="497571" y="514464"/>
                    <a:pt x="492290" y="520042"/>
                    <a:pt x="494348" y="526923"/>
                  </a:cubicBezTo>
                  <a:cubicBezTo>
                    <a:pt x="496748" y="534947"/>
                    <a:pt x="504794" y="539747"/>
                    <a:pt x="507675" y="547703"/>
                  </a:cubicBezTo>
                  <a:cubicBezTo>
                    <a:pt x="479420" y="534993"/>
                    <a:pt x="450845" y="519768"/>
                    <a:pt x="419367" y="517848"/>
                  </a:cubicBezTo>
                  <a:cubicBezTo>
                    <a:pt x="436146" y="525734"/>
                    <a:pt x="452971" y="533598"/>
                    <a:pt x="468904" y="543131"/>
                  </a:cubicBezTo>
                  <a:cubicBezTo>
                    <a:pt x="453520" y="552595"/>
                    <a:pt x="443735" y="568140"/>
                    <a:pt x="430134" y="579638"/>
                  </a:cubicBezTo>
                  <a:cubicBezTo>
                    <a:pt x="423916" y="585696"/>
                    <a:pt x="418361" y="592463"/>
                    <a:pt x="413469" y="599641"/>
                  </a:cubicBezTo>
                  <a:cubicBezTo>
                    <a:pt x="410748" y="603413"/>
                    <a:pt x="413697" y="607939"/>
                    <a:pt x="415046" y="611711"/>
                  </a:cubicBezTo>
                  <a:cubicBezTo>
                    <a:pt x="420921" y="624032"/>
                    <a:pt x="426979" y="636308"/>
                    <a:pt x="431597" y="649224"/>
                  </a:cubicBezTo>
                  <a:cubicBezTo>
                    <a:pt x="422773" y="651419"/>
                    <a:pt x="413834" y="653727"/>
                    <a:pt x="404713" y="653842"/>
                  </a:cubicBezTo>
                  <a:cubicBezTo>
                    <a:pt x="397124" y="654002"/>
                    <a:pt x="391249" y="647738"/>
                    <a:pt x="383842" y="647350"/>
                  </a:cubicBezTo>
                  <a:cubicBezTo>
                    <a:pt x="370469" y="651167"/>
                    <a:pt x="363565" y="664518"/>
                    <a:pt x="357530" y="675948"/>
                  </a:cubicBezTo>
                  <a:cubicBezTo>
                    <a:pt x="333779" y="658185"/>
                    <a:pt x="310530" y="639714"/>
                    <a:pt x="286230" y="622706"/>
                  </a:cubicBezTo>
                  <a:cubicBezTo>
                    <a:pt x="296791" y="609813"/>
                    <a:pt x="314942" y="608808"/>
                    <a:pt x="326143" y="596897"/>
                  </a:cubicBezTo>
                  <a:cubicBezTo>
                    <a:pt x="334053" y="589102"/>
                    <a:pt x="345483" y="587616"/>
                    <a:pt x="355039" y="582679"/>
                  </a:cubicBezTo>
                  <a:cubicBezTo>
                    <a:pt x="365989" y="577055"/>
                    <a:pt x="374972" y="568391"/>
                    <a:pt x="384391" y="560619"/>
                  </a:cubicBezTo>
                  <a:cubicBezTo>
                    <a:pt x="380573" y="549989"/>
                    <a:pt x="376756" y="539313"/>
                    <a:pt x="371178" y="529483"/>
                  </a:cubicBezTo>
                  <a:cubicBezTo>
                    <a:pt x="363223" y="515722"/>
                    <a:pt x="368640" y="498188"/>
                    <a:pt x="378562" y="486941"/>
                  </a:cubicBezTo>
                  <a:cubicBezTo>
                    <a:pt x="385717" y="477751"/>
                    <a:pt x="396370" y="472608"/>
                    <a:pt x="406565" y="467556"/>
                  </a:cubicBezTo>
                  <a:cubicBezTo>
                    <a:pt x="405171" y="464995"/>
                    <a:pt x="403867" y="462549"/>
                    <a:pt x="402587" y="460080"/>
                  </a:cubicBezTo>
                  <a:cubicBezTo>
                    <a:pt x="427208" y="455394"/>
                    <a:pt x="452239" y="453085"/>
                    <a:pt x="477134" y="450113"/>
                  </a:cubicBezTo>
                  <a:cubicBezTo>
                    <a:pt x="465727" y="405559"/>
                    <a:pt x="457429" y="360159"/>
                    <a:pt x="453634" y="314348"/>
                  </a:cubicBezTo>
                  <a:cubicBezTo>
                    <a:pt x="453885" y="307673"/>
                    <a:pt x="446936" y="305821"/>
                    <a:pt x="442158" y="303444"/>
                  </a:cubicBezTo>
                  <a:cubicBezTo>
                    <a:pt x="442318" y="302415"/>
                    <a:pt x="442638" y="300312"/>
                    <a:pt x="442821" y="299260"/>
                  </a:cubicBezTo>
                  <a:cubicBezTo>
                    <a:pt x="448970" y="298415"/>
                    <a:pt x="455143" y="297569"/>
                    <a:pt x="461315" y="296540"/>
                  </a:cubicBezTo>
                  <a:cubicBezTo>
                    <a:pt x="454228" y="296723"/>
                    <a:pt x="447187" y="297134"/>
                    <a:pt x="440146" y="297477"/>
                  </a:cubicBezTo>
                  <a:cubicBezTo>
                    <a:pt x="425013" y="293980"/>
                    <a:pt x="407342" y="297889"/>
                    <a:pt x="394815" y="286596"/>
                  </a:cubicBezTo>
                  <a:cubicBezTo>
                    <a:pt x="385420" y="275006"/>
                    <a:pt x="382288" y="259918"/>
                    <a:pt x="378310" y="245905"/>
                  </a:cubicBezTo>
                  <a:cubicBezTo>
                    <a:pt x="374492" y="222245"/>
                    <a:pt x="375361" y="198151"/>
                    <a:pt x="376916" y="174330"/>
                  </a:cubicBezTo>
                  <a:cubicBezTo>
                    <a:pt x="376939" y="163861"/>
                    <a:pt x="376733" y="153391"/>
                    <a:pt x="377807" y="142989"/>
                  </a:cubicBezTo>
                  <a:cubicBezTo>
                    <a:pt x="364274" y="138532"/>
                    <a:pt x="350809" y="133823"/>
                    <a:pt x="337185" y="129708"/>
                  </a:cubicBezTo>
                  <a:cubicBezTo>
                    <a:pt x="318600" y="125387"/>
                    <a:pt x="308336" y="107831"/>
                    <a:pt x="296243" y="94755"/>
                  </a:cubicBezTo>
                  <a:cubicBezTo>
                    <a:pt x="286916" y="85016"/>
                    <a:pt x="280012" y="73221"/>
                    <a:pt x="270777" y="63505"/>
                  </a:cubicBezTo>
                  <a:cubicBezTo>
                    <a:pt x="253357" y="60602"/>
                    <a:pt x="236487" y="55161"/>
                    <a:pt x="218976" y="52807"/>
                  </a:cubicBezTo>
                  <a:cubicBezTo>
                    <a:pt x="185646" y="47549"/>
                    <a:pt x="151950" y="45651"/>
                    <a:pt x="118460" y="41902"/>
                  </a:cubicBezTo>
                  <a:cubicBezTo>
                    <a:pt x="104493" y="41217"/>
                    <a:pt x="90663" y="38496"/>
                    <a:pt x="76672" y="39182"/>
                  </a:cubicBezTo>
                  <a:cubicBezTo>
                    <a:pt x="56213" y="29764"/>
                    <a:pt x="33193" y="30038"/>
                    <a:pt x="11224" y="27912"/>
                  </a:cubicBezTo>
                  <a:cubicBezTo>
                    <a:pt x="7155" y="27295"/>
                    <a:pt x="3589" y="25032"/>
                    <a:pt x="0" y="23363"/>
                  </a:cubicBezTo>
                  <a:cubicBezTo>
                    <a:pt x="15362" y="20208"/>
                    <a:pt x="30472" y="15956"/>
                    <a:pt x="45720" y="12207"/>
                  </a:cubicBezTo>
                  <a:close/>
                </a:path>
              </a:pathLst>
            </a:custGeom>
            <a:solidFill>
              <a:srgbClr val="3FB2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4AB40514-6D98-8018-475C-A3F188560C0C}"/>
                </a:ext>
              </a:extLst>
            </p:cNvPr>
            <p:cNvSpPr/>
            <p:nvPr/>
          </p:nvSpPr>
          <p:spPr>
            <a:xfrm>
              <a:off x="9622313" y="2794289"/>
              <a:ext cx="15057" cy="3085"/>
            </a:xfrm>
            <a:custGeom>
              <a:avLst/>
              <a:gdLst>
                <a:gd name="connsiteX0" fmla="*/ 72123 w 143949"/>
                <a:gd name="connsiteY0" fmla="*/ 14219 h 29497"/>
                <a:gd name="connsiteX1" fmla="*/ 129593 w 143949"/>
                <a:gd name="connsiteY1" fmla="*/ 0 h 29497"/>
                <a:gd name="connsiteX2" fmla="*/ 143950 w 143949"/>
                <a:gd name="connsiteY2" fmla="*/ 1989 h 29497"/>
                <a:gd name="connsiteX3" fmla="*/ 137594 w 143949"/>
                <a:gd name="connsiteY3" fmla="*/ 5509 h 29497"/>
                <a:gd name="connsiteX4" fmla="*/ 142464 w 143949"/>
                <a:gd name="connsiteY4" fmla="*/ 6058 h 29497"/>
                <a:gd name="connsiteX5" fmla="*/ 96744 w 143949"/>
                <a:gd name="connsiteY5" fmla="*/ 17213 h 29497"/>
                <a:gd name="connsiteX6" fmla="*/ 30198 w 143949"/>
                <a:gd name="connsiteY6" fmla="*/ 28963 h 29497"/>
                <a:gd name="connsiteX7" fmla="*/ 0 w 143949"/>
                <a:gd name="connsiteY7" fmla="*/ 26312 h 29497"/>
                <a:gd name="connsiteX8" fmla="*/ 72123 w 143949"/>
                <a:gd name="connsiteY8" fmla="*/ 14219 h 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49" h="29497">
                  <a:moveTo>
                    <a:pt x="72123" y="14219"/>
                  </a:moveTo>
                  <a:cubicBezTo>
                    <a:pt x="91394" y="9898"/>
                    <a:pt x="110574" y="5281"/>
                    <a:pt x="129593" y="0"/>
                  </a:cubicBezTo>
                  <a:cubicBezTo>
                    <a:pt x="134371" y="526"/>
                    <a:pt x="139126" y="1280"/>
                    <a:pt x="143950" y="1989"/>
                  </a:cubicBezTo>
                  <a:cubicBezTo>
                    <a:pt x="141778" y="3132"/>
                    <a:pt x="139652" y="4298"/>
                    <a:pt x="137594" y="5509"/>
                  </a:cubicBezTo>
                  <a:cubicBezTo>
                    <a:pt x="138806" y="5646"/>
                    <a:pt x="141252" y="5921"/>
                    <a:pt x="142464" y="6058"/>
                  </a:cubicBezTo>
                  <a:cubicBezTo>
                    <a:pt x="127216" y="9807"/>
                    <a:pt x="112106" y="14059"/>
                    <a:pt x="96744" y="17213"/>
                  </a:cubicBezTo>
                  <a:cubicBezTo>
                    <a:pt x="74638" y="21580"/>
                    <a:pt x="52715" y="27066"/>
                    <a:pt x="30198" y="28963"/>
                  </a:cubicBezTo>
                  <a:cubicBezTo>
                    <a:pt x="20071" y="29832"/>
                    <a:pt x="9601" y="30061"/>
                    <a:pt x="0" y="26312"/>
                  </a:cubicBezTo>
                  <a:cubicBezTo>
                    <a:pt x="24597" y="26700"/>
                    <a:pt x="48486" y="20117"/>
                    <a:pt x="72123" y="14219"/>
                  </a:cubicBezTo>
                  <a:close/>
                </a:path>
              </a:pathLst>
            </a:custGeom>
            <a:solidFill>
              <a:srgbClr val="383B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6FC95B13-B2FA-3DB9-7CF9-DF81B9A572C7}"/>
                </a:ext>
              </a:extLst>
            </p:cNvPr>
            <p:cNvSpPr/>
            <p:nvPr/>
          </p:nvSpPr>
          <p:spPr>
            <a:xfrm>
              <a:off x="9625352" y="2799636"/>
              <a:ext cx="48393" cy="75021"/>
            </a:xfrm>
            <a:custGeom>
              <a:avLst/>
              <a:gdLst>
                <a:gd name="connsiteX0" fmla="*/ 190332 w 462640"/>
                <a:gd name="connsiteY0" fmla="*/ 454 h 717206"/>
                <a:gd name="connsiteX1" fmla="*/ 224805 w 462640"/>
                <a:gd name="connsiteY1" fmla="*/ 1094 h 717206"/>
                <a:gd name="connsiteX2" fmla="*/ 272948 w 462640"/>
                <a:gd name="connsiteY2" fmla="*/ 2603 h 717206"/>
                <a:gd name="connsiteX3" fmla="*/ 313182 w 462640"/>
                <a:gd name="connsiteY3" fmla="*/ 5575 h 717206"/>
                <a:gd name="connsiteX4" fmla="*/ 317183 w 462640"/>
                <a:gd name="connsiteY4" fmla="*/ 45488 h 717206"/>
                <a:gd name="connsiteX5" fmla="*/ 360411 w 462640"/>
                <a:gd name="connsiteY5" fmla="*/ 61719 h 717206"/>
                <a:gd name="connsiteX6" fmla="*/ 373921 w 462640"/>
                <a:gd name="connsiteY6" fmla="*/ 116971 h 717206"/>
                <a:gd name="connsiteX7" fmla="*/ 374927 w 462640"/>
                <a:gd name="connsiteY7" fmla="*/ 154530 h 717206"/>
                <a:gd name="connsiteX8" fmla="*/ 379910 w 462640"/>
                <a:gd name="connsiteY8" fmla="*/ 174487 h 717206"/>
                <a:gd name="connsiteX9" fmla="*/ 392506 w 462640"/>
                <a:gd name="connsiteY9" fmla="*/ 199016 h 717206"/>
                <a:gd name="connsiteX10" fmla="*/ 396987 w 462640"/>
                <a:gd name="connsiteY10" fmla="*/ 232483 h 717206"/>
                <a:gd name="connsiteX11" fmla="*/ 350489 w 462640"/>
                <a:gd name="connsiteY11" fmla="*/ 220230 h 717206"/>
                <a:gd name="connsiteX12" fmla="*/ 395478 w 462640"/>
                <a:gd name="connsiteY12" fmla="*/ 240347 h 717206"/>
                <a:gd name="connsiteX13" fmla="*/ 399798 w 462640"/>
                <a:gd name="connsiteY13" fmla="*/ 272328 h 717206"/>
                <a:gd name="connsiteX14" fmla="*/ 409697 w 462640"/>
                <a:gd name="connsiteY14" fmla="*/ 316356 h 717206"/>
                <a:gd name="connsiteX15" fmla="*/ 418612 w 462640"/>
                <a:gd name="connsiteY15" fmla="*/ 344154 h 717206"/>
                <a:gd name="connsiteX16" fmla="*/ 462641 w 462640"/>
                <a:gd name="connsiteY16" fmla="*/ 399338 h 717206"/>
                <a:gd name="connsiteX17" fmla="*/ 426225 w 462640"/>
                <a:gd name="connsiteY17" fmla="*/ 407316 h 717206"/>
                <a:gd name="connsiteX18" fmla="*/ 415778 w 462640"/>
                <a:gd name="connsiteY18" fmla="*/ 424941 h 717206"/>
                <a:gd name="connsiteX19" fmla="*/ 421424 w 462640"/>
                <a:gd name="connsiteY19" fmla="*/ 441583 h 717206"/>
                <a:gd name="connsiteX20" fmla="*/ 414589 w 462640"/>
                <a:gd name="connsiteY20" fmla="*/ 445995 h 717206"/>
                <a:gd name="connsiteX21" fmla="*/ 355427 w 462640"/>
                <a:gd name="connsiteY21" fmla="*/ 473793 h 717206"/>
                <a:gd name="connsiteX22" fmla="*/ 317274 w 462640"/>
                <a:gd name="connsiteY22" fmla="*/ 495076 h 717206"/>
                <a:gd name="connsiteX23" fmla="*/ 296723 w 462640"/>
                <a:gd name="connsiteY23" fmla="*/ 513295 h 717206"/>
                <a:gd name="connsiteX24" fmla="*/ 276469 w 462640"/>
                <a:gd name="connsiteY24" fmla="*/ 524108 h 717206"/>
                <a:gd name="connsiteX25" fmla="*/ 237401 w 462640"/>
                <a:gd name="connsiteY25" fmla="*/ 514095 h 717206"/>
                <a:gd name="connsiteX26" fmla="*/ 255438 w 462640"/>
                <a:gd name="connsiteY26" fmla="*/ 527263 h 717206"/>
                <a:gd name="connsiteX27" fmla="*/ 210518 w 462640"/>
                <a:gd name="connsiteY27" fmla="*/ 559861 h 717206"/>
                <a:gd name="connsiteX28" fmla="*/ 153528 w 462640"/>
                <a:gd name="connsiteY28" fmla="*/ 619229 h 717206"/>
                <a:gd name="connsiteX29" fmla="*/ 121524 w 462640"/>
                <a:gd name="connsiteY29" fmla="*/ 676470 h 717206"/>
                <a:gd name="connsiteX30" fmla="*/ 107259 w 462640"/>
                <a:gd name="connsiteY30" fmla="*/ 717206 h 717206"/>
                <a:gd name="connsiteX31" fmla="*/ 62294 w 462640"/>
                <a:gd name="connsiteY31" fmla="*/ 675418 h 717206"/>
                <a:gd name="connsiteX32" fmla="*/ 11453 w 462640"/>
                <a:gd name="connsiteY32" fmla="*/ 641814 h 717206"/>
                <a:gd name="connsiteX33" fmla="*/ 0 w 462640"/>
                <a:gd name="connsiteY33" fmla="*/ 635482 h 717206"/>
                <a:gd name="connsiteX34" fmla="*/ 38062 w 462640"/>
                <a:gd name="connsiteY34" fmla="*/ 574674 h 717206"/>
                <a:gd name="connsiteX35" fmla="*/ 75918 w 462640"/>
                <a:gd name="connsiteY35" fmla="*/ 534715 h 717206"/>
                <a:gd name="connsiteX36" fmla="*/ 205466 w 462640"/>
                <a:gd name="connsiteY36" fmla="*/ 451687 h 717206"/>
                <a:gd name="connsiteX37" fmla="*/ 240213 w 462640"/>
                <a:gd name="connsiteY37" fmla="*/ 438909 h 717206"/>
                <a:gd name="connsiteX38" fmla="*/ 405696 w 462640"/>
                <a:gd name="connsiteY38" fmla="*/ 408825 h 717206"/>
                <a:gd name="connsiteX39" fmla="*/ 370743 w 462640"/>
                <a:gd name="connsiteY39" fmla="*/ 334141 h 717206"/>
                <a:gd name="connsiteX40" fmla="*/ 385099 w 462640"/>
                <a:gd name="connsiteY40" fmla="*/ 330164 h 717206"/>
                <a:gd name="connsiteX41" fmla="*/ 369326 w 462640"/>
                <a:gd name="connsiteY41" fmla="*/ 333181 h 717206"/>
                <a:gd name="connsiteX42" fmla="*/ 350947 w 462640"/>
                <a:gd name="connsiteY42" fmla="*/ 290799 h 717206"/>
                <a:gd name="connsiteX43" fmla="*/ 330121 w 462640"/>
                <a:gd name="connsiteY43" fmla="*/ 236072 h 717206"/>
                <a:gd name="connsiteX44" fmla="*/ 303467 w 462640"/>
                <a:gd name="connsiteY44" fmla="*/ 89654 h 717206"/>
                <a:gd name="connsiteX45" fmla="*/ 304610 w 462640"/>
                <a:gd name="connsiteY45" fmla="*/ 44665 h 717206"/>
                <a:gd name="connsiteX46" fmla="*/ 271508 w 462640"/>
                <a:gd name="connsiteY46" fmla="*/ 31612 h 717206"/>
                <a:gd name="connsiteX47" fmla="*/ 190332 w 462640"/>
                <a:gd name="connsiteY47" fmla="*/ 454 h 71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62640" h="717206">
                  <a:moveTo>
                    <a:pt x="190332" y="454"/>
                  </a:moveTo>
                  <a:cubicBezTo>
                    <a:pt x="201808" y="-49"/>
                    <a:pt x="213352" y="-461"/>
                    <a:pt x="224805" y="1094"/>
                  </a:cubicBezTo>
                  <a:cubicBezTo>
                    <a:pt x="240761" y="3129"/>
                    <a:pt x="256901" y="2100"/>
                    <a:pt x="272948" y="2603"/>
                  </a:cubicBezTo>
                  <a:cubicBezTo>
                    <a:pt x="286413" y="2717"/>
                    <a:pt x="299763" y="4592"/>
                    <a:pt x="313182" y="5575"/>
                  </a:cubicBezTo>
                  <a:cubicBezTo>
                    <a:pt x="311239" y="18902"/>
                    <a:pt x="306484" y="34447"/>
                    <a:pt x="317183" y="45488"/>
                  </a:cubicBezTo>
                  <a:cubicBezTo>
                    <a:pt x="330281" y="53809"/>
                    <a:pt x="346946" y="54083"/>
                    <a:pt x="360411" y="61719"/>
                  </a:cubicBezTo>
                  <a:cubicBezTo>
                    <a:pt x="365303" y="79984"/>
                    <a:pt x="368000" y="98912"/>
                    <a:pt x="373921" y="116971"/>
                  </a:cubicBezTo>
                  <a:cubicBezTo>
                    <a:pt x="378836" y="129247"/>
                    <a:pt x="371246" y="142117"/>
                    <a:pt x="374927" y="154530"/>
                  </a:cubicBezTo>
                  <a:cubicBezTo>
                    <a:pt x="376550" y="161160"/>
                    <a:pt x="378059" y="167858"/>
                    <a:pt x="379910" y="174487"/>
                  </a:cubicBezTo>
                  <a:cubicBezTo>
                    <a:pt x="382036" y="183677"/>
                    <a:pt x="390837" y="189598"/>
                    <a:pt x="392506" y="199016"/>
                  </a:cubicBezTo>
                  <a:cubicBezTo>
                    <a:pt x="394861" y="210012"/>
                    <a:pt x="395684" y="221281"/>
                    <a:pt x="396987" y="232483"/>
                  </a:cubicBezTo>
                  <a:cubicBezTo>
                    <a:pt x="381076" y="229923"/>
                    <a:pt x="366057" y="223956"/>
                    <a:pt x="350489" y="220230"/>
                  </a:cubicBezTo>
                  <a:cubicBezTo>
                    <a:pt x="364046" y="229763"/>
                    <a:pt x="379750" y="235478"/>
                    <a:pt x="395478" y="240347"/>
                  </a:cubicBezTo>
                  <a:cubicBezTo>
                    <a:pt x="395272" y="251160"/>
                    <a:pt x="398244" y="261675"/>
                    <a:pt x="399798" y="272328"/>
                  </a:cubicBezTo>
                  <a:cubicBezTo>
                    <a:pt x="402679" y="287073"/>
                    <a:pt x="405422" y="301886"/>
                    <a:pt x="409697" y="316356"/>
                  </a:cubicBezTo>
                  <a:cubicBezTo>
                    <a:pt x="412417" y="325660"/>
                    <a:pt x="413743" y="335581"/>
                    <a:pt x="418612" y="344154"/>
                  </a:cubicBezTo>
                  <a:cubicBezTo>
                    <a:pt x="430614" y="364499"/>
                    <a:pt x="445450" y="383107"/>
                    <a:pt x="462641" y="399338"/>
                  </a:cubicBezTo>
                  <a:cubicBezTo>
                    <a:pt x="451119" y="404527"/>
                    <a:pt x="438363" y="404733"/>
                    <a:pt x="426225" y="407316"/>
                  </a:cubicBezTo>
                  <a:cubicBezTo>
                    <a:pt x="418338" y="408071"/>
                    <a:pt x="412394" y="417695"/>
                    <a:pt x="415778" y="424941"/>
                  </a:cubicBezTo>
                  <a:cubicBezTo>
                    <a:pt x="417606" y="430473"/>
                    <a:pt x="420395" y="435754"/>
                    <a:pt x="421424" y="441583"/>
                  </a:cubicBezTo>
                  <a:cubicBezTo>
                    <a:pt x="420075" y="444121"/>
                    <a:pt x="416829" y="444601"/>
                    <a:pt x="414589" y="445995"/>
                  </a:cubicBezTo>
                  <a:cubicBezTo>
                    <a:pt x="394495" y="454431"/>
                    <a:pt x="374630" y="463438"/>
                    <a:pt x="355427" y="473793"/>
                  </a:cubicBezTo>
                  <a:cubicBezTo>
                    <a:pt x="342671" y="480811"/>
                    <a:pt x="328772" y="485955"/>
                    <a:pt x="317274" y="495076"/>
                  </a:cubicBezTo>
                  <a:cubicBezTo>
                    <a:pt x="310050" y="500722"/>
                    <a:pt x="304929" y="508883"/>
                    <a:pt x="296723" y="513295"/>
                  </a:cubicBezTo>
                  <a:cubicBezTo>
                    <a:pt x="289956" y="516884"/>
                    <a:pt x="283007" y="520130"/>
                    <a:pt x="276469" y="524108"/>
                  </a:cubicBezTo>
                  <a:cubicBezTo>
                    <a:pt x="263964" y="519170"/>
                    <a:pt x="251208" y="513067"/>
                    <a:pt x="237401" y="514095"/>
                  </a:cubicBezTo>
                  <a:cubicBezTo>
                    <a:pt x="241424" y="520747"/>
                    <a:pt x="248762" y="523879"/>
                    <a:pt x="255438" y="527263"/>
                  </a:cubicBezTo>
                  <a:cubicBezTo>
                    <a:pt x="240693" y="538464"/>
                    <a:pt x="223845" y="546808"/>
                    <a:pt x="210518" y="559861"/>
                  </a:cubicBezTo>
                  <a:cubicBezTo>
                    <a:pt x="189144" y="577189"/>
                    <a:pt x="170261" y="597420"/>
                    <a:pt x="153528" y="619229"/>
                  </a:cubicBezTo>
                  <a:cubicBezTo>
                    <a:pt x="139514" y="636236"/>
                    <a:pt x="130622" y="656605"/>
                    <a:pt x="121524" y="676470"/>
                  </a:cubicBezTo>
                  <a:cubicBezTo>
                    <a:pt x="115214" y="689500"/>
                    <a:pt x="112654" y="703833"/>
                    <a:pt x="107259" y="717206"/>
                  </a:cubicBezTo>
                  <a:cubicBezTo>
                    <a:pt x="92354" y="703170"/>
                    <a:pt x="77792" y="688768"/>
                    <a:pt x="62294" y="675418"/>
                  </a:cubicBezTo>
                  <a:cubicBezTo>
                    <a:pt x="46954" y="661931"/>
                    <a:pt x="29101" y="651850"/>
                    <a:pt x="11453" y="641814"/>
                  </a:cubicBezTo>
                  <a:cubicBezTo>
                    <a:pt x="7612" y="639665"/>
                    <a:pt x="3795" y="637562"/>
                    <a:pt x="0" y="635482"/>
                  </a:cubicBezTo>
                  <a:cubicBezTo>
                    <a:pt x="7704" y="612530"/>
                    <a:pt x="23432" y="593534"/>
                    <a:pt x="38062" y="574674"/>
                  </a:cubicBezTo>
                  <a:cubicBezTo>
                    <a:pt x="49194" y="559998"/>
                    <a:pt x="63025" y="547745"/>
                    <a:pt x="75918" y="534715"/>
                  </a:cubicBezTo>
                  <a:cubicBezTo>
                    <a:pt x="114803" y="501134"/>
                    <a:pt x="157254" y="470387"/>
                    <a:pt x="205466" y="451687"/>
                  </a:cubicBezTo>
                  <a:cubicBezTo>
                    <a:pt x="216667" y="446475"/>
                    <a:pt x="228211" y="441949"/>
                    <a:pt x="240213" y="438909"/>
                  </a:cubicBezTo>
                  <a:cubicBezTo>
                    <a:pt x="294414" y="424210"/>
                    <a:pt x="349941" y="415043"/>
                    <a:pt x="405696" y="408825"/>
                  </a:cubicBezTo>
                  <a:cubicBezTo>
                    <a:pt x="394815" y="383587"/>
                    <a:pt x="382059" y="359196"/>
                    <a:pt x="370743" y="334141"/>
                  </a:cubicBezTo>
                  <a:cubicBezTo>
                    <a:pt x="375521" y="332907"/>
                    <a:pt x="380322" y="331558"/>
                    <a:pt x="385099" y="330164"/>
                  </a:cubicBezTo>
                  <a:cubicBezTo>
                    <a:pt x="379819" y="331147"/>
                    <a:pt x="374561" y="332221"/>
                    <a:pt x="369326" y="333181"/>
                  </a:cubicBezTo>
                  <a:cubicBezTo>
                    <a:pt x="364480" y="318505"/>
                    <a:pt x="356296" y="305246"/>
                    <a:pt x="350947" y="290799"/>
                  </a:cubicBezTo>
                  <a:cubicBezTo>
                    <a:pt x="343974" y="272557"/>
                    <a:pt x="335996" y="254703"/>
                    <a:pt x="330121" y="236072"/>
                  </a:cubicBezTo>
                  <a:cubicBezTo>
                    <a:pt x="314211" y="188980"/>
                    <a:pt x="300700" y="139831"/>
                    <a:pt x="303467" y="89654"/>
                  </a:cubicBezTo>
                  <a:cubicBezTo>
                    <a:pt x="302209" y="74634"/>
                    <a:pt x="307741" y="59318"/>
                    <a:pt x="304610" y="44665"/>
                  </a:cubicBezTo>
                  <a:cubicBezTo>
                    <a:pt x="294482" y="38447"/>
                    <a:pt x="282389" y="36276"/>
                    <a:pt x="271508" y="31612"/>
                  </a:cubicBezTo>
                  <a:cubicBezTo>
                    <a:pt x="244190" y="21919"/>
                    <a:pt x="216644" y="12638"/>
                    <a:pt x="190332" y="454"/>
                  </a:cubicBezTo>
                  <a:close/>
                </a:path>
              </a:pathLst>
            </a:custGeom>
            <a:solidFill>
              <a:srgbClr val="20A6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163E813C-5D5E-947A-536B-CC7E132E8013}"/>
                </a:ext>
              </a:extLst>
            </p:cNvPr>
            <p:cNvSpPr/>
            <p:nvPr/>
          </p:nvSpPr>
          <p:spPr>
            <a:xfrm>
              <a:off x="9709651" y="2800114"/>
              <a:ext cx="26444" cy="69610"/>
            </a:xfrm>
            <a:custGeom>
              <a:avLst/>
              <a:gdLst>
                <a:gd name="connsiteX0" fmla="*/ 0 w 252808"/>
                <a:gd name="connsiteY0" fmla="*/ 0 h 665477"/>
                <a:gd name="connsiteX1" fmla="*/ 24849 w 252808"/>
                <a:gd name="connsiteY1" fmla="*/ 39365 h 665477"/>
                <a:gd name="connsiteX2" fmla="*/ 52464 w 252808"/>
                <a:gd name="connsiteY2" fmla="*/ 82433 h 665477"/>
                <a:gd name="connsiteX3" fmla="*/ 75438 w 252808"/>
                <a:gd name="connsiteY3" fmla="*/ 121501 h 665477"/>
                <a:gd name="connsiteX4" fmla="*/ 127353 w 252808"/>
                <a:gd name="connsiteY4" fmla="*/ 234223 h 665477"/>
                <a:gd name="connsiteX5" fmla="*/ 178148 w 252808"/>
                <a:gd name="connsiteY5" fmla="*/ 356707 h 665477"/>
                <a:gd name="connsiteX6" fmla="*/ 209146 w 252808"/>
                <a:gd name="connsiteY6" fmla="*/ 412852 h 665477"/>
                <a:gd name="connsiteX7" fmla="*/ 218725 w 252808"/>
                <a:gd name="connsiteY7" fmla="*/ 437518 h 665477"/>
                <a:gd name="connsiteX8" fmla="*/ 228074 w 252808"/>
                <a:gd name="connsiteY8" fmla="*/ 489707 h 665477"/>
                <a:gd name="connsiteX9" fmla="*/ 237927 w 252808"/>
                <a:gd name="connsiteY9" fmla="*/ 522900 h 665477"/>
                <a:gd name="connsiteX10" fmla="*/ 243048 w 252808"/>
                <a:gd name="connsiteY10" fmla="*/ 562082 h 665477"/>
                <a:gd name="connsiteX11" fmla="*/ 247620 w 252808"/>
                <a:gd name="connsiteY11" fmla="*/ 622021 h 665477"/>
                <a:gd name="connsiteX12" fmla="*/ 252809 w 252808"/>
                <a:gd name="connsiteY12" fmla="*/ 644515 h 665477"/>
                <a:gd name="connsiteX13" fmla="*/ 223182 w 252808"/>
                <a:gd name="connsiteY13" fmla="*/ 665477 h 665477"/>
                <a:gd name="connsiteX14" fmla="*/ 201214 w 252808"/>
                <a:gd name="connsiteY14" fmla="*/ 631165 h 665477"/>
                <a:gd name="connsiteX15" fmla="*/ 191041 w 252808"/>
                <a:gd name="connsiteY15" fmla="*/ 597880 h 665477"/>
                <a:gd name="connsiteX16" fmla="*/ 183177 w 252808"/>
                <a:gd name="connsiteY16" fmla="*/ 560596 h 665477"/>
                <a:gd name="connsiteX17" fmla="*/ 181646 w 252808"/>
                <a:gd name="connsiteY17" fmla="*/ 509366 h 665477"/>
                <a:gd name="connsiteX18" fmla="*/ 169530 w 252808"/>
                <a:gd name="connsiteY18" fmla="*/ 398244 h 665477"/>
                <a:gd name="connsiteX19" fmla="*/ 157483 w 252808"/>
                <a:gd name="connsiteY19" fmla="*/ 366194 h 665477"/>
                <a:gd name="connsiteX20" fmla="*/ 134966 w 252808"/>
                <a:gd name="connsiteY20" fmla="*/ 315856 h 665477"/>
                <a:gd name="connsiteX21" fmla="*/ 80582 w 252808"/>
                <a:gd name="connsiteY21" fmla="*/ 216873 h 665477"/>
                <a:gd name="connsiteX22" fmla="*/ 53310 w 252808"/>
                <a:gd name="connsiteY22" fmla="*/ 166489 h 665477"/>
                <a:gd name="connsiteX23" fmla="*/ 35296 w 252808"/>
                <a:gd name="connsiteY23" fmla="*/ 124816 h 665477"/>
                <a:gd name="connsiteX24" fmla="*/ 24392 w 252808"/>
                <a:gd name="connsiteY24" fmla="*/ 87874 h 665477"/>
                <a:gd name="connsiteX25" fmla="*/ 1669 w 252808"/>
                <a:gd name="connsiteY25" fmla="*/ 20208 h 665477"/>
                <a:gd name="connsiteX26" fmla="*/ 0 w 252808"/>
                <a:gd name="connsiteY26" fmla="*/ 0 h 66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2808" h="665477">
                  <a:moveTo>
                    <a:pt x="0" y="0"/>
                  </a:moveTo>
                  <a:cubicBezTo>
                    <a:pt x="8915" y="12687"/>
                    <a:pt x="17625" y="25580"/>
                    <a:pt x="24849" y="39365"/>
                  </a:cubicBezTo>
                  <a:cubicBezTo>
                    <a:pt x="32393" y="54727"/>
                    <a:pt x="44028" y="67574"/>
                    <a:pt x="52464" y="82433"/>
                  </a:cubicBezTo>
                  <a:cubicBezTo>
                    <a:pt x="59710" y="95692"/>
                    <a:pt x="69129" y="107671"/>
                    <a:pt x="75438" y="121501"/>
                  </a:cubicBezTo>
                  <a:cubicBezTo>
                    <a:pt x="96241" y="157345"/>
                    <a:pt x="111991" y="195796"/>
                    <a:pt x="127353" y="234223"/>
                  </a:cubicBezTo>
                  <a:cubicBezTo>
                    <a:pt x="142006" y="275943"/>
                    <a:pt x="159197" y="316771"/>
                    <a:pt x="178148" y="356707"/>
                  </a:cubicBezTo>
                  <a:cubicBezTo>
                    <a:pt x="186583" y="376390"/>
                    <a:pt x="197693" y="394792"/>
                    <a:pt x="209146" y="412852"/>
                  </a:cubicBezTo>
                  <a:cubicBezTo>
                    <a:pt x="213741" y="420441"/>
                    <a:pt x="216164" y="429059"/>
                    <a:pt x="218725" y="437518"/>
                  </a:cubicBezTo>
                  <a:cubicBezTo>
                    <a:pt x="223754" y="454480"/>
                    <a:pt x="227937" y="471899"/>
                    <a:pt x="228074" y="489707"/>
                  </a:cubicBezTo>
                  <a:cubicBezTo>
                    <a:pt x="228189" y="501503"/>
                    <a:pt x="234018" y="512041"/>
                    <a:pt x="237927" y="522900"/>
                  </a:cubicBezTo>
                  <a:cubicBezTo>
                    <a:pt x="237150" y="536204"/>
                    <a:pt x="241882" y="548914"/>
                    <a:pt x="243048" y="562082"/>
                  </a:cubicBezTo>
                  <a:cubicBezTo>
                    <a:pt x="244716" y="582038"/>
                    <a:pt x="246294" y="602018"/>
                    <a:pt x="247620" y="622021"/>
                  </a:cubicBezTo>
                  <a:cubicBezTo>
                    <a:pt x="248900" y="629542"/>
                    <a:pt x="247780" y="638160"/>
                    <a:pt x="252809" y="644515"/>
                  </a:cubicBezTo>
                  <a:cubicBezTo>
                    <a:pt x="243779" y="652562"/>
                    <a:pt x="233606" y="659328"/>
                    <a:pt x="223182" y="665477"/>
                  </a:cubicBezTo>
                  <a:cubicBezTo>
                    <a:pt x="215204" y="654436"/>
                    <a:pt x="209283" y="642092"/>
                    <a:pt x="201214" y="631165"/>
                  </a:cubicBezTo>
                  <a:cubicBezTo>
                    <a:pt x="193739" y="621655"/>
                    <a:pt x="193784" y="609105"/>
                    <a:pt x="191041" y="597880"/>
                  </a:cubicBezTo>
                  <a:cubicBezTo>
                    <a:pt x="188572" y="585399"/>
                    <a:pt x="183589" y="573397"/>
                    <a:pt x="183177" y="560596"/>
                  </a:cubicBezTo>
                  <a:cubicBezTo>
                    <a:pt x="182560" y="543497"/>
                    <a:pt x="184206" y="526329"/>
                    <a:pt x="181646" y="509366"/>
                  </a:cubicBezTo>
                  <a:cubicBezTo>
                    <a:pt x="179748" y="472127"/>
                    <a:pt x="174902" y="435117"/>
                    <a:pt x="169530" y="398244"/>
                  </a:cubicBezTo>
                  <a:cubicBezTo>
                    <a:pt x="168341" y="386494"/>
                    <a:pt x="157620" y="378310"/>
                    <a:pt x="157483" y="366194"/>
                  </a:cubicBezTo>
                  <a:cubicBezTo>
                    <a:pt x="155974" y="347198"/>
                    <a:pt x="143561" y="332064"/>
                    <a:pt x="134966" y="315856"/>
                  </a:cubicBezTo>
                  <a:cubicBezTo>
                    <a:pt x="115237" y="283761"/>
                    <a:pt x="96995" y="250751"/>
                    <a:pt x="80582" y="216873"/>
                  </a:cubicBezTo>
                  <a:cubicBezTo>
                    <a:pt x="70752" y="200459"/>
                    <a:pt x="63002" y="182948"/>
                    <a:pt x="53310" y="166489"/>
                  </a:cubicBezTo>
                  <a:cubicBezTo>
                    <a:pt x="46657" y="152888"/>
                    <a:pt x="41148" y="138760"/>
                    <a:pt x="35296" y="124816"/>
                  </a:cubicBezTo>
                  <a:cubicBezTo>
                    <a:pt x="30038" y="112974"/>
                    <a:pt x="28964" y="99898"/>
                    <a:pt x="24392" y="87874"/>
                  </a:cubicBezTo>
                  <a:cubicBezTo>
                    <a:pt x="16116" y="65539"/>
                    <a:pt x="9190" y="42771"/>
                    <a:pt x="1669" y="20208"/>
                  </a:cubicBezTo>
                  <a:cubicBezTo>
                    <a:pt x="1143" y="13442"/>
                    <a:pt x="869" y="6675"/>
                    <a:pt x="0" y="0"/>
                  </a:cubicBezTo>
                  <a:close/>
                </a:path>
              </a:pathLst>
            </a:custGeom>
            <a:solidFill>
              <a:srgbClr val="DFE3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orma Livre: Forma 211">
              <a:extLst>
                <a:ext uri="{FF2B5EF4-FFF2-40B4-BE49-F238E27FC236}">
                  <a16:creationId xmlns:a16="http://schemas.microsoft.com/office/drawing/2014/main" id="{E8EA4292-548D-AD43-CB6F-195B3C80BA60}"/>
                </a:ext>
              </a:extLst>
            </p:cNvPr>
            <p:cNvSpPr/>
            <p:nvPr/>
          </p:nvSpPr>
          <p:spPr>
            <a:xfrm>
              <a:off x="9662014" y="2822672"/>
              <a:ext cx="18673" cy="2960"/>
            </a:xfrm>
            <a:custGeom>
              <a:avLst/>
              <a:gdLst>
                <a:gd name="connsiteX0" fmla="*/ 0 w 178513"/>
                <a:gd name="connsiteY0" fmla="*/ 0 h 28302"/>
                <a:gd name="connsiteX1" fmla="*/ 46497 w 178513"/>
                <a:gd name="connsiteY1" fmla="*/ 12253 h 28302"/>
                <a:gd name="connsiteX2" fmla="*/ 157345 w 178513"/>
                <a:gd name="connsiteY2" fmla="*/ 19980 h 28302"/>
                <a:gd name="connsiteX3" fmla="*/ 178514 w 178513"/>
                <a:gd name="connsiteY3" fmla="*/ 19042 h 28302"/>
                <a:gd name="connsiteX4" fmla="*/ 160020 w 178513"/>
                <a:gd name="connsiteY4" fmla="*/ 21763 h 28302"/>
                <a:gd name="connsiteX5" fmla="*/ 100927 w 178513"/>
                <a:gd name="connsiteY5" fmla="*/ 28209 h 28302"/>
                <a:gd name="connsiteX6" fmla="*/ 44989 w 178513"/>
                <a:gd name="connsiteY6" fmla="*/ 20117 h 28302"/>
                <a:gd name="connsiteX7" fmla="*/ 0 w 178513"/>
                <a:gd name="connsiteY7" fmla="*/ 0 h 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513" h="28302">
                  <a:moveTo>
                    <a:pt x="0" y="0"/>
                  </a:moveTo>
                  <a:cubicBezTo>
                    <a:pt x="15568" y="3726"/>
                    <a:pt x="30587" y="9693"/>
                    <a:pt x="46497" y="12253"/>
                  </a:cubicBezTo>
                  <a:cubicBezTo>
                    <a:pt x="82868" y="19545"/>
                    <a:pt x="120312" y="22586"/>
                    <a:pt x="157345" y="19980"/>
                  </a:cubicBezTo>
                  <a:cubicBezTo>
                    <a:pt x="164386" y="19637"/>
                    <a:pt x="171427" y="19225"/>
                    <a:pt x="178514" y="19042"/>
                  </a:cubicBezTo>
                  <a:cubicBezTo>
                    <a:pt x="172342" y="20071"/>
                    <a:pt x="166169" y="20917"/>
                    <a:pt x="160020" y="21763"/>
                  </a:cubicBezTo>
                  <a:cubicBezTo>
                    <a:pt x="140429" y="24895"/>
                    <a:pt x="120701" y="27066"/>
                    <a:pt x="100927" y="28209"/>
                  </a:cubicBezTo>
                  <a:cubicBezTo>
                    <a:pt x="81976" y="28918"/>
                    <a:pt x="63094" y="25512"/>
                    <a:pt x="44989" y="20117"/>
                  </a:cubicBezTo>
                  <a:cubicBezTo>
                    <a:pt x="29261" y="15248"/>
                    <a:pt x="13556" y="9533"/>
                    <a:pt x="0" y="0"/>
                  </a:cubicBezTo>
                  <a:close/>
                </a:path>
              </a:pathLst>
            </a:custGeom>
            <a:solidFill>
              <a:srgbClr val="282A2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orma Livre: Forma 212">
              <a:extLst>
                <a:ext uri="{FF2B5EF4-FFF2-40B4-BE49-F238E27FC236}">
                  <a16:creationId xmlns:a16="http://schemas.microsoft.com/office/drawing/2014/main" id="{87C79D33-11C2-D10C-7E69-BAD2A00C2B98}"/>
                </a:ext>
              </a:extLst>
            </p:cNvPr>
            <p:cNvSpPr/>
            <p:nvPr/>
          </p:nvSpPr>
          <p:spPr>
            <a:xfrm>
              <a:off x="9654271" y="2824777"/>
              <a:ext cx="28070" cy="34005"/>
            </a:xfrm>
            <a:custGeom>
              <a:avLst/>
              <a:gdLst>
                <a:gd name="connsiteX0" fmla="*/ 119009 w 268353"/>
                <a:gd name="connsiteY0" fmla="*/ 0 h 325091"/>
                <a:gd name="connsiteX1" fmla="*/ 174948 w 268353"/>
                <a:gd name="connsiteY1" fmla="*/ 8092 h 325091"/>
                <a:gd name="connsiteX2" fmla="*/ 234041 w 268353"/>
                <a:gd name="connsiteY2" fmla="*/ 1646 h 325091"/>
                <a:gd name="connsiteX3" fmla="*/ 233378 w 268353"/>
                <a:gd name="connsiteY3" fmla="*/ 5829 h 325091"/>
                <a:gd name="connsiteX4" fmla="*/ 244853 w 268353"/>
                <a:gd name="connsiteY4" fmla="*/ 16733 h 325091"/>
                <a:gd name="connsiteX5" fmla="*/ 268354 w 268353"/>
                <a:gd name="connsiteY5" fmla="*/ 152499 h 325091"/>
                <a:gd name="connsiteX6" fmla="*/ 193807 w 268353"/>
                <a:gd name="connsiteY6" fmla="*/ 162466 h 325091"/>
                <a:gd name="connsiteX7" fmla="*/ 197785 w 268353"/>
                <a:gd name="connsiteY7" fmla="*/ 169941 h 325091"/>
                <a:gd name="connsiteX8" fmla="*/ 169781 w 268353"/>
                <a:gd name="connsiteY8" fmla="*/ 189326 h 325091"/>
                <a:gd name="connsiteX9" fmla="*/ 162398 w 268353"/>
                <a:gd name="connsiteY9" fmla="*/ 231869 h 325091"/>
                <a:gd name="connsiteX10" fmla="*/ 175611 w 268353"/>
                <a:gd name="connsiteY10" fmla="*/ 263004 h 325091"/>
                <a:gd name="connsiteX11" fmla="*/ 146258 w 268353"/>
                <a:gd name="connsiteY11" fmla="*/ 285064 h 325091"/>
                <a:gd name="connsiteX12" fmla="*/ 117363 w 268353"/>
                <a:gd name="connsiteY12" fmla="*/ 299283 h 325091"/>
                <a:gd name="connsiteX13" fmla="*/ 77450 w 268353"/>
                <a:gd name="connsiteY13" fmla="*/ 325092 h 325091"/>
                <a:gd name="connsiteX14" fmla="*/ 0 w 268353"/>
                <a:gd name="connsiteY14" fmla="*/ 283761 h 325091"/>
                <a:gd name="connsiteX15" fmla="*/ 20254 w 268353"/>
                <a:gd name="connsiteY15" fmla="*/ 272948 h 325091"/>
                <a:gd name="connsiteX16" fmla="*/ 40805 w 268353"/>
                <a:gd name="connsiteY16" fmla="*/ 254729 h 325091"/>
                <a:gd name="connsiteX17" fmla="*/ 78959 w 268353"/>
                <a:gd name="connsiteY17" fmla="*/ 233446 h 325091"/>
                <a:gd name="connsiteX18" fmla="*/ 138120 w 268353"/>
                <a:gd name="connsiteY18" fmla="*/ 205648 h 325091"/>
                <a:gd name="connsiteX19" fmla="*/ 144955 w 268353"/>
                <a:gd name="connsiteY19" fmla="*/ 201236 h 325091"/>
                <a:gd name="connsiteX20" fmla="*/ 139309 w 268353"/>
                <a:gd name="connsiteY20" fmla="*/ 184595 h 325091"/>
                <a:gd name="connsiteX21" fmla="*/ 149756 w 268353"/>
                <a:gd name="connsiteY21" fmla="*/ 166969 h 325091"/>
                <a:gd name="connsiteX22" fmla="*/ 186172 w 268353"/>
                <a:gd name="connsiteY22" fmla="*/ 158991 h 325091"/>
                <a:gd name="connsiteX23" fmla="*/ 142144 w 268353"/>
                <a:gd name="connsiteY23" fmla="*/ 103807 h 325091"/>
                <a:gd name="connsiteX24" fmla="*/ 133228 w 268353"/>
                <a:gd name="connsiteY24" fmla="*/ 76010 h 325091"/>
                <a:gd name="connsiteX25" fmla="*/ 123330 w 268353"/>
                <a:gd name="connsiteY25" fmla="*/ 31981 h 325091"/>
                <a:gd name="connsiteX26" fmla="*/ 119009 w 268353"/>
                <a:gd name="connsiteY26" fmla="*/ 0 h 3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8353" h="325091">
                  <a:moveTo>
                    <a:pt x="119009" y="0"/>
                  </a:moveTo>
                  <a:cubicBezTo>
                    <a:pt x="137114" y="5395"/>
                    <a:pt x="155997" y="8801"/>
                    <a:pt x="174948" y="8092"/>
                  </a:cubicBezTo>
                  <a:cubicBezTo>
                    <a:pt x="194722" y="6949"/>
                    <a:pt x="214450" y="4778"/>
                    <a:pt x="234041" y="1646"/>
                  </a:cubicBezTo>
                  <a:cubicBezTo>
                    <a:pt x="233858" y="2697"/>
                    <a:pt x="233538" y="4801"/>
                    <a:pt x="233378" y="5829"/>
                  </a:cubicBezTo>
                  <a:cubicBezTo>
                    <a:pt x="238156" y="8207"/>
                    <a:pt x="245105" y="10058"/>
                    <a:pt x="244853" y="16733"/>
                  </a:cubicBezTo>
                  <a:cubicBezTo>
                    <a:pt x="248648" y="62545"/>
                    <a:pt x="256946" y="107945"/>
                    <a:pt x="268354" y="152499"/>
                  </a:cubicBezTo>
                  <a:cubicBezTo>
                    <a:pt x="243459" y="155471"/>
                    <a:pt x="218427" y="157779"/>
                    <a:pt x="193807" y="162466"/>
                  </a:cubicBezTo>
                  <a:cubicBezTo>
                    <a:pt x="195087" y="164935"/>
                    <a:pt x="196390" y="167381"/>
                    <a:pt x="197785" y="169941"/>
                  </a:cubicBezTo>
                  <a:cubicBezTo>
                    <a:pt x="187589" y="174993"/>
                    <a:pt x="176936" y="180137"/>
                    <a:pt x="169781" y="189326"/>
                  </a:cubicBezTo>
                  <a:cubicBezTo>
                    <a:pt x="159860" y="200574"/>
                    <a:pt x="154442" y="218107"/>
                    <a:pt x="162398" y="231869"/>
                  </a:cubicBezTo>
                  <a:cubicBezTo>
                    <a:pt x="167975" y="241699"/>
                    <a:pt x="171793" y="252374"/>
                    <a:pt x="175611" y="263004"/>
                  </a:cubicBezTo>
                  <a:cubicBezTo>
                    <a:pt x="166192" y="270777"/>
                    <a:pt x="157208" y="279441"/>
                    <a:pt x="146258" y="285064"/>
                  </a:cubicBezTo>
                  <a:cubicBezTo>
                    <a:pt x="136703" y="290002"/>
                    <a:pt x="125273" y="291488"/>
                    <a:pt x="117363" y="299283"/>
                  </a:cubicBezTo>
                  <a:cubicBezTo>
                    <a:pt x="106162" y="311193"/>
                    <a:pt x="88011" y="312199"/>
                    <a:pt x="77450" y="325092"/>
                  </a:cubicBezTo>
                  <a:cubicBezTo>
                    <a:pt x="52692" y="309479"/>
                    <a:pt x="26701" y="295740"/>
                    <a:pt x="0" y="283761"/>
                  </a:cubicBezTo>
                  <a:cubicBezTo>
                    <a:pt x="6538" y="279783"/>
                    <a:pt x="13487" y="276537"/>
                    <a:pt x="20254" y="272948"/>
                  </a:cubicBezTo>
                  <a:cubicBezTo>
                    <a:pt x="28461" y="268536"/>
                    <a:pt x="33581" y="260375"/>
                    <a:pt x="40805" y="254729"/>
                  </a:cubicBezTo>
                  <a:cubicBezTo>
                    <a:pt x="52304" y="245608"/>
                    <a:pt x="66202" y="240464"/>
                    <a:pt x="78959" y="233446"/>
                  </a:cubicBezTo>
                  <a:cubicBezTo>
                    <a:pt x="98161" y="223091"/>
                    <a:pt x="118026" y="214084"/>
                    <a:pt x="138120" y="205648"/>
                  </a:cubicBezTo>
                  <a:cubicBezTo>
                    <a:pt x="140360" y="204254"/>
                    <a:pt x="143607" y="203774"/>
                    <a:pt x="144955" y="201236"/>
                  </a:cubicBezTo>
                  <a:cubicBezTo>
                    <a:pt x="143926" y="195407"/>
                    <a:pt x="141138" y="190126"/>
                    <a:pt x="139309" y="184595"/>
                  </a:cubicBezTo>
                  <a:cubicBezTo>
                    <a:pt x="135925" y="177348"/>
                    <a:pt x="141869" y="167724"/>
                    <a:pt x="149756" y="166969"/>
                  </a:cubicBezTo>
                  <a:cubicBezTo>
                    <a:pt x="161895" y="164386"/>
                    <a:pt x="174650" y="164180"/>
                    <a:pt x="186172" y="158991"/>
                  </a:cubicBezTo>
                  <a:cubicBezTo>
                    <a:pt x="168981" y="142761"/>
                    <a:pt x="154145" y="124153"/>
                    <a:pt x="142144" y="103807"/>
                  </a:cubicBezTo>
                  <a:cubicBezTo>
                    <a:pt x="137274" y="95235"/>
                    <a:pt x="135948" y="85313"/>
                    <a:pt x="133228" y="76010"/>
                  </a:cubicBezTo>
                  <a:cubicBezTo>
                    <a:pt x="128953" y="61539"/>
                    <a:pt x="126210" y="46726"/>
                    <a:pt x="123330" y="31981"/>
                  </a:cubicBezTo>
                  <a:cubicBezTo>
                    <a:pt x="121775" y="21328"/>
                    <a:pt x="118803" y="10813"/>
                    <a:pt x="119009" y="0"/>
                  </a:cubicBezTo>
                  <a:close/>
                </a:path>
              </a:pathLst>
            </a:custGeom>
            <a:solidFill>
              <a:srgbClr val="32AD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orma Livre: Forma 213">
              <a:extLst>
                <a:ext uri="{FF2B5EF4-FFF2-40B4-BE49-F238E27FC236}">
                  <a16:creationId xmlns:a16="http://schemas.microsoft.com/office/drawing/2014/main" id="{5485212A-1E08-81C2-44AE-363A941CA9C0}"/>
                </a:ext>
              </a:extLst>
            </p:cNvPr>
            <p:cNvSpPr/>
            <p:nvPr/>
          </p:nvSpPr>
          <p:spPr>
            <a:xfrm>
              <a:off x="9697405" y="2842510"/>
              <a:ext cx="9566" cy="35786"/>
            </a:xfrm>
            <a:custGeom>
              <a:avLst/>
              <a:gdLst>
                <a:gd name="connsiteX0" fmla="*/ 1450 w 91448"/>
                <a:gd name="connsiteY0" fmla="*/ 32576 h 342122"/>
                <a:gd name="connsiteX1" fmla="*/ 2844 w 91448"/>
                <a:gd name="connsiteY1" fmla="*/ 0 h 342122"/>
                <a:gd name="connsiteX2" fmla="*/ 82031 w 91448"/>
                <a:gd name="connsiteY2" fmla="*/ 180594 h 342122"/>
                <a:gd name="connsiteX3" fmla="*/ 90832 w 91448"/>
                <a:gd name="connsiteY3" fmla="*/ 260375 h 342122"/>
                <a:gd name="connsiteX4" fmla="*/ 66326 w 91448"/>
                <a:gd name="connsiteY4" fmla="*/ 342123 h 342122"/>
                <a:gd name="connsiteX5" fmla="*/ 64886 w 91448"/>
                <a:gd name="connsiteY5" fmla="*/ 329298 h 342122"/>
                <a:gd name="connsiteX6" fmla="*/ 68932 w 91448"/>
                <a:gd name="connsiteY6" fmla="*/ 287716 h 342122"/>
                <a:gd name="connsiteX7" fmla="*/ 67881 w 91448"/>
                <a:gd name="connsiteY7" fmla="*/ 242819 h 342122"/>
                <a:gd name="connsiteX8" fmla="*/ 48061 w 91448"/>
                <a:gd name="connsiteY8" fmla="*/ 192253 h 342122"/>
                <a:gd name="connsiteX9" fmla="*/ 19143 w 91448"/>
                <a:gd name="connsiteY9" fmla="*/ 149984 h 342122"/>
                <a:gd name="connsiteX10" fmla="*/ 4741 w 91448"/>
                <a:gd name="connsiteY10" fmla="*/ 98001 h 342122"/>
                <a:gd name="connsiteX11" fmla="*/ 1450 w 91448"/>
                <a:gd name="connsiteY11" fmla="*/ 32576 h 34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8" h="342122">
                  <a:moveTo>
                    <a:pt x="1450" y="32576"/>
                  </a:moveTo>
                  <a:cubicBezTo>
                    <a:pt x="4101" y="21694"/>
                    <a:pt x="-2757" y="10333"/>
                    <a:pt x="2844" y="0"/>
                  </a:cubicBezTo>
                  <a:cubicBezTo>
                    <a:pt x="33774" y="57996"/>
                    <a:pt x="64337" y="116998"/>
                    <a:pt x="82031" y="180594"/>
                  </a:cubicBezTo>
                  <a:cubicBezTo>
                    <a:pt x="88889" y="206517"/>
                    <a:pt x="93095" y="233515"/>
                    <a:pt x="90832" y="260375"/>
                  </a:cubicBezTo>
                  <a:cubicBezTo>
                    <a:pt x="88478" y="288996"/>
                    <a:pt x="78351" y="316291"/>
                    <a:pt x="66326" y="342123"/>
                  </a:cubicBezTo>
                  <a:cubicBezTo>
                    <a:pt x="65160" y="337917"/>
                    <a:pt x="64109" y="333596"/>
                    <a:pt x="64886" y="329298"/>
                  </a:cubicBezTo>
                  <a:cubicBezTo>
                    <a:pt x="66646" y="315468"/>
                    <a:pt x="69435" y="301706"/>
                    <a:pt x="68932" y="287716"/>
                  </a:cubicBezTo>
                  <a:cubicBezTo>
                    <a:pt x="68315" y="272743"/>
                    <a:pt x="69801" y="257701"/>
                    <a:pt x="67881" y="242819"/>
                  </a:cubicBezTo>
                  <a:cubicBezTo>
                    <a:pt x="64635" y="224874"/>
                    <a:pt x="58805" y="207134"/>
                    <a:pt x="48061" y="192253"/>
                  </a:cubicBezTo>
                  <a:cubicBezTo>
                    <a:pt x="39992" y="177028"/>
                    <a:pt x="26298" y="165689"/>
                    <a:pt x="19143" y="149984"/>
                  </a:cubicBezTo>
                  <a:cubicBezTo>
                    <a:pt x="11257" y="133708"/>
                    <a:pt x="6616" y="115946"/>
                    <a:pt x="4741" y="98001"/>
                  </a:cubicBezTo>
                  <a:cubicBezTo>
                    <a:pt x="2410" y="76307"/>
                    <a:pt x="-2414" y="54407"/>
                    <a:pt x="1450" y="32576"/>
                  </a:cubicBezTo>
                  <a:close/>
                </a:path>
              </a:pathLst>
            </a:custGeom>
            <a:solidFill>
              <a:srgbClr val="5ABD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orma Livre: Forma 214">
              <a:extLst>
                <a:ext uri="{FF2B5EF4-FFF2-40B4-BE49-F238E27FC236}">
                  <a16:creationId xmlns:a16="http://schemas.microsoft.com/office/drawing/2014/main" id="{BECABCFB-15B7-224C-EAB4-4A60D8555E44}"/>
                </a:ext>
              </a:extLst>
            </p:cNvPr>
            <p:cNvSpPr/>
            <p:nvPr/>
          </p:nvSpPr>
          <p:spPr>
            <a:xfrm>
              <a:off x="9676299" y="2847813"/>
              <a:ext cx="18225" cy="11164"/>
            </a:xfrm>
            <a:custGeom>
              <a:avLst/>
              <a:gdLst>
                <a:gd name="connsiteX0" fmla="*/ 0 w 174238"/>
                <a:gd name="connsiteY0" fmla="*/ 0 h 106733"/>
                <a:gd name="connsiteX1" fmla="*/ 88308 w 174238"/>
                <a:gd name="connsiteY1" fmla="*/ 29855 h 106733"/>
                <a:gd name="connsiteX2" fmla="*/ 130851 w 174238"/>
                <a:gd name="connsiteY2" fmla="*/ 59070 h 106733"/>
                <a:gd name="connsiteX3" fmla="*/ 174239 w 174238"/>
                <a:gd name="connsiteY3" fmla="*/ 106733 h 106733"/>
                <a:gd name="connsiteX4" fmla="*/ 111465 w 174238"/>
                <a:gd name="connsiteY4" fmla="*/ 62385 h 106733"/>
                <a:gd name="connsiteX5" fmla="*/ 49538 w 174238"/>
                <a:gd name="connsiteY5" fmla="*/ 25283 h 106733"/>
                <a:gd name="connsiteX6" fmla="*/ 0 w 174238"/>
                <a:gd name="connsiteY6" fmla="*/ 0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238" h="106733">
                  <a:moveTo>
                    <a:pt x="0" y="0"/>
                  </a:moveTo>
                  <a:cubicBezTo>
                    <a:pt x="31478" y="1920"/>
                    <a:pt x="60053" y="17145"/>
                    <a:pt x="88308" y="29855"/>
                  </a:cubicBezTo>
                  <a:cubicBezTo>
                    <a:pt x="103533" y="37925"/>
                    <a:pt x="118346" y="47092"/>
                    <a:pt x="130851" y="59070"/>
                  </a:cubicBezTo>
                  <a:cubicBezTo>
                    <a:pt x="146396" y="73883"/>
                    <a:pt x="161986" y="88971"/>
                    <a:pt x="174239" y="106733"/>
                  </a:cubicBezTo>
                  <a:cubicBezTo>
                    <a:pt x="155151" y="89497"/>
                    <a:pt x="133297" y="75781"/>
                    <a:pt x="111465" y="62385"/>
                  </a:cubicBezTo>
                  <a:cubicBezTo>
                    <a:pt x="91326" y="49195"/>
                    <a:pt x="70249" y="37513"/>
                    <a:pt x="49538" y="25283"/>
                  </a:cubicBezTo>
                  <a:cubicBezTo>
                    <a:pt x="33604" y="15751"/>
                    <a:pt x="16779" y="7887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orma Livre: Forma 215">
              <a:extLst>
                <a:ext uri="{FF2B5EF4-FFF2-40B4-BE49-F238E27FC236}">
                  <a16:creationId xmlns:a16="http://schemas.microsoft.com/office/drawing/2014/main" id="{6A5F0D44-2B97-4538-261F-95CDB65B7FF6}"/>
                </a:ext>
              </a:extLst>
            </p:cNvPr>
            <p:cNvSpPr/>
            <p:nvPr/>
          </p:nvSpPr>
          <p:spPr>
            <a:xfrm>
              <a:off x="9650185" y="2853399"/>
              <a:ext cx="20674" cy="11798"/>
            </a:xfrm>
            <a:custGeom>
              <a:avLst/>
              <a:gdLst>
                <a:gd name="connsiteX0" fmla="*/ 0 w 197647"/>
                <a:gd name="connsiteY0" fmla="*/ 115 h 112791"/>
                <a:gd name="connsiteX1" fmla="*/ 39068 w 197647"/>
                <a:gd name="connsiteY1" fmla="*/ 10127 h 112791"/>
                <a:gd name="connsiteX2" fmla="*/ 116517 w 197647"/>
                <a:gd name="connsiteY2" fmla="*/ 51458 h 112791"/>
                <a:gd name="connsiteX3" fmla="*/ 187818 w 197647"/>
                <a:gd name="connsiteY3" fmla="*/ 104699 h 112791"/>
                <a:gd name="connsiteX4" fmla="*/ 197647 w 197647"/>
                <a:gd name="connsiteY4" fmla="*/ 112791 h 112791"/>
                <a:gd name="connsiteX5" fmla="*/ 145664 w 197647"/>
                <a:gd name="connsiteY5" fmla="*/ 81450 h 112791"/>
                <a:gd name="connsiteX6" fmla="*/ 104333 w 197647"/>
                <a:gd name="connsiteY6" fmla="*/ 58408 h 112791"/>
                <a:gd name="connsiteX7" fmla="*/ 18037 w 197647"/>
                <a:gd name="connsiteY7" fmla="*/ 13282 h 112791"/>
                <a:gd name="connsiteX8" fmla="*/ 0 w 197647"/>
                <a:gd name="connsiteY8" fmla="*/ 115 h 1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47" h="112791">
                  <a:moveTo>
                    <a:pt x="0" y="115"/>
                  </a:moveTo>
                  <a:cubicBezTo>
                    <a:pt x="13807" y="-914"/>
                    <a:pt x="26563" y="5189"/>
                    <a:pt x="39068" y="10127"/>
                  </a:cubicBezTo>
                  <a:cubicBezTo>
                    <a:pt x="65768" y="22106"/>
                    <a:pt x="91760" y="35845"/>
                    <a:pt x="116517" y="51458"/>
                  </a:cubicBezTo>
                  <a:cubicBezTo>
                    <a:pt x="140818" y="68466"/>
                    <a:pt x="164066" y="86937"/>
                    <a:pt x="187818" y="104699"/>
                  </a:cubicBezTo>
                  <a:cubicBezTo>
                    <a:pt x="191155" y="107237"/>
                    <a:pt x="194447" y="109957"/>
                    <a:pt x="197647" y="112791"/>
                  </a:cubicBezTo>
                  <a:cubicBezTo>
                    <a:pt x="180502" y="102024"/>
                    <a:pt x="163243" y="91463"/>
                    <a:pt x="145664" y="81450"/>
                  </a:cubicBezTo>
                  <a:cubicBezTo>
                    <a:pt x="132017" y="73518"/>
                    <a:pt x="118095" y="66089"/>
                    <a:pt x="104333" y="58408"/>
                  </a:cubicBezTo>
                  <a:cubicBezTo>
                    <a:pt x="75918" y="42703"/>
                    <a:pt x="47389" y="27158"/>
                    <a:pt x="18037" y="13282"/>
                  </a:cubicBezTo>
                  <a:cubicBezTo>
                    <a:pt x="11361" y="9899"/>
                    <a:pt x="4023" y="6767"/>
                    <a:pt x="0" y="115"/>
                  </a:cubicBezTo>
                  <a:close/>
                </a:path>
              </a:pathLst>
            </a:custGeom>
            <a:solidFill>
              <a:srgbClr val="2B2C2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" name="Gráfico 6">
              <a:extLst>
                <a:ext uri="{FF2B5EF4-FFF2-40B4-BE49-F238E27FC236}">
                  <a16:creationId xmlns:a16="http://schemas.microsoft.com/office/drawing/2014/main" id="{B8BA4645-C67A-E191-BFF4-28BDCCA1E12F}"/>
                </a:ext>
              </a:extLst>
            </p:cNvPr>
            <p:cNvGrpSpPr/>
            <p:nvPr/>
          </p:nvGrpSpPr>
          <p:grpSpPr>
            <a:xfrm>
              <a:off x="9706043" y="2854810"/>
              <a:ext cx="31454" cy="101585"/>
              <a:chOff x="4064508" y="3327341"/>
              <a:chExt cx="300700" cy="971161"/>
            </a:xfrm>
            <a:solidFill>
              <a:srgbClr val="EBEEEB"/>
            </a:solidFill>
          </p:grpSpPr>
          <p:sp>
            <p:nvSpPr>
              <p:cNvPr id="729" name="Forma Livre: Forma 728">
                <a:extLst>
                  <a:ext uri="{FF2B5EF4-FFF2-40B4-BE49-F238E27FC236}">
                    <a16:creationId xmlns:a16="http://schemas.microsoft.com/office/drawing/2014/main" id="{62791E2F-0438-A142-C2BF-3F05FF9C544D}"/>
                  </a:ext>
                </a:extLst>
              </p:cNvPr>
              <p:cNvSpPr/>
              <p:nvPr/>
            </p:nvSpPr>
            <p:spPr>
              <a:xfrm>
                <a:off x="4336844" y="3327341"/>
                <a:ext cx="28363" cy="121615"/>
              </a:xfrm>
              <a:custGeom>
                <a:avLst/>
                <a:gdLst>
                  <a:gd name="connsiteX0" fmla="*/ 86 w 28363"/>
                  <a:gd name="connsiteY0" fmla="*/ 0 h 121615"/>
                  <a:gd name="connsiteX1" fmla="*/ 28272 w 28363"/>
                  <a:gd name="connsiteY1" fmla="*/ 107922 h 121615"/>
                  <a:gd name="connsiteX2" fmla="*/ 28364 w 28363"/>
                  <a:gd name="connsiteY2" fmla="*/ 108219 h 121615"/>
                  <a:gd name="connsiteX3" fmla="*/ 14968 w 28363"/>
                  <a:gd name="connsiteY3" fmla="*/ 121615 h 121615"/>
                  <a:gd name="connsiteX4" fmla="*/ 9778 w 28363"/>
                  <a:gd name="connsiteY4" fmla="*/ 99121 h 121615"/>
                  <a:gd name="connsiteX5" fmla="*/ 5206 w 28363"/>
                  <a:gd name="connsiteY5" fmla="*/ 39182 h 121615"/>
                  <a:gd name="connsiteX6" fmla="*/ 86 w 28363"/>
                  <a:gd name="connsiteY6" fmla="*/ 0 h 12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121615">
                    <a:moveTo>
                      <a:pt x="86" y="0"/>
                    </a:moveTo>
                    <a:cubicBezTo>
                      <a:pt x="15745" y="34130"/>
                      <a:pt x="18831" y="71963"/>
                      <a:pt x="28272" y="107922"/>
                    </a:cubicBezTo>
                    <a:lnTo>
                      <a:pt x="28364" y="108219"/>
                    </a:lnTo>
                    <a:cubicBezTo>
                      <a:pt x="24043" y="112837"/>
                      <a:pt x="19654" y="117386"/>
                      <a:pt x="14968" y="121615"/>
                    </a:cubicBezTo>
                    <a:cubicBezTo>
                      <a:pt x="9938" y="115260"/>
                      <a:pt x="11058" y="106642"/>
                      <a:pt x="9778" y="99121"/>
                    </a:cubicBezTo>
                    <a:cubicBezTo>
                      <a:pt x="8452" y="79118"/>
                      <a:pt x="6875" y="59139"/>
                      <a:pt x="5206" y="39182"/>
                    </a:cubicBezTo>
                    <a:cubicBezTo>
                      <a:pt x="4041" y="26015"/>
                      <a:pt x="-692" y="13304"/>
                      <a:pt x="86" y="0"/>
                    </a:cubicBezTo>
                    <a:close/>
                  </a:path>
                </a:pathLst>
              </a:custGeom>
              <a:solidFill>
                <a:srgbClr val="EBEE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orma Livre: Forma 729">
                <a:extLst>
                  <a:ext uri="{FF2B5EF4-FFF2-40B4-BE49-F238E27FC236}">
                    <a16:creationId xmlns:a16="http://schemas.microsoft.com/office/drawing/2014/main" id="{4B4FE278-EF55-37E8-115B-5A83059120D3}"/>
                  </a:ext>
                </a:extLst>
              </p:cNvPr>
              <p:cNvSpPr/>
              <p:nvPr/>
            </p:nvSpPr>
            <p:spPr>
              <a:xfrm>
                <a:off x="4064508" y="3869146"/>
                <a:ext cx="258889" cy="429356"/>
              </a:xfrm>
              <a:custGeom>
                <a:avLst/>
                <a:gdLst>
                  <a:gd name="connsiteX0" fmla="*/ 198813 w 258889"/>
                  <a:gd name="connsiteY0" fmla="*/ 39708 h 429356"/>
                  <a:gd name="connsiteX1" fmla="*/ 229034 w 258889"/>
                  <a:gd name="connsiteY1" fmla="*/ 0 h 429356"/>
                  <a:gd name="connsiteX2" fmla="*/ 258890 w 258889"/>
                  <a:gd name="connsiteY2" fmla="*/ 72992 h 429356"/>
                  <a:gd name="connsiteX3" fmla="*/ 234178 w 258889"/>
                  <a:gd name="connsiteY3" fmla="*/ 109362 h 429356"/>
                  <a:gd name="connsiteX4" fmla="*/ 180137 w 258889"/>
                  <a:gd name="connsiteY4" fmla="*/ 169804 h 429356"/>
                  <a:gd name="connsiteX5" fmla="*/ 155494 w 258889"/>
                  <a:gd name="connsiteY5" fmla="*/ 192916 h 429356"/>
                  <a:gd name="connsiteX6" fmla="*/ 144201 w 258889"/>
                  <a:gd name="connsiteY6" fmla="*/ 213924 h 429356"/>
                  <a:gd name="connsiteX7" fmla="*/ 95098 w 258889"/>
                  <a:gd name="connsiteY7" fmla="*/ 317868 h 429356"/>
                  <a:gd name="connsiteX8" fmla="*/ 49698 w 258889"/>
                  <a:gd name="connsiteY8" fmla="*/ 379864 h 429356"/>
                  <a:gd name="connsiteX9" fmla="*/ 0 w 258889"/>
                  <a:gd name="connsiteY9" fmla="*/ 429356 h 429356"/>
                  <a:gd name="connsiteX10" fmla="*/ 13350 w 258889"/>
                  <a:gd name="connsiteY10" fmla="*/ 369006 h 429356"/>
                  <a:gd name="connsiteX11" fmla="*/ 10173 w 258889"/>
                  <a:gd name="connsiteY11" fmla="*/ 340317 h 429356"/>
                  <a:gd name="connsiteX12" fmla="*/ 50909 w 258889"/>
                  <a:gd name="connsiteY12" fmla="*/ 305661 h 429356"/>
                  <a:gd name="connsiteX13" fmla="*/ 85199 w 258889"/>
                  <a:gd name="connsiteY13" fmla="*/ 271417 h 429356"/>
                  <a:gd name="connsiteX14" fmla="*/ 111625 w 258889"/>
                  <a:gd name="connsiteY14" fmla="*/ 231823 h 429356"/>
                  <a:gd name="connsiteX15" fmla="*/ 135697 w 258889"/>
                  <a:gd name="connsiteY15" fmla="*/ 205328 h 429356"/>
                  <a:gd name="connsiteX16" fmla="*/ 158214 w 258889"/>
                  <a:gd name="connsiteY16" fmla="*/ 161254 h 429356"/>
                  <a:gd name="connsiteX17" fmla="*/ 171130 w 258889"/>
                  <a:gd name="connsiteY17" fmla="*/ 115031 h 429356"/>
                  <a:gd name="connsiteX18" fmla="*/ 182468 w 258889"/>
                  <a:gd name="connsiteY18" fmla="*/ 64259 h 429356"/>
                  <a:gd name="connsiteX19" fmla="*/ 198813 w 258889"/>
                  <a:gd name="connsiteY19" fmla="*/ 39708 h 42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889" h="429356">
                    <a:moveTo>
                      <a:pt x="198813" y="39708"/>
                    </a:moveTo>
                    <a:cubicBezTo>
                      <a:pt x="209763" y="27158"/>
                      <a:pt x="219662" y="13762"/>
                      <a:pt x="229034" y="0"/>
                    </a:cubicBezTo>
                    <a:cubicBezTo>
                      <a:pt x="239870" y="23934"/>
                      <a:pt x="250340" y="48097"/>
                      <a:pt x="258890" y="72992"/>
                    </a:cubicBezTo>
                    <a:cubicBezTo>
                      <a:pt x="249928" y="84628"/>
                      <a:pt x="243528" y="97978"/>
                      <a:pt x="234178" y="109362"/>
                    </a:cubicBezTo>
                    <a:cubicBezTo>
                      <a:pt x="217284" y="130439"/>
                      <a:pt x="201694" y="153139"/>
                      <a:pt x="180137" y="169804"/>
                    </a:cubicBezTo>
                    <a:cubicBezTo>
                      <a:pt x="171701" y="177302"/>
                      <a:pt x="164684" y="186286"/>
                      <a:pt x="155494" y="192916"/>
                    </a:cubicBezTo>
                    <a:cubicBezTo>
                      <a:pt x="148133" y="197419"/>
                      <a:pt x="146853" y="206426"/>
                      <a:pt x="144201" y="213924"/>
                    </a:cubicBezTo>
                    <a:cubicBezTo>
                      <a:pt x="132519" y="250546"/>
                      <a:pt x="115489" y="285361"/>
                      <a:pt x="95098" y="317868"/>
                    </a:cubicBezTo>
                    <a:cubicBezTo>
                      <a:pt x="82708" y="340454"/>
                      <a:pt x="65517" y="359725"/>
                      <a:pt x="49698" y="379864"/>
                    </a:cubicBezTo>
                    <a:cubicBezTo>
                      <a:pt x="32941" y="396187"/>
                      <a:pt x="17671" y="413972"/>
                      <a:pt x="0" y="429356"/>
                    </a:cubicBezTo>
                    <a:cubicBezTo>
                      <a:pt x="640" y="408462"/>
                      <a:pt x="15271" y="390243"/>
                      <a:pt x="13350" y="369006"/>
                    </a:cubicBezTo>
                    <a:cubicBezTo>
                      <a:pt x="12870" y="359382"/>
                      <a:pt x="8024" y="349918"/>
                      <a:pt x="10173" y="340317"/>
                    </a:cubicBezTo>
                    <a:cubicBezTo>
                      <a:pt x="22906" y="327904"/>
                      <a:pt x="38085" y="318097"/>
                      <a:pt x="50909" y="305661"/>
                    </a:cubicBezTo>
                    <a:cubicBezTo>
                      <a:pt x="62888" y="294802"/>
                      <a:pt x="73381" y="282435"/>
                      <a:pt x="85199" y="271417"/>
                    </a:cubicBezTo>
                    <a:cubicBezTo>
                      <a:pt x="96766" y="260261"/>
                      <a:pt x="103807" y="245608"/>
                      <a:pt x="111625" y="231823"/>
                    </a:cubicBezTo>
                    <a:cubicBezTo>
                      <a:pt x="117112" y="220782"/>
                      <a:pt x="129868" y="216141"/>
                      <a:pt x="135697" y="205328"/>
                    </a:cubicBezTo>
                    <a:cubicBezTo>
                      <a:pt x="143606" y="190881"/>
                      <a:pt x="153574" y="177256"/>
                      <a:pt x="158214" y="161254"/>
                    </a:cubicBezTo>
                    <a:cubicBezTo>
                      <a:pt x="163380" y="146075"/>
                      <a:pt x="165804" y="130142"/>
                      <a:pt x="171130" y="115031"/>
                    </a:cubicBezTo>
                    <a:cubicBezTo>
                      <a:pt x="176959" y="98641"/>
                      <a:pt x="180617" y="81519"/>
                      <a:pt x="182468" y="64259"/>
                    </a:cubicBezTo>
                    <a:cubicBezTo>
                      <a:pt x="184069" y="53972"/>
                      <a:pt x="192847" y="47480"/>
                      <a:pt x="198813" y="39708"/>
                    </a:cubicBezTo>
                    <a:close/>
                  </a:path>
                </a:pathLst>
              </a:custGeom>
              <a:solidFill>
                <a:srgbClr val="EBEE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" name="Forma Livre: Forma 217">
              <a:extLst>
                <a:ext uri="{FF2B5EF4-FFF2-40B4-BE49-F238E27FC236}">
                  <a16:creationId xmlns:a16="http://schemas.microsoft.com/office/drawing/2014/main" id="{4D84C6D7-A656-CFE2-5A62-CB9DD69FD126}"/>
                </a:ext>
              </a:extLst>
            </p:cNvPr>
            <p:cNvSpPr/>
            <p:nvPr/>
          </p:nvSpPr>
          <p:spPr>
            <a:xfrm>
              <a:off x="9625637" y="2866771"/>
              <a:ext cx="12214" cy="8950"/>
            </a:xfrm>
            <a:custGeom>
              <a:avLst/>
              <a:gdLst>
                <a:gd name="connsiteX0" fmla="*/ 8733 w 116768"/>
                <a:gd name="connsiteY0" fmla="*/ 0 h 85564"/>
                <a:gd name="connsiteX1" fmla="*/ 59573 w 116768"/>
                <a:gd name="connsiteY1" fmla="*/ 33604 h 85564"/>
                <a:gd name="connsiteX2" fmla="*/ 104539 w 116768"/>
                <a:gd name="connsiteY2" fmla="*/ 75392 h 85564"/>
                <a:gd name="connsiteX3" fmla="*/ 116769 w 116768"/>
                <a:gd name="connsiteY3" fmla="*/ 85565 h 85564"/>
                <a:gd name="connsiteX4" fmla="*/ 98138 w 116768"/>
                <a:gd name="connsiteY4" fmla="*/ 74752 h 85564"/>
                <a:gd name="connsiteX5" fmla="*/ 55276 w 116768"/>
                <a:gd name="connsiteY5" fmla="*/ 49880 h 85564"/>
                <a:gd name="connsiteX6" fmla="*/ 0 w 116768"/>
                <a:gd name="connsiteY6" fmla="*/ 18585 h 85564"/>
                <a:gd name="connsiteX7" fmla="*/ 9098 w 116768"/>
                <a:gd name="connsiteY7" fmla="*/ 14447 h 85564"/>
                <a:gd name="connsiteX8" fmla="*/ 8733 w 116768"/>
                <a:gd name="connsiteY8" fmla="*/ 0 h 8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68" h="85564">
                  <a:moveTo>
                    <a:pt x="8733" y="0"/>
                  </a:moveTo>
                  <a:cubicBezTo>
                    <a:pt x="26381" y="10035"/>
                    <a:pt x="44234" y="20117"/>
                    <a:pt x="59573" y="33604"/>
                  </a:cubicBezTo>
                  <a:cubicBezTo>
                    <a:pt x="75072" y="46954"/>
                    <a:pt x="89634" y="61356"/>
                    <a:pt x="104539" y="75392"/>
                  </a:cubicBezTo>
                  <a:cubicBezTo>
                    <a:pt x="108425" y="78935"/>
                    <a:pt x="112608" y="82227"/>
                    <a:pt x="116769" y="85565"/>
                  </a:cubicBezTo>
                  <a:cubicBezTo>
                    <a:pt x="110414" y="82159"/>
                    <a:pt x="104219" y="78524"/>
                    <a:pt x="98138" y="74752"/>
                  </a:cubicBezTo>
                  <a:cubicBezTo>
                    <a:pt x="84102" y="66020"/>
                    <a:pt x="69837" y="57676"/>
                    <a:pt x="55276" y="49880"/>
                  </a:cubicBezTo>
                  <a:cubicBezTo>
                    <a:pt x="36325" y="40371"/>
                    <a:pt x="18334" y="29169"/>
                    <a:pt x="0" y="18585"/>
                  </a:cubicBezTo>
                  <a:cubicBezTo>
                    <a:pt x="2949" y="17122"/>
                    <a:pt x="6035" y="15796"/>
                    <a:pt x="9098" y="14447"/>
                  </a:cubicBezTo>
                  <a:cubicBezTo>
                    <a:pt x="8938" y="9601"/>
                    <a:pt x="8824" y="4801"/>
                    <a:pt x="8733" y="0"/>
                  </a:cubicBezTo>
                  <a:close/>
                </a:path>
              </a:pathLst>
            </a:custGeom>
            <a:solidFill>
              <a:srgbClr val="1516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orma Livre: Forma 218">
              <a:extLst>
                <a:ext uri="{FF2B5EF4-FFF2-40B4-BE49-F238E27FC236}">
                  <a16:creationId xmlns:a16="http://schemas.microsoft.com/office/drawing/2014/main" id="{3023AFA7-2F6D-F4AB-D01B-B7902ABC87AB}"/>
                </a:ext>
              </a:extLst>
            </p:cNvPr>
            <p:cNvSpPr/>
            <p:nvPr/>
          </p:nvSpPr>
          <p:spPr>
            <a:xfrm>
              <a:off x="9629975" y="2871988"/>
              <a:ext cx="5928" cy="9046"/>
            </a:xfrm>
            <a:custGeom>
              <a:avLst/>
              <a:gdLst>
                <a:gd name="connsiteX0" fmla="*/ 3749 w 56669"/>
                <a:gd name="connsiteY0" fmla="*/ 25740 h 86479"/>
                <a:gd name="connsiteX1" fmla="*/ 13807 w 56669"/>
                <a:gd name="connsiteY1" fmla="*/ 0 h 86479"/>
                <a:gd name="connsiteX2" fmla="*/ 56670 w 56669"/>
                <a:gd name="connsiteY2" fmla="*/ 24872 h 86479"/>
                <a:gd name="connsiteX3" fmla="*/ 44051 w 56669"/>
                <a:gd name="connsiteY3" fmla="*/ 57127 h 86479"/>
                <a:gd name="connsiteX4" fmla="*/ 2537 w 56669"/>
                <a:gd name="connsiteY4" fmla="*/ 86479 h 86479"/>
                <a:gd name="connsiteX5" fmla="*/ 3749 w 56669"/>
                <a:gd name="connsiteY5" fmla="*/ 25740 h 8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69" h="86479">
                  <a:moveTo>
                    <a:pt x="3749" y="25740"/>
                  </a:moveTo>
                  <a:cubicBezTo>
                    <a:pt x="5006" y="16459"/>
                    <a:pt x="8389" y="7635"/>
                    <a:pt x="13807" y="0"/>
                  </a:cubicBezTo>
                  <a:cubicBezTo>
                    <a:pt x="28369" y="7795"/>
                    <a:pt x="42634" y="16139"/>
                    <a:pt x="56670" y="24872"/>
                  </a:cubicBezTo>
                  <a:cubicBezTo>
                    <a:pt x="49949" y="34541"/>
                    <a:pt x="52143" y="47937"/>
                    <a:pt x="44051" y="57127"/>
                  </a:cubicBezTo>
                  <a:cubicBezTo>
                    <a:pt x="28643" y="64580"/>
                    <a:pt x="16985" y="77518"/>
                    <a:pt x="2537" y="86479"/>
                  </a:cubicBezTo>
                  <a:cubicBezTo>
                    <a:pt x="-1326" y="66408"/>
                    <a:pt x="-663" y="45651"/>
                    <a:pt x="3749" y="25740"/>
                  </a:cubicBezTo>
                  <a:close/>
                </a:path>
              </a:pathLst>
            </a:custGeom>
            <a:solidFill>
              <a:srgbClr val="23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orma Livre: Forma 219">
              <a:extLst>
                <a:ext uri="{FF2B5EF4-FFF2-40B4-BE49-F238E27FC236}">
                  <a16:creationId xmlns:a16="http://schemas.microsoft.com/office/drawing/2014/main" id="{E1E14F45-5588-BB61-07B4-6554D8073519}"/>
                </a:ext>
              </a:extLst>
            </p:cNvPr>
            <p:cNvSpPr/>
            <p:nvPr/>
          </p:nvSpPr>
          <p:spPr>
            <a:xfrm>
              <a:off x="9708731" y="2872433"/>
              <a:ext cx="5414" cy="3305"/>
            </a:xfrm>
            <a:custGeom>
              <a:avLst/>
              <a:gdLst>
                <a:gd name="connsiteX0" fmla="*/ 0 w 51755"/>
                <a:gd name="connsiteY0" fmla="*/ 0 h 31592"/>
                <a:gd name="connsiteX1" fmla="*/ 51755 w 51755"/>
                <a:gd name="connsiteY1" fmla="*/ 15682 h 31592"/>
                <a:gd name="connsiteX2" fmla="*/ 51275 w 51755"/>
                <a:gd name="connsiteY2" fmla="*/ 16071 h 31592"/>
                <a:gd name="connsiteX3" fmla="*/ 39868 w 51755"/>
                <a:gd name="connsiteY3" fmla="*/ 31593 h 31592"/>
                <a:gd name="connsiteX4" fmla="*/ 0 w 51755"/>
                <a:gd name="connsiteY4" fmla="*/ 0 h 3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" h="31592">
                  <a:moveTo>
                    <a:pt x="0" y="0"/>
                  </a:moveTo>
                  <a:cubicBezTo>
                    <a:pt x="16596" y="7087"/>
                    <a:pt x="33901" y="12779"/>
                    <a:pt x="51755" y="15682"/>
                  </a:cubicBezTo>
                  <a:lnTo>
                    <a:pt x="51275" y="16071"/>
                  </a:lnTo>
                  <a:cubicBezTo>
                    <a:pt x="45674" y="19728"/>
                    <a:pt x="41240" y="24849"/>
                    <a:pt x="39868" y="31593"/>
                  </a:cubicBezTo>
                  <a:cubicBezTo>
                    <a:pt x="27226" y="20300"/>
                    <a:pt x="14448" y="8938"/>
                    <a:pt x="0" y="0"/>
                  </a:cubicBezTo>
                  <a:close/>
                </a:path>
              </a:pathLst>
            </a:custGeom>
            <a:solidFill>
              <a:srgbClr val="60B1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orma Livre: Forma 220">
              <a:extLst>
                <a:ext uri="{FF2B5EF4-FFF2-40B4-BE49-F238E27FC236}">
                  <a16:creationId xmlns:a16="http://schemas.microsoft.com/office/drawing/2014/main" id="{A08C0AB5-A491-1E37-6AF6-9E9756962459}"/>
                </a:ext>
              </a:extLst>
            </p:cNvPr>
            <p:cNvSpPr/>
            <p:nvPr/>
          </p:nvSpPr>
          <p:spPr>
            <a:xfrm>
              <a:off x="9712901" y="2874114"/>
              <a:ext cx="3780" cy="5770"/>
            </a:xfrm>
            <a:custGeom>
              <a:avLst/>
              <a:gdLst>
                <a:gd name="connsiteX0" fmla="*/ 0 w 36140"/>
                <a:gd name="connsiteY0" fmla="*/ 15522 h 55161"/>
                <a:gd name="connsiteX1" fmla="*/ 11407 w 36140"/>
                <a:gd name="connsiteY1" fmla="*/ 0 h 55161"/>
                <a:gd name="connsiteX2" fmla="*/ 34816 w 36140"/>
                <a:gd name="connsiteY2" fmla="*/ 3635 h 55161"/>
                <a:gd name="connsiteX3" fmla="*/ 35799 w 36140"/>
                <a:gd name="connsiteY3" fmla="*/ 5509 h 55161"/>
                <a:gd name="connsiteX4" fmla="*/ 30449 w 36140"/>
                <a:gd name="connsiteY4" fmla="*/ 13304 h 55161"/>
                <a:gd name="connsiteX5" fmla="*/ 35273 w 36140"/>
                <a:gd name="connsiteY5" fmla="*/ 55161 h 55161"/>
                <a:gd name="connsiteX6" fmla="*/ 0 w 36140"/>
                <a:gd name="connsiteY6" fmla="*/ 15522 h 5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0" h="55161">
                  <a:moveTo>
                    <a:pt x="0" y="15522"/>
                  </a:moveTo>
                  <a:cubicBezTo>
                    <a:pt x="1372" y="8778"/>
                    <a:pt x="5806" y="3658"/>
                    <a:pt x="11407" y="0"/>
                  </a:cubicBezTo>
                  <a:cubicBezTo>
                    <a:pt x="19157" y="1303"/>
                    <a:pt x="27066" y="1989"/>
                    <a:pt x="34816" y="3635"/>
                  </a:cubicBezTo>
                  <a:lnTo>
                    <a:pt x="35799" y="5509"/>
                  </a:lnTo>
                  <a:cubicBezTo>
                    <a:pt x="33924" y="8047"/>
                    <a:pt x="32210" y="10676"/>
                    <a:pt x="30449" y="13304"/>
                  </a:cubicBezTo>
                  <a:cubicBezTo>
                    <a:pt x="35044" y="26723"/>
                    <a:pt x="37582" y="41011"/>
                    <a:pt x="35273" y="55161"/>
                  </a:cubicBezTo>
                  <a:cubicBezTo>
                    <a:pt x="23866" y="41628"/>
                    <a:pt x="13030" y="27569"/>
                    <a:pt x="0" y="15522"/>
                  </a:cubicBezTo>
                  <a:close/>
                </a:path>
              </a:pathLst>
            </a:custGeom>
            <a:solidFill>
              <a:srgbClr val="77B6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orma Livre: Forma 221">
              <a:extLst>
                <a:ext uri="{FF2B5EF4-FFF2-40B4-BE49-F238E27FC236}">
                  <a16:creationId xmlns:a16="http://schemas.microsoft.com/office/drawing/2014/main" id="{B9A0AE14-1F03-BC69-D75E-C6DA92B2A8B8}"/>
                </a:ext>
              </a:extLst>
            </p:cNvPr>
            <p:cNvSpPr/>
            <p:nvPr/>
          </p:nvSpPr>
          <p:spPr>
            <a:xfrm>
              <a:off x="9720347" y="2874269"/>
              <a:ext cx="6894" cy="6052"/>
            </a:xfrm>
            <a:custGeom>
              <a:avLst/>
              <a:gdLst>
                <a:gd name="connsiteX0" fmla="*/ 0 w 65905"/>
                <a:gd name="connsiteY0" fmla="*/ 3932 h 57858"/>
                <a:gd name="connsiteX1" fmla="*/ 46017 w 65905"/>
                <a:gd name="connsiteY1" fmla="*/ 0 h 57858"/>
                <a:gd name="connsiteX2" fmla="*/ 44737 w 65905"/>
                <a:gd name="connsiteY2" fmla="*/ 4686 h 57858"/>
                <a:gd name="connsiteX3" fmla="*/ 51481 w 65905"/>
                <a:gd name="connsiteY3" fmla="*/ 20871 h 57858"/>
                <a:gd name="connsiteX4" fmla="*/ 65906 w 65905"/>
                <a:gd name="connsiteY4" fmla="*/ 54384 h 57858"/>
                <a:gd name="connsiteX5" fmla="*/ 56304 w 65905"/>
                <a:gd name="connsiteY5" fmla="*/ 57150 h 57858"/>
                <a:gd name="connsiteX6" fmla="*/ 46109 w 65905"/>
                <a:gd name="connsiteY6" fmla="*/ 57859 h 57858"/>
                <a:gd name="connsiteX7" fmla="*/ 11590 w 65905"/>
                <a:gd name="connsiteY7" fmla="*/ 20597 h 57858"/>
                <a:gd name="connsiteX8" fmla="*/ 0 w 65905"/>
                <a:gd name="connsiteY8" fmla="*/ 3932 h 5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05" h="57858">
                  <a:moveTo>
                    <a:pt x="0" y="3932"/>
                  </a:moveTo>
                  <a:cubicBezTo>
                    <a:pt x="15385" y="3589"/>
                    <a:pt x="30770" y="2309"/>
                    <a:pt x="46017" y="0"/>
                  </a:cubicBezTo>
                  <a:cubicBezTo>
                    <a:pt x="45697" y="1166"/>
                    <a:pt x="45057" y="3520"/>
                    <a:pt x="44737" y="4686"/>
                  </a:cubicBezTo>
                  <a:cubicBezTo>
                    <a:pt x="47755" y="9693"/>
                    <a:pt x="50749" y="14905"/>
                    <a:pt x="51481" y="20871"/>
                  </a:cubicBezTo>
                  <a:cubicBezTo>
                    <a:pt x="52898" y="33284"/>
                    <a:pt x="61699" y="42885"/>
                    <a:pt x="65906" y="54384"/>
                  </a:cubicBezTo>
                  <a:cubicBezTo>
                    <a:pt x="62682" y="55344"/>
                    <a:pt x="59482" y="56258"/>
                    <a:pt x="56304" y="57150"/>
                  </a:cubicBezTo>
                  <a:cubicBezTo>
                    <a:pt x="52875" y="57356"/>
                    <a:pt x="49469" y="57538"/>
                    <a:pt x="46109" y="57859"/>
                  </a:cubicBezTo>
                  <a:cubicBezTo>
                    <a:pt x="35456" y="44691"/>
                    <a:pt x="26426" y="29558"/>
                    <a:pt x="11590" y="20597"/>
                  </a:cubicBezTo>
                  <a:cubicBezTo>
                    <a:pt x="6172" y="16253"/>
                    <a:pt x="2926" y="10013"/>
                    <a:pt x="0" y="3932"/>
                  </a:cubicBezTo>
                  <a:close/>
                </a:path>
              </a:pathLst>
            </a:custGeom>
            <a:solidFill>
              <a:srgbClr val="D1E4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orma Livre: Forma 222">
              <a:extLst>
                <a:ext uri="{FF2B5EF4-FFF2-40B4-BE49-F238E27FC236}">
                  <a16:creationId xmlns:a16="http://schemas.microsoft.com/office/drawing/2014/main" id="{F91B8016-D695-A619-2682-8EC3D8DA3E4D}"/>
                </a:ext>
              </a:extLst>
            </p:cNvPr>
            <p:cNvSpPr/>
            <p:nvPr/>
          </p:nvSpPr>
          <p:spPr>
            <a:xfrm>
              <a:off x="9716543" y="2874494"/>
              <a:ext cx="3405" cy="3792"/>
            </a:xfrm>
            <a:custGeom>
              <a:avLst/>
              <a:gdLst>
                <a:gd name="connsiteX0" fmla="*/ 0 w 32552"/>
                <a:gd name="connsiteY0" fmla="*/ 0 h 36255"/>
                <a:gd name="connsiteX1" fmla="*/ 21146 w 32552"/>
                <a:gd name="connsiteY1" fmla="*/ 1303 h 36255"/>
                <a:gd name="connsiteX2" fmla="*/ 32553 w 32552"/>
                <a:gd name="connsiteY2" fmla="*/ 36256 h 36255"/>
                <a:gd name="connsiteX3" fmla="*/ 18539 w 32552"/>
                <a:gd name="connsiteY3" fmla="*/ 32301 h 36255"/>
                <a:gd name="connsiteX4" fmla="*/ 983 w 32552"/>
                <a:gd name="connsiteY4" fmla="*/ 1875 h 36255"/>
                <a:gd name="connsiteX5" fmla="*/ 0 w 32552"/>
                <a:gd name="connsiteY5" fmla="*/ 0 h 3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2" h="36255">
                  <a:moveTo>
                    <a:pt x="0" y="0"/>
                  </a:moveTo>
                  <a:cubicBezTo>
                    <a:pt x="7041" y="434"/>
                    <a:pt x="14059" y="914"/>
                    <a:pt x="21146" y="1303"/>
                  </a:cubicBezTo>
                  <a:cubicBezTo>
                    <a:pt x="26015" y="12573"/>
                    <a:pt x="27889" y="24872"/>
                    <a:pt x="32553" y="36256"/>
                  </a:cubicBezTo>
                  <a:cubicBezTo>
                    <a:pt x="27912" y="34656"/>
                    <a:pt x="23226" y="33467"/>
                    <a:pt x="18539" y="32301"/>
                  </a:cubicBezTo>
                  <a:cubicBezTo>
                    <a:pt x="10058" y="23797"/>
                    <a:pt x="5372" y="12779"/>
                    <a:pt x="983" y="18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7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orma Livre: Forma 223">
              <a:extLst>
                <a:ext uri="{FF2B5EF4-FFF2-40B4-BE49-F238E27FC236}">
                  <a16:creationId xmlns:a16="http://schemas.microsoft.com/office/drawing/2014/main" id="{BB04C3C4-2A73-2AB9-A7AC-18DAB3F3F17E}"/>
                </a:ext>
              </a:extLst>
            </p:cNvPr>
            <p:cNvSpPr/>
            <p:nvPr/>
          </p:nvSpPr>
          <p:spPr>
            <a:xfrm>
              <a:off x="9716086" y="2874690"/>
              <a:ext cx="2508" cy="7845"/>
            </a:xfrm>
            <a:custGeom>
              <a:avLst/>
              <a:gdLst>
                <a:gd name="connsiteX0" fmla="*/ 5349 w 23981"/>
                <a:gd name="connsiteY0" fmla="*/ 0 h 75003"/>
                <a:gd name="connsiteX1" fmla="*/ 22906 w 23981"/>
                <a:gd name="connsiteY1" fmla="*/ 30427 h 75003"/>
                <a:gd name="connsiteX2" fmla="*/ 21511 w 23981"/>
                <a:gd name="connsiteY2" fmla="*/ 75004 h 75003"/>
                <a:gd name="connsiteX3" fmla="*/ 4778 w 23981"/>
                <a:gd name="connsiteY3" fmla="*/ 50246 h 75003"/>
                <a:gd name="connsiteX4" fmla="*/ 4823 w 23981"/>
                <a:gd name="connsiteY4" fmla="*/ 49652 h 75003"/>
                <a:gd name="connsiteX5" fmla="*/ 0 w 23981"/>
                <a:gd name="connsiteY5" fmla="*/ 7795 h 75003"/>
                <a:gd name="connsiteX6" fmla="*/ 5349 w 23981"/>
                <a:gd name="connsiteY6" fmla="*/ 0 h 7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1" h="75003">
                  <a:moveTo>
                    <a:pt x="5349" y="0"/>
                  </a:moveTo>
                  <a:cubicBezTo>
                    <a:pt x="9738" y="10904"/>
                    <a:pt x="14425" y="21923"/>
                    <a:pt x="22906" y="30427"/>
                  </a:cubicBezTo>
                  <a:cubicBezTo>
                    <a:pt x="24689" y="45263"/>
                    <a:pt x="24277" y="60282"/>
                    <a:pt x="21511" y="75004"/>
                  </a:cubicBezTo>
                  <a:cubicBezTo>
                    <a:pt x="16094" y="66614"/>
                    <a:pt x="10561" y="58338"/>
                    <a:pt x="4778" y="50246"/>
                  </a:cubicBezTo>
                  <a:lnTo>
                    <a:pt x="4823" y="49652"/>
                  </a:lnTo>
                  <a:cubicBezTo>
                    <a:pt x="7132" y="35501"/>
                    <a:pt x="4595" y="21214"/>
                    <a:pt x="0" y="7795"/>
                  </a:cubicBezTo>
                  <a:cubicBezTo>
                    <a:pt x="1760" y="5166"/>
                    <a:pt x="3475" y="2537"/>
                    <a:pt x="5349" y="0"/>
                  </a:cubicBezTo>
                  <a:close/>
                </a:path>
              </a:pathLst>
            </a:custGeom>
            <a:solidFill>
              <a:srgbClr val="8DBB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orma Livre: Forma 224">
              <a:extLst>
                <a:ext uri="{FF2B5EF4-FFF2-40B4-BE49-F238E27FC236}">
                  <a16:creationId xmlns:a16="http://schemas.microsoft.com/office/drawing/2014/main" id="{7411FB33-3F6A-FC03-B191-1F540137D6D9}"/>
                </a:ext>
              </a:extLst>
            </p:cNvPr>
            <p:cNvSpPr/>
            <p:nvPr/>
          </p:nvSpPr>
          <p:spPr>
            <a:xfrm>
              <a:off x="9718754" y="2874630"/>
              <a:ext cx="3656" cy="5196"/>
            </a:xfrm>
            <a:custGeom>
              <a:avLst/>
              <a:gdLst>
                <a:gd name="connsiteX0" fmla="*/ 0 w 34952"/>
                <a:gd name="connsiteY0" fmla="*/ 0 h 49674"/>
                <a:gd name="connsiteX1" fmla="*/ 15225 w 34952"/>
                <a:gd name="connsiteY1" fmla="*/ 480 h 49674"/>
                <a:gd name="connsiteX2" fmla="*/ 26815 w 34952"/>
                <a:gd name="connsiteY2" fmla="*/ 17145 h 49674"/>
                <a:gd name="connsiteX3" fmla="*/ 34953 w 34952"/>
                <a:gd name="connsiteY3" fmla="*/ 49675 h 49674"/>
                <a:gd name="connsiteX4" fmla="*/ 13350 w 34952"/>
                <a:gd name="connsiteY4" fmla="*/ 35867 h 49674"/>
                <a:gd name="connsiteX5" fmla="*/ 11407 w 34952"/>
                <a:gd name="connsiteY5" fmla="*/ 34953 h 49674"/>
                <a:gd name="connsiteX6" fmla="*/ 0 w 34952"/>
                <a:gd name="connsiteY6" fmla="*/ 0 h 4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52" h="49674">
                  <a:moveTo>
                    <a:pt x="0" y="0"/>
                  </a:moveTo>
                  <a:cubicBezTo>
                    <a:pt x="5029" y="183"/>
                    <a:pt x="10104" y="297"/>
                    <a:pt x="15225" y="480"/>
                  </a:cubicBezTo>
                  <a:cubicBezTo>
                    <a:pt x="18151" y="6561"/>
                    <a:pt x="21397" y="12802"/>
                    <a:pt x="26815" y="17145"/>
                  </a:cubicBezTo>
                  <a:cubicBezTo>
                    <a:pt x="25237" y="28986"/>
                    <a:pt x="34221" y="38176"/>
                    <a:pt x="34953" y="49675"/>
                  </a:cubicBezTo>
                  <a:cubicBezTo>
                    <a:pt x="26449" y="47251"/>
                    <a:pt x="19888" y="41422"/>
                    <a:pt x="13350" y="35867"/>
                  </a:cubicBezTo>
                  <a:lnTo>
                    <a:pt x="11407" y="34953"/>
                  </a:lnTo>
                  <a:cubicBezTo>
                    <a:pt x="6744" y="23569"/>
                    <a:pt x="4869" y="11270"/>
                    <a:pt x="0" y="0"/>
                  </a:cubicBezTo>
                  <a:close/>
                </a:path>
              </a:pathLst>
            </a:custGeom>
            <a:solidFill>
              <a:srgbClr val="ACCE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orma Livre: Forma 225">
              <a:extLst>
                <a:ext uri="{FF2B5EF4-FFF2-40B4-BE49-F238E27FC236}">
                  <a16:creationId xmlns:a16="http://schemas.microsoft.com/office/drawing/2014/main" id="{64CC9896-D71A-3869-358C-6DB9BAAE5D3A}"/>
                </a:ext>
              </a:extLst>
            </p:cNvPr>
            <p:cNvSpPr/>
            <p:nvPr/>
          </p:nvSpPr>
          <p:spPr>
            <a:xfrm>
              <a:off x="9721540" y="2876424"/>
              <a:ext cx="4374" cy="6102"/>
            </a:xfrm>
            <a:custGeom>
              <a:avLst/>
              <a:gdLst>
                <a:gd name="connsiteX0" fmla="*/ 185 w 41813"/>
                <a:gd name="connsiteY0" fmla="*/ 0 h 58338"/>
                <a:gd name="connsiteX1" fmla="*/ 34704 w 41813"/>
                <a:gd name="connsiteY1" fmla="*/ 37262 h 58338"/>
                <a:gd name="connsiteX2" fmla="*/ 41813 w 41813"/>
                <a:gd name="connsiteY2" fmla="*/ 58338 h 58338"/>
                <a:gd name="connsiteX3" fmla="*/ 22405 w 41813"/>
                <a:gd name="connsiteY3" fmla="*/ 48120 h 58338"/>
                <a:gd name="connsiteX4" fmla="*/ 8323 w 41813"/>
                <a:gd name="connsiteY4" fmla="*/ 32530 h 58338"/>
                <a:gd name="connsiteX5" fmla="*/ 185 w 41813"/>
                <a:gd name="connsiteY5" fmla="*/ 0 h 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13" h="58338">
                  <a:moveTo>
                    <a:pt x="185" y="0"/>
                  </a:moveTo>
                  <a:cubicBezTo>
                    <a:pt x="15022" y="8961"/>
                    <a:pt x="24051" y="24094"/>
                    <a:pt x="34704" y="37262"/>
                  </a:cubicBezTo>
                  <a:cubicBezTo>
                    <a:pt x="37310" y="44188"/>
                    <a:pt x="39139" y="51389"/>
                    <a:pt x="41813" y="58338"/>
                  </a:cubicBezTo>
                  <a:cubicBezTo>
                    <a:pt x="34612" y="56464"/>
                    <a:pt x="28029" y="52898"/>
                    <a:pt x="22405" y="48120"/>
                  </a:cubicBezTo>
                  <a:cubicBezTo>
                    <a:pt x="18268" y="42428"/>
                    <a:pt x="13764" y="36964"/>
                    <a:pt x="8323" y="32530"/>
                  </a:cubicBezTo>
                  <a:cubicBezTo>
                    <a:pt x="7592" y="21031"/>
                    <a:pt x="-1392" y="11841"/>
                    <a:pt x="185" y="0"/>
                  </a:cubicBezTo>
                  <a:close/>
                </a:path>
              </a:pathLst>
            </a:custGeom>
            <a:solidFill>
              <a:srgbClr val="BED4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orma Livre: Forma 226">
              <a:extLst>
                <a:ext uri="{FF2B5EF4-FFF2-40B4-BE49-F238E27FC236}">
                  <a16:creationId xmlns:a16="http://schemas.microsoft.com/office/drawing/2014/main" id="{8109404F-9781-4D97-F21C-2B5D9CA87121}"/>
                </a:ext>
              </a:extLst>
            </p:cNvPr>
            <p:cNvSpPr/>
            <p:nvPr/>
          </p:nvSpPr>
          <p:spPr>
            <a:xfrm>
              <a:off x="9718336" y="2877873"/>
              <a:ext cx="2282" cy="7953"/>
            </a:xfrm>
            <a:custGeom>
              <a:avLst/>
              <a:gdLst>
                <a:gd name="connsiteX0" fmla="*/ 1394 w 21816"/>
                <a:gd name="connsiteY0" fmla="*/ 0 h 76032"/>
                <a:gd name="connsiteX1" fmla="*/ 15408 w 21816"/>
                <a:gd name="connsiteY1" fmla="*/ 3955 h 76032"/>
                <a:gd name="connsiteX2" fmla="*/ 17351 w 21816"/>
                <a:gd name="connsiteY2" fmla="*/ 4869 h 76032"/>
                <a:gd name="connsiteX3" fmla="*/ 21237 w 21816"/>
                <a:gd name="connsiteY3" fmla="*/ 37216 h 76032"/>
                <a:gd name="connsiteX4" fmla="*/ 18471 w 21816"/>
                <a:gd name="connsiteY4" fmla="*/ 76032 h 76032"/>
                <a:gd name="connsiteX5" fmla="*/ 0 w 21816"/>
                <a:gd name="connsiteY5" fmla="*/ 44577 h 76032"/>
                <a:gd name="connsiteX6" fmla="*/ 1394 w 21816"/>
                <a:gd name="connsiteY6" fmla="*/ 0 h 7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6" h="76032">
                  <a:moveTo>
                    <a:pt x="1394" y="0"/>
                  </a:moveTo>
                  <a:cubicBezTo>
                    <a:pt x="6081" y="1166"/>
                    <a:pt x="10767" y="2355"/>
                    <a:pt x="15408" y="3955"/>
                  </a:cubicBezTo>
                  <a:lnTo>
                    <a:pt x="17351" y="4869"/>
                  </a:lnTo>
                  <a:cubicBezTo>
                    <a:pt x="19111" y="15591"/>
                    <a:pt x="19728" y="26426"/>
                    <a:pt x="21237" y="37216"/>
                  </a:cubicBezTo>
                  <a:cubicBezTo>
                    <a:pt x="23248" y="50223"/>
                    <a:pt x="19454" y="63094"/>
                    <a:pt x="18471" y="76032"/>
                  </a:cubicBezTo>
                  <a:cubicBezTo>
                    <a:pt x="12070" y="65677"/>
                    <a:pt x="6492" y="54841"/>
                    <a:pt x="0" y="44577"/>
                  </a:cubicBezTo>
                  <a:cubicBezTo>
                    <a:pt x="2766" y="29855"/>
                    <a:pt x="3178" y="14836"/>
                    <a:pt x="1394" y="0"/>
                  </a:cubicBezTo>
                  <a:close/>
                </a:path>
              </a:pathLst>
            </a:custGeom>
            <a:solidFill>
              <a:srgbClr val="9DBF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orma Livre: Forma 227">
              <a:extLst>
                <a:ext uri="{FF2B5EF4-FFF2-40B4-BE49-F238E27FC236}">
                  <a16:creationId xmlns:a16="http://schemas.microsoft.com/office/drawing/2014/main" id="{ECD6FE05-89A2-7941-2A75-E77808B06E21}"/>
                </a:ext>
              </a:extLst>
            </p:cNvPr>
            <p:cNvSpPr/>
            <p:nvPr/>
          </p:nvSpPr>
          <p:spPr>
            <a:xfrm>
              <a:off x="9720151" y="2878382"/>
              <a:ext cx="4866" cy="13259"/>
            </a:xfrm>
            <a:custGeom>
              <a:avLst/>
              <a:gdLst>
                <a:gd name="connsiteX0" fmla="*/ 0 w 46520"/>
                <a:gd name="connsiteY0" fmla="*/ 0 h 126758"/>
                <a:gd name="connsiteX1" fmla="*/ 21603 w 46520"/>
                <a:gd name="connsiteY1" fmla="*/ 13808 h 126758"/>
                <a:gd name="connsiteX2" fmla="*/ 35684 w 46520"/>
                <a:gd name="connsiteY2" fmla="*/ 29398 h 126758"/>
                <a:gd name="connsiteX3" fmla="*/ 46520 w 46520"/>
                <a:gd name="connsiteY3" fmla="*/ 76535 h 126758"/>
                <a:gd name="connsiteX4" fmla="*/ 35319 w 46520"/>
                <a:gd name="connsiteY4" fmla="*/ 120975 h 126758"/>
                <a:gd name="connsiteX5" fmla="*/ 30427 w 46520"/>
                <a:gd name="connsiteY5" fmla="*/ 112334 h 126758"/>
                <a:gd name="connsiteX6" fmla="*/ 27889 w 46520"/>
                <a:gd name="connsiteY6" fmla="*/ 126759 h 126758"/>
                <a:gd name="connsiteX7" fmla="*/ 1006 w 46520"/>
                <a:gd name="connsiteY7" fmla="*/ 72123 h 126758"/>
                <a:gd name="connsiteX8" fmla="*/ 1120 w 46520"/>
                <a:gd name="connsiteY8" fmla="*/ 71163 h 126758"/>
                <a:gd name="connsiteX9" fmla="*/ 3886 w 46520"/>
                <a:gd name="connsiteY9" fmla="*/ 32347 h 126758"/>
                <a:gd name="connsiteX10" fmla="*/ 0 w 46520"/>
                <a:gd name="connsiteY10" fmla="*/ 0 h 1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20" h="126758">
                  <a:moveTo>
                    <a:pt x="0" y="0"/>
                  </a:moveTo>
                  <a:cubicBezTo>
                    <a:pt x="6538" y="5555"/>
                    <a:pt x="13099" y="11384"/>
                    <a:pt x="21603" y="13808"/>
                  </a:cubicBezTo>
                  <a:cubicBezTo>
                    <a:pt x="27043" y="18242"/>
                    <a:pt x="31547" y="23706"/>
                    <a:pt x="35684" y="29398"/>
                  </a:cubicBezTo>
                  <a:cubicBezTo>
                    <a:pt x="41514" y="44577"/>
                    <a:pt x="44257" y="60487"/>
                    <a:pt x="46520" y="76535"/>
                  </a:cubicBezTo>
                  <a:cubicBezTo>
                    <a:pt x="42954" y="91348"/>
                    <a:pt x="39891" y="106368"/>
                    <a:pt x="35319" y="120975"/>
                  </a:cubicBezTo>
                  <a:cubicBezTo>
                    <a:pt x="33627" y="118072"/>
                    <a:pt x="31981" y="115169"/>
                    <a:pt x="30427" y="112334"/>
                  </a:cubicBezTo>
                  <a:cubicBezTo>
                    <a:pt x="29672" y="117135"/>
                    <a:pt x="28872" y="121958"/>
                    <a:pt x="27889" y="126759"/>
                  </a:cubicBezTo>
                  <a:cubicBezTo>
                    <a:pt x="19042" y="108493"/>
                    <a:pt x="11064" y="89771"/>
                    <a:pt x="1006" y="72123"/>
                  </a:cubicBezTo>
                  <a:lnTo>
                    <a:pt x="1120" y="71163"/>
                  </a:lnTo>
                  <a:cubicBezTo>
                    <a:pt x="2103" y="58224"/>
                    <a:pt x="5898" y="45354"/>
                    <a:pt x="3886" y="32347"/>
                  </a:cubicBezTo>
                  <a:cubicBezTo>
                    <a:pt x="2378" y="21557"/>
                    <a:pt x="1760" y="10721"/>
                    <a:pt x="0" y="0"/>
                  </a:cubicBezTo>
                  <a:close/>
                </a:path>
              </a:pathLst>
            </a:custGeom>
            <a:solidFill>
              <a:srgbClr val="B0C4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orma Livre: Forma 228">
              <a:extLst>
                <a:ext uri="{FF2B5EF4-FFF2-40B4-BE49-F238E27FC236}">
                  <a16:creationId xmlns:a16="http://schemas.microsoft.com/office/drawing/2014/main" id="{72CE2098-7B35-E23B-D63C-DC5A9F4CD0C5}"/>
                </a:ext>
              </a:extLst>
            </p:cNvPr>
            <p:cNvSpPr/>
            <p:nvPr/>
          </p:nvSpPr>
          <p:spPr>
            <a:xfrm>
              <a:off x="9726236" y="2879958"/>
              <a:ext cx="32372" cy="79932"/>
            </a:xfrm>
            <a:custGeom>
              <a:avLst/>
              <a:gdLst>
                <a:gd name="connsiteX0" fmla="*/ 0 w 309478"/>
                <a:gd name="connsiteY0" fmla="*/ 2766 h 764164"/>
                <a:gd name="connsiteX1" fmla="*/ 9601 w 309478"/>
                <a:gd name="connsiteY1" fmla="*/ 0 h 764164"/>
                <a:gd name="connsiteX2" fmla="*/ 18014 w 309478"/>
                <a:gd name="connsiteY2" fmla="*/ 8595 h 764164"/>
                <a:gd name="connsiteX3" fmla="*/ 25855 w 309478"/>
                <a:gd name="connsiteY3" fmla="*/ 8001 h 764164"/>
                <a:gd name="connsiteX4" fmla="*/ 52807 w 309478"/>
                <a:gd name="connsiteY4" fmla="*/ 47732 h 764164"/>
                <a:gd name="connsiteX5" fmla="*/ 89726 w 309478"/>
                <a:gd name="connsiteY5" fmla="*/ 108814 h 764164"/>
                <a:gd name="connsiteX6" fmla="*/ 138783 w 309478"/>
                <a:gd name="connsiteY6" fmla="*/ 247505 h 764164"/>
                <a:gd name="connsiteX7" fmla="*/ 146418 w 309478"/>
                <a:gd name="connsiteY7" fmla="*/ 350764 h 764164"/>
                <a:gd name="connsiteX8" fmla="*/ 140863 w 309478"/>
                <a:gd name="connsiteY8" fmla="*/ 412280 h 764164"/>
                <a:gd name="connsiteX9" fmla="*/ 145824 w 309478"/>
                <a:gd name="connsiteY9" fmla="*/ 521528 h 764164"/>
                <a:gd name="connsiteX10" fmla="*/ 160089 w 309478"/>
                <a:gd name="connsiteY10" fmla="*/ 649659 h 764164"/>
                <a:gd name="connsiteX11" fmla="*/ 183932 w 309478"/>
                <a:gd name="connsiteY11" fmla="*/ 675399 h 764164"/>
                <a:gd name="connsiteX12" fmla="*/ 236875 w 309478"/>
                <a:gd name="connsiteY12" fmla="*/ 704340 h 764164"/>
                <a:gd name="connsiteX13" fmla="*/ 291077 w 309478"/>
                <a:gd name="connsiteY13" fmla="*/ 741967 h 764164"/>
                <a:gd name="connsiteX14" fmla="*/ 309479 w 309478"/>
                <a:gd name="connsiteY14" fmla="*/ 764164 h 764164"/>
                <a:gd name="connsiteX15" fmla="*/ 285613 w 309478"/>
                <a:gd name="connsiteY15" fmla="*/ 754357 h 764164"/>
                <a:gd name="connsiteX16" fmla="*/ 286436 w 309478"/>
                <a:gd name="connsiteY16" fmla="*/ 759226 h 764164"/>
                <a:gd name="connsiteX17" fmla="*/ 282298 w 309478"/>
                <a:gd name="connsiteY17" fmla="*/ 761718 h 764164"/>
                <a:gd name="connsiteX18" fmla="*/ 212415 w 309478"/>
                <a:gd name="connsiteY18" fmla="*/ 712935 h 764164"/>
                <a:gd name="connsiteX19" fmla="*/ 180045 w 309478"/>
                <a:gd name="connsiteY19" fmla="*/ 685983 h 764164"/>
                <a:gd name="connsiteX20" fmla="*/ 147013 w 309478"/>
                <a:gd name="connsiteY20" fmla="*/ 643646 h 764164"/>
                <a:gd name="connsiteX21" fmla="*/ 139309 w 309478"/>
                <a:gd name="connsiteY21" fmla="*/ 528043 h 764164"/>
                <a:gd name="connsiteX22" fmla="*/ 123238 w 309478"/>
                <a:gd name="connsiteY22" fmla="*/ 480312 h 764164"/>
                <a:gd name="connsiteX23" fmla="*/ 126965 w 309478"/>
                <a:gd name="connsiteY23" fmla="*/ 453314 h 764164"/>
                <a:gd name="connsiteX24" fmla="*/ 133937 w 309478"/>
                <a:gd name="connsiteY24" fmla="*/ 407731 h 764164"/>
                <a:gd name="connsiteX25" fmla="*/ 129571 w 309478"/>
                <a:gd name="connsiteY25" fmla="*/ 345758 h 764164"/>
                <a:gd name="connsiteX26" fmla="*/ 131605 w 309478"/>
                <a:gd name="connsiteY26" fmla="*/ 318531 h 764164"/>
                <a:gd name="connsiteX27" fmla="*/ 122393 w 309478"/>
                <a:gd name="connsiteY27" fmla="*/ 231549 h 764164"/>
                <a:gd name="connsiteX28" fmla="*/ 108768 w 309478"/>
                <a:gd name="connsiteY28" fmla="*/ 183360 h 764164"/>
                <a:gd name="connsiteX29" fmla="*/ 94915 w 309478"/>
                <a:gd name="connsiteY29" fmla="*/ 149253 h 764164"/>
                <a:gd name="connsiteX30" fmla="*/ 71049 w 309478"/>
                <a:gd name="connsiteY30" fmla="*/ 99898 h 764164"/>
                <a:gd name="connsiteX31" fmla="*/ 17214 w 309478"/>
                <a:gd name="connsiteY31" fmla="*/ 23432 h 764164"/>
                <a:gd name="connsiteX32" fmla="*/ 0 w 309478"/>
                <a:gd name="connsiteY32" fmla="*/ 2766 h 76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9478" h="764164">
                  <a:moveTo>
                    <a:pt x="0" y="2766"/>
                  </a:moveTo>
                  <a:cubicBezTo>
                    <a:pt x="3178" y="1875"/>
                    <a:pt x="6378" y="960"/>
                    <a:pt x="9601" y="0"/>
                  </a:cubicBezTo>
                  <a:cubicBezTo>
                    <a:pt x="12185" y="3018"/>
                    <a:pt x="15088" y="5784"/>
                    <a:pt x="18014" y="8595"/>
                  </a:cubicBezTo>
                  <a:cubicBezTo>
                    <a:pt x="20574" y="8344"/>
                    <a:pt x="23180" y="8138"/>
                    <a:pt x="25855" y="8001"/>
                  </a:cubicBezTo>
                  <a:cubicBezTo>
                    <a:pt x="36210" y="20277"/>
                    <a:pt x="43228" y="34862"/>
                    <a:pt x="52807" y="47732"/>
                  </a:cubicBezTo>
                  <a:cubicBezTo>
                    <a:pt x="67323" y="66683"/>
                    <a:pt x="76901" y="88743"/>
                    <a:pt x="89726" y="108814"/>
                  </a:cubicBezTo>
                  <a:cubicBezTo>
                    <a:pt x="111191" y="152979"/>
                    <a:pt x="127879" y="199568"/>
                    <a:pt x="138783" y="247505"/>
                  </a:cubicBezTo>
                  <a:cubicBezTo>
                    <a:pt x="144155" y="281567"/>
                    <a:pt x="150808" y="316200"/>
                    <a:pt x="146418" y="350764"/>
                  </a:cubicBezTo>
                  <a:cubicBezTo>
                    <a:pt x="144452" y="371269"/>
                    <a:pt x="139240" y="391500"/>
                    <a:pt x="140863" y="412280"/>
                  </a:cubicBezTo>
                  <a:cubicBezTo>
                    <a:pt x="139240" y="448788"/>
                    <a:pt x="143881" y="485112"/>
                    <a:pt x="145824" y="521528"/>
                  </a:cubicBezTo>
                  <a:cubicBezTo>
                    <a:pt x="152385" y="564002"/>
                    <a:pt x="156911" y="606796"/>
                    <a:pt x="160089" y="649659"/>
                  </a:cubicBezTo>
                  <a:cubicBezTo>
                    <a:pt x="165506" y="659946"/>
                    <a:pt x="173348" y="669844"/>
                    <a:pt x="183932" y="675399"/>
                  </a:cubicBezTo>
                  <a:cubicBezTo>
                    <a:pt x="200574" y="686852"/>
                    <a:pt x="219753" y="693664"/>
                    <a:pt x="236875" y="704340"/>
                  </a:cubicBezTo>
                  <a:cubicBezTo>
                    <a:pt x="256215" y="714878"/>
                    <a:pt x="274526" y="727405"/>
                    <a:pt x="291077" y="741967"/>
                  </a:cubicBezTo>
                  <a:cubicBezTo>
                    <a:pt x="297957" y="748620"/>
                    <a:pt x="306164" y="754723"/>
                    <a:pt x="309479" y="764164"/>
                  </a:cubicBezTo>
                  <a:cubicBezTo>
                    <a:pt x="302187" y="760324"/>
                    <a:pt x="294368" y="750288"/>
                    <a:pt x="285613" y="754357"/>
                  </a:cubicBezTo>
                  <a:cubicBezTo>
                    <a:pt x="285819" y="755569"/>
                    <a:pt x="286230" y="758015"/>
                    <a:pt x="286436" y="759226"/>
                  </a:cubicBezTo>
                  <a:cubicBezTo>
                    <a:pt x="285407" y="759844"/>
                    <a:pt x="283327" y="761101"/>
                    <a:pt x="282298" y="761718"/>
                  </a:cubicBezTo>
                  <a:cubicBezTo>
                    <a:pt x="259073" y="745419"/>
                    <a:pt x="239733" y="722765"/>
                    <a:pt x="212415" y="712935"/>
                  </a:cubicBezTo>
                  <a:cubicBezTo>
                    <a:pt x="198653" y="708134"/>
                    <a:pt x="190470" y="695333"/>
                    <a:pt x="180045" y="685983"/>
                  </a:cubicBezTo>
                  <a:cubicBezTo>
                    <a:pt x="166787" y="673753"/>
                    <a:pt x="156111" y="659123"/>
                    <a:pt x="147013" y="643646"/>
                  </a:cubicBezTo>
                  <a:cubicBezTo>
                    <a:pt x="138097" y="605745"/>
                    <a:pt x="146761" y="566197"/>
                    <a:pt x="139309" y="528043"/>
                  </a:cubicBezTo>
                  <a:cubicBezTo>
                    <a:pt x="135240" y="511721"/>
                    <a:pt x="126142" y="496954"/>
                    <a:pt x="123238" y="480312"/>
                  </a:cubicBezTo>
                  <a:cubicBezTo>
                    <a:pt x="124313" y="471282"/>
                    <a:pt x="128016" y="462572"/>
                    <a:pt x="126965" y="453314"/>
                  </a:cubicBezTo>
                  <a:cubicBezTo>
                    <a:pt x="125204" y="437563"/>
                    <a:pt x="134028" y="423299"/>
                    <a:pt x="133937" y="407731"/>
                  </a:cubicBezTo>
                  <a:cubicBezTo>
                    <a:pt x="134165" y="386974"/>
                    <a:pt x="131011" y="366423"/>
                    <a:pt x="129571" y="345758"/>
                  </a:cubicBezTo>
                  <a:cubicBezTo>
                    <a:pt x="129091" y="336614"/>
                    <a:pt x="131331" y="327630"/>
                    <a:pt x="131605" y="318531"/>
                  </a:cubicBezTo>
                  <a:cubicBezTo>
                    <a:pt x="132405" y="289293"/>
                    <a:pt x="129411" y="259941"/>
                    <a:pt x="122393" y="231549"/>
                  </a:cubicBezTo>
                  <a:cubicBezTo>
                    <a:pt x="118872" y="215181"/>
                    <a:pt x="112037" y="199774"/>
                    <a:pt x="108768" y="183360"/>
                  </a:cubicBezTo>
                  <a:cubicBezTo>
                    <a:pt x="106551" y="171084"/>
                    <a:pt x="98870" y="160912"/>
                    <a:pt x="94915" y="149253"/>
                  </a:cubicBezTo>
                  <a:cubicBezTo>
                    <a:pt x="88674" y="131994"/>
                    <a:pt x="79004" y="116335"/>
                    <a:pt x="71049" y="99898"/>
                  </a:cubicBezTo>
                  <a:cubicBezTo>
                    <a:pt x="57059" y="71872"/>
                    <a:pt x="37468" y="47137"/>
                    <a:pt x="17214" y="23432"/>
                  </a:cubicBezTo>
                  <a:cubicBezTo>
                    <a:pt x="11339" y="16619"/>
                    <a:pt x="4732" y="10424"/>
                    <a:pt x="0" y="2766"/>
                  </a:cubicBezTo>
                  <a:close/>
                </a:path>
              </a:pathLst>
            </a:custGeom>
            <a:solidFill>
              <a:srgbClr val="E2E7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orma Livre: Forma 229">
              <a:extLst>
                <a:ext uri="{FF2B5EF4-FFF2-40B4-BE49-F238E27FC236}">
                  <a16:creationId xmlns:a16="http://schemas.microsoft.com/office/drawing/2014/main" id="{FBF04DBF-B272-760E-6155-3C5FE6D3EB26}"/>
                </a:ext>
              </a:extLst>
            </p:cNvPr>
            <p:cNvSpPr/>
            <p:nvPr/>
          </p:nvSpPr>
          <p:spPr>
            <a:xfrm>
              <a:off x="9723068" y="2881457"/>
              <a:ext cx="15258" cy="46509"/>
            </a:xfrm>
            <a:custGeom>
              <a:avLst/>
              <a:gdLst>
                <a:gd name="connsiteX0" fmla="*/ 7795 w 145865"/>
                <a:gd name="connsiteY0" fmla="*/ 0 h 444627"/>
                <a:gd name="connsiteX1" fmla="*/ 27203 w 145865"/>
                <a:gd name="connsiteY1" fmla="*/ 10218 h 444627"/>
                <a:gd name="connsiteX2" fmla="*/ 107419 w 145865"/>
                <a:gd name="connsiteY2" fmla="*/ 127445 h 444627"/>
                <a:gd name="connsiteX3" fmla="*/ 136657 w 145865"/>
                <a:gd name="connsiteY3" fmla="*/ 214907 h 444627"/>
                <a:gd name="connsiteX4" fmla="*/ 143058 w 145865"/>
                <a:gd name="connsiteY4" fmla="*/ 253952 h 444627"/>
                <a:gd name="connsiteX5" fmla="*/ 145664 w 145865"/>
                <a:gd name="connsiteY5" fmla="*/ 311170 h 444627"/>
                <a:gd name="connsiteX6" fmla="*/ 135331 w 145865"/>
                <a:gd name="connsiteY6" fmla="*/ 394084 h 444627"/>
                <a:gd name="connsiteX7" fmla="*/ 133000 w 145865"/>
                <a:gd name="connsiteY7" fmla="*/ 444627 h 444627"/>
                <a:gd name="connsiteX8" fmla="*/ 74569 w 145865"/>
                <a:gd name="connsiteY8" fmla="*/ 263073 h 444627"/>
                <a:gd name="connsiteX9" fmla="*/ 0 w 145865"/>
                <a:gd name="connsiteY9" fmla="*/ 97361 h 444627"/>
                <a:gd name="connsiteX10" fmla="*/ 2538 w 145865"/>
                <a:gd name="connsiteY10" fmla="*/ 82936 h 444627"/>
                <a:gd name="connsiteX11" fmla="*/ 7430 w 145865"/>
                <a:gd name="connsiteY11" fmla="*/ 91577 h 444627"/>
                <a:gd name="connsiteX12" fmla="*/ 18631 w 145865"/>
                <a:gd name="connsiteY12" fmla="*/ 47137 h 444627"/>
                <a:gd name="connsiteX13" fmla="*/ 7795 w 145865"/>
                <a:gd name="connsiteY13" fmla="*/ 0 h 44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865" h="444627">
                  <a:moveTo>
                    <a:pt x="7795" y="0"/>
                  </a:moveTo>
                  <a:cubicBezTo>
                    <a:pt x="13419" y="4778"/>
                    <a:pt x="20003" y="8344"/>
                    <a:pt x="27203" y="10218"/>
                  </a:cubicBezTo>
                  <a:cubicBezTo>
                    <a:pt x="57562" y="46589"/>
                    <a:pt x="86594" y="84674"/>
                    <a:pt x="107419" y="127445"/>
                  </a:cubicBezTo>
                  <a:cubicBezTo>
                    <a:pt x="118026" y="156271"/>
                    <a:pt x="131697" y="184343"/>
                    <a:pt x="136657" y="214907"/>
                  </a:cubicBezTo>
                  <a:cubicBezTo>
                    <a:pt x="138920" y="227891"/>
                    <a:pt x="142624" y="240693"/>
                    <a:pt x="143058" y="253952"/>
                  </a:cubicBezTo>
                  <a:cubicBezTo>
                    <a:pt x="143012" y="273063"/>
                    <a:pt x="146761" y="291991"/>
                    <a:pt x="145664" y="311170"/>
                  </a:cubicBezTo>
                  <a:cubicBezTo>
                    <a:pt x="143950" y="338945"/>
                    <a:pt x="141092" y="366789"/>
                    <a:pt x="135331" y="394084"/>
                  </a:cubicBezTo>
                  <a:cubicBezTo>
                    <a:pt x="131971" y="410772"/>
                    <a:pt x="135400" y="427848"/>
                    <a:pt x="133000" y="444627"/>
                  </a:cubicBezTo>
                  <a:cubicBezTo>
                    <a:pt x="127193" y="380550"/>
                    <a:pt x="101476" y="320726"/>
                    <a:pt x="74569" y="263073"/>
                  </a:cubicBezTo>
                  <a:cubicBezTo>
                    <a:pt x="48258" y="208483"/>
                    <a:pt x="23843" y="153048"/>
                    <a:pt x="0" y="97361"/>
                  </a:cubicBezTo>
                  <a:cubicBezTo>
                    <a:pt x="983" y="92560"/>
                    <a:pt x="1783" y="87737"/>
                    <a:pt x="2538" y="82936"/>
                  </a:cubicBezTo>
                  <a:cubicBezTo>
                    <a:pt x="4092" y="85771"/>
                    <a:pt x="5738" y="88674"/>
                    <a:pt x="7430" y="91577"/>
                  </a:cubicBezTo>
                  <a:cubicBezTo>
                    <a:pt x="12002" y="76970"/>
                    <a:pt x="15065" y="61951"/>
                    <a:pt x="18631" y="47137"/>
                  </a:cubicBezTo>
                  <a:cubicBezTo>
                    <a:pt x="16368" y="31090"/>
                    <a:pt x="13625" y="15179"/>
                    <a:pt x="7795" y="0"/>
                  </a:cubicBezTo>
                  <a:close/>
                </a:path>
              </a:pathLst>
            </a:custGeom>
            <a:solidFill>
              <a:srgbClr val="BEC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orma Livre: Forma 230">
              <a:extLst>
                <a:ext uri="{FF2B5EF4-FFF2-40B4-BE49-F238E27FC236}">
                  <a16:creationId xmlns:a16="http://schemas.microsoft.com/office/drawing/2014/main" id="{200D39D7-C629-116A-A5E4-ED9289E2AF85}"/>
                </a:ext>
              </a:extLst>
            </p:cNvPr>
            <p:cNvSpPr/>
            <p:nvPr/>
          </p:nvSpPr>
          <p:spPr>
            <a:xfrm>
              <a:off x="9625113" y="2900740"/>
              <a:ext cx="23085" cy="17243"/>
            </a:xfrm>
            <a:custGeom>
              <a:avLst/>
              <a:gdLst>
                <a:gd name="connsiteX0" fmla="*/ 3615 w 220693"/>
                <a:gd name="connsiteY0" fmla="*/ 16962 h 164843"/>
                <a:gd name="connsiteX1" fmla="*/ 5604 w 220693"/>
                <a:gd name="connsiteY1" fmla="*/ 0 h 164843"/>
                <a:gd name="connsiteX2" fmla="*/ 20326 w 220693"/>
                <a:gd name="connsiteY2" fmla="*/ 12230 h 164843"/>
                <a:gd name="connsiteX3" fmla="*/ 134648 w 220693"/>
                <a:gd name="connsiteY3" fmla="*/ 88834 h 164843"/>
                <a:gd name="connsiteX4" fmla="*/ 220694 w 220693"/>
                <a:gd name="connsiteY4" fmla="*/ 164843 h 164843"/>
                <a:gd name="connsiteX5" fmla="*/ 81933 w 220693"/>
                <a:gd name="connsiteY5" fmla="*/ 75461 h 164843"/>
                <a:gd name="connsiteX6" fmla="*/ 3615 w 220693"/>
                <a:gd name="connsiteY6" fmla="*/ 16962 h 16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693" h="164843">
                  <a:moveTo>
                    <a:pt x="3615" y="16962"/>
                  </a:moveTo>
                  <a:cubicBezTo>
                    <a:pt x="-88" y="12047"/>
                    <a:pt x="-2969" y="1257"/>
                    <a:pt x="5604" y="0"/>
                  </a:cubicBezTo>
                  <a:cubicBezTo>
                    <a:pt x="10793" y="3680"/>
                    <a:pt x="15205" y="8367"/>
                    <a:pt x="20326" y="12230"/>
                  </a:cubicBezTo>
                  <a:cubicBezTo>
                    <a:pt x="57748" y="38770"/>
                    <a:pt x="99787" y="58636"/>
                    <a:pt x="134648" y="88834"/>
                  </a:cubicBezTo>
                  <a:cubicBezTo>
                    <a:pt x="163886" y="113454"/>
                    <a:pt x="194930" y="136451"/>
                    <a:pt x="220694" y="164843"/>
                  </a:cubicBezTo>
                  <a:cubicBezTo>
                    <a:pt x="177991" y="129776"/>
                    <a:pt x="127379" y="106505"/>
                    <a:pt x="81933" y="75461"/>
                  </a:cubicBezTo>
                  <a:cubicBezTo>
                    <a:pt x="54981" y="57219"/>
                    <a:pt x="26269" y="40645"/>
                    <a:pt x="3615" y="16962"/>
                  </a:cubicBezTo>
                  <a:close/>
                </a:path>
              </a:pathLst>
            </a:custGeom>
            <a:solidFill>
              <a:srgbClr val="4849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CA72031E-0ECC-3122-1ECE-ABAC18E2B9AF}"/>
                </a:ext>
              </a:extLst>
            </p:cNvPr>
            <p:cNvSpPr/>
            <p:nvPr/>
          </p:nvSpPr>
          <p:spPr>
            <a:xfrm>
              <a:off x="9643001" y="2935567"/>
              <a:ext cx="19893" cy="32587"/>
            </a:xfrm>
            <a:custGeom>
              <a:avLst/>
              <a:gdLst>
                <a:gd name="connsiteX0" fmla="*/ 157738 w 190176"/>
                <a:gd name="connsiteY0" fmla="*/ 7430 h 311536"/>
                <a:gd name="connsiteX1" fmla="*/ 190177 w 190176"/>
                <a:gd name="connsiteY1" fmla="*/ 0 h 311536"/>
                <a:gd name="connsiteX2" fmla="*/ 82689 w 190176"/>
                <a:gd name="connsiteY2" fmla="*/ 153573 h 311536"/>
                <a:gd name="connsiteX3" fmla="*/ 622 w 190176"/>
                <a:gd name="connsiteY3" fmla="*/ 311536 h 311536"/>
                <a:gd name="connsiteX4" fmla="*/ 1582 w 190176"/>
                <a:gd name="connsiteY4" fmla="*/ 278275 h 311536"/>
                <a:gd name="connsiteX5" fmla="*/ 1285 w 190176"/>
                <a:gd name="connsiteY5" fmla="*/ 232623 h 311536"/>
                <a:gd name="connsiteX6" fmla="*/ 3068 w 190176"/>
                <a:gd name="connsiteY6" fmla="*/ 188458 h 311536"/>
                <a:gd name="connsiteX7" fmla="*/ 30180 w 190176"/>
                <a:gd name="connsiteY7" fmla="*/ 133091 h 311536"/>
                <a:gd name="connsiteX8" fmla="*/ 49382 w 190176"/>
                <a:gd name="connsiteY8" fmla="*/ 102321 h 311536"/>
                <a:gd name="connsiteX9" fmla="*/ 92176 w 190176"/>
                <a:gd name="connsiteY9" fmla="*/ 48875 h 311536"/>
                <a:gd name="connsiteX10" fmla="*/ 124294 w 190176"/>
                <a:gd name="connsiteY10" fmla="*/ 17031 h 311536"/>
                <a:gd name="connsiteX11" fmla="*/ 149737 w 190176"/>
                <a:gd name="connsiteY11" fmla="*/ 1326 h 311536"/>
                <a:gd name="connsiteX12" fmla="*/ 157738 w 190176"/>
                <a:gd name="connsiteY12" fmla="*/ 7430 h 31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76" h="311536">
                  <a:moveTo>
                    <a:pt x="157738" y="7430"/>
                  </a:moveTo>
                  <a:cubicBezTo>
                    <a:pt x="168254" y="3909"/>
                    <a:pt x="178930" y="206"/>
                    <a:pt x="190177" y="0"/>
                  </a:cubicBezTo>
                  <a:cubicBezTo>
                    <a:pt x="150240" y="48120"/>
                    <a:pt x="112613" y="98527"/>
                    <a:pt x="82689" y="153573"/>
                  </a:cubicBezTo>
                  <a:cubicBezTo>
                    <a:pt x="53657" y="205351"/>
                    <a:pt x="30340" y="260147"/>
                    <a:pt x="622" y="311536"/>
                  </a:cubicBezTo>
                  <a:cubicBezTo>
                    <a:pt x="-1390" y="300449"/>
                    <a:pt x="2176" y="289385"/>
                    <a:pt x="1582" y="278275"/>
                  </a:cubicBezTo>
                  <a:cubicBezTo>
                    <a:pt x="1170" y="263050"/>
                    <a:pt x="1993" y="247802"/>
                    <a:pt x="1285" y="232623"/>
                  </a:cubicBezTo>
                  <a:cubicBezTo>
                    <a:pt x="-819" y="217947"/>
                    <a:pt x="187" y="202928"/>
                    <a:pt x="3068" y="188458"/>
                  </a:cubicBezTo>
                  <a:cubicBezTo>
                    <a:pt x="10886" y="169438"/>
                    <a:pt x="21493" y="151722"/>
                    <a:pt x="30180" y="133091"/>
                  </a:cubicBezTo>
                  <a:cubicBezTo>
                    <a:pt x="35278" y="122050"/>
                    <a:pt x="42958" y="112563"/>
                    <a:pt x="49382" y="102321"/>
                  </a:cubicBezTo>
                  <a:cubicBezTo>
                    <a:pt x="61544" y="82890"/>
                    <a:pt x="77569" y="66386"/>
                    <a:pt x="92176" y="48875"/>
                  </a:cubicBezTo>
                  <a:cubicBezTo>
                    <a:pt x="102029" y="37468"/>
                    <a:pt x="111607" y="25420"/>
                    <a:pt x="124294" y="17031"/>
                  </a:cubicBezTo>
                  <a:cubicBezTo>
                    <a:pt x="132661" y="11544"/>
                    <a:pt x="139291" y="2995"/>
                    <a:pt x="149737" y="1326"/>
                  </a:cubicBezTo>
                  <a:cubicBezTo>
                    <a:pt x="152343" y="3315"/>
                    <a:pt x="155018" y="5372"/>
                    <a:pt x="157738" y="7430"/>
                  </a:cubicBezTo>
                  <a:close/>
                </a:path>
              </a:pathLst>
            </a:custGeom>
            <a:solidFill>
              <a:srgbClr val="56BB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orma Livre: Forma 232">
              <a:extLst>
                <a:ext uri="{FF2B5EF4-FFF2-40B4-BE49-F238E27FC236}">
                  <a16:creationId xmlns:a16="http://schemas.microsoft.com/office/drawing/2014/main" id="{67EDF38A-0BFB-CE7A-F051-775F3F572926}"/>
                </a:ext>
              </a:extLst>
            </p:cNvPr>
            <p:cNvSpPr/>
            <p:nvPr/>
          </p:nvSpPr>
          <p:spPr>
            <a:xfrm>
              <a:off x="9733533" y="2951023"/>
              <a:ext cx="9732" cy="22028"/>
            </a:xfrm>
            <a:custGeom>
              <a:avLst/>
              <a:gdLst>
                <a:gd name="connsiteX0" fmla="*/ 14 w 93043"/>
                <a:gd name="connsiteY0" fmla="*/ 123 h 210595"/>
                <a:gd name="connsiteX1" fmla="*/ 9570 w 93043"/>
                <a:gd name="connsiteY1" fmla="*/ 100 h 210595"/>
                <a:gd name="connsiteX2" fmla="*/ 18782 w 93043"/>
                <a:gd name="connsiteY2" fmla="*/ 1883 h 210595"/>
                <a:gd name="connsiteX3" fmla="*/ 25274 w 93043"/>
                <a:gd name="connsiteY3" fmla="*/ 7393 h 210595"/>
                <a:gd name="connsiteX4" fmla="*/ 38899 w 93043"/>
                <a:gd name="connsiteY4" fmla="*/ 19074 h 210595"/>
                <a:gd name="connsiteX5" fmla="*/ 65142 w 93043"/>
                <a:gd name="connsiteY5" fmla="*/ 33659 h 210595"/>
                <a:gd name="connsiteX6" fmla="*/ 74560 w 93043"/>
                <a:gd name="connsiteY6" fmla="*/ 51398 h 210595"/>
                <a:gd name="connsiteX7" fmla="*/ 92163 w 93043"/>
                <a:gd name="connsiteY7" fmla="*/ 75424 h 210595"/>
                <a:gd name="connsiteX8" fmla="*/ 91866 w 93043"/>
                <a:gd name="connsiteY8" fmla="*/ 109828 h 210595"/>
                <a:gd name="connsiteX9" fmla="*/ 90311 w 93043"/>
                <a:gd name="connsiteY9" fmla="*/ 129305 h 210595"/>
                <a:gd name="connsiteX10" fmla="*/ 73212 w 93043"/>
                <a:gd name="connsiteY10" fmla="*/ 164784 h 210595"/>
                <a:gd name="connsiteX11" fmla="*/ 67497 w 93043"/>
                <a:gd name="connsiteY11" fmla="*/ 193267 h 210595"/>
                <a:gd name="connsiteX12" fmla="*/ 37230 w 93043"/>
                <a:gd name="connsiteY12" fmla="*/ 210595 h 210595"/>
                <a:gd name="connsiteX13" fmla="*/ 34875 w 93043"/>
                <a:gd name="connsiteY13" fmla="*/ 207052 h 210595"/>
                <a:gd name="connsiteX14" fmla="*/ 36087 w 93043"/>
                <a:gd name="connsiteY14" fmla="*/ 206366 h 210595"/>
                <a:gd name="connsiteX15" fmla="*/ 64388 w 93043"/>
                <a:gd name="connsiteY15" fmla="*/ 183643 h 210595"/>
                <a:gd name="connsiteX16" fmla="*/ 69326 w 93043"/>
                <a:gd name="connsiteY16" fmla="*/ 144118 h 210595"/>
                <a:gd name="connsiteX17" fmla="*/ 79750 w 93043"/>
                <a:gd name="connsiteY17" fmla="*/ 121144 h 210595"/>
                <a:gd name="connsiteX18" fmla="*/ 74606 w 93043"/>
                <a:gd name="connsiteY18" fmla="*/ 82739 h 210595"/>
                <a:gd name="connsiteX19" fmla="*/ 53186 w 93043"/>
                <a:gd name="connsiteY19" fmla="*/ 47603 h 210595"/>
                <a:gd name="connsiteX20" fmla="*/ 34350 w 93043"/>
                <a:gd name="connsiteY20" fmla="*/ 34504 h 210595"/>
                <a:gd name="connsiteX21" fmla="*/ 197 w 93043"/>
                <a:gd name="connsiteY21" fmla="*/ 11850 h 210595"/>
                <a:gd name="connsiteX22" fmla="*/ 14 w 93043"/>
                <a:gd name="connsiteY22" fmla="*/ 123 h 210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43" h="210595">
                  <a:moveTo>
                    <a:pt x="14" y="123"/>
                  </a:moveTo>
                  <a:cubicBezTo>
                    <a:pt x="3146" y="-37"/>
                    <a:pt x="6323" y="-37"/>
                    <a:pt x="9570" y="100"/>
                  </a:cubicBezTo>
                  <a:cubicBezTo>
                    <a:pt x="12564" y="603"/>
                    <a:pt x="15650" y="1243"/>
                    <a:pt x="18782" y="1883"/>
                  </a:cubicBezTo>
                  <a:cubicBezTo>
                    <a:pt x="20862" y="3666"/>
                    <a:pt x="23080" y="5495"/>
                    <a:pt x="25274" y="7393"/>
                  </a:cubicBezTo>
                  <a:cubicBezTo>
                    <a:pt x="27926" y="12925"/>
                    <a:pt x="32155" y="18617"/>
                    <a:pt x="38899" y="19074"/>
                  </a:cubicBezTo>
                  <a:cubicBezTo>
                    <a:pt x="49117" y="20354"/>
                    <a:pt x="58604" y="25703"/>
                    <a:pt x="65142" y="33659"/>
                  </a:cubicBezTo>
                  <a:cubicBezTo>
                    <a:pt x="68480" y="39442"/>
                    <a:pt x="68983" y="46918"/>
                    <a:pt x="74560" y="51398"/>
                  </a:cubicBezTo>
                  <a:cubicBezTo>
                    <a:pt x="81967" y="58142"/>
                    <a:pt x="87705" y="66440"/>
                    <a:pt x="92163" y="75424"/>
                  </a:cubicBezTo>
                  <a:cubicBezTo>
                    <a:pt x="93168" y="86900"/>
                    <a:pt x="89214" y="98398"/>
                    <a:pt x="91866" y="109828"/>
                  </a:cubicBezTo>
                  <a:cubicBezTo>
                    <a:pt x="92848" y="116229"/>
                    <a:pt x="94540" y="123590"/>
                    <a:pt x="90311" y="129305"/>
                  </a:cubicBezTo>
                  <a:cubicBezTo>
                    <a:pt x="82881" y="140118"/>
                    <a:pt x="74537" y="151296"/>
                    <a:pt x="73212" y="164784"/>
                  </a:cubicBezTo>
                  <a:cubicBezTo>
                    <a:pt x="71932" y="174316"/>
                    <a:pt x="73417" y="184946"/>
                    <a:pt x="67497" y="193267"/>
                  </a:cubicBezTo>
                  <a:cubicBezTo>
                    <a:pt x="60319" y="203005"/>
                    <a:pt x="48111" y="206709"/>
                    <a:pt x="37230" y="210595"/>
                  </a:cubicBezTo>
                  <a:cubicBezTo>
                    <a:pt x="36636" y="209704"/>
                    <a:pt x="35470" y="207943"/>
                    <a:pt x="34875" y="207052"/>
                  </a:cubicBezTo>
                  <a:lnTo>
                    <a:pt x="36087" y="206366"/>
                  </a:lnTo>
                  <a:cubicBezTo>
                    <a:pt x="45940" y="199691"/>
                    <a:pt x="61164" y="196810"/>
                    <a:pt x="64388" y="183643"/>
                  </a:cubicBezTo>
                  <a:cubicBezTo>
                    <a:pt x="65919" y="170453"/>
                    <a:pt x="65165" y="156920"/>
                    <a:pt x="69326" y="144118"/>
                  </a:cubicBezTo>
                  <a:cubicBezTo>
                    <a:pt x="70857" y="135637"/>
                    <a:pt x="76366" y="128825"/>
                    <a:pt x="79750" y="121144"/>
                  </a:cubicBezTo>
                  <a:cubicBezTo>
                    <a:pt x="77486" y="108411"/>
                    <a:pt x="75909" y="95563"/>
                    <a:pt x="74606" y="82739"/>
                  </a:cubicBezTo>
                  <a:cubicBezTo>
                    <a:pt x="68388" y="70509"/>
                    <a:pt x="56821" y="61296"/>
                    <a:pt x="53186" y="47603"/>
                  </a:cubicBezTo>
                  <a:cubicBezTo>
                    <a:pt x="51335" y="38848"/>
                    <a:pt x="41939" y="36059"/>
                    <a:pt x="34350" y="34504"/>
                  </a:cubicBezTo>
                  <a:cubicBezTo>
                    <a:pt x="19971" y="32150"/>
                    <a:pt x="12793" y="17565"/>
                    <a:pt x="197" y="11850"/>
                  </a:cubicBezTo>
                  <a:cubicBezTo>
                    <a:pt x="37" y="7895"/>
                    <a:pt x="-32" y="3964"/>
                    <a:pt x="14" y="123"/>
                  </a:cubicBezTo>
                  <a:close/>
                </a:path>
              </a:pathLst>
            </a:custGeom>
            <a:solidFill>
              <a:srgbClr val="010C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A1FD5F1D-724C-B20E-EA72-E2DD05290672}"/>
                </a:ext>
              </a:extLst>
            </p:cNvPr>
            <p:cNvSpPr/>
            <p:nvPr/>
          </p:nvSpPr>
          <p:spPr>
            <a:xfrm>
              <a:off x="9707899" y="2965746"/>
              <a:ext cx="6336" cy="11478"/>
            </a:xfrm>
            <a:custGeom>
              <a:avLst/>
              <a:gdLst>
                <a:gd name="connsiteX0" fmla="*/ 5325 w 60577"/>
                <a:gd name="connsiteY0" fmla="*/ 32896 h 109728"/>
                <a:gd name="connsiteX1" fmla="*/ 1621 w 60577"/>
                <a:gd name="connsiteY1" fmla="*/ 0 h 109728"/>
                <a:gd name="connsiteX2" fmla="*/ 3427 w 60577"/>
                <a:gd name="connsiteY2" fmla="*/ 2446 h 109728"/>
                <a:gd name="connsiteX3" fmla="*/ 44712 w 60577"/>
                <a:gd name="connsiteY3" fmla="*/ 80330 h 109728"/>
                <a:gd name="connsiteX4" fmla="*/ 60577 w 60577"/>
                <a:gd name="connsiteY4" fmla="*/ 83073 h 109728"/>
                <a:gd name="connsiteX5" fmla="*/ 42038 w 60577"/>
                <a:gd name="connsiteY5" fmla="*/ 94160 h 109728"/>
                <a:gd name="connsiteX6" fmla="*/ 33900 w 60577"/>
                <a:gd name="connsiteY6" fmla="*/ 83096 h 109728"/>
                <a:gd name="connsiteX7" fmla="*/ 31042 w 60577"/>
                <a:gd name="connsiteY7" fmla="*/ 69586 h 109728"/>
                <a:gd name="connsiteX8" fmla="*/ 27362 w 60577"/>
                <a:gd name="connsiteY8" fmla="*/ 80559 h 109728"/>
                <a:gd name="connsiteX9" fmla="*/ 23544 w 60577"/>
                <a:gd name="connsiteY9" fmla="*/ 109728 h 109728"/>
                <a:gd name="connsiteX10" fmla="*/ 19429 w 60577"/>
                <a:gd name="connsiteY10" fmla="*/ 71392 h 109728"/>
                <a:gd name="connsiteX11" fmla="*/ 5325 w 60577"/>
                <a:gd name="connsiteY11" fmla="*/ 3289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77" h="109728">
                  <a:moveTo>
                    <a:pt x="5325" y="32896"/>
                  </a:moveTo>
                  <a:cubicBezTo>
                    <a:pt x="2147" y="22266"/>
                    <a:pt x="-2493" y="11019"/>
                    <a:pt x="1621" y="0"/>
                  </a:cubicBezTo>
                  <a:cubicBezTo>
                    <a:pt x="2056" y="594"/>
                    <a:pt x="2970" y="1829"/>
                    <a:pt x="3427" y="2446"/>
                  </a:cubicBezTo>
                  <a:cubicBezTo>
                    <a:pt x="19407" y="27158"/>
                    <a:pt x="29694" y="55070"/>
                    <a:pt x="44712" y="80330"/>
                  </a:cubicBezTo>
                  <a:cubicBezTo>
                    <a:pt x="47799" y="86799"/>
                    <a:pt x="55183" y="83988"/>
                    <a:pt x="60577" y="83073"/>
                  </a:cubicBezTo>
                  <a:cubicBezTo>
                    <a:pt x="55594" y="88377"/>
                    <a:pt x="49650" y="93635"/>
                    <a:pt x="42038" y="94160"/>
                  </a:cubicBezTo>
                  <a:cubicBezTo>
                    <a:pt x="38540" y="91052"/>
                    <a:pt x="36186" y="86982"/>
                    <a:pt x="33900" y="83096"/>
                  </a:cubicBezTo>
                  <a:cubicBezTo>
                    <a:pt x="33054" y="78547"/>
                    <a:pt x="32048" y="73998"/>
                    <a:pt x="31042" y="69586"/>
                  </a:cubicBezTo>
                  <a:cubicBezTo>
                    <a:pt x="29648" y="73152"/>
                    <a:pt x="28185" y="76741"/>
                    <a:pt x="27362" y="80559"/>
                  </a:cubicBezTo>
                  <a:cubicBezTo>
                    <a:pt x="25373" y="90160"/>
                    <a:pt x="25785" y="100127"/>
                    <a:pt x="23544" y="109728"/>
                  </a:cubicBezTo>
                  <a:cubicBezTo>
                    <a:pt x="22150" y="96949"/>
                    <a:pt x="24916" y="83439"/>
                    <a:pt x="19429" y="71392"/>
                  </a:cubicBezTo>
                  <a:cubicBezTo>
                    <a:pt x="14400" y="58682"/>
                    <a:pt x="9600" y="45857"/>
                    <a:pt x="5325" y="32896"/>
                  </a:cubicBezTo>
                  <a:close/>
                </a:path>
              </a:pathLst>
            </a:custGeom>
            <a:solidFill>
              <a:srgbClr val="63B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FE30B70B-0828-8C17-0576-D16AB2364AB6}"/>
                </a:ext>
              </a:extLst>
            </p:cNvPr>
            <p:cNvSpPr/>
            <p:nvPr/>
          </p:nvSpPr>
          <p:spPr>
            <a:xfrm>
              <a:off x="9781833" y="2706736"/>
              <a:ext cx="74376" cy="130818"/>
            </a:xfrm>
            <a:custGeom>
              <a:avLst/>
              <a:gdLst>
                <a:gd name="connsiteX0" fmla="*/ 617498 w 711040"/>
                <a:gd name="connsiteY0" fmla="*/ 63642 h 1250633"/>
                <a:gd name="connsiteX1" fmla="*/ 702057 w 711040"/>
                <a:gd name="connsiteY1" fmla="*/ 0 h 1250633"/>
                <a:gd name="connsiteX2" fmla="*/ 711041 w 711040"/>
                <a:gd name="connsiteY2" fmla="*/ 7475 h 1250633"/>
                <a:gd name="connsiteX3" fmla="*/ 701051 w 711040"/>
                <a:gd name="connsiteY3" fmla="*/ 21305 h 1250633"/>
                <a:gd name="connsiteX4" fmla="*/ 668979 w 711040"/>
                <a:gd name="connsiteY4" fmla="*/ 44211 h 1250633"/>
                <a:gd name="connsiteX5" fmla="*/ 591872 w 711040"/>
                <a:gd name="connsiteY5" fmla="*/ 95052 h 1250633"/>
                <a:gd name="connsiteX6" fmla="*/ 563937 w 711040"/>
                <a:gd name="connsiteY6" fmla="*/ 122049 h 1250633"/>
                <a:gd name="connsiteX7" fmla="*/ 566177 w 711040"/>
                <a:gd name="connsiteY7" fmla="*/ 153916 h 1250633"/>
                <a:gd name="connsiteX8" fmla="*/ 550610 w 711040"/>
                <a:gd name="connsiteY8" fmla="*/ 168432 h 1250633"/>
                <a:gd name="connsiteX9" fmla="*/ 574155 w 711040"/>
                <a:gd name="connsiteY9" fmla="*/ 161597 h 1250633"/>
                <a:gd name="connsiteX10" fmla="*/ 565080 w 711040"/>
                <a:gd name="connsiteY10" fmla="*/ 177965 h 1250633"/>
                <a:gd name="connsiteX11" fmla="*/ 564303 w 711040"/>
                <a:gd name="connsiteY11" fmla="*/ 187360 h 1250633"/>
                <a:gd name="connsiteX12" fmla="*/ 583893 w 711040"/>
                <a:gd name="connsiteY12" fmla="*/ 212644 h 1250633"/>
                <a:gd name="connsiteX13" fmla="*/ 561857 w 711040"/>
                <a:gd name="connsiteY13" fmla="*/ 250294 h 1250633"/>
                <a:gd name="connsiteX14" fmla="*/ 538082 w 711040"/>
                <a:gd name="connsiteY14" fmla="*/ 269839 h 1250633"/>
                <a:gd name="connsiteX15" fmla="*/ 488179 w 711040"/>
                <a:gd name="connsiteY15" fmla="*/ 302415 h 1250633"/>
                <a:gd name="connsiteX16" fmla="*/ 458552 w 711040"/>
                <a:gd name="connsiteY16" fmla="*/ 329275 h 1250633"/>
                <a:gd name="connsiteX17" fmla="*/ 483858 w 711040"/>
                <a:gd name="connsiteY17" fmla="*/ 327789 h 1250633"/>
                <a:gd name="connsiteX18" fmla="*/ 512662 w 711040"/>
                <a:gd name="connsiteY18" fmla="*/ 325755 h 1250633"/>
                <a:gd name="connsiteX19" fmla="*/ 513965 w 711040"/>
                <a:gd name="connsiteY19" fmla="*/ 339585 h 1250633"/>
                <a:gd name="connsiteX20" fmla="*/ 494259 w 711040"/>
                <a:gd name="connsiteY20" fmla="*/ 367909 h 1250633"/>
                <a:gd name="connsiteX21" fmla="*/ 484132 w 711040"/>
                <a:gd name="connsiteY21" fmla="*/ 406291 h 1250633"/>
                <a:gd name="connsiteX22" fmla="*/ 474165 w 711040"/>
                <a:gd name="connsiteY22" fmla="*/ 425905 h 1250633"/>
                <a:gd name="connsiteX23" fmla="*/ 479629 w 711040"/>
                <a:gd name="connsiteY23" fmla="*/ 428191 h 1250633"/>
                <a:gd name="connsiteX24" fmla="*/ 480566 w 711040"/>
                <a:gd name="connsiteY24" fmla="*/ 474253 h 1250633"/>
                <a:gd name="connsiteX25" fmla="*/ 474920 w 711040"/>
                <a:gd name="connsiteY25" fmla="*/ 497205 h 1250633"/>
                <a:gd name="connsiteX26" fmla="*/ 430914 w 711040"/>
                <a:gd name="connsiteY26" fmla="*/ 574472 h 1250633"/>
                <a:gd name="connsiteX27" fmla="*/ 420376 w 711040"/>
                <a:gd name="connsiteY27" fmla="*/ 616671 h 1250633"/>
                <a:gd name="connsiteX28" fmla="*/ 418616 w 711040"/>
                <a:gd name="connsiteY28" fmla="*/ 662528 h 1250633"/>
                <a:gd name="connsiteX29" fmla="*/ 397996 w 711040"/>
                <a:gd name="connsiteY29" fmla="*/ 731200 h 1250633"/>
                <a:gd name="connsiteX30" fmla="*/ 356940 w 711040"/>
                <a:gd name="connsiteY30" fmla="*/ 847969 h 1250633"/>
                <a:gd name="connsiteX31" fmla="*/ 343978 w 711040"/>
                <a:gd name="connsiteY31" fmla="*/ 884888 h 1250633"/>
                <a:gd name="connsiteX32" fmla="*/ 342903 w 711040"/>
                <a:gd name="connsiteY32" fmla="*/ 915954 h 1250633"/>
                <a:gd name="connsiteX33" fmla="*/ 334697 w 711040"/>
                <a:gd name="connsiteY33" fmla="*/ 970133 h 1250633"/>
                <a:gd name="connsiteX34" fmla="*/ 332319 w 711040"/>
                <a:gd name="connsiteY34" fmla="*/ 1007806 h 1250633"/>
                <a:gd name="connsiteX35" fmla="*/ 322101 w 711040"/>
                <a:gd name="connsiteY35" fmla="*/ 1028586 h 1250633"/>
                <a:gd name="connsiteX36" fmla="*/ 342972 w 711040"/>
                <a:gd name="connsiteY36" fmla="*/ 1018733 h 1250633"/>
                <a:gd name="connsiteX37" fmla="*/ 334034 w 711040"/>
                <a:gd name="connsiteY37" fmla="*/ 1057664 h 1250633"/>
                <a:gd name="connsiteX38" fmla="*/ 315266 w 711040"/>
                <a:gd name="connsiteY38" fmla="*/ 1089508 h 1250633"/>
                <a:gd name="connsiteX39" fmla="*/ 299127 w 711040"/>
                <a:gd name="connsiteY39" fmla="*/ 1114471 h 1250633"/>
                <a:gd name="connsiteX40" fmla="*/ 263739 w 711040"/>
                <a:gd name="connsiteY40" fmla="*/ 1145629 h 1250633"/>
                <a:gd name="connsiteX41" fmla="*/ 248720 w 711040"/>
                <a:gd name="connsiteY41" fmla="*/ 1162385 h 1250633"/>
                <a:gd name="connsiteX42" fmla="*/ 222888 w 711040"/>
                <a:gd name="connsiteY42" fmla="*/ 1180170 h 1250633"/>
                <a:gd name="connsiteX43" fmla="*/ 219368 w 711040"/>
                <a:gd name="connsiteY43" fmla="*/ 1192812 h 1250633"/>
                <a:gd name="connsiteX44" fmla="*/ 241039 w 711040"/>
                <a:gd name="connsiteY44" fmla="*/ 1184628 h 1250633"/>
                <a:gd name="connsiteX45" fmla="*/ 266871 w 711040"/>
                <a:gd name="connsiteY45" fmla="*/ 1180696 h 1250633"/>
                <a:gd name="connsiteX46" fmla="*/ 297938 w 711040"/>
                <a:gd name="connsiteY46" fmla="*/ 1166180 h 1250633"/>
                <a:gd name="connsiteX47" fmla="*/ 311723 w 711040"/>
                <a:gd name="connsiteY47" fmla="*/ 1159162 h 1250633"/>
                <a:gd name="connsiteX48" fmla="*/ 338103 w 711040"/>
                <a:gd name="connsiteY48" fmla="*/ 1139800 h 1250633"/>
                <a:gd name="connsiteX49" fmla="*/ 364483 w 711040"/>
                <a:gd name="connsiteY49" fmla="*/ 1118426 h 1250633"/>
                <a:gd name="connsiteX50" fmla="*/ 425588 w 711040"/>
                <a:gd name="connsiteY50" fmla="*/ 1051171 h 1250633"/>
                <a:gd name="connsiteX51" fmla="*/ 440493 w 711040"/>
                <a:gd name="connsiteY51" fmla="*/ 1024928 h 1250633"/>
                <a:gd name="connsiteX52" fmla="*/ 433544 w 711040"/>
                <a:gd name="connsiteY52" fmla="*/ 1017567 h 1250633"/>
                <a:gd name="connsiteX53" fmla="*/ 446299 w 711040"/>
                <a:gd name="connsiteY53" fmla="*/ 980603 h 1250633"/>
                <a:gd name="connsiteX54" fmla="*/ 467925 w 711040"/>
                <a:gd name="connsiteY54" fmla="*/ 946838 h 1250633"/>
                <a:gd name="connsiteX55" fmla="*/ 467079 w 711040"/>
                <a:gd name="connsiteY55" fmla="*/ 1049891 h 1250633"/>
                <a:gd name="connsiteX56" fmla="*/ 431738 w 711040"/>
                <a:gd name="connsiteY56" fmla="*/ 1098400 h 1250633"/>
                <a:gd name="connsiteX57" fmla="*/ 351476 w 711040"/>
                <a:gd name="connsiteY57" fmla="*/ 1157676 h 1250633"/>
                <a:gd name="connsiteX58" fmla="*/ 307425 w 711040"/>
                <a:gd name="connsiteY58" fmla="*/ 1171964 h 1250633"/>
                <a:gd name="connsiteX59" fmla="*/ 272198 w 711040"/>
                <a:gd name="connsiteY59" fmla="*/ 1192629 h 1250633"/>
                <a:gd name="connsiteX60" fmla="*/ 244217 w 711040"/>
                <a:gd name="connsiteY60" fmla="*/ 1197590 h 1250633"/>
                <a:gd name="connsiteX61" fmla="*/ 225609 w 711040"/>
                <a:gd name="connsiteY61" fmla="*/ 1200904 h 1250633"/>
                <a:gd name="connsiteX62" fmla="*/ 84677 w 711040"/>
                <a:gd name="connsiteY62" fmla="*/ 1249482 h 1250633"/>
                <a:gd name="connsiteX63" fmla="*/ 52604 w 711040"/>
                <a:gd name="connsiteY63" fmla="*/ 1246693 h 1250633"/>
                <a:gd name="connsiteX64" fmla="*/ 9147 w 711040"/>
                <a:gd name="connsiteY64" fmla="*/ 1245161 h 1250633"/>
                <a:gd name="connsiteX65" fmla="*/ 164 w 711040"/>
                <a:gd name="connsiteY65" fmla="*/ 1223170 h 1250633"/>
                <a:gd name="connsiteX66" fmla="*/ 99307 w 711040"/>
                <a:gd name="connsiteY66" fmla="*/ 1200219 h 1250633"/>
                <a:gd name="connsiteX67" fmla="*/ 184255 w 711040"/>
                <a:gd name="connsiteY67" fmla="*/ 1168900 h 1250633"/>
                <a:gd name="connsiteX68" fmla="*/ 221814 w 711040"/>
                <a:gd name="connsiteY68" fmla="*/ 1156213 h 1250633"/>
                <a:gd name="connsiteX69" fmla="*/ 240788 w 711040"/>
                <a:gd name="connsiteY69" fmla="*/ 1145309 h 1250633"/>
                <a:gd name="connsiteX70" fmla="*/ 282119 w 711040"/>
                <a:gd name="connsiteY70" fmla="*/ 1115911 h 1250633"/>
                <a:gd name="connsiteX71" fmla="*/ 299835 w 711040"/>
                <a:gd name="connsiteY71" fmla="*/ 1096754 h 1250633"/>
                <a:gd name="connsiteX72" fmla="*/ 303104 w 711040"/>
                <a:gd name="connsiteY72" fmla="*/ 1077575 h 1250633"/>
                <a:gd name="connsiteX73" fmla="*/ 317597 w 711040"/>
                <a:gd name="connsiteY73" fmla="*/ 1043810 h 1250633"/>
                <a:gd name="connsiteX74" fmla="*/ 316020 w 711040"/>
                <a:gd name="connsiteY74" fmla="*/ 1023465 h 1250633"/>
                <a:gd name="connsiteX75" fmla="*/ 320295 w 711040"/>
                <a:gd name="connsiteY75" fmla="*/ 995919 h 1250633"/>
                <a:gd name="connsiteX76" fmla="*/ 310991 w 711040"/>
                <a:gd name="connsiteY76" fmla="*/ 991621 h 1250633"/>
                <a:gd name="connsiteX77" fmla="*/ 329805 w 711040"/>
                <a:gd name="connsiteY77" fmla="*/ 932071 h 1250633"/>
                <a:gd name="connsiteX78" fmla="*/ 326170 w 711040"/>
                <a:gd name="connsiteY78" fmla="*/ 914766 h 1250633"/>
                <a:gd name="connsiteX79" fmla="*/ 340457 w 711040"/>
                <a:gd name="connsiteY79" fmla="*/ 872292 h 1250633"/>
                <a:gd name="connsiteX80" fmla="*/ 380074 w 711040"/>
                <a:gd name="connsiteY80" fmla="*/ 744733 h 1250633"/>
                <a:gd name="connsiteX81" fmla="*/ 402705 w 711040"/>
                <a:gd name="connsiteY81" fmla="*/ 664609 h 1250633"/>
                <a:gd name="connsiteX82" fmla="*/ 392487 w 711040"/>
                <a:gd name="connsiteY82" fmla="*/ 642503 h 1250633"/>
                <a:gd name="connsiteX83" fmla="*/ 391458 w 711040"/>
                <a:gd name="connsiteY83" fmla="*/ 621746 h 1250633"/>
                <a:gd name="connsiteX84" fmla="*/ 411735 w 711040"/>
                <a:gd name="connsiteY84" fmla="*/ 584461 h 1250633"/>
                <a:gd name="connsiteX85" fmla="*/ 425154 w 711040"/>
                <a:gd name="connsiteY85" fmla="*/ 552343 h 1250633"/>
                <a:gd name="connsiteX86" fmla="*/ 445087 w 711040"/>
                <a:gd name="connsiteY86" fmla="*/ 522100 h 1250633"/>
                <a:gd name="connsiteX87" fmla="*/ 457272 w 711040"/>
                <a:gd name="connsiteY87" fmla="*/ 484175 h 1250633"/>
                <a:gd name="connsiteX88" fmla="*/ 445979 w 711040"/>
                <a:gd name="connsiteY88" fmla="*/ 479146 h 1250633"/>
                <a:gd name="connsiteX89" fmla="*/ 391230 w 711040"/>
                <a:gd name="connsiteY89" fmla="*/ 497479 h 1250633"/>
                <a:gd name="connsiteX90" fmla="*/ 388166 w 711040"/>
                <a:gd name="connsiteY90" fmla="*/ 485912 h 1250633"/>
                <a:gd name="connsiteX91" fmla="*/ 396945 w 711040"/>
                <a:gd name="connsiteY91" fmla="*/ 441381 h 1250633"/>
                <a:gd name="connsiteX92" fmla="*/ 390567 w 711040"/>
                <a:gd name="connsiteY92" fmla="*/ 408462 h 1250633"/>
                <a:gd name="connsiteX93" fmla="*/ 342858 w 711040"/>
                <a:gd name="connsiteY93" fmla="*/ 422064 h 1250633"/>
                <a:gd name="connsiteX94" fmla="*/ 333279 w 711040"/>
                <a:gd name="connsiteY94" fmla="*/ 420053 h 1250633"/>
                <a:gd name="connsiteX95" fmla="*/ 355019 w 711040"/>
                <a:gd name="connsiteY95" fmla="*/ 388734 h 1250633"/>
                <a:gd name="connsiteX96" fmla="*/ 430343 w 711040"/>
                <a:gd name="connsiteY96" fmla="*/ 333436 h 1250633"/>
                <a:gd name="connsiteX97" fmla="*/ 448174 w 711040"/>
                <a:gd name="connsiteY97" fmla="*/ 310233 h 1250633"/>
                <a:gd name="connsiteX98" fmla="*/ 477412 w 711040"/>
                <a:gd name="connsiteY98" fmla="*/ 282504 h 1250633"/>
                <a:gd name="connsiteX99" fmla="*/ 505461 w 711040"/>
                <a:gd name="connsiteY99" fmla="*/ 243893 h 1250633"/>
                <a:gd name="connsiteX100" fmla="*/ 487036 w 711040"/>
                <a:gd name="connsiteY100" fmla="*/ 232578 h 1250633"/>
                <a:gd name="connsiteX101" fmla="*/ 457386 w 711040"/>
                <a:gd name="connsiteY101" fmla="*/ 225674 h 1250633"/>
                <a:gd name="connsiteX102" fmla="*/ 476246 w 711040"/>
                <a:gd name="connsiteY102" fmla="*/ 203568 h 1250633"/>
                <a:gd name="connsiteX103" fmla="*/ 507176 w 711040"/>
                <a:gd name="connsiteY103" fmla="*/ 177096 h 1250633"/>
                <a:gd name="connsiteX104" fmla="*/ 505095 w 711040"/>
                <a:gd name="connsiteY104" fmla="*/ 164066 h 1250633"/>
                <a:gd name="connsiteX105" fmla="*/ 472245 w 711040"/>
                <a:gd name="connsiteY105" fmla="*/ 163518 h 1250633"/>
                <a:gd name="connsiteX106" fmla="*/ 617498 w 711040"/>
                <a:gd name="connsiteY106" fmla="*/ 63642 h 125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711040" h="1250633">
                  <a:moveTo>
                    <a:pt x="617498" y="63642"/>
                  </a:moveTo>
                  <a:cubicBezTo>
                    <a:pt x="645936" y="42771"/>
                    <a:pt x="669870" y="15453"/>
                    <a:pt x="702057" y="0"/>
                  </a:cubicBezTo>
                  <a:cubicBezTo>
                    <a:pt x="704983" y="2446"/>
                    <a:pt x="708023" y="4961"/>
                    <a:pt x="711041" y="7475"/>
                  </a:cubicBezTo>
                  <a:cubicBezTo>
                    <a:pt x="708206" y="12413"/>
                    <a:pt x="705714" y="17831"/>
                    <a:pt x="701051" y="21305"/>
                  </a:cubicBezTo>
                  <a:cubicBezTo>
                    <a:pt x="690581" y="29261"/>
                    <a:pt x="679974" y="37056"/>
                    <a:pt x="668979" y="44211"/>
                  </a:cubicBezTo>
                  <a:cubicBezTo>
                    <a:pt x="642872" y="60533"/>
                    <a:pt x="617292" y="77701"/>
                    <a:pt x="591872" y="95052"/>
                  </a:cubicBezTo>
                  <a:cubicBezTo>
                    <a:pt x="581722" y="102984"/>
                    <a:pt x="570337" y="110551"/>
                    <a:pt x="563937" y="122049"/>
                  </a:cubicBezTo>
                  <a:cubicBezTo>
                    <a:pt x="560691" y="132565"/>
                    <a:pt x="572623" y="143538"/>
                    <a:pt x="566177" y="153916"/>
                  </a:cubicBezTo>
                  <a:cubicBezTo>
                    <a:pt x="561696" y="159449"/>
                    <a:pt x="555387" y="163197"/>
                    <a:pt x="550610" y="168432"/>
                  </a:cubicBezTo>
                  <a:cubicBezTo>
                    <a:pt x="558405" y="166078"/>
                    <a:pt x="566040" y="163060"/>
                    <a:pt x="574155" y="161597"/>
                  </a:cubicBezTo>
                  <a:cubicBezTo>
                    <a:pt x="571435" y="167221"/>
                    <a:pt x="567960" y="172433"/>
                    <a:pt x="565080" y="177965"/>
                  </a:cubicBezTo>
                  <a:cubicBezTo>
                    <a:pt x="563777" y="180823"/>
                    <a:pt x="561399" y="184617"/>
                    <a:pt x="564303" y="187360"/>
                  </a:cubicBezTo>
                  <a:cubicBezTo>
                    <a:pt x="570635" y="195956"/>
                    <a:pt x="583734" y="200299"/>
                    <a:pt x="583893" y="212644"/>
                  </a:cubicBezTo>
                  <a:cubicBezTo>
                    <a:pt x="582933" y="227823"/>
                    <a:pt x="572304" y="240167"/>
                    <a:pt x="561857" y="250294"/>
                  </a:cubicBezTo>
                  <a:cubicBezTo>
                    <a:pt x="554633" y="257609"/>
                    <a:pt x="547226" y="264970"/>
                    <a:pt x="538082" y="269839"/>
                  </a:cubicBezTo>
                  <a:cubicBezTo>
                    <a:pt x="520754" y="279601"/>
                    <a:pt x="504135" y="290551"/>
                    <a:pt x="488179" y="302415"/>
                  </a:cubicBezTo>
                  <a:cubicBezTo>
                    <a:pt x="477686" y="310644"/>
                    <a:pt x="465365" y="317297"/>
                    <a:pt x="458552" y="329275"/>
                  </a:cubicBezTo>
                  <a:cubicBezTo>
                    <a:pt x="465822" y="336591"/>
                    <a:pt x="475652" y="329687"/>
                    <a:pt x="483858" y="327789"/>
                  </a:cubicBezTo>
                  <a:cubicBezTo>
                    <a:pt x="492980" y="325549"/>
                    <a:pt x="504089" y="318508"/>
                    <a:pt x="512662" y="325755"/>
                  </a:cubicBezTo>
                  <a:cubicBezTo>
                    <a:pt x="517714" y="328635"/>
                    <a:pt x="517211" y="335493"/>
                    <a:pt x="513965" y="339585"/>
                  </a:cubicBezTo>
                  <a:cubicBezTo>
                    <a:pt x="507244" y="348935"/>
                    <a:pt x="499243" y="357416"/>
                    <a:pt x="494259" y="367909"/>
                  </a:cubicBezTo>
                  <a:cubicBezTo>
                    <a:pt x="487653" y="379659"/>
                    <a:pt x="485618" y="393100"/>
                    <a:pt x="484132" y="406291"/>
                  </a:cubicBezTo>
                  <a:cubicBezTo>
                    <a:pt x="483515" y="413926"/>
                    <a:pt x="478440" y="419961"/>
                    <a:pt x="474165" y="425905"/>
                  </a:cubicBezTo>
                  <a:cubicBezTo>
                    <a:pt x="475537" y="426476"/>
                    <a:pt x="478257" y="427619"/>
                    <a:pt x="479629" y="428191"/>
                  </a:cubicBezTo>
                  <a:cubicBezTo>
                    <a:pt x="482555" y="443621"/>
                    <a:pt x="473845" y="459417"/>
                    <a:pt x="480566" y="474253"/>
                  </a:cubicBezTo>
                  <a:cubicBezTo>
                    <a:pt x="484270" y="482369"/>
                    <a:pt x="478578" y="490233"/>
                    <a:pt x="474920" y="497205"/>
                  </a:cubicBezTo>
                  <a:cubicBezTo>
                    <a:pt x="460495" y="523082"/>
                    <a:pt x="441339" y="546491"/>
                    <a:pt x="430914" y="574472"/>
                  </a:cubicBezTo>
                  <a:cubicBezTo>
                    <a:pt x="425154" y="587708"/>
                    <a:pt x="416695" y="601675"/>
                    <a:pt x="420376" y="616671"/>
                  </a:cubicBezTo>
                  <a:cubicBezTo>
                    <a:pt x="424354" y="631782"/>
                    <a:pt x="422822" y="647647"/>
                    <a:pt x="418616" y="662528"/>
                  </a:cubicBezTo>
                  <a:cubicBezTo>
                    <a:pt x="411895" y="685480"/>
                    <a:pt x="405997" y="708660"/>
                    <a:pt x="397996" y="731200"/>
                  </a:cubicBezTo>
                  <a:cubicBezTo>
                    <a:pt x="384806" y="770291"/>
                    <a:pt x="372759" y="809816"/>
                    <a:pt x="356940" y="847969"/>
                  </a:cubicBezTo>
                  <a:cubicBezTo>
                    <a:pt x="350996" y="859650"/>
                    <a:pt x="347658" y="872383"/>
                    <a:pt x="343978" y="884888"/>
                  </a:cubicBezTo>
                  <a:cubicBezTo>
                    <a:pt x="340846" y="895083"/>
                    <a:pt x="345212" y="905667"/>
                    <a:pt x="342903" y="915954"/>
                  </a:cubicBezTo>
                  <a:cubicBezTo>
                    <a:pt x="339543" y="933854"/>
                    <a:pt x="331199" y="951570"/>
                    <a:pt x="334697" y="970133"/>
                  </a:cubicBezTo>
                  <a:cubicBezTo>
                    <a:pt x="336777" y="982637"/>
                    <a:pt x="336914" y="995782"/>
                    <a:pt x="332319" y="1007806"/>
                  </a:cubicBezTo>
                  <a:cubicBezTo>
                    <a:pt x="329873" y="1015235"/>
                    <a:pt x="323107" y="1020562"/>
                    <a:pt x="322101" y="1028586"/>
                  </a:cubicBezTo>
                  <a:cubicBezTo>
                    <a:pt x="328890" y="1024677"/>
                    <a:pt x="333965" y="1013567"/>
                    <a:pt x="342972" y="1018733"/>
                  </a:cubicBezTo>
                  <a:cubicBezTo>
                    <a:pt x="339223" y="1031512"/>
                    <a:pt x="335337" y="1044359"/>
                    <a:pt x="334034" y="1057664"/>
                  </a:cubicBezTo>
                  <a:cubicBezTo>
                    <a:pt x="333485" y="1070831"/>
                    <a:pt x="322901" y="1079907"/>
                    <a:pt x="315266" y="1089508"/>
                  </a:cubicBezTo>
                  <a:cubicBezTo>
                    <a:pt x="308590" y="1096983"/>
                    <a:pt x="306396" y="1107453"/>
                    <a:pt x="299127" y="1114471"/>
                  </a:cubicBezTo>
                  <a:cubicBezTo>
                    <a:pt x="288039" y="1125649"/>
                    <a:pt x="275443" y="1135182"/>
                    <a:pt x="263739" y="1145629"/>
                  </a:cubicBezTo>
                  <a:cubicBezTo>
                    <a:pt x="258207" y="1150750"/>
                    <a:pt x="254321" y="1157356"/>
                    <a:pt x="248720" y="1162385"/>
                  </a:cubicBezTo>
                  <a:cubicBezTo>
                    <a:pt x="240902" y="1169449"/>
                    <a:pt x="230592" y="1172992"/>
                    <a:pt x="222888" y="1180170"/>
                  </a:cubicBezTo>
                  <a:cubicBezTo>
                    <a:pt x="219025" y="1183188"/>
                    <a:pt x="219871" y="1188492"/>
                    <a:pt x="219368" y="1192812"/>
                  </a:cubicBezTo>
                  <a:cubicBezTo>
                    <a:pt x="226683" y="1190366"/>
                    <a:pt x="233519" y="1186525"/>
                    <a:pt x="241039" y="1184628"/>
                  </a:cubicBezTo>
                  <a:cubicBezTo>
                    <a:pt x="249589" y="1183211"/>
                    <a:pt x="258573" y="1183759"/>
                    <a:pt x="266871" y="1180696"/>
                  </a:cubicBezTo>
                  <a:cubicBezTo>
                    <a:pt x="277958" y="1177450"/>
                    <a:pt x="286851" y="1169426"/>
                    <a:pt x="297938" y="1166180"/>
                  </a:cubicBezTo>
                  <a:cubicBezTo>
                    <a:pt x="302898" y="1164694"/>
                    <a:pt x="307791" y="1162682"/>
                    <a:pt x="311723" y="1159162"/>
                  </a:cubicBezTo>
                  <a:cubicBezTo>
                    <a:pt x="320020" y="1152007"/>
                    <a:pt x="330719" y="1148075"/>
                    <a:pt x="338103" y="1139800"/>
                  </a:cubicBezTo>
                  <a:cubicBezTo>
                    <a:pt x="345601" y="1131158"/>
                    <a:pt x="355865" y="1125786"/>
                    <a:pt x="364483" y="1118426"/>
                  </a:cubicBezTo>
                  <a:cubicBezTo>
                    <a:pt x="388281" y="1099635"/>
                    <a:pt x="411689" y="1078603"/>
                    <a:pt x="425588" y="1051171"/>
                  </a:cubicBezTo>
                  <a:cubicBezTo>
                    <a:pt x="430092" y="1042142"/>
                    <a:pt x="436606" y="1034232"/>
                    <a:pt x="440493" y="1024928"/>
                  </a:cubicBezTo>
                  <a:cubicBezTo>
                    <a:pt x="442230" y="1020585"/>
                    <a:pt x="435830" y="1019739"/>
                    <a:pt x="433544" y="1017567"/>
                  </a:cubicBezTo>
                  <a:cubicBezTo>
                    <a:pt x="428857" y="1003440"/>
                    <a:pt x="439670" y="991873"/>
                    <a:pt x="446299" y="980603"/>
                  </a:cubicBezTo>
                  <a:cubicBezTo>
                    <a:pt x="453843" y="969561"/>
                    <a:pt x="459284" y="957125"/>
                    <a:pt x="467925" y="946838"/>
                  </a:cubicBezTo>
                  <a:cubicBezTo>
                    <a:pt x="469205" y="981105"/>
                    <a:pt x="472223" y="1015830"/>
                    <a:pt x="467079" y="1049891"/>
                  </a:cubicBezTo>
                  <a:cubicBezTo>
                    <a:pt x="455192" y="1065985"/>
                    <a:pt x="444425" y="1082901"/>
                    <a:pt x="431738" y="1098400"/>
                  </a:cubicBezTo>
                  <a:cubicBezTo>
                    <a:pt x="411781" y="1125946"/>
                    <a:pt x="380920" y="1142268"/>
                    <a:pt x="351476" y="1157676"/>
                  </a:cubicBezTo>
                  <a:cubicBezTo>
                    <a:pt x="337897" y="1165357"/>
                    <a:pt x="322741" y="1169563"/>
                    <a:pt x="307425" y="1171964"/>
                  </a:cubicBezTo>
                  <a:cubicBezTo>
                    <a:pt x="292634" y="1172604"/>
                    <a:pt x="284748" y="1186960"/>
                    <a:pt x="272198" y="1192629"/>
                  </a:cubicBezTo>
                  <a:cubicBezTo>
                    <a:pt x="263602" y="1196561"/>
                    <a:pt x="253635" y="1202185"/>
                    <a:pt x="244217" y="1197590"/>
                  </a:cubicBezTo>
                  <a:cubicBezTo>
                    <a:pt x="237930" y="1194686"/>
                    <a:pt x="231484" y="1199007"/>
                    <a:pt x="225609" y="1200904"/>
                  </a:cubicBezTo>
                  <a:cubicBezTo>
                    <a:pt x="180026" y="1220747"/>
                    <a:pt x="133300" y="1238669"/>
                    <a:pt x="84677" y="1249482"/>
                  </a:cubicBezTo>
                  <a:cubicBezTo>
                    <a:pt x="73681" y="1253597"/>
                    <a:pt x="63554" y="1245253"/>
                    <a:pt x="52604" y="1246693"/>
                  </a:cubicBezTo>
                  <a:cubicBezTo>
                    <a:pt x="38202" y="1248019"/>
                    <a:pt x="23046" y="1250579"/>
                    <a:pt x="9147" y="1245161"/>
                  </a:cubicBezTo>
                  <a:cubicBezTo>
                    <a:pt x="804" y="1241207"/>
                    <a:pt x="-545" y="1231331"/>
                    <a:pt x="164" y="1223170"/>
                  </a:cubicBezTo>
                  <a:cubicBezTo>
                    <a:pt x="33768" y="1218232"/>
                    <a:pt x="66823" y="1210094"/>
                    <a:pt x="99307" y="1200219"/>
                  </a:cubicBezTo>
                  <a:cubicBezTo>
                    <a:pt x="127700" y="1190000"/>
                    <a:pt x="156206" y="1180056"/>
                    <a:pt x="184255" y="1168900"/>
                  </a:cubicBezTo>
                  <a:cubicBezTo>
                    <a:pt x="196645" y="1164328"/>
                    <a:pt x="208692" y="1158499"/>
                    <a:pt x="221814" y="1156213"/>
                  </a:cubicBezTo>
                  <a:cubicBezTo>
                    <a:pt x="229472" y="1155459"/>
                    <a:pt x="234958" y="1149721"/>
                    <a:pt x="240788" y="1145309"/>
                  </a:cubicBezTo>
                  <a:cubicBezTo>
                    <a:pt x="253932" y="1134656"/>
                    <a:pt x="268860" y="1126449"/>
                    <a:pt x="282119" y="1115911"/>
                  </a:cubicBezTo>
                  <a:cubicBezTo>
                    <a:pt x="288863" y="1110470"/>
                    <a:pt x="296384" y="1105007"/>
                    <a:pt x="299835" y="1096754"/>
                  </a:cubicBezTo>
                  <a:cubicBezTo>
                    <a:pt x="301504" y="1090445"/>
                    <a:pt x="299698" y="1083450"/>
                    <a:pt x="303104" y="1077575"/>
                  </a:cubicBezTo>
                  <a:cubicBezTo>
                    <a:pt x="308613" y="1066648"/>
                    <a:pt x="315426" y="1056041"/>
                    <a:pt x="317597" y="1043810"/>
                  </a:cubicBezTo>
                  <a:cubicBezTo>
                    <a:pt x="318123" y="1036975"/>
                    <a:pt x="315654" y="1030277"/>
                    <a:pt x="316020" y="1023465"/>
                  </a:cubicBezTo>
                  <a:cubicBezTo>
                    <a:pt x="316477" y="1014138"/>
                    <a:pt x="319998" y="1005246"/>
                    <a:pt x="320295" y="995919"/>
                  </a:cubicBezTo>
                  <a:cubicBezTo>
                    <a:pt x="318329" y="992833"/>
                    <a:pt x="314009" y="992993"/>
                    <a:pt x="310991" y="991621"/>
                  </a:cubicBezTo>
                  <a:cubicBezTo>
                    <a:pt x="314877" y="971047"/>
                    <a:pt x="328822" y="953422"/>
                    <a:pt x="329805" y="932071"/>
                  </a:cubicBezTo>
                  <a:cubicBezTo>
                    <a:pt x="329073" y="926127"/>
                    <a:pt x="323153" y="920961"/>
                    <a:pt x="326170" y="914766"/>
                  </a:cubicBezTo>
                  <a:cubicBezTo>
                    <a:pt x="331154" y="900684"/>
                    <a:pt x="336685" y="886762"/>
                    <a:pt x="340457" y="872292"/>
                  </a:cubicBezTo>
                  <a:cubicBezTo>
                    <a:pt x="350927" y="828949"/>
                    <a:pt x="366426" y="787115"/>
                    <a:pt x="380074" y="744733"/>
                  </a:cubicBezTo>
                  <a:cubicBezTo>
                    <a:pt x="390201" y="718856"/>
                    <a:pt x="398407" y="692087"/>
                    <a:pt x="402705" y="664609"/>
                  </a:cubicBezTo>
                  <a:cubicBezTo>
                    <a:pt x="404488" y="655533"/>
                    <a:pt x="398865" y="648081"/>
                    <a:pt x="392487" y="642503"/>
                  </a:cubicBezTo>
                  <a:cubicBezTo>
                    <a:pt x="386018" y="637291"/>
                    <a:pt x="388852" y="628238"/>
                    <a:pt x="391458" y="621746"/>
                  </a:cubicBezTo>
                  <a:cubicBezTo>
                    <a:pt x="397173" y="608807"/>
                    <a:pt x="404100" y="596372"/>
                    <a:pt x="411735" y="584461"/>
                  </a:cubicBezTo>
                  <a:cubicBezTo>
                    <a:pt x="418204" y="574609"/>
                    <a:pt x="418204" y="561967"/>
                    <a:pt x="425154" y="552343"/>
                  </a:cubicBezTo>
                  <a:cubicBezTo>
                    <a:pt x="431920" y="542354"/>
                    <a:pt x="439830" y="533072"/>
                    <a:pt x="445087" y="522100"/>
                  </a:cubicBezTo>
                  <a:cubicBezTo>
                    <a:pt x="450940" y="510281"/>
                    <a:pt x="459215" y="498005"/>
                    <a:pt x="457272" y="484175"/>
                  </a:cubicBezTo>
                  <a:cubicBezTo>
                    <a:pt x="456335" y="479031"/>
                    <a:pt x="449980" y="479031"/>
                    <a:pt x="445979" y="479146"/>
                  </a:cubicBezTo>
                  <a:cubicBezTo>
                    <a:pt x="426799" y="482232"/>
                    <a:pt x="410889" y="496862"/>
                    <a:pt x="391230" y="497479"/>
                  </a:cubicBezTo>
                  <a:cubicBezTo>
                    <a:pt x="384852" y="497228"/>
                    <a:pt x="387275" y="489821"/>
                    <a:pt x="388166" y="485912"/>
                  </a:cubicBezTo>
                  <a:cubicBezTo>
                    <a:pt x="391047" y="471076"/>
                    <a:pt x="401357" y="456949"/>
                    <a:pt x="396945" y="441381"/>
                  </a:cubicBezTo>
                  <a:cubicBezTo>
                    <a:pt x="393973" y="430568"/>
                    <a:pt x="391938" y="419572"/>
                    <a:pt x="390567" y="408462"/>
                  </a:cubicBezTo>
                  <a:cubicBezTo>
                    <a:pt x="373353" y="407205"/>
                    <a:pt x="359088" y="418681"/>
                    <a:pt x="342858" y="422064"/>
                  </a:cubicBezTo>
                  <a:cubicBezTo>
                    <a:pt x="339451" y="422658"/>
                    <a:pt x="336389" y="420738"/>
                    <a:pt x="333279" y="420053"/>
                  </a:cubicBezTo>
                  <a:cubicBezTo>
                    <a:pt x="333325" y="405834"/>
                    <a:pt x="346218" y="397901"/>
                    <a:pt x="355019" y="388734"/>
                  </a:cubicBezTo>
                  <a:cubicBezTo>
                    <a:pt x="378885" y="368686"/>
                    <a:pt x="405288" y="351907"/>
                    <a:pt x="430343" y="333436"/>
                  </a:cubicBezTo>
                  <a:cubicBezTo>
                    <a:pt x="439350" y="328087"/>
                    <a:pt x="439739" y="315994"/>
                    <a:pt x="448174" y="310233"/>
                  </a:cubicBezTo>
                  <a:cubicBezTo>
                    <a:pt x="458826" y="301981"/>
                    <a:pt x="467216" y="291305"/>
                    <a:pt x="477412" y="282504"/>
                  </a:cubicBezTo>
                  <a:cubicBezTo>
                    <a:pt x="488682" y="271371"/>
                    <a:pt x="501757" y="260033"/>
                    <a:pt x="505461" y="243893"/>
                  </a:cubicBezTo>
                  <a:cubicBezTo>
                    <a:pt x="504958" y="235092"/>
                    <a:pt x="494123" y="232920"/>
                    <a:pt x="487036" y="232578"/>
                  </a:cubicBezTo>
                  <a:cubicBezTo>
                    <a:pt x="477206" y="231412"/>
                    <a:pt x="464793" y="233446"/>
                    <a:pt x="457386" y="225674"/>
                  </a:cubicBezTo>
                  <a:cubicBezTo>
                    <a:pt x="460953" y="216416"/>
                    <a:pt x="469365" y="210312"/>
                    <a:pt x="476246" y="203568"/>
                  </a:cubicBezTo>
                  <a:cubicBezTo>
                    <a:pt x="486167" y="194287"/>
                    <a:pt x="497620" y="186766"/>
                    <a:pt x="507176" y="177096"/>
                  </a:cubicBezTo>
                  <a:cubicBezTo>
                    <a:pt x="511381" y="173622"/>
                    <a:pt x="511016" y="165278"/>
                    <a:pt x="505095" y="164066"/>
                  </a:cubicBezTo>
                  <a:cubicBezTo>
                    <a:pt x="494580" y="159266"/>
                    <a:pt x="483150" y="163769"/>
                    <a:pt x="472245" y="163518"/>
                  </a:cubicBezTo>
                  <a:cubicBezTo>
                    <a:pt x="521532" y="131514"/>
                    <a:pt x="570429" y="98824"/>
                    <a:pt x="617498" y="63642"/>
                  </a:cubicBezTo>
                  <a:close/>
                </a:path>
              </a:pathLst>
            </a:custGeom>
            <a:solidFill>
              <a:srgbClr val="25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36FB0EEE-DB6E-7850-41B6-CB978B14BC33}"/>
                </a:ext>
              </a:extLst>
            </p:cNvPr>
            <p:cNvSpPr/>
            <p:nvPr/>
          </p:nvSpPr>
          <p:spPr>
            <a:xfrm>
              <a:off x="9650154" y="2709098"/>
              <a:ext cx="48419" cy="59103"/>
            </a:xfrm>
            <a:custGeom>
              <a:avLst/>
              <a:gdLst>
                <a:gd name="connsiteX0" fmla="*/ 61905 w 462892"/>
                <a:gd name="connsiteY0" fmla="*/ 0 h 565030"/>
                <a:gd name="connsiteX1" fmla="*/ 62179 w 462892"/>
                <a:gd name="connsiteY1" fmla="*/ 114 h 565030"/>
                <a:gd name="connsiteX2" fmla="*/ 96812 w 462892"/>
                <a:gd name="connsiteY2" fmla="*/ 12276 h 565030"/>
                <a:gd name="connsiteX3" fmla="*/ 157963 w 462892"/>
                <a:gd name="connsiteY3" fmla="*/ 33307 h 565030"/>
                <a:gd name="connsiteX4" fmla="*/ 208255 w 462892"/>
                <a:gd name="connsiteY4" fmla="*/ 60465 h 565030"/>
                <a:gd name="connsiteX5" fmla="*/ 260718 w 462892"/>
                <a:gd name="connsiteY5" fmla="*/ 99647 h 565030"/>
                <a:gd name="connsiteX6" fmla="*/ 288036 w 462892"/>
                <a:gd name="connsiteY6" fmla="*/ 124907 h 565030"/>
                <a:gd name="connsiteX7" fmla="*/ 333230 w 462892"/>
                <a:gd name="connsiteY7" fmla="*/ 173553 h 565030"/>
                <a:gd name="connsiteX8" fmla="*/ 359199 w 462892"/>
                <a:gd name="connsiteY8" fmla="*/ 197465 h 565030"/>
                <a:gd name="connsiteX9" fmla="*/ 387340 w 462892"/>
                <a:gd name="connsiteY9" fmla="*/ 224302 h 565030"/>
                <a:gd name="connsiteX10" fmla="*/ 405696 w 462892"/>
                <a:gd name="connsiteY10" fmla="*/ 255758 h 565030"/>
                <a:gd name="connsiteX11" fmla="*/ 421470 w 462892"/>
                <a:gd name="connsiteY11" fmla="*/ 321046 h 565030"/>
                <a:gd name="connsiteX12" fmla="*/ 424282 w 462892"/>
                <a:gd name="connsiteY12" fmla="*/ 344089 h 565030"/>
                <a:gd name="connsiteX13" fmla="*/ 424419 w 462892"/>
                <a:gd name="connsiteY13" fmla="*/ 408851 h 565030"/>
                <a:gd name="connsiteX14" fmla="*/ 430751 w 462892"/>
                <a:gd name="connsiteY14" fmla="*/ 468447 h 565030"/>
                <a:gd name="connsiteX15" fmla="*/ 462892 w 462892"/>
                <a:gd name="connsiteY15" fmla="*/ 565031 h 565030"/>
                <a:gd name="connsiteX16" fmla="*/ 369783 w 462892"/>
                <a:gd name="connsiteY16" fmla="*/ 538056 h 565030"/>
                <a:gd name="connsiteX17" fmla="*/ 356410 w 462892"/>
                <a:gd name="connsiteY17" fmla="*/ 451896 h 565030"/>
                <a:gd name="connsiteX18" fmla="*/ 343677 w 462892"/>
                <a:gd name="connsiteY18" fmla="*/ 407342 h 565030"/>
                <a:gd name="connsiteX19" fmla="*/ 313022 w 462892"/>
                <a:gd name="connsiteY19" fmla="*/ 326304 h 565030"/>
                <a:gd name="connsiteX20" fmla="*/ 286893 w 462892"/>
                <a:gd name="connsiteY20" fmla="*/ 276926 h 565030"/>
                <a:gd name="connsiteX21" fmla="*/ 251368 w 462892"/>
                <a:gd name="connsiteY21" fmla="*/ 227731 h 565030"/>
                <a:gd name="connsiteX22" fmla="*/ 200551 w 462892"/>
                <a:gd name="connsiteY22" fmla="*/ 180183 h 565030"/>
                <a:gd name="connsiteX23" fmla="*/ 145069 w 462892"/>
                <a:gd name="connsiteY23" fmla="*/ 137480 h 565030"/>
                <a:gd name="connsiteX24" fmla="*/ 97612 w 462892"/>
                <a:gd name="connsiteY24" fmla="*/ 120655 h 565030"/>
                <a:gd name="connsiteX25" fmla="*/ 61996 w 462892"/>
                <a:gd name="connsiteY25" fmla="*/ 119695 h 565030"/>
                <a:gd name="connsiteX26" fmla="*/ 46634 w 462892"/>
                <a:gd name="connsiteY26" fmla="*/ 89588 h 565030"/>
                <a:gd name="connsiteX27" fmla="*/ 0 w 462892"/>
                <a:gd name="connsiteY27" fmla="*/ 75369 h 565030"/>
                <a:gd name="connsiteX28" fmla="*/ 61905 w 462892"/>
                <a:gd name="connsiteY28" fmla="*/ 0 h 56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2892" h="565030">
                  <a:moveTo>
                    <a:pt x="61905" y="0"/>
                  </a:moveTo>
                  <a:lnTo>
                    <a:pt x="62179" y="114"/>
                  </a:lnTo>
                  <a:cubicBezTo>
                    <a:pt x="73403" y="4961"/>
                    <a:pt x="84879" y="9418"/>
                    <a:pt x="96812" y="12276"/>
                  </a:cubicBezTo>
                  <a:cubicBezTo>
                    <a:pt x="117866" y="17099"/>
                    <a:pt x="138166" y="24780"/>
                    <a:pt x="157963" y="33307"/>
                  </a:cubicBezTo>
                  <a:cubicBezTo>
                    <a:pt x="174833" y="42131"/>
                    <a:pt x="192618" y="49423"/>
                    <a:pt x="208255" y="60465"/>
                  </a:cubicBezTo>
                  <a:cubicBezTo>
                    <a:pt x="226863" y="71872"/>
                    <a:pt x="245196" y="84148"/>
                    <a:pt x="260718" y="99647"/>
                  </a:cubicBezTo>
                  <a:cubicBezTo>
                    <a:pt x="270297" y="107534"/>
                    <a:pt x="279441" y="115923"/>
                    <a:pt x="288036" y="124907"/>
                  </a:cubicBezTo>
                  <a:cubicBezTo>
                    <a:pt x="304130" y="140155"/>
                    <a:pt x="315537" y="159929"/>
                    <a:pt x="333230" y="173553"/>
                  </a:cubicBezTo>
                  <a:cubicBezTo>
                    <a:pt x="342603" y="180731"/>
                    <a:pt x="350009" y="190035"/>
                    <a:pt x="359199" y="197465"/>
                  </a:cubicBezTo>
                  <a:cubicBezTo>
                    <a:pt x="369281" y="205626"/>
                    <a:pt x="378082" y="215204"/>
                    <a:pt x="387340" y="224302"/>
                  </a:cubicBezTo>
                  <a:cubicBezTo>
                    <a:pt x="396118" y="232989"/>
                    <a:pt x="400736" y="244694"/>
                    <a:pt x="405696" y="255758"/>
                  </a:cubicBezTo>
                  <a:cubicBezTo>
                    <a:pt x="414543" y="276538"/>
                    <a:pt x="416509" y="299237"/>
                    <a:pt x="421470" y="321046"/>
                  </a:cubicBezTo>
                  <a:cubicBezTo>
                    <a:pt x="422316" y="328727"/>
                    <a:pt x="423230" y="336408"/>
                    <a:pt x="424282" y="344089"/>
                  </a:cubicBezTo>
                  <a:cubicBezTo>
                    <a:pt x="423367" y="365669"/>
                    <a:pt x="423710" y="387271"/>
                    <a:pt x="424419" y="408851"/>
                  </a:cubicBezTo>
                  <a:cubicBezTo>
                    <a:pt x="427185" y="428648"/>
                    <a:pt x="424602" y="449108"/>
                    <a:pt x="430751" y="468447"/>
                  </a:cubicBezTo>
                  <a:cubicBezTo>
                    <a:pt x="441358" y="500680"/>
                    <a:pt x="452171" y="532844"/>
                    <a:pt x="462892" y="565031"/>
                  </a:cubicBezTo>
                  <a:cubicBezTo>
                    <a:pt x="432854" y="552961"/>
                    <a:pt x="401262" y="545325"/>
                    <a:pt x="369783" y="538056"/>
                  </a:cubicBezTo>
                  <a:cubicBezTo>
                    <a:pt x="370286" y="508818"/>
                    <a:pt x="363771" y="480014"/>
                    <a:pt x="356410" y="451896"/>
                  </a:cubicBezTo>
                  <a:cubicBezTo>
                    <a:pt x="352113" y="437060"/>
                    <a:pt x="348752" y="421950"/>
                    <a:pt x="343677" y="407342"/>
                  </a:cubicBezTo>
                  <a:cubicBezTo>
                    <a:pt x="334442" y="379979"/>
                    <a:pt x="325824" y="352273"/>
                    <a:pt x="313022" y="326304"/>
                  </a:cubicBezTo>
                  <a:cubicBezTo>
                    <a:pt x="306232" y="308862"/>
                    <a:pt x="295740" y="293317"/>
                    <a:pt x="286893" y="276926"/>
                  </a:cubicBezTo>
                  <a:cubicBezTo>
                    <a:pt x="276012" y="259873"/>
                    <a:pt x="265153" y="242613"/>
                    <a:pt x="251368" y="227731"/>
                  </a:cubicBezTo>
                  <a:cubicBezTo>
                    <a:pt x="235229" y="211021"/>
                    <a:pt x="218862" y="194493"/>
                    <a:pt x="200551" y="180183"/>
                  </a:cubicBezTo>
                  <a:cubicBezTo>
                    <a:pt x="183429" y="164181"/>
                    <a:pt x="163472" y="151836"/>
                    <a:pt x="145069" y="137480"/>
                  </a:cubicBezTo>
                  <a:cubicBezTo>
                    <a:pt x="130828" y="128610"/>
                    <a:pt x="114986" y="119375"/>
                    <a:pt x="97612" y="120655"/>
                  </a:cubicBezTo>
                  <a:cubicBezTo>
                    <a:pt x="85748" y="120427"/>
                    <a:pt x="73632" y="122095"/>
                    <a:pt x="61996" y="119695"/>
                  </a:cubicBezTo>
                  <a:cubicBezTo>
                    <a:pt x="54658" y="110802"/>
                    <a:pt x="57401" y="96012"/>
                    <a:pt x="46634" y="89588"/>
                  </a:cubicBezTo>
                  <a:cubicBezTo>
                    <a:pt x="32278" y="81656"/>
                    <a:pt x="15545" y="79896"/>
                    <a:pt x="0" y="75369"/>
                  </a:cubicBezTo>
                  <a:cubicBezTo>
                    <a:pt x="19339" y="49195"/>
                    <a:pt x="40188" y="24209"/>
                    <a:pt x="61905" y="0"/>
                  </a:cubicBezTo>
                  <a:close/>
                </a:path>
              </a:pathLst>
            </a:custGeom>
            <a:solidFill>
              <a:srgbClr val="C3CC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8AAECA07-974F-E36E-5A6C-B8019BC21E0A}"/>
                </a:ext>
              </a:extLst>
            </p:cNvPr>
            <p:cNvSpPr/>
            <p:nvPr/>
          </p:nvSpPr>
          <p:spPr>
            <a:xfrm>
              <a:off x="9809689" y="2709716"/>
              <a:ext cx="39497" cy="18946"/>
            </a:xfrm>
            <a:custGeom>
              <a:avLst/>
              <a:gdLst>
                <a:gd name="connsiteX0" fmla="*/ 297729 w 377601"/>
                <a:gd name="connsiteY0" fmla="*/ 13727 h 181130"/>
                <a:gd name="connsiteX1" fmla="*/ 367086 w 377601"/>
                <a:gd name="connsiteY1" fmla="*/ 331 h 181130"/>
                <a:gd name="connsiteX2" fmla="*/ 377601 w 377601"/>
                <a:gd name="connsiteY2" fmla="*/ 4674 h 181130"/>
                <a:gd name="connsiteX3" fmla="*/ 279601 w 377601"/>
                <a:gd name="connsiteY3" fmla="*/ 72180 h 181130"/>
                <a:gd name="connsiteX4" fmla="*/ 251963 w 377601"/>
                <a:gd name="connsiteY4" fmla="*/ 81964 h 181130"/>
                <a:gd name="connsiteX5" fmla="*/ 191636 w 377601"/>
                <a:gd name="connsiteY5" fmla="*/ 113008 h 181130"/>
                <a:gd name="connsiteX6" fmla="*/ 113454 w 377601"/>
                <a:gd name="connsiteY6" fmla="*/ 156693 h 181130"/>
                <a:gd name="connsiteX7" fmla="*/ 115969 w 377601"/>
                <a:gd name="connsiteY7" fmla="*/ 159482 h 181130"/>
                <a:gd name="connsiteX8" fmla="*/ 109774 w 377601"/>
                <a:gd name="connsiteY8" fmla="*/ 160899 h 181130"/>
                <a:gd name="connsiteX9" fmla="*/ 99601 w 377601"/>
                <a:gd name="connsiteY9" fmla="*/ 158659 h 181130"/>
                <a:gd name="connsiteX10" fmla="*/ 0 w 377601"/>
                <a:gd name="connsiteY10" fmla="*/ 181130 h 181130"/>
                <a:gd name="connsiteX11" fmla="*/ 79256 w 377601"/>
                <a:gd name="connsiteY11" fmla="*/ 103932 h 181130"/>
                <a:gd name="connsiteX12" fmla="*/ 127239 w 377601"/>
                <a:gd name="connsiteY12" fmla="*/ 80066 h 181130"/>
                <a:gd name="connsiteX13" fmla="*/ 184709 w 377601"/>
                <a:gd name="connsiteY13" fmla="*/ 69482 h 181130"/>
                <a:gd name="connsiteX14" fmla="*/ 260718 w 377601"/>
                <a:gd name="connsiteY14" fmla="*/ 25408 h 181130"/>
                <a:gd name="connsiteX15" fmla="*/ 297729 w 377601"/>
                <a:gd name="connsiteY15" fmla="*/ 13727 h 18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601" h="181130">
                  <a:moveTo>
                    <a:pt x="297729" y="13727"/>
                  </a:moveTo>
                  <a:cubicBezTo>
                    <a:pt x="320200" y="6754"/>
                    <a:pt x="343129" y="-1795"/>
                    <a:pt x="367086" y="331"/>
                  </a:cubicBezTo>
                  <a:cubicBezTo>
                    <a:pt x="371018" y="308"/>
                    <a:pt x="374264" y="2777"/>
                    <a:pt x="377601" y="4674"/>
                  </a:cubicBezTo>
                  <a:cubicBezTo>
                    <a:pt x="347609" y="30826"/>
                    <a:pt x="313479" y="51560"/>
                    <a:pt x="279601" y="72180"/>
                  </a:cubicBezTo>
                  <a:cubicBezTo>
                    <a:pt x="269611" y="72934"/>
                    <a:pt x="260810" y="77849"/>
                    <a:pt x="251963" y="81964"/>
                  </a:cubicBezTo>
                  <a:cubicBezTo>
                    <a:pt x="231641" y="91885"/>
                    <a:pt x="211112" y="101486"/>
                    <a:pt x="191636" y="113008"/>
                  </a:cubicBezTo>
                  <a:cubicBezTo>
                    <a:pt x="166421" y="128987"/>
                    <a:pt x="141824" y="146658"/>
                    <a:pt x="113454" y="156693"/>
                  </a:cubicBezTo>
                  <a:cubicBezTo>
                    <a:pt x="114095" y="157379"/>
                    <a:pt x="115351" y="158773"/>
                    <a:pt x="115969" y="159482"/>
                  </a:cubicBezTo>
                  <a:cubicBezTo>
                    <a:pt x="113843" y="159939"/>
                    <a:pt x="111763" y="160419"/>
                    <a:pt x="109774" y="160899"/>
                  </a:cubicBezTo>
                  <a:cubicBezTo>
                    <a:pt x="106710" y="158659"/>
                    <a:pt x="103304" y="156945"/>
                    <a:pt x="99601" y="158659"/>
                  </a:cubicBezTo>
                  <a:cubicBezTo>
                    <a:pt x="66751" y="167506"/>
                    <a:pt x="33810" y="176993"/>
                    <a:pt x="0" y="181130"/>
                  </a:cubicBezTo>
                  <a:cubicBezTo>
                    <a:pt x="24780" y="153790"/>
                    <a:pt x="50612" y="127249"/>
                    <a:pt x="79256" y="103932"/>
                  </a:cubicBezTo>
                  <a:cubicBezTo>
                    <a:pt x="93155" y="92594"/>
                    <a:pt x="108905" y="81964"/>
                    <a:pt x="127239" y="80066"/>
                  </a:cubicBezTo>
                  <a:cubicBezTo>
                    <a:pt x="146647" y="78375"/>
                    <a:pt x="166421" y="76798"/>
                    <a:pt x="184709" y="69482"/>
                  </a:cubicBezTo>
                  <a:cubicBezTo>
                    <a:pt x="212095" y="58715"/>
                    <a:pt x="236304" y="41570"/>
                    <a:pt x="260718" y="25408"/>
                  </a:cubicBezTo>
                  <a:cubicBezTo>
                    <a:pt x="273749" y="24105"/>
                    <a:pt x="285316" y="17430"/>
                    <a:pt x="297729" y="13727"/>
                  </a:cubicBezTo>
                  <a:close/>
                </a:path>
              </a:pathLst>
            </a:custGeom>
            <a:solidFill>
              <a:srgbClr val="3EB1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10FC8E22-186B-48DB-1923-D0A7EF269AD1}"/>
                </a:ext>
              </a:extLst>
            </p:cNvPr>
            <p:cNvSpPr/>
            <p:nvPr/>
          </p:nvSpPr>
          <p:spPr>
            <a:xfrm>
              <a:off x="9792771" y="2714385"/>
              <a:ext cx="11334" cy="2367"/>
            </a:xfrm>
            <a:custGeom>
              <a:avLst/>
              <a:gdLst>
                <a:gd name="connsiteX0" fmla="*/ 34930 w 108356"/>
                <a:gd name="connsiteY0" fmla="*/ 9256 h 22629"/>
                <a:gd name="connsiteX1" fmla="*/ 108357 w 108356"/>
                <a:gd name="connsiteY1" fmla="*/ 341 h 22629"/>
                <a:gd name="connsiteX2" fmla="*/ 93475 w 108356"/>
                <a:gd name="connsiteY2" fmla="*/ 9691 h 22629"/>
                <a:gd name="connsiteX3" fmla="*/ 61630 w 108356"/>
                <a:gd name="connsiteY3" fmla="*/ 22630 h 22629"/>
                <a:gd name="connsiteX4" fmla="*/ 41903 w 108356"/>
                <a:gd name="connsiteY4" fmla="*/ 19018 h 22629"/>
                <a:gd name="connsiteX5" fmla="*/ 11361 w 108356"/>
                <a:gd name="connsiteY5" fmla="*/ 15360 h 22629"/>
                <a:gd name="connsiteX6" fmla="*/ 0 w 108356"/>
                <a:gd name="connsiteY6" fmla="*/ 8388 h 22629"/>
                <a:gd name="connsiteX7" fmla="*/ 8001 w 108356"/>
                <a:gd name="connsiteY7" fmla="*/ 4845 h 22629"/>
                <a:gd name="connsiteX8" fmla="*/ 12733 w 108356"/>
                <a:gd name="connsiteY8" fmla="*/ 3793 h 22629"/>
                <a:gd name="connsiteX9" fmla="*/ 6401 w 108356"/>
                <a:gd name="connsiteY9" fmla="*/ 9325 h 22629"/>
                <a:gd name="connsiteX10" fmla="*/ 34930 w 108356"/>
                <a:gd name="connsiteY10" fmla="*/ 9256 h 2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56" h="22629">
                  <a:moveTo>
                    <a:pt x="34930" y="9256"/>
                  </a:moveTo>
                  <a:cubicBezTo>
                    <a:pt x="59276" y="5553"/>
                    <a:pt x="83462" y="-1648"/>
                    <a:pt x="108357" y="341"/>
                  </a:cubicBezTo>
                  <a:cubicBezTo>
                    <a:pt x="103831" y="4113"/>
                    <a:pt x="98892" y="7405"/>
                    <a:pt x="93475" y="9691"/>
                  </a:cubicBezTo>
                  <a:cubicBezTo>
                    <a:pt x="82822" y="13989"/>
                    <a:pt x="72970" y="20344"/>
                    <a:pt x="61630" y="22630"/>
                  </a:cubicBezTo>
                  <a:cubicBezTo>
                    <a:pt x="56076" y="17806"/>
                    <a:pt x="48555" y="19292"/>
                    <a:pt x="41903" y="19018"/>
                  </a:cubicBezTo>
                  <a:cubicBezTo>
                    <a:pt x="31570" y="19132"/>
                    <a:pt x="21512" y="16686"/>
                    <a:pt x="11361" y="15360"/>
                  </a:cubicBezTo>
                  <a:cubicBezTo>
                    <a:pt x="7521" y="13051"/>
                    <a:pt x="3726" y="10720"/>
                    <a:pt x="0" y="8388"/>
                  </a:cubicBezTo>
                  <a:cubicBezTo>
                    <a:pt x="2583" y="7131"/>
                    <a:pt x="5212" y="5873"/>
                    <a:pt x="8001" y="4845"/>
                  </a:cubicBezTo>
                  <a:cubicBezTo>
                    <a:pt x="9190" y="4570"/>
                    <a:pt x="11544" y="4044"/>
                    <a:pt x="12733" y="3793"/>
                  </a:cubicBezTo>
                  <a:cubicBezTo>
                    <a:pt x="10539" y="5576"/>
                    <a:pt x="8435" y="7428"/>
                    <a:pt x="6401" y="9325"/>
                  </a:cubicBezTo>
                  <a:cubicBezTo>
                    <a:pt x="15614" y="13028"/>
                    <a:pt x="25489" y="10902"/>
                    <a:pt x="34930" y="9256"/>
                  </a:cubicBezTo>
                  <a:close/>
                </a:path>
              </a:pathLst>
            </a:custGeom>
            <a:solidFill>
              <a:srgbClr val="9AD4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0D164FD8-D445-A925-0FF6-7CB214F78CC4}"/>
                </a:ext>
              </a:extLst>
            </p:cNvPr>
            <p:cNvSpPr/>
            <p:nvPr/>
          </p:nvSpPr>
          <p:spPr>
            <a:xfrm>
              <a:off x="9787888" y="2715992"/>
              <a:ext cx="14624" cy="17279"/>
            </a:xfrm>
            <a:custGeom>
              <a:avLst/>
              <a:gdLst>
                <a:gd name="connsiteX0" fmla="*/ 58041 w 139811"/>
                <a:gd name="connsiteY0" fmla="*/ 0 h 165186"/>
                <a:gd name="connsiteX1" fmla="*/ 88583 w 139811"/>
                <a:gd name="connsiteY1" fmla="*/ 3658 h 165186"/>
                <a:gd name="connsiteX2" fmla="*/ 108310 w 139811"/>
                <a:gd name="connsiteY2" fmla="*/ 7269 h 165186"/>
                <a:gd name="connsiteX3" fmla="*/ 99669 w 139811"/>
                <a:gd name="connsiteY3" fmla="*/ 10356 h 165186"/>
                <a:gd name="connsiteX4" fmla="*/ 120015 w 139811"/>
                <a:gd name="connsiteY4" fmla="*/ 8733 h 165186"/>
                <a:gd name="connsiteX5" fmla="*/ 139812 w 139811"/>
                <a:gd name="connsiteY5" fmla="*/ 11522 h 165186"/>
                <a:gd name="connsiteX6" fmla="*/ 134371 w 139811"/>
                <a:gd name="connsiteY6" fmla="*/ 32050 h 165186"/>
                <a:gd name="connsiteX7" fmla="*/ 129616 w 139811"/>
                <a:gd name="connsiteY7" fmla="*/ 43388 h 165186"/>
                <a:gd name="connsiteX8" fmla="*/ 27478 w 139811"/>
                <a:gd name="connsiteY8" fmla="*/ 94640 h 165186"/>
                <a:gd name="connsiteX9" fmla="*/ 1189 w 139811"/>
                <a:gd name="connsiteY9" fmla="*/ 112083 h 165186"/>
                <a:gd name="connsiteX10" fmla="*/ 66568 w 139811"/>
                <a:gd name="connsiteY10" fmla="*/ 102047 h 165186"/>
                <a:gd name="connsiteX11" fmla="*/ 103670 w 139811"/>
                <a:gd name="connsiteY11" fmla="*/ 97269 h 165186"/>
                <a:gd name="connsiteX12" fmla="*/ 128679 w 139811"/>
                <a:gd name="connsiteY12" fmla="*/ 115420 h 165186"/>
                <a:gd name="connsiteX13" fmla="*/ 127741 w 139811"/>
                <a:gd name="connsiteY13" fmla="*/ 132954 h 165186"/>
                <a:gd name="connsiteX14" fmla="*/ 90434 w 139811"/>
                <a:gd name="connsiteY14" fmla="*/ 157185 h 165186"/>
                <a:gd name="connsiteX15" fmla="*/ 67231 w 139811"/>
                <a:gd name="connsiteY15" fmla="*/ 165186 h 165186"/>
                <a:gd name="connsiteX16" fmla="*/ 111282 w 139811"/>
                <a:gd name="connsiteY16" fmla="*/ 137092 h 165186"/>
                <a:gd name="connsiteX17" fmla="*/ 113934 w 139811"/>
                <a:gd name="connsiteY17" fmla="*/ 128359 h 165186"/>
                <a:gd name="connsiteX18" fmla="*/ 86205 w 139811"/>
                <a:gd name="connsiteY18" fmla="*/ 114803 h 165186"/>
                <a:gd name="connsiteX19" fmla="*/ 0 w 139811"/>
                <a:gd name="connsiteY19" fmla="*/ 113706 h 165186"/>
                <a:gd name="connsiteX20" fmla="*/ 320 w 139811"/>
                <a:gd name="connsiteY20" fmla="*/ 108288 h 165186"/>
                <a:gd name="connsiteX21" fmla="*/ 25077 w 139811"/>
                <a:gd name="connsiteY21" fmla="*/ 87371 h 165186"/>
                <a:gd name="connsiteX22" fmla="*/ 82433 w 139811"/>
                <a:gd name="connsiteY22" fmla="*/ 48875 h 165186"/>
                <a:gd name="connsiteX23" fmla="*/ 114483 w 139811"/>
                <a:gd name="connsiteY23" fmla="*/ 24963 h 165186"/>
                <a:gd name="connsiteX24" fmla="*/ 103693 w 139811"/>
                <a:gd name="connsiteY24" fmla="*/ 17099 h 165186"/>
                <a:gd name="connsiteX25" fmla="*/ 58041 w 139811"/>
                <a:gd name="connsiteY25" fmla="*/ 0 h 16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811" h="165186">
                  <a:moveTo>
                    <a:pt x="58041" y="0"/>
                  </a:moveTo>
                  <a:cubicBezTo>
                    <a:pt x="68192" y="1326"/>
                    <a:pt x="78250" y="3772"/>
                    <a:pt x="88583" y="3658"/>
                  </a:cubicBezTo>
                  <a:cubicBezTo>
                    <a:pt x="95235" y="3932"/>
                    <a:pt x="102756" y="2446"/>
                    <a:pt x="108310" y="7269"/>
                  </a:cubicBezTo>
                  <a:cubicBezTo>
                    <a:pt x="105225" y="8161"/>
                    <a:pt x="102527" y="9190"/>
                    <a:pt x="99669" y="10356"/>
                  </a:cubicBezTo>
                  <a:cubicBezTo>
                    <a:pt x="106436" y="10538"/>
                    <a:pt x="113317" y="10104"/>
                    <a:pt x="120015" y="8733"/>
                  </a:cubicBezTo>
                  <a:cubicBezTo>
                    <a:pt x="126485" y="9053"/>
                    <a:pt x="134417" y="6835"/>
                    <a:pt x="139812" y="11522"/>
                  </a:cubicBezTo>
                  <a:cubicBezTo>
                    <a:pt x="139583" y="18699"/>
                    <a:pt x="135034" y="24895"/>
                    <a:pt x="134371" y="32050"/>
                  </a:cubicBezTo>
                  <a:cubicBezTo>
                    <a:pt x="133274" y="35959"/>
                    <a:pt x="134417" y="41674"/>
                    <a:pt x="129616" y="43388"/>
                  </a:cubicBezTo>
                  <a:cubicBezTo>
                    <a:pt x="95737" y="60762"/>
                    <a:pt x="61379" y="77267"/>
                    <a:pt x="27478" y="94640"/>
                  </a:cubicBezTo>
                  <a:cubicBezTo>
                    <a:pt x="18380" y="99967"/>
                    <a:pt x="9624" y="105819"/>
                    <a:pt x="1189" y="112083"/>
                  </a:cubicBezTo>
                  <a:cubicBezTo>
                    <a:pt x="23340" y="111808"/>
                    <a:pt x="44897" y="106070"/>
                    <a:pt x="66568" y="102047"/>
                  </a:cubicBezTo>
                  <a:cubicBezTo>
                    <a:pt x="78775" y="99807"/>
                    <a:pt x="91052" y="95280"/>
                    <a:pt x="103670" y="97269"/>
                  </a:cubicBezTo>
                  <a:cubicBezTo>
                    <a:pt x="114346" y="98984"/>
                    <a:pt x="122370" y="107191"/>
                    <a:pt x="128679" y="115420"/>
                  </a:cubicBezTo>
                  <a:cubicBezTo>
                    <a:pt x="132611" y="120472"/>
                    <a:pt x="132565" y="128450"/>
                    <a:pt x="127741" y="132954"/>
                  </a:cubicBezTo>
                  <a:cubicBezTo>
                    <a:pt x="118575" y="145321"/>
                    <a:pt x="103693" y="150602"/>
                    <a:pt x="90434" y="157185"/>
                  </a:cubicBezTo>
                  <a:cubicBezTo>
                    <a:pt x="83051" y="160843"/>
                    <a:pt x="75232" y="163426"/>
                    <a:pt x="67231" y="165186"/>
                  </a:cubicBezTo>
                  <a:cubicBezTo>
                    <a:pt x="80398" y="153528"/>
                    <a:pt x="98664" y="149550"/>
                    <a:pt x="111282" y="137092"/>
                  </a:cubicBezTo>
                  <a:cubicBezTo>
                    <a:pt x="113271" y="134714"/>
                    <a:pt x="114140" y="131422"/>
                    <a:pt x="113934" y="128359"/>
                  </a:cubicBezTo>
                  <a:cubicBezTo>
                    <a:pt x="108699" y="118506"/>
                    <a:pt x="96812" y="114369"/>
                    <a:pt x="86205" y="114803"/>
                  </a:cubicBezTo>
                  <a:cubicBezTo>
                    <a:pt x="57584" y="116175"/>
                    <a:pt x="28232" y="120541"/>
                    <a:pt x="0" y="113706"/>
                  </a:cubicBezTo>
                  <a:cubicBezTo>
                    <a:pt x="92" y="112357"/>
                    <a:pt x="228" y="109637"/>
                    <a:pt x="320" y="108288"/>
                  </a:cubicBezTo>
                  <a:cubicBezTo>
                    <a:pt x="9007" y="101841"/>
                    <a:pt x="16322" y="93749"/>
                    <a:pt x="25077" y="87371"/>
                  </a:cubicBezTo>
                  <a:cubicBezTo>
                    <a:pt x="43526" y="73586"/>
                    <a:pt x="62842" y="60990"/>
                    <a:pt x="82433" y="48875"/>
                  </a:cubicBezTo>
                  <a:cubicBezTo>
                    <a:pt x="93634" y="41651"/>
                    <a:pt x="106230" y="35867"/>
                    <a:pt x="114483" y="24963"/>
                  </a:cubicBezTo>
                  <a:cubicBezTo>
                    <a:pt x="111259" y="21831"/>
                    <a:pt x="108174" y="18197"/>
                    <a:pt x="103693" y="17099"/>
                  </a:cubicBezTo>
                  <a:cubicBezTo>
                    <a:pt x="88194" y="12207"/>
                    <a:pt x="70478" y="11773"/>
                    <a:pt x="58041" y="0"/>
                  </a:cubicBezTo>
                  <a:close/>
                </a:path>
              </a:pathLst>
            </a:custGeom>
            <a:solidFill>
              <a:srgbClr val="CAE6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orma Livre: Forma 239">
              <a:extLst>
                <a:ext uri="{FF2B5EF4-FFF2-40B4-BE49-F238E27FC236}">
                  <a16:creationId xmlns:a16="http://schemas.microsoft.com/office/drawing/2014/main" id="{4B263FBA-E5CC-CC9E-8241-071A1293C4E7}"/>
                </a:ext>
              </a:extLst>
            </p:cNvPr>
            <p:cNvSpPr/>
            <p:nvPr/>
          </p:nvSpPr>
          <p:spPr>
            <a:xfrm>
              <a:off x="9788013" y="2716381"/>
              <a:ext cx="17939" cy="18214"/>
            </a:xfrm>
            <a:custGeom>
              <a:avLst/>
              <a:gdLst>
                <a:gd name="connsiteX0" fmla="*/ 118826 w 171495"/>
                <a:gd name="connsiteY0" fmla="*/ 5010 h 174128"/>
                <a:gd name="connsiteX1" fmla="*/ 160546 w 171495"/>
                <a:gd name="connsiteY1" fmla="*/ 941 h 174128"/>
                <a:gd name="connsiteX2" fmla="*/ 144178 w 171495"/>
                <a:gd name="connsiteY2" fmla="*/ 19001 h 174128"/>
                <a:gd name="connsiteX3" fmla="*/ 135537 w 171495"/>
                <a:gd name="connsiteY3" fmla="*/ 30362 h 174128"/>
                <a:gd name="connsiteX4" fmla="*/ 155173 w 171495"/>
                <a:gd name="connsiteY4" fmla="*/ 39689 h 174128"/>
                <a:gd name="connsiteX5" fmla="*/ 123878 w 171495"/>
                <a:gd name="connsiteY5" fmla="*/ 67190 h 174128"/>
                <a:gd name="connsiteX6" fmla="*/ 125730 w 171495"/>
                <a:gd name="connsiteY6" fmla="*/ 85958 h 174128"/>
                <a:gd name="connsiteX7" fmla="*/ 142669 w 171495"/>
                <a:gd name="connsiteY7" fmla="*/ 112978 h 174128"/>
                <a:gd name="connsiteX8" fmla="*/ 125753 w 171495"/>
                <a:gd name="connsiteY8" fmla="*/ 141988 h 174128"/>
                <a:gd name="connsiteX9" fmla="*/ 171496 w 171495"/>
                <a:gd name="connsiteY9" fmla="*/ 139404 h 174128"/>
                <a:gd name="connsiteX10" fmla="*/ 159700 w 171495"/>
                <a:gd name="connsiteY10" fmla="*/ 151132 h 174128"/>
                <a:gd name="connsiteX11" fmla="*/ 110574 w 171495"/>
                <a:gd name="connsiteY11" fmla="*/ 157098 h 174128"/>
                <a:gd name="connsiteX12" fmla="*/ 45834 w 171495"/>
                <a:gd name="connsiteY12" fmla="*/ 174129 h 174128"/>
                <a:gd name="connsiteX13" fmla="*/ 66042 w 171495"/>
                <a:gd name="connsiteY13" fmla="*/ 161464 h 174128"/>
                <a:gd name="connsiteX14" fmla="*/ 89246 w 171495"/>
                <a:gd name="connsiteY14" fmla="*/ 153463 h 174128"/>
                <a:gd name="connsiteX15" fmla="*/ 126553 w 171495"/>
                <a:gd name="connsiteY15" fmla="*/ 129232 h 174128"/>
                <a:gd name="connsiteX16" fmla="*/ 127490 w 171495"/>
                <a:gd name="connsiteY16" fmla="*/ 111698 h 174128"/>
                <a:gd name="connsiteX17" fmla="*/ 102481 w 171495"/>
                <a:gd name="connsiteY17" fmla="*/ 93547 h 174128"/>
                <a:gd name="connsiteX18" fmla="*/ 65379 w 171495"/>
                <a:gd name="connsiteY18" fmla="*/ 98325 h 174128"/>
                <a:gd name="connsiteX19" fmla="*/ 0 w 171495"/>
                <a:gd name="connsiteY19" fmla="*/ 108361 h 174128"/>
                <a:gd name="connsiteX20" fmla="*/ 26289 w 171495"/>
                <a:gd name="connsiteY20" fmla="*/ 90918 h 174128"/>
                <a:gd name="connsiteX21" fmla="*/ 128427 w 171495"/>
                <a:gd name="connsiteY21" fmla="*/ 39666 h 174128"/>
                <a:gd name="connsiteX22" fmla="*/ 133182 w 171495"/>
                <a:gd name="connsiteY22" fmla="*/ 28328 h 174128"/>
                <a:gd name="connsiteX23" fmla="*/ 138623 w 171495"/>
                <a:gd name="connsiteY23" fmla="*/ 7799 h 174128"/>
                <a:gd name="connsiteX24" fmla="*/ 118826 w 171495"/>
                <a:gd name="connsiteY24" fmla="*/ 5010 h 17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495" h="174128">
                  <a:moveTo>
                    <a:pt x="118826" y="5010"/>
                  </a:moveTo>
                  <a:cubicBezTo>
                    <a:pt x="132313" y="1033"/>
                    <a:pt x="146464" y="-1459"/>
                    <a:pt x="160546" y="941"/>
                  </a:cubicBezTo>
                  <a:cubicBezTo>
                    <a:pt x="156545" y="8165"/>
                    <a:pt x="151036" y="14406"/>
                    <a:pt x="144178" y="19001"/>
                  </a:cubicBezTo>
                  <a:cubicBezTo>
                    <a:pt x="140658" y="22178"/>
                    <a:pt x="134691" y="24739"/>
                    <a:pt x="135537" y="30362"/>
                  </a:cubicBezTo>
                  <a:cubicBezTo>
                    <a:pt x="141915" y="33723"/>
                    <a:pt x="148956" y="35849"/>
                    <a:pt x="155173" y="39689"/>
                  </a:cubicBezTo>
                  <a:cubicBezTo>
                    <a:pt x="148613" y="52948"/>
                    <a:pt x="131948" y="55371"/>
                    <a:pt x="123878" y="67190"/>
                  </a:cubicBezTo>
                  <a:cubicBezTo>
                    <a:pt x="120243" y="73088"/>
                    <a:pt x="122141" y="80471"/>
                    <a:pt x="125730" y="85958"/>
                  </a:cubicBezTo>
                  <a:cubicBezTo>
                    <a:pt x="130576" y="95445"/>
                    <a:pt x="138257" y="103263"/>
                    <a:pt x="142669" y="112978"/>
                  </a:cubicBezTo>
                  <a:cubicBezTo>
                    <a:pt x="143492" y="125208"/>
                    <a:pt x="131056" y="132181"/>
                    <a:pt x="125753" y="141988"/>
                  </a:cubicBezTo>
                  <a:cubicBezTo>
                    <a:pt x="141183" y="143771"/>
                    <a:pt x="156157" y="137073"/>
                    <a:pt x="171496" y="139404"/>
                  </a:cubicBezTo>
                  <a:cubicBezTo>
                    <a:pt x="167678" y="143428"/>
                    <a:pt x="163792" y="147405"/>
                    <a:pt x="159700" y="151132"/>
                  </a:cubicBezTo>
                  <a:cubicBezTo>
                    <a:pt x="143058" y="148571"/>
                    <a:pt x="126553" y="152846"/>
                    <a:pt x="110574" y="157098"/>
                  </a:cubicBezTo>
                  <a:cubicBezTo>
                    <a:pt x="89154" y="163385"/>
                    <a:pt x="67551" y="169031"/>
                    <a:pt x="45834" y="174129"/>
                  </a:cubicBezTo>
                  <a:cubicBezTo>
                    <a:pt x="52075" y="169168"/>
                    <a:pt x="59047" y="165305"/>
                    <a:pt x="66042" y="161464"/>
                  </a:cubicBezTo>
                  <a:cubicBezTo>
                    <a:pt x="74043" y="159704"/>
                    <a:pt x="81862" y="157121"/>
                    <a:pt x="89246" y="153463"/>
                  </a:cubicBezTo>
                  <a:cubicBezTo>
                    <a:pt x="102504" y="146880"/>
                    <a:pt x="117386" y="141599"/>
                    <a:pt x="126553" y="129232"/>
                  </a:cubicBezTo>
                  <a:cubicBezTo>
                    <a:pt x="131376" y="124728"/>
                    <a:pt x="131422" y="116750"/>
                    <a:pt x="127490" y="111698"/>
                  </a:cubicBezTo>
                  <a:cubicBezTo>
                    <a:pt x="121181" y="103469"/>
                    <a:pt x="113157" y="95262"/>
                    <a:pt x="102481" y="93547"/>
                  </a:cubicBezTo>
                  <a:cubicBezTo>
                    <a:pt x="89863" y="91558"/>
                    <a:pt x="77587" y="96085"/>
                    <a:pt x="65379" y="98325"/>
                  </a:cubicBezTo>
                  <a:cubicBezTo>
                    <a:pt x="43708" y="102348"/>
                    <a:pt x="22151" y="108086"/>
                    <a:pt x="0" y="108361"/>
                  </a:cubicBezTo>
                  <a:cubicBezTo>
                    <a:pt x="8435" y="102097"/>
                    <a:pt x="17191" y="96245"/>
                    <a:pt x="26289" y="90918"/>
                  </a:cubicBezTo>
                  <a:cubicBezTo>
                    <a:pt x="60190" y="73545"/>
                    <a:pt x="94549" y="57040"/>
                    <a:pt x="128427" y="39666"/>
                  </a:cubicBezTo>
                  <a:cubicBezTo>
                    <a:pt x="133228" y="37952"/>
                    <a:pt x="132085" y="32237"/>
                    <a:pt x="133182" y="28328"/>
                  </a:cubicBezTo>
                  <a:cubicBezTo>
                    <a:pt x="133845" y="21173"/>
                    <a:pt x="138395" y="14977"/>
                    <a:pt x="138623" y="7799"/>
                  </a:cubicBezTo>
                  <a:cubicBezTo>
                    <a:pt x="133228" y="3113"/>
                    <a:pt x="125296" y="5331"/>
                    <a:pt x="118826" y="5010"/>
                  </a:cubicBezTo>
                  <a:close/>
                </a:path>
              </a:pathLst>
            </a:custGeom>
            <a:solidFill>
              <a:srgbClr val="A1D7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1" name="Gráfico 6">
              <a:extLst>
                <a:ext uri="{FF2B5EF4-FFF2-40B4-BE49-F238E27FC236}">
                  <a16:creationId xmlns:a16="http://schemas.microsoft.com/office/drawing/2014/main" id="{2F34D63E-9BF4-8965-DDE1-66528F0813FF}"/>
                </a:ext>
              </a:extLst>
            </p:cNvPr>
            <p:cNvGrpSpPr/>
            <p:nvPr/>
          </p:nvGrpSpPr>
          <p:grpSpPr>
            <a:xfrm>
              <a:off x="9642382" y="2716982"/>
              <a:ext cx="79951" cy="155858"/>
              <a:chOff x="3455906" y="2009691"/>
              <a:chExt cx="764346" cy="1490021"/>
            </a:xfrm>
            <a:solidFill>
              <a:srgbClr val="B6C1C4"/>
            </a:solidFill>
          </p:grpSpPr>
          <p:sp>
            <p:nvSpPr>
              <p:cNvPr id="727" name="Forma Livre: Forma 726">
                <a:extLst>
                  <a:ext uri="{FF2B5EF4-FFF2-40B4-BE49-F238E27FC236}">
                    <a16:creationId xmlns:a16="http://schemas.microsoft.com/office/drawing/2014/main" id="{7C124F84-293D-45F1-972F-F9284F47D10C}"/>
                  </a:ext>
                </a:extLst>
              </p:cNvPr>
              <p:cNvSpPr/>
              <p:nvPr/>
            </p:nvSpPr>
            <p:spPr>
              <a:xfrm>
                <a:off x="3455906" y="2009691"/>
                <a:ext cx="444105" cy="462686"/>
              </a:xfrm>
              <a:custGeom>
                <a:avLst/>
                <a:gdLst>
                  <a:gd name="connsiteX0" fmla="*/ 0 w 444105"/>
                  <a:gd name="connsiteY0" fmla="*/ 118872 h 462686"/>
                  <a:gd name="connsiteX1" fmla="*/ 74295 w 444105"/>
                  <a:gd name="connsiteY1" fmla="*/ 0 h 462686"/>
                  <a:gd name="connsiteX2" fmla="*/ 120929 w 444105"/>
                  <a:gd name="connsiteY2" fmla="*/ 14219 h 462686"/>
                  <a:gd name="connsiteX3" fmla="*/ 136291 w 444105"/>
                  <a:gd name="connsiteY3" fmla="*/ 44326 h 462686"/>
                  <a:gd name="connsiteX4" fmla="*/ 171907 w 444105"/>
                  <a:gd name="connsiteY4" fmla="*/ 45286 h 462686"/>
                  <a:gd name="connsiteX5" fmla="*/ 219364 w 444105"/>
                  <a:gd name="connsiteY5" fmla="*/ 62111 h 462686"/>
                  <a:gd name="connsiteX6" fmla="*/ 274846 w 444105"/>
                  <a:gd name="connsiteY6" fmla="*/ 104813 h 462686"/>
                  <a:gd name="connsiteX7" fmla="*/ 325663 w 444105"/>
                  <a:gd name="connsiteY7" fmla="*/ 152362 h 462686"/>
                  <a:gd name="connsiteX8" fmla="*/ 361188 w 444105"/>
                  <a:gd name="connsiteY8" fmla="*/ 201557 h 462686"/>
                  <a:gd name="connsiteX9" fmla="*/ 387317 w 444105"/>
                  <a:gd name="connsiteY9" fmla="*/ 250934 h 462686"/>
                  <a:gd name="connsiteX10" fmla="*/ 417972 w 444105"/>
                  <a:gd name="connsiteY10" fmla="*/ 331973 h 462686"/>
                  <a:gd name="connsiteX11" fmla="*/ 430705 w 444105"/>
                  <a:gd name="connsiteY11" fmla="*/ 376527 h 462686"/>
                  <a:gd name="connsiteX12" fmla="*/ 444078 w 444105"/>
                  <a:gd name="connsiteY12" fmla="*/ 462686 h 462686"/>
                  <a:gd name="connsiteX13" fmla="*/ 282047 w 444105"/>
                  <a:gd name="connsiteY13" fmla="*/ 439324 h 462686"/>
                  <a:gd name="connsiteX14" fmla="*/ 278618 w 444105"/>
                  <a:gd name="connsiteY14" fmla="*/ 393626 h 462686"/>
                  <a:gd name="connsiteX15" fmla="*/ 280812 w 444105"/>
                  <a:gd name="connsiteY15" fmla="*/ 383317 h 462686"/>
                  <a:gd name="connsiteX16" fmla="*/ 257609 w 444105"/>
                  <a:gd name="connsiteY16" fmla="*/ 343769 h 462686"/>
                  <a:gd name="connsiteX17" fmla="*/ 234018 w 444105"/>
                  <a:gd name="connsiteY17" fmla="*/ 314736 h 462686"/>
                  <a:gd name="connsiteX18" fmla="*/ 348478 w 444105"/>
                  <a:gd name="connsiteY18" fmla="*/ 218359 h 462686"/>
                  <a:gd name="connsiteX19" fmla="*/ 243939 w 444105"/>
                  <a:gd name="connsiteY19" fmla="*/ 298734 h 462686"/>
                  <a:gd name="connsiteX20" fmla="*/ 218382 w 444105"/>
                  <a:gd name="connsiteY20" fmla="*/ 268674 h 462686"/>
                  <a:gd name="connsiteX21" fmla="*/ 174765 w 444105"/>
                  <a:gd name="connsiteY21" fmla="*/ 218359 h 462686"/>
                  <a:gd name="connsiteX22" fmla="*/ 159563 w 444105"/>
                  <a:gd name="connsiteY22" fmla="*/ 208575 h 462686"/>
                  <a:gd name="connsiteX23" fmla="*/ 148521 w 444105"/>
                  <a:gd name="connsiteY23" fmla="*/ 192390 h 462686"/>
                  <a:gd name="connsiteX24" fmla="*/ 100813 w 444105"/>
                  <a:gd name="connsiteY24" fmla="*/ 164843 h 462686"/>
                  <a:gd name="connsiteX25" fmla="*/ 58430 w 444105"/>
                  <a:gd name="connsiteY25" fmla="*/ 157117 h 462686"/>
                  <a:gd name="connsiteX26" fmla="*/ 52875 w 444105"/>
                  <a:gd name="connsiteY26" fmla="*/ 139355 h 462686"/>
                  <a:gd name="connsiteX27" fmla="*/ 39822 w 444105"/>
                  <a:gd name="connsiteY27" fmla="*/ 132017 h 462686"/>
                  <a:gd name="connsiteX28" fmla="*/ 549 w 444105"/>
                  <a:gd name="connsiteY28" fmla="*/ 120289 h 462686"/>
                  <a:gd name="connsiteX29" fmla="*/ 0 w 444105"/>
                  <a:gd name="connsiteY29" fmla="*/ 118872 h 462686"/>
                  <a:gd name="connsiteX30" fmla="*/ 353073 w 444105"/>
                  <a:gd name="connsiteY30" fmla="*/ 212392 h 462686"/>
                  <a:gd name="connsiteX31" fmla="*/ 352181 w 444105"/>
                  <a:gd name="connsiteY31" fmla="*/ 217033 h 462686"/>
                  <a:gd name="connsiteX32" fmla="*/ 353073 w 444105"/>
                  <a:gd name="connsiteY32" fmla="*/ 212392 h 46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44105" h="462686">
                    <a:moveTo>
                      <a:pt x="0" y="118872"/>
                    </a:moveTo>
                    <a:cubicBezTo>
                      <a:pt x="22060" y="77724"/>
                      <a:pt x="46223" y="37422"/>
                      <a:pt x="74295" y="0"/>
                    </a:cubicBezTo>
                    <a:cubicBezTo>
                      <a:pt x="89840" y="4526"/>
                      <a:pt x="106573" y="6287"/>
                      <a:pt x="120929" y="14219"/>
                    </a:cubicBezTo>
                    <a:cubicBezTo>
                      <a:pt x="131696" y="20643"/>
                      <a:pt x="128953" y="35433"/>
                      <a:pt x="136291" y="44326"/>
                    </a:cubicBezTo>
                    <a:cubicBezTo>
                      <a:pt x="147927" y="46726"/>
                      <a:pt x="160043" y="45057"/>
                      <a:pt x="171907" y="45286"/>
                    </a:cubicBezTo>
                    <a:cubicBezTo>
                      <a:pt x="189281" y="44006"/>
                      <a:pt x="205123" y="53241"/>
                      <a:pt x="219364" y="62111"/>
                    </a:cubicBezTo>
                    <a:cubicBezTo>
                      <a:pt x="237767" y="76467"/>
                      <a:pt x="257724" y="88811"/>
                      <a:pt x="274846" y="104813"/>
                    </a:cubicBezTo>
                    <a:cubicBezTo>
                      <a:pt x="293157" y="119123"/>
                      <a:pt x="309524" y="135651"/>
                      <a:pt x="325663" y="152362"/>
                    </a:cubicBezTo>
                    <a:cubicBezTo>
                      <a:pt x="339448" y="167244"/>
                      <a:pt x="350307" y="184503"/>
                      <a:pt x="361188" y="201557"/>
                    </a:cubicBezTo>
                    <a:cubicBezTo>
                      <a:pt x="370035" y="217947"/>
                      <a:pt x="380527" y="233492"/>
                      <a:pt x="387317" y="250934"/>
                    </a:cubicBezTo>
                    <a:cubicBezTo>
                      <a:pt x="400119" y="276903"/>
                      <a:pt x="408737" y="304610"/>
                      <a:pt x="417972" y="331973"/>
                    </a:cubicBezTo>
                    <a:cubicBezTo>
                      <a:pt x="423047" y="346580"/>
                      <a:pt x="426408" y="361691"/>
                      <a:pt x="430705" y="376527"/>
                    </a:cubicBezTo>
                    <a:cubicBezTo>
                      <a:pt x="438066" y="404645"/>
                      <a:pt x="444581" y="433448"/>
                      <a:pt x="444078" y="462686"/>
                    </a:cubicBezTo>
                    <a:cubicBezTo>
                      <a:pt x="390723" y="451051"/>
                      <a:pt x="336568" y="442958"/>
                      <a:pt x="282047" y="439324"/>
                    </a:cubicBezTo>
                    <a:cubicBezTo>
                      <a:pt x="282732" y="423961"/>
                      <a:pt x="279235" y="408897"/>
                      <a:pt x="278618" y="393626"/>
                    </a:cubicBezTo>
                    <a:cubicBezTo>
                      <a:pt x="278366" y="390037"/>
                      <a:pt x="279761" y="386654"/>
                      <a:pt x="280812" y="383317"/>
                    </a:cubicBezTo>
                    <a:cubicBezTo>
                      <a:pt x="276355" y="368480"/>
                      <a:pt x="269177" y="354284"/>
                      <a:pt x="257609" y="343769"/>
                    </a:cubicBezTo>
                    <a:cubicBezTo>
                      <a:pt x="248785" y="335219"/>
                      <a:pt x="235001" y="328384"/>
                      <a:pt x="234018" y="314736"/>
                    </a:cubicBezTo>
                    <a:cubicBezTo>
                      <a:pt x="275532" y="286916"/>
                      <a:pt x="313342" y="253792"/>
                      <a:pt x="348478" y="218359"/>
                    </a:cubicBezTo>
                    <a:cubicBezTo>
                      <a:pt x="314508" y="246248"/>
                      <a:pt x="279669" y="273108"/>
                      <a:pt x="243939" y="298734"/>
                    </a:cubicBezTo>
                    <a:cubicBezTo>
                      <a:pt x="238430" y="286344"/>
                      <a:pt x="226314" y="279212"/>
                      <a:pt x="218382" y="268674"/>
                    </a:cubicBezTo>
                    <a:cubicBezTo>
                      <a:pt x="205077" y="250889"/>
                      <a:pt x="190607" y="233904"/>
                      <a:pt x="174765" y="218359"/>
                    </a:cubicBezTo>
                    <a:cubicBezTo>
                      <a:pt x="170513" y="213924"/>
                      <a:pt x="164958" y="211204"/>
                      <a:pt x="159563" y="208575"/>
                    </a:cubicBezTo>
                    <a:cubicBezTo>
                      <a:pt x="156751" y="202631"/>
                      <a:pt x="153916" y="196390"/>
                      <a:pt x="148521" y="192390"/>
                    </a:cubicBezTo>
                    <a:cubicBezTo>
                      <a:pt x="134074" y="181005"/>
                      <a:pt x="118735" y="169918"/>
                      <a:pt x="100813" y="164843"/>
                    </a:cubicBezTo>
                    <a:cubicBezTo>
                      <a:pt x="86937" y="160889"/>
                      <a:pt x="72420" y="160340"/>
                      <a:pt x="58430" y="157117"/>
                    </a:cubicBezTo>
                    <a:cubicBezTo>
                      <a:pt x="56784" y="151127"/>
                      <a:pt x="55595" y="144932"/>
                      <a:pt x="52875" y="139355"/>
                    </a:cubicBezTo>
                    <a:cubicBezTo>
                      <a:pt x="49880" y="135080"/>
                      <a:pt x="44463" y="133640"/>
                      <a:pt x="39822" y="132017"/>
                    </a:cubicBezTo>
                    <a:cubicBezTo>
                      <a:pt x="26655" y="128336"/>
                      <a:pt x="13762" y="123741"/>
                      <a:pt x="549" y="120289"/>
                    </a:cubicBezTo>
                    <a:lnTo>
                      <a:pt x="0" y="118872"/>
                    </a:lnTo>
                    <a:moveTo>
                      <a:pt x="353073" y="212392"/>
                    </a:moveTo>
                    <a:cubicBezTo>
                      <a:pt x="349712" y="213924"/>
                      <a:pt x="349415" y="215478"/>
                      <a:pt x="352181" y="217033"/>
                    </a:cubicBezTo>
                    <a:cubicBezTo>
                      <a:pt x="355427" y="215433"/>
                      <a:pt x="355724" y="213901"/>
                      <a:pt x="353073" y="212392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orma Livre: Forma 727">
                <a:extLst>
                  <a:ext uri="{FF2B5EF4-FFF2-40B4-BE49-F238E27FC236}">
                    <a16:creationId xmlns:a16="http://schemas.microsoft.com/office/drawing/2014/main" id="{DD612EDC-D813-9C1A-44F6-B55C37BA2120}"/>
                  </a:ext>
                </a:extLst>
              </p:cNvPr>
              <p:cNvSpPr/>
              <p:nvPr/>
            </p:nvSpPr>
            <p:spPr>
              <a:xfrm>
                <a:off x="3923205" y="2712133"/>
                <a:ext cx="297047" cy="787579"/>
              </a:xfrm>
              <a:custGeom>
                <a:avLst/>
                <a:gdLst>
                  <a:gd name="connsiteX0" fmla="*/ 28305 w 297047"/>
                  <a:gd name="connsiteY0" fmla="*/ 0 h 787579"/>
                  <a:gd name="connsiteX1" fmla="*/ 58800 w 297047"/>
                  <a:gd name="connsiteY1" fmla="*/ 47114 h 787579"/>
                  <a:gd name="connsiteX2" fmla="*/ 59418 w 297047"/>
                  <a:gd name="connsiteY2" fmla="*/ 64694 h 787579"/>
                  <a:gd name="connsiteX3" fmla="*/ 119997 w 297047"/>
                  <a:gd name="connsiteY3" fmla="*/ 164363 h 787579"/>
                  <a:gd name="connsiteX4" fmla="*/ 129849 w 297047"/>
                  <a:gd name="connsiteY4" fmla="*/ 198082 h 787579"/>
                  <a:gd name="connsiteX5" fmla="*/ 145074 w 297047"/>
                  <a:gd name="connsiteY5" fmla="*/ 260444 h 787579"/>
                  <a:gd name="connsiteX6" fmla="*/ 153326 w 297047"/>
                  <a:gd name="connsiteY6" fmla="*/ 321274 h 787579"/>
                  <a:gd name="connsiteX7" fmla="*/ 152549 w 297047"/>
                  <a:gd name="connsiteY7" fmla="*/ 350855 h 787579"/>
                  <a:gd name="connsiteX8" fmla="*/ 154675 w 297047"/>
                  <a:gd name="connsiteY8" fmla="*/ 378905 h 787579"/>
                  <a:gd name="connsiteX9" fmla="*/ 179913 w 297047"/>
                  <a:gd name="connsiteY9" fmla="*/ 461178 h 787579"/>
                  <a:gd name="connsiteX10" fmla="*/ 198589 w 297047"/>
                  <a:gd name="connsiteY10" fmla="*/ 517985 h 787579"/>
                  <a:gd name="connsiteX11" fmla="*/ 212717 w 297047"/>
                  <a:gd name="connsiteY11" fmla="*/ 560893 h 787579"/>
                  <a:gd name="connsiteX12" fmla="*/ 228787 w 297047"/>
                  <a:gd name="connsiteY12" fmla="*/ 597675 h 787579"/>
                  <a:gd name="connsiteX13" fmla="*/ 264952 w 297047"/>
                  <a:gd name="connsiteY13" fmla="*/ 645726 h 787579"/>
                  <a:gd name="connsiteX14" fmla="*/ 285229 w 297047"/>
                  <a:gd name="connsiteY14" fmla="*/ 739772 h 787579"/>
                  <a:gd name="connsiteX15" fmla="*/ 297047 w 297047"/>
                  <a:gd name="connsiteY15" fmla="*/ 786772 h 787579"/>
                  <a:gd name="connsiteX16" fmla="*/ 166654 w 297047"/>
                  <a:gd name="connsiteY16" fmla="*/ 764644 h 787579"/>
                  <a:gd name="connsiteX17" fmla="*/ 141645 w 297047"/>
                  <a:gd name="connsiteY17" fmla="*/ 625084 h 787579"/>
                  <a:gd name="connsiteX18" fmla="*/ 48239 w 297047"/>
                  <a:gd name="connsiteY18" fmla="*/ 429951 h 787579"/>
                  <a:gd name="connsiteX19" fmla="*/ 4 w 297047"/>
                  <a:gd name="connsiteY19" fmla="*/ 197968 h 787579"/>
                  <a:gd name="connsiteX20" fmla="*/ 28305 w 297047"/>
                  <a:gd name="connsiteY20" fmla="*/ 0 h 78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047" h="787579">
                    <a:moveTo>
                      <a:pt x="28305" y="0"/>
                    </a:moveTo>
                    <a:cubicBezTo>
                      <a:pt x="41335" y="13670"/>
                      <a:pt x="49473" y="30907"/>
                      <a:pt x="58800" y="47114"/>
                    </a:cubicBezTo>
                    <a:cubicBezTo>
                      <a:pt x="62481" y="52395"/>
                      <a:pt x="59966" y="58865"/>
                      <a:pt x="59418" y="64694"/>
                    </a:cubicBezTo>
                    <a:cubicBezTo>
                      <a:pt x="84198" y="94869"/>
                      <a:pt x="103034" y="129342"/>
                      <a:pt x="119997" y="164363"/>
                    </a:cubicBezTo>
                    <a:cubicBezTo>
                      <a:pt x="124523" y="175176"/>
                      <a:pt x="126443" y="186858"/>
                      <a:pt x="129849" y="198082"/>
                    </a:cubicBezTo>
                    <a:cubicBezTo>
                      <a:pt x="134878" y="218862"/>
                      <a:pt x="141188" y="239367"/>
                      <a:pt x="145074" y="260444"/>
                    </a:cubicBezTo>
                    <a:cubicBezTo>
                      <a:pt x="150698" y="280218"/>
                      <a:pt x="152732" y="300769"/>
                      <a:pt x="153326" y="321274"/>
                    </a:cubicBezTo>
                    <a:cubicBezTo>
                      <a:pt x="153463" y="331127"/>
                      <a:pt x="155704" y="341208"/>
                      <a:pt x="152549" y="350855"/>
                    </a:cubicBezTo>
                    <a:cubicBezTo>
                      <a:pt x="149417" y="360113"/>
                      <a:pt x="152938" y="369692"/>
                      <a:pt x="154675" y="378905"/>
                    </a:cubicBezTo>
                    <a:cubicBezTo>
                      <a:pt x="161007" y="406931"/>
                      <a:pt x="171066" y="433883"/>
                      <a:pt x="179913" y="461178"/>
                    </a:cubicBezTo>
                    <a:cubicBezTo>
                      <a:pt x="185056" y="480448"/>
                      <a:pt x="191914" y="499194"/>
                      <a:pt x="198589" y="517985"/>
                    </a:cubicBezTo>
                    <a:cubicBezTo>
                      <a:pt x="203755" y="532112"/>
                      <a:pt x="206842" y="546971"/>
                      <a:pt x="212717" y="560893"/>
                    </a:cubicBezTo>
                    <a:cubicBezTo>
                      <a:pt x="217632" y="573329"/>
                      <a:pt x="224924" y="584759"/>
                      <a:pt x="228787" y="597675"/>
                    </a:cubicBezTo>
                    <a:cubicBezTo>
                      <a:pt x="234342" y="618066"/>
                      <a:pt x="258002" y="626021"/>
                      <a:pt x="264952" y="645726"/>
                    </a:cubicBezTo>
                    <a:cubicBezTo>
                      <a:pt x="275650" y="676039"/>
                      <a:pt x="282760" y="707700"/>
                      <a:pt x="285229" y="739772"/>
                    </a:cubicBezTo>
                    <a:cubicBezTo>
                      <a:pt x="286349" y="756049"/>
                      <a:pt x="294121" y="770816"/>
                      <a:pt x="297047" y="786772"/>
                    </a:cubicBezTo>
                    <a:cubicBezTo>
                      <a:pt x="252607" y="790133"/>
                      <a:pt x="207322" y="783046"/>
                      <a:pt x="166654" y="764644"/>
                    </a:cubicBezTo>
                    <a:cubicBezTo>
                      <a:pt x="171523" y="716798"/>
                      <a:pt x="158721" y="669341"/>
                      <a:pt x="141645" y="625084"/>
                    </a:cubicBezTo>
                    <a:cubicBezTo>
                      <a:pt x="116316" y="557350"/>
                      <a:pt x="78094" y="495605"/>
                      <a:pt x="48239" y="429951"/>
                    </a:cubicBezTo>
                    <a:cubicBezTo>
                      <a:pt x="14841" y="357553"/>
                      <a:pt x="-293" y="277498"/>
                      <a:pt x="4" y="197968"/>
                    </a:cubicBezTo>
                    <a:cubicBezTo>
                      <a:pt x="210" y="131056"/>
                      <a:pt x="11389" y="64602"/>
                      <a:pt x="28305" y="0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266812A0-C9CB-E110-F855-9851790E11BD}"/>
                </a:ext>
              </a:extLst>
            </p:cNvPr>
            <p:cNvSpPr/>
            <p:nvPr/>
          </p:nvSpPr>
          <p:spPr>
            <a:xfrm>
              <a:off x="9821556" y="2717267"/>
              <a:ext cx="17379" cy="9132"/>
            </a:xfrm>
            <a:custGeom>
              <a:avLst/>
              <a:gdLst>
                <a:gd name="connsiteX0" fmla="*/ 138508 w 166146"/>
                <a:gd name="connsiteY0" fmla="*/ 9784 h 87302"/>
                <a:gd name="connsiteX1" fmla="*/ 166146 w 166146"/>
                <a:gd name="connsiteY1" fmla="*/ 0 h 87302"/>
                <a:gd name="connsiteX2" fmla="*/ 35479 w 166146"/>
                <a:gd name="connsiteY2" fmla="*/ 83119 h 87302"/>
                <a:gd name="connsiteX3" fmla="*/ 2514 w 166146"/>
                <a:gd name="connsiteY3" fmla="*/ 87302 h 87302"/>
                <a:gd name="connsiteX4" fmla="*/ 0 w 166146"/>
                <a:gd name="connsiteY4" fmla="*/ 84513 h 87302"/>
                <a:gd name="connsiteX5" fmla="*/ 78181 w 166146"/>
                <a:gd name="connsiteY5" fmla="*/ 40828 h 87302"/>
                <a:gd name="connsiteX6" fmla="*/ 138508 w 166146"/>
                <a:gd name="connsiteY6" fmla="*/ 9784 h 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46" h="87302">
                  <a:moveTo>
                    <a:pt x="138508" y="9784"/>
                  </a:moveTo>
                  <a:cubicBezTo>
                    <a:pt x="147355" y="5669"/>
                    <a:pt x="156156" y="754"/>
                    <a:pt x="166146" y="0"/>
                  </a:cubicBezTo>
                  <a:cubicBezTo>
                    <a:pt x="122781" y="28004"/>
                    <a:pt x="77724" y="53401"/>
                    <a:pt x="35479" y="83119"/>
                  </a:cubicBezTo>
                  <a:cubicBezTo>
                    <a:pt x="24231" y="81450"/>
                    <a:pt x="13281" y="84742"/>
                    <a:pt x="2514" y="87302"/>
                  </a:cubicBezTo>
                  <a:cubicBezTo>
                    <a:pt x="1897" y="86594"/>
                    <a:pt x="640" y="85199"/>
                    <a:pt x="0" y="84513"/>
                  </a:cubicBezTo>
                  <a:cubicBezTo>
                    <a:pt x="28369" y="74478"/>
                    <a:pt x="52966" y="56807"/>
                    <a:pt x="78181" y="40828"/>
                  </a:cubicBezTo>
                  <a:cubicBezTo>
                    <a:pt x="97658" y="29307"/>
                    <a:pt x="118186" y="19705"/>
                    <a:pt x="138508" y="9784"/>
                  </a:cubicBezTo>
                  <a:close/>
                </a:path>
              </a:pathLst>
            </a:custGeom>
            <a:solidFill>
              <a:srgbClr val="2CAA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637E6D91-747C-802A-B8F1-9343CAF0AE4E}"/>
                </a:ext>
              </a:extLst>
            </p:cNvPr>
            <p:cNvSpPr/>
            <p:nvPr/>
          </p:nvSpPr>
          <p:spPr>
            <a:xfrm>
              <a:off x="9803089" y="2723253"/>
              <a:ext cx="10291" cy="6721"/>
            </a:xfrm>
            <a:custGeom>
              <a:avLst/>
              <a:gdLst>
                <a:gd name="connsiteX0" fmla="*/ 68009 w 98388"/>
                <a:gd name="connsiteY0" fmla="*/ 6871 h 64249"/>
                <a:gd name="connsiteX1" fmla="*/ 98389 w 98388"/>
                <a:gd name="connsiteY1" fmla="*/ 791 h 64249"/>
                <a:gd name="connsiteX2" fmla="*/ 36210 w 98388"/>
                <a:gd name="connsiteY2" fmla="*/ 64250 h 64249"/>
                <a:gd name="connsiteX3" fmla="*/ 9007 w 98388"/>
                <a:gd name="connsiteY3" fmla="*/ 62878 h 64249"/>
                <a:gd name="connsiteX4" fmla="*/ 23545 w 98388"/>
                <a:gd name="connsiteY4" fmla="*/ 31309 h 64249"/>
                <a:gd name="connsiteX5" fmla="*/ 0 w 98388"/>
                <a:gd name="connsiteY5" fmla="*/ 25959 h 64249"/>
                <a:gd name="connsiteX6" fmla="*/ 1805 w 98388"/>
                <a:gd name="connsiteY6" fmla="*/ 23468 h 64249"/>
                <a:gd name="connsiteX7" fmla="*/ 68009 w 98388"/>
                <a:gd name="connsiteY7" fmla="*/ 6871 h 6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388" h="64249">
                  <a:moveTo>
                    <a:pt x="68009" y="6871"/>
                  </a:moveTo>
                  <a:cubicBezTo>
                    <a:pt x="77724" y="3488"/>
                    <a:pt x="87782" y="-2067"/>
                    <a:pt x="98389" y="791"/>
                  </a:cubicBezTo>
                  <a:cubicBezTo>
                    <a:pt x="76512" y="20816"/>
                    <a:pt x="56487" y="42670"/>
                    <a:pt x="36210" y="64250"/>
                  </a:cubicBezTo>
                  <a:cubicBezTo>
                    <a:pt x="27112" y="63953"/>
                    <a:pt x="18036" y="63587"/>
                    <a:pt x="9007" y="62878"/>
                  </a:cubicBezTo>
                  <a:cubicBezTo>
                    <a:pt x="12687" y="51768"/>
                    <a:pt x="21282" y="42967"/>
                    <a:pt x="23545" y="31309"/>
                  </a:cubicBezTo>
                  <a:cubicBezTo>
                    <a:pt x="16002" y="28314"/>
                    <a:pt x="8001" y="26805"/>
                    <a:pt x="0" y="25959"/>
                  </a:cubicBezTo>
                  <a:cubicBezTo>
                    <a:pt x="457" y="25342"/>
                    <a:pt x="1348" y="24085"/>
                    <a:pt x="1805" y="23468"/>
                  </a:cubicBezTo>
                  <a:cubicBezTo>
                    <a:pt x="25077" y="24519"/>
                    <a:pt x="46817" y="15284"/>
                    <a:pt x="68009" y="6871"/>
                  </a:cubicBezTo>
                  <a:close/>
                </a:path>
              </a:pathLst>
            </a:custGeom>
            <a:solidFill>
              <a:srgbClr val="62BF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7D67BC2B-C106-AFE2-51F3-FC6C3B6BE866}"/>
                </a:ext>
              </a:extLst>
            </p:cNvPr>
            <p:cNvSpPr/>
            <p:nvPr/>
          </p:nvSpPr>
          <p:spPr>
            <a:xfrm>
              <a:off x="9808287" y="2725914"/>
              <a:ext cx="16980" cy="4452"/>
            </a:xfrm>
            <a:custGeom>
              <a:avLst/>
              <a:gdLst>
                <a:gd name="connsiteX0" fmla="*/ 129364 w 162328"/>
                <a:gd name="connsiteY0" fmla="*/ 4636 h 42561"/>
                <a:gd name="connsiteX1" fmla="*/ 162329 w 162328"/>
                <a:gd name="connsiteY1" fmla="*/ 453 h 42561"/>
                <a:gd name="connsiteX2" fmla="*/ 109476 w 162328"/>
                <a:gd name="connsiteY2" fmla="*/ 42561 h 42561"/>
                <a:gd name="connsiteX3" fmla="*/ 107076 w 162328"/>
                <a:gd name="connsiteY3" fmla="*/ 36252 h 42561"/>
                <a:gd name="connsiteX4" fmla="*/ 64557 w 162328"/>
                <a:gd name="connsiteY4" fmla="*/ 36275 h 42561"/>
                <a:gd name="connsiteX5" fmla="*/ 0 w 162328"/>
                <a:gd name="connsiteY5" fmla="*/ 41052 h 42561"/>
                <a:gd name="connsiteX6" fmla="*/ 13396 w 162328"/>
                <a:gd name="connsiteY6" fmla="*/ 26285 h 42561"/>
                <a:gd name="connsiteX7" fmla="*/ 112997 w 162328"/>
                <a:gd name="connsiteY7" fmla="*/ 3814 h 42561"/>
                <a:gd name="connsiteX8" fmla="*/ 123169 w 162328"/>
                <a:gd name="connsiteY8" fmla="*/ 6054 h 42561"/>
                <a:gd name="connsiteX9" fmla="*/ 129364 w 162328"/>
                <a:gd name="connsiteY9" fmla="*/ 4636 h 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328" h="42561">
                  <a:moveTo>
                    <a:pt x="129364" y="4636"/>
                  </a:moveTo>
                  <a:cubicBezTo>
                    <a:pt x="140131" y="2076"/>
                    <a:pt x="151081" y="-1216"/>
                    <a:pt x="162329" y="453"/>
                  </a:cubicBezTo>
                  <a:cubicBezTo>
                    <a:pt x="143926" y="13483"/>
                    <a:pt x="126164" y="27405"/>
                    <a:pt x="109476" y="42561"/>
                  </a:cubicBezTo>
                  <a:cubicBezTo>
                    <a:pt x="108859" y="40984"/>
                    <a:pt x="107670" y="37829"/>
                    <a:pt x="107076" y="36252"/>
                  </a:cubicBezTo>
                  <a:cubicBezTo>
                    <a:pt x="93497" y="30240"/>
                    <a:pt x="78638" y="35703"/>
                    <a:pt x="64557" y="36275"/>
                  </a:cubicBezTo>
                  <a:cubicBezTo>
                    <a:pt x="43228" y="40481"/>
                    <a:pt x="21420" y="38195"/>
                    <a:pt x="0" y="41052"/>
                  </a:cubicBezTo>
                  <a:cubicBezTo>
                    <a:pt x="4503" y="36160"/>
                    <a:pt x="8938" y="31223"/>
                    <a:pt x="13396" y="26285"/>
                  </a:cubicBezTo>
                  <a:cubicBezTo>
                    <a:pt x="47206" y="22147"/>
                    <a:pt x="80147" y="12660"/>
                    <a:pt x="112997" y="3814"/>
                  </a:cubicBezTo>
                  <a:cubicBezTo>
                    <a:pt x="116700" y="2099"/>
                    <a:pt x="120106" y="3814"/>
                    <a:pt x="123169" y="6054"/>
                  </a:cubicBezTo>
                  <a:cubicBezTo>
                    <a:pt x="125159" y="5574"/>
                    <a:pt x="127239" y="5094"/>
                    <a:pt x="129364" y="4636"/>
                  </a:cubicBezTo>
                  <a:close/>
                </a:path>
              </a:pathLst>
            </a:custGeom>
            <a:solidFill>
              <a:srgbClr val="58BA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96D99370-F5D2-B593-8BDE-EAF7C17358F2}"/>
                </a:ext>
              </a:extLst>
            </p:cNvPr>
            <p:cNvSpPr/>
            <p:nvPr/>
          </p:nvSpPr>
          <p:spPr>
            <a:xfrm>
              <a:off x="9846988" y="2726927"/>
              <a:ext cx="55725" cy="31626"/>
            </a:xfrm>
            <a:custGeom>
              <a:avLst/>
              <a:gdLst>
                <a:gd name="connsiteX0" fmla="*/ 491427 w 532735"/>
                <a:gd name="connsiteY0" fmla="*/ 45171 h 302346"/>
                <a:gd name="connsiteX1" fmla="*/ 532735 w 532735"/>
                <a:gd name="connsiteY1" fmla="*/ 0 h 302346"/>
                <a:gd name="connsiteX2" fmla="*/ 476774 w 532735"/>
                <a:gd name="connsiteY2" fmla="*/ 101293 h 302346"/>
                <a:gd name="connsiteX3" fmla="*/ 411623 w 532735"/>
                <a:gd name="connsiteY3" fmla="*/ 130051 h 302346"/>
                <a:gd name="connsiteX4" fmla="*/ 315451 w 532735"/>
                <a:gd name="connsiteY4" fmla="*/ 148361 h 302346"/>
                <a:gd name="connsiteX5" fmla="*/ 170153 w 532735"/>
                <a:gd name="connsiteY5" fmla="*/ 190767 h 302346"/>
                <a:gd name="connsiteX6" fmla="*/ 87994 w 532735"/>
                <a:gd name="connsiteY6" fmla="*/ 227503 h 302346"/>
                <a:gd name="connsiteX7" fmla="*/ 81205 w 532735"/>
                <a:gd name="connsiteY7" fmla="*/ 214861 h 302346"/>
                <a:gd name="connsiteX8" fmla="*/ 53316 w 532735"/>
                <a:gd name="connsiteY8" fmla="*/ 233149 h 302346"/>
                <a:gd name="connsiteX9" fmla="*/ 35028 w 532735"/>
                <a:gd name="connsiteY9" fmla="*/ 261747 h 302346"/>
                <a:gd name="connsiteX10" fmla="*/ 50938 w 532735"/>
                <a:gd name="connsiteY10" fmla="*/ 247802 h 302346"/>
                <a:gd name="connsiteX11" fmla="*/ 51532 w 532735"/>
                <a:gd name="connsiteY11" fmla="*/ 253152 h 302346"/>
                <a:gd name="connsiteX12" fmla="*/ 10910 w 532735"/>
                <a:gd name="connsiteY12" fmla="*/ 300655 h 302346"/>
                <a:gd name="connsiteX13" fmla="*/ 829 w 532735"/>
                <a:gd name="connsiteY13" fmla="*/ 302346 h 302346"/>
                <a:gd name="connsiteX14" fmla="*/ 944 w 532735"/>
                <a:gd name="connsiteY14" fmla="*/ 293157 h 302346"/>
                <a:gd name="connsiteX15" fmla="*/ 43577 w 532735"/>
                <a:gd name="connsiteY15" fmla="*/ 225971 h 302346"/>
                <a:gd name="connsiteX16" fmla="*/ 73638 w 532735"/>
                <a:gd name="connsiteY16" fmla="*/ 196367 h 302346"/>
                <a:gd name="connsiteX17" fmla="*/ 116592 w 532735"/>
                <a:gd name="connsiteY17" fmla="*/ 186378 h 302346"/>
                <a:gd name="connsiteX18" fmla="*/ 118032 w 532735"/>
                <a:gd name="connsiteY18" fmla="*/ 201717 h 302346"/>
                <a:gd name="connsiteX19" fmla="*/ 142424 w 532735"/>
                <a:gd name="connsiteY19" fmla="*/ 188549 h 302346"/>
                <a:gd name="connsiteX20" fmla="*/ 159386 w 532735"/>
                <a:gd name="connsiteY20" fmla="*/ 190835 h 302346"/>
                <a:gd name="connsiteX21" fmla="*/ 179709 w 532735"/>
                <a:gd name="connsiteY21" fmla="*/ 169850 h 302346"/>
                <a:gd name="connsiteX22" fmla="*/ 221405 w 532735"/>
                <a:gd name="connsiteY22" fmla="*/ 147676 h 302346"/>
                <a:gd name="connsiteX23" fmla="*/ 280224 w 532735"/>
                <a:gd name="connsiteY23" fmla="*/ 124679 h 302346"/>
                <a:gd name="connsiteX24" fmla="*/ 251900 w 532735"/>
                <a:gd name="connsiteY24" fmla="*/ 122827 h 302346"/>
                <a:gd name="connsiteX25" fmla="*/ 255466 w 532735"/>
                <a:gd name="connsiteY25" fmla="*/ 108494 h 302346"/>
                <a:gd name="connsiteX26" fmla="*/ 315931 w 532735"/>
                <a:gd name="connsiteY26" fmla="*/ 77175 h 302346"/>
                <a:gd name="connsiteX27" fmla="*/ 367023 w 532735"/>
                <a:gd name="connsiteY27" fmla="*/ 73929 h 302346"/>
                <a:gd name="connsiteX28" fmla="*/ 351021 w 532735"/>
                <a:gd name="connsiteY28" fmla="*/ 87485 h 302346"/>
                <a:gd name="connsiteX29" fmla="*/ 383985 w 532735"/>
                <a:gd name="connsiteY29" fmla="*/ 77335 h 302346"/>
                <a:gd name="connsiteX30" fmla="*/ 443559 w 532735"/>
                <a:gd name="connsiteY30" fmla="*/ 77061 h 302346"/>
                <a:gd name="connsiteX31" fmla="*/ 491427 w 532735"/>
                <a:gd name="connsiteY31" fmla="*/ 45171 h 30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2735" h="302346">
                  <a:moveTo>
                    <a:pt x="491427" y="45171"/>
                  </a:moveTo>
                  <a:cubicBezTo>
                    <a:pt x="506972" y="31798"/>
                    <a:pt x="518356" y="14448"/>
                    <a:pt x="532735" y="0"/>
                  </a:cubicBezTo>
                  <a:cubicBezTo>
                    <a:pt x="522997" y="37468"/>
                    <a:pt x="507361" y="75987"/>
                    <a:pt x="476774" y="101293"/>
                  </a:cubicBezTo>
                  <a:cubicBezTo>
                    <a:pt x="458052" y="116495"/>
                    <a:pt x="434735" y="124450"/>
                    <a:pt x="411623" y="130051"/>
                  </a:cubicBezTo>
                  <a:cubicBezTo>
                    <a:pt x="379848" y="137572"/>
                    <a:pt x="347341" y="141458"/>
                    <a:pt x="315451" y="148361"/>
                  </a:cubicBezTo>
                  <a:cubicBezTo>
                    <a:pt x="265982" y="158648"/>
                    <a:pt x="217428" y="173050"/>
                    <a:pt x="170153" y="190767"/>
                  </a:cubicBezTo>
                  <a:cubicBezTo>
                    <a:pt x="141967" y="201100"/>
                    <a:pt x="114009" y="212438"/>
                    <a:pt x="87994" y="227503"/>
                  </a:cubicBezTo>
                  <a:cubicBezTo>
                    <a:pt x="86006" y="223159"/>
                    <a:pt x="86257" y="216896"/>
                    <a:pt x="81205" y="214861"/>
                  </a:cubicBezTo>
                  <a:cubicBezTo>
                    <a:pt x="69455" y="215821"/>
                    <a:pt x="60585" y="224668"/>
                    <a:pt x="53316" y="233149"/>
                  </a:cubicBezTo>
                  <a:cubicBezTo>
                    <a:pt x="46206" y="241928"/>
                    <a:pt x="38228" y="250614"/>
                    <a:pt x="35028" y="261747"/>
                  </a:cubicBezTo>
                  <a:cubicBezTo>
                    <a:pt x="40765" y="257632"/>
                    <a:pt x="45909" y="252763"/>
                    <a:pt x="50938" y="247802"/>
                  </a:cubicBezTo>
                  <a:cubicBezTo>
                    <a:pt x="51075" y="249151"/>
                    <a:pt x="51372" y="251826"/>
                    <a:pt x="51532" y="253152"/>
                  </a:cubicBezTo>
                  <a:cubicBezTo>
                    <a:pt x="36125" y="267279"/>
                    <a:pt x="22363" y="283167"/>
                    <a:pt x="10910" y="300655"/>
                  </a:cubicBezTo>
                  <a:cubicBezTo>
                    <a:pt x="7481" y="301181"/>
                    <a:pt x="4121" y="301752"/>
                    <a:pt x="829" y="302346"/>
                  </a:cubicBezTo>
                  <a:cubicBezTo>
                    <a:pt x="52" y="299283"/>
                    <a:pt x="-611" y="296060"/>
                    <a:pt x="944" y="293157"/>
                  </a:cubicBezTo>
                  <a:cubicBezTo>
                    <a:pt x="10453" y="268102"/>
                    <a:pt x="27895" y="247322"/>
                    <a:pt x="43577" y="225971"/>
                  </a:cubicBezTo>
                  <a:cubicBezTo>
                    <a:pt x="52698" y="215318"/>
                    <a:pt x="60402" y="202471"/>
                    <a:pt x="73638" y="196367"/>
                  </a:cubicBezTo>
                  <a:cubicBezTo>
                    <a:pt x="86897" y="189990"/>
                    <a:pt x="101687" y="185052"/>
                    <a:pt x="116592" y="186378"/>
                  </a:cubicBezTo>
                  <a:cubicBezTo>
                    <a:pt x="117118" y="191224"/>
                    <a:pt x="114032" y="198608"/>
                    <a:pt x="118032" y="201717"/>
                  </a:cubicBezTo>
                  <a:cubicBezTo>
                    <a:pt x="127245" y="199774"/>
                    <a:pt x="134491" y="193236"/>
                    <a:pt x="142424" y="188549"/>
                  </a:cubicBezTo>
                  <a:cubicBezTo>
                    <a:pt x="147659" y="190584"/>
                    <a:pt x="153900" y="194676"/>
                    <a:pt x="159386" y="190835"/>
                  </a:cubicBezTo>
                  <a:cubicBezTo>
                    <a:pt x="167181" y="184869"/>
                    <a:pt x="170702" y="174513"/>
                    <a:pt x="179709" y="169850"/>
                  </a:cubicBezTo>
                  <a:cubicBezTo>
                    <a:pt x="193607" y="162489"/>
                    <a:pt x="207026" y="154191"/>
                    <a:pt x="221405" y="147676"/>
                  </a:cubicBezTo>
                  <a:cubicBezTo>
                    <a:pt x="240379" y="138417"/>
                    <a:pt x="262187" y="136154"/>
                    <a:pt x="280224" y="124679"/>
                  </a:cubicBezTo>
                  <a:cubicBezTo>
                    <a:pt x="270783" y="124084"/>
                    <a:pt x="260999" y="125639"/>
                    <a:pt x="251900" y="122827"/>
                  </a:cubicBezTo>
                  <a:cubicBezTo>
                    <a:pt x="248540" y="117935"/>
                    <a:pt x="252175" y="112288"/>
                    <a:pt x="255466" y="108494"/>
                  </a:cubicBezTo>
                  <a:cubicBezTo>
                    <a:pt x="271217" y="91166"/>
                    <a:pt x="294214" y="83873"/>
                    <a:pt x="315931" y="77175"/>
                  </a:cubicBezTo>
                  <a:cubicBezTo>
                    <a:pt x="332505" y="73244"/>
                    <a:pt x="350244" y="67551"/>
                    <a:pt x="367023" y="73929"/>
                  </a:cubicBezTo>
                  <a:cubicBezTo>
                    <a:pt x="361606" y="78364"/>
                    <a:pt x="356142" y="82730"/>
                    <a:pt x="351021" y="87485"/>
                  </a:cubicBezTo>
                  <a:cubicBezTo>
                    <a:pt x="362497" y="85268"/>
                    <a:pt x="371641" y="72169"/>
                    <a:pt x="383985" y="77335"/>
                  </a:cubicBezTo>
                  <a:cubicBezTo>
                    <a:pt x="402959" y="84102"/>
                    <a:pt x="424928" y="85862"/>
                    <a:pt x="443559" y="77061"/>
                  </a:cubicBezTo>
                  <a:cubicBezTo>
                    <a:pt x="461344" y="69563"/>
                    <a:pt x="476866" y="57676"/>
                    <a:pt x="491427" y="45171"/>
                  </a:cubicBezTo>
                  <a:close/>
                </a:path>
              </a:pathLst>
            </a:custGeom>
            <a:solidFill>
              <a:srgbClr val="26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CA819457-7D43-5AD6-CC31-380BC2C17BE1}"/>
                </a:ext>
              </a:extLst>
            </p:cNvPr>
            <p:cNvSpPr/>
            <p:nvPr/>
          </p:nvSpPr>
          <p:spPr>
            <a:xfrm>
              <a:off x="9808032" y="2729413"/>
              <a:ext cx="11707" cy="9774"/>
            </a:xfrm>
            <a:custGeom>
              <a:avLst/>
              <a:gdLst>
                <a:gd name="connsiteX0" fmla="*/ 67003 w 111922"/>
                <a:gd name="connsiteY0" fmla="*/ 2820 h 93444"/>
                <a:gd name="connsiteX1" fmla="*/ 109522 w 111922"/>
                <a:gd name="connsiteY1" fmla="*/ 2797 h 93444"/>
                <a:gd name="connsiteX2" fmla="*/ 111922 w 111922"/>
                <a:gd name="connsiteY2" fmla="*/ 9107 h 93444"/>
                <a:gd name="connsiteX3" fmla="*/ 80376 w 111922"/>
                <a:gd name="connsiteY3" fmla="*/ 43191 h 93444"/>
                <a:gd name="connsiteX4" fmla="*/ 52235 w 111922"/>
                <a:gd name="connsiteY4" fmla="*/ 60222 h 93444"/>
                <a:gd name="connsiteX5" fmla="*/ 22563 w 111922"/>
                <a:gd name="connsiteY5" fmla="*/ 82693 h 93444"/>
                <a:gd name="connsiteX6" fmla="*/ 53172 w 111922"/>
                <a:gd name="connsiteY6" fmla="*/ 85848 h 93444"/>
                <a:gd name="connsiteX7" fmla="*/ 50772 w 111922"/>
                <a:gd name="connsiteY7" fmla="*/ 92614 h 93444"/>
                <a:gd name="connsiteX8" fmla="*/ 17900 w 111922"/>
                <a:gd name="connsiteY8" fmla="*/ 92386 h 93444"/>
                <a:gd name="connsiteX9" fmla="*/ 12162 w 111922"/>
                <a:gd name="connsiteY9" fmla="*/ 80270 h 93444"/>
                <a:gd name="connsiteX10" fmla="*/ 50841 w 111922"/>
                <a:gd name="connsiteY10" fmla="*/ 51923 h 93444"/>
                <a:gd name="connsiteX11" fmla="*/ 80627 w 111922"/>
                <a:gd name="connsiteY11" fmla="*/ 26617 h 93444"/>
                <a:gd name="connsiteX12" fmla="*/ 85337 w 111922"/>
                <a:gd name="connsiteY12" fmla="*/ 14776 h 93444"/>
                <a:gd name="connsiteX13" fmla="*/ 35433 w 111922"/>
                <a:gd name="connsiteY13" fmla="*/ 12810 h 93444"/>
                <a:gd name="connsiteX14" fmla="*/ 0 w 111922"/>
                <a:gd name="connsiteY14" fmla="*/ 10112 h 93444"/>
                <a:gd name="connsiteX15" fmla="*/ 2446 w 111922"/>
                <a:gd name="connsiteY15" fmla="*/ 7598 h 93444"/>
                <a:gd name="connsiteX16" fmla="*/ 67003 w 111922"/>
                <a:gd name="connsiteY16" fmla="*/ 2820 h 9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922" h="93444">
                  <a:moveTo>
                    <a:pt x="67003" y="2820"/>
                  </a:moveTo>
                  <a:cubicBezTo>
                    <a:pt x="81084" y="2249"/>
                    <a:pt x="95943" y="-3215"/>
                    <a:pt x="109522" y="2797"/>
                  </a:cubicBezTo>
                  <a:cubicBezTo>
                    <a:pt x="110116" y="4375"/>
                    <a:pt x="111305" y="7529"/>
                    <a:pt x="111922" y="9107"/>
                  </a:cubicBezTo>
                  <a:cubicBezTo>
                    <a:pt x="100470" y="19531"/>
                    <a:pt x="90274" y="31304"/>
                    <a:pt x="80376" y="43191"/>
                  </a:cubicBezTo>
                  <a:cubicBezTo>
                    <a:pt x="69335" y="45683"/>
                    <a:pt x="61082" y="53775"/>
                    <a:pt x="52235" y="60222"/>
                  </a:cubicBezTo>
                  <a:cubicBezTo>
                    <a:pt x="42451" y="67880"/>
                    <a:pt x="31410" y="73892"/>
                    <a:pt x="22563" y="82693"/>
                  </a:cubicBezTo>
                  <a:cubicBezTo>
                    <a:pt x="32553" y="85322"/>
                    <a:pt x="43023" y="83836"/>
                    <a:pt x="53172" y="85848"/>
                  </a:cubicBezTo>
                  <a:cubicBezTo>
                    <a:pt x="52578" y="87539"/>
                    <a:pt x="51366" y="90923"/>
                    <a:pt x="50772" y="92614"/>
                  </a:cubicBezTo>
                  <a:cubicBezTo>
                    <a:pt x="39799" y="92774"/>
                    <a:pt x="28712" y="94534"/>
                    <a:pt x="17900" y="92386"/>
                  </a:cubicBezTo>
                  <a:cubicBezTo>
                    <a:pt x="12550" y="91334"/>
                    <a:pt x="8847" y="85070"/>
                    <a:pt x="12162" y="80270"/>
                  </a:cubicBezTo>
                  <a:cubicBezTo>
                    <a:pt x="26381" y="72795"/>
                    <a:pt x="38153" y="61662"/>
                    <a:pt x="50841" y="51923"/>
                  </a:cubicBezTo>
                  <a:cubicBezTo>
                    <a:pt x="60762" y="43488"/>
                    <a:pt x="71803" y="36264"/>
                    <a:pt x="80627" y="26617"/>
                  </a:cubicBezTo>
                  <a:cubicBezTo>
                    <a:pt x="83850" y="23486"/>
                    <a:pt x="84696" y="19005"/>
                    <a:pt x="85337" y="14776"/>
                  </a:cubicBezTo>
                  <a:cubicBezTo>
                    <a:pt x="68991" y="9084"/>
                    <a:pt x="52052" y="15119"/>
                    <a:pt x="35433" y="12810"/>
                  </a:cubicBezTo>
                  <a:cubicBezTo>
                    <a:pt x="23615" y="11667"/>
                    <a:pt x="11796" y="10798"/>
                    <a:pt x="0" y="10112"/>
                  </a:cubicBezTo>
                  <a:cubicBezTo>
                    <a:pt x="617" y="9495"/>
                    <a:pt x="1852" y="8215"/>
                    <a:pt x="2446" y="7598"/>
                  </a:cubicBezTo>
                  <a:cubicBezTo>
                    <a:pt x="23866" y="4740"/>
                    <a:pt x="45674" y="7026"/>
                    <a:pt x="67003" y="2820"/>
                  </a:cubicBezTo>
                  <a:close/>
                </a:path>
              </a:pathLst>
            </a:custGeom>
            <a:solidFill>
              <a:srgbClr val="78C7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C68F57B8-F758-7CDE-F35A-FA6695AEDEA5}"/>
                </a:ext>
              </a:extLst>
            </p:cNvPr>
            <p:cNvSpPr/>
            <p:nvPr/>
          </p:nvSpPr>
          <p:spPr>
            <a:xfrm>
              <a:off x="9807785" y="2730471"/>
              <a:ext cx="9173" cy="7339"/>
            </a:xfrm>
            <a:custGeom>
              <a:avLst/>
              <a:gdLst>
                <a:gd name="connsiteX0" fmla="*/ 0 w 87691"/>
                <a:gd name="connsiteY0" fmla="*/ 2446 h 70157"/>
                <a:gd name="connsiteX1" fmla="*/ 2355 w 87691"/>
                <a:gd name="connsiteY1" fmla="*/ 0 h 70157"/>
                <a:gd name="connsiteX2" fmla="*/ 37788 w 87691"/>
                <a:gd name="connsiteY2" fmla="*/ 2697 h 70157"/>
                <a:gd name="connsiteX3" fmla="*/ 87691 w 87691"/>
                <a:gd name="connsiteY3" fmla="*/ 4664 h 70157"/>
                <a:gd name="connsiteX4" fmla="*/ 82982 w 87691"/>
                <a:gd name="connsiteY4" fmla="*/ 16505 h 70157"/>
                <a:gd name="connsiteX5" fmla="*/ 53195 w 87691"/>
                <a:gd name="connsiteY5" fmla="*/ 41811 h 70157"/>
                <a:gd name="connsiteX6" fmla="*/ 14516 w 87691"/>
                <a:gd name="connsiteY6" fmla="*/ 70157 h 70157"/>
                <a:gd name="connsiteX7" fmla="*/ 60899 w 87691"/>
                <a:gd name="connsiteY7" fmla="*/ 17625 h 70157"/>
                <a:gd name="connsiteX8" fmla="*/ 0 w 87691"/>
                <a:gd name="connsiteY8" fmla="*/ 2446 h 7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691" h="70157">
                  <a:moveTo>
                    <a:pt x="0" y="2446"/>
                  </a:moveTo>
                  <a:cubicBezTo>
                    <a:pt x="594" y="1829"/>
                    <a:pt x="1760" y="617"/>
                    <a:pt x="2355" y="0"/>
                  </a:cubicBezTo>
                  <a:cubicBezTo>
                    <a:pt x="14150" y="686"/>
                    <a:pt x="25969" y="1554"/>
                    <a:pt x="37788" y="2697"/>
                  </a:cubicBezTo>
                  <a:cubicBezTo>
                    <a:pt x="54407" y="5006"/>
                    <a:pt x="71346" y="-1029"/>
                    <a:pt x="87691" y="4664"/>
                  </a:cubicBezTo>
                  <a:cubicBezTo>
                    <a:pt x="87051" y="8893"/>
                    <a:pt x="86205" y="13373"/>
                    <a:pt x="82982" y="16505"/>
                  </a:cubicBezTo>
                  <a:cubicBezTo>
                    <a:pt x="74158" y="26152"/>
                    <a:pt x="63117" y="33376"/>
                    <a:pt x="53195" y="41811"/>
                  </a:cubicBezTo>
                  <a:cubicBezTo>
                    <a:pt x="40508" y="51549"/>
                    <a:pt x="28735" y="62682"/>
                    <a:pt x="14516" y="70157"/>
                  </a:cubicBezTo>
                  <a:cubicBezTo>
                    <a:pt x="28026" y="51046"/>
                    <a:pt x="50338" y="38999"/>
                    <a:pt x="60899" y="17625"/>
                  </a:cubicBezTo>
                  <a:cubicBezTo>
                    <a:pt x="40714" y="12162"/>
                    <a:pt x="20437" y="6927"/>
                    <a:pt x="0" y="2446"/>
                  </a:cubicBezTo>
                  <a:close/>
                </a:path>
              </a:pathLst>
            </a:custGeom>
            <a:solidFill>
              <a:srgbClr val="8CCE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" name="Gráfico 6">
              <a:extLst>
                <a:ext uri="{FF2B5EF4-FFF2-40B4-BE49-F238E27FC236}">
                  <a16:creationId xmlns:a16="http://schemas.microsoft.com/office/drawing/2014/main" id="{47AC862B-2D7C-8910-B2B5-8CBEB3CE60D3}"/>
                </a:ext>
              </a:extLst>
            </p:cNvPr>
            <p:cNvGrpSpPr/>
            <p:nvPr/>
          </p:nvGrpSpPr>
          <p:grpSpPr>
            <a:xfrm>
              <a:off x="9786059" y="2730727"/>
              <a:ext cx="33808" cy="64894"/>
              <a:chOff x="4829471" y="2141090"/>
              <a:chExt cx="323206" cy="620397"/>
            </a:xfrm>
            <a:solidFill>
              <a:srgbClr val="A0D6E6"/>
            </a:solidFill>
          </p:grpSpPr>
          <p:sp>
            <p:nvSpPr>
              <p:cNvPr id="725" name="Forma Livre: Forma 724">
                <a:extLst>
                  <a:ext uri="{FF2B5EF4-FFF2-40B4-BE49-F238E27FC236}">
                    <a16:creationId xmlns:a16="http://schemas.microsoft.com/office/drawing/2014/main" id="{A535350A-82AD-57EC-A425-6DB2204B6B25}"/>
                  </a:ext>
                </a:extLst>
              </p:cNvPr>
              <p:cNvSpPr/>
              <p:nvPr/>
            </p:nvSpPr>
            <p:spPr>
              <a:xfrm>
                <a:off x="4829471" y="2141090"/>
                <a:ext cx="285671" cy="339663"/>
              </a:xfrm>
              <a:custGeom>
                <a:avLst/>
                <a:gdLst>
                  <a:gd name="connsiteX0" fmla="*/ 199614 w 285671"/>
                  <a:gd name="connsiteY0" fmla="*/ 8938 h 339663"/>
                  <a:gd name="connsiteX1" fmla="*/ 207706 w 285671"/>
                  <a:gd name="connsiteY1" fmla="*/ 0 h 339663"/>
                  <a:gd name="connsiteX2" fmla="*/ 268605 w 285671"/>
                  <a:gd name="connsiteY2" fmla="*/ 15179 h 339663"/>
                  <a:gd name="connsiteX3" fmla="*/ 222223 w 285671"/>
                  <a:gd name="connsiteY3" fmla="*/ 67711 h 339663"/>
                  <a:gd name="connsiteX4" fmla="*/ 227960 w 285671"/>
                  <a:gd name="connsiteY4" fmla="*/ 79827 h 339663"/>
                  <a:gd name="connsiteX5" fmla="*/ 260833 w 285671"/>
                  <a:gd name="connsiteY5" fmla="*/ 80056 h 339663"/>
                  <a:gd name="connsiteX6" fmla="*/ 259804 w 285671"/>
                  <a:gd name="connsiteY6" fmla="*/ 83165 h 339663"/>
                  <a:gd name="connsiteX7" fmla="*/ 261884 w 285671"/>
                  <a:gd name="connsiteY7" fmla="*/ 80399 h 339663"/>
                  <a:gd name="connsiteX8" fmla="*/ 285636 w 285671"/>
                  <a:gd name="connsiteY8" fmla="*/ 90869 h 339663"/>
                  <a:gd name="connsiteX9" fmla="*/ 275760 w 285671"/>
                  <a:gd name="connsiteY9" fmla="*/ 106596 h 339663"/>
                  <a:gd name="connsiteX10" fmla="*/ 254112 w 285671"/>
                  <a:gd name="connsiteY10" fmla="*/ 128039 h 339663"/>
                  <a:gd name="connsiteX11" fmla="*/ 275715 w 285671"/>
                  <a:gd name="connsiteY11" fmla="*/ 135217 h 339663"/>
                  <a:gd name="connsiteX12" fmla="*/ 267668 w 285671"/>
                  <a:gd name="connsiteY12" fmla="*/ 158008 h 339663"/>
                  <a:gd name="connsiteX13" fmla="*/ 238225 w 285671"/>
                  <a:gd name="connsiteY13" fmla="*/ 185463 h 339663"/>
                  <a:gd name="connsiteX14" fmla="*/ 219479 w 285671"/>
                  <a:gd name="connsiteY14" fmla="*/ 203614 h 339663"/>
                  <a:gd name="connsiteX15" fmla="*/ 155357 w 285671"/>
                  <a:gd name="connsiteY15" fmla="*/ 258501 h 339663"/>
                  <a:gd name="connsiteX16" fmla="*/ 154922 w 285671"/>
                  <a:gd name="connsiteY16" fmla="*/ 273931 h 339663"/>
                  <a:gd name="connsiteX17" fmla="*/ 155654 w 285671"/>
                  <a:gd name="connsiteY17" fmla="*/ 276057 h 339663"/>
                  <a:gd name="connsiteX18" fmla="*/ 124930 w 285671"/>
                  <a:gd name="connsiteY18" fmla="*/ 289956 h 339663"/>
                  <a:gd name="connsiteX19" fmla="*/ 71049 w 285671"/>
                  <a:gd name="connsiteY19" fmla="*/ 316040 h 339663"/>
                  <a:gd name="connsiteX20" fmla="*/ 47321 w 285671"/>
                  <a:gd name="connsiteY20" fmla="*/ 328384 h 339663"/>
                  <a:gd name="connsiteX21" fmla="*/ 31593 w 285671"/>
                  <a:gd name="connsiteY21" fmla="*/ 335676 h 339663"/>
                  <a:gd name="connsiteX22" fmla="*/ 2400 w 285671"/>
                  <a:gd name="connsiteY22" fmla="*/ 338328 h 339663"/>
                  <a:gd name="connsiteX23" fmla="*/ 0 w 285671"/>
                  <a:gd name="connsiteY23" fmla="*/ 332247 h 339663"/>
                  <a:gd name="connsiteX24" fmla="*/ 3818 w 285671"/>
                  <a:gd name="connsiteY24" fmla="*/ 328064 h 339663"/>
                  <a:gd name="connsiteX25" fmla="*/ 15934 w 285671"/>
                  <a:gd name="connsiteY25" fmla="*/ 327607 h 339663"/>
                  <a:gd name="connsiteX26" fmla="*/ 47321 w 285671"/>
                  <a:gd name="connsiteY26" fmla="*/ 314645 h 339663"/>
                  <a:gd name="connsiteX27" fmla="*/ 117021 w 285671"/>
                  <a:gd name="connsiteY27" fmla="*/ 274892 h 339663"/>
                  <a:gd name="connsiteX28" fmla="*/ 160455 w 285671"/>
                  <a:gd name="connsiteY28" fmla="*/ 245128 h 339663"/>
                  <a:gd name="connsiteX29" fmla="*/ 182354 w 285671"/>
                  <a:gd name="connsiteY29" fmla="*/ 223434 h 339663"/>
                  <a:gd name="connsiteX30" fmla="*/ 220508 w 285671"/>
                  <a:gd name="connsiteY30" fmla="*/ 186035 h 339663"/>
                  <a:gd name="connsiteX31" fmla="*/ 223182 w 285671"/>
                  <a:gd name="connsiteY31" fmla="*/ 174353 h 339663"/>
                  <a:gd name="connsiteX32" fmla="*/ 176708 w 285671"/>
                  <a:gd name="connsiteY32" fmla="*/ 188184 h 339663"/>
                  <a:gd name="connsiteX33" fmla="*/ 142464 w 285671"/>
                  <a:gd name="connsiteY33" fmla="*/ 208483 h 339663"/>
                  <a:gd name="connsiteX34" fmla="*/ 101156 w 285671"/>
                  <a:gd name="connsiteY34" fmla="*/ 232143 h 339663"/>
                  <a:gd name="connsiteX35" fmla="*/ 89635 w 285671"/>
                  <a:gd name="connsiteY35" fmla="*/ 237104 h 339663"/>
                  <a:gd name="connsiteX36" fmla="*/ 96835 w 285671"/>
                  <a:gd name="connsiteY36" fmla="*/ 227754 h 339663"/>
                  <a:gd name="connsiteX37" fmla="*/ 136406 w 285671"/>
                  <a:gd name="connsiteY37" fmla="*/ 193556 h 339663"/>
                  <a:gd name="connsiteX38" fmla="*/ 240991 w 285671"/>
                  <a:gd name="connsiteY38" fmla="*/ 108379 h 339663"/>
                  <a:gd name="connsiteX39" fmla="*/ 249563 w 285671"/>
                  <a:gd name="connsiteY39" fmla="*/ 96584 h 339663"/>
                  <a:gd name="connsiteX40" fmla="*/ 244099 w 285671"/>
                  <a:gd name="connsiteY40" fmla="*/ 91371 h 339663"/>
                  <a:gd name="connsiteX41" fmla="*/ 211181 w 285671"/>
                  <a:gd name="connsiteY41" fmla="*/ 94732 h 339663"/>
                  <a:gd name="connsiteX42" fmla="*/ 171519 w 285671"/>
                  <a:gd name="connsiteY42" fmla="*/ 101750 h 339663"/>
                  <a:gd name="connsiteX43" fmla="*/ 164935 w 285671"/>
                  <a:gd name="connsiteY43" fmla="*/ 98229 h 339663"/>
                  <a:gd name="connsiteX44" fmla="*/ 173759 w 285671"/>
                  <a:gd name="connsiteY44" fmla="*/ 94458 h 339663"/>
                  <a:gd name="connsiteX45" fmla="*/ 208186 w 285671"/>
                  <a:gd name="connsiteY45" fmla="*/ 80307 h 339663"/>
                  <a:gd name="connsiteX46" fmla="*/ 223137 w 285671"/>
                  <a:gd name="connsiteY46" fmla="*/ 58682 h 339663"/>
                  <a:gd name="connsiteX47" fmla="*/ 222405 w 285671"/>
                  <a:gd name="connsiteY47" fmla="*/ 48715 h 339663"/>
                  <a:gd name="connsiteX48" fmla="*/ 162466 w 285671"/>
                  <a:gd name="connsiteY48" fmla="*/ 52944 h 339663"/>
                  <a:gd name="connsiteX49" fmla="*/ 205397 w 285671"/>
                  <a:gd name="connsiteY49" fmla="*/ 12619 h 339663"/>
                  <a:gd name="connsiteX50" fmla="*/ 199614 w 285671"/>
                  <a:gd name="connsiteY50" fmla="*/ 8938 h 339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5671" h="339663">
                    <a:moveTo>
                      <a:pt x="199614" y="8938"/>
                    </a:moveTo>
                    <a:cubicBezTo>
                      <a:pt x="202266" y="5944"/>
                      <a:pt x="204940" y="2926"/>
                      <a:pt x="207706" y="0"/>
                    </a:cubicBezTo>
                    <a:cubicBezTo>
                      <a:pt x="228143" y="4481"/>
                      <a:pt x="248420" y="9716"/>
                      <a:pt x="268605" y="15179"/>
                    </a:cubicBezTo>
                    <a:cubicBezTo>
                      <a:pt x="258044" y="36553"/>
                      <a:pt x="235733" y="48600"/>
                      <a:pt x="222223" y="67711"/>
                    </a:cubicBezTo>
                    <a:cubicBezTo>
                      <a:pt x="218907" y="72512"/>
                      <a:pt x="222611" y="78776"/>
                      <a:pt x="227960" y="79827"/>
                    </a:cubicBezTo>
                    <a:cubicBezTo>
                      <a:pt x="238773" y="81976"/>
                      <a:pt x="249860" y="80216"/>
                      <a:pt x="260833" y="80056"/>
                    </a:cubicBezTo>
                    <a:cubicBezTo>
                      <a:pt x="260582" y="80833"/>
                      <a:pt x="260078" y="82388"/>
                      <a:pt x="259804" y="83165"/>
                    </a:cubicBezTo>
                    <a:cubicBezTo>
                      <a:pt x="260330" y="82479"/>
                      <a:pt x="261359" y="81084"/>
                      <a:pt x="261884" y="80399"/>
                    </a:cubicBezTo>
                    <a:cubicBezTo>
                      <a:pt x="269726" y="83553"/>
                      <a:pt x="280493" y="83142"/>
                      <a:pt x="285636" y="90869"/>
                    </a:cubicBezTo>
                    <a:cubicBezTo>
                      <a:pt x="286208" y="97429"/>
                      <a:pt x="279647" y="102047"/>
                      <a:pt x="275760" y="106596"/>
                    </a:cubicBezTo>
                    <a:cubicBezTo>
                      <a:pt x="268491" y="113706"/>
                      <a:pt x="261153" y="120724"/>
                      <a:pt x="254112" y="128039"/>
                    </a:cubicBezTo>
                    <a:cubicBezTo>
                      <a:pt x="260696" y="132039"/>
                      <a:pt x="268719" y="132154"/>
                      <a:pt x="275715" y="135217"/>
                    </a:cubicBezTo>
                    <a:cubicBezTo>
                      <a:pt x="279350" y="143469"/>
                      <a:pt x="273749" y="152499"/>
                      <a:pt x="267668" y="158008"/>
                    </a:cubicBezTo>
                    <a:cubicBezTo>
                      <a:pt x="257724" y="167038"/>
                      <a:pt x="249563" y="178057"/>
                      <a:pt x="238225" y="185463"/>
                    </a:cubicBezTo>
                    <a:cubicBezTo>
                      <a:pt x="230589" y="190012"/>
                      <a:pt x="226269" y="198128"/>
                      <a:pt x="219479" y="203614"/>
                    </a:cubicBezTo>
                    <a:cubicBezTo>
                      <a:pt x="197328" y="220850"/>
                      <a:pt x="171702" y="235001"/>
                      <a:pt x="155357" y="258501"/>
                    </a:cubicBezTo>
                    <a:cubicBezTo>
                      <a:pt x="151653" y="263164"/>
                      <a:pt x="152271" y="268948"/>
                      <a:pt x="154922" y="273931"/>
                    </a:cubicBezTo>
                    <a:lnTo>
                      <a:pt x="155654" y="276057"/>
                    </a:lnTo>
                    <a:cubicBezTo>
                      <a:pt x="143973" y="276560"/>
                      <a:pt x="135057" y="285224"/>
                      <a:pt x="124930" y="289956"/>
                    </a:cubicBezTo>
                    <a:cubicBezTo>
                      <a:pt x="107054" y="298826"/>
                      <a:pt x="89451" y="308313"/>
                      <a:pt x="71049" y="316040"/>
                    </a:cubicBezTo>
                    <a:cubicBezTo>
                      <a:pt x="62728" y="319423"/>
                      <a:pt x="55916" y="325732"/>
                      <a:pt x="47321" y="328384"/>
                    </a:cubicBezTo>
                    <a:cubicBezTo>
                      <a:pt x="41742" y="330098"/>
                      <a:pt x="36394" y="332430"/>
                      <a:pt x="31593" y="335676"/>
                    </a:cubicBezTo>
                    <a:cubicBezTo>
                      <a:pt x="22083" y="338031"/>
                      <a:pt x="12116" y="341643"/>
                      <a:pt x="2400" y="338328"/>
                    </a:cubicBezTo>
                    <a:cubicBezTo>
                      <a:pt x="1806" y="336819"/>
                      <a:pt x="594" y="333779"/>
                      <a:pt x="0" y="332247"/>
                    </a:cubicBezTo>
                    <a:cubicBezTo>
                      <a:pt x="1189" y="330830"/>
                      <a:pt x="2469" y="329413"/>
                      <a:pt x="3818" y="328064"/>
                    </a:cubicBezTo>
                    <a:cubicBezTo>
                      <a:pt x="7041" y="333276"/>
                      <a:pt x="11865" y="328841"/>
                      <a:pt x="15934" y="327607"/>
                    </a:cubicBezTo>
                    <a:cubicBezTo>
                      <a:pt x="27432" y="326235"/>
                      <a:pt x="37239" y="319811"/>
                      <a:pt x="47321" y="314645"/>
                    </a:cubicBezTo>
                    <a:cubicBezTo>
                      <a:pt x="70706" y="301683"/>
                      <a:pt x="94069" y="288630"/>
                      <a:pt x="117021" y="274892"/>
                    </a:cubicBezTo>
                    <a:cubicBezTo>
                      <a:pt x="131903" y="265679"/>
                      <a:pt x="148956" y="258890"/>
                      <a:pt x="160455" y="245128"/>
                    </a:cubicBezTo>
                    <a:cubicBezTo>
                      <a:pt x="167130" y="237287"/>
                      <a:pt x="175405" y="231046"/>
                      <a:pt x="182354" y="223434"/>
                    </a:cubicBezTo>
                    <a:cubicBezTo>
                      <a:pt x="194036" y="209923"/>
                      <a:pt x="209969" y="200642"/>
                      <a:pt x="220508" y="186035"/>
                    </a:cubicBezTo>
                    <a:cubicBezTo>
                      <a:pt x="223137" y="182720"/>
                      <a:pt x="222634" y="178262"/>
                      <a:pt x="223182" y="174353"/>
                    </a:cubicBezTo>
                    <a:cubicBezTo>
                      <a:pt x="206472" y="173187"/>
                      <a:pt x="191087" y="180731"/>
                      <a:pt x="176708" y="188184"/>
                    </a:cubicBezTo>
                    <a:cubicBezTo>
                      <a:pt x="164889" y="194264"/>
                      <a:pt x="153322" y="200825"/>
                      <a:pt x="142464" y="208483"/>
                    </a:cubicBezTo>
                    <a:cubicBezTo>
                      <a:pt x="129434" y="217673"/>
                      <a:pt x="113843" y="222405"/>
                      <a:pt x="101156" y="232143"/>
                    </a:cubicBezTo>
                    <a:cubicBezTo>
                      <a:pt x="97292" y="233835"/>
                      <a:pt x="93429" y="235458"/>
                      <a:pt x="89635" y="237104"/>
                    </a:cubicBezTo>
                    <a:cubicBezTo>
                      <a:pt x="91921" y="233926"/>
                      <a:pt x="94298" y="230772"/>
                      <a:pt x="96835" y="227754"/>
                    </a:cubicBezTo>
                    <a:cubicBezTo>
                      <a:pt x="111214" y="217810"/>
                      <a:pt x="122621" y="204277"/>
                      <a:pt x="136406" y="193556"/>
                    </a:cubicBezTo>
                    <a:cubicBezTo>
                      <a:pt x="172456" y="166695"/>
                      <a:pt x="205992" y="136589"/>
                      <a:pt x="240991" y="108379"/>
                    </a:cubicBezTo>
                    <a:cubicBezTo>
                      <a:pt x="244648" y="105202"/>
                      <a:pt x="249129" y="101841"/>
                      <a:pt x="249563" y="96584"/>
                    </a:cubicBezTo>
                    <a:cubicBezTo>
                      <a:pt x="250889" y="93040"/>
                      <a:pt x="246408" y="91989"/>
                      <a:pt x="244099" y="91371"/>
                    </a:cubicBezTo>
                    <a:cubicBezTo>
                      <a:pt x="233058" y="89360"/>
                      <a:pt x="221765" y="91691"/>
                      <a:pt x="211181" y="94732"/>
                    </a:cubicBezTo>
                    <a:cubicBezTo>
                      <a:pt x="198333" y="98984"/>
                      <a:pt x="184709" y="99258"/>
                      <a:pt x="171519" y="101750"/>
                    </a:cubicBezTo>
                    <a:cubicBezTo>
                      <a:pt x="169164" y="100721"/>
                      <a:pt x="167061" y="99464"/>
                      <a:pt x="164935" y="98229"/>
                    </a:cubicBezTo>
                    <a:cubicBezTo>
                      <a:pt x="167770" y="96904"/>
                      <a:pt x="170788" y="95669"/>
                      <a:pt x="173759" y="94458"/>
                    </a:cubicBezTo>
                    <a:cubicBezTo>
                      <a:pt x="186149" y="92309"/>
                      <a:pt x="196939" y="85565"/>
                      <a:pt x="208186" y="80307"/>
                    </a:cubicBezTo>
                    <a:cubicBezTo>
                      <a:pt x="216988" y="76604"/>
                      <a:pt x="218907" y="66271"/>
                      <a:pt x="223137" y="58682"/>
                    </a:cubicBezTo>
                    <a:cubicBezTo>
                      <a:pt x="224463" y="55824"/>
                      <a:pt x="227023" y="49606"/>
                      <a:pt x="222405" y="48715"/>
                    </a:cubicBezTo>
                    <a:cubicBezTo>
                      <a:pt x="202471" y="49080"/>
                      <a:pt x="182331" y="58933"/>
                      <a:pt x="162466" y="52944"/>
                    </a:cubicBezTo>
                    <a:cubicBezTo>
                      <a:pt x="175085" y="37742"/>
                      <a:pt x="197488" y="31775"/>
                      <a:pt x="205397" y="12619"/>
                    </a:cubicBezTo>
                    <a:cubicBezTo>
                      <a:pt x="203957" y="11704"/>
                      <a:pt x="201077" y="9876"/>
                      <a:pt x="199614" y="8938"/>
                    </a:cubicBezTo>
                    <a:close/>
                  </a:path>
                </a:pathLst>
              </a:custGeom>
              <a:solidFill>
                <a:srgbClr val="A0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orma Livre: Forma 725">
                <a:extLst>
                  <a:ext uri="{FF2B5EF4-FFF2-40B4-BE49-F238E27FC236}">
                    <a16:creationId xmlns:a16="http://schemas.microsoft.com/office/drawing/2014/main" id="{22CBCF97-9A79-6EF4-56D9-1073BA985CBD}"/>
                  </a:ext>
                </a:extLst>
              </p:cNvPr>
              <p:cNvSpPr/>
              <p:nvPr/>
            </p:nvSpPr>
            <p:spPr>
              <a:xfrm>
                <a:off x="5084224" y="2607274"/>
                <a:ext cx="68454" cy="154213"/>
              </a:xfrm>
              <a:custGeom>
                <a:avLst/>
                <a:gdLst>
                  <a:gd name="connsiteX0" fmla="*/ 40051 w 68454"/>
                  <a:gd name="connsiteY0" fmla="*/ 11384 h 154213"/>
                  <a:gd name="connsiteX1" fmla="*/ 61996 w 68454"/>
                  <a:gd name="connsiteY1" fmla="*/ 0 h 154213"/>
                  <a:gd name="connsiteX2" fmla="*/ 62934 w 68454"/>
                  <a:gd name="connsiteY2" fmla="*/ 43731 h 154213"/>
                  <a:gd name="connsiteX3" fmla="*/ 35844 w 68454"/>
                  <a:gd name="connsiteY3" fmla="*/ 131033 h 154213"/>
                  <a:gd name="connsiteX4" fmla="*/ 30564 w 68454"/>
                  <a:gd name="connsiteY4" fmla="*/ 135834 h 154213"/>
                  <a:gd name="connsiteX5" fmla="*/ 20643 w 68454"/>
                  <a:gd name="connsiteY5" fmla="*/ 154213 h 154213"/>
                  <a:gd name="connsiteX6" fmla="*/ 26815 w 68454"/>
                  <a:gd name="connsiteY6" fmla="*/ 121935 h 154213"/>
                  <a:gd name="connsiteX7" fmla="*/ 47091 w 68454"/>
                  <a:gd name="connsiteY7" fmla="*/ 55252 h 154213"/>
                  <a:gd name="connsiteX8" fmla="*/ 49377 w 68454"/>
                  <a:gd name="connsiteY8" fmla="*/ 31341 h 154213"/>
                  <a:gd name="connsiteX9" fmla="*/ 19888 w 68454"/>
                  <a:gd name="connsiteY9" fmla="*/ 48715 h 154213"/>
                  <a:gd name="connsiteX10" fmla="*/ 15979 w 68454"/>
                  <a:gd name="connsiteY10" fmla="*/ 58613 h 154213"/>
                  <a:gd name="connsiteX11" fmla="*/ 14813 w 68454"/>
                  <a:gd name="connsiteY11" fmla="*/ 62979 h 154213"/>
                  <a:gd name="connsiteX12" fmla="*/ 4846 w 68454"/>
                  <a:gd name="connsiteY12" fmla="*/ 42405 h 154213"/>
                  <a:gd name="connsiteX13" fmla="*/ 0 w 68454"/>
                  <a:gd name="connsiteY13" fmla="*/ 37376 h 154213"/>
                  <a:gd name="connsiteX14" fmla="*/ 1280 w 68454"/>
                  <a:gd name="connsiteY14" fmla="*/ 35616 h 154213"/>
                  <a:gd name="connsiteX15" fmla="*/ 40051 w 68454"/>
                  <a:gd name="connsiteY15" fmla="*/ 11384 h 154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454" h="154213">
                    <a:moveTo>
                      <a:pt x="40051" y="11384"/>
                    </a:moveTo>
                    <a:cubicBezTo>
                      <a:pt x="46817" y="6629"/>
                      <a:pt x="54384" y="3223"/>
                      <a:pt x="61996" y="0"/>
                    </a:cubicBezTo>
                    <a:cubicBezTo>
                      <a:pt x="73655" y="12207"/>
                      <a:pt x="66705" y="29741"/>
                      <a:pt x="62934" y="43731"/>
                    </a:cubicBezTo>
                    <a:cubicBezTo>
                      <a:pt x="53195" y="72626"/>
                      <a:pt x="44485" y="101818"/>
                      <a:pt x="35844" y="131033"/>
                    </a:cubicBezTo>
                    <a:cubicBezTo>
                      <a:pt x="33970" y="132542"/>
                      <a:pt x="32187" y="134097"/>
                      <a:pt x="30564" y="135834"/>
                    </a:cubicBezTo>
                    <a:cubicBezTo>
                      <a:pt x="27843" y="142258"/>
                      <a:pt x="24849" y="148590"/>
                      <a:pt x="20643" y="154213"/>
                    </a:cubicBezTo>
                    <a:cubicBezTo>
                      <a:pt x="20231" y="143058"/>
                      <a:pt x="23957" y="132519"/>
                      <a:pt x="26815" y="121935"/>
                    </a:cubicBezTo>
                    <a:cubicBezTo>
                      <a:pt x="33010" y="99532"/>
                      <a:pt x="40165" y="77427"/>
                      <a:pt x="47091" y="55252"/>
                    </a:cubicBezTo>
                    <a:cubicBezTo>
                      <a:pt x="49766" y="47572"/>
                      <a:pt x="49812" y="39365"/>
                      <a:pt x="49377" y="31341"/>
                    </a:cubicBezTo>
                    <a:cubicBezTo>
                      <a:pt x="36827" y="30427"/>
                      <a:pt x="27432" y="40005"/>
                      <a:pt x="19888" y="48715"/>
                    </a:cubicBezTo>
                    <a:cubicBezTo>
                      <a:pt x="17419" y="51435"/>
                      <a:pt x="16916" y="55184"/>
                      <a:pt x="15979" y="58613"/>
                    </a:cubicBezTo>
                    <a:cubicBezTo>
                      <a:pt x="15682" y="59710"/>
                      <a:pt x="15110" y="61882"/>
                      <a:pt x="14813" y="62979"/>
                    </a:cubicBezTo>
                    <a:cubicBezTo>
                      <a:pt x="6264" y="59596"/>
                      <a:pt x="4664" y="50589"/>
                      <a:pt x="4846" y="42405"/>
                    </a:cubicBezTo>
                    <a:cubicBezTo>
                      <a:pt x="3177" y="40691"/>
                      <a:pt x="1554" y="39022"/>
                      <a:pt x="0" y="37376"/>
                    </a:cubicBezTo>
                    <a:cubicBezTo>
                      <a:pt x="320" y="36942"/>
                      <a:pt x="960" y="36050"/>
                      <a:pt x="1280" y="35616"/>
                    </a:cubicBezTo>
                    <a:cubicBezTo>
                      <a:pt x="14059" y="27340"/>
                      <a:pt x="27546" y="20140"/>
                      <a:pt x="40051" y="11384"/>
                    </a:cubicBezTo>
                    <a:close/>
                  </a:path>
                </a:pathLst>
              </a:custGeom>
              <a:solidFill>
                <a:srgbClr val="A0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98AAB87B-EA12-69D2-74AC-AC1AB2821BE2}"/>
                </a:ext>
              </a:extLst>
            </p:cNvPr>
            <p:cNvSpPr/>
            <p:nvPr/>
          </p:nvSpPr>
          <p:spPr>
            <a:xfrm>
              <a:off x="9802604" y="2731661"/>
              <a:ext cx="6996" cy="8945"/>
            </a:xfrm>
            <a:custGeom>
              <a:avLst/>
              <a:gdLst>
                <a:gd name="connsiteX0" fmla="*/ 0 w 66880"/>
                <a:gd name="connsiteY0" fmla="*/ 35959 h 85519"/>
                <a:gd name="connsiteX1" fmla="*/ 41445 w 66880"/>
                <a:gd name="connsiteY1" fmla="*/ 0 h 85519"/>
                <a:gd name="connsiteX2" fmla="*/ 47229 w 66880"/>
                <a:gd name="connsiteY2" fmla="*/ 3680 h 85519"/>
                <a:gd name="connsiteX3" fmla="*/ 4297 w 66880"/>
                <a:gd name="connsiteY3" fmla="*/ 44006 h 85519"/>
                <a:gd name="connsiteX4" fmla="*/ 64236 w 66880"/>
                <a:gd name="connsiteY4" fmla="*/ 39776 h 85519"/>
                <a:gd name="connsiteX5" fmla="*/ 64968 w 66880"/>
                <a:gd name="connsiteY5" fmla="*/ 49743 h 85519"/>
                <a:gd name="connsiteX6" fmla="*/ 50017 w 66880"/>
                <a:gd name="connsiteY6" fmla="*/ 71369 h 85519"/>
                <a:gd name="connsiteX7" fmla="*/ 15590 w 66880"/>
                <a:gd name="connsiteY7" fmla="*/ 85519 h 85519"/>
                <a:gd name="connsiteX8" fmla="*/ 53424 w 66880"/>
                <a:gd name="connsiteY8" fmla="*/ 55641 h 85519"/>
                <a:gd name="connsiteX9" fmla="*/ 8709 w 66880"/>
                <a:gd name="connsiteY9" fmla="*/ 49858 h 85519"/>
                <a:gd name="connsiteX10" fmla="*/ 0 w 66880"/>
                <a:gd name="connsiteY10" fmla="*/ 35959 h 85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880" h="85519">
                  <a:moveTo>
                    <a:pt x="0" y="35959"/>
                  </a:moveTo>
                  <a:cubicBezTo>
                    <a:pt x="15110" y="25580"/>
                    <a:pt x="29238" y="13716"/>
                    <a:pt x="41445" y="0"/>
                  </a:cubicBezTo>
                  <a:cubicBezTo>
                    <a:pt x="42908" y="937"/>
                    <a:pt x="45789" y="2766"/>
                    <a:pt x="47229" y="3680"/>
                  </a:cubicBezTo>
                  <a:cubicBezTo>
                    <a:pt x="39319" y="22837"/>
                    <a:pt x="16916" y="28804"/>
                    <a:pt x="4297" y="44006"/>
                  </a:cubicBezTo>
                  <a:cubicBezTo>
                    <a:pt x="24163" y="49995"/>
                    <a:pt x="44302" y="40142"/>
                    <a:pt x="64236" y="39776"/>
                  </a:cubicBezTo>
                  <a:cubicBezTo>
                    <a:pt x="68854" y="40668"/>
                    <a:pt x="66294" y="46886"/>
                    <a:pt x="64968" y="49743"/>
                  </a:cubicBezTo>
                  <a:cubicBezTo>
                    <a:pt x="60739" y="57333"/>
                    <a:pt x="58819" y="67666"/>
                    <a:pt x="50017" y="71369"/>
                  </a:cubicBezTo>
                  <a:cubicBezTo>
                    <a:pt x="38770" y="76627"/>
                    <a:pt x="27981" y="83370"/>
                    <a:pt x="15590" y="85519"/>
                  </a:cubicBezTo>
                  <a:cubicBezTo>
                    <a:pt x="28758" y="76512"/>
                    <a:pt x="45445" y="70363"/>
                    <a:pt x="53424" y="55641"/>
                  </a:cubicBezTo>
                  <a:cubicBezTo>
                    <a:pt x="38587" y="53127"/>
                    <a:pt x="22700" y="56464"/>
                    <a:pt x="8709" y="49858"/>
                  </a:cubicBezTo>
                  <a:cubicBezTo>
                    <a:pt x="3360" y="47252"/>
                    <a:pt x="2423" y="40714"/>
                    <a:pt x="0" y="35959"/>
                  </a:cubicBezTo>
                  <a:close/>
                </a:path>
              </a:pathLst>
            </a:custGeom>
            <a:solidFill>
              <a:srgbClr val="C4E4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orma Livre: Forma 249">
              <a:extLst>
                <a:ext uri="{FF2B5EF4-FFF2-40B4-BE49-F238E27FC236}">
                  <a16:creationId xmlns:a16="http://schemas.microsoft.com/office/drawing/2014/main" id="{5887EEB2-1A42-C89E-3D62-B5A3BFE24A21}"/>
                </a:ext>
              </a:extLst>
            </p:cNvPr>
            <p:cNvSpPr/>
            <p:nvPr/>
          </p:nvSpPr>
          <p:spPr>
            <a:xfrm>
              <a:off x="9810392" y="2733931"/>
              <a:ext cx="6047" cy="4462"/>
            </a:xfrm>
            <a:custGeom>
              <a:avLst/>
              <a:gdLst>
                <a:gd name="connsiteX0" fmla="*/ 29673 w 57813"/>
                <a:gd name="connsiteY0" fmla="*/ 17031 h 42656"/>
                <a:gd name="connsiteX1" fmla="*/ 57813 w 57813"/>
                <a:gd name="connsiteY1" fmla="*/ 0 h 42656"/>
                <a:gd name="connsiteX2" fmla="*/ 30610 w 57813"/>
                <a:gd name="connsiteY2" fmla="*/ 42657 h 42656"/>
                <a:gd name="connsiteX3" fmla="*/ 0 w 57813"/>
                <a:gd name="connsiteY3" fmla="*/ 39502 h 42656"/>
                <a:gd name="connsiteX4" fmla="*/ 29673 w 57813"/>
                <a:gd name="connsiteY4" fmla="*/ 17031 h 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13" h="42656">
                  <a:moveTo>
                    <a:pt x="29673" y="17031"/>
                  </a:moveTo>
                  <a:cubicBezTo>
                    <a:pt x="38519" y="10584"/>
                    <a:pt x="46772" y="2492"/>
                    <a:pt x="57813" y="0"/>
                  </a:cubicBezTo>
                  <a:cubicBezTo>
                    <a:pt x="47801" y="13579"/>
                    <a:pt x="37559" y="27203"/>
                    <a:pt x="30610" y="42657"/>
                  </a:cubicBezTo>
                  <a:cubicBezTo>
                    <a:pt x="20460" y="40645"/>
                    <a:pt x="9990" y="42131"/>
                    <a:pt x="0" y="39502"/>
                  </a:cubicBezTo>
                  <a:cubicBezTo>
                    <a:pt x="8847" y="30701"/>
                    <a:pt x="19889" y="24689"/>
                    <a:pt x="29673" y="17031"/>
                  </a:cubicBezTo>
                  <a:close/>
                </a:path>
              </a:pathLst>
            </a:custGeom>
            <a:solidFill>
              <a:srgbClr val="60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orma Livre: Forma 250">
              <a:extLst>
                <a:ext uri="{FF2B5EF4-FFF2-40B4-BE49-F238E27FC236}">
                  <a16:creationId xmlns:a16="http://schemas.microsoft.com/office/drawing/2014/main" id="{B54AA47C-BBB7-2EEB-DB03-902404BF1661}"/>
                </a:ext>
              </a:extLst>
            </p:cNvPr>
            <p:cNvSpPr/>
            <p:nvPr/>
          </p:nvSpPr>
          <p:spPr>
            <a:xfrm>
              <a:off x="9802264" y="2737068"/>
              <a:ext cx="23515" cy="68448"/>
            </a:xfrm>
            <a:custGeom>
              <a:avLst/>
              <a:gdLst>
                <a:gd name="connsiteX0" fmla="*/ 120998 w 224805"/>
                <a:gd name="connsiteY0" fmla="*/ 1258 h 654368"/>
                <a:gd name="connsiteX1" fmla="*/ 209329 w 224805"/>
                <a:gd name="connsiteY1" fmla="*/ 412 h 654368"/>
                <a:gd name="connsiteX2" fmla="*/ 222451 w 224805"/>
                <a:gd name="connsiteY2" fmla="*/ 4870 h 654368"/>
                <a:gd name="connsiteX3" fmla="*/ 211089 w 224805"/>
                <a:gd name="connsiteY3" fmla="*/ 31022 h 654368"/>
                <a:gd name="connsiteX4" fmla="*/ 149870 w 224805"/>
                <a:gd name="connsiteY4" fmla="*/ 88492 h 654368"/>
                <a:gd name="connsiteX5" fmla="*/ 121524 w 224805"/>
                <a:gd name="connsiteY5" fmla="*/ 110986 h 654368"/>
                <a:gd name="connsiteX6" fmla="*/ 77564 w 224805"/>
                <a:gd name="connsiteY6" fmla="*/ 142190 h 654368"/>
                <a:gd name="connsiteX7" fmla="*/ 78090 w 224805"/>
                <a:gd name="connsiteY7" fmla="*/ 156295 h 654368"/>
                <a:gd name="connsiteX8" fmla="*/ 120518 w 224805"/>
                <a:gd name="connsiteY8" fmla="*/ 150100 h 654368"/>
                <a:gd name="connsiteX9" fmla="*/ 131948 w 224805"/>
                <a:gd name="connsiteY9" fmla="*/ 156180 h 654368"/>
                <a:gd name="connsiteX10" fmla="*/ 147219 w 224805"/>
                <a:gd name="connsiteY10" fmla="*/ 153620 h 654368"/>
                <a:gd name="connsiteX11" fmla="*/ 151425 w 224805"/>
                <a:gd name="connsiteY11" fmla="*/ 168091 h 654368"/>
                <a:gd name="connsiteX12" fmla="*/ 116289 w 224805"/>
                <a:gd name="connsiteY12" fmla="*/ 228852 h 654368"/>
                <a:gd name="connsiteX13" fmla="*/ 65334 w 224805"/>
                <a:gd name="connsiteY13" fmla="*/ 292015 h 654368"/>
                <a:gd name="connsiteX14" fmla="*/ 38131 w 224805"/>
                <a:gd name="connsiteY14" fmla="*/ 337323 h 654368"/>
                <a:gd name="connsiteX15" fmla="*/ 73655 w 224805"/>
                <a:gd name="connsiteY15" fmla="*/ 334465 h 654368"/>
                <a:gd name="connsiteX16" fmla="*/ 115718 w 224805"/>
                <a:gd name="connsiteY16" fmla="*/ 308222 h 654368"/>
                <a:gd name="connsiteX17" fmla="*/ 180068 w 224805"/>
                <a:gd name="connsiteY17" fmla="*/ 256193 h 654368"/>
                <a:gd name="connsiteX18" fmla="*/ 214267 w 224805"/>
                <a:gd name="connsiteY18" fmla="*/ 235482 h 654368"/>
                <a:gd name="connsiteX19" fmla="*/ 224805 w 224805"/>
                <a:gd name="connsiteY19" fmla="*/ 237905 h 654368"/>
                <a:gd name="connsiteX20" fmla="*/ 212164 w 224805"/>
                <a:gd name="connsiteY20" fmla="*/ 270206 h 654368"/>
                <a:gd name="connsiteX21" fmla="*/ 207821 w 224805"/>
                <a:gd name="connsiteY21" fmla="*/ 290757 h 654368"/>
                <a:gd name="connsiteX22" fmla="*/ 178126 w 224805"/>
                <a:gd name="connsiteY22" fmla="*/ 331837 h 654368"/>
                <a:gd name="connsiteX23" fmla="*/ 140909 w 224805"/>
                <a:gd name="connsiteY23" fmla="*/ 400554 h 654368"/>
                <a:gd name="connsiteX24" fmla="*/ 185966 w 224805"/>
                <a:gd name="connsiteY24" fmla="*/ 384232 h 654368"/>
                <a:gd name="connsiteX25" fmla="*/ 183726 w 224805"/>
                <a:gd name="connsiteY25" fmla="*/ 418065 h 654368"/>
                <a:gd name="connsiteX26" fmla="*/ 154488 w 224805"/>
                <a:gd name="connsiteY26" fmla="*/ 511996 h 654368"/>
                <a:gd name="connsiteX27" fmla="*/ 128977 w 224805"/>
                <a:gd name="connsiteY27" fmla="*/ 615072 h 654368"/>
                <a:gd name="connsiteX28" fmla="*/ 124427 w 224805"/>
                <a:gd name="connsiteY28" fmla="*/ 624971 h 654368"/>
                <a:gd name="connsiteX29" fmla="*/ 108608 w 224805"/>
                <a:gd name="connsiteY29" fmla="*/ 654368 h 654368"/>
                <a:gd name="connsiteX30" fmla="*/ 134897 w 224805"/>
                <a:gd name="connsiteY30" fmla="*/ 543977 h 654368"/>
                <a:gd name="connsiteX31" fmla="*/ 131148 w 224805"/>
                <a:gd name="connsiteY31" fmla="*/ 541806 h 654368"/>
                <a:gd name="connsiteX32" fmla="*/ 130394 w 224805"/>
                <a:gd name="connsiteY32" fmla="*/ 541394 h 654368"/>
                <a:gd name="connsiteX33" fmla="*/ 135674 w 224805"/>
                <a:gd name="connsiteY33" fmla="*/ 536594 h 654368"/>
                <a:gd name="connsiteX34" fmla="*/ 162764 w 224805"/>
                <a:gd name="connsiteY34" fmla="*/ 449291 h 654368"/>
                <a:gd name="connsiteX35" fmla="*/ 161826 w 224805"/>
                <a:gd name="connsiteY35" fmla="*/ 405560 h 654368"/>
                <a:gd name="connsiteX36" fmla="*/ 139881 w 224805"/>
                <a:gd name="connsiteY36" fmla="*/ 416945 h 654368"/>
                <a:gd name="connsiteX37" fmla="*/ 101110 w 224805"/>
                <a:gd name="connsiteY37" fmla="*/ 441176 h 654368"/>
                <a:gd name="connsiteX38" fmla="*/ 105453 w 224805"/>
                <a:gd name="connsiteY38" fmla="*/ 434364 h 654368"/>
                <a:gd name="connsiteX39" fmla="*/ 121639 w 224805"/>
                <a:gd name="connsiteY39" fmla="*/ 405812 h 654368"/>
                <a:gd name="connsiteX40" fmla="*/ 124153 w 224805"/>
                <a:gd name="connsiteY40" fmla="*/ 380803 h 654368"/>
                <a:gd name="connsiteX41" fmla="*/ 184412 w 224805"/>
                <a:gd name="connsiteY41" fmla="*/ 306211 h 654368"/>
                <a:gd name="connsiteX42" fmla="*/ 200711 w 224805"/>
                <a:gd name="connsiteY42" fmla="*/ 269498 h 654368"/>
                <a:gd name="connsiteX43" fmla="*/ 187498 w 224805"/>
                <a:gd name="connsiteY43" fmla="*/ 270412 h 654368"/>
                <a:gd name="connsiteX44" fmla="*/ 126987 w 224805"/>
                <a:gd name="connsiteY44" fmla="*/ 317320 h 654368"/>
                <a:gd name="connsiteX45" fmla="*/ 97475 w 224805"/>
                <a:gd name="connsiteY45" fmla="*/ 343655 h 654368"/>
                <a:gd name="connsiteX46" fmla="*/ 60854 w 224805"/>
                <a:gd name="connsiteY46" fmla="*/ 362492 h 654368"/>
                <a:gd name="connsiteX47" fmla="*/ 37742 w 224805"/>
                <a:gd name="connsiteY47" fmla="*/ 345050 h 654368"/>
                <a:gd name="connsiteX48" fmla="*/ 34176 w 224805"/>
                <a:gd name="connsiteY48" fmla="*/ 325162 h 654368"/>
                <a:gd name="connsiteX49" fmla="*/ 56533 w 224805"/>
                <a:gd name="connsiteY49" fmla="*/ 285728 h 654368"/>
                <a:gd name="connsiteX50" fmla="*/ 64946 w 224805"/>
                <a:gd name="connsiteY50" fmla="*/ 260559 h 654368"/>
                <a:gd name="connsiteX51" fmla="*/ 58522 w 224805"/>
                <a:gd name="connsiteY51" fmla="*/ 252741 h 654368"/>
                <a:gd name="connsiteX52" fmla="*/ 93452 w 224805"/>
                <a:gd name="connsiteY52" fmla="*/ 217468 h 654368"/>
                <a:gd name="connsiteX53" fmla="*/ 130919 w 224805"/>
                <a:gd name="connsiteY53" fmla="*/ 174994 h 654368"/>
                <a:gd name="connsiteX54" fmla="*/ 132908 w 224805"/>
                <a:gd name="connsiteY54" fmla="*/ 160729 h 654368"/>
                <a:gd name="connsiteX55" fmla="*/ 95830 w 224805"/>
                <a:gd name="connsiteY55" fmla="*/ 160729 h 654368"/>
                <a:gd name="connsiteX56" fmla="*/ 54041 w 224805"/>
                <a:gd name="connsiteY56" fmla="*/ 180481 h 654368"/>
                <a:gd name="connsiteX57" fmla="*/ 16368 w 224805"/>
                <a:gd name="connsiteY57" fmla="*/ 204324 h 654368"/>
                <a:gd name="connsiteX58" fmla="*/ 7773 w 224805"/>
                <a:gd name="connsiteY58" fmla="*/ 214976 h 654368"/>
                <a:gd name="connsiteX59" fmla="*/ 732 w 224805"/>
                <a:gd name="connsiteY59" fmla="*/ 215434 h 654368"/>
                <a:gd name="connsiteX60" fmla="*/ 0 w 224805"/>
                <a:gd name="connsiteY60" fmla="*/ 213307 h 654368"/>
                <a:gd name="connsiteX61" fmla="*/ 37239 w 224805"/>
                <a:gd name="connsiteY61" fmla="*/ 168411 h 654368"/>
                <a:gd name="connsiteX62" fmla="*/ 71483 w 224805"/>
                <a:gd name="connsiteY62" fmla="*/ 143104 h 654368"/>
                <a:gd name="connsiteX63" fmla="*/ 97590 w 224805"/>
                <a:gd name="connsiteY63" fmla="*/ 119033 h 654368"/>
                <a:gd name="connsiteX64" fmla="*/ 139058 w 224805"/>
                <a:gd name="connsiteY64" fmla="*/ 84994 h 654368"/>
                <a:gd name="connsiteX65" fmla="*/ 163335 w 224805"/>
                <a:gd name="connsiteY65" fmla="*/ 49584 h 654368"/>
                <a:gd name="connsiteX66" fmla="*/ 172502 w 224805"/>
                <a:gd name="connsiteY66" fmla="*/ 29742 h 654368"/>
                <a:gd name="connsiteX67" fmla="*/ 140955 w 224805"/>
                <a:gd name="connsiteY67" fmla="*/ 17443 h 654368"/>
                <a:gd name="connsiteX68" fmla="*/ 110322 w 224805"/>
                <a:gd name="connsiteY68" fmla="*/ 15134 h 654368"/>
                <a:gd name="connsiteX69" fmla="*/ 120998 w 224805"/>
                <a:gd name="connsiteY69" fmla="*/ 1258 h 65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4805" h="654368">
                  <a:moveTo>
                    <a:pt x="120998" y="1258"/>
                  </a:moveTo>
                  <a:cubicBezTo>
                    <a:pt x="150419" y="6013"/>
                    <a:pt x="179840" y="-1828"/>
                    <a:pt x="209329" y="412"/>
                  </a:cubicBezTo>
                  <a:cubicBezTo>
                    <a:pt x="213924" y="732"/>
                    <a:pt x="218794" y="1738"/>
                    <a:pt x="222451" y="4870"/>
                  </a:cubicBezTo>
                  <a:cubicBezTo>
                    <a:pt x="224600" y="15088"/>
                    <a:pt x="217445" y="23913"/>
                    <a:pt x="211089" y="31022"/>
                  </a:cubicBezTo>
                  <a:cubicBezTo>
                    <a:pt x="191430" y="50956"/>
                    <a:pt x="171839" y="71073"/>
                    <a:pt x="149870" y="88492"/>
                  </a:cubicBezTo>
                  <a:cubicBezTo>
                    <a:pt x="139812" y="95213"/>
                    <a:pt x="131399" y="104014"/>
                    <a:pt x="121524" y="110986"/>
                  </a:cubicBezTo>
                  <a:cubicBezTo>
                    <a:pt x="107237" y="121913"/>
                    <a:pt x="91509" y="130806"/>
                    <a:pt x="77564" y="142190"/>
                  </a:cubicBezTo>
                  <a:cubicBezTo>
                    <a:pt x="77678" y="146854"/>
                    <a:pt x="77861" y="151563"/>
                    <a:pt x="78090" y="156295"/>
                  </a:cubicBezTo>
                  <a:cubicBezTo>
                    <a:pt x="92629" y="158078"/>
                    <a:pt x="106459" y="152820"/>
                    <a:pt x="120518" y="150100"/>
                  </a:cubicBezTo>
                  <a:cubicBezTo>
                    <a:pt x="125319" y="148888"/>
                    <a:pt x="128108" y="154192"/>
                    <a:pt x="131948" y="156180"/>
                  </a:cubicBezTo>
                  <a:cubicBezTo>
                    <a:pt x="137069" y="155792"/>
                    <a:pt x="142007" y="153940"/>
                    <a:pt x="147219" y="153620"/>
                  </a:cubicBezTo>
                  <a:cubicBezTo>
                    <a:pt x="153939" y="154534"/>
                    <a:pt x="153459" y="163290"/>
                    <a:pt x="151425" y="168091"/>
                  </a:cubicBezTo>
                  <a:cubicBezTo>
                    <a:pt x="142487" y="189830"/>
                    <a:pt x="128793" y="209078"/>
                    <a:pt x="116289" y="228852"/>
                  </a:cubicBezTo>
                  <a:cubicBezTo>
                    <a:pt x="101590" y="251644"/>
                    <a:pt x="83714" y="272126"/>
                    <a:pt x="65334" y="292015"/>
                  </a:cubicBezTo>
                  <a:cubicBezTo>
                    <a:pt x="54315" y="305685"/>
                    <a:pt x="40325" y="318967"/>
                    <a:pt x="38131" y="337323"/>
                  </a:cubicBezTo>
                  <a:cubicBezTo>
                    <a:pt x="49926" y="336089"/>
                    <a:pt x="61928" y="336637"/>
                    <a:pt x="73655" y="334465"/>
                  </a:cubicBezTo>
                  <a:cubicBezTo>
                    <a:pt x="89520" y="329162"/>
                    <a:pt x="102550" y="318167"/>
                    <a:pt x="115718" y="308222"/>
                  </a:cubicBezTo>
                  <a:cubicBezTo>
                    <a:pt x="136932" y="290597"/>
                    <a:pt x="157963" y="272721"/>
                    <a:pt x="180068" y="256193"/>
                  </a:cubicBezTo>
                  <a:cubicBezTo>
                    <a:pt x="190973" y="248603"/>
                    <a:pt x="201397" y="239642"/>
                    <a:pt x="214267" y="235482"/>
                  </a:cubicBezTo>
                  <a:cubicBezTo>
                    <a:pt x="217833" y="234042"/>
                    <a:pt x="222314" y="234590"/>
                    <a:pt x="224805" y="237905"/>
                  </a:cubicBezTo>
                  <a:cubicBezTo>
                    <a:pt x="223548" y="249587"/>
                    <a:pt x="217856" y="260148"/>
                    <a:pt x="212164" y="270206"/>
                  </a:cubicBezTo>
                  <a:cubicBezTo>
                    <a:pt x="208003" y="276401"/>
                    <a:pt x="212004" y="284562"/>
                    <a:pt x="207821" y="290757"/>
                  </a:cubicBezTo>
                  <a:cubicBezTo>
                    <a:pt x="198996" y="305205"/>
                    <a:pt x="187452" y="317755"/>
                    <a:pt x="178126" y="331837"/>
                  </a:cubicBezTo>
                  <a:cubicBezTo>
                    <a:pt x="163746" y="353531"/>
                    <a:pt x="148910" y="375568"/>
                    <a:pt x="140909" y="400554"/>
                  </a:cubicBezTo>
                  <a:cubicBezTo>
                    <a:pt x="155677" y="394405"/>
                    <a:pt x="168684" y="381306"/>
                    <a:pt x="185966" y="384232"/>
                  </a:cubicBezTo>
                  <a:cubicBezTo>
                    <a:pt x="186469" y="395525"/>
                    <a:pt x="186584" y="407023"/>
                    <a:pt x="183726" y="418065"/>
                  </a:cubicBezTo>
                  <a:cubicBezTo>
                    <a:pt x="176045" y="450000"/>
                    <a:pt x="163267" y="480381"/>
                    <a:pt x="154488" y="511996"/>
                  </a:cubicBezTo>
                  <a:cubicBezTo>
                    <a:pt x="143356" y="545669"/>
                    <a:pt x="136520" y="580485"/>
                    <a:pt x="128977" y="615072"/>
                  </a:cubicBezTo>
                  <a:cubicBezTo>
                    <a:pt x="127354" y="618318"/>
                    <a:pt x="125844" y="621610"/>
                    <a:pt x="124427" y="624971"/>
                  </a:cubicBezTo>
                  <a:cubicBezTo>
                    <a:pt x="118644" y="634503"/>
                    <a:pt x="114597" y="644950"/>
                    <a:pt x="108608" y="654368"/>
                  </a:cubicBezTo>
                  <a:cubicBezTo>
                    <a:pt x="119901" y="618204"/>
                    <a:pt x="125227" y="580553"/>
                    <a:pt x="134897" y="543977"/>
                  </a:cubicBezTo>
                  <a:cubicBezTo>
                    <a:pt x="133960" y="543429"/>
                    <a:pt x="132085" y="542354"/>
                    <a:pt x="131148" y="541806"/>
                  </a:cubicBezTo>
                  <a:lnTo>
                    <a:pt x="130394" y="541394"/>
                  </a:lnTo>
                  <a:cubicBezTo>
                    <a:pt x="132017" y="539657"/>
                    <a:pt x="133800" y="538103"/>
                    <a:pt x="135674" y="536594"/>
                  </a:cubicBezTo>
                  <a:cubicBezTo>
                    <a:pt x="144315" y="507379"/>
                    <a:pt x="153025" y="478187"/>
                    <a:pt x="162764" y="449291"/>
                  </a:cubicBezTo>
                  <a:cubicBezTo>
                    <a:pt x="166535" y="435301"/>
                    <a:pt x="173485" y="417767"/>
                    <a:pt x="161826" y="405560"/>
                  </a:cubicBezTo>
                  <a:cubicBezTo>
                    <a:pt x="154214" y="408783"/>
                    <a:pt x="146647" y="412189"/>
                    <a:pt x="139881" y="416945"/>
                  </a:cubicBezTo>
                  <a:cubicBezTo>
                    <a:pt x="127376" y="425700"/>
                    <a:pt x="113889" y="432901"/>
                    <a:pt x="101110" y="441176"/>
                  </a:cubicBezTo>
                  <a:cubicBezTo>
                    <a:pt x="102504" y="438890"/>
                    <a:pt x="103967" y="436627"/>
                    <a:pt x="105453" y="434364"/>
                  </a:cubicBezTo>
                  <a:cubicBezTo>
                    <a:pt x="111283" y="425128"/>
                    <a:pt x="117821" y="416122"/>
                    <a:pt x="121639" y="405812"/>
                  </a:cubicBezTo>
                  <a:cubicBezTo>
                    <a:pt x="122873" y="397514"/>
                    <a:pt x="118301" y="388141"/>
                    <a:pt x="124153" y="380803"/>
                  </a:cubicBezTo>
                  <a:cubicBezTo>
                    <a:pt x="142190" y="354331"/>
                    <a:pt x="165689" y="332179"/>
                    <a:pt x="184412" y="306211"/>
                  </a:cubicBezTo>
                  <a:cubicBezTo>
                    <a:pt x="192116" y="295398"/>
                    <a:pt x="203020" y="283854"/>
                    <a:pt x="200711" y="269498"/>
                  </a:cubicBezTo>
                  <a:cubicBezTo>
                    <a:pt x="197808" y="264148"/>
                    <a:pt x="191498" y="269063"/>
                    <a:pt x="187498" y="270412"/>
                  </a:cubicBezTo>
                  <a:cubicBezTo>
                    <a:pt x="165644" y="283693"/>
                    <a:pt x="146373" y="300747"/>
                    <a:pt x="126987" y="317320"/>
                  </a:cubicBezTo>
                  <a:cubicBezTo>
                    <a:pt x="116746" y="325664"/>
                    <a:pt x="108219" y="335929"/>
                    <a:pt x="97475" y="343655"/>
                  </a:cubicBezTo>
                  <a:cubicBezTo>
                    <a:pt x="85977" y="351039"/>
                    <a:pt x="75644" y="362881"/>
                    <a:pt x="60854" y="362492"/>
                  </a:cubicBezTo>
                  <a:cubicBezTo>
                    <a:pt x="49492" y="363612"/>
                    <a:pt x="44303" y="352022"/>
                    <a:pt x="37742" y="345050"/>
                  </a:cubicBezTo>
                  <a:cubicBezTo>
                    <a:pt x="32462" y="339861"/>
                    <a:pt x="32347" y="331860"/>
                    <a:pt x="34176" y="325162"/>
                  </a:cubicBezTo>
                  <a:cubicBezTo>
                    <a:pt x="38108" y="310303"/>
                    <a:pt x="47778" y="298027"/>
                    <a:pt x="56533" y="285728"/>
                  </a:cubicBezTo>
                  <a:cubicBezTo>
                    <a:pt x="61448" y="278367"/>
                    <a:pt x="66797" y="269818"/>
                    <a:pt x="64946" y="260559"/>
                  </a:cubicBezTo>
                  <a:cubicBezTo>
                    <a:pt x="63140" y="257633"/>
                    <a:pt x="60693" y="255233"/>
                    <a:pt x="58522" y="252741"/>
                  </a:cubicBezTo>
                  <a:cubicBezTo>
                    <a:pt x="66614" y="237745"/>
                    <a:pt x="82159" y="229607"/>
                    <a:pt x="93452" y="217468"/>
                  </a:cubicBezTo>
                  <a:cubicBezTo>
                    <a:pt x="106368" y="203729"/>
                    <a:pt x="121684" y="191751"/>
                    <a:pt x="130919" y="174994"/>
                  </a:cubicBezTo>
                  <a:cubicBezTo>
                    <a:pt x="133091" y="170697"/>
                    <a:pt x="135400" y="165347"/>
                    <a:pt x="132908" y="160729"/>
                  </a:cubicBezTo>
                  <a:cubicBezTo>
                    <a:pt x="121341" y="154466"/>
                    <a:pt x="107831" y="158055"/>
                    <a:pt x="95830" y="160729"/>
                  </a:cubicBezTo>
                  <a:cubicBezTo>
                    <a:pt x="80536" y="163999"/>
                    <a:pt x="67255" y="172548"/>
                    <a:pt x="54041" y="180481"/>
                  </a:cubicBezTo>
                  <a:cubicBezTo>
                    <a:pt x="41240" y="188047"/>
                    <a:pt x="28712" y="196071"/>
                    <a:pt x="16368" y="204324"/>
                  </a:cubicBezTo>
                  <a:cubicBezTo>
                    <a:pt x="12230" y="206701"/>
                    <a:pt x="9876" y="210884"/>
                    <a:pt x="7773" y="214976"/>
                  </a:cubicBezTo>
                  <a:cubicBezTo>
                    <a:pt x="5418" y="215205"/>
                    <a:pt x="2926" y="215228"/>
                    <a:pt x="732" y="215434"/>
                  </a:cubicBezTo>
                  <a:lnTo>
                    <a:pt x="0" y="213307"/>
                  </a:lnTo>
                  <a:cubicBezTo>
                    <a:pt x="2767" y="192185"/>
                    <a:pt x="21854" y="180321"/>
                    <a:pt x="37239" y="168411"/>
                  </a:cubicBezTo>
                  <a:cubicBezTo>
                    <a:pt x="48235" y="159427"/>
                    <a:pt x="61951" y="153826"/>
                    <a:pt x="71483" y="143104"/>
                  </a:cubicBezTo>
                  <a:cubicBezTo>
                    <a:pt x="78616" y="133526"/>
                    <a:pt x="87920" y="125914"/>
                    <a:pt x="97590" y="119033"/>
                  </a:cubicBezTo>
                  <a:cubicBezTo>
                    <a:pt x="112380" y="108975"/>
                    <a:pt x="126668" y="97979"/>
                    <a:pt x="139058" y="84994"/>
                  </a:cubicBezTo>
                  <a:cubicBezTo>
                    <a:pt x="149116" y="74662"/>
                    <a:pt x="155768" y="61723"/>
                    <a:pt x="163335" y="49584"/>
                  </a:cubicBezTo>
                  <a:cubicBezTo>
                    <a:pt x="167244" y="43412"/>
                    <a:pt x="170056" y="36623"/>
                    <a:pt x="172502" y="29742"/>
                  </a:cubicBezTo>
                  <a:cubicBezTo>
                    <a:pt x="164432" y="20826"/>
                    <a:pt x="152042" y="19523"/>
                    <a:pt x="140955" y="17443"/>
                  </a:cubicBezTo>
                  <a:cubicBezTo>
                    <a:pt x="130828" y="15637"/>
                    <a:pt x="120541" y="15340"/>
                    <a:pt x="110322" y="15134"/>
                  </a:cubicBezTo>
                  <a:cubicBezTo>
                    <a:pt x="113706" y="10379"/>
                    <a:pt x="117226" y="5716"/>
                    <a:pt x="120998" y="1258"/>
                  </a:cubicBezTo>
                  <a:close/>
                </a:path>
              </a:pathLst>
            </a:custGeom>
            <a:solidFill>
              <a:srgbClr val="6D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Gráfico 6">
              <a:extLst>
                <a:ext uri="{FF2B5EF4-FFF2-40B4-BE49-F238E27FC236}">
                  <a16:creationId xmlns:a16="http://schemas.microsoft.com/office/drawing/2014/main" id="{7A2FDDB1-201B-67ED-3ECC-118A7B812AD5}"/>
                </a:ext>
              </a:extLst>
            </p:cNvPr>
            <p:cNvGrpSpPr/>
            <p:nvPr/>
          </p:nvGrpSpPr>
          <p:grpSpPr>
            <a:xfrm>
              <a:off x="9795956" y="2738651"/>
              <a:ext cx="24352" cy="36924"/>
              <a:chOff x="4924089" y="2216848"/>
              <a:chExt cx="232806" cy="352995"/>
            </a:xfrm>
            <a:solidFill>
              <a:srgbClr val="86CCE3"/>
            </a:solidFill>
          </p:grpSpPr>
          <p:sp>
            <p:nvSpPr>
              <p:cNvPr id="723" name="Forma Livre: Forma 722">
                <a:extLst>
                  <a:ext uri="{FF2B5EF4-FFF2-40B4-BE49-F238E27FC236}">
                    <a16:creationId xmlns:a16="http://schemas.microsoft.com/office/drawing/2014/main" id="{EEC7C9F5-B842-E29B-E885-F1FE882B857E}"/>
                  </a:ext>
                </a:extLst>
              </p:cNvPr>
              <p:cNvSpPr/>
              <p:nvPr/>
            </p:nvSpPr>
            <p:spPr>
              <a:xfrm>
                <a:off x="4982227" y="2216848"/>
                <a:ext cx="174668" cy="198173"/>
              </a:xfrm>
              <a:custGeom>
                <a:avLst/>
                <a:gdLst>
                  <a:gd name="connsiteX0" fmla="*/ 112489 w 174668"/>
                  <a:gd name="connsiteY0" fmla="*/ 0 h 198173"/>
                  <a:gd name="connsiteX1" fmla="*/ 143121 w 174668"/>
                  <a:gd name="connsiteY1" fmla="*/ 2309 h 198173"/>
                  <a:gd name="connsiteX2" fmla="*/ 174668 w 174668"/>
                  <a:gd name="connsiteY2" fmla="*/ 14608 h 198173"/>
                  <a:gd name="connsiteX3" fmla="*/ 165501 w 174668"/>
                  <a:gd name="connsiteY3" fmla="*/ 34450 h 198173"/>
                  <a:gd name="connsiteX4" fmla="*/ 141224 w 174668"/>
                  <a:gd name="connsiteY4" fmla="*/ 69860 h 198173"/>
                  <a:gd name="connsiteX5" fmla="*/ 99756 w 174668"/>
                  <a:gd name="connsiteY5" fmla="*/ 103899 h 198173"/>
                  <a:gd name="connsiteX6" fmla="*/ 73650 w 174668"/>
                  <a:gd name="connsiteY6" fmla="*/ 127970 h 198173"/>
                  <a:gd name="connsiteX7" fmla="*/ 39405 w 174668"/>
                  <a:gd name="connsiteY7" fmla="*/ 153276 h 198173"/>
                  <a:gd name="connsiteX8" fmla="*/ 2166 w 174668"/>
                  <a:gd name="connsiteY8" fmla="*/ 198173 h 198173"/>
                  <a:gd name="connsiteX9" fmla="*/ 2601 w 174668"/>
                  <a:gd name="connsiteY9" fmla="*/ 182743 h 198173"/>
                  <a:gd name="connsiteX10" fmla="*/ 66723 w 174668"/>
                  <a:gd name="connsiteY10" fmla="*/ 127856 h 198173"/>
                  <a:gd name="connsiteX11" fmla="*/ 85469 w 174668"/>
                  <a:gd name="connsiteY11" fmla="*/ 109705 h 198173"/>
                  <a:gd name="connsiteX12" fmla="*/ 114912 w 174668"/>
                  <a:gd name="connsiteY12" fmla="*/ 82250 h 198173"/>
                  <a:gd name="connsiteX13" fmla="*/ 122959 w 174668"/>
                  <a:gd name="connsiteY13" fmla="*/ 59459 h 198173"/>
                  <a:gd name="connsiteX14" fmla="*/ 101356 w 174668"/>
                  <a:gd name="connsiteY14" fmla="*/ 52281 h 198173"/>
                  <a:gd name="connsiteX15" fmla="*/ 123004 w 174668"/>
                  <a:gd name="connsiteY15" fmla="*/ 30838 h 198173"/>
                  <a:gd name="connsiteX16" fmla="*/ 132880 w 174668"/>
                  <a:gd name="connsiteY16" fmla="*/ 15110 h 198173"/>
                  <a:gd name="connsiteX17" fmla="*/ 109128 w 174668"/>
                  <a:gd name="connsiteY17" fmla="*/ 4641 h 198173"/>
                  <a:gd name="connsiteX18" fmla="*/ 112489 w 174668"/>
                  <a:gd name="connsiteY18" fmla="*/ 0 h 19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4668" h="198173">
                    <a:moveTo>
                      <a:pt x="112489" y="0"/>
                    </a:moveTo>
                    <a:cubicBezTo>
                      <a:pt x="122707" y="206"/>
                      <a:pt x="132994" y="503"/>
                      <a:pt x="143121" y="2309"/>
                    </a:cubicBezTo>
                    <a:cubicBezTo>
                      <a:pt x="154208" y="4389"/>
                      <a:pt x="166599" y="5692"/>
                      <a:pt x="174668" y="14608"/>
                    </a:cubicBezTo>
                    <a:cubicBezTo>
                      <a:pt x="172222" y="21488"/>
                      <a:pt x="169410" y="28278"/>
                      <a:pt x="165501" y="34450"/>
                    </a:cubicBezTo>
                    <a:cubicBezTo>
                      <a:pt x="157935" y="46589"/>
                      <a:pt x="151282" y="59527"/>
                      <a:pt x="141224" y="69860"/>
                    </a:cubicBezTo>
                    <a:cubicBezTo>
                      <a:pt x="128834" y="82845"/>
                      <a:pt x="114546" y="93840"/>
                      <a:pt x="99756" y="103899"/>
                    </a:cubicBezTo>
                    <a:cubicBezTo>
                      <a:pt x="90086" y="110780"/>
                      <a:pt x="80782" y="118392"/>
                      <a:pt x="73650" y="127970"/>
                    </a:cubicBezTo>
                    <a:cubicBezTo>
                      <a:pt x="64117" y="138692"/>
                      <a:pt x="50401" y="144292"/>
                      <a:pt x="39405" y="153276"/>
                    </a:cubicBezTo>
                    <a:cubicBezTo>
                      <a:pt x="24021" y="165186"/>
                      <a:pt x="4933" y="177051"/>
                      <a:pt x="2166" y="198173"/>
                    </a:cubicBezTo>
                    <a:cubicBezTo>
                      <a:pt x="-485" y="193190"/>
                      <a:pt x="-1103" y="187406"/>
                      <a:pt x="2601" y="182743"/>
                    </a:cubicBezTo>
                    <a:cubicBezTo>
                      <a:pt x="18946" y="159243"/>
                      <a:pt x="44572" y="145092"/>
                      <a:pt x="66723" y="127856"/>
                    </a:cubicBezTo>
                    <a:cubicBezTo>
                      <a:pt x="73513" y="122370"/>
                      <a:pt x="77833" y="114254"/>
                      <a:pt x="85469" y="109705"/>
                    </a:cubicBezTo>
                    <a:cubicBezTo>
                      <a:pt x="96807" y="102299"/>
                      <a:pt x="104968" y="91280"/>
                      <a:pt x="114912" y="82250"/>
                    </a:cubicBezTo>
                    <a:cubicBezTo>
                      <a:pt x="120993" y="76741"/>
                      <a:pt x="126594" y="67711"/>
                      <a:pt x="122959" y="59459"/>
                    </a:cubicBezTo>
                    <a:cubicBezTo>
                      <a:pt x="115963" y="56396"/>
                      <a:pt x="107940" y="56281"/>
                      <a:pt x="101356" y="52281"/>
                    </a:cubicBezTo>
                    <a:cubicBezTo>
                      <a:pt x="108397" y="44966"/>
                      <a:pt x="115735" y="37948"/>
                      <a:pt x="123004" y="30838"/>
                    </a:cubicBezTo>
                    <a:cubicBezTo>
                      <a:pt x="126891" y="26289"/>
                      <a:pt x="133452" y="21671"/>
                      <a:pt x="132880" y="15110"/>
                    </a:cubicBezTo>
                    <a:cubicBezTo>
                      <a:pt x="127737" y="7384"/>
                      <a:pt x="116970" y="7795"/>
                      <a:pt x="109128" y="4641"/>
                    </a:cubicBezTo>
                    <a:cubicBezTo>
                      <a:pt x="109974" y="3475"/>
                      <a:pt x="111666" y="1143"/>
                      <a:pt x="112489" y="0"/>
                    </a:cubicBezTo>
                    <a:close/>
                  </a:path>
                </a:pathLst>
              </a:custGeom>
              <a:solidFill>
                <a:srgbClr val="86CCE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orma Livre: Forma 723">
                <a:extLst>
                  <a:ext uri="{FF2B5EF4-FFF2-40B4-BE49-F238E27FC236}">
                    <a16:creationId xmlns:a16="http://schemas.microsoft.com/office/drawing/2014/main" id="{8A2CCB99-1830-6094-AD03-8CDEF15E004B}"/>
                  </a:ext>
                </a:extLst>
              </p:cNvPr>
              <p:cNvSpPr/>
              <p:nvPr/>
            </p:nvSpPr>
            <p:spPr>
              <a:xfrm>
                <a:off x="4924089" y="2358966"/>
                <a:ext cx="194293" cy="210877"/>
              </a:xfrm>
              <a:custGeom>
                <a:avLst/>
                <a:gdLst>
                  <a:gd name="connsiteX0" fmla="*/ 156134 w 194293"/>
                  <a:gd name="connsiteY0" fmla="*/ 3478 h 210877"/>
                  <a:gd name="connsiteX1" fmla="*/ 193213 w 194293"/>
                  <a:gd name="connsiteY1" fmla="*/ 3478 h 210877"/>
                  <a:gd name="connsiteX2" fmla="*/ 191224 w 194293"/>
                  <a:gd name="connsiteY2" fmla="*/ 17742 h 210877"/>
                  <a:gd name="connsiteX3" fmla="*/ 153756 w 194293"/>
                  <a:gd name="connsiteY3" fmla="*/ 60216 h 210877"/>
                  <a:gd name="connsiteX4" fmla="*/ 118826 w 194293"/>
                  <a:gd name="connsiteY4" fmla="*/ 95489 h 210877"/>
                  <a:gd name="connsiteX5" fmla="*/ 125250 w 194293"/>
                  <a:gd name="connsiteY5" fmla="*/ 103307 h 210877"/>
                  <a:gd name="connsiteX6" fmla="*/ 116837 w 194293"/>
                  <a:gd name="connsiteY6" fmla="*/ 128476 h 210877"/>
                  <a:gd name="connsiteX7" fmla="*/ 94481 w 194293"/>
                  <a:gd name="connsiteY7" fmla="*/ 167910 h 210877"/>
                  <a:gd name="connsiteX8" fmla="*/ 98046 w 194293"/>
                  <a:gd name="connsiteY8" fmla="*/ 187798 h 210877"/>
                  <a:gd name="connsiteX9" fmla="*/ 121158 w 194293"/>
                  <a:gd name="connsiteY9" fmla="*/ 205240 h 210877"/>
                  <a:gd name="connsiteX10" fmla="*/ 157780 w 194293"/>
                  <a:gd name="connsiteY10" fmla="*/ 186403 h 210877"/>
                  <a:gd name="connsiteX11" fmla="*/ 128953 w 194293"/>
                  <a:gd name="connsiteY11" fmla="*/ 209561 h 210877"/>
                  <a:gd name="connsiteX12" fmla="*/ 99235 w 194293"/>
                  <a:gd name="connsiteY12" fmla="*/ 197765 h 210877"/>
                  <a:gd name="connsiteX13" fmla="*/ 84171 w 194293"/>
                  <a:gd name="connsiteY13" fmla="*/ 169350 h 210877"/>
                  <a:gd name="connsiteX14" fmla="*/ 93589 w 194293"/>
                  <a:gd name="connsiteY14" fmla="*/ 132751 h 210877"/>
                  <a:gd name="connsiteX15" fmla="*/ 42817 w 194293"/>
                  <a:gd name="connsiteY15" fmla="*/ 152845 h 210877"/>
                  <a:gd name="connsiteX16" fmla="*/ 8641 w 194293"/>
                  <a:gd name="connsiteY16" fmla="*/ 176277 h 210877"/>
                  <a:gd name="connsiteX17" fmla="*/ 69 w 194293"/>
                  <a:gd name="connsiteY17" fmla="*/ 182929 h 210877"/>
                  <a:gd name="connsiteX18" fmla="*/ 0 w 194293"/>
                  <a:gd name="connsiteY18" fmla="*/ 176528 h 210877"/>
                  <a:gd name="connsiteX19" fmla="*/ 2378 w 194293"/>
                  <a:gd name="connsiteY19" fmla="*/ 172322 h 210877"/>
                  <a:gd name="connsiteX20" fmla="*/ 35684 w 194293"/>
                  <a:gd name="connsiteY20" fmla="*/ 136683 h 210877"/>
                  <a:gd name="connsiteX21" fmla="*/ 67963 w 194293"/>
                  <a:gd name="connsiteY21" fmla="*/ 109388 h 210877"/>
                  <a:gd name="connsiteX22" fmla="*/ 136177 w 194293"/>
                  <a:gd name="connsiteY22" fmla="*/ 52032 h 210877"/>
                  <a:gd name="connsiteX23" fmla="*/ 160020 w 194293"/>
                  <a:gd name="connsiteY23" fmla="*/ 22337 h 210877"/>
                  <a:gd name="connsiteX24" fmla="*/ 130622 w 194293"/>
                  <a:gd name="connsiteY24" fmla="*/ 25583 h 210877"/>
                  <a:gd name="connsiteX25" fmla="*/ 68077 w 194293"/>
                  <a:gd name="connsiteY25" fmla="*/ 57725 h 210877"/>
                  <a:gd name="connsiteX26" fmla="*/ 76673 w 194293"/>
                  <a:gd name="connsiteY26" fmla="*/ 47072 h 210877"/>
                  <a:gd name="connsiteX27" fmla="*/ 114346 w 194293"/>
                  <a:gd name="connsiteY27" fmla="*/ 23229 h 210877"/>
                  <a:gd name="connsiteX28" fmla="*/ 156134 w 194293"/>
                  <a:gd name="connsiteY28" fmla="*/ 3478 h 21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4293" h="210877">
                    <a:moveTo>
                      <a:pt x="156134" y="3478"/>
                    </a:moveTo>
                    <a:cubicBezTo>
                      <a:pt x="168135" y="803"/>
                      <a:pt x="181645" y="-2786"/>
                      <a:pt x="193213" y="3478"/>
                    </a:cubicBezTo>
                    <a:cubicBezTo>
                      <a:pt x="195704" y="8095"/>
                      <a:pt x="193396" y="13445"/>
                      <a:pt x="191224" y="17742"/>
                    </a:cubicBezTo>
                    <a:cubicBezTo>
                      <a:pt x="181988" y="34499"/>
                      <a:pt x="166672" y="46477"/>
                      <a:pt x="153756" y="60216"/>
                    </a:cubicBezTo>
                    <a:cubicBezTo>
                      <a:pt x="142464" y="72355"/>
                      <a:pt x="126919" y="80493"/>
                      <a:pt x="118826" y="95489"/>
                    </a:cubicBezTo>
                    <a:cubicBezTo>
                      <a:pt x="120998" y="97981"/>
                      <a:pt x="123444" y="100381"/>
                      <a:pt x="125250" y="103307"/>
                    </a:cubicBezTo>
                    <a:cubicBezTo>
                      <a:pt x="127102" y="112566"/>
                      <a:pt x="121752" y="121115"/>
                      <a:pt x="116837" y="128476"/>
                    </a:cubicBezTo>
                    <a:cubicBezTo>
                      <a:pt x="108082" y="140775"/>
                      <a:pt x="98412" y="153051"/>
                      <a:pt x="94481" y="167910"/>
                    </a:cubicBezTo>
                    <a:cubicBezTo>
                      <a:pt x="92652" y="174608"/>
                      <a:pt x="92766" y="182609"/>
                      <a:pt x="98046" y="187798"/>
                    </a:cubicBezTo>
                    <a:cubicBezTo>
                      <a:pt x="104607" y="194770"/>
                      <a:pt x="109797" y="206360"/>
                      <a:pt x="121158" y="205240"/>
                    </a:cubicBezTo>
                    <a:cubicBezTo>
                      <a:pt x="135948" y="205629"/>
                      <a:pt x="146281" y="193787"/>
                      <a:pt x="157780" y="186403"/>
                    </a:cubicBezTo>
                    <a:cubicBezTo>
                      <a:pt x="151790" y="197651"/>
                      <a:pt x="140703" y="205332"/>
                      <a:pt x="128953" y="209561"/>
                    </a:cubicBezTo>
                    <a:cubicBezTo>
                      <a:pt x="117866" y="213790"/>
                      <a:pt x="105225" y="207297"/>
                      <a:pt x="99235" y="197765"/>
                    </a:cubicBezTo>
                    <a:cubicBezTo>
                      <a:pt x="93406" y="188781"/>
                      <a:pt x="86982" y="179774"/>
                      <a:pt x="84171" y="169350"/>
                    </a:cubicBezTo>
                    <a:cubicBezTo>
                      <a:pt x="81382" y="155862"/>
                      <a:pt x="95166" y="146193"/>
                      <a:pt x="93589" y="132751"/>
                    </a:cubicBezTo>
                    <a:cubicBezTo>
                      <a:pt x="75163" y="134740"/>
                      <a:pt x="58979" y="144570"/>
                      <a:pt x="42817" y="152845"/>
                    </a:cubicBezTo>
                    <a:cubicBezTo>
                      <a:pt x="31593" y="160937"/>
                      <a:pt x="18951" y="166972"/>
                      <a:pt x="8641" y="176277"/>
                    </a:cubicBezTo>
                    <a:cubicBezTo>
                      <a:pt x="5738" y="178494"/>
                      <a:pt x="2903" y="180711"/>
                      <a:pt x="69" y="182929"/>
                    </a:cubicBezTo>
                    <a:cubicBezTo>
                      <a:pt x="46" y="181329"/>
                      <a:pt x="23" y="178128"/>
                      <a:pt x="0" y="176528"/>
                    </a:cubicBezTo>
                    <a:cubicBezTo>
                      <a:pt x="594" y="175477"/>
                      <a:pt x="1783" y="173373"/>
                      <a:pt x="2378" y="172322"/>
                    </a:cubicBezTo>
                    <a:cubicBezTo>
                      <a:pt x="13647" y="160618"/>
                      <a:pt x="22128" y="146147"/>
                      <a:pt x="35684" y="136683"/>
                    </a:cubicBezTo>
                    <a:cubicBezTo>
                      <a:pt x="47480" y="128819"/>
                      <a:pt x="56944" y="118212"/>
                      <a:pt x="67963" y="109388"/>
                    </a:cubicBezTo>
                    <a:cubicBezTo>
                      <a:pt x="90457" y="89980"/>
                      <a:pt x="113294" y="71006"/>
                      <a:pt x="136177" y="52032"/>
                    </a:cubicBezTo>
                    <a:cubicBezTo>
                      <a:pt x="146098" y="43940"/>
                      <a:pt x="153482" y="33241"/>
                      <a:pt x="160020" y="22337"/>
                    </a:cubicBezTo>
                    <a:cubicBezTo>
                      <a:pt x="150510" y="16508"/>
                      <a:pt x="139949" y="22589"/>
                      <a:pt x="130622" y="25583"/>
                    </a:cubicBezTo>
                    <a:cubicBezTo>
                      <a:pt x="108379" y="33539"/>
                      <a:pt x="90114" y="49358"/>
                      <a:pt x="68077" y="57725"/>
                    </a:cubicBezTo>
                    <a:cubicBezTo>
                      <a:pt x="70180" y="53633"/>
                      <a:pt x="72535" y="49449"/>
                      <a:pt x="76673" y="47072"/>
                    </a:cubicBezTo>
                    <a:cubicBezTo>
                      <a:pt x="89017" y="38819"/>
                      <a:pt x="101544" y="30795"/>
                      <a:pt x="114346" y="23229"/>
                    </a:cubicBezTo>
                    <a:cubicBezTo>
                      <a:pt x="127559" y="15296"/>
                      <a:pt x="140840" y="6747"/>
                      <a:pt x="156134" y="3478"/>
                    </a:cubicBezTo>
                    <a:close/>
                  </a:path>
                </a:pathLst>
              </a:custGeom>
              <a:solidFill>
                <a:srgbClr val="86CCE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2E8B106B-E033-ABE5-567C-40669A9D25FC}"/>
                </a:ext>
              </a:extLst>
            </p:cNvPr>
            <p:cNvSpPr/>
            <p:nvPr/>
          </p:nvSpPr>
          <p:spPr>
            <a:xfrm>
              <a:off x="9787726" y="2748952"/>
              <a:ext cx="21678" cy="16043"/>
            </a:xfrm>
            <a:custGeom>
              <a:avLst/>
              <a:gdLst>
                <a:gd name="connsiteX0" fmla="*/ 160774 w 207248"/>
                <a:gd name="connsiteY0" fmla="*/ 13950 h 153373"/>
                <a:gd name="connsiteX1" fmla="*/ 207249 w 207248"/>
                <a:gd name="connsiteY1" fmla="*/ 120 h 153373"/>
                <a:gd name="connsiteX2" fmla="*/ 204574 w 207248"/>
                <a:gd name="connsiteY2" fmla="*/ 11801 h 153373"/>
                <a:gd name="connsiteX3" fmla="*/ 166420 w 207248"/>
                <a:gd name="connsiteY3" fmla="*/ 49200 h 153373"/>
                <a:gd name="connsiteX4" fmla="*/ 144521 w 207248"/>
                <a:gd name="connsiteY4" fmla="*/ 70894 h 153373"/>
                <a:gd name="connsiteX5" fmla="*/ 101087 w 207248"/>
                <a:gd name="connsiteY5" fmla="*/ 100658 h 153373"/>
                <a:gd name="connsiteX6" fmla="*/ 31387 w 207248"/>
                <a:gd name="connsiteY6" fmla="*/ 140412 h 153373"/>
                <a:gd name="connsiteX7" fmla="*/ 0 w 207248"/>
                <a:gd name="connsiteY7" fmla="*/ 153373 h 153373"/>
                <a:gd name="connsiteX8" fmla="*/ 125090 w 207248"/>
                <a:gd name="connsiteY8" fmla="*/ 76678 h 153373"/>
                <a:gd name="connsiteX9" fmla="*/ 158923 w 207248"/>
                <a:gd name="connsiteY9" fmla="*/ 46160 h 153373"/>
                <a:gd name="connsiteX10" fmla="*/ 174673 w 207248"/>
                <a:gd name="connsiteY10" fmla="*/ 21517 h 153373"/>
                <a:gd name="connsiteX11" fmla="*/ 131170 w 207248"/>
                <a:gd name="connsiteY11" fmla="*/ 37267 h 153373"/>
                <a:gd name="connsiteX12" fmla="*/ 85222 w 207248"/>
                <a:gd name="connsiteY12" fmla="*/ 57910 h 153373"/>
                <a:gd name="connsiteX13" fmla="*/ 126530 w 207248"/>
                <a:gd name="connsiteY13" fmla="*/ 34250 h 153373"/>
                <a:gd name="connsiteX14" fmla="*/ 160774 w 207248"/>
                <a:gd name="connsiteY14" fmla="*/ 13950 h 15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248" h="153373">
                  <a:moveTo>
                    <a:pt x="160774" y="13950"/>
                  </a:moveTo>
                  <a:cubicBezTo>
                    <a:pt x="175153" y="6498"/>
                    <a:pt x="190538" y="-1046"/>
                    <a:pt x="207249" y="120"/>
                  </a:cubicBezTo>
                  <a:cubicBezTo>
                    <a:pt x="206700" y="4029"/>
                    <a:pt x="207203" y="8487"/>
                    <a:pt x="204574" y="11801"/>
                  </a:cubicBezTo>
                  <a:cubicBezTo>
                    <a:pt x="194035" y="26409"/>
                    <a:pt x="178102" y="35690"/>
                    <a:pt x="166420" y="49200"/>
                  </a:cubicBezTo>
                  <a:cubicBezTo>
                    <a:pt x="159471" y="56813"/>
                    <a:pt x="151196" y="63053"/>
                    <a:pt x="144521" y="70894"/>
                  </a:cubicBezTo>
                  <a:cubicBezTo>
                    <a:pt x="133022" y="84656"/>
                    <a:pt x="115969" y="91445"/>
                    <a:pt x="101087" y="100658"/>
                  </a:cubicBezTo>
                  <a:cubicBezTo>
                    <a:pt x="78135" y="114397"/>
                    <a:pt x="54772" y="127450"/>
                    <a:pt x="31387" y="140412"/>
                  </a:cubicBezTo>
                  <a:cubicBezTo>
                    <a:pt x="21305" y="145578"/>
                    <a:pt x="11498" y="152002"/>
                    <a:pt x="0" y="153373"/>
                  </a:cubicBezTo>
                  <a:cubicBezTo>
                    <a:pt x="41262" y="127107"/>
                    <a:pt x="83027" y="101641"/>
                    <a:pt x="125090" y="76678"/>
                  </a:cubicBezTo>
                  <a:cubicBezTo>
                    <a:pt x="138371" y="68997"/>
                    <a:pt x="148590" y="57293"/>
                    <a:pt x="158923" y="46160"/>
                  </a:cubicBezTo>
                  <a:cubicBezTo>
                    <a:pt x="165186" y="38708"/>
                    <a:pt x="173073" y="31667"/>
                    <a:pt x="174673" y="21517"/>
                  </a:cubicBezTo>
                  <a:cubicBezTo>
                    <a:pt x="158534" y="20854"/>
                    <a:pt x="145275" y="31095"/>
                    <a:pt x="131170" y="37267"/>
                  </a:cubicBezTo>
                  <a:cubicBezTo>
                    <a:pt x="115809" y="44080"/>
                    <a:pt x="101750" y="53955"/>
                    <a:pt x="85222" y="57910"/>
                  </a:cubicBezTo>
                  <a:cubicBezTo>
                    <a:pt x="97909" y="48172"/>
                    <a:pt x="113500" y="43439"/>
                    <a:pt x="126530" y="34250"/>
                  </a:cubicBezTo>
                  <a:cubicBezTo>
                    <a:pt x="137388" y="26592"/>
                    <a:pt x="148956" y="20031"/>
                    <a:pt x="160774" y="13950"/>
                  </a:cubicBezTo>
                  <a:close/>
                </a:path>
              </a:pathLst>
            </a:custGeom>
            <a:solidFill>
              <a:srgbClr val="C6E5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orma Livre: Forma 253">
              <a:extLst>
                <a:ext uri="{FF2B5EF4-FFF2-40B4-BE49-F238E27FC236}">
                  <a16:creationId xmlns:a16="http://schemas.microsoft.com/office/drawing/2014/main" id="{568A4AB7-81A5-809F-34A0-6F526CCEF153}"/>
                </a:ext>
              </a:extLst>
            </p:cNvPr>
            <p:cNvSpPr/>
            <p:nvPr/>
          </p:nvSpPr>
          <p:spPr>
            <a:xfrm>
              <a:off x="9850652" y="2749402"/>
              <a:ext cx="5540" cy="4904"/>
            </a:xfrm>
            <a:custGeom>
              <a:avLst/>
              <a:gdLst>
                <a:gd name="connsiteX0" fmla="*/ 18288 w 52966"/>
                <a:gd name="connsiteY0" fmla="*/ 18288 h 46885"/>
                <a:gd name="connsiteX1" fmla="*/ 46177 w 52966"/>
                <a:gd name="connsiteY1" fmla="*/ 0 h 46885"/>
                <a:gd name="connsiteX2" fmla="*/ 52966 w 52966"/>
                <a:gd name="connsiteY2" fmla="*/ 12642 h 46885"/>
                <a:gd name="connsiteX3" fmla="*/ 16505 w 52966"/>
                <a:gd name="connsiteY3" fmla="*/ 38290 h 46885"/>
                <a:gd name="connsiteX4" fmla="*/ 15910 w 52966"/>
                <a:gd name="connsiteY4" fmla="*/ 32941 h 46885"/>
                <a:gd name="connsiteX5" fmla="*/ 0 w 52966"/>
                <a:gd name="connsiteY5" fmla="*/ 46886 h 46885"/>
                <a:gd name="connsiteX6" fmla="*/ 18288 w 52966"/>
                <a:gd name="connsiteY6" fmla="*/ 18288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966" h="46885">
                  <a:moveTo>
                    <a:pt x="18288" y="18288"/>
                  </a:moveTo>
                  <a:cubicBezTo>
                    <a:pt x="25557" y="9807"/>
                    <a:pt x="34427" y="960"/>
                    <a:pt x="46177" y="0"/>
                  </a:cubicBezTo>
                  <a:cubicBezTo>
                    <a:pt x="51229" y="2034"/>
                    <a:pt x="50978" y="8298"/>
                    <a:pt x="52966" y="12642"/>
                  </a:cubicBezTo>
                  <a:cubicBezTo>
                    <a:pt x="40051" y="20094"/>
                    <a:pt x="28072" y="28941"/>
                    <a:pt x="16505" y="38290"/>
                  </a:cubicBezTo>
                  <a:cubicBezTo>
                    <a:pt x="16345" y="36965"/>
                    <a:pt x="16048" y="34290"/>
                    <a:pt x="15910" y="32941"/>
                  </a:cubicBezTo>
                  <a:cubicBezTo>
                    <a:pt x="10881" y="37902"/>
                    <a:pt x="5738" y="42771"/>
                    <a:pt x="0" y="46886"/>
                  </a:cubicBezTo>
                  <a:cubicBezTo>
                    <a:pt x="3200" y="35753"/>
                    <a:pt x="11178" y="27066"/>
                    <a:pt x="18288" y="18288"/>
                  </a:cubicBezTo>
                  <a:close/>
                </a:path>
              </a:pathLst>
            </a:custGeom>
            <a:solidFill>
              <a:srgbClr val="44B3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orma Livre: Forma 254">
              <a:extLst>
                <a:ext uri="{FF2B5EF4-FFF2-40B4-BE49-F238E27FC236}">
                  <a16:creationId xmlns:a16="http://schemas.microsoft.com/office/drawing/2014/main" id="{B5B61778-532F-01A7-8997-CA1EA564FF3E}"/>
                </a:ext>
              </a:extLst>
            </p:cNvPr>
            <p:cNvSpPr/>
            <p:nvPr/>
          </p:nvSpPr>
          <p:spPr>
            <a:xfrm>
              <a:off x="9820078" y="2755198"/>
              <a:ext cx="21604" cy="48846"/>
            </a:xfrm>
            <a:custGeom>
              <a:avLst/>
              <a:gdLst>
                <a:gd name="connsiteX0" fmla="*/ 164390 w 206535"/>
                <a:gd name="connsiteY0" fmla="*/ 20094 h 466975"/>
                <a:gd name="connsiteX1" fmla="*/ 196851 w 206535"/>
                <a:gd name="connsiteY1" fmla="*/ 0 h 466975"/>
                <a:gd name="connsiteX2" fmla="*/ 201149 w 206535"/>
                <a:gd name="connsiteY2" fmla="*/ 2880 h 466975"/>
                <a:gd name="connsiteX3" fmla="*/ 197606 w 206535"/>
                <a:gd name="connsiteY3" fmla="*/ 22952 h 466975"/>
                <a:gd name="connsiteX4" fmla="*/ 200898 w 206535"/>
                <a:gd name="connsiteY4" fmla="*/ 40988 h 466975"/>
                <a:gd name="connsiteX5" fmla="*/ 197194 w 206535"/>
                <a:gd name="connsiteY5" fmla="*/ 87074 h 466975"/>
                <a:gd name="connsiteX6" fmla="*/ 206384 w 206535"/>
                <a:gd name="connsiteY6" fmla="*/ 109888 h 466975"/>
                <a:gd name="connsiteX7" fmla="*/ 198977 w 206535"/>
                <a:gd name="connsiteY7" fmla="*/ 134829 h 466975"/>
                <a:gd name="connsiteX8" fmla="*/ 179364 w 206535"/>
                <a:gd name="connsiteY8" fmla="*/ 174536 h 466975"/>
                <a:gd name="connsiteX9" fmla="*/ 149988 w 206535"/>
                <a:gd name="connsiteY9" fmla="*/ 257244 h 466975"/>
                <a:gd name="connsiteX10" fmla="*/ 116453 w 206535"/>
                <a:gd name="connsiteY10" fmla="*/ 335334 h 466975"/>
                <a:gd name="connsiteX11" fmla="*/ 116155 w 206535"/>
                <a:gd name="connsiteY11" fmla="*/ 335334 h 466975"/>
                <a:gd name="connsiteX12" fmla="*/ 112795 w 206535"/>
                <a:gd name="connsiteY12" fmla="*/ 335471 h 466975"/>
                <a:gd name="connsiteX13" fmla="*/ 67898 w 206535"/>
                <a:gd name="connsiteY13" fmla="*/ 415183 h 466975"/>
                <a:gd name="connsiteX14" fmla="*/ 34180 w 206535"/>
                <a:gd name="connsiteY14" fmla="*/ 452674 h 466975"/>
                <a:gd name="connsiteX15" fmla="*/ 4 w 206535"/>
                <a:gd name="connsiteY15" fmla="*/ 466596 h 466975"/>
                <a:gd name="connsiteX16" fmla="*/ 4485 w 206535"/>
                <a:gd name="connsiteY16" fmla="*/ 441198 h 466975"/>
                <a:gd name="connsiteX17" fmla="*/ 15983 w 206535"/>
                <a:gd name="connsiteY17" fmla="*/ 389146 h 466975"/>
                <a:gd name="connsiteX18" fmla="*/ 11297 w 206535"/>
                <a:gd name="connsiteY18" fmla="*/ 379408 h 466975"/>
                <a:gd name="connsiteX19" fmla="*/ 27322 w 206535"/>
                <a:gd name="connsiteY19" fmla="*/ 338305 h 466975"/>
                <a:gd name="connsiteX20" fmla="*/ 71213 w 206535"/>
                <a:gd name="connsiteY20" fmla="*/ 235755 h 466975"/>
                <a:gd name="connsiteX21" fmla="*/ 100382 w 206535"/>
                <a:gd name="connsiteY21" fmla="*/ 157528 h 466975"/>
                <a:gd name="connsiteX22" fmla="*/ 107491 w 206535"/>
                <a:gd name="connsiteY22" fmla="*/ 126210 h 466975"/>
                <a:gd name="connsiteX23" fmla="*/ 98142 w 206535"/>
                <a:gd name="connsiteY23" fmla="*/ 118735 h 466975"/>
                <a:gd name="connsiteX24" fmla="*/ 117961 w 206535"/>
                <a:gd name="connsiteY24" fmla="*/ 65403 h 466975"/>
                <a:gd name="connsiteX25" fmla="*/ 140479 w 206535"/>
                <a:gd name="connsiteY25" fmla="*/ 39434 h 466975"/>
                <a:gd name="connsiteX26" fmla="*/ 164390 w 206535"/>
                <a:gd name="connsiteY26" fmla="*/ 20094 h 46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6535" h="466975">
                  <a:moveTo>
                    <a:pt x="164390" y="20094"/>
                  </a:moveTo>
                  <a:cubicBezTo>
                    <a:pt x="174403" y="12162"/>
                    <a:pt x="185718" y="6172"/>
                    <a:pt x="196851" y="0"/>
                  </a:cubicBezTo>
                  <a:cubicBezTo>
                    <a:pt x="197926" y="709"/>
                    <a:pt x="200074" y="2149"/>
                    <a:pt x="201149" y="2880"/>
                  </a:cubicBezTo>
                  <a:cubicBezTo>
                    <a:pt x="199846" y="9533"/>
                    <a:pt x="197903" y="16116"/>
                    <a:pt x="197606" y="22952"/>
                  </a:cubicBezTo>
                  <a:cubicBezTo>
                    <a:pt x="198246" y="29032"/>
                    <a:pt x="201926" y="34702"/>
                    <a:pt x="200898" y="40988"/>
                  </a:cubicBezTo>
                  <a:cubicBezTo>
                    <a:pt x="199046" y="56281"/>
                    <a:pt x="195548" y="71598"/>
                    <a:pt x="197194" y="87074"/>
                  </a:cubicBezTo>
                  <a:cubicBezTo>
                    <a:pt x="197629" y="95715"/>
                    <a:pt x="207893" y="100813"/>
                    <a:pt x="206384" y="109888"/>
                  </a:cubicBezTo>
                  <a:cubicBezTo>
                    <a:pt x="205172" y="118506"/>
                    <a:pt x="201515" y="126530"/>
                    <a:pt x="198977" y="134829"/>
                  </a:cubicBezTo>
                  <a:cubicBezTo>
                    <a:pt x="194771" y="149139"/>
                    <a:pt x="185376" y="161026"/>
                    <a:pt x="179364" y="174536"/>
                  </a:cubicBezTo>
                  <a:cubicBezTo>
                    <a:pt x="166676" y="200780"/>
                    <a:pt x="150126" y="227137"/>
                    <a:pt x="149988" y="257244"/>
                  </a:cubicBezTo>
                  <a:cubicBezTo>
                    <a:pt x="138010" y="282847"/>
                    <a:pt x="124980" y="308222"/>
                    <a:pt x="116453" y="335334"/>
                  </a:cubicBezTo>
                  <a:lnTo>
                    <a:pt x="116155" y="335334"/>
                  </a:lnTo>
                  <a:cubicBezTo>
                    <a:pt x="115310" y="335356"/>
                    <a:pt x="113641" y="335425"/>
                    <a:pt x="112795" y="335471"/>
                  </a:cubicBezTo>
                  <a:cubicBezTo>
                    <a:pt x="98759" y="362514"/>
                    <a:pt x="85363" y="390106"/>
                    <a:pt x="67898" y="415183"/>
                  </a:cubicBezTo>
                  <a:cubicBezTo>
                    <a:pt x="57543" y="428396"/>
                    <a:pt x="48170" y="442958"/>
                    <a:pt x="34180" y="452674"/>
                  </a:cubicBezTo>
                  <a:cubicBezTo>
                    <a:pt x="24098" y="459875"/>
                    <a:pt x="13308" y="468950"/>
                    <a:pt x="4" y="466596"/>
                  </a:cubicBezTo>
                  <a:cubicBezTo>
                    <a:pt x="-87" y="457909"/>
                    <a:pt x="1536" y="449336"/>
                    <a:pt x="4485" y="441198"/>
                  </a:cubicBezTo>
                  <a:cubicBezTo>
                    <a:pt x="10154" y="424305"/>
                    <a:pt x="14086" y="406863"/>
                    <a:pt x="15983" y="389146"/>
                  </a:cubicBezTo>
                  <a:cubicBezTo>
                    <a:pt x="14223" y="386014"/>
                    <a:pt x="9651" y="383408"/>
                    <a:pt x="11297" y="379408"/>
                  </a:cubicBezTo>
                  <a:cubicBezTo>
                    <a:pt x="15091" y="365166"/>
                    <a:pt x="21949" y="351976"/>
                    <a:pt x="27322" y="338305"/>
                  </a:cubicBezTo>
                  <a:cubicBezTo>
                    <a:pt x="42386" y="304312"/>
                    <a:pt x="58068" y="270548"/>
                    <a:pt x="71213" y="235755"/>
                  </a:cubicBezTo>
                  <a:cubicBezTo>
                    <a:pt x="80242" y="209421"/>
                    <a:pt x="90027" y="183360"/>
                    <a:pt x="100382" y="157528"/>
                  </a:cubicBezTo>
                  <a:cubicBezTo>
                    <a:pt x="103949" y="147447"/>
                    <a:pt x="107789" y="137046"/>
                    <a:pt x="107491" y="126210"/>
                  </a:cubicBezTo>
                  <a:cubicBezTo>
                    <a:pt x="104634" y="123330"/>
                    <a:pt x="101296" y="121090"/>
                    <a:pt x="98142" y="118735"/>
                  </a:cubicBezTo>
                  <a:cubicBezTo>
                    <a:pt x="107011" y="101704"/>
                    <a:pt x="106303" y="81085"/>
                    <a:pt x="117961" y="65403"/>
                  </a:cubicBezTo>
                  <a:cubicBezTo>
                    <a:pt x="124728" y="56190"/>
                    <a:pt x="130512" y="45629"/>
                    <a:pt x="140479" y="39434"/>
                  </a:cubicBezTo>
                  <a:cubicBezTo>
                    <a:pt x="149051" y="33764"/>
                    <a:pt x="156000" y="26038"/>
                    <a:pt x="164390" y="20094"/>
                  </a:cubicBezTo>
                  <a:close/>
                </a:path>
              </a:pathLst>
            </a:custGeom>
            <a:solidFill>
              <a:srgbClr val="069BD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6" name="Gráfico 6">
              <a:extLst>
                <a:ext uri="{FF2B5EF4-FFF2-40B4-BE49-F238E27FC236}">
                  <a16:creationId xmlns:a16="http://schemas.microsoft.com/office/drawing/2014/main" id="{672A018C-66BF-B886-6A32-CD3F1FEFC88C}"/>
                </a:ext>
              </a:extLst>
            </p:cNvPr>
            <p:cNvGrpSpPr/>
            <p:nvPr/>
          </p:nvGrpSpPr>
          <p:grpSpPr>
            <a:xfrm>
              <a:off x="9765949" y="2755598"/>
              <a:ext cx="48330" cy="84355"/>
              <a:chOff x="4637219" y="2378867"/>
              <a:chExt cx="462045" cy="806444"/>
            </a:xfrm>
            <a:solidFill>
              <a:srgbClr val="B6DEEA"/>
            </a:solidFill>
          </p:grpSpPr>
          <p:sp>
            <p:nvSpPr>
              <p:cNvPr id="721" name="Forma Livre: Forma 720">
                <a:extLst>
                  <a:ext uri="{FF2B5EF4-FFF2-40B4-BE49-F238E27FC236}">
                    <a16:creationId xmlns:a16="http://schemas.microsoft.com/office/drawing/2014/main" id="{A65EE0C9-8DB4-0B89-B8A8-49EBA80D406E}"/>
                  </a:ext>
                </a:extLst>
              </p:cNvPr>
              <p:cNvSpPr/>
              <p:nvPr/>
            </p:nvSpPr>
            <p:spPr>
              <a:xfrm>
                <a:off x="4861064" y="2378867"/>
                <a:ext cx="223045" cy="152420"/>
              </a:xfrm>
              <a:custGeom>
                <a:avLst/>
                <a:gdLst>
                  <a:gd name="connsiteX0" fmla="*/ 193647 w 223045"/>
                  <a:gd name="connsiteY0" fmla="*/ 5682 h 152420"/>
                  <a:gd name="connsiteX1" fmla="*/ 223045 w 223045"/>
                  <a:gd name="connsiteY1" fmla="*/ 2436 h 152420"/>
                  <a:gd name="connsiteX2" fmla="*/ 199202 w 223045"/>
                  <a:gd name="connsiteY2" fmla="*/ 32131 h 152420"/>
                  <a:gd name="connsiteX3" fmla="*/ 130988 w 223045"/>
                  <a:gd name="connsiteY3" fmla="*/ 89487 h 152420"/>
                  <a:gd name="connsiteX4" fmla="*/ 98709 w 223045"/>
                  <a:gd name="connsiteY4" fmla="*/ 116781 h 152420"/>
                  <a:gd name="connsiteX5" fmla="*/ 65403 w 223045"/>
                  <a:gd name="connsiteY5" fmla="*/ 152420 h 152420"/>
                  <a:gd name="connsiteX6" fmla="*/ 66043 w 223045"/>
                  <a:gd name="connsiteY6" fmla="*/ 146431 h 152420"/>
                  <a:gd name="connsiteX7" fmla="*/ 92835 w 223045"/>
                  <a:gd name="connsiteY7" fmla="*/ 115318 h 152420"/>
                  <a:gd name="connsiteX8" fmla="*/ 147744 w 223045"/>
                  <a:gd name="connsiteY8" fmla="*/ 62695 h 152420"/>
                  <a:gd name="connsiteX9" fmla="*/ 188824 w 223045"/>
                  <a:gd name="connsiteY9" fmla="*/ 22278 h 152420"/>
                  <a:gd name="connsiteX10" fmla="*/ 128313 w 223045"/>
                  <a:gd name="connsiteY10" fmla="*/ 43698 h 152420"/>
                  <a:gd name="connsiteX11" fmla="*/ 43503 w 223045"/>
                  <a:gd name="connsiteY11" fmla="*/ 84709 h 152420"/>
                  <a:gd name="connsiteX12" fmla="*/ 0 w 223045"/>
                  <a:gd name="connsiteY12" fmla="*/ 97899 h 152420"/>
                  <a:gd name="connsiteX13" fmla="*/ 15728 w 223045"/>
                  <a:gd name="connsiteY13" fmla="*/ 90607 h 152420"/>
                  <a:gd name="connsiteX14" fmla="*/ 39456 w 223045"/>
                  <a:gd name="connsiteY14" fmla="*/ 78262 h 152420"/>
                  <a:gd name="connsiteX15" fmla="*/ 93338 w 223045"/>
                  <a:gd name="connsiteY15" fmla="*/ 52179 h 152420"/>
                  <a:gd name="connsiteX16" fmla="*/ 124061 w 223045"/>
                  <a:gd name="connsiteY16" fmla="*/ 38280 h 152420"/>
                  <a:gd name="connsiteX17" fmla="*/ 131102 w 223045"/>
                  <a:gd name="connsiteY17" fmla="*/ 37823 h 152420"/>
                  <a:gd name="connsiteX18" fmla="*/ 193647 w 223045"/>
                  <a:gd name="connsiteY18" fmla="*/ 5682 h 15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3045" h="152420">
                    <a:moveTo>
                      <a:pt x="193647" y="5682"/>
                    </a:moveTo>
                    <a:cubicBezTo>
                      <a:pt x="202974" y="2687"/>
                      <a:pt x="213536" y="-3394"/>
                      <a:pt x="223045" y="2436"/>
                    </a:cubicBezTo>
                    <a:cubicBezTo>
                      <a:pt x="216507" y="13340"/>
                      <a:pt x="209123" y="24038"/>
                      <a:pt x="199202" y="32131"/>
                    </a:cubicBezTo>
                    <a:cubicBezTo>
                      <a:pt x="176319" y="51105"/>
                      <a:pt x="153482" y="70078"/>
                      <a:pt x="130988" y="89487"/>
                    </a:cubicBezTo>
                    <a:cubicBezTo>
                      <a:pt x="119969" y="98311"/>
                      <a:pt x="110505" y="108918"/>
                      <a:pt x="98709" y="116781"/>
                    </a:cubicBezTo>
                    <a:cubicBezTo>
                      <a:pt x="85154" y="126245"/>
                      <a:pt x="76673" y="140716"/>
                      <a:pt x="65403" y="152420"/>
                    </a:cubicBezTo>
                    <a:cubicBezTo>
                      <a:pt x="65562" y="150934"/>
                      <a:pt x="65883" y="147917"/>
                      <a:pt x="66043" y="146431"/>
                    </a:cubicBezTo>
                    <a:cubicBezTo>
                      <a:pt x="73701" y="135024"/>
                      <a:pt x="82845" y="124714"/>
                      <a:pt x="92835" y="115318"/>
                    </a:cubicBezTo>
                    <a:cubicBezTo>
                      <a:pt x="110094" y="96688"/>
                      <a:pt x="129639" y="80457"/>
                      <a:pt x="147744" y="62695"/>
                    </a:cubicBezTo>
                    <a:cubicBezTo>
                      <a:pt x="162558" y="50487"/>
                      <a:pt x="176754" y="37252"/>
                      <a:pt x="188824" y="22278"/>
                    </a:cubicBezTo>
                    <a:cubicBezTo>
                      <a:pt x="166809" y="22758"/>
                      <a:pt x="148819" y="37549"/>
                      <a:pt x="128313" y="43698"/>
                    </a:cubicBezTo>
                    <a:cubicBezTo>
                      <a:pt x="100447" y="58123"/>
                      <a:pt x="72970" y="73690"/>
                      <a:pt x="43503" y="84709"/>
                    </a:cubicBezTo>
                    <a:cubicBezTo>
                      <a:pt x="29215" y="89761"/>
                      <a:pt x="15248" y="96550"/>
                      <a:pt x="0" y="97899"/>
                    </a:cubicBezTo>
                    <a:cubicBezTo>
                      <a:pt x="4801" y="94653"/>
                      <a:pt x="10150" y="92321"/>
                      <a:pt x="15728" y="90607"/>
                    </a:cubicBezTo>
                    <a:cubicBezTo>
                      <a:pt x="24323" y="87955"/>
                      <a:pt x="31136" y="81645"/>
                      <a:pt x="39456" y="78262"/>
                    </a:cubicBezTo>
                    <a:cubicBezTo>
                      <a:pt x="57859" y="70536"/>
                      <a:pt x="75461" y="61049"/>
                      <a:pt x="93338" y="52179"/>
                    </a:cubicBezTo>
                    <a:cubicBezTo>
                      <a:pt x="103464" y="47447"/>
                      <a:pt x="112380" y="38783"/>
                      <a:pt x="124061" y="38280"/>
                    </a:cubicBezTo>
                    <a:cubicBezTo>
                      <a:pt x="126256" y="38074"/>
                      <a:pt x="128748" y="38052"/>
                      <a:pt x="131102" y="37823"/>
                    </a:cubicBezTo>
                    <a:cubicBezTo>
                      <a:pt x="153139" y="29456"/>
                      <a:pt x="171404" y="13637"/>
                      <a:pt x="193647" y="5682"/>
                    </a:cubicBezTo>
                    <a:close/>
                  </a:path>
                </a:pathLst>
              </a:custGeom>
              <a:solidFill>
                <a:srgbClr val="B6DE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orma Livre: Forma 721">
                <a:extLst>
                  <a:ext uri="{FF2B5EF4-FFF2-40B4-BE49-F238E27FC236}">
                    <a16:creationId xmlns:a16="http://schemas.microsoft.com/office/drawing/2014/main" id="{B7039FBD-65F0-455E-3922-8FDE7813304A}"/>
                  </a:ext>
                </a:extLst>
              </p:cNvPr>
              <p:cNvSpPr/>
              <p:nvPr/>
            </p:nvSpPr>
            <p:spPr>
              <a:xfrm>
                <a:off x="4637219" y="2789399"/>
                <a:ext cx="462045" cy="395912"/>
              </a:xfrm>
              <a:custGeom>
                <a:avLst/>
                <a:gdLst>
                  <a:gd name="connsiteX0" fmla="*/ 440398 w 462045"/>
                  <a:gd name="connsiteY0" fmla="*/ 36073 h 395912"/>
                  <a:gd name="connsiteX1" fmla="*/ 460857 w 462045"/>
                  <a:gd name="connsiteY1" fmla="*/ 0 h 395912"/>
                  <a:gd name="connsiteX2" fmla="*/ 456834 w 462045"/>
                  <a:gd name="connsiteY2" fmla="*/ 32370 h 395912"/>
                  <a:gd name="connsiteX3" fmla="*/ 446776 w 462045"/>
                  <a:gd name="connsiteY3" fmla="*/ 80422 h 395912"/>
                  <a:gd name="connsiteX4" fmla="*/ 440627 w 462045"/>
                  <a:gd name="connsiteY4" fmla="*/ 91234 h 395912"/>
                  <a:gd name="connsiteX5" fmla="*/ 438020 w 462045"/>
                  <a:gd name="connsiteY5" fmla="*/ 115900 h 395912"/>
                  <a:gd name="connsiteX6" fmla="*/ 431757 w 462045"/>
                  <a:gd name="connsiteY6" fmla="*/ 151996 h 395912"/>
                  <a:gd name="connsiteX7" fmla="*/ 438089 w 462045"/>
                  <a:gd name="connsiteY7" fmla="*/ 151356 h 395912"/>
                  <a:gd name="connsiteX8" fmla="*/ 423024 w 462045"/>
                  <a:gd name="connsiteY8" fmla="*/ 204346 h 395912"/>
                  <a:gd name="connsiteX9" fmla="*/ 400644 w 462045"/>
                  <a:gd name="connsiteY9" fmla="*/ 227526 h 395912"/>
                  <a:gd name="connsiteX10" fmla="*/ 345918 w 462045"/>
                  <a:gd name="connsiteY10" fmla="*/ 259873 h 395912"/>
                  <a:gd name="connsiteX11" fmla="*/ 261770 w 462045"/>
                  <a:gd name="connsiteY11" fmla="*/ 285293 h 395912"/>
                  <a:gd name="connsiteX12" fmla="*/ 120838 w 462045"/>
                  <a:gd name="connsiteY12" fmla="*/ 325115 h 395912"/>
                  <a:gd name="connsiteX13" fmla="*/ 96995 w 462045"/>
                  <a:gd name="connsiteY13" fmla="*/ 324383 h 395912"/>
                  <a:gd name="connsiteX14" fmla="*/ 85450 w 462045"/>
                  <a:gd name="connsiteY14" fmla="*/ 346878 h 395912"/>
                  <a:gd name="connsiteX15" fmla="*/ 67597 w 462045"/>
                  <a:gd name="connsiteY15" fmla="*/ 354696 h 395912"/>
                  <a:gd name="connsiteX16" fmla="*/ 16208 w 462045"/>
                  <a:gd name="connsiteY16" fmla="*/ 371521 h 395912"/>
                  <a:gd name="connsiteX17" fmla="*/ 11179 w 462045"/>
                  <a:gd name="connsiteY17" fmla="*/ 393306 h 395912"/>
                  <a:gd name="connsiteX18" fmla="*/ 0 w 462045"/>
                  <a:gd name="connsiteY18" fmla="*/ 395913 h 395912"/>
                  <a:gd name="connsiteX19" fmla="*/ 16916 w 462045"/>
                  <a:gd name="connsiteY19" fmla="*/ 367246 h 395912"/>
                  <a:gd name="connsiteX20" fmla="*/ 76261 w 462045"/>
                  <a:gd name="connsiteY20" fmla="*/ 344363 h 395912"/>
                  <a:gd name="connsiteX21" fmla="*/ 100218 w 462045"/>
                  <a:gd name="connsiteY21" fmla="*/ 320703 h 395912"/>
                  <a:gd name="connsiteX22" fmla="*/ 277955 w 462045"/>
                  <a:gd name="connsiteY22" fmla="*/ 269954 h 395912"/>
                  <a:gd name="connsiteX23" fmla="*/ 363771 w 462045"/>
                  <a:gd name="connsiteY23" fmla="*/ 241127 h 395912"/>
                  <a:gd name="connsiteX24" fmla="*/ 404119 w 462045"/>
                  <a:gd name="connsiteY24" fmla="*/ 208186 h 395912"/>
                  <a:gd name="connsiteX25" fmla="*/ 423298 w 462045"/>
                  <a:gd name="connsiteY25" fmla="*/ 165644 h 395912"/>
                  <a:gd name="connsiteX26" fmla="*/ 430980 w 462045"/>
                  <a:gd name="connsiteY26" fmla="*/ 111511 h 395912"/>
                  <a:gd name="connsiteX27" fmla="*/ 438935 w 462045"/>
                  <a:gd name="connsiteY27" fmla="*/ 57516 h 395912"/>
                  <a:gd name="connsiteX28" fmla="*/ 440398 w 462045"/>
                  <a:gd name="connsiteY28" fmla="*/ 36073 h 39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2045" h="395912">
                    <a:moveTo>
                      <a:pt x="440398" y="36073"/>
                    </a:moveTo>
                    <a:cubicBezTo>
                      <a:pt x="449245" y="25329"/>
                      <a:pt x="455851" y="12939"/>
                      <a:pt x="460857" y="0"/>
                    </a:cubicBezTo>
                    <a:cubicBezTo>
                      <a:pt x="464538" y="10904"/>
                      <a:pt x="458663" y="21671"/>
                      <a:pt x="456834" y="32370"/>
                    </a:cubicBezTo>
                    <a:cubicBezTo>
                      <a:pt x="453748" y="48440"/>
                      <a:pt x="447942" y="63985"/>
                      <a:pt x="446776" y="80422"/>
                    </a:cubicBezTo>
                    <a:cubicBezTo>
                      <a:pt x="444673" y="83988"/>
                      <a:pt x="442547" y="87554"/>
                      <a:pt x="440627" y="91234"/>
                    </a:cubicBezTo>
                    <a:cubicBezTo>
                      <a:pt x="434203" y="98458"/>
                      <a:pt x="439963" y="107579"/>
                      <a:pt x="438020" y="115900"/>
                    </a:cubicBezTo>
                    <a:cubicBezTo>
                      <a:pt x="436329" y="127993"/>
                      <a:pt x="436649" y="140543"/>
                      <a:pt x="431757" y="151996"/>
                    </a:cubicBezTo>
                    <a:cubicBezTo>
                      <a:pt x="433791" y="151745"/>
                      <a:pt x="435917" y="151539"/>
                      <a:pt x="438089" y="151356"/>
                    </a:cubicBezTo>
                    <a:cubicBezTo>
                      <a:pt x="437997" y="169804"/>
                      <a:pt x="434751" y="189487"/>
                      <a:pt x="423024" y="204346"/>
                    </a:cubicBezTo>
                    <a:cubicBezTo>
                      <a:pt x="416349" y="212781"/>
                      <a:pt x="408074" y="219753"/>
                      <a:pt x="400644" y="227526"/>
                    </a:cubicBezTo>
                    <a:cubicBezTo>
                      <a:pt x="385671" y="242956"/>
                      <a:pt x="366332" y="253517"/>
                      <a:pt x="345918" y="259873"/>
                    </a:cubicBezTo>
                    <a:cubicBezTo>
                      <a:pt x="318303" y="269794"/>
                      <a:pt x="289911" y="277132"/>
                      <a:pt x="261770" y="285293"/>
                    </a:cubicBezTo>
                    <a:cubicBezTo>
                      <a:pt x="214747" y="298392"/>
                      <a:pt x="168181" y="313228"/>
                      <a:pt x="120838" y="325115"/>
                    </a:cubicBezTo>
                    <a:cubicBezTo>
                      <a:pt x="112951" y="327653"/>
                      <a:pt x="104745" y="326578"/>
                      <a:pt x="96995" y="324383"/>
                    </a:cubicBezTo>
                    <a:cubicBezTo>
                      <a:pt x="93566" y="332019"/>
                      <a:pt x="92789" y="341689"/>
                      <a:pt x="85450" y="346878"/>
                    </a:cubicBezTo>
                    <a:cubicBezTo>
                      <a:pt x="80147" y="350764"/>
                      <a:pt x="73746" y="352661"/>
                      <a:pt x="67597" y="354696"/>
                    </a:cubicBezTo>
                    <a:cubicBezTo>
                      <a:pt x="50406" y="360068"/>
                      <a:pt x="32781" y="364366"/>
                      <a:pt x="16208" y="371521"/>
                    </a:cubicBezTo>
                    <a:cubicBezTo>
                      <a:pt x="6744" y="374493"/>
                      <a:pt x="11933" y="386037"/>
                      <a:pt x="11179" y="393306"/>
                    </a:cubicBezTo>
                    <a:cubicBezTo>
                      <a:pt x="7430" y="394175"/>
                      <a:pt x="3635" y="394998"/>
                      <a:pt x="0" y="395913"/>
                    </a:cubicBezTo>
                    <a:cubicBezTo>
                      <a:pt x="4389" y="385900"/>
                      <a:pt x="5372" y="371818"/>
                      <a:pt x="16916" y="367246"/>
                    </a:cubicBezTo>
                    <a:cubicBezTo>
                      <a:pt x="35502" y="356662"/>
                      <a:pt x="56647" y="352410"/>
                      <a:pt x="76261" y="344363"/>
                    </a:cubicBezTo>
                    <a:cubicBezTo>
                      <a:pt x="87714" y="340065"/>
                      <a:pt x="88239" y="323926"/>
                      <a:pt x="100218" y="320703"/>
                    </a:cubicBezTo>
                    <a:cubicBezTo>
                      <a:pt x="158991" y="302187"/>
                      <a:pt x="218610" y="286573"/>
                      <a:pt x="277955" y="269954"/>
                    </a:cubicBezTo>
                    <a:cubicBezTo>
                      <a:pt x="307124" y="262159"/>
                      <a:pt x="336042" y="253175"/>
                      <a:pt x="363771" y="241127"/>
                    </a:cubicBezTo>
                    <a:cubicBezTo>
                      <a:pt x="379453" y="233401"/>
                      <a:pt x="393992" y="222588"/>
                      <a:pt x="404119" y="208186"/>
                    </a:cubicBezTo>
                    <a:cubicBezTo>
                      <a:pt x="413766" y="195704"/>
                      <a:pt x="418407" y="180388"/>
                      <a:pt x="423298" y="165644"/>
                    </a:cubicBezTo>
                    <a:cubicBezTo>
                      <a:pt x="428968" y="148156"/>
                      <a:pt x="428625" y="129571"/>
                      <a:pt x="430980" y="111511"/>
                    </a:cubicBezTo>
                    <a:cubicBezTo>
                      <a:pt x="433266" y="93475"/>
                      <a:pt x="435163" y="75347"/>
                      <a:pt x="438935" y="57516"/>
                    </a:cubicBezTo>
                    <a:cubicBezTo>
                      <a:pt x="440466" y="50475"/>
                      <a:pt x="442913" y="43205"/>
                      <a:pt x="440398" y="36073"/>
                    </a:cubicBezTo>
                    <a:close/>
                  </a:path>
                </a:pathLst>
              </a:custGeom>
              <a:solidFill>
                <a:srgbClr val="B6DE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7" name="Forma Livre: Forma 256">
              <a:extLst>
                <a:ext uri="{FF2B5EF4-FFF2-40B4-BE49-F238E27FC236}">
                  <a16:creationId xmlns:a16="http://schemas.microsoft.com/office/drawing/2014/main" id="{FCB1D48B-BB2F-3CE0-597C-2F1E86ACDE3F}"/>
                </a:ext>
              </a:extLst>
            </p:cNvPr>
            <p:cNvSpPr/>
            <p:nvPr/>
          </p:nvSpPr>
          <p:spPr>
            <a:xfrm>
              <a:off x="9782804" y="2768579"/>
              <a:ext cx="37324" cy="19426"/>
            </a:xfrm>
            <a:custGeom>
              <a:avLst/>
              <a:gdLst>
                <a:gd name="connsiteX0" fmla="*/ 325049 w 356825"/>
                <a:gd name="connsiteY0" fmla="*/ 18974 h 185714"/>
                <a:gd name="connsiteX1" fmla="*/ 356825 w 356825"/>
                <a:gd name="connsiteY1" fmla="*/ 0 h 185714"/>
                <a:gd name="connsiteX2" fmla="*/ 335908 w 356825"/>
                <a:gd name="connsiteY2" fmla="*/ 34587 h 185714"/>
                <a:gd name="connsiteX3" fmla="*/ 270300 w 356825"/>
                <a:gd name="connsiteY3" fmla="*/ 103510 h 185714"/>
                <a:gd name="connsiteX4" fmla="*/ 226729 w 356825"/>
                <a:gd name="connsiteY4" fmla="*/ 140223 h 185714"/>
                <a:gd name="connsiteX5" fmla="*/ 194679 w 356825"/>
                <a:gd name="connsiteY5" fmla="*/ 165209 h 185714"/>
                <a:gd name="connsiteX6" fmla="*/ 165967 w 356825"/>
                <a:gd name="connsiteY6" fmla="*/ 185715 h 185714"/>
                <a:gd name="connsiteX7" fmla="*/ 200737 w 356825"/>
                <a:gd name="connsiteY7" fmla="*/ 154145 h 185714"/>
                <a:gd name="connsiteX8" fmla="*/ 232741 w 356825"/>
                <a:gd name="connsiteY8" fmla="*/ 127902 h 185714"/>
                <a:gd name="connsiteX9" fmla="*/ 272243 w 356825"/>
                <a:gd name="connsiteY9" fmla="*/ 82502 h 185714"/>
                <a:gd name="connsiteX10" fmla="*/ 233107 w 356825"/>
                <a:gd name="connsiteY10" fmla="*/ 87234 h 185714"/>
                <a:gd name="connsiteX11" fmla="*/ 200371 w 356825"/>
                <a:gd name="connsiteY11" fmla="*/ 67300 h 185714"/>
                <a:gd name="connsiteX12" fmla="*/ 166195 w 356825"/>
                <a:gd name="connsiteY12" fmla="*/ 77221 h 185714"/>
                <a:gd name="connsiteX13" fmla="*/ 89134 w 356825"/>
                <a:gd name="connsiteY13" fmla="*/ 139766 h 185714"/>
                <a:gd name="connsiteX14" fmla="*/ 17994 w 356825"/>
                <a:gd name="connsiteY14" fmla="*/ 180502 h 185714"/>
                <a:gd name="connsiteX15" fmla="*/ 346 w 356825"/>
                <a:gd name="connsiteY15" fmla="*/ 173759 h 185714"/>
                <a:gd name="connsiteX16" fmla="*/ 11113 w 356825"/>
                <a:gd name="connsiteY16" fmla="*/ 148864 h 185714"/>
                <a:gd name="connsiteX17" fmla="*/ 43826 w 356825"/>
                <a:gd name="connsiteY17" fmla="*/ 112791 h 185714"/>
                <a:gd name="connsiteX18" fmla="*/ 118189 w 356825"/>
                <a:gd name="connsiteY18" fmla="*/ 45377 h 185714"/>
                <a:gd name="connsiteX19" fmla="*/ 125733 w 356825"/>
                <a:gd name="connsiteY19" fmla="*/ 32530 h 185714"/>
                <a:gd name="connsiteX20" fmla="*/ 125802 w 356825"/>
                <a:gd name="connsiteY20" fmla="*/ 38930 h 185714"/>
                <a:gd name="connsiteX21" fmla="*/ 134374 w 356825"/>
                <a:gd name="connsiteY21" fmla="*/ 32278 h 185714"/>
                <a:gd name="connsiteX22" fmla="*/ 152251 w 356825"/>
                <a:gd name="connsiteY22" fmla="*/ 29101 h 185714"/>
                <a:gd name="connsiteX23" fmla="*/ 107103 w 356825"/>
                <a:gd name="connsiteY23" fmla="*/ 68443 h 185714"/>
                <a:gd name="connsiteX24" fmla="*/ 42820 w 356825"/>
                <a:gd name="connsiteY24" fmla="*/ 127627 h 185714"/>
                <a:gd name="connsiteX25" fmla="*/ 20600 w 356825"/>
                <a:gd name="connsiteY25" fmla="*/ 154213 h 185714"/>
                <a:gd name="connsiteX26" fmla="*/ 13513 w 356825"/>
                <a:gd name="connsiteY26" fmla="*/ 157825 h 185714"/>
                <a:gd name="connsiteX27" fmla="*/ 7547 w 356825"/>
                <a:gd name="connsiteY27" fmla="*/ 159334 h 185714"/>
                <a:gd name="connsiteX28" fmla="*/ 6381 w 356825"/>
                <a:gd name="connsiteY28" fmla="*/ 174330 h 185714"/>
                <a:gd name="connsiteX29" fmla="*/ 26384 w 356825"/>
                <a:gd name="connsiteY29" fmla="*/ 168661 h 185714"/>
                <a:gd name="connsiteX30" fmla="*/ 127539 w 356825"/>
                <a:gd name="connsiteY30" fmla="*/ 95669 h 185714"/>
                <a:gd name="connsiteX31" fmla="*/ 178997 w 356825"/>
                <a:gd name="connsiteY31" fmla="*/ 55756 h 185714"/>
                <a:gd name="connsiteX32" fmla="*/ 206155 w 356825"/>
                <a:gd name="connsiteY32" fmla="*/ 56990 h 185714"/>
                <a:gd name="connsiteX33" fmla="*/ 231690 w 356825"/>
                <a:gd name="connsiteY33" fmla="*/ 77038 h 185714"/>
                <a:gd name="connsiteX34" fmla="*/ 265088 w 356825"/>
                <a:gd name="connsiteY34" fmla="*/ 73083 h 185714"/>
                <a:gd name="connsiteX35" fmla="*/ 325049 w 356825"/>
                <a:gd name="connsiteY35" fmla="*/ 18974 h 18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6825" h="185714">
                  <a:moveTo>
                    <a:pt x="325049" y="18974"/>
                  </a:moveTo>
                  <a:cubicBezTo>
                    <a:pt x="334560" y="11064"/>
                    <a:pt x="344663" y="3269"/>
                    <a:pt x="356825" y="0"/>
                  </a:cubicBezTo>
                  <a:cubicBezTo>
                    <a:pt x="355042" y="14013"/>
                    <a:pt x="344023" y="23889"/>
                    <a:pt x="335908" y="34587"/>
                  </a:cubicBezTo>
                  <a:cubicBezTo>
                    <a:pt x="315677" y="59070"/>
                    <a:pt x="292885" y="81221"/>
                    <a:pt x="270300" y="103510"/>
                  </a:cubicBezTo>
                  <a:cubicBezTo>
                    <a:pt x="255349" y="115237"/>
                    <a:pt x="242708" y="129776"/>
                    <a:pt x="226729" y="140223"/>
                  </a:cubicBezTo>
                  <a:cubicBezTo>
                    <a:pt x="215299" y="147584"/>
                    <a:pt x="205675" y="157254"/>
                    <a:pt x="194679" y="165209"/>
                  </a:cubicBezTo>
                  <a:cubicBezTo>
                    <a:pt x="185123" y="172090"/>
                    <a:pt x="177283" y="181577"/>
                    <a:pt x="165967" y="185715"/>
                  </a:cubicBezTo>
                  <a:cubicBezTo>
                    <a:pt x="176482" y="174079"/>
                    <a:pt x="188964" y="164455"/>
                    <a:pt x="200737" y="154145"/>
                  </a:cubicBezTo>
                  <a:cubicBezTo>
                    <a:pt x="212578" y="146990"/>
                    <a:pt x="222454" y="137068"/>
                    <a:pt x="232741" y="127902"/>
                  </a:cubicBezTo>
                  <a:cubicBezTo>
                    <a:pt x="246434" y="113317"/>
                    <a:pt x="265339" y="102253"/>
                    <a:pt x="272243" y="82502"/>
                  </a:cubicBezTo>
                  <a:cubicBezTo>
                    <a:pt x="259167" y="83988"/>
                    <a:pt x="246434" y="90046"/>
                    <a:pt x="233107" y="87234"/>
                  </a:cubicBezTo>
                  <a:cubicBezTo>
                    <a:pt x="219825" y="85108"/>
                    <a:pt x="211504" y="73449"/>
                    <a:pt x="200371" y="67300"/>
                  </a:cubicBezTo>
                  <a:cubicBezTo>
                    <a:pt x="188210" y="62476"/>
                    <a:pt x="175294" y="69289"/>
                    <a:pt x="166195" y="77221"/>
                  </a:cubicBezTo>
                  <a:cubicBezTo>
                    <a:pt x="140775" y="98412"/>
                    <a:pt x="114989" y="119146"/>
                    <a:pt x="89134" y="139766"/>
                  </a:cubicBezTo>
                  <a:cubicBezTo>
                    <a:pt x="67440" y="156385"/>
                    <a:pt x="45014" y="173759"/>
                    <a:pt x="17994" y="180502"/>
                  </a:cubicBezTo>
                  <a:cubicBezTo>
                    <a:pt x="11662" y="182080"/>
                    <a:pt x="2129" y="181348"/>
                    <a:pt x="346" y="173759"/>
                  </a:cubicBezTo>
                  <a:cubicBezTo>
                    <a:pt x="-1734" y="163998"/>
                    <a:pt x="6038" y="156225"/>
                    <a:pt x="11113" y="148864"/>
                  </a:cubicBezTo>
                  <a:cubicBezTo>
                    <a:pt x="20189" y="135262"/>
                    <a:pt x="32327" y="124267"/>
                    <a:pt x="43826" y="112791"/>
                  </a:cubicBezTo>
                  <a:cubicBezTo>
                    <a:pt x="67120" y="88742"/>
                    <a:pt x="93181" y="67620"/>
                    <a:pt x="118189" y="45377"/>
                  </a:cubicBezTo>
                  <a:cubicBezTo>
                    <a:pt x="121710" y="41765"/>
                    <a:pt x="123264" y="36827"/>
                    <a:pt x="125733" y="32530"/>
                  </a:cubicBezTo>
                  <a:cubicBezTo>
                    <a:pt x="125756" y="34130"/>
                    <a:pt x="125779" y="37330"/>
                    <a:pt x="125802" y="38930"/>
                  </a:cubicBezTo>
                  <a:cubicBezTo>
                    <a:pt x="128636" y="36713"/>
                    <a:pt x="131471" y="34496"/>
                    <a:pt x="134374" y="32278"/>
                  </a:cubicBezTo>
                  <a:cubicBezTo>
                    <a:pt x="140044" y="30129"/>
                    <a:pt x="146033" y="27866"/>
                    <a:pt x="152251" y="29101"/>
                  </a:cubicBezTo>
                  <a:cubicBezTo>
                    <a:pt x="138329" y="43457"/>
                    <a:pt x="121962" y="55138"/>
                    <a:pt x="107103" y="68443"/>
                  </a:cubicBezTo>
                  <a:cubicBezTo>
                    <a:pt x="85454" y="87942"/>
                    <a:pt x="63051" y="106619"/>
                    <a:pt x="42820" y="127627"/>
                  </a:cubicBezTo>
                  <a:cubicBezTo>
                    <a:pt x="34842" y="135971"/>
                    <a:pt x="24943" y="143104"/>
                    <a:pt x="20600" y="154213"/>
                  </a:cubicBezTo>
                  <a:cubicBezTo>
                    <a:pt x="18200" y="155402"/>
                    <a:pt x="15799" y="156614"/>
                    <a:pt x="13513" y="157825"/>
                  </a:cubicBezTo>
                  <a:cubicBezTo>
                    <a:pt x="12005" y="158214"/>
                    <a:pt x="9033" y="158945"/>
                    <a:pt x="7547" y="159334"/>
                  </a:cubicBezTo>
                  <a:cubicBezTo>
                    <a:pt x="4781" y="163837"/>
                    <a:pt x="917" y="170033"/>
                    <a:pt x="6381" y="174330"/>
                  </a:cubicBezTo>
                  <a:cubicBezTo>
                    <a:pt x="13354" y="179062"/>
                    <a:pt x="20280" y="171633"/>
                    <a:pt x="26384" y="168661"/>
                  </a:cubicBezTo>
                  <a:cubicBezTo>
                    <a:pt x="64354" y="150876"/>
                    <a:pt x="95032" y="121524"/>
                    <a:pt x="127539" y="95669"/>
                  </a:cubicBezTo>
                  <a:cubicBezTo>
                    <a:pt x="144661" y="82342"/>
                    <a:pt x="159909" y="66385"/>
                    <a:pt x="178997" y="55756"/>
                  </a:cubicBezTo>
                  <a:cubicBezTo>
                    <a:pt x="187226" y="50955"/>
                    <a:pt x="198588" y="50612"/>
                    <a:pt x="206155" y="56990"/>
                  </a:cubicBezTo>
                  <a:cubicBezTo>
                    <a:pt x="214430" y="63916"/>
                    <a:pt x="220945" y="73540"/>
                    <a:pt x="231690" y="77038"/>
                  </a:cubicBezTo>
                  <a:cubicBezTo>
                    <a:pt x="242548" y="82273"/>
                    <a:pt x="255007" y="78296"/>
                    <a:pt x="265088" y="73083"/>
                  </a:cubicBezTo>
                  <a:cubicBezTo>
                    <a:pt x="287445" y="57744"/>
                    <a:pt x="303630" y="35410"/>
                    <a:pt x="325049" y="18974"/>
                  </a:cubicBezTo>
                  <a:close/>
                </a:path>
              </a:pathLst>
            </a:custGeom>
            <a:solidFill>
              <a:srgbClr val="B9E0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EFBBD1CE-951B-C1AF-3E80-F1C9A39D3438}"/>
                </a:ext>
              </a:extLst>
            </p:cNvPr>
            <p:cNvSpPr/>
            <p:nvPr/>
          </p:nvSpPr>
          <p:spPr>
            <a:xfrm>
              <a:off x="9782009" y="2770915"/>
              <a:ext cx="29272" cy="17554"/>
            </a:xfrm>
            <a:custGeom>
              <a:avLst/>
              <a:gdLst>
                <a:gd name="connsiteX0" fmla="*/ 110041 w 279844"/>
                <a:gd name="connsiteY0" fmla="*/ 18722 h 167815"/>
                <a:gd name="connsiteX1" fmla="*/ 136353 w 279844"/>
                <a:gd name="connsiteY1" fmla="*/ 0 h 167815"/>
                <a:gd name="connsiteX2" fmla="*/ 135713 w 279844"/>
                <a:gd name="connsiteY2" fmla="*/ 5989 h 167815"/>
                <a:gd name="connsiteX3" fmla="*/ 133335 w 279844"/>
                <a:gd name="connsiteY3" fmla="*/ 10195 h 167815"/>
                <a:gd name="connsiteX4" fmla="*/ 125791 w 279844"/>
                <a:gd name="connsiteY4" fmla="*/ 23043 h 167815"/>
                <a:gd name="connsiteX5" fmla="*/ 51427 w 279844"/>
                <a:gd name="connsiteY5" fmla="*/ 90457 h 167815"/>
                <a:gd name="connsiteX6" fmla="*/ 18715 w 279844"/>
                <a:gd name="connsiteY6" fmla="*/ 126530 h 167815"/>
                <a:gd name="connsiteX7" fmla="*/ 7948 w 279844"/>
                <a:gd name="connsiteY7" fmla="*/ 151425 h 167815"/>
                <a:gd name="connsiteX8" fmla="*/ 25596 w 279844"/>
                <a:gd name="connsiteY8" fmla="*/ 158168 h 167815"/>
                <a:gd name="connsiteX9" fmla="*/ 96736 w 279844"/>
                <a:gd name="connsiteY9" fmla="*/ 117432 h 167815"/>
                <a:gd name="connsiteX10" fmla="*/ 173797 w 279844"/>
                <a:gd name="connsiteY10" fmla="*/ 54887 h 167815"/>
                <a:gd name="connsiteX11" fmla="*/ 207973 w 279844"/>
                <a:gd name="connsiteY11" fmla="*/ 44965 h 167815"/>
                <a:gd name="connsiteX12" fmla="*/ 240708 w 279844"/>
                <a:gd name="connsiteY12" fmla="*/ 64899 h 167815"/>
                <a:gd name="connsiteX13" fmla="*/ 279845 w 279844"/>
                <a:gd name="connsiteY13" fmla="*/ 60167 h 167815"/>
                <a:gd name="connsiteX14" fmla="*/ 240343 w 279844"/>
                <a:gd name="connsiteY14" fmla="*/ 105567 h 167815"/>
                <a:gd name="connsiteX15" fmla="*/ 208339 w 279844"/>
                <a:gd name="connsiteY15" fmla="*/ 131811 h 167815"/>
                <a:gd name="connsiteX16" fmla="*/ 242354 w 279844"/>
                <a:gd name="connsiteY16" fmla="*/ 98481 h 167815"/>
                <a:gd name="connsiteX17" fmla="*/ 249715 w 279844"/>
                <a:gd name="connsiteY17" fmla="*/ 81244 h 167815"/>
                <a:gd name="connsiteX18" fmla="*/ 220043 w 279844"/>
                <a:gd name="connsiteY18" fmla="*/ 71712 h 167815"/>
                <a:gd name="connsiteX19" fmla="*/ 195126 w 279844"/>
                <a:gd name="connsiteY19" fmla="*/ 60716 h 167815"/>
                <a:gd name="connsiteX20" fmla="*/ 165659 w 279844"/>
                <a:gd name="connsiteY20" fmla="*/ 78821 h 167815"/>
                <a:gd name="connsiteX21" fmla="*/ 110955 w 279844"/>
                <a:gd name="connsiteY21" fmla="*/ 122278 h 167815"/>
                <a:gd name="connsiteX22" fmla="*/ 35448 w 279844"/>
                <a:gd name="connsiteY22" fmla="*/ 166421 h 167815"/>
                <a:gd name="connsiteX23" fmla="*/ 6828 w 279844"/>
                <a:gd name="connsiteY23" fmla="*/ 161483 h 167815"/>
                <a:gd name="connsiteX24" fmla="*/ 1181 w 279844"/>
                <a:gd name="connsiteY24" fmla="*/ 138577 h 167815"/>
                <a:gd name="connsiteX25" fmla="*/ 26144 w 279844"/>
                <a:gd name="connsiteY25" fmla="*/ 99121 h 167815"/>
                <a:gd name="connsiteX26" fmla="*/ 70836 w 279844"/>
                <a:gd name="connsiteY26" fmla="*/ 54909 h 167815"/>
                <a:gd name="connsiteX27" fmla="*/ 110041 w 279844"/>
                <a:gd name="connsiteY27" fmla="*/ 18722 h 16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9844" h="167815">
                  <a:moveTo>
                    <a:pt x="110041" y="18722"/>
                  </a:moveTo>
                  <a:cubicBezTo>
                    <a:pt x="118568" y="12161"/>
                    <a:pt x="125288" y="2469"/>
                    <a:pt x="136353" y="0"/>
                  </a:cubicBezTo>
                  <a:cubicBezTo>
                    <a:pt x="136193" y="1486"/>
                    <a:pt x="135872" y="4503"/>
                    <a:pt x="135713" y="5989"/>
                  </a:cubicBezTo>
                  <a:cubicBezTo>
                    <a:pt x="135118" y="7041"/>
                    <a:pt x="133929" y="9144"/>
                    <a:pt x="133335" y="10195"/>
                  </a:cubicBezTo>
                  <a:cubicBezTo>
                    <a:pt x="130866" y="14493"/>
                    <a:pt x="129312" y="19431"/>
                    <a:pt x="125791" y="23043"/>
                  </a:cubicBezTo>
                  <a:cubicBezTo>
                    <a:pt x="100782" y="45286"/>
                    <a:pt x="74722" y="66408"/>
                    <a:pt x="51427" y="90457"/>
                  </a:cubicBezTo>
                  <a:cubicBezTo>
                    <a:pt x="39929" y="101933"/>
                    <a:pt x="27791" y="112928"/>
                    <a:pt x="18715" y="126530"/>
                  </a:cubicBezTo>
                  <a:cubicBezTo>
                    <a:pt x="13640" y="133891"/>
                    <a:pt x="5868" y="141663"/>
                    <a:pt x="7948" y="151425"/>
                  </a:cubicBezTo>
                  <a:cubicBezTo>
                    <a:pt x="9731" y="159014"/>
                    <a:pt x="19264" y="159746"/>
                    <a:pt x="25596" y="158168"/>
                  </a:cubicBezTo>
                  <a:cubicBezTo>
                    <a:pt x="52616" y="151425"/>
                    <a:pt x="75042" y="134051"/>
                    <a:pt x="96736" y="117432"/>
                  </a:cubicBezTo>
                  <a:cubicBezTo>
                    <a:pt x="122591" y="96812"/>
                    <a:pt x="148377" y="76078"/>
                    <a:pt x="173797" y="54887"/>
                  </a:cubicBezTo>
                  <a:cubicBezTo>
                    <a:pt x="182895" y="46954"/>
                    <a:pt x="195812" y="40142"/>
                    <a:pt x="207973" y="44965"/>
                  </a:cubicBezTo>
                  <a:cubicBezTo>
                    <a:pt x="219106" y="51115"/>
                    <a:pt x="227427" y="62773"/>
                    <a:pt x="240708" y="64899"/>
                  </a:cubicBezTo>
                  <a:cubicBezTo>
                    <a:pt x="254036" y="67711"/>
                    <a:pt x="266769" y="61653"/>
                    <a:pt x="279845" y="60167"/>
                  </a:cubicBezTo>
                  <a:cubicBezTo>
                    <a:pt x="272941" y="79918"/>
                    <a:pt x="254036" y="90983"/>
                    <a:pt x="240343" y="105567"/>
                  </a:cubicBezTo>
                  <a:cubicBezTo>
                    <a:pt x="230056" y="114734"/>
                    <a:pt x="220180" y="124655"/>
                    <a:pt x="208339" y="131811"/>
                  </a:cubicBezTo>
                  <a:cubicBezTo>
                    <a:pt x="216980" y="118163"/>
                    <a:pt x="231656" y="110277"/>
                    <a:pt x="242354" y="98481"/>
                  </a:cubicBezTo>
                  <a:cubicBezTo>
                    <a:pt x="247612" y="94298"/>
                    <a:pt x="248412" y="87371"/>
                    <a:pt x="249715" y="81244"/>
                  </a:cubicBezTo>
                  <a:cubicBezTo>
                    <a:pt x="239543" y="79073"/>
                    <a:pt x="228753" y="77838"/>
                    <a:pt x="220043" y="71712"/>
                  </a:cubicBezTo>
                  <a:cubicBezTo>
                    <a:pt x="212202" y="67208"/>
                    <a:pt x="205024" y="59047"/>
                    <a:pt x="195126" y="60716"/>
                  </a:cubicBezTo>
                  <a:cubicBezTo>
                    <a:pt x="183193" y="62316"/>
                    <a:pt x="174894" y="72054"/>
                    <a:pt x="165659" y="78821"/>
                  </a:cubicBezTo>
                  <a:cubicBezTo>
                    <a:pt x="147508" y="93429"/>
                    <a:pt x="129631" y="108356"/>
                    <a:pt x="110955" y="122278"/>
                  </a:cubicBezTo>
                  <a:cubicBezTo>
                    <a:pt x="87752" y="139880"/>
                    <a:pt x="64000" y="158625"/>
                    <a:pt x="35448" y="166421"/>
                  </a:cubicBezTo>
                  <a:cubicBezTo>
                    <a:pt x="25779" y="169461"/>
                    <a:pt x="14920" y="167404"/>
                    <a:pt x="6828" y="161483"/>
                  </a:cubicBezTo>
                  <a:cubicBezTo>
                    <a:pt x="313" y="155997"/>
                    <a:pt x="-1470" y="146418"/>
                    <a:pt x="1181" y="138577"/>
                  </a:cubicBezTo>
                  <a:cubicBezTo>
                    <a:pt x="5730" y="123398"/>
                    <a:pt x="15812" y="110779"/>
                    <a:pt x="26144" y="99121"/>
                  </a:cubicBezTo>
                  <a:cubicBezTo>
                    <a:pt x="39334" y="82753"/>
                    <a:pt x="54697" y="68306"/>
                    <a:pt x="70836" y="54909"/>
                  </a:cubicBezTo>
                  <a:cubicBezTo>
                    <a:pt x="83066" y="41948"/>
                    <a:pt x="97125" y="30952"/>
                    <a:pt x="110041" y="18722"/>
                  </a:cubicBezTo>
                  <a:close/>
                </a:path>
              </a:pathLst>
            </a:custGeom>
            <a:solidFill>
              <a:srgbClr val="D2E9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6A0D0AB5-CA7D-0CF8-905C-D19043A55971}"/>
                </a:ext>
              </a:extLst>
            </p:cNvPr>
            <p:cNvSpPr/>
            <p:nvPr/>
          </p:nvSpPr>
          <p:spPr>
            <a:xfrm>
              <a:off x="9811306" y="2782762"/>
              <a:ext cx="6587" cy="18476"/>
            </a:xfrm>
            <a:custGeom>
              <a:avLst/>
              <a:gdLst>
                <a:gd name="connsiteX0" fmla="*/ 33276 w 62969"/>
                <a:gd name="connsiteY0" fmla="*/ 17434 h 176631"/>
                <a:gd name="connsiteX1" fmla="*/ 62765 w 62969"/>
                <a:gd name="connsiteY1" fmla="*/ 61 h 176631"/>
                <a:gd name="connsiteX2" fmla="*/ 60479 w 62969"/>
                <a:gd name="connsiteY2" fmla="*/ 23972 h 176631"/>
                <a:gd name="connsiteX3" fmla="*/ 40202 w 62969"/>
                <a:gd name="connsiteY3" fmla="*/ 90655 h 176631"/>
                <a:gd name="connsiteX4" fmla="*/ 34030 w 62969"/>
                <a:gd name="connsiteY4" fmla="*/ 122933 h 176631"/>
                <a:gd name="connsiteX5" fmla="*/ 289 w 62969"/>
                <a:gd name="connsiteY5" fmla="*/ 176631 h 176631"/>
                <a:gd name="connsiteX6" fmla="*/ 1043 w 62969"/>
                <a:gd name="connsiteY6" fmla="*/ 163670 h 176631"/>
                <a:gd name="connsiteX7" fmla="*/ 40294 w 62969"/>
                <a:gd name="connsiteY7" fmla="*/ 27424 h 176631"/>
                <a:gd name="connsiteX8" fmla="*/ 29367 w 62969"/>
                <a:gd name="connsiteY8" fmla="*/ 27333 h 176631"/>
                <a:gd name="connsiteX9" fmla="*/ 33276 w 62969"/>
                <a:gd name="connsiteY9" fmla="*/ 17434 h 1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69" h="176631">
                  <a:moveTo>
                    <a:pt x="33276" y="17434"/>
                  </a:moveTo>
                  <a:cubicBezTo>
                    <a:pt x="40820" y="8725"/>
                    <a:pt x="50215" y="-854"/>
                    <a:pt x="62765" y="61"/>
                  </a:cubicBezTo>
                  <a:cubicBezTo>
                    <a:pt x="63200" y="8085"/>
                    <a:pt x="63154" y="16291"/>
                    <a:pt x="60479" y="23972"/>
                  </a:cubicBezTo>
                  <a:cubicBezTo>
                    <a:pt x="53552" y="46147"/>
                    <a:pt x="46397" y="68252"/>
                    <a:pt x="40202" y="90655"/>
                  </a:cubicBezTo>
                  <a:cubicBezTo>
                    <a:pt x="37345" y="101239"/>
                    <a:pt x="33618" y="111778"/>
                    <a:pt x="34030" y="122933"/>
                  </a:cubicBezTo>
                  <a:cubicBezTo>
                    <a:pt x="24497" y="141793"/>
                    <a:pt x="12473" y="159395"/>
                    <a:pt x="289" y="176631"/>
                  </a:cubicBezTo>
                  <a:cubicBezTo>
                    <a:pt x="-77" y="172288"/>
                    <a:pt x="-328" y="167830"/>
                    <a:pt x="1043" y="163670"/>
                  </a:cubicBezTo>
                  <a:cubicBezTo>
                    <a:pt x="15125" y="118544"/>
                    <a:pt x="27058" y="72801"/>
                    <a:pt x="40294" y="27424"/>
                  </a:cubicBezTo>
                  <a:cubicBezTo>
                    <a:pt x="36590" y="27333"/>
                    <a:pt x="32933" y="27264"/>
                    <a:pt x="29367" y="27333"/>
                  </a:cubicBezTo>
                  <a:cubicBezTo>
                    <a:pt x="30304" y="23904"/>
                    <a:pt x="30807" y="20155"/>
                    <a:pt x="33276" y="17434"/>
                  </a:cubicBezTo>
                  <a:close/>
                </a:path>
              </a:pathLst>
            </a:custGeom>
            <a:solidFill>
              <a:srgbClr val="D1E9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F8AEA4EC-2E20-FFB5-15C9-8057AAF18E49}"/>
                </a:ext>
              </a:extLst>
            </p:cNvPr>
            <p:cNvSpPr/>
            <p:nvPr/>
          </p:nvSpPr>
          <p:spPr>
            <a:xfrm>
              <a:off x="9783795" y="2784205"/>
              <a:ext cx="2116" cy="2331"/>
            </a:xfrm>
            <a:custGeom>
              <a:avLst/>
              <a:gdLst>
                <a:gd name="connsiteX0" fmla="*/ 11133 w 20231"/>
                <a:gd name="connsiteY0" fmla="*/ 4823 h 22288"/>
                <a:gd name="connsiteX1" fmla="*/ 20231 w 20231"/>
                <a:gd name="connsiteY1" fmla="*/ 0 h 22288"/>
                <a:gd name="connsiteX2" fmla="*/ 0 w 20231"/>
                <a:gd name="connsiteY2" fmla="*/ 22289 h 22288"/>
                <a:gd name="connsiteX3" fmla="*/ 4046 w 20231"/>
                <a:gd name="connsiteY3" fmla="*/ 8435 h 22288"/>
                <a:gd name="connsiteX4" fmla="*/ 11133 w 20231"/>
                <a:gd name="connsiteY4" fmla="*/ 4823 h 2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1" h="22288">
                  <a:moveTo>
                    <a:pt x="11133" y="4823"/>
                  </a:moveTo>
                  <a:cubicBezTo>
                    <a:pt x="14105" y="3178"/>
                    <a:pt x="17145" y="1577"/>
                    <a:pt x="20231" y="0"/>
                  </a:cubicBezTo>
                  <a:cubicBezTo>
                    <a:pt x="15042" y="8504"/>
                    <a:pt x="11567" y="21008"/>
                    <a:pt x="0" y="22289"/>
                  </a:cubicBezTo>
                  <a:cubicBezTo>
                    <a:pt x="366" y="17419"/>
                    <a:pt x="1189" y="12504"/>
                    <a:pt x="4046" y="8435"/>
                  </a:cubicBezTo>
                  <a:cubicBezTo>
                    <a:pt x="6332" y="7224"/>
                    <a:pt x="8733" y="6012"/>
                    <a:pt x="11133" y="4823"/>
                  </a:cubicBezTo>
                  <a:close/>
                </a:path>
              </a:pathLst>
            </a:custGeom>
            <a:solidFill>
              <a:srgbClr val="75C6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80B34D30-625E-8529-DCDD-3CEF9CF55142}"/>
                </a:ext>
              </a:extLst>
            </p:cNvPr>
            <p:cNvSpPr/>
            <p:nvPr/>
          </p:nvSpPr>
          <p:spPr>
            <a:xfrm>
              <a:off x="9781188" y="2793698"/>
              <a:ext cx="34794" cy="20068"/>
            </a:xfrm>
            <a:custGeom>
              <a:avLst/>
              <a:gdLst>
                <a:gd name="connsiteX0" fmla="*/ 331881 w 332635"/>
                <a:gd name="connsiteY0" fmla="*/ 0 h 191855"/>
                <a:gd name="connsiteX1" fmla="*/ 332636 w 332635"/>
                <a:gd name="connsiteY1" fmla="*/ 412 h 191855"/>
                <a:gd name="connsiteX2" fmla="*/ 315171 w 332635"/>
                <a:gd name="connsiteY2" fmla="*/ 46292 h 191855"/>
                <a:gd name="connsiteX3" fmla="*/ 294711 w 332635"/>
                <a:gd name="connsiteY3" fmla="*/ 82365 h 191855"/>
                <a:gd name="connsiteX4" fmla="*/ 273977 w 332635"/>
                <a:gd name="connsiteY4" fmla="*/ 100698 h 191855"/>
                <a:gd name="connsiteX5" fmla="*/ 232052 w 332635"/>
                <a:gd name="connsiteY5" fmla="*/ 121364 h 191855"/>
                <a:gd name="connsiteX6" fmla="*/ 135354 w 332635"/>
                <a:gd name="connsiteY6" fmla="*/ 173256 h 191855"/>
                <a:gd name="connsiteX7" fmla="*/ 52258 w 332635"/>
                <a:gd name="connsiteY7" fmla="*/ 190378 h 191855"/>
                <a:gd name="connsiteX8" fmla="*/ 0 w 332635"/>
                <a:gd name="connsiteY8" fmla="*/ 167930 h 191855"/>
                <a:gd name="connsiteX9" fmla="*/ 89634 w 332635"/>
                <a:gd name="connsiteY9" fmla="*/ 178880 h 191855"/>
                <a:gd name="connsiteX10" fmla="*/ 227205 w 332635"/>
                <a:gd name="connsiteY10" fmla="*/ 111054 h 191855"/>
                <a:gd name="connsiteX11" fmla="*/ 288219 w 332635"/>
                <a:gd name="connsiteY11" fmla="*/ 72078 h 191855"/>
                <a:gd name="connsiteX12" fmla="*/ 321960 w 332635"/>
                <a:gd name="connsiteY12" fmla="*/ 18380 h 191855"/>
                <a:gd name="connsiteX13" fmla="*/ 331881 w 332635"/>
                <a:gd name="connsiteY13" fmla="*/ 0 h 1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2635" h="191855">
                  <a:moveTo>
                    <a:pt x="331881" y="0"/>
                  </a:moveTo>
                  <a:lnTo>
                    <a:pt x="332636" y="412"/>
                  </a:lnTo>
                  <a:cubicBezTo>
                    <a:pt x="326921" y="15751"/>
                    <a:pt x="320931" y="30975"/>
                    <a:pt x="315171" y="46292"/>
                  </a:cubicBezTo>
                  <a:cubicBezTo>
                    <a:pt x="310164" y="59230"/>
                    <a:pt x="303558" y="71621"/>
                    <a:pt x="294711" y="82365"/>
                  </a:cubicBezTo>
                  <a:cubicBezTo>
                    <a:pt x="288562" y="89291"/>
                    <a:pt x="281635" y="95532"/>
                    <a:pt x="273977" y="100698"/>
                  </a:cubicBezTo>
                  <a:cubicBezTo>
                    <a:pt x="260764" y="109111"/>
                    <a:pt x="245951" y="114369"/>
                    <a:pt x="232052" y="121364"/>
                  </a:cubicBezTo>
                  <a:cubicBezTo>
                    <a:pt x="199019" y="137183"/>
                    <a:pt x="168570" y="157780"/>
                    <a:pt x="135354" y="173256"/>
                  </a:cubicBezTo>
                  <a:cubicBezTo>
                    <a:pt x="109705" y="185555"/>
                    <a:pt x="81084" y="195773"/>
                    <a:pt x="52258" y="190378"/>
                  </a:cubicBezTo>
                  <a:cubicBezTo>
                    <a:pt x="33787" y="185989"/>
                    <a:pt x="15042" y="179840"/>
                    <a:pt x="0" y="167930"/>
                  </a:cubicBezTo>
                  <a:cubicBezTo>
                    <a:pt x="28758" y="176708"/>
                    <a:pt x="59505" y="187589"/>
                    <a:pt x="89634" y="178880"/>
                  </a:cubicBezTo>
                  <a:cubicBezTo>
                    <a:pt x="139354" y="164889"/>
                    <a:pt x="181097" y="133068"/>
                    <a:pt x="227205" y="111054"/>
                  </a:cubicBezTo>
                  <a:cubicBezTo>
                    <a:pt x="248899" y="100561"/>
                    <a:pt x="273497" y="92515"/>
                    <a:pt x="288219" y="72078"/>
                  </a:cubicBezTo>
                  <a:cubicBezTo>
                    <a:pt x="300403" y="54841"/>
                    <a:pt x="312427" y="37239"/>
                    <a:pt x="321960" y="18380"/>
                  </a:cubicBezTo>
                  <a:cubicBezTo>
                    <a:pt x="326166" y="12756"/>
                    <a:pt x="329161" y="6424"/>
                    <a:pt x="331881" y="0"/>
                  </a:cubicBezTo>
                  <a:close/>
                </a:path>
              </a:pathLst>
            </a:custGeom>
            <a:solidFill>
              <a:srgbClr val="0203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B85D3CDC-A433-9E61-AE56-769D920AEC9B}"/>
                </a:ext>
              </a:extLst>
            </p:cNvPr>
            <p:cNvSpPr/>
            <p:nvPr/>
          </p:nvSpPr>
          <p:spPr>
            <a:xfrm>
              <a:off x="9812682" y="2793741"/>
              <a:ext cx="3692" cy="13211"/>
            </a:xfrm>
            <a:custGeom>
              <a:avLst/>
              <a:gdLst>
                <a:gd name="connsiteX0" fmla="*/ 31547 w 35295"/>
                <a:gd name="connsiteY0" fmla="*/ 0 h 126301"/>
                <a:gd name="connsiteX1" fmla="*/ 35296 w 35295"/>
                <a:gd name="connsiteY1" fmla="*/ 2172 h 126301"/>
                <a:gd name="connsiteX2" fmla="*/ 9007 w 35295"/>
                <a:gd name="connsiteY2" fmla="*/ 112563 h 126301"/>
                <a:gd name="connsiteX3" fmla="*/ 0 w 35295"/>
                <a:gd name="connsiteY3" fmla="*/ 126302 h 126301"/>
                <a:gd name="connsiteX4" fmla="*/ 10059 w 35295"/>
                <a:gd name="connsiteY4" fmla="*/ 78250 h 126301"/>
                <a:gd name="connsiteX5" fmla="*/ 14082 w 35295"/>
                <a:gd name="connsiteY5" fmla="*/ 45880 h 126301"/>
                <a:gd name="connsiteX6" fmla="*/ 31547 w 35295"/>
                <a:gd name="connsiteY6" fmla="*/ 0 h 12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95" h="126301">
                  <a:moveTo>
                    <a:pt x="31547" y="0"/>
                  </a:moveTo>
                  <a:cubicBezTo>
                    <a:pt x="32484" y="549"/>
                    <a:pt x="34359" y="1623"/>
                    <a:pt x="35296" y="2172"/>
                  </a:cubicBezTo>
                  <a:cubicBezTo>
                    <a:pt x="25626" y="38748"/>
                    <a:pt x="20300" y="76398"/>
                    <a:pt x="9007" y="112563"/>
                  </a:cubicBezTo>
                  <a:cubicBezTo>
                    <a:pt x="6447" y="117409"/>
                    <a:pt x="3246" y="121889"/>
                    <a:pt x="0" y="126302"/>
                  </a:cubicBezTo>
                  <a:cubicBezTo>
                    <a:pt x="1166" y="109865"/>
                    <a:pt x="6972" y="94320"/>
                    <a:pt x="10059" y="78250"/>
                  </a:cubicBezTo>
                  <a:cubicBezTo>
                    <a:pt x="11887" y="67551"/>
                    <a:pt x="17762" y="56784"/>
                    <a:pt x="14082" y="45880"/>
                  </a:cubicBezTo>
                  <a:cubicBezTo>
                    <a:pt x="19842" y="30564"/>
                    <a:pt x="25832" y="15339"/>
                    <a:pt x="31547" y="0"/>
                  </a:cubicBezTo>
                  <a:close/>
                </a:path>
              </a:pathLst>
            </a:custGeom>
            <a:solidFill>
              <a:srgbClr val="97D3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C03501E5-2B1E-4A63-C057-ECF858445727}"/>
                </a:ext>
              </a:extLst>
            </p:cNvPr>
            <p:cNvSpPr/>
            <p:nvPr/>
          </p:nvSpPr>
          <p:spPr>
            <a:xfrm>
              <a:off x="9764209" y="2802314"/>
              <a:ext cx="47920" cy="38096"/>
            </a:xfrm>
            <a:custGeom>
              <a:avLst/>
              <a:gdLst>
                <a:gd name="connsiteX0" fmla="*/ 436303 w 458120"/>
                <a:gd name="connsiteY0" fmla="*/ 18334 h 364205"/>
                <a:gd name="connsiteX1" fmla="*/ 457037 w 458120"/>
                <a:gd name="connsiteY1" fmla="*/ 0 h 364205"/>
                <a:gd name="connsiteX2" fmla="*/ 455574 w 458120"/>
                <a:gd name="connsiteY2" fmla="*/ 21443 h 364205"/>
                <a:gd name="connsiteX3" fmla="*/ 447619 w 458120"/>
                <a:gd name="connsiteY3" fmla="*/ 75438 h 364205"/>
                <a:gd name="connsiteX4" fmla="*/ 439937 w 458120"/>
                <a:gd name="connsiteY4" fmla="*/ 129571 h 364205"/>
                <a:gd name="connsiteX5" fmla="*/ 420758 w 458120"/>
                <a:gd name="connsiteY5" fmla="*/ 172113 h 364205"/>
                <a:gd name="connsiteX6" fmla="*/ 380410 w 458120"/>
                <a:gd name="connsiteY6" fmla="*/ 205054 h 364205"/>
                <a:gd name="connsiteX7" fmla="*/ 294594 w 458120"/>
                <a:gd name="connsiteY7" fmla="*/ 233881 h 364205"/>
                <a:gd name="connsiteX8" fmla="*/ 116857 w 458120"/>
                <a:gd name="connsiteY8" fmla="*/ 284630 h 364205"/>
                <a:gd name="connsiteX9" fmla="*/ 92900 w 458120"/>
                <a:gd name="connsiteY9" fmla="*/ 308290 h 364205"/>
                <a:gd name="connsiteX10" fmla="*/ 33555 w 458120"/>
                <a:gd name="connsiteY10" fmla="*/ 331173 h 364205"/>
                <a:gd name="connsiteX11" fmla="*/ 16639 w 458120"/>
                <a:gd name="connsiteY11" fmla="*/ 359839 h 364205"/>
                <a:gd name="connsiteX12" fmla="*/ 16570 w 458120"/>
                <a:gd name="connsiteY12" fmla="*/ 360091 h 364205"/>
                <a:gd name="connsiteX13" fmla="*/ 1391 w 458120"/>
                <a:gd name="connsiteY13" fmla="*/ 364206 h 364205"/>
                <a:gd name="connsiteX14" fmla="*/ 42 w 458120"/>
                <a:gd name="connsiteY14" fmla="*/ 363588 h 364205"/>
                <a:gd name="connsiteX15" fmla="*/ 10009 w 458120"/>
                <a:gd name="connsiteY15" fmla="*/ 339928 h 364205"/>
                <a:gd name="connsiteX16" fmla="*/ 83298 w 458120"/>
                <a:gd name="connsiteY16" fmla="*/ 301135 h 364205"/>
                <a:gd name="connsiteX17" fmla="*/ 112948 w 458120"/>
                <a:gd name="connsiteY17" fmla="*/ 278435 h 364205"/>
                <a:gd name="connsiteX18" fmla="*/ 172247 w 458120"/>
                <a:gd name="connsiteY18" fmla="*/ 255140 h 364205"/>
                <a:gd name="connsiteX19" fmla="*/ 342577 w 458120"/>
                <a:gd name="connsiteY19" fmla="*/ 205991 h 364205"/>
                <a:gd name="connsiteX20" fmla="*/ 398835 w 458120"/>
                <a:gd name="connsiteY20" fmla="*/ 179885 h 364205"/>
                <a:gd name="connsiteX21" fmla="*/ 425193 w 458120"/>
                <a:gd name="connsiteY21" fmla="*/ 126393 h 364205"/>
                <a:gd name="connsiteX22" fmla="*/ 437400 w 458120"/>
                <a:gd name="connsiteY22" fmla="*/ 33970 h 364205"/>
                <a:gd name="connsiteX23" fmla="*/ 436303 w 458120"/>
                <a:gd name="connsiteY23" fmla="*/ 18334 h 36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8120" h="364205">
                  <a:moveTo>
                    <a:pt x="436303" y="18334"/>
                  </a:moveTo>
                  <a:cubicBezTo>
                    <a:pt x="443961" y="13167"/>
                    <a:pt x="450887" y="6927"/>
                    <a:pt x="457037" y="0"/>
                  </a:cubicBezTo>
                  <a:cubicBezTo>
                    <a:pt x="459551" y="7132"/>
                    <a:pt x="457105" y="14402"/>
                    <a:pt x="455574" y="21443"/>
                  </a:cubicBezTo>
                  <a:cubicBezTo>
                    <a:pt x="451802" y="39274"/>
                    <a:pt x="449905" y="57401"/>
                    <a:pt x="447619" y="75438"/>
                  </a:cubicBezTo>
                  <a:cubicBezTo>
                    <a:pt x="445264" y="93497"/>
                    <a:pt x="445607" y="112083"/>
                    <a:pt x="439937" y="129571"/>
                  </a:cubicBezTo>
                  <a:cubicBezTo>
                    <a:pt x="435046" y="144315"/>
                    <a:pt x="430405" y="159631"/>
                    <a:pt x="420758" y="172113"/>
                  </a:cubicBezTo>
                  <a:cubicBezTo>
                    <a:pt x="410631" y="186515"/>
                    <a:pt x="396092" y="197328"/>
                    <a:pt x="380410" y="205054"/>
                  </a:cubicBezTo>
                  <a:cubicBezTo>
                    <a:pt x="352681" y="217101"/>
                    <a:pt x="323763" y="226085"/>
                    <a:pt x="294594" y="233881"/>
                  </a:cubicBezTo>
                  <a:cubicBezTo>
                    <a:pt x="235249" y="250500"/>
                    <a:pt x="175630" y="266113"/>
                    <a:pt x="116857" y="284630"/>
                  </a:cubicBezTo>
                  <a:cubicBezTo>
                    <a:pt x="104878" y="287853"/>
                    <a:pt x="104352" y="303992"/>
                    <a:pt x="92900" y="308290"/>
                  </a:cubicBezTo>
                  <a:cubicBezTo>
                    <a:pt x="73286" y="316337"/>
                    <a:pt x="52141" y="320589"/>
                    <a:pt x="33555" y="331173"/>
                  </a:cubicBezTo>
                  <a:cubicBezTo>
                    <a:pt x="22011" y="335745"/>
                    <a:pt x="21028" y="349827"/>
                    <a:pt x="16639" y="359839"/>
                  </a:cubicBezTo>
                  <a:lnTo>
                    <a:pt x="16570" y="360091"/>
                  </a:lnTo>
                  <a:cubicBezTo>
                    <a:pt x="11495" y="361554"/>
                    <a:pt x="6558" y="363405"/>
                    <a:pt x="1391" y="364206"/>
                  </a:cubicBezTo>
                  <a:lnTo>
                    <a:pt x="42" y="363588"/>
                  </a:lnTo>
                  <a:cubicBezTo>
                    <a:pt x="-460" y="354581"/>
                    <a:pt x="3540" y="346055"/>
                    <a:pt x="10009" y="339928"/>
                  </a:cubicBezTo>
                  <a:cubicBezTo>
                    <a:pt x="29715" y="319629"/>
                    <a:pt x="57901" y="311742"/>
                    <a:pt x="83298" y="301135"/>
                  </a:cubicBezTo>
                  <a:cubicBezTo>
                    <a:pt x="95826" y="297409"/>
                    <a:pt x="101884" y="284561"/>
                    <a:pt x="112948" y="278435"/>
                  </a:cubicBezTo>
                  <a:cubicBezTo>
                    <a:pt x="131556" y="268056"/>
                    <a:pt x="151993" y="261564"/>
                    <a:pt x="172247" y="255140"/>
                  </a:cubicBezTo>
                  <a:cubicBezTo>
                    <a:pt x="229008" y="238704"/>
                    <a:pt x="286364" y="224302"/>
                    <a:pt x="342577" y="205991"/>
                  </a:cubicBezTo>
                  <a:cubicBezTo>
                    <a:pt x="361848" y="198631"/>
                    <a:pt x="382559" y="193121"/>
                    <a:pt x="398835" y="179885"/>
                  </a:cubicBezTo>
                  <a:cubicBezTo>
                    <a:pt x="412849" y="165141"/>
                    <a:pt x="417786" y="144750"/>
                    <a:pt x="425193" y="126393"/>
                  </a:cubicBezTo>
                  <a:cubicBezTo>
                    <a:pt x="436714" y="96926"/>
                    <a:pt x="433034" y="64717"/>
                    <a:pt x="437400" y="33970"/>
                  </a:cubicBezTo>
                  <a:cubicBezTo>
                    <a:pt x="438383" y="28689"/>
                    <a:pt x="437446" y="23432"/>
                    <a:pt x="436303" y="18334"/>
                  </a:cubicBezTo>
                  <a:close/>
                </a:path>
              </a:pathLst>
            </a:custGeom>
            <a:solidFill>
              <a:srgbClr val="D9EC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A84C072A-8083-E3E6-7BE8-BD747652E872}"/>
                </a:ext>
              </a:extLst>
            </p:cNvPr>
            <p:cNvSpPr/>
            <p:nvPr/>
          </p:nvSpPr>
          <p:spPr>
            <a:xfrm>
              <a:off x="9768379" y="2802441"/>
              <a:ext cx="47164" cy="36958"/>
            </a:xfrm>
            <a:custGeom>
              <a:avLst/>
              <a:gdLst>
                <a:gd name="connsiteX0" fmla="*/ 432557 w 450890"/>
                <a:gd name="connsiteY0" fmla="*/ 29398 h 353324"/>
                <a:gd name="connsiteX1" fmla="*/ 448376 w 450890"/>
                <a:gd name="connsiteY1" fmla="*/ 0 h 353324"/>
                <a:gd name="connsiteX2" fmla="*/ 441564 w 450890"/>
                <a:gd name="connsiteY2" fmla="*/ 22791 h 353324"/>
                <a:gd name="connsiteX3" fmla="*/ 450891 w 450890"/>
                <a:gd name="connsiteY3" fmla="*/ 22220 h 353324"/>
                <a:gd name="connsiteX4" fmla="*/ 427985 w 450890"/>
                <a:gd name="connsiteY4" fmla="*/ 89520 h 353324"/>
                <a:gd name="connsiteX5" fmla="*/ 436901 w 450890"/>
                <a:gd name="connsiteY5" fmla="*/ 88742 h 353324"/>
                <a:gd name="connsiteX6" fmla="*/ 438066 w 450890"/>
                <a:gd name="connsiteY6" fmla="*/ 121387 h 353324"/>
                <a:gd name="connsiteX7" fmla="*/ 425448 w 450890"/>
                <a:gd name="connsiteY7" fmla="*/ 165735 h 353324"/>
                <a:gd name="connsiteX8" fmla="*/ 393924 w 450890"/>
                <a:gd name="connsiteY8" fmla="*/ 202242 h 353324"/>
                <a:gd name="connsiteX9" fmla="*/ 360479 w 450890"/>
                <a:gd name="connsiteY9" fmla="*/ 226245 h 353324"/>
                <a:gd name="connsiteX10" fmla="*/ 339083 w 450890"/>
                <a:gd name="connsiteY10" fmla="*/ 236898 h 353324"/>
                <a:gd name="connsiteX11" fmla="*/ 274366 w 450890"/>
                <a:gd name="connsiteY11" fmla="*/ 256695 h 353324"/>
                <a:gd name="connsiteX12" fmla="*/ 185555 w 450890"/>
                <a:gd name="connsiteY12" fmla="*/ 284378 h 353324"/>
                <a:gd name="connsiteX13" fmla="*/ 121021 w 450890"/>
                <a:gd name="connsiteY13" fmla="*/ 299215 h 353324"/>
                <a:gd name="connsiteX14" fmla="*/ 114323 w 450890"/>
                <a:gd name="connsiteY14" fmla="*/ 313593 h 353324"/>
                <a:gd name="connsiteX15" fmla="*/ 93566 w 450890"/>
                <a:gd name="connsiteY15" fmla="*/ 326784 h 353324"/>
                <a:gd name="connsiteX16" fmla="*/ 61540 w 450890"/>
                <a:gd name="connsiteY16" fmla="*/ 345780 h 353324"/>
                <a:gd name="connsiteX17" fmla="*/ 0 w 450890"/>
                <a:gd name="connsiteY17" fmla="*/ 353324 h 353324"/>
                <a:gd name="connsiteX18" fmla="*/ 5304 w 450890"/>
                <a:gd name="connsiteY18" fmla="*/ 339220 h 353324"/>
                <a:gd name="connsiteX19" fmla="*/ 66134 w 450890"/>
                <a:gd name="connsiteY19" fmla="*/ 322577 h 353324"/>
                <a:gd name="connsiteX20" fmla="*/ 96287 w 450890"/>
                <a:gd name="connsiteY20" fmla="*/ 302232 h 353324"/>
                <a:gd name="connsiteX21" fmla="*/ 166718 w 450890"/>
                <a:gd name="connsiteY21" fmla="*/ 280949 h 353324"/>
                <a:gd name="connsiteX22" fmla="*/ 261542 w 450890"/>
                <a:gd name="connsiteY22" fmla="*/ 252580 h 353324"/>
                <a:gd name="connsiteX23" fmla="*/ 304999 w 450890"/>
                <a:gd name="connsiteY23" fmla="*/ 238910 h 353324"/>
                <a:gd name="connsiteX24" fmla="*/ 353393 w 450890"/>
                <a:gd name="connsiteY24" fmla="*/ 221125 h 353324"/>
                <a:gd name="connsiteX25" fmla="*/ 403639 w 450890"/>
                <a:gd name="connsiteY25" fmla="*/ 182240 h 353324"/>
                <a:gd name="connsiteX26" fmla="*/ 425608 w 450890"/>
                <a:gd name="connsiteY26" fmla="*/ 145069 h 353324"/>
                <a:gd name="connsiteX27" fmla="*/ 425173 w 450890"/>
                <a:gd name="connsiteY27" fmla="*/ 100355 h 353324"/>
                <a:gd name="connsiteX28" fmla="*/ 418041 w 450890"/>
                <a:gd name="connsiteY28" fmla="*/ 101384 h 353324"/>
                <a:gd name="connsiteX29" fmla="*/ 432717 w 450890"/>
                <a:gd name="connsiteY29" fmla="*/ 43480 h 353324"/>
                <a:gd name="connsiteX30" fmla="*/ 417126 w 450890"/>
                <a:gd name="connsiteY30" fmla="*/ 57881 h 353324"/>
                <a:gd name="connsiteX31" fmla="*/ 417401 w 450890"/>
                <a:gd name="connsiteY31" fmla="*/ 53950 h 353324"/>
                <a:gd name="connsiteX32" fmla="*/ 423550 w 450890"/>
                <a:gd name="connsiteY32" fmla="*/ 43137 h 353324"/>
                <a:gd name="connsiteX33" fmla="*/ 432557 w 450890"/>
                <a:gd name="connsiteY33" fmla="*/ 29398 h 3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50890" h="353324">
                  <a:moveTo>
                    <a:pt x="432557" y="29398"/>
                  </a:moveTo>
                  <a:cubicBezTo>
                    <a:pt x="438546" y="19980"/>
                    <a:pt x="442593" y="9532"/>
                    <a:pt x="448376" y="0"/>
                  </a:cubicBezTo>
                  <a:cubicBezTo>
                    <a:pt x="446639" y="7750"/>
                    <a:pt x="444284" y="15316"/>
                    <a:pt x="441564" y="22791"/>
                  </a:cubicBezTo>
                  <a:cubicBezTo>
                    <a:pt x="444627" y="22586"/>
                    <a:pt x="447713" y="22380"/>
                    <a:pt x="450891" y="22220"/>
                  </a:cubicBezTo>
                  <a:cubicBezTo>
                    <a:pt x="448902" y="46314"/>
                    <a:pt x="435620" y="67117"/>
                    <a:pt x="427985" y="89520"/>
                  </a:cubicBezTo>
                  <a:cubicBezTo>
                    <a:pt x="430888" y="89223"/>
                    <a:pt x="433883" y="88971"/>
                    <a:pt x="436901" y="88742"/>
                  </a:cubicBezTo>
                  <a:cubicBezTo>
                    <a:pt x="436695" y="99624"/>
                    <a:pt x="436283" y="110574"/>
                    <a:pt x="438066" y="121387"/>
                  </a:cubicBezTo>
                  <a:cubicBezTo>
                    <a:pt x="441358" y="137457"/>
                    <a:pt x="431186" y="151562"/>
                    <a:pt x="425448" y="165735"/>
                  </a:cubicBezTo>
                  <a:cubicBezTo>
                    <a:pt x="413492" y="176548"/>
                    <a:pt x="401170" y="187544"/>
                    <a:pt x="393924" y="202242"/>
                  </a:cubicBezTo>
                  <a:cubicBezTo>
                    <a:pt x="383660" y="211341"/>
                    <a:pt x="371658" y="218336"/>
                    <a:pt x="360479" y="226245"/>
                  </a:cubicBezTo>
                  <a:cubicBezTo>
                    <a:pt x="353919" y="230863"/>
                    <a:pt x="346901" y="234955"/>
                    <a:pt x="339083" y="236898"/>
                  </a:cubicBezTo>
                  <a:cubicBezTo>
                    <a:pt x="317343" y="242956"/>
                    <a:pt x="295603" y="249082"/>
                    <a:pt x="274366" y="256695"/>
                  </a:cubicBezTo>
                  <a:cubicBezTo>
                    <a:pt x="245379" y="267805"/>
                    <a:pt x="215410" y="276035"/>
                    <a:pt x="185555" y="284378"/>
                  </a:cubicBezTo>
                  <a:cubicBezTo>
                    <a:pt x="164135" y="289659"/>
                    <a:pt x="143195" y="297797"/>
                    <a:pt x="121021" y="299215"/>
                  </a:cubicBezTo>
                  <a:cubicBezTo>
                    <a:pt x="119284" y="304130"/>
                    <a:pt x="119147" y="310462"/>
                    <a:pt x="114323" y="313593"/>
                  </a:cubicBezTo>
                  <a:cubicBezTo>
                    <a:pt x="107556" y="318234"/>
                    <a:pt x="99921" y="321549"/>
                    <a:pt x="93566" y="326784"/>
                  </a:cubicBezTo>
                  <a:cubicBezTo>
                    <a:pt x="83919" y="334739"/>
                    <a:pt x="72558" y="340111"/>
                    <a:pt x="61540" y="345780"/>
                  </a:cubicBezTo>
                  <a:cubicBezTo>
                    <a:pt x="40943" y="347495"/>
                    <a:pt x="20300" y="349278"/>
                    <a:pt x="0" y="353324"/>
                  </a:cubicBezTo>
                  <a:cubicBezTo>
                    <a:pt x="549" y="348364"/>
                    <a:pt x="-823" y="341140"/>
                    <a:pt x="5304" y="339220"/>
                  </a:cubicBezTo>
                  <a:cubicBezTo>
                    <a:pt x="25077" y="332064"/>
                    <a:pt x="46452" y="330098"/>
                    <a:pt x="66134" y="322577"/>
                  </a:cubicBezTo>
                  <a:cubicBezTo>
                    <a:pt x="77816" y="318211"/>
                    <a:pt x="84308" y="305912"/>
                    <a:pt x="96287" y="302232"/>
                  </a:cubicBezTo>
                  <a:cubicBezTo>
                    <a:pt x="119764" y="295145"/>
                    <a:pt x="143012" y="287327"/>
                    <a:pt x="166718" y="280949"/>
                  </a:cubicBezTo>
                  <a:cubicBezTo>
                    <a:pt x="198173" y="271005"/>
                    <a:pt x="230360" y="263462"/>
                    <a:pt x="261542" y="252580"/>
                  </a:cubicBezTo>
                  <a:cubicBezTo>
                    <a:pt x="275852" y="247551"/>
                    <a:pt x="290597" y="243825"/>
                    <a:pt x="304999" y="238910"/>
                  </a:cubicBezTo>
                  <a:cubicBezTo>
                    <a:pt x="321206" y="233286"/>
                    <a:pt x="338603" y="230360"/>
                    <a:pt x="353393" y="221125"/>
                  </a:cubicBezTo>
                  <a:cubicBezTo>
                    <a:pt x="371452" y="210061"/>
                    <a:pt x="388826" y="197442"/>
                    <a:pt x="403639" y="182240"/>
                  </a:cubicBezTo>
                  <a:cubicBezTo>
                    <a:pt x="413035" y="171336"/>
                    <a:pt x="422773" y="159586"/>
                    <a:pt x="425608" y="145069"/>
                  </a:cubicBezTo>
                  <a:cubicBezTo>
                    <a:pt x="429357" y="130302"/>
                    <a:pt x="425288" y="115237"/>
                    <a:pt x="425173" y="100355"/>
                  </a:cubicBezTo>
                  <a:cubicBezTo>
                    <a:pt x="422728" y="100653"/>
                    <a:pt x="420350" y="101018"/>
                    <a:pt x="418041" y="101384"/>
                  </a:cubicBezTo>
                  <a:cubicBezTo>
                    <a:pt x="425722" y="82913"/>
                    <a:pt x="430408" y="63322"/>
                    <a:pt x="432717" y="43480"/>
                  </a:cubicBezTo>
                  <a:cubicBezTo>
                    <a:pt x="425996" y="46406"/>
                    <a:pt x="421607" y="52395"/>
                    <a:pt x="417126" y="57881"/>
                  </a:cubicBezTo>
                  <a:cubicBezTo>
                    <a:pt x="417195" y="56899"/>
                    <a:pt x="417332" y="54933"/>
                    <a:pt x="417401" y="53950"/>
                  </a:cubicBezTo>
                  <a:cubicBezTo>
                    <a:pt x="419321" y="50269"/>
                    <a:pt x="421447" y="46703"/>
                    <a:pt x="423550" y="43137"/>
                  </a:cubicBezTo>
                  <a:cubicBezTo>
                    <a:pt x="426796" y="38725"/>
                    <a:pt x="429997" y="34244"/>
                    <a:pt x="432557" y="29398"/>
                  </a:cubicBezTo>
                  <a:close/>
                </a:path>
              </a:pathLst>
            </a:custGeom>
            <a:solidFill>
              <a:srgbClr val="5CBC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0E62180B-EE29-5614-B865-BCBF2BCED2D9}"/>
                </a:ext>
              </a:extLst>
            </p:cNvPr>
            <p:cNvSpPr/>
            <p:nvPr/>
          </p:nvSpPr>
          <p:spPr>
            <a:xfrm>
              <a:off x="9767040" y="2806989"/>
              <a:ext cx="46601" cy="32692"/>
            </a:xfrm>
            <a:custGeom>
              <a:avLst/>
              <a:gdLst>
                <a:gd name="connsiteX0" fmla="*/ 429925 w 445515"/>
                <a:gd name="connsiteY0" fmla="*/ 14402 h 312541"/>
                <a:gd name="connsiteX1" fmla="*/ 445516 w 445515"/>
                <a:gd name="connsiteY1" fmla="*/ 0 h 312541"/>
                <a:gd name="connsiteX2" fmla="*/ 430840 w 445515"/>
                <a:gd name="connsiteY2" fmla="*/ 57904 h 312541"/>
                <a:gd name="connsiteX3" fmla="*/ 437972 w 445515"/>
                <a:gd name="connsiteY3" fmla="*/ 56876 h 312541"/>
                <a:gd name="connsiteX4" fmla="*/ 438407 w 445515"/>
                <a:gd name="connsiteY4" fmla="*/ 101590 h 312541"/>
                <a:gd name="connsiteX5" fmla="*/ 416438 w 445515"/>
                <a:gd name="connsiteY5" fmla="*/ 138760 h 312541"/>
                <a:gd name="connsiteX6" fmla="*/ 366192 w 445515"/>
                <a:gd name="connsiteY6" fmla="*/ 177645 h 312541"/>
                <a:gd name="connsiteX7" fmla="*/ 317797 w 445515"/>
                <a:gd name="connsiteY7" fmla="*/ 195430 h 312541"/>
                <a:gd name="connsiteX8" fmla="*/ 274341 w 445515"/>
                <a:gd name="connsiteY8" fmla="*/ 209100 h 312541"/>
                <a:gd name="connsiteX9" fmla="*/ 179517 w 445515"/>
                <a:gd name="connsiteY9" fmla="*/ 237470 h 312541"/>
                <a:gd name="connsiteX10" fmla="*/ 109085 w 445515"/>
                <a:gd name="connsiteY10" fmla="*/ 258752 h 312541"/>
                <a:gd name="connsiteX11" fmla="*/ 78933 w 445515"/>
                <a:gd name="connsiteY11" fmla="*/ 279098 h 312541"/>
                <a:gd name="connsiteX12" fmla="*/ 18103 w 445515"/>
                <a:gd name="connsiteY12" fmla="*/ 295740 h 312541"/>
                <a:gd name="connsiteX13" fmla="*/ 12799 w 445515"/>
                <a:gd name="connsiteY13" fmla="*/ 309844 h 312541"/>
                <a:gd name="connsiteX14" fmla="*/ 752 w 445515"/>
                <a:gd name="connsiteY14" fmla="*/ 312542 h 312541"/>
                <a:gd name="connsiteX15" fmla="*/ 5781 w 445515"/>
                <a:gd name="connsiteY15" fmla="*/ 290756 h 312541"/>
                <a:gd name="connsiteX16" fmla="*/ 57171 w 445515"/>
                <a:gd name="connsiteY16" fmla="*/ 273931 h 312541"/>
                <a:gd name="connsiteX17" fmla="*/ 75024 w 445515"/>
                <a:gd name="connsiteY17" fmla="*/ 266113 h 312541"/>
                <a:gd name="connsiteX18" fmla="*/ 86568 w 445515"/>
                <a:gd name="connsiteY18" fmla="*/ 243619 h 312541"/>
                <a:gd name="connsiteX19" fmla="*/ 110411 w 445515"/>
                <a:gd name="connsiteY19" fmla="*/ 244351 h 312541"/>
                <a:gd name="connsiteX20" fmla="*/ 251343 w 445515"/>
                <a:gd name="connsiteY20" fmla="*/ 204528 h 312541"/>
                <a:gd name="connsiteX21" fmla="*/ 335491 w 445515"/>
                <a:gd name="connsiteY21" fmla="*/ 179108 h 312541"/>
                <a:gd name="connsiteX22" fmla="*/ 390218 w 445515"/>
                <a:gd name="connsiteY22" fmla="*/ 146761 h 312541"/>
                <a:gd name="connsiteX23" fmla="*/ 412598 w 445515"/>
                <a:gd name="connsiteY23" fmla="*/ 123581 h 312541"/>
                <a:gd name="connsiteX24" fmla="*/ 427662 w 445515"/>
                <a:gd name="connsiteY24" fmla="*/ 70592 h 312541"/>
                <a:gd name="connsiteX25" fmla="*/ 421330 w 445515"/>
                <a:gd name="connsiteY25" fmla="*/ 71232 h 312541"/>
                <a:gd name="connsiteX26" fmla="*/ 427593 w 445515"/>
                <a:gd name="connsiteY26" fmla="*/ 35136 h 312541"/>
                <a:gd name="connsiteX27" fmla="*/ 430200 w 445515"/>
                <a:gd name="connsiteY27" fmla="*/ 10470 h 312541"/>
                <a:gd name="connsiteX28" fmla="*/ 429925 w 445515"/>
                <a:gd name="connsiteY28" fmla="*/ 14402 h 31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5515" h="312541">
                  <a:moveTo>
                    <a:pt x="429925" y="14402"/>
                  </a:moveTo>
                  <a:cubicBezTo>
                    <a:pt x="434406" y="8915"/>
                    <a:pt x="438795" y="2926"/>
                    <a:pt x="445516" y="0"/>
                  </a:cubicBezTo>
                  <a:cubicBezTo>
                    <a:pt x="443207" y="19842"/>
                    <a:pt x="438521" y="39434"/>
                    <a:pt x="430840" y="57904"/>
                  </a:cubicBezTo>
                  <a:cubicBezTo>
                    <a:pt x="433149" y="57538"/>
                    <a:pt x="435526" y="57173"/>
                    <a:pt x="437972" y="56876"/>
                  </a:cubicBezTo>
                  <a:cubicBezTo>
                    <a:pt x="438086" y="71758"/>
                    <a:pt x="442156" y="86822"/>
                    <a:pt x="438407" y="101590"/>
                  </a:cubicBezTo>
                  <a:cubicBezTo>
                    <a:pt x="435572" y="116106"/>
                    <a:pt x="425834" y="127856"/>
                    <a:pt x="416438" y="138760"/>
                  </a:cubicBezTo>
                  <a:cubicBezTo>
                    <a:pt x="401625" y="153962"/>
                    <a:pt x="384251" y="166581"/>
                    <a:pt x="366192" y="177645"/>
                  </a:cubicBezTo>
                  <a:cubicBezTo>
                    <a:pt x="351401" y="186881"/>
                    <a:pt x="334005" y="189806"/>
                    <a:pt x="317797" y="195430"/>
                  </a:cubicBezTo>
                  <a:cubicBezTo>
                    <a:pt x="303395" y="200345"/>
                    <a:pt x="288651" y="204071"/>
                    <a:pt x="274341" y="209100"/>
                  </a:cubicBezTo>
                  <a:cubicBezTo>
                    <a:pt x="243159" y="219982"/>
                    <a:pt x="210972" y="227525"/>
                    <a:pt x="179517" y="237470"/>
                  </a:cubicBezTo>
                  <a:cubicBezTo>
                    <a:pt x="155811" y="243847"/>
                    <a:pt x="132563" y="251666"/>
                    <a:pt x="109085" y="258752"/>
                  </a:cubicBezTo>
                  <a:cubicBezTo>
                    <a:pt x="97107" y="262433"/>
                    <a:pt x="90614" y="274731"/>
                    <a:pt x="78933" y="279098"/>
                  </a:cubicBezTo>
                  <a:cubicBezTo>
                    <a:pt x="59251" y="286619"/>
                    <a:pt x="37876" y="288585"/>
                    <a:pt x="18103" y="295740"/>
                  </a:cubicBezTo>
                  <a:cubicBezTo>
                    <a:pt x="11976" y="297660"/>
                    <a:pt x="13348" y="304884"/>
                    <a:pt x="12799" y="309844"/>
                  </a:cubicBezTo>
                  <a:cubicBezTo>
                    <a:pt x="8730" y="310736"/>
                    <a:pt x="4752" y="311650"/>
                    <a:pt x="752" y="312542"/>
                  </a:cubicBezTo>
                  <a:cubicBezTo>
                    <a:pt x="1506" y="305272"/>
                    <a:pt x="-3683" y="293728"/>
                    <a:pt x="5781" y="290756"/>
                  </a:cubicBezTo>
                  <a:cubicBezTo>
                    <a:pt x="22354" y="283601"/>
                    <a:pt x="39980" y="279303"/>
                    <a:pt x="57171" y="273931"/>
                  </a:cubicBezTo>
                  <a:cubicBezTo>
                    <a:pt x="63320" y="271897"/>
                    <a:pt x="69721" y="269999"/>
                    <a:pt x="75024" y="266113"/>
                  </a:cubicBezTo>
                  <a:cubicBezTo>
                    <a:pt x="82362" y="260924"/>
                    <a:pt x="83139" y="251254"/>
                    <a:pt x="86568" y="243619"/>
                  </a:cubicBezTo>
                  <a:cubicBezTo>
                    <a:pt x="94318" y="245813"/>
                    <a:pt x="102524" y="246888"/>
                    <a:pt x="110411" y="244351"/>
                  </a:cubicBezTo>
                  <a:cubicBezTo>
                    <a:pt x="157755" y="232463"/>
                    <a:pt x="204320" y="217627"/>
                    <a:pt x="251343" y="204528"/>
                  </a:cubicBezTo>
                  <a:cubicBezTo>
                    <a:pt x="279484" y="196367"/>
                    <a:pt x="307876" y="189029"/>
                    <a:pt x="335491" y="179108"/>
                  </a:cubicBezTo>
                  <a:cubicBezTo>
                    <a:pt x="355905" y="172753"/>
                    <a:pt x="375244" y="162192"/>
                    <a:pt x="390218" y="146761"/>
                  </a:cubicBezTo>
                  <a:cubicBezTo>
                    <a:pt x="397647" y="138989"/>
                    <a:pt x="405922" y="132017"/>
                    <a:pt x="412598" y="123581"/>
                  </a:cubicBezTo>
                  <a:cubicBezTo>
                    <a:pt x="424325" y="108722"/>
                    <a:pt x="427571" y="89040"/>
                    <a:pt x="427662" y="70592"/>
                  </a:cubicBezTo>
                  <a:cubicBezTo>
                    <a:pt x="425491" y="70774"/>
                    <a:pt x="423365" y="70980"/>
                    <a:pt x="421330" y="71232"/>
                  </a:cubicBezTo>
                  <a:cubicBezTo>
                    <a:pt x="426222" y="59779"/>
                    <a:pt x="425902" y="47229"/>
                    <a:pt x="427593" y="35136"/>
                  </a:cubicBezTo>
                  <a:cubicBezTo>
                    <a:pt x="429537" y="26815"/>
                    <a:pt x="423776" y="17694"/>
                    <a:pt x="430200" y="10470"/>
                  </a:cubicBezTo>
                  <a:cubicBezTo>
                    <a:pt x="430131" y="11453"/>
                    <a:pt x="429994" y="13419"/>
                    <a:pt x="429925" y="14402"/>
                  </a:cubicBezTo>
                  <a:close/>
                </a:path>
              </a:pathLst>
            </a:custGeom>
            <a:solidFill>
              <a:srgbClr val="89CD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9CD27ACD-81CF-4754-2C7E-DCC7D7C2A702}"/>
                </a:ext>
              </a:extLst>
            </p:cNvPr>
            <p:cNvSpPr/>
            <p:nvPr/>
          </p:nvSpPr>
          <p:spPr>
            <a:xfrm>
              <a:off x="9789062" y="2816556"/>
              <a:ext cx="41628" cy="21956"/>
            </a:xfrm>
            <a:custGeom>
              <a:avLst/>
              <a:gdLst>
                <a:gd name="connsiteX0" fmla="*/ 362628 w 397969"/>
                <a:gd name="connsiteY0" fmla="*/ 48509 h 209900"/>
                <a:gd name="connsiteX1" fmla="*/ 397970 w 397969"/>
                <a:gd name="connsiteY1" fmla="*/ 0 h 209900"/>
                <a:gd name="connsiteX2" fmla="*/ 385694 w 397969"/>
                <a:gd name="connsiteY2" fmla="*/ 46131 h 209900"/>
                <a:gd name="connsiteX3" fmla="*/ 385283 w 397969"/>
                <a:gd name="connsiteY3" fmla="*/ 46383 h 209900"/>
                <a:gd name="connsiteX4" fmla="*/ 375567 w 397969"/>
                <a:gd name="connsiteY4" fmla="*/ 54909 h 209900"/>
                <a:gd name="connsiteX5" fmla="*/ 298917 w 397969"/>
                <a:gd name="connsiteY5" fmla="*/ 117386 h 209900"/>
                <a:gd name="connsiteX6" fmla="*/ 263187 w 397969"/>
                <a:gd name="connsiteY6" fmla="*/ 134303 h 209900"/>
                <a:gd name="connsiteX7" fmla="*/ 228920 w 397969"/>
                <a:gd name="connsiteY7" fmla="*/ 152499 h 209900"/>
                <a:gd name="connsiteX8" fmla="*/ 232006 w 397969"/>
                <a:gd name="connsiteY8" fmla="*/ 144155 h 209900"/>
                <a:gd name="connsiteX9" fmla="*/ 192962 w 397969"/>
                <a:gd name="connsiteY9" fmla="*/ 179519 h 209900"/>
                <a:gd name="connsiteX10" fmla="*/ 192687 w 397969"/>
                <a:gd name="connsiteY10" fmla="*/ 183429 h 209900"/>
                <a:gd name="connsiteX11" fmla="*/ 192687 w 397969"/>
                <a:gd name="connsiteY11" fmla="*/ 183703 h 209900"/>
                <a:gd name="connsiteX12" fmla="*/ 164318 w 397969"/>
                <a:gd name="connsiteY12" fmla="*/ 191110 h 209900"/>
                <a:gd name="connsiteX13" fmla="*/ 167404 w 397969"/>
                <a:gd name="connsiteY13" fmla="*/ 185509 h 209900"/>
                <a:gd name="connsiteX14" fmla="*/ 156363 w 397969"/>
                <a:gd name="connsiteY14" fmla="*/ 180137 h 209900"/>
                <a:gd name="connsiteX15" fmla="*/ 112266 w 397969"/>
                <a:gd name="connsiteY15" fmla="*/ 195750 h 209900"/>
                <a:gd name="connsiteX16" fmla="*/ 75575 w 397969"/>
                <a:gd name="connsiteY16" fmla="*/ 205694 h 209900"/>
                <a:gd name="connsiteX17" fmla="*/ 13693 w 397969"/>
                <a:gd name="connsiteY17" fmla="*/ 209900 h 209900"/>
                <a:gd name="connsiteX18" fmla="*/ 0 w 397969"/>
                <a:gd name="connsiteY18" fmla="*/ 207980 h 209900"/>
                <a:gd name="connsiteX19" fmla="*/ 147630 w 397969"/>
                <a:gd name="connsiteY19" fmla="*/ 160729 h 209900"/>
                <a:gd name="connsiteX20" fmla="*/ 177897 w 397969"/>
                <a:gd name="connsiteY20" fmla="*/ 152179 h 209900"/>
                <a:gd name="connsiteX21" fmla="*/ 205329 w 397969"/>
                <a:gd name="connsiteY21" fmla="*/ 147447 h 209900"/>
                <a:gd name="connsiteX22" fmla="*/ 238316 w 397969"/>
                <a:gd name="connsiteY22" fmla="*/ 122072 h 209900"/>
                <a:gd name="connsiteX23" fmla="*/ 282367 w 397969"/>
                <a:gd name="connsiteY23" fmla="*/ 107785 h 209900"/>
                <a:gd name="connsiteX24" fmla="*/ 362628 w 397969"/>
                <a:gd name="connsiteY24" fmla="*/ 48509 h 2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969" h="209900">
                  <a:moveTo>
                    <a:pt x="362628" y="48509"/>
                  </a:moveTo>
                  <a:cubicBezTo>
                    <a:pt x="375316" y="33010"/>
                    <a:pt x="386083" y="16093"/>
                    <a:pt x="397970" y="0"/>
                  </a:cubicBezTo>
                  <a:cubicBezTo>
                    <a:pt x="396278" y="15888"/>
                    <a:pt x="392141" y="31501"/>
                    <a:pt x="385694" y="46131"/>
                  </a:cubicBezTo>
                  <a:lnTo>
                    <a:pt x="385283" y="46383"/>
                  </a:lnTo>
                  <a:cubicBezTo>
                    <a:pt x="381328" y="48372"/>
                    <a:pt x="377945" y="51206"/>
                    <a:pt x="375567" y="54909"/>
                  </a:cubicBezTo>
                  <a:cubicBezTo>
                    <a:pt x="356273" y="82159"/>
                    <a:pt x="329413" y="103784"/>
                    <a:pt x="298917" y="117386"/>
                  </a:cubicBezTo>
                  <a:cubicBezTo>
                    <a:pt x="286824" y="122621"/>
                    <a:pt x="274732" y="127924"/>
                    <a:pt x="263187" y="134303"/>
                  </a:cubicBezTo>
                  <a:cubicBezTo>
                    <a:pt x="251849" y="140520"/>
                    <a:pt x="242545" y="151493"/>
                    <a:pt x="228920" y="152499"/>
                  </a:cubicBezTo>
                  <a:cubicBezTo>
                    <a:pt x="229903" y="149687"/>
                    <a:pt x="230909" y="146898"/>
                    <a:pt x="232006" y="144155"/>
                  </a:cubicBezTo>
                  <a:cubicBezTo>
                    <a:pt x="217833" y="154556"/>
                    <a:pt x="204483" y="166238"/>
                    <a:pt x="192962" y="179519"/>
                  </a:cubicBezTo>
                  <a:cubicBezTo>
                    <a:pt x="192893" y="180502"/>
                    <a:pt x="192756" y="182446"/>
                    <a:pt x="192687" y="183429"/>
                  </a:cubicBezTo>
                  <a:lnTo>
                    <a:pt x="192687" y="183703"/>
                  </a:lnTo>
                  <a:cubicBezTo>
                    <a:pt x="183223" y="186286"/>
                    <a:pt x="173805" y="188846"/>
                    <a:pt x="164318" y="191110"/>
                  </a:cubicBezTo>
                  <a:cubicBezTo>
                    <a:pt x="165095" y="189692"/>
                    <a:pt x="166627" y="186903"/>
                    <a:pt x="167404" y="185509"/>
                  </a:cubicBezTo>
                  <a:cubicBezTo>
                    <a:pt x="164181" y="182971"/>
                    <a:pt x="161003" y="177210"/>
                    <a:pt x="156363" y="180137"/>
                  </a:cubicBezTo>
                  <a:cubicBezTo>
                    <a:pt x="141938" y="186103"/>
                    <a:pt x="127765" y="193053"/>
                    <a:pt x="112266" y="195750"/>
                  </a:cubicBezTo>
                  <a:cubicBezTo>
                    <a:pt x="100058" y="199179"/>
                    <a:pt x="86365" y="198311"/>
                    <a:pt x="75575" y="205694"/>
                  </a:cubicBezTo>
                  <a:cubicBezTo>
                    <a:pt x="55276" y="208963"/>
                    <a:pt x="34290" y="209649"/>
                    <a:pt x="13693" y="209900"/>
                  </a:cubicBezTo>
                  <a:cubicBezTo>
                    <a:pt x="9052" y="209283"/>
                    <a:pt x="4526" y="208598"/>
                    <a:pt x="0" y="207980"/>
                  </a:cubicBezTo>
                  <a:cubicBezTo>
                    <a:pt x="51069" y="199088"/>
                    <a:pt x="100035" y="180914"/>
                    <a:pt x="147630" y="160729"/>
                  </a:cubicBezTo>
                  <a:cubicBezTo>
                    <a:pt x="157323" y="156957"/>
                    <a:pt x="166878" y="149139"/>
                    <a:pt x="177897" y="152179"/>
                  </a:cubicBezTo>
                  <a:cubicBezTo>
                    <a:pt x="187270" y="154282"/>
                    <a:pt x="197168" y="152591"/>
                    <a:pt x="205329" y="147447"/>
                  </a:cubicBezTo>
                  <a:cubicBezTo>
                    <a:pt x="217056" y="140086"/>
                    <a:pt x="228806" y="132268"/>
                    <a:pt x="238316" y="122072"/>
                  </a:cubicBezTo>
                  <a:cubicBezTo>
                    <a:pt x="253632" y="119672"/>
                    <a:pt x="268788" y="115466"/>
                    <a:pt x="282367" y="107785"/>
                  </a:cubicBezTo>
                  <a:cubicBezTo>
                    <a:pt x="311811" y="92377"/>
                    <a:pt x="342672" y="76055"/>
                    <a:pt x="362628" y="48509"/>
                  </a:cubicBezTo>
                  <a:close/>
                </a:path>
              </a:pathLst>
            </a:custGeom>
            <a:solidFill>
              <a:srgbClr val="59BB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orma Livre: Forma 266">
              <a:extLst>
                <a:ext uri="{FF2B5EF4-FFF2-40B4-BE49-F238E27FC236}">
                  <a16:creationId xmlns:a16="http://schemas.microsoft.com/office/drawing/2014/main" id="{A94D0BE9-0304-A190-67BF-B2F372F1E1A0}"/>
                </a:ext>
              </a:extLst>
            </p:cNvPr>
            <p:cNvSpPr/>
            <p:nvPr/>
          </p:nvSpPr>
          <p:spPr>
            <a:xfrm>
              <a:off x="9809218" y="2821407"/>
              <a:ext cx="20146" cy="14335"/>
            </a:xfrm>
            <a:custGeom>
              <a:avLst/>
              <a:gdLst>
                <a:gd name="connsiteX0" fmla="*/ 182880 w 192595"/>
                <a:gd name="connsiteY0" fmla="*/ 8527 h 137045"/>
                <a:gd name="connsiteX1" fmla="*/ 192596 w 192595"/>
                <a:gd name="connsiteY1" fmla="*/ 0 h 137045"/>
                <a:gd name="connsiteX2" fmla="*/ 124656 w 192595"/>
                <a:gd name="connsiteY2" fmla="*/ 79553 h 137045"/>
                <a:gd name="connsiteX3" fmla="*/ 124038 w 192595"/>
                <a:gd name="connsiteY3" fmla="*/ 79553 h 137045"/>
                <a:gd name="connsiteX4" fmla="*/ 103876 w 192595"/>
                <a:gd name="connsiteY4" fmla="*/ 84651 h 137045"/>
                <a:gd name="connsiteX5" fmla="*/ 49446 w 192595"/>
                <a:gd name="connsiteY5" fmla="*/ 106002 h 137045"/>
                <a:gd name="connsiteX6" fmla="*/ 16642 w 192595"/>
                <a:gd name="connsiteY6" fmla="*/ 131834 h 137045"/>
                <a:gd name="connsiteX7" fmla="*/ 16208 w 192595"/>
                <a:gd name="connsiteY7" fmla="*/ 132382 h 137045"/>
                <a:gd name="connsiteX8" fmla="*/ 0 w 192595"/>
                <a:gd name="connsiteY8" fmla="*/ 137046 h 137045"/>
                <a:gd name="connsiteX9" fmla="*/ 275 w 192595"/>
                <a:gd name="connsiteY9" fmla="*/ 133137 h 137045"/>
                <a:gd name="connsiteX10" fmla="*/ 39319 w 192595"/>
                <a:gd name="connsiteY10" fmla="*/ 97772 h 137045"/>
                <a:gd name="connsiteX11" fmla="*/ 36233 w 192595"/>
                <a:gd name="connsiteY11" fmla="*/ 106116 h 137045"/>
                <a:gd name="connsiteX12" fmla="*/ 70500 w 192595"/>
                <a:gd name="connsiteY12" fmla="*/ 87920 h 137045"/>
                <a:gd name="connsiteX13" fmla="*/ 106230 w 192595"/>
                <a:gd name="connsiteY13" fmla="*/ 71003 h 137045"/>
                <a:gd name="connsiteX14" fmla="*/ 182880 w 192595"/>
                <a:gd name="connsiteY14" fmla="*/ 8527 h 13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595" h="137045">
                  <a:moveTo>
                    <a:pt x="182880" y="8527"/>
                  </a:moveTo>
                  <a:cubicBezTo>
                    <a:pt x="185258" y="4823"/>
                    <a:pt x="188641" y="1989"/>
                    <a:pt x="192596" y="0"/>
                  </a:cubicBezTo>
                  <a:cubicBezTo>
                    <a:pt x="178537" y="32576"/>
                    <a:pt x="153139" y="59048"/>
                    <a:pt x="124656" y="79553"/>
                  </a:cubicBezTo>
                  <a:lnTo>
                    <a:pt x="124038" y="79553"/>
                  </a:lnTo>
                  <a:cubicBezTo>
                    <a:pt x="116861" y="78707"/>
                    <a:pt x="110345" y="82205"/>
                    <a:pt x="103876" y="84651"/>
                  </a:cubicBezTo>
                  <a:cubicBezTo>
                    <a:pt x="85702" y="91714"/>
                    <a:pt x="67894" y="99692"/>
                    <a:pt x="49446" y="106002"/>
                  </a:cubicBezTo>
                  <a:cubicBezTo>
                    <a:pt x="35776" y="110254"/>
                    <a:pt x="25077" y="120678"/>
                    <a:pt x="16642" y="131834"/>
                  </a:cubicBezTo>
                  <a:lnTo>
                    <a:pt x="16208" y="132382"/>
                  </a:lnTo>
                  <a:cubicBezTo>
                    <a:pt x="10813" y="133960"/>
                    <a:pt x="5372" y="135514"/>
                    <a:pt x="0" y="137046"/>
                  </a:cubicBezTo>
                  <a:cubicBezTo>
                    <a:pt x="69" y="136063"/>
                    <a:pt x="206" y="134120"/>
                    <a:pt x="275" y="133137"/>
                  </a:cubicBezTo>
                  <a:cubicBezTo>
                    <a:pt x="11796" y="119855"/>
                    <a:pt x="25146" y="108174"/>
                    <a:pt x="39319" y="97772"/>
                  </a:cubicBezTo>
                  <a:cubicBezTo>
                    <a:pt x="38222" y="100516"/>
                    <a:pt x="37216" y="103304"/>
                    <a:pt x="36233" y="106116"/>
                  </a:cubicBezTo>
                  <a:cubicBezTo>
                    <a:pt x="49858" y="105110"/>
                    <a:pt x="59162" y="94138"/>
                    <a:pt x="70500" y="87920"/>
                  </a:cubicBezTo>
                  <a:cubicBezTo>
                    <a:pt x="82045" y="81542"/>
                    <a:pt x="94137" y="76238"/>
                    <a:pt x="106230" y="71003"/>
                  </a:cubicBezTo>
                  <a:cubicBezTo>
                    <a:pt x="136726" y="57401"/>
                    <a:pt x="163586" y="35776"/>
                    <a:pt x="182880" y="8527"/>
                  </a:cubicBezTo>
                  <a:close/>
                </a:path>
              </a:pathLst>
            </a:custGeom>
            <a:solidFill>
              <a:srgbClr val="91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481DF945-736C-D916-9691-F05DFEA1C302}"/>
                </a:ext>
              </a:extLst>
            </p:cNvPr>
            <p:cNvSpPr/>
            <p:nvPr/>
          </p:nvSpPr>
          <p:spPr>
            <a:xfrm>
              <a:off x="9810958" y="2829715"/>
              <a:ext cx="11234" cy="5482"/>
            </a:xfrm>
            <a:custGeom>
              <a:avLst/>
              <a:gdLst>
                <a:gd name="connsiteX0" fmla="*/ 87234 w 107396"/>
                <a:gd name="connsiteY0" fmla="*/ 5227 h 52409"/>
                <a:gd name="connsiteX1" fmla="*/ 107396 w 107396"/>
                <a:gd name="connsiteY1" fmla="*/ 129 h 52409"/>
                <a:gd name="connsiteX2" fmla="*/ 0 w 107396"/>
                <a:gd name="connsiteY2" fmla="*/ 52410 h 52409"/>
                <a:gd name="connsiteX3" fmla="*/ 32804 w 107396"/>
                <a:gd name="connsiteY3" fmla="*/ 26578 h 52409"/>
                <a:gd name="connsiteX4" fmla="*/ 87234 w 107396"/>
                <a:gd name="connsiteY4" fmla="*/ 5227 h 5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96" h="52409">
                  <a:moveTo>
                    <a:pt x="87234" y="5227"/>
                  </a:moveTo>
                  <a:cubicBezTo>
                    <a:pt x="93703" y="2781"/>
                    <a:pt x="100218" y="-717"/>
                    <a:pt x="107396" y="129"/>
                  </a:cubicBezTo>
                  <a:cubicBezTo>
                    <a:pt x="75163" y="23858"/>
                    <a:pt x="38016" y="40363"/>
                    <a:pt x="0" y="52410"/>
                  </a:cubicBezTo>
                  <a:cubicBezTo>
                    <a:pt x="8435" y="41254"/>
                    <a:pt x="19134" y="30830"/>
                    <a:pt x="32804" y="26578"/>
                  </a:cubicBezTo>
                  <a:cubicBezTo>
                    <a:pt x="51252" y="20269"/>
                    <a:pt x="69060" y="12290"/>
                    <a:pt x="87234" y="5227"/>
                  </a:cubicBezTo>
                  <a:close/>
                </a:path>
              </a:pathLst>
            </a:custGeom>
            <a:solidFill>
              <a:srgbClr val="CEE7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C27575B3-76C4-70BF-348C-E61526DA39E0}"/>
                </a:ext>
              </a:extLst>
            </p:cNvPr>
            <p:cNvSpPr/>
            <p:nvPr/>
          </p:nvSpPr>
          <p:spPr>
            <a:xfrm>
              <a:off x="9796968" y="2835314"/>
              <a:ext cx="9605" cy="2758"/>
            </a:xfrm>
            <a:custGeom>
              <a:avLst/>
              <a:gdLst>
                <a:gd name="connsiteX0" fmla="*/ 80787 w 91828"/>
                <a:gd name="connsiteY0" fmla="*/ 809 h 26366"/>
                <a:gd name="connsiteX1" fmla="*/ 91828 w 91828"/>
                <a:gd name="connsiteY1" fmla="*/ 6181 h 26366"/>
                <a:gd name="connsiteX2" fmla="*/ 88743 w 91828"/>
                <a:gd name="connsiteY2" fmla="*/ 11782 h 26366"/>
                <a:gd name="connsiteX3" fmla="*/ 0 w 91828"/>
                <a:gd name="connsiteY3" fmla="*/ 26367 h 26366"/>
                <a:gd name="connsiteX4" fmla="*/ 36690 w 91828"/>
                <a:gd name="connsiteY4" fmla="*/ 16423 h 26366"/>
                <a:gd name="connsiteX5" fmla="*/ 80787 w 91828"/>
                <a:gd name="connsiteY5" fmla="*/ 809 h 2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28" h="26366">
                  <a:moveTo>
                    <a:pt x="80787" y="809"/>
                  </a:moveTo>
                  <a:cubicBezTo>
                    <a:pt x="85428" y="-2117"/>
                    <a:pt x="88605" y="3644"/>
                    <a:pt x="91828" y="6181"/>
                  </a:cubicBezTo>
                  <a:cubicBezTo>
                    <a:pt x="91052" y="7576"/>
                    <a:pt x="89520" y="10365"/>
                    <a:pt x="88743" y="11782"/>
                  </a:cubicBezTo>
                  <a:cubicBezTo>
                    <a:pt x="59505" y="18457"/>
                    <a:pt x="29901" y="24081"/>
                    <a:pt x="0" y="26367"/>
                  </a:cubicBezTo>
                  <a:cubicBezTo>
                    <a:pt x="10790" y="18983"/>
                    <a:pt x="24483" y="19852"/>
                    <a:pt x="36690" y="16423"/>
                  </a:cubicBezTo>
                  <a:cubicBezTo>
                    <a:pt x="52190" y="13725"/>
                    <a:pt x="66363" y="6776"/>
                    <a:pt x="80787" y="809"/>
                  </a:cubicBezTo>
                  <a:close/>
                </a:path>
              </a:pathLst>
            </a:custGeom>
            <a:solidFill>
              <a:srgbClr val="7CC9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áfico 6">
              <a:extLst>
                <a:ext uri="{FF2B5EF4-FFF2-40B4-BE49-F238E27FC236}">
                  <a16:creationId xmlns:a16="http://schemas.microsoft.com/office/drawing/2014/main" id="{2DC56CA6-34AE-5C6E-5A61-A08C162D7783}"/>
                </a:ext>
              </a:extLst>
            </p:cNvPr>
            <p:cNvGrpSpPr/>
            <p:nvPr/>
          </p:nvGrpSpPr>
          <p:grpSpPr>
            <a:xfrm>
              <a:off x="9388563" y="2741427"/>
              <a:ext cx="339675" cy="242602"/>
              <a:chOff x="1029362" y="2243388"/>
              <a:chExt cx="3247331" cy="2319307"/>
            </a:xfrm>
            <a:solidFill>
              <a:srgbClr val="9DD5E6"/>
            </a:solidFill>
          </p:grpSpPr>
          <p:sp>
            <p:nvSpPr>
              <p:cNvPr id="718" name="Forma Livre: Forma 717">
                <a:extLst>
                  <a:ext uri="{FF2B5EF4-FFF2-40B4-BE49-F238E27FC236}">
                    <a16:creationId xmlns:a16="http://schemas.microsoft.com/office/drawing/2014/main" id="{F9A7971C-A798-BF93-B5F4-5D69FC898BB3}"/>
                  </a:ext>
                </a:extLst>
              </p:cNvPr>
              <p:cNvSpPr/>
              <p:nvPr/>
            </p:nvSpPr>
            <p:spPr>
              <a:xfrm>
                <a:off x="1029362" y="2243388"/>
                <a:ext cx="170924" cy="86959"/>
              </a:xfrm>
              <a:custGeom>
                <a:avLst/>
                <a:gdLst>
                  <a:gd name="connsiteX0" fmla="*/ 67688 w 170924"/>
                  <a:gd name="connsiteY0" fmla="*/ 58362 h 86959"/>
                  <a:gd name="connsiteX1" fmla="*/ 152476 w 170924"/>
                  <a:gd name="connsiteY1" fmla="*/ 0 h 86959"/>
                  <a:gd name="connsiteX2" fmla="*/ 170924 w 170924"/>
                  <a:gd name="connsiteY2" fmla="*/ 8893 h 86959"/>
                  <a:gd name="connsiteX3" fmla="*/ 69929 w 170924"/>
                  <a:gd name="connsiteY3" fmla="*/ 78547 h 86959"/>
                  <a:gd name="connsiteX4" fmla="*/ 27775 w 170924"/>
                  <a:gd name="connsiteY4" fmla="*/ 86960 h 86959"/>
                  <a:gd name="connsiteX5" fmla="*/ 0 w 170924"/>
                  <a:gd name="connsiteY5" fmla="*/ 60030 h 86959"/>
                  <a:gd name="connsiteX6" fmla="*/ 26015 w 170924"/>
                  <a:gd name="connsiteY6" fmla="*/ 64580 h 86959"/>
                  <a:gd name="connsiteX7" fmla="*/ 67688 w 170924"/>
                  <a:gd name="connsiteY7" fmla="*/ 58362 h 8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924" h="86959">
                    <a:moveTo>
                      <a:pt x="67688" y="58362"/>
                    </a:moveTo>
                    <a:cubicBezTo>
                      <a:pt x="100310" y="45971"/>
                      <a:pt x="124816" y="20231"/>
                      <a:pt x="152476" y="0"/>
                    </a:cubicBezTo>
                    <a:cubicBezTo>
                      <a:pt x="158488" y="3200"/>
                      <a:pt x="164661" y="6126"/>
                      <a:pt x="170924" y="8893"/>
                    </a:cubicBezTo>
                    <a:cubicBezTo>
                      <a:pt x="136634" y="31158"/>
                      <a:pt x="108334" y="62796"/>
                      <a:pt x="69929" y="78547"/>
                    </a:cubicBezTo>
                    <a:cubicBezTo>
                      <a:pt x="56579" y="84216"/>
                      <a:pt x="41948" y="84971"/>
                      <a:pt x="27775" y="86960"/>
                    </a:cubicBezTo>
                    <a:cubicBezTo>
                      <a:pt x="18334" y="78158"/>
                      <a:pt x="8801" y="69449"/>
                      <a:pt x="0" y="60030"/>
                    </a:cubicBezTo>
                    <a:cubicBezTo>
                      <a:pt x="8915" y="59710"/>
                      <a:pt x="17305" y="63299"/>
                      <a:pt x="26015" y="64580"/>
                    </a:cubicBezTo>
                    <a:cubicBezTo>
                      <a:pt x="40165" y="67003"/>
                      <a:pt x="54475" y="63185"/>
                      <a:pt x="67688" y="58362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orma Livre: Forma 718">
                <a:extLst>
                  <a:ext uri="{FF2B5EF4-FFF2-40B4-BE49-F238E27FC236}">
                    <a16:creationId xmlns:a16="http://schemas.microsoft.com/office/drawing/2014/main" id="{DC437751-2590-202C-46E2-2B4DC680C857}"/>
                  </a:ext>
                </a:extLst>
              </p:cNvPr>
              <p:cNvSpPr/>
              <p:nvPr/>
            </p:nvSpPr>
            <p:spPr>
              <a:xfrm>
                <a:off x="2229256" y="2973445"/>
                <a:ext cx="201287" cy="159905"/>
              </a:xfrm>
              <a:custGeom>
                <a:avLst/>
                <a:gdLst>
                  <a:gd name="connsiteX0" fmla="*/ 138102 w 201287"/>
                  <a:gd name="connsiteY0" fmla="*/ 1920 h 159905"/>
                  <a:gd name="connsiteX1" fmla="*/ 177719 w 201287"/>
                  <a:gd name="connsiteY1" fmla="*/ 9441 h 159905"/>
                  <a:gd name="connsiteX2" fmla="*/ 201287 w 201287"/>
                  <a:gd name="connsiteY2" fmla="*/ 0 h 159905"/>
                  <a:gd name="connsiteX3" fmla="*/ 183342 w 201287"/>
                  <a:gd name="connsiteY3" fmla="*/ 21854 h 159905"/>
                  <a:gd name="connsiteX4" fmla="*/ 161214 w 201287"/>
                  <a:gd name="connsiteY4" fmla="*/ 53058 h 159905"/>
                  <a:gd name="connsiteX5" fmla="*/ 168575 w 201287"/>
                  <a:gd name="connsiteY5" fmla="*/ 87417 h 159905"/>
                  <a:gd name="connsiteX6" fmla="*/ 184508 w 201287"/>
                  <a:gd name="connsiteY6" fmla="*/ 137732 h 159905"/>
                  <a:gd name="connsiteX7" fmla="*/ 188440 w 201287"/>
                  <a:gd name="connsiteY7" fmla="*/ 159906 h 159905"/>
                  <a:gd name="connsiteX8" fmla="*/ 177284 w 201287"/>
                  <a:gd name="connsiteY8" fmla="*/ 158054 h 159905"/>
                  <a:gd name="connsiteX9" fmla="*/ 173947 w 201287"/>
                  <a:gd name="connsiteY9" fmla="*/ 156888 h 159905"/>
                  <a:gd name="connsiteX10" fmla="*/ 173695 w 201287"/>
                  <a:gd name="connsiteY10" fmla="*/ 158717 h 159905"/>
                  <a:gd name="connsiteX11" fmla="*/ 148024 w 201287"/>
                  <a:gd name="connsiteY11" fmla="*/ 157323 h 159905"/>
                  <a:gd name="connsiteX12" fmla="*/ 125895 w 201287"/>
                  <a:gd name="connsiteY12" fmla="*/ 150945 h 159905"/>
                  <a:gd name="connsiteX13" fmla="*/ 93205 w 201287"/>
                  <a:gd name="connsiteY13" fmla="*/ 137754 h 159905"/>
                  <a:gd name="connsiteX14" fmla="*/ 71420 w 201287"/>
                  <a:gd name="connsiteY14" fmla="*/ 131719 h 159905"/>
                  <a:gd name="connsiteX15" fmla="*/ 58481 w 201287"/>
                  <a:gd name="connsiteY15" fmla="*/ 151265 h 159905"/>
                  <a:gd name="connsiteX16" fmla="*/ 5880 w 201287"/>
                  <a:gd name="connsiteY16" fmla="*/ 93955 h 159905"/>
                  <a:gd name="connsiteX17" fmla="*/ 5 w 201287"/>
                  <a:gd name="connsiteY17" fmla="*/ 49812 h 159905"/>
                  <a:gd name="connsiteX18" fmla="*/ 6977 w 201287"/>
                  <a:gd name="connsiteY18" fmla="*/ 61196 h 159905"/>
                  <a:gd name="connsiteX19" fmla="*/ 28328 w 201287"/>
                  <a:gd name="connsiteY19" fmla="*/ 111831 h 159905"/>
                  <a:gd name="connsiteX20" fmla="*/ 40970 w 201287"/>
                  <a:gd name="connsiteY20" fmla="*/ 125890 h 159905"/>
                  <a:gd name="connsiteX21" fmla="*/ 62047 w 201287"/>
                  <a:gd name="connsiteY21" fmla="*/ 99898 h 159905"/>
                  <a:gd name="connsiteX22" fmla="*/ 85113 w 201287"/>
                  <a:gd name="connsiteY22" fmla="*/ 106848 h 159905"/>
                  <a:gd name="connsiteX23" fmla="*/ 121529 w 201287"/>
                  <a:gd name="connsiteY23" fmla="*/ 137229 h 159905"/>
                  <a:gd name="connsiteX24" fmla="*/ 139360 w 201287"/>
                  <a:gd name="connsiteY24" fmla="*/ 140658 h 159905"/>
                  <a:gd name="connsiteX25" fmla="*/ 153761 w 201287"/>
                  <a:gd name="connsiteY25" fmla="*/ 125319 h 159905"/>
                  <a:gd name="connsiteX26" fmla="*/ 161694 w 201287"/>
                  <a:gd name="connsiteY26" fmla="*/ 99601 h 159905"/>
                  <a:gd name="connsiteX27" fmla="*/ 143543 w 201287"/>
                  <a:gd name="connsiteY27" fmla="*/ 50932 h 159905"/>
                  <a:gd name="connsiteX28" fmla="*/ 138514 w 201287"/>
                  <a:gd name="connsiteY28" fmla="*/ 29764 h 159905"/>
                  <a:gd name="connsiteX29" fmla="*/ 138102 w 201287"/>
                  <a:gd name="connsiteY29" fmla="*/ 1920 h 15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287" h="159905">
                    <a:moveTo>
                      <a:pt x="138102" y="1920"/>
                    </a:moveTo>
                    <a:cubicBezTo>
                      <a:pt x="152001" y="-1440"/>
                      <a:pt x="163865" y="12436"/>
                      <a:pt x="177719" y="9441"/>
                    </a:cubicBezTo>
                    <a:cubicBezTo>
                      <a:pt x="185537" y="6149"/>
                      <a:pt x="192303" y="69"/>
                      <a:pt x="201287" y="0"/>
                    </a:cubicBezTo>
                    <a:cubicBezTo>
                      <a:pt x="195961" y="7795"/>
                      <a:pt x="191115" y="16185"/>
                      <a:pt x="183342" y="21854"/>
                    </a:cubicBezTo>
                    <a:cubicBezTo>
                      <a:pt x="173124" y="29672"/>
                      <a:pt x="163660" y="39982"/>
                      <a:pt x="161214" y="53058"/>
                    </a:cubicBezTo>
                    <a:cubicBezTo>
                      <a:pt x="158813" y="65082"/>
                      <a:pt x="165169" y="76261"/>
                      <a:pt x="168575" y="87417"/>
                    </a:cubicBezTo>
                    <a:cubicBezTo>
                      <a:pt x="173809" y="104219"/>
                      <a:pt x="181993" y="120175"/>
                      <a:pt x="184508" y="137732"/>
                    </a:cubicBezTo>
                    <a:cubicBezTo>
                      <a:pt x="185765" y="145115"/>
                      <a:pt x="187205" y="152499"/>
                      <a:pt x="188440" y="159906"/>
                    </a:cubicBezTo>
                    <a:cubicBezTo>
                      <a:pt x="184668" y="159471"/>
                      <a:pt x="180919" y="158991"/>
                      <a:pt x="177284" y="158054"/>
                    </a:cubicBezTo>
                    <a:cubicBezTo>
                      <a:pt x="176461" y="157757"/>
                      <a:pt x="174793" y="157185"/>
                      <a:pt x="173947" y="156888"/>
                    </a:cubicBezTo>
                    <a:lnTo>
                      <a:pt x="173695" y="158717"/>
                    </a:lnTo>
                    <a:cubicBezTo>
                      <a:pt x="165169" y="157597"/>
                      <a:pt x="156619" y="156842"/>
                      <a:pt x="148024" y="157323"/>
                    </a:cubicBezTo>
                    <a:cubicBezTo>
                      <a:pt x="140114" y="157780"/>
                      <a:pt x="132913" y="153962"/>
                      <a:pt x="125895" y="150945"/>
                    </a:cubicBezTo>
                    <a:cubicBezTo>
                      <a:pt x="115174" y="146053"/>
                      <a:pt x="103538" y="143492"/>
                      <a:pt x="93205" y="137754"/>
                    </a:cubicBezTo>
                    <a:cubicBezTo>
                      <a:pt x="86416" y="134600"/>
                      <a:pt x="79146" y="130028"/>
                      <a:pt x="71420" y="131719"/>
                    </a:cubicBezTo>
                    <a:cubicBezTo>
                      <a:pt x="64516" y="135971"/>
                      <a:pt x="62436" y="144612"/>
                      <a:pt x="58481" y="151265"/>
                    </a:cubicBezTo>
                    <a:cubicBezTo>
                      <a:pt x="41564" y="131605"/>
                      <a:pt x="23528" y="112951"/>
                      <a:pt x="5880" y="93955"/>
                    </a:cubicBezTo>
                    <a:cubicBezTo>
                      <a:pt x="6131" y="78959"/>
                      <a:pt x="-201" y="64831"/>
                      <a:pt x="5" y="49812"/>
                    </a:cubicBezTo>
                    <a:cubicBezTo>
                      <a:pt x="2268" y="53607"/>
                      <a:pt x="4668" y="57356"/>
                      <a:pt x="6977" y="61196"/>
                    </a:cubicBezTo>
                    <a:cubicBezTo>
                      <a:pt x="11252" y="79027"/>
                      <a:pt x="17561" y="96789"/>
                      <a:pt x="28328" y="111831"/>
                    </a:cubicBezTo>
                    <a:cubicBezTo>
                      <a:pt x="31940" y="116998"/>
                      <a:pt x="36375" y="121524"/>
                      <a:pt x="40970" y="125890"/>
                    </a:cubicBezTo>
                    <a:cubicBezTo>
                      <a:pt x="49931" y="118666"/>
                      <a:pt x="50800" y="104493"/>
                      <a:pt x="62047" y="99898"/>
                    </a:cubicBezTo>
                    <a:cubicBezTo>
                      <a:pt x="70025" y="94823"/>
                      <a:pt x="80449" y="99395"/>
                      <a:pt x="85113" y="106848"/>
                    </a:cubicBezTo>
                    <a:cubicBezTo>
                      <a:pt x="94302" y="120038"/>
                      <a:pt x="108270" y="128610"/>
                      <a:pt x="121529" y="137229"/>
                    </a:cubicBezTo>
                    <a:cubicBezTo>
                      <a:pt x="126787" y="140018"/>
                      <a:pt x="133439" y="144292"/>
                      <a:pt x="139360" y="140658"/>
                    </a:cubicBezTo>
                    <a:cubicBezTo>
                      <a:pt x="144617" y="135994"/>
                      <a:pt x="147566" y="129068"/>
                      <a:pt x="153761" y="125319"/>
                    </a:cubicBezTo>
                    <a:cubicBezTo>
                      <a:pt x="162494" y="120358"/>
                      <a:pt x="163363" y="108471"/>
                      <a:pt x="161694" y="99601"/>
                    </a:cubicBezTo>
                    <a:cubicBezTo>
                      <a:pt x="157373" y="82799"/>
                      <a:pt x="151978" y="66111"/>
                      <a:pt x="143543" y="50932"/>
                    </a:cubicBezTo>
                    <a:cubicBezTo>
                      <a:pt x="140411" y="44371"/>
                      <a:pt x="134947" y="37239"/>
                      <a:pt x="138514" y="29764"/>
                    </a:cubicBezTo>
                    <a:cubicBezTo>
                      <a:pt x="143406" y="20551"/>
                      <a:pt x="133690" y="11064"/>
                      <a:pt x="138102" y="1920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orma Livre: Forma 719">
                <a:extLst>
                  <a:ext uri="{FF2B5EF4-FFF2-40B4-BE49-F238E27FC236}">
                    <a16:creationId xmlns:a16="http://schemas.microsoft.com/office/drawing/2014/main" id="{983D7EDD-EFA3-70BB-7615-45472089FD9B}"/>
                  </a:ext>
                </a:extLst>
              </p:cNvPr>
              <p:cNvSpPr/>
              <p:nvPr/>
            </p:nvSpPr>
            <p:spPr>
              <a:xfrm>
                <a:off x="4235820" y="4499693"/>
                <a:ext cx="40873" cy="63002"/>
              </a:xfrm>
              <a:custGeom>
                <a:avLst/>
                <a:gdLst>
                  <a:gd name="connsiteX0" fmla="*/ 0 w 40873"/>
                  <a:gd name="connsiteY0" fmla="*/ 0 h 63002"/>
                  <a:gd name="connsiteX1" fmla="*/ 5555 w 40873"/>
                  <a:gd name="connsiteY1" fmla="*/ 114 h 63002"/>
                  <a:gd name="connsiteX2" fmla="*/ 33467 w 40873"/>
                  <a:gd name="connsiteY2" fmla="*/ 46749 h 63002"/>
                  <a:gd name="connsiteX3" fmla="*/ 34222 w 40873"/>
                  <a:gd name="connsiteY3" fmla="*/ 39708 h 63002"/>
                  <a:gd name="connsiteX4" fmla="*/ 40874 w 40873"/>
                  <a:gd name="connsiteY4" fmla="*/ 44897 h 63002"/>
                  <a:gd name="connsiteX5" fmla="*/ 36622 w 40873"/>
                  <a:gd name="connsiteY5" fmla="*/ 44028 h 63002"/>
                  <a:gd name="connsiteX6" fmla="*/ 40051 w 40873"/>
                  <a:gd name="connsiteY6" fmla="*/ 63002 h 63002"/>
                  <a:gd name="connsiteX7" fmla="*/ 24529 w 40873"/>
                  <a:gd name="connsiteY7" fmla="*/ 44531 h 63002"/>
                  <a:gd name="connsiteX8" fmla="*/ 20345 w 40873"/>
                  <a:gd name="connsiteY8" fmla="*/ 33284 h 63002"/>
                  <a:gd name="connsiteX9" fmla="*/ 18700 w 40873"/>
                  <a:gd name="connsiteY9" fmla="*/ 36393 h 63002"/>
                  <a:gd name="connsiteX10" fmla="*/ 0 w 40873"/>
                  <a:gd name="connsiteY10" fmla="*/ 0 h 6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873" h="63002">
                    <a:moveTo>
                      <a:pt x="0" y="0"/>
                    </a:moveTo>
                    <a:cubicBezTo>
                      <a:pt x="1395" y="23"/>
                      <a:pt x="4161" y="92"/>
                      <a:pt x="5555" y="114"/>
                    </a:cubicBezTo>
                    <a:cubicBezTo>
                      <a:pt x="15773" y="15065"/>
                      <a:pt x="24986" y="30747"/>
                      <a:pt x="33467" y="46749"/>
                    </a:cubicBezTo>
                    <a:cubicBezTo>
                      <a:pt x="33650" y="44989"/>
                      <a:pt x="34039" y="41468"/>
                      <a:pt x="34222" y="39708"/>
                    </a:cubicBezTo>
                    <a:cubicBezTo>
                      <a:pt x="36370" y="41354"/>
                      <a:pt x="38633" y="43137"/>
                      <a:pt x="40874" y="44897"/>
                    </a:cubicBezTo>
                    <a:cubicBezTo>
                      <a:pt x="39822" y="44669"/>
                      <a:pt x="37696" y="44257"/>
                      <a:pt x="36622" y="44028"/>
                    </a:cubicBezTo>
                    <a:cubicBezTo>
                      <a:pt x="38291" y="50223"/>
                      <a:pt x="39548" y="56533"/>
                      <a:pt x="40051" y="63002"/>
                    </a:cubicBezTo>
                    <a:cubicBezTo>
                      <a:pt x="33216" y="58362"/>
                      <a:pt x="29009" y="51184"/>
                      <a:pt x="24529" y="44531"/>
                    </a:cubicBezTo>
                    <a:cubicBezTo>
                      <a:pt x="23112" y="40736"/>
                      <a:pt x="21763" y="36988"/>
                      <a:pt x="20345" y="33284"/>
                    </a:cubicBezTo>
                    <a:cubicBezTo>
                      <a:pt x="19934" y="34061"/>
                      <a:pt x="19111" y="35616"/>
                      <a:pt x="18700" y="36393"/>
                    </a:cubicBezTo>
                    <a:cubicBezTo>
                      <a:pt x="11613" y="24689"/>
                      <a:pt x="5807" y="12322"/>
                      <a:pt x="0" y="0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1AEBBB6-141F-66D2-03E0-431A3CB7E713}"/>
                </a:ext>
              </a:extLst>
            </p:cNvPr>
            <p:cNvSpPr/>
            <p:nvPr/>
          </p:nvSpPr>
          <p:spPr>
            <a:xfrm>
              <a:off x="9391468" y="2742357"/>
              <a:ext cx="16157" cy="9658"/>
            </a:xfrm>
            <a:custGeom>
              <a:avLst/>
              <a:gdLst>
                <a:gd name="connsiteX0" fmla="*/ 42154 w 154465"/>
                <a:gd name="connsiteY0" fmla="*/ 69654 h 92331"/>
                <a:gd name="connsiteX1" fmla="*/ 143149 w 154465"/>
                <a:gd name="connsiteY1" fmla="*/ 0 h 92331"/>
                <a:gd name="connsiteX2" fmla="*/ 154465 w 154465"/>
                <a:gd name="connsiteY2" fmla="*/ 4641 h 92331"/>
                <a:gd name="connsiteX3" fmla="*/ 95715 w 154465"/>
                <a:gd name="connsiteY3" fmla="*/ 50475 h 92331"/>
                <a:gd name="connsiteX4" fmla="*/ 38542 w 154465"/>
                <a:gd name="connsiteY4" fmla="*/ 84651 h 92331"/>
                <a:gd name="connsiteX5" fmla="*/ 15728 w 154465"/>
                <a:gd name="connsiteY5" fmla="*/ 92332 h 92331"/>
                <a:gd name="connsiteX6" fmla="*/ 0 w 154465"/>
                <a:gd name="connsiteY6" fmla="*/ 78067 h 92331"/>
                <a:gd name="connsiteX7" fmla="*/ 42154 w 154465"/>
                <a:gd name="connsiteY7" fmla="*/ 69654 h 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465" h="92331">
                  <a:moveTo>
                    <a:pt x="42154" y="69654"/>
                  </a:moveTo>
                  <a:cubicBezTo>
                    <a:pt x="80559" y="53904"/>
                    <a:pt x="108859" y="22266"/>
                    <a:pt x="143149" y="0"/>
                  </a:cubicBezTo>
                  <a:cubicBezTo>
                    <a:pt x="146876" y="1600"/>
                    <a:pt x="150647" y="3178"/>
                    <a:pt x="154465" y="4641"/>
                  </a:cubicBezTo>
                  <a:cubicBezTo>
                    <a:pt x="134257" y="19111"/>
                    <a:pt x="115832" y="35890"/>
                    <a:pt x="95715" y="50475"/>
                  </a:cubicBezTo>
                  <a:cubicBezTo>
                    <a:pt x="77884" y="63688"/>
                    <a:pt x="59893" y="77655"/>
                    <a:pt x="38542" y="84651"/>
                  </a:cubicBezTo>
                  <a:cubicBezTo>
                    <a:pt x="30975" y="87325"/>
                    <a:pt x="22449" y="87600"/>
                    <a:pt x="15728" y="92332"/>
                  </a:cubicBezTo>
                  <a:cubicBezTo>
                    <a:pt x="10333" y="87714"/>
                    <a:pt x="5189" y="82868"/>
                    <a:pt x="0" y="78067"/>
                  </a:cubicBezTo>
                  <a:cubicBezTo>
                    <a:pt x="14173" y="76078"/>
                    <a:pt x="28804" y="75324"/>
                    <a:pt x="42154" y="69654"/>
                  </a:cubicBezTo>
                  <a:close/>
                </a:path>
              </a:pathLst>
            </a:custGeom>
            <a:solidFill>
              <a:srgbClr val="BEE1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4A0E506-A612-FC0D-CBA0-D18BE0B8C286}"/>
                </a:ext>
              </a:extLst>
            </p:cNvPr>
            <p:cNvSpPr/>
            <p:nvPr/>
          </p:nvSpPr>
          <p:spPr>
            <a:xfrm>
              <a:off x="9536999" y="2756955"/>
              <a:ext cx="13120" cy="28104"/>
            </a:xfrm>
            <a:custGeom>
              <a:avLst/>
              <a:gdLst>
                <a:gd name="connsiteX0" fmla="*/ 910 w 125428"/>
                <a:gd name="connsiteY0" fmla="*/ 0 h 268673"/>
                <a:gd name="connsiteX1" fmla="*/ 66953 w 125428"/>
                <a:gd name="connsiteY1" fmla="*/ 13693 h 268673"/>
                <a:gd name="connsiteX2" fmla="*/ 54334 w 125428"/>
                <a:gd name="connsiteY2" fmla="*/ 38176 h 268673"/>
                <a:gd name="connsiteX3" fmla="*/ 68988 w 125428"/>
                <a:gd name="connsiteY3" fmla="*/ 65059 h 268673"/>
                <a:gd name="connsiteX4" fmla="*/ 95619 w 125428"/>
                <a:gd name="connsiteY4" fmla="*/ 95486 h 268673"/>
                <a:gd name="connsiteX5" fmla="*/ 96557 w 125428"/>
                <a:gd name="connsiteY5" fmla="*/ 139537 h 268673"/>
                <a:gd name="connsiteX6" fmla="*/ 98340 w 125428"/>
                <a:gd name="connsiteY6" fmla="*/ 156911 h 268673"/>
                <a:gd name="connsiteX7" fmla="*/ 100260 w 125428"/>
                <a:gd name="connsiteY7" fmla="*/ 186789 h 268673"/>
                <a:gd name="connsiteX8" fmla="*/ 106867 w 125428"/>
                <a:gd name="connsiteY8" fmla="*/ 205923 h 268673"/>
                <a:gd name="connsiteX9" fmla="*/ 125429 w 125428"/>
                <a:gd name="connsiteY9" fmla="*/ 239116 h 268673"/>
                <a:gd name="connsiteX10" fmla="*/ 100466 w 125428"/>
                <a:gd name="connsiteY10" fmla="*/ 268673 h 268673"/>
                <a:gd name="connsiteX11" fmla="*/ 63752 w 125428"/>
                <a:gd name="connsiteY11" fmla="*/ 240990 h 268673"/>
                <a:gd name="connsiteX12" fmla="*/ 68119 w 125428"/>
                <a:gd name="connsiteY12" fmla="*/ 227388 h 268673"/>
                <a:gd name="connsiteX13" fmla="*/ 83298 w 125428"/>
                <a:gd name="connsiteY13" fmla="*/ 218747 h 268673"/>
                <a:gd name="connsiteX14" fmla="*/ 51294 w 125428"/>
                <a:gd name="connsiteY14" fmla="*/ 178491 h 268673"/>
                <a:gd name="connsiteX15" fmla="*/ 36435 w 125428"/>
                <a:gd name="connsiteY15" fmla="*/ 154785 h 268673"/>
                <a:gd name="connsiteX16" fmla="*/ 38972 w 125428"/>
                <a:gd name="connsiteY16" fmla="*/ 116037 h 268673"/>
                <a:gd name="connsiteX17" fmla="*/ 43339 w 125428"/>
                <a:gd name="connsiteY17" fmla="*/ 95280 h 268673"/>
                <a:gd name="connsiteX18" fmla="*/ 6054 w 125428"/>
                <a:gd name="connsiteY18" fmla="*/ 57241 h 268673"/>
                <a:gd name="connsiteX19" fmla="*/ 1322 w 125428"/>
                <a:gd name="connsiteY19" fmla="*/ 29329 h 268673"/>
                <a:gd name="connsiteX20" fmla="*/ 910 w 125428"/>
                <a:gd name="connsiteY20" fmla="*/ 0 h 2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428" h="268673">
                  <a:moveTo>
                    <a:pt x="910" y="0"/>
                  </a:moveTo>
                  <a:cubicBezTo>
                    <a:pt x="22993" y="4206"/>
                    <a:pt x="45007" y="8847"/>
                    <a:pt x="66953" y="13693"/>
                  </a:cubicBezTo>
                  <a:cubicBezTo>
                    <a:pt x="61672" y="21123"/>
                    <a:pt x="53488" y="28141"/>
                    <a:pt x="54334" y="38176"/>
                  </a:cubicBezTo>
                  <a:cubicBezTo>
                    <a:pt x="53992" y="49126"/>
                    <a:pt x="61512" y="57973"/>
                    <a:pt x="68988" y="65059"/>
                  </a:cubicBezTo>
                  <a:cubicBezTo>
                    <a:pt x="78680" y="74409"/>
                    <a:pt x="88121" y="84239"/>
                    <a:pt x="95619" y="95486"/>
                  </a:cubicBezTo>
                  <a:cubicBezTo>
                    <a:pt x="102203" y="109088"/>
                    <a:pt x="102432" y="125616"/>
                    <a:pt x="96557" y="139537"/>
                  </a:cubicBezTo>
                  <a:cubicBezTo>
                    <a:pt x="93654" y="145275"/>
                    <a:pt x="97174" y="151196"/>
                    <a:pt x="98340" y="156911"/>
                  </a:cubicBezTo>
                  <a:cubicBezTo>
                    <a:pt x="101152" y="166604"/>
                    <a:pt x="99849" y="176822"/>
                    <a:pt x="100260" y="186789"/>
                  </a:cubicBezTo>
                  <a:cubicBezTo>
                    <a:pt x="100169" y="193761"/>
                    <a:pt x="104763" y="199476"/>
                    <a:pt x="106867" y="205923"/>
                  </a:cubicBezTo>
                  <a:cubicBezTo>
                    <a:pt x="110821" y="218130"/>
                    <a:pt x="119782" y="227708"/>
                    <a:pt x="125429" y="239116"/>
                  </a:cubicBezTo>
                  <a:cubicBezTo>
                    <a:pt x="118342" y="249791"/>
                    <a:pt x="113336" y="263667"/>
                    <a:pt x="100466" y="268673"/>
                  </a:cubicBezTo>
                  <a:cubicBezTo>
                    <a:pt x="88441" y="259141"/>
                    <a:pt x="76074" y="250088"/>
                    <a:pt x="63752" y="240990"/>
                  </a:cubicBezTo>
                  <a:cubicBezTo>
                    <a:pt x="65079" y="236395"/>
                    <a:pt x="66107" y="231709"/>
                    <a:pt x="68119" y="227388"/>
                  </a:cubicBezTo>
                  <a:cubicBezTo>
                    <a:pt x="72462" y="223457"/>
                    <a:pt x="78200" y="221513"/>
                    <a:pt x="83298" y="218747"/>
                  </a:cubicBezTo>
                  <a:cubicBezTo>
                    <a:pt x="78223" y="201694"/>
                    <a:pt x="63821" y="190081"/>
                    <a:pt x="51294" y="178491"/>
                  </a:cubicBezTo>
                  <a:cubicBezTo>
                    <a:pt x="46036" y="170787"/>
                    <a:pt x="41350" y="162694"/>
                    <a:pt x="36435" y="154785"/>
                  </a:cubicBezTo>
                  <a:cubicBezTo>
                    <a:pt x="29348" y="142669"/>
                    <a:pt x="32000" y="127536"/>
                    <a:pt x="38972" y="116037"/>
                  </a:cubicBezTo>
                  <a:cubicBezTo>
                    <a:pt x="41921" y="109751"/>
                    <a:pt x="48436" y="102138"/>
                    <a:pt x="43339" y="95280"/>
                  </a:cubicBezTo>
                  <a:cubicBezTo>
                    <a:pt x="33143" y="80513"/>
                    <a:pt x="15061" y="73060"/>
                    <a:pt x="6054" y="57241"/>
                  </a:cubicBezTo>
                  <a:cubicBezTo>
                    <a:pt x="1688" y="48600"/>
                    <a:pt x="2808" y="38610"/>
                    <a:pt x="1322" y="29329"/>
                  </a:cubicBezTo>
                  <a:cubicBezTo>
                    <a:pt x="-278" y="19614"/>
                    <a:pt x="-438" y="9738"/>
                    <a:pt x="910" y="0"/>
                  </a:cubicBezTo>
                  <a:close/>
                </a:path>
              </a:pathLst>
            </a:custGeom>
            <a:solidFill>
              <a:srgbClr val="E1F0F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3A47573B-CAEC-B083-9836-755AC5E94030}"/>
                </a:ext>
              </a:extLst>
            </p:cNvPr>
            <p:cNvSpPr/>
            <p:nvPr/>
          </p:nvSpPr>
          <p:spPr>
            <a:xfrm>
              <a:off x="9542676" y="2758388"/>
              <a:ext cx="9598" cy="28359"/>
            </a:xfrm>
            <a:custGeom>
              <a:avLst/>
              <a:gdLst>
                <a:gd name="connsiteX0" fmla="*/ 12679 w 91759"/>
                <a:gd name="connsiteY0" fmla="*/ 0 h 271119"/>
                <a:gd name="connsiteX1" fmla="*/ 80734 w 91759"/>
                <a:gd name="connsiteY1" fmla="*/ 16048 h 271119"/>
                <a:gd name="connsiteX2" fmla="*/ 80620 w 91759"/>
                <a:gd name="connsiteY2" fmla="*/ 17694 h 271119"/>
                <a:gd name="connsiteX3" fmla="*/ 80642 w 91759"/>
                <a:gd name="connsiteY3" fmla="*/ 42840 h 271119"/>
                <a:gd name="connsiteX4" fmla="*/ 84780 w 91759"/>
                <a:gd name="connsiteY4" fmla="*/ 60579 h 271119"/>
                <a:gd name="connsiteX5" fmla="*/ 70927 w 91759"/>
                <a:gd name="connsiteY5" fmla="*/ 93086 h 271119"/>
                <a:gd name="connsiteX6" fmla="*/ 86654 w 91759"/>
                <a:gd name="connsiteY6" fmla="*/ 114483 h 271119"/>
                <a:gd name="connsiteX7" fmla="*/ 90266 w 91759"/>
                <a:gd name="connsiteY7" fmla="*/ 125593 h 271119"/>
                <a:gd name="connsiteX8" fmla="*/ 65052 w 91759"/>
                <a:gd name="connsiteY8" fmla="*/ 134714 h 271119"/>
                <a:gd name="connsiteX9" fmla="*/ 73053 w 91759"/>
                <a:gd name="connsiteY9" fmla="*/ 168661 h 271119"/>
                <a:gd name="connsiteX10" fmla="*/ 66515 w 91759"/>
                <a:gd name="connsiteY10" fmla="*/ 195979 h 271119"/>
                <a:gd name="connsiteX11" fmla="*/ 85374 w 91759"/>
                <a:gd name="connsiteY11" fmla="*/ 229583 h 271119"/>
                <a:gd name="connsiteX12" fmla="*/ 71270 w 91759"/>
                <a:gd name="connsiteY12" fmla="*/ 262158 h 271119"/>
                <a:gd name="connsiteX13" fmla="*/ 66835 w 91759"/>
                <a:gd name="connsiteY13" fmla="*/ 271120 h 271119"/>
                <a:gd name="connsiteX14" fmla="*/ 46192 w 91759"/>
                <a:gd name="connsiteY14" fmla="*/ 254980 h 271119"/>
                <a:gd name="connsiteX15" fmla="*/ 71156 w 91759"/>
                <a:gd name="connsiteY15" fmla="*/ 225422 h 271119"/>
                <a:gd name="connsiteX16" fmla="*/ 52593 w 91759"/>
                <a:gd name="connsiteY16" fmla="*/ 192230 h 271119"/>
                <a:gd name="connsiteX17" fmla="*/ 45987 w 91759"/>
                <a:gd name="connsiteY17" fmla="*/ 173096 h 271119"/>
                <a:gd name="connsiteX18" fmla="*/ 44066 w 91759"/>
                <a:gd name="connsiteY18" fmla="*/ 143218 h 271119"/>
                <a:gd name="connsiteX19" fmla="*/ 42283 w 91759"/>
                <a:gd name="connsiteY19" fmla="*/ 125844 h 271119"/>
                <a:gd name="connsiteX20" fmla="*/ 41346 w 91759"/>
                <a:gd name="connsiteY20" fmla="*/ 81793 h 271119"/>
                <a:gd name="connsiteX21" fmla="*/ 14714 w 91759"/>
                <a:gd name="connsiteY21" fmla="*/ 51366 h 271119"/>
                <a:gd name="connsiteX22" fmla="*/ 61 w 91759"/>
                <a:gd name="connsiteY22" fmla="*/ 24483 h 271119"/>
                <a:gd name="connsiteX23" fmla="*/ 12679 w 91759"/>
                <a:gd name="connsiteY23" fmla="*/ 0 h 27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759" h="271119">
                  <a:moveTo>
                    <a:pt x="12679" y="0"/>
                  </a:moveTo>
                  <a:cubicBezTo>
                    <a:pt x="35448" y="4983"/>
                    <a:pt x="58102" y="10493"/>
                    <a:pt x="80734" y="16048"/>
                  </a:cubicBezTo>
                  <a:lnTo>
                    <a:pt x="80620" y="17694"/>
                  </a:lnTo>
                  <a:cubicBezTo>
                    <a:pt x="80071" y="26038"/>
                    <a:pt x="79682" y="34473"/>
                    <a:pt x="80642" y="42840"/>
                  </a:cubicBezTo>
                  <a:cubicBezTo>
                    <a:pt x="81374" y="48875"/>
                    <a:pt x="84254" y="54475"/>
                    <a:pt x="84780" y="60579"/>
                  </a:cubicBezTo>
                  <a:cubicBezTo>
                    <a:pt x="78928" y="70797"/>
                    <a:pt x="70630" y="80559"/>
                    <a:pt x="70927" y="93086"/>
                  </a:cubicBezTo>
                  <a:cubicBezTo>
                    <a:pt x="69190" y="103647"/>
                    <a:pt x="80116" y="108608"/>
                    <a:pt x="86654" y="114483"/>
                  </a:cubicBezTo>
                  <a:cubicBezTo>
                    <a:pt x="89969" y="116883"/>
                    <a:pt x="93993" y="121730"/>
                    <a:pt x="90266" y="125593"/>
                  </a:cubicBezTo>
                  <a:cubicBezTo>
                    <a:pt x="81991" y="128862"/>
                    <a:pt x="71818" y="128245"/>
                    <a:pt x="65052" y="134714"/>
                  </a:cubicBezTo>
                  <a:cubicBezTo>
                    <a:pt x="60365" y="146990"/>
                    <a:pt x="69190" y="157688"/>
                    <a:pt x="73053" y="168661"/>
                  </a:cubicBezTo>
                  <a:cubicBezTo>
                    <a:pt x="73624" y="178171"/>
                    <a:pt x="64503" y="186035"/>
                    <a:pt x="66515" y="195979"/>
                  </a:cubicBezTo>
                  <a:cubicBezTo>
                    <a:pt x="67064" y="209878"/>
                    <a:pt x="80985" y="217376"/>
                    <a:pt x="85374" y="229583"/>
                  </a:cubicBezTo>
                  <a:cubicBezTo>
                    <a:pt x="87500" y="242704"/>
                    <a:pt x="76208" y="251323"/>
                    <a:pt x="71270" y="262158"/>
                  </a:cubicBezTo>
                  <a:cubicBezTo>
                    <a:pt x="69715" y="265084"/>
                    <a:pt x="68275" y="268102"/>
                    <a:pt x="66835" y="271120"/>
                  </a:cubicBezTo>
                  <a:cubicBezTo>
                    <a:pt x="59977" y="265702"/>
                    <a:pt x="53073" y="260330"/>
                    <a:pt x="46192" y="254980"/>
                  </a:cubicBezTo>
                  <a:cubicBezTo>
                    <a:pt x="59063" y="249974"/>
                    <a:pt x="64069" y="236098"/>
                    <a:pt x="71156" y="225422"/>
                  </a:cubicBezTo>
                  <a:cubicBezTo>
                    <a:pt x="65509" y="214015"/>
                    <a:pt x="56548" y="204437"/>
                    <a:pt x="52593" y="192230"/>
                  </a:cubicBezTo>
                  <a:cubicBezTo>
                    <a:pt x="50490" y="185783"/>
                    <a:pt x="45895" y="180068"/>
                    <a:pt x="45987" y="173096"/>
                  </a:cubicBezTo>
                  <a:cubicBezTo>
                    <a:pt x="45575" y="163129"/>
                    <a:pt x="46878" y="152911"/>
                    <a:pt x="44066" y="143218"/>
                  </a:cubicBezTo>
                  <a:cubicBezTo>
                    <a:pt x="42901" y="137503"/>
                    <a:pt x="39380" y="131582"/>
                    <a:pt x="42283" y="125844"/>
                  </a:cubicBezTo>
                  <a:cubicBezTo>
                    <a:pt x="48158" y="111922"/>
                    <a:pt x="47930" y="95395"/>
                    <a:pt x="41346" y="81793"/>
                  </a:cubicBezTo>
                  <a:cubicBezTo>
                    <a:pt x="33848" y="70546"/>
                    <a:pt x="24407" y="60716"/>
                    <a:pt x="14714" y="51366"/>
                  </a:cubicBezTo>
                  <a:cubicBezTo>
                    <a:pt x="7239" y="44280"/>
                    <a:pt x="-282" y="35433"/>
                    <a:pt x="61" y="24483"/>
                  </a:cubicBezTo>
                  <a:cubicBezTo>
                    <a:pt x="-785" y="14447"/>
                    <a:pt x="7399" y="7430"/>
                    <a:pt x="12679" y="0"/>
                  </a:cubicBezTo>
                  <a:close/>
                </a:path>
              </a:pathLst>
            </a:custGeom>
            <a:solidFill>
              <a:srgbClr val="CAE7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4BE605E6-89FB-7520-C03A-48C81A550D62}"/>
                </a:ext>
              </a:extLst>
            </p:cNvPr>
            <p:cNvSpPr/>
            <p:nvPr/>
          </p:nvSpPr>
          <p:spPr>
            <a:xfrm>
              <a:off x="9549340" y="2759932"/>
              <a:ext cx="7266" cy="28268"/>
            </a:xfrm>
            <a:custGeom>
              <a:avLst/>
              <a:gdLst>
                <a:gd name="connsiteX0" fmla="*/ 16906 w 69465"/>
                <a:gd name="connsiteY0" fmla="*/ 2926 h 270250"/>
                <a:gd name="connsiteX1" fmla="*/ 18506 w 69465"/>
                <a:gd name="connsiteY1" fmla="*/ 0 h 270250"/>
                <a:gd name="connsiteX2" fmla="*/ 19969 w 69465"/>
                <a:gd name="connsiteY2" fmla="*/ 2698 h 270250"/>
                <a:gd name="connsiteX3" fmla="*/ 28725 w 69465"/>
                <a:gd name="connsiteY3" fmla="*/ 27638 h 270250"/>
                <a:gd name="connsiteX4" fmla="*/ 37366 w 69465"/>
                <a:gd name="connsiteY4" fmla="*/ 55436 h 270250"/>
                <a:gd name="connsiteX5" fmla="*/ 23787 w 69465"/>
                <a:gd name="connsiteY5" fmla="*/ 80261 h 270250"/>
                <a:gd name="connsiteX6" fmla="*/ 57734 w 69465"/>
                <a:gd name="connsiteY6" fmla="*/ 103510 h 270250"/>
                <a:gd name="connsiteX7" fmla="*/ 69461 w 69465"/>
                <a:gd name="connsiteY7" fmla="*/ 126142 h 270250"/>
                <a:gd name="connsiteX8" fmla="*/ 55677 w 69465"/>
                <a:gd name="connsiteY8" fmla="*/ 130805 h 270250"/>
                <a:gd name="connsiteX9" fmla="*/ 20815 w 69465"/>
                <a:gd name="connsiteY9" fmla="*/ 130188 h 270250"/>
                <a:gd name="connsiteX10" fmla="*/ 21295 w 69465"/>
                <a:gd name="connsiteY10" fmla="*/ 144727 h 270250"/>
                <a:gd name="connsiteX11" fmla="*/ 20267 w 69465"/>
                <a:gd name="connsiteY11" fmla="*/ 164089 h 270250"/>
                <a:gd name="connsiteX12" fmla="*/ 13088 w 69465"/>
                <a:gd name="connsiteY12" fmla="*/ 180297 h 270250"/>
                <a:gd name="connsiteX13" fmla="*/ 38120 w 69465"/>
                <a:gd name="connsiteY13" fmla="*/ 212644 h 270250"/>
                <a:gd name="connsiteX14" fmla="*/ 45824 w 69465"/>
                <a:gd name="connsiteY14" fmla="*/ 226177 h 270250"/>
                <a:gd name="connsiteX15" fmla="*/ 30165 w 69465"/>
                <a:gd name="connsiteY15" fmla="*/ 249425 h 270250"/>
                <a:gd name="connsiteX16" fmla="*/ 20975 w 69465"/>
                <a:gd name="connsiteY16" fmla="*/ 270251 h 270250"/>
                <a:gd name="connsiteX17" fmla="*/ 3122 w 69465"/>
                <a:gd name="connsiteY17" fmla="*/ 256352 h 270250"/>
                <a:gd name="connsiteX18" fmla="*/ 7556 w 69465"/>
                <a:gd name="connsiteY18" fmla="*/ 247391 h 270250"/>
                <a:gd name="connsiteX19" fmla="*/ 21661 w 69465"/>
                <a:gd name="connsiteY19" fmla="*/ 214815 h 270250"/>
                <a:gd name="connsiteX20" fmla="*/ 2801 w 69465"/>
                <a:gd name="connsiteY20" fmla="*/ 181211 h 270250"/>
                <a:gd name="connsiteX21" fmla="*/ 9339 w 69465"/>
                <a:gd name="connsiteY21" fmla="*/ 153893 h 270250"/>
                <a:gd name="connsiteX22" fmla="*/ 1338 w 69465"/>
                <a:gd name="connsiteY22" fmla="*/ 119946 h 270250"/>
                <a:gd name="connsiteX23" fmla="*/ 26553 w 69465"/>
                <a:gd name="connsiteY23" fmla="*/ 110825 h 270250"/>
                <a:gd name="connsiteX24" fmla="*/ 22941 w 69465"/>
                <a:gd name="connsiteY24" fmla="*/ 99715 h 270250"/>
                <a:gd name="connsiteX25" fmla="*/ 7213 w 69465"/>
                <a:gd name="connsiteY25" fmla="*/ 78318 h 270250"/>
                <a:gd name="connsiteX26" fmla="*/ 21067 w 69465"/>
                <a:gd name="connsiteY26" fmla="*/ 45812 h 270250"/>
                <a:gd name="connsiteX27" fmla="*/ 16929 w 69465"/>
                <a:gd name="connsiteY27" fmla="*/ 28072 h 270250"/>
                <a:gd name="connsiteX28" fmla="*/ 16906 w 69465"/>
                <a:gd name="connsiteY28" fmla="*/ 2926 h 2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465" h="270250">
                  <a:moveTo>
                    <a:pt x="16906" y="2926"/>
                  </a:moveTo>
                  <a:lnTo>
                    <a:pt x="18506" y="0"/>
                  </a:lnTo>
                  <a:lnTo>
                    <a:pt x="19969" y="2698"/>
                  </a:lnTo>
                  <a:cubicBezTo>
                    <a:pt x="22850" y="10996"/>
                    <a:pt x="24404" y="19843"/>
                    <a:pt x="28725" y="27638"/>
                  </a:cubicBezTo>
                  <a:cubicBezTo>
                    <a:pt x="33182" y="36233"/>
                    <a:pt x="39652" y="45126"/>
                    <a:pt x="37366" y="55436"/>
                  </a:cubicBezTo>
                  <a:cubicBezTo>
                    <a:pt x="36108" y="65380"/>
                    <a:pt x="23581" y="70226"/>
                    <a:pt x="23787" y="80261"/>
                  </a:cubicBezTo>
                  <a:cubicBezTo>
                    <a:pt x="33228" y="90389"/>
                    <a:pt x="45824" y="96743"/>
                    <a:pt x="57734" y="103510"/>
                  </a:cubicBezTo>
                  <a:cubicBezTo>
                    <a:pt x="65689" y="107808"/>
                    <a:pt x="69621" y="117432"/>
                    <a:pt x="69461" y="126142"/>
                  </a:cubicBezTo>
                  <a:cubicBezTo>
                    <a:pt x="66672" y="130805"/>
                    <a:pt x="60523" y="131422"/>
                    <a:pt x="55677" y="130805"/>
                  </a:cubicBezTo>
                  <a:cubicBezTo>
                    <a:pt x="44178" y="129525"/>
                    <a:pt x="32062" y="126073"/>
                    <a:pt x="20815" y="130188"/>
                  </a:cubicBezTo>
                  <a:cubicBezTo>
                    <a:pt x="14186" y="133342"/>
                    <a:pt x="19672" y="140040"/>
                    <a:pt x="21295" y="144727"/>
                  </a:cubicBezTo>
                  <a:cubicBezTo>
                    <a:pt x="24473" y="150716"/>
                    <a:pt x="25067" y="158717"/>
                    <a:pt x="20267" y="164089"/>
                  </a:cubicBezTo>
                  <a:cubicBezTo>
                    <a:pt x="17112" y="168981"/>
                    <a:pt x="9888" y="173622"/>
                    <a:pt x="13088" y="180297"/>
                  </a:cubicBezTo>
                  <a:cubicBezTo>
                    <a:pt x="19261" y="192550"/>
                    <a:pt x="27627" y="203705"/>
                    <a:pt x="38120" y="212644"/>
                  </a:cubicBezTo>
                  <a:cubicBezTo>
                    <a:pt x="41298" y="216484"/>
                    <a:pt x="47653" y="220439"/>
                    <a:pt x="45824" y="226177"/>
                  </a:cubicBezTo>
                  <a:cubicBezTo>
                    <a:pt x="39880" y="233378"/>
                    <a:pt x="32862" y="240213"/>
                    <a:pt x="30165" y="249425"/>
                  </a:cubicBezTo>
                  <a:cubicBezTo>
                    <a:pt x="27879" y="256786"/>
                    <a:pt x="29502" y="266548"/>
                    <a:pt x="20975" y="270251"/>
                  </a:cubicBezTo>
                  <a:cubicBezTo>
                    <a:pt x="15009" y="265588"/>
                    <a:pt x="9042" y="260993"/>
                    <a:pt x="3122" y="256352"/>
                  </a:cubicBezTo>
                  <a:cubicBezTo>
                    <a:pt x="4562" y="253334"/>
                    <a:pt x="6002" y="250317"/>
                    <a:pt x="7556" y="247391"/>
                  </a:cubicBezTo>
                  <a:cubicBezTo>
                    <a:pt x="12494" y="236555"/>
                    <a:pt x="23787" y="227937"/>
                    <a:pt x="21661" y="214815"/>
                  </a:cubicBezTo>
                  <a:cubicBezTo>
                    <a:pt x="17272" y="202608"/>
                    <a:pt x="3350" y="195110"/>
                    <a:pt x="2801" y="181211"/>
                  </a:cubicBezTo>
                  <a:cubicBezTo>
                    <a:pt x="790" y="171267"/>
                    <a:pt x="9911" y="163403"/>
                    <a:pt x="9339" y="153893"/>
                  </a:cubicBezTo>
                  <a:cubicBezTo>
                    <a:pt x="5476" y="142921"/>
                    <a:pt x="-3348" y="132222"/>
                    <a:pt x="1338" y="119946"/>
                  </a:cubicBezTo>
                  <a:cubicBezTo>
                    <a:pt x="8105" y="113477"/>
                    <a:pt x="18278" y="114094"/>
                    <a:pt x="26553" y="110825"/>
                  </a:cubicBezTo>
                  <a:cubicBezTo>
                    <a:pt x="30279" y="106962"/>
                    <a:pt x="26256" y="102116"/>
                    <a:pt x="22941" y="99715"/>
                  </a:cubicBezTo>
                  <a:cubicBezTo>
                    <a:pt x="16403" y="93840"/>
                    <a:pt x="5476" y="88880"/>
                    <a:pt x="7213" y="78318"/>
                  </a:cubicBezTo>
                  <a:cubicBezTo>
                    <a:pt x="6916" y="65791"/>
                    <a:pt x="15214" y="56030"/>
                    <a:pt x="21067" y="45812"/>
                  </a:cubicBezTo>
                  <a:cubicBezTo>
                    <a:pt x="20541" y="39708"/>
                    <a:pt x="17660" y="34107"/>
                    <a:pt x="16929" y="28072"/>
                  </a:cubicBezTo>
                  <a:cubicBezTo>
                    <a:pt x="15969" y="19705"/>
                    <a:pt x="16357" y="11270"/>
                    <a:pt x="16906" y="2926"/>
                  </a:cubicBezTo>
                  <a:close/>
                </a:path>
              </a:pathLst>
            </a:custGeom>
            <a:solidFill>
              <a:srgbClr val="B7E0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91166EE0-732E-1FC2-50FC-74A7B306C80C}"/>
                </a:ext>
              </a:extLst>
            </p:cNvPr>
            <p:cNvSpPr/>
            <p:nvPr/>
          </p:nvSpPr>
          <p:spPr>
            <a:xfrm>
              <a:off x="9550626" y="2760215"/>
              <a:ext cx="7869" cy="29089"/>
            </a:xfrm>
            <a:custGeom>
              <a:avLst/>
              <a:gdLst>
                <a:gd name="connsiteX0" fmla="*/ 7681 w 75231"/>
                <a:gd name="connsiteY0" fmla="*/ 0 h 278091"/>
                <a:gd name="connsiteX1" fmla="*/ 16299 w 75231"/>
                <a:gd name="connsiteY1" fmla="*/ 1440 h 278091"/>
                <a:gd name="connsiteX2" fmla="*/ 16436 w 75231"/>
                <a:gd name="connsiteY2" fmla="*/ 1897 h 278091"/>
                <a:gd name="connsiteX3" fmla="*/ 48692 w 75231"/>
                <a:gd name="connsiteY3" fmla="*/ 55984 h 278091"/>
                <a:gd name="connsiteX4" fmla="*/ 60739 w 75231"/>
                <a:gd name="connsiteY4" fmla="*/ 104859 h 278091"/>
                <a:gd name="connsiteX5" fmla="*/ 75164 w 75231"/>
                <a:gd name="connsiteY5" fmla="*/ 144063 h 278091"/>
                <a:gd name="connsiteX6" fmla="*/ 63962 w 75231"/>
                <a:gd name="connsiteY6" fmla="*/ 150579 h 278091"/>
                <a:gd name="connsiteX7" fmla="*/ 27798 w 75231"/>
                <a:gd name="connsiteY7" fmla="*/ 158351 h 278091"/>
                <a:gd name="connsiteX8" fmla="*/ 19111 w 75231"/>
                <a:gd name="connsiteY8" fmla="*/ 177714 h 278091"/>
                <a:gd name="connsiteX9" fmla="*/ 55984 w 75231"/>
                <a:gd name="connsiteY9" fmla="*/ 214952 h 278091"/>
                <a:gd name="connsiteX10" fmla="*/ 45377 w 75231"/>
                <a:gd name="connsiteY10" fmla="*/ 230200 h 278091"/>
                <a:gd name="connsiteX11" fmla="*/ 27386 w 75231"/>
                <a:gd name="connsiteY11" fmla="*/ 247368 h 278091"/>
                <a:gd name="connsiteX12" fmla="*/ 31158 w 75231"/>
                <a:gd name="connsiteY12" fmla="*/ 273886 h 278091"/>
                <a:gd name="connsiteX13" fmla="*/ 22677 w 75231"/>
                <a:gd name="connsiteY13" fmla="*/ 278092 h 278091"/>
                <a:gd name="connsiteX14" fmla="*/ 8687 w 75231"/>
                <a:gd name="connsiteY14" fmla="*/ 267553 h 278091"/>
                <a:gd name="connsiteX15" fmla="*/ 17877 w 75231"/>
                <a:gd name="connsiteY15" fmla="*/ 246728 h 278091"/>
                <a:gd name="connsiteX16" fmla="*/ 33536 w 75231"/>
                <a:gd name="connsiteY16" fmla="*/ 223479 h 278091"/>
                <a:gd name="connsiteX17" fmla="*/ 25832 w 75231"/>
                <a:gd name="connsiteY17" fmla="*/ 209946 h 278091"/>
                <a:gd name="connsiteX18" fmla="*/ 800 w 75231"/>
                <a:gd name="connsiteY18" fmla="*/ 177599 h 278091"/>
                <a:gd name="connsiteX19" fmla="*/ 7978 w 75231"/>
                <a:gd name="connsiteY19" fmla="*/ 161392 h 278091"/>
                <a:gd name="connsiteX20" fmla="*/ 9007 w 75231"/>
                <a:gd name="connsiteY20" fmla="*/ 142029 h 278091"/>
                <a:gd name="connsiteX21" fmla="*/ 8527 w 75231"/>
                <a:gd name="connsiteY21" fmla="*/ 127490 h 278091"/>
                <a:gd name="connsiteX22" fmla="*/ 43388 w 75231"/>
                <a:gd name="connsiteY22" fmla="*/ 128107 h 278091"/>
                <a:gd name="connsiteX23" fmla="*/ 57173 w 75231"/>
                <a:gd name="connsiteY23" fmla="*/ 123444 h 278091"/>
                <a:gd name="connsiteX24" fmla="*/ 45446 w 75231"/>
                <a:gd name="connsiteY24" fmla="*/ 100813 h 278091"/>
                <a:gd name="connsiteX25" fmla="*/ 11499 w 75231"/>
                <a:gd name="connsiteY25" fmla="*/ 77564 h 278091"/>
                <a:gd name="connsiteX26" fmla="*/ 25077 w 75231"/>
                <a:gd name="connsiteY26" fmla="*/ 52738 h 278091"/>
                <a:gd name="connsiteX27" fmla="*/ 16436 w 75231"/>
                <a:gd name="connsiteY27" fmla="*/ 24940 h 278091"/>
                <a:gd name="connsiteX28" fmla="*/ 7681 w 75231"/>
                <a:gd name="connsiteY28" fmla="*/ 0 h 27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31" h="278091">
                  <a:moveTo>
                    <a:pt x="7681" y="0"/>
                  </a:moveTo>
                  <a:cubicBezTo>
                    <a:pt x="10516" y="411"/>
                    <a:pt x="13373" y="891"/>
                    <a:pt x="16299" y="1440"/>
                  </a:cubicBezTo>
                  <a:lnTo>
                    <a:pt x="16436" y="1897"/>
                  </a:lnTo>
                  <a:cubicBezTo>
                    <a:pt x="22540" y="22448"/>
                    <a:pt x="42908" y="35227"/>
                    <a:pt x="48692" y="55984"/>
                  </a:cubicBezTo>
                  <a:cubicBezTo>
                    <a:pt x="51504" y="72512"/>
                    <a:pt x="54544" y="89177"/>
                    <a:pt x="60739" y="104859"/>
                  </a:cubicBezTo>
                  <a:cubicBezTo>
                    <a:pt x="63871" y="118552"/>
                    <a:pt x="73975" y="129913"/>
                    <a:pt x="75164" y="144063"/>
                  </a:cubicBezTo>
                  <a:cubicBezTo>
                    <a:pt x="76033" y="150305"/>
                    <a:pt x="68283" y="150464"/>
                    <a:pt x="63962" y="150579"/>
                  </a:cubicBezTo>
                  <a:cubicBezTo>
                    <a:pt x="51572" y="150305"/>
                    <a:pt x="38336" y="151105"/>
                    <a:pt x="27798" y="158351"/>
                  </a:cubicBezTo>
                  <a:cubicBezTo>
                    <a:pt x="22677" y="163220"/>
                    <a:pt x="18631" y="170513"/>
                    <a:pt x="19111" y="177714"/>
                  </a:cubicBezTo>
                  <a:cubicBezTo>
                    <a:pt x="24917" y="195361"/>
                    <a:pt x="44348" y="201899"/>
                    <a:pt x="55984" y="214952"/>
                  </a:cubicBezTo>
                  <a:cubicBezTo>
                    <a:pt x="52989" y="220325"/>
                    <a:pt x="51801" y="227845"/>
                    <a:pt x="45377" y="230200"/>
                  </a:cubicBezTo>
                  <a:cubicBezTo>
                    <a:pt x="37605" y="233629"/>
                    <a:pt x="31661" y="240167"/>
                    <a:pt x="27386" y="247368"/>
                  </a:cubicBezTo>
                  <a:cubicBezTo>
                    <a:pt x="25032" y="256420"/>
                    <a:pt x="33879" y="264696"/>
                    <a:pt x="31158" y="273886"/>
                  </a:cubicBezTo>
                  <a:cubicBezTo>
                    <a:pt x="28712" y="275966"/>
                    <a:pt x="25443" y="276674"/>
                    <a:pt x="22677" y="278092"/>
                  </a:cubicBezTo>
                  <a:cubicBezTo>
                    <a:pt x="17968" y="274594"/>
                    <a:pt x="13305" y="271097"/>
                    <a:pt x="8687" y="267553"/>
                  </a:cubicBezTo>
                  <a:cubicBezTo>
                    <a:pt x="17214" y="263850"/>
                    <a:pt x="15591" y="254089"/>
                    <a:pt x="17877" y="246728"/>
                  </a:cubicBezTo>
                  <a:cubicBezTo>
                    <a:pt x="20574" y="237515"/>
                    <a:pt x="27592" y="230680"/>
                    <a:pt x="33536" y="223479"/>
                  </a:cubicBezTo>
                  <a:cubicBezTo>
                    <a:pt x="35364" y="217742"/>
                    <a:pt x="29009" y="213786"/>
                    <a:pt x="25832" y="209946"/>
                  </a:cubicBezTo>
                  <a:cubicBezTo>
                    <a:pt x="15339" y="201008"/>
                    <a:pt x="6972" y="189852"/>
                    <a:pt x="800" y="177599"/>
                  </a:cubicBezTo>
                  <a:cubicBezTo>
                    <a:pt x="-2400" y="170924"/>
                    <a:pt x="4824" y="166284"/>
                    <a:pt x="7978" y="161392"/>
                  </a:cubicBezTo>
                  <a:cubicBezTo>
                    <a:pt x="12779" y="156020"/>
                    <a:pt x="12184" y="148019"/>
                    <a:pt x="9007" y="142029"/>
                  </a:cubicBezTo>
                  <a:cubicBezTo>
                    <a:pt x="7384" y="137343"/>
                    <a:pt x="1897" y="130645"/>
                    <a:pt x="8527" y="127490"/>
                  </a:cubicBezTo>
                  <a:cubicBezTo>
                    <a:pt x="19774" y="123375"/>
                    <a:pt x="31890" y="126827"/>
                    <a:pt x="43388" y="128107"/>
                  </a:cubicBezTo>
                  <a:cubicBezTo>
                    <a:pt x="48235" y="128725"/>
                    <a:pt x="54384" y="128107"/>
                    <a:pt x="57173" y="123444"/>
                  </a:cubicBezTo>
                  <a:cubicBezTo>
                    <a:pt x="57333" y="114734"/>
                    <a:pt x="53401" y="105110"/>
                    <a:pt x="45446" y="100813"/>
                  </a:cubicBezTo>
                  <a:cubicBezTo>
                    <a:pt x="33536" y="94046"/>
                    <a:pt x="20940" y="87691"/>
                    <a:pt x="11499" y="77564"/>
                  </a:cubicBezTo>
                  <a:cubicBezTo>
                    <a:pt x="11293" y="67528"/>
                    <a:pt x="23820" y="62682"/>
                    <a:pt x="25077" y="52738"/>
                  </a:cubicBezTo>
                  <a:cubicBezTo>
                    <a:pt x="27363" y="42428"/>
                    <a:pt x="20894" y="33535"/>
                    <a:pt x="16436" y="24940"/>
                  </a:cubicBezTo>
                  <a:cubicBezTo>
                    <a:pt x="12116" y="17145"/>
                    <a:pt x="10561" y="8298"/>
                    <a:pt x="7681" y="0"/>
                  </a:cubicBezTo>
                  <a:close/>
                </a:path>
              </a:pathLst>
            </a:custGeom>
            <a:solidFill>
              <a:srgbClr val="A4D8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orma Livre: Forma 275">
              <a:extLst>
                <a:ext uri="{FF2B5EF4-FFF2-40B4-BE49-F238E27FC236}">
                  <a16:creationId xmlns:a16="http://schemas.microsoft.com/office/drawing/2014/main" id="{E3170C2D-5740-9CF3-0919-CF9ABEA4D4B3}"/>
                </a:ext>
              </a:extLst>
            </p:cNvPr>
            <p:cNvSpPr/>
            <p:nvPr/>
          </p:nvSpPr>
          <p:spPr>
            <a:xfrm>
              <a:off x="9552345" y="2760413"/>
              <a:ext cx="12620" cy="33168"/>
            </a:xfrm>
            <a:custGeom>
              <a:avLst/>
              <a:gdLst>
                <a:gd name="connsiteX0" fmla="*/ 32255 w 120650"/>
                <a:gd name="connsiteY0" fmla="*/ 54087 h 317089"/>
                <a:gd name="connsiteX1" fmla="*/ 0 w 120650"/>
                <a:gd name="connsiteY1" fmla="*/ 0 h 317089"/>
                <a:gd name="connsiteX2" fmla="*/ 39617 w 120650"/>
                <a:gd name="connsiteY2" fmla="*/ 9990 h 317089"/>
                <a:gd name="connsiteX3" fmla="*/ 39662 w 120650"/>
                <a:gd name="connsiteY3" fmla="*/ 10287 h 317089"/>
                <a:gd name="connsiteX4" fmla="*/ 40142 w 120650"/>
                <a:gd name="connsiteY4" fmla="*/ 13785 h 317089"/>
                <a:gd name="connsiteX5" fmla="*/ 95486 w 120650"/>
                <a:gd name="connsiteY5" fmla="*/ 39525 h 317089"/>
                <a:gd name="connsiteX6" fmla="*/ 105385 w 120650"/>
                <a:gd name="connsiteY6" fmla="*/ 30335 h 317089"/>
                <a:gd name="connsiteX7" fmla="*/ 106436 w 120650"/>
                <a:gd name="connsiteY7" fmla="*/ 29535 h 317089"/>
                <a:gd name="connsiteX8" fmla="*/ 114208 w 120650"/>
                <a:gd name="connsiteY8" fmla="*/ 31204 h 317089"/>
                <a:gd name="connsiteX9" fmla="*/ 115329 w 120650"/>
                <a:gd name="connsiteY9" fmla="*/ 61562 h 317089"/>
                <a:gd name="connsiteX10" fmla="*/ 78113 w 120650"/>
                <a:gd name="connsiteY10" fmla="*/ 60990 h 317089"/>
                <a:gd name="connsiteX11" fmla="*/ 63414 w 120650"/>
                <a:gd name="connsiteY11" fmla="*/ 73632 h 317089"/>
                <a:gd name="connsiteX12" fmla="*/ 36050 w 120650"/>
                <a:gd name="connsiteY12" fmla="*/ 60487 h 317089"/>
                <a:gd name="connsiteX13" fmla="*/ 48623 w 120650"/>
                <a:gd name="connsiteY13" fmla="*/ 92926 h 317089"/>
                <a:gd name="connsiteX14" fmla="*/ 83759 w 120650"/>
                <a:gd name="connsiteY14" fmla="*/ 140383 h 317089"/>
                <a:gd name="connsiteX15" fmla="*/ 94755 w 120650"/>
                <a:gd name="connsiteY15" fmla="*/ 180754 h 317089"/>
                <a:gd name="connsiteX16" fmla="*/ 85428 w 120650"/>
                <a:gd name="connsiteY16" fmla="*/ 190950 h 317089"/>
                <a:gd name="connsiteX17" fmla="*/ 99030 w 120650"/>
                <a:gd name="connsiteY17" fmla="*/ 214267 h 317089"/>
                <a:gd name="connsiteX18" fmla="*/ 93497 w 120650"/>
                <a:gd name="connsiteY18" fmla="*/ 216141 h 317089"/>
                <a:gd name="connsiteX19" fmla="*/ 108539 w 120650"/>
                <a:gd name="connsiteY19" fmla="*/ 250157 h 317089"/>
                <a:gd name="connsiteX20" fmla="*/ 102641 w 120650"/>
                <a:gd name="connsiteY20" fmla="*/ 253929 h 317089"/>
                <a:gd name="connsiteX21" fmla="*/ 103784 w 120650"/>
                <a:gd name="connsiteY21" fmla="*/ 259895 h 317089"/>
                <a:gd name="connsiteX22" fmla="*/ 95258 w 120650"/>
                <a:gd name="connsiteY22" fmla="*/ 261816 h 317089"/>
                <a:gd name="connsiteX23" fmla="*/ 110414 w 120650"/>
                <a:gd name="connsiteY23" fmla="*/ 306187 h 317089"/>
                <a:gd name="connsiteX24" fmla="*/ 91623 w 120650"/>
                <a:gd name="connsiteY24" fmla="*/ 316885 h 317089"/>
                <a:gd name="connsiteX25" fmla="*/ 55184 w 120650"/>
                <a:gd name="connsiteY25" fmla="*/ 308221 h 317089"/>
                <a:gd name="connsiteX26" fmla="*/ 19797 w 120650"/>
                <a:gd name="connsiteY26" fmla="*/ 285910 h 317089"/>
                <a:gd name="connsiteX27" fmla="*/ 32301 w 120650"/>
                <a:gd name="connsiteY27" fmla="*/ 277246 h 317089"/>
                <a:gd name="connsiteX28" fmla="*/ 16231 w 120650"/>
                <a:gd name="connsiteY28" fmla="*/ 246019 h 317089"/>
                <a:gd name="connsiteX29" fmla="*/ 38108 w 120650"/>
                <a:gd name="connsiteY29" fmla="*/ 233423 h 317089"/>
                <a:gd name="connsiteX30" fmla="*/ 54818 w 120650"/>
                <a:gd name="connsiteY30" fmla="*/ 219525 h 317089"/>
                <a:gd name="connsiteX31" fmla="*/ 13122 w 120650"/>
                <a:gd name="connsiteY31" fmla="*/ 181371 h 317089"/>
                <a:gd name="connsiteX32" fmla="*/ 13145 w 120650"/>
                <a:gd name="connsiteY32" fmla="*/ 165118 h 317089"/>
                <a:gd name="connsiteX33" fmla="*/ 61059 w 120650"/>
                <a:gd name="connsiteY33" fmla="*/ 155882 h 317089"/>
                <a:gd name="connsiteX34" fmla="*/ 67666 w 120650"/>
                <a:gd name="connsiteY34" fmla="*/ 145344 h 317089"/>
                <a:gd name="connsiteX35" fmla="*/ 54727 w 120650"/>
                <a:gd name="connsiteY35" fmla="*/ 119375 h 317089"/>
                <a:gd name="connsiteX36" fmla="*/ 44303 w 120650"/>
                <a:gd name="connsiteY36" fmla="*/ 102962 h 317089"/>
                <a:gd name="connsiteX37" fmla="*/ 32255 w 120650"/>
                <a:gd name="connsiteY37" fmla="*/ 54087 h 3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0650" h="317089">
                  <a:moveTo>
                    <a:pt x="32255" y="54087"/>
                  </a:moveTo>
                  <a:cubicBezTo>
                    <a:pt x="26472" y="33330"/>
                    <a:pt x="6104" y="20551"/>
                    <a:pt x="0" y="0"/>
                  </a:cubicBezTo>
                  <a:cubicBezTo>
                    <a:pt x="13350" y="2743"/>
                    <a:pt x="26381" y="6744"/>
                    <a:pt x="39617" y="9990"/>
                  </a:cubicBezTo>
                  <a:lnTo>
                    <a:pt x="39662" y="10287"/>
                  </a:lnTo>
                  <a:cubicBezTo>
                    <a:pt x="39776" y="11156"/>
                    <a:pt x="40028" y="12916"/>
                    <a:pt x="40142" y="13785"/>
                  </a:cubicBezTo>
                  <a:cubicBezTo>
                    <a:pt x="58407" y="22609"/>
                    <a:pt x="75667" y="34427"/>
                    <a:pt x="95486" y="39525"/>
                  </a:cubicBezTo>
                  <a:cubicBezTo>
                    <a:pt x="101750" y="41742"/>
                    <a:pt x="104402" y="35182"/>
                    <a:pt x="105385" y="30335"/>
                  </a:cubicBezTo>
                  <a:lnTo>
                    <a:pt x="106436" y="29535"/>
                  </a:lnTo>
                  <a:cubicBezTo>
                    <a:pt x="108997" y="29878"/>
                    <a:pt x="111603" y="30427"/>
                    <a:pt x="114208" y="31204"/>
                  </a:cubicBezTo>
                  <a:cubicBezTo>
                    <a:pt x="118095" y="40668"/>
                    <a:pt x="125913" y="53492"/>
                    <a:pt x="115329" y="61562"/>
                  </a:cubicBezTo>
                  <a:cubicBezTo>
                    <a:pt x="103053" y="65700"/>
                    <a:pt x="90434" y="58476"/>
                    <a:pt x="78113" y="60990"/>
                  </a:cubicBezTo>
                  <a:cubicBezTo>
                    <a:pt x="72809" y="64717"/>
                    <a:pt x="69129" y="70454"/>
                    <a:pt x="63414" y="73632"/>
                  </a:cubicBezTo>
                  <a:cubicBezTo>
                    <a:pt x="52212" y="76581"/>
                    <a:pt x="42771" y="68329"/>
                    <a:pt x="36050" y="60487"/>
                  </a:cubicBezTo>
                  <a:cubicBezTo>
                    <a:pt x="38588" y="71780"/>
                    <a:pt x="41148" y="83668"/>
                    <a:pt x="48623" y="92926"/>
                  </a:cubicBezTo>
                  <a:cubicBezTo>
                    <a:pt x="61105" y="108173"/>
                    <a:pt x="70706" y="125570"/>
                    <a:pt x="83759" y="140383"/>
                  </a:cubicBezTo>
                  <a:cubicBezTo>
                    <a:pt x="93634" y="151105"/>
                    <a:pt x="95943" y="166718"/>
                    <a:pt x="94755" y="180754"/>
                  </a:cubicBezTo>
                  <a:cubicBezTo>
                    <a:pt x="94526" y="185989"/>
                    <a:pt x="88743" y="187863"/>
                    <a:pt x="85428" y="190950"/>
                  </a:cubicBezTo>
                  <a:cubicBezTo>
                    <a:pt x="89108" y="199156"/>
                    <a:pt x="93840" y="206883"/>
                    <a:pt x="99030" y="214267"/>
                  </a:cubicBezTo>
                  <a:cubicBezTo>
                    <a:pt x="97635" y="214724"/>
                    <a:pt x="94892" y="215661"/>
                    <a:pt x="93497" y="216141"/>
                  </a:cubicBezTo>
                  <a:cubicBezTo>
                    <a:pt x="102893" y="225079"/>
                    <a:pt x="107168" y="237493"/>
                    <a:pt x="108539" y="250157"/>
                  </a:cubicBezTo>
                  <a:cubicBezTo>
                    <a:pt x="106550" y="251368"/>
                    <a:pt x="104562" y="252626"/>
                    <a:pt x="102641" y="253929"/>
                  </a:cubicBezTo>
                  <a:cubicBezTo>
                    <a:pt x="102984" y="255872"/>
                    <a:pt x="103373" y="257861"/>
                    <a:pt x="103784" y="259895"/>
                  </a:cubicBezTo>
                  <a:cubicBezTo>
                    <a:pt x="100904" y="260490"/>
                    <a:pt x="98069" y="261130"/>
                    <a:pt x="95258" y="261816"/>
                  </a:cubicBezTo>
                  <a:cubicBezTo>
                    <a:pt x="98778" y="277292"/>
                    <a:pt x="115329" y="289110"/>
                    <a:pt x="110414" y="306187"/>
                  </a:cubicBezTo>
                  <a:cubicBezTo>
                    <a:pt x="108539" y="314622"/>
                    <a:pt x="98618" y="315674"/>
                    <a:pt x="91623" y="316885"/>
                  </a:cubicBezTo>
                  <a:cubicBezTo>
                    <a:pt x="78501" y="318828"/>
                    <a:pt x="68192" y="306187"/>
                    <a:pt x="55184" y="308221"/>
                  </a:cubicBezTo>
                  <a:cubicBezTo>
                    <a:pt x="43046" y="301340"/>
                    <a:pt x="31273" y="293843"/>
                    <a:pt x="19797" y="285910"/>
                  </a:cubicBezTo>
                  <a:cubicBezTo>
                    <a:pt x="24140" y="283350"/>
                    <a:pt x="29307" y="281544"/>
                    <a:pt x="32301" y="277246"/>
                  </a:cubicBezTo>
                  <a:cubicBezTo>
                    <a:pt x="33216" y="264010"/>
                    <a:pt x="14973" y="259095"/>
                    <a:pt x="16231" y="246019"/>
                  </a:cubicBezTo>
                  <a:cubicBezTo>
                    <a:pt x="22060" y="239756"/>
                    <a:pt x="29787" y="235412"/>
                    <a:pt x="38108" y="233423"/>
                  </a:cubicBezTo>
                  <a:cubicBezTo>
                    <a:pt x="45834" y="232029"/>
                    <a:pt x="48875" y="223777"/>
                    <a:pt x="54818" y="219525"/>
                  </a:cubicBezTo>
                  <a:cubicBezTo>
                    <a:pt x="43411" y="204071"/>
                    <a:pt x="24346" y="196870"/>
                    <a:pt x="13122" y="181371"/>
                  </a:cubicBezTo>
                  <a:cubicBezTo>
                    <a:pt x="10996" y="176296"/>
                    <a:pt x="11681" y="170307"/>
                    <a:pt x="13145" y="165118"/>
                  </a:cubicBezTo>
                  <a:cubicBezTo>
                    <a:pt x="27592" y="156683"/>
                    <a:pt x="45149" y="158808"/>
                    <a:pt x="61059" y="155882"/>
                  </a:cubicBezTo>
                  <a:cubicBezTo>
                    <a:pt x="65425" y="154945"/>
                    <a:pt x="69974" y="149916"/>
                    <a:pt x="67666" y="145344"/>
                  </a:cubicBezTo>
                  <a:cubicBezTo>
                    <a:pt x="64511" y="136131"/>
                    <a:pt x="58567" y="128245"/>
                    <a:pt x="54727" y="119375"/>
                  </a:cubicBezTo>
                  <a:cubicBezTo>
                    <a:pt x="52144" y="113363"/>
                    <a:pt x="48806" y="107693"/>
                    <a:pt x="44303" y="102962"/>
                  </a:cubicBezTo>
                  <a:cubicBezTo>
                    <a:pt x="38108" y="87279"/>
                    <a:pt x="35067" y="70615"/>
                    <a:pt x="32255" y="54087"/>
                  </a:cubicBezTo>
                  <a:close/>
                </a:path>
              </a:pathLst>
            </a:custGeom>
            <a:solidFill>
              <a:srgbClr val="7BC9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orma Livre: Forma 276">
              <a:extLst>
                <a:ext uri="{FF2B5EF4-FFF2-40B4-BE49-F238E27FC236}">
                  <a16:creationId xmlns:a16="http://schemas.microsoft.com/office/drawing/2014/main" id="{A48B2426-8652-9211-F2C7-A1070EBAE987}"/>
                </a:ext>
              </a:extLst>
            </p:cNvPr>
            <p:cNvSpPr/>
            <p:nvPr/>
          </p:nvSpPr>
          <p:spPr>
            <a:xfrm>
              <a:off x="9556494" y="2761489"/>
              <a:ext cx="6875" cy="3105"/>
            </a:xfrm>
            <a:custGeom>
              <a:avLst/>
              <a:gdLst>
                <a:gd name="connsiteX0" fmla="*/ 480 w 65722"/>
                <a:gd name="connsiteY0" fmla="*/ 3498 h 29682"/>
                <a:gd name="connsiteX1" fmla="*/ 0 w 65722"/>
                <a:gd name="connsiteY1" fmla="*/ 0 h 29682"/>
                <a:gd name="connsiteX2" fmla="*/ 65060 w 65722"/>
                <a:gd name="connsiteY2" fmla="*/ 18471 h 29682"/>
                <a:gd name="connsiteX3" fmla="*/ 65723 w 65722"/>
                <a:gd name="connsiteY3" fmla="*/ 20048 h 29682"/>
                <a:gd name="connsiteX4" fmla="*/ 55824 w 65722"/>
                <a:gd name="connsiteY4" fmla="*/ 29238 h 29682"/>
                <a:gd name="connsiteX5" fmla="*/ 480 w 65722"/>
                <a:gd name="connsiteY5" fmla="*/ 3498 h 2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22" h="29682">
                  <a:moveTo>
                    <a:pt x="480" y="3498"/>
                  </a:moveTo>
                  <a:cubicBezTo>
                    <a:pt x="366" y="2629"/>
                    <a:pt x="114" y="869"/>
                    <a:pt x="0" y="0"/>
                  </a:cubicBezTo>
                  <a:cubicBezTo>
                    <a:pt x="21786" y="5715"/>
                    <a:pt x="43663" y="11453"/>
                    <a:pt x="65060" y="18471"/>
                  </a:cubicBezTo>
                  <a:lnTo>
                    <a:pt x="65723" y="20048"/>
                  </a:lnTo>
                  <a:cubicBezTo>
                    <a:pt x="64740" y="24895"/>
                    <a:pt x="62088" y="31455"/>
                    <a:pt x="55824" y="29238"/>
                  </a:cubicBezTo>
                  <a:cubicBezTo>
                    <a:pt x="36005" y="24140"/>
                    <a:pt x="18745" y="12322"/>
                    <a:pt x="480" y="3498"/>
                  </a:cubicBezTo>
                  <a:close/>
                </a:path>
              </a:pathLst>
            </a:custGeom>
            <a:solidFill>
              <a:srgbClr val="90D1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orma Livre: Forma 277">
              <a:extLst>
                <a:ext uri="{FF2B5EF4-FFF2-40B4-BE49-F238E27FC236}">
                  <a16:creationId xmlns:a16="http://schemas.microsoft.com/office/drawing/2014/main" id="{D2BA973B-C7FB-C9A1-1A8E-869AB899C8D4}"/>
                </a:ext>
              </a:extLst>
            </p:cNvPr>
            <p:cNvSpPr/>
            <p:nvPr/>
          </p:nvSpPr>
          <p:spPr>
            <a:xfrm>
              <a:off x="9556116" y="2763677"/>
              <a:ext cx="87735" cy="31669"/>
            </a:xfrm>
            <a:custGeom>
              <a:avLst/>
              <a:gdLst>
                <a:gd name="connsiteX0" fmla="*/ 78158 w 838756"/>
                <a:gd name="connsiteY0" fmla="*/ 0 h 302757"/>
                <a:gd name="connsiteX1" fmla="*/ 193441 w 838756"/>
                <a:gd name="connsiteY1" fmla="*/ 33490 h 302757"/>
                <a:gd name="connsiteX2" fmla="*/ 193418 w 838756"/>
                <a:gd name="connsiteY2" fmla="*/ 33787 h 302757"/>
                <a:gd name="connsiteX3" fmla="*/ 193259 w 838756"/>
                <a:gd name="connsiteY3" fmla="*/ 37696 h 302757"/>
                <a:gd name="connsiteX4" fmla="*/ 326898 w 838756"/>
                <a:gd name="connsiteY4" fmla="*/ 68694 h 302757"/>
                <a:gd name="connsiteX5" fmla="*/ 454937 w 838756"/>
                <a:gd name="connsiteY5" fmla="*/ 82273 h 302757"/>
                <a:gd name="connsiteX6" fmla="*/ 514258 w 838756"/>
                <a:gd name="connsiteY6" fmla="*/ 80056 h 302757"/>
                <a:gd name="connsiteX7" fmla="*/ 549920 w 838756"/>
                <a:gd name="connsiteY7" fmla="*/ 72809 h 302757"/>
                <a:gd name="connsiteX8" fmla="*/ 834550 w 838756"/>
                <a:gd name="connsiteY8" fmla="*/ 36347 h 302757"/>
                <a:gd name="connsiteX9" fmla="*/ 838756 w 838756"/>
                <a:gd name="connsiteY9" fmla="*/ 39479 h 302757"/>
                <a:gd name="connsiteX10" fmla="*/ 630044 w 838756"/>
                <a:gd name="connsiteY10" fmla="*/ 87394 h 302757"/>
                <a:gd name="connsiteX11" fmla="*/ 551863 w 838756"/>
                <a:gd name="connsiteY11" fmla="*/ 98527 h 302757"/>
                <a:gd name="connsiteX12" fmla="*/ 509755 w 838756"/>
                <a:gd name="connsiteY12" fmla="*/ 104539 h 302757"/>
                <a:gd name="connsiteX13" fmla="*/ 470779 w 838756"/>
                <a:gd name="connsiteY13" fmla="*/ 106390 h 302757"/>
                <a:gd name="connsiteX14" fmla="*/ 307673 w 838756"/>
                <a:gd name="connsiteY14" fmla="*/ 87119 h 302757"/>
                <a:gd name="connsiteX15" fmla="*/ 161026 w 838756"/>
                <a:gd name="connsiteY15" fmla="*/ 66591 h 302757"/>
                <a:gd name="connsiteX16" fmla="*/ 136246 w 838756"/>
                <a:gd name="connsiteY16" fmla="*/ 78273 h 302757"/>
                <a:gd name="connsiteX17" fmla="*/ 141183 w 838756"/>
                <a:gd name="connsiteY17" fmla="*/ 97886 h 302757"/>
                <a:gd name="connsiteX18" fmla="*/ 142463 w 838756"/>
                <a:gd name="connsiteY18" fmla="*/ 110802 h 302757"/>
                <a:gd name="connsiteX19" fmla="*/ 161094 w 838756"/>
                <a:gd name="connsiteY19" fmla="*/ 127147 h 302757"/>
                <a:gd name="connsiteX20" fmla="*/ 134943 w 838756"/>
                <a:gd name="connsiteY20" fmla="*/ 136543 h 302757"/>
                <a:gd name="connsiteX21" fmla="*/ 95281 w 838756"/>
                <a:gd name="connsiteY21" fmla="*/ 135262 h 302757"/>
                <a:gd name="connsiteX22" fmla="*/ 89360 w 838756"/>
                <a:gd name="connsiteY22" fmla="*/ 156865 h 302757"/>
                <a:gd name="connsiteX23" fmla="*/ 82639 w 838756"/>
                <a:gd name="connsiteY23" fmla="*/ 177416 h 302757"/>
                <a:gd name="connsiteX24" fmla="*/ 80490 w 838756"/>
                <a:gd name="connsiteY24" fmla="*/ 200276 h 302757"/>
                <a:gd name="connsiteX25" fmla="*/ 85862 w 838756"/>
                <a:gd name="connsiteY25" fmla="*/ 226382 h 302757"/>
                <a:gd name="connsiteX26" fmla="*/ 81770 w 838756"/>
                <a:gd name="connsiteY26" fmla="*/ 228829 h 302757"/>
                <a:gd name="connsiteX27" fmla="*/ 81336 w 838756"/>
                <a:gd name="connsiteY27" fmla="*/ 235207 h 302757"/>
                <a:gd name="connsiteX28" fmla="*/ 74821 w 838756"/>
                <a:gd name="connsiteY28" fmla="*/ 239253 h 302757"/>
                <a:gd name="connsiteX29" fmla="*/ 89337 w 838756"/>
                <a:gd name="connsiteY29" fmla="*/ 280286 h 302757"/>
                <a:gd name="connsiteX30" fmla="*/ 68168 w 838756"/>
                <a:gd name="connsiteY30" fmla="*/ 302758 h 302757"/>
                <a:gd name="connsiteX31" fmla="*/ 19134 w 838756"/>
                <a:gd name="connsiteY31" fmla="*/ 277017 h 302757"/>
                <a:gd name="connsiteX32" fmla="*/ 55573 w 838756"/>
                <a:gd name="connsiteY32" fmla="*/ 285681 h 302757"/>
                <a:gd name="connsiteX33" fmla="*/ 74364 w 838756"/>
                <a:gd name="connsiteY33" fmla="*/ 274983 h 302757"/>
                <a:gd name="connsiteX34" fmla="*/ 59207 w 838756"/>
                <a:gd name="connsiteY34" fmla="*/ 230612 h 302757"/>
                <a:gd name="connsiteX35" fmla="*/ 67734 w 838756"/>
                <a:gd name="connsiteY35" fmla="*/ 228691 h 302757"/>
                <a:gd name="connsiteX36" fmla="*/ 66591 w 838756"/>
                <a:gd name="connsiteY36" fmla="*/ 222725 h 302757"/>
                <a:gd name="connsiteX37" fmla="*/ 72489 w 838756"/>
                <a:gd name="connsiteY37" fmla="*/ 218953 h 302757"/>
                <a:gd name="connsiteX38" fmla="*/ 57447 w 838756"/>
                <a:gd name="connsiteY38" fmla="*/ 184937 h 302757"/>
                <a:gd name="connsiteX39" fmla="*/ 62979 w 838756"/>
                <a:gd name="connsiteY39" fmla="*/ 183063 h 302757"/>
                <a:gd name="connsiteX40" fmla="*/ 49378 w 838756"/>
                <a:gd name="connsiteY40" fmla="*/ 159746 h 302757"/>
                <a:gd name="connsiteX41" fmla="*/ 58705 w 838756"/>
                <a:gd name="connsiteY41" fmla="*/ 149550 h 302757"/>
                <a:gd name="connsiteX42" fmla="*/ 47709 w 838756"/>
                <a:gd name="connsiteY42" fmla="*/ 109179 h 302757"/>
                <a:gd name="connsiteX43" fmla="*/ 12573 w 838756"/>
                <a:gd name="connsiteY43" fmla="*/ 61722 h 302757"/>
                <a:gd name="connsiteX44" fmla="*/ 0 w 838756"/>
                <a:gd name="connsiteY44" fmla="*/ 29284 h 302757"/>
                <a:gd name="connsiteX45" fmla="*/ 27363 w 838756"/>
                <a:gd name="connsiteY45" fmla="*/ 42428 h 302757"/>
                <a:gd name="connsiteX46" fmla="*/ 42062 w 838756"/>
                <a:gd name="connsiteY46" fmla="*/ 29786 h 302757"/>
                <a:gd name="connsiteX47" fmla="*/ 79279 w 838756"/>
                <a:gd name="connsiteY47" fmla="*/ 30358 h 302757"/>
                <a:gd name="connsiteX48" fmla="*/ 78158 w 838756"/>
                <a:gd name="connsiteY48" fmla="*/ 0 h 3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38756" h="302757">
                  <a:moveTo>
                    <a:pt x="78158" y="0"/>
                  </a:moveTo>
                  <a:cubicBezTo>
                    <a:pt x="116517" y="11384"/>
                    <a:pt x="154762" y="23248"/>
                    <a:pt x="193441" y="33490"/>
                  </a:cubicBezTo>
                  <a:lnTo>
                    <a:pt x="193418" y="33787"/>
                  </a:lnTo>
                  <a:cubicBezTo>
                    <a:pt x="193396" y="34770"/>
                    <a:pt x="193304" y="36713"/>
                    <a:pt x="193259" y="37696"/>
                  </a:cubicBezTo>
                  <a:cubicBezTo>
                    <a:pt x="236121" y="54521"/>
                    <a:pt x="282001" y="59985"/>
                    <a:pt x="326898" y="68694"/>
                  </a:cubicBezTo>
                  <a:cubicBezTo>
                    <a:pt x="369189" y="76330"/>
                    <a:pt x="412120" y="79416"/>
                    <a:pt x="454937" y="82273"/>
                  </a:cubicBezTo>
                  <a:cubicBezTo>
                    <a:pt x="474711" y="81976"/>
                    <a:pt x="494645" y="83507"/>
                    <a:pt x="514258" y="80056"/>
                  </a:cubicBezTo>
                  <a:cubicBezTo>
                    <a:pt x="526146" y="77678"/>
                    <a:pt x="539199" y="79393"/>
                    <a:pt x="549920" y="72809"/>
                  </a:cubicBezTo>
                  <a:cubicBezTo>
                    <a:pt x="645406" y="67666"/>
                    <a:pt x="740710" y="55321"/>
                    <a:pt x="834550" y="36347"/>
                  </a:cubicBezTo>
                  <a:cubicBezTo>
                    <a:pt x="835602" y="37148"/>
                    <a:pt x="837705" y="38702"/>
                    <a:pt x="838756" y="39479"/>
                  </a:cubicBezTo>
                  <a:cubicBezTo>
                    <a:pt x="769285" y="55870"/>
                    <a:pt x="700545" y="75735"/>
                    <a:pt x="630044" y="87394"/>
                  </a:cubicBezTo>
                  <a:cubicBezTo>
                    <a:pt x="604007" y="91417"/>
                    <a:pt x="577764" y="93817"/>
                    <a:pt x="551863" y="98527"/>
                  </a:cubicBezTo>
                  <a:cubicBezTo>
                    <a:pt x="537804" y="100561"/>
                    <a:pt x="523974" y="104173"/>
                    <a:pt x="509755" y="104539"/>
                  </a:cubicBezTo>
                  <a:cubicBezTo>
                    <a:pt x="496725" y="104813"/>
                    <a:pt x="483809" y="107991"/>
                    <a:pt x="470779" y="106390"/>
                  </a:cubicBezTo>
                  <a:cubicBezTo>
                    <a:pt x="416418" y="99944"/>
                    <a:pt x="362102" y="92994"/>
                    <a:pt x="307673" y="87119"/>
                  </a:cubicBezTo>
                  <a:cubicBezTo>
                    <a:pt x="258730" y="80810"/>
                    <a:pt x="210426" y="69060"/>
                    <a:pt x="161026" y="66591"/>
                  </a:cubicBezTo>
                  <a:cubicBezTo>
                    <a:pt x="152065" y="67551"/>
                    <a:pt x="140795" y="69472"/>
                    <a:pt x="136246" y="78273"/>
                  </a:cubicBezTo>
                  <a:cubicBezTo>
                    <a:pt x="132725" y="85222"/>
                    <a:pt x="138486" y="91783"/>
                    <a:pt x="141183" y="97886"/>
                  </a:cubicBezTo>
                  <a:cubicBezTo>
                    <a:pt x="143652" y="101773"/>
                    <a:pt x="142555" y="106459"/>
                    <a:pt x="142463" y="110802"/>
                  </a:cubicBezTo>
                  <a:cubicBezTo>
                    <a:pt x="148453" y="116472"/>
                    <a:pt x="154922" y="121615"/>
                    <a:pt x="161094" y="127147"/>
                  </a:cubicBezTo>
                  <a:cubicBezTo>
                    <a:pt x="155014" y="135446"/>
                    <a:pt x="144749" y="137800"/>
                    <a:pt x="134943" y="136543"/>
                  </a:cubicBezTo>
                  <a:cubicBezTo>
                    <a:pt x="121775" y="136040"/>
                    <a:pt x="108334" y="131902"/>
                    <a:pt x="95281" y="135262"/>
                  </a:cubicBezTo>
                  <a:cubicBezTo>
                    <a:pt x="86960" y="138943"/>
                    <a:pt x="90228" y="149733"/>
                    <a:pt x="89360" y="156865"/>
                  </a:cubicBezTo>
                  <a:cubicBezTo>
                    <a:pt x="90594" y="164775"/>
                    <a:pt x="82593" y="169758"/>
                    <a:pt x="82639" y="177416"/>
                  </a:cubicBezTo>
                  <a:cubicBezTo>
                    <a:pt x="81884" y="185006"/>
                    <a:pt x="80353" y="192596"/>
                    <a:pt x="80490" y="200276"/>
                  </a:cubicBezTo>
                  <a:cubicBezTo>
                    <a:pt x="81656" y="209077"/>
                    <a:pt x="84536" y="217558"/>
                    <a:pt x="85862" y="226382"/>
                  </a:cubicBezTo>
                  <a:cubicBezTo>
                    <a:pt x="84833" y="227000"/>
                    <a:pt x="82776" y="228211"/>
                    <a:pt x="81770" y="228829"/>
                  </a:cubicBezTo>
                  <a:cubicBezTo>
                    <a:pt x="81587" y="230909"/>
                    <a:pt x="81427" y="233035"/>
                    <a:pt x="81336" y="235207"/>
                  </a:cubicBezTo>
                  <a:cubicBezTo>
                    <a:pt x="79118" y="236532"/>
                    <a:pt x="76947" y="237881"/>
                    <a:pt x="74821" y="239253"/>
                  </a:cubicBezTo>
                  <a:cubicBezTo>
                    <a:pt x="79530" y="252946"/>
                    <a:pt x="91189" y="264970"/>
                    <a:pt x="89337" y="280286"/>
                  </a:cubicBezTo>
                  <a:cubicBezTo>
                    <a:pt x="86845" y="290962"/>
                    <a:pt x="76215" y="296563"/>
                    <a:pt x="68168" y="302758"/>
                  </a:cubicBezTo>
                  <a:cubicBezTo>
                    <a:pt x="51458" y="294894"/>
                    <a:pt x="34884" y="286664"/>
                    <a:pt x="19134" y="277017"/>
                  </a:cubicBezTo>
                  <a:cubicBezTo>
                    <a:pt x="32141" y="274983"/>
                    <a:pt x="42451" y="287624"/>
                    <a:pt x="55573" y="285681"/>
                  </a:cubicBezTo>
                  <a:cubicBezTo>
                    <a:pt x="62568" y="284470"/>
                    <a:pt x="72489" y="283418"/>
                    <a:pt x="74364" y="274983"/>
                  </a:cubicBezTo>
                  <a:cubicBezTo>
                    <a:pt x="79279" y="257906"/>
                    <a:pt x="62728" y="246088"/>
                    <a:pt x="59207" y="230612"/>
                  </a:cubicBezTo>
                  <a:cubicBezTo>
                    <a:pt x="62019" y="229926"/>
                    <a:pt x="64854" y="229286"/>
                    <a:pt x="67734" y="228691"/>
                  </a:cubicBezTo>
                  <a:cubicBezTo>
                    <a:pt x="67323" y="226657"/>
                    <a:pt x="66934" y="224668"/>
                    <a:pt x="66591" y="222725"/>
                  </a:cubicBezTo>
                  <a:cubicBezTo>
                    <a:pt x="68511" y="221422"/>
                    <a:pt x="70500" y="220165"/>
                    <a:pt x="72489" y="218953"/>
                  </a:cubicBezTo>
                  <a:cubicBezTo>
                    <a:pt x="71117" y="206289"/>
                    <a:pt x="66843" y="193876"/>
                    <a:pt x="57447" y="184937"/>
                  </a:cubicBezTo>
                  <a:cubicBezTo>
                    <a:pt x="58842" y="184457"/>
                    <a:pt x="61585" y="183520"/>
                    <a:pt x="62979" y="183063"/>
                  </a:cubicBezTo>
                  <a:cubicBezTo>
                    <a:pt x="57790" y="175679"/>
                    <a:pt x="53058" y="167952"/>
                    <a:pt x="49378" y="159746"/>
                  </a:cubicBezTo>
                  <a:cubicBezTo>
                    <a:pt x="52692" y="156659"/>
                    <a:pt x="58476" y="154785"/>
                    <a:pt x="58705" y="149550"/>
                  </a:cubicBezTo>
                  <a:cubicBezTo>
                    <a:pt x="59893" y="135514"/>
                    <a:pt x="57584" y="119901"/>
                    <a:pt x="47709" y="109179"/>
                  </a:cubicBezTo>
                  <a:cubicBezTo>
                    <a:pt x="34656" y="94366"/>
                    <a:pt x="25054" y="76969"/>
                    <a:pt x="12573" y="61722"/>
                  </a:cubicBezTo>
                  <a:cubicBezTo>
                    <a:pt x="5098" y="52464"/>
                    <a:pt x="2537" y="40577"/>
                    <a:pt x="0" y="29284"/>
                  </a:cubicBezTo>
                  <a:cubicBezTo>
                    <a:pt x="6721" y="37125"/>
                    <a:pt x="16162" y="45377"/>
                    <a:pt x="27363" y="42428"/>
                  </a:cubicBezTo>
                  <a:cubicBezTo>
                    <a:pt x="33078" y="39250"/>
                    <a:pt x="36759" y="33513"/>
                    <a:pt x="42062" y="29786"/>
                  </a:cubicBezTo>
                  <a:cubicBezTo>
                    <a:pt x="54384" y="27272"/>
                    <a:pt x="67003" y="34496"/>
                    <a:pt x="79279" y="30358"/>
                  </a:cubicBezTo>
                  <a:cubicBezTo>
                    <a:pt x="89863" y="22289"/>
                    <a:pt x="82045" y="9464"/>
                    <a:pt x="78158" y="0"/>
                  </a:cubicBezTo>
                  <a:close/>
                </a:path>
              </a:pathLst>
            </a:custGeom>
            <a:solidFill>
              <a:srgbClr val="61BF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orma Livre: Forma 278">
              <a:extLst>
                <a:ext uri="{FF2B5EF4-FFF2-40B4-BE49-F238E27FC236}">
                  <a16:creationId xmlns:a16="http://schemas.microsoft.com/office/drawing/2014/main" id="{B72DBD3D-6BDA-C009-551E-3CED31362CFD}"/>
                </a:ext>
              </a:extLst>
            </p:cNvPr>
            <p:cNvSpPr/>
            <p:nvPr/>
          </p:nvSpPr>
          <p:spPr>
            <a:xfrm>
              <a:off x="9576331" y="2767211"/>
              <a:ext cx="37307" cy="5081"/>
            </a:xfrm>
            <a:custGeom>
              <a:avLst/>
              <a:gdLst>
                <a:gd name="connsiteX0" fmla="*/ 0 w 356661"/>
                <a:gd name="connsiteY0" fmla="*/ 3909 h 48575"/>
                <a:gd name="connsiteX1" fmla="*/ 160 w 356661"/>
                <a:gd name="connsiteY1" fmla="*/ 0 h 48575"/>
                <a:gd name="connsiteX2" fmla="*/ 163563 w 356661"/>
                <a:gd name="connsiteY2" fmla="*/ 32004 h 48575"/>
                <a:gd name="connsiteX3" fmla="*/ 356662 w 356661"/>
                <a:gd name="connsiteY3" fmla="*/ 39022 h 48575"/>
                <a:gd name="connsiteX4" fmla="*/ 321000 w 356661"/>
                <a:gd name="connsiteY4" fmla="*/ 46269 h 48575"/>
                <a:gd name="connsiteX5" fmla="*/ 261678 w 356661"/>
                <a:gd name="connsiteY5" fmla="*/ 48486 h 48575"/>
                <a:gd name="connsiteX6" fmla="*/ 133639 w 356661"/>
                <a:gd name="connsiteY6" fmla="*/ 34907 h 48575"/>
                <a:gd name="connsiteX7" fmla="*/ 0 w 356661"/>
                <a:gd name="connsiteY7" fmla="*/ 3909 h 4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661" h="48575">
                  <a:moveTo>
                    <a:pt x="0" y="3909"/>
                  </a:moveTo>
                  <a:cubicBezTo>
                    <a:pt x="46" y="2926"/>
                    <a:pt x="137" y="983"/>
                    <a:pt x="160" y="0"/>
                  </a:cubicBezTo>
                  <a:cubicBezTo>
                    <a:pt x="53835" y="14333"/>
                    <a:pt x="108334" y="25809"/>
                    <a:pt x="163563" y="32004"/>
                  </a:cubicBezTo>
                  <a:cubicBezTo>
                    <a:pt x="227617" y="39776"/>
                    <a:pt x="292242" y="40737"/>
                    <a:pt x="356662" y="39022"/>
                  </a:cubicBezTo>
                  <a:cubicBezTo>
                    <a:pt x="345940" y="45606"/>
                    <a:pt x="332887" y="43891"/>
                    <a:pt x="321000" y="46269"/>
                  </a:cubicBezTo>
                  <a:cubicBezTo>
                    <a:pt x="301386" y="49721"/>
                    <a:pt x="281452" y="48189"/>
                    <a:pt x="261678" y="48486"/>
                  </a:cubicBezTo>
                  <a:cubicBezTo>
                    <a:pt x="218862" y="45629"/>
                    <a:pt x="175930" y="42543"/>
                    <a:pt x="133639" y="34907"/>
                  </a:cubicBezTo>
                  <a:cubicBezTo>
                    <a:pt x="88742" y="26198"/>
                    <a:pt x="42863" y="20734"/>
                    <a:pt x="0" y="3909"/>
                  </a:cubicBezTo>
                  <a:close/>
                </a:path>
              </a:pathLst>
            </a:custGeom>
            <a:solidFill>
              <a:srgbClr val="7ECA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CABA64E9-89F9-FE08-B806-C6608B5938BB}"/>
                </a:ext>
              </a:extLst>
            </p:cNvPr>
            <p:cNvSpPr/>
            <p:nvPr/>
          </p:nvSpPr>
          <p:spPr>
            <a:xfrm>
              <a:off x="9552621" y="2771183"/>
              <a:ext cx="6867" cy="19137"/>
            </a:xfrm>
            <a:custGeom>
              <a:avLst/>
              <a:gdLst>
                <a:gd name="connsiteX0" fmla="*/ 41667 w 65651"/>
                <a:gd name="connsiteY0" fmla="*/ 0 h 182948"/>
                <a:gd name="connsiteX1" fmla="*/ 52091 w 65651"/>
                <a:gd name="connsiteY1" fmla="*/ 16413 h 182948"/>
                <a:gd name="connsiteX2" fmla="*/ 65030 w 65651"/>
                <a:gd name="connsiteY2" fmla="*/ 42382 h 182948"/>
                <a:gd name="connsiteX3" fmla="*/ 58423 w 65651"/>
                <a:gd name="connsiteY3" fmla="*/ 52921 h 182948"/>
                <a:gd name="connsiteX4" fmla="*/ 10509 w 65651"/>
                <a:gd name="connsiteY4" fmla="*/ 62156 h 182948"/>
                <a:gd name="connsiteX5" fmla="*/ 10486 w 65651"/>
                <a:gd name="connsiteY5" fmla="*/ 78410 h 182948"/>
                <a:gd name="connsiteX6" fmla="*/ 52182 w 65651"/>
                <a:gd name="connsiteY6" fmla="*/ 116563 h 182948"/>
                <a:gd name="connsiteX7" fmla="*/ 35472 w 65651"/>
                <a:gd name="connsiteY7" fmla="*/ 130462 h 182948"/>
                <a:gd name="connsiteX8" fmla="*/ 13595 w 65651"/>
                <a:gd name="connsiteY8" fmla="*/ 143058 h 182948"/>
                <a:gd name="connsiteX9" fmla="*/ 29665 w 65651"/>
                <a:gd name="connsiteY9" fmla="*/ 174285 h 182948"/>
                <a:gd name="connsiteX10" fmla="*/ 17161 w 65651"/>
                <a:gd name="connsiteY10" fmla="*/ 182948 h 182948"/>
                <a:gd name="connsiteX11" fmla="*/ 3605 w 65651"/>
                <a:gd name="connsiteY11" fmla="*/ 173233 h 182948"/>
                <a:gd name="connsiteX12" fmla="*/ 12086 w 65651"/>
                <a:gd name="connsiteY12" fmla="*/ 169027 h 182948"/>
                <a:gd name="connsiteX13" fmla="*/ 8314 w 65651"/>
                <a:gd name="connsiteY13" fmla="*/ 142509 h 182948"/>
                <a:gd name="connsiteX14" fmla="*/ 26305 w 65651"/>
                <a:gd name="connsiteY14" fmla="*/ 125341 h 182948"/>
                <a:gd name="connsiteX15" fmla="*/ 36912 w 65651"/>
                <a:gd name="connsiteY15" fmla="*/ 110094 h 182948"/>
                <a:gd name="connsiteX16" fmla="*/ 39 w 65651"/>
                <a:gd name="connsiteY16" fmla="*/ 72855 h 182948"/>
                <a:gd name="connsiteX17" fmla="*/ 8725 w 65651"/>
                <a:gd name="connsiteY17" fmla="*/ 53492 h 182948"/>
                <a:gd name="connsiteX18" fmla="*/ 44890 w 65651"/>
                <a:gd name="connsiteY18" fmla="*/ 45720 h 182948"/>
                <a:gd name="connsiteX19" fmla="*/ 56092 w 65651"/>
                <a:gd name="connsiteY19" fmla="*/ 39205 h 182948"/>
                <a:gd name="connsiteX20" fmla="*/ 41667 w 65651"/>
                <a:gd name="connsiteY20" fmla="*/ 0 h 18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51" h="182948">
                  <a:moveTo>
                    <a:pt x="41667" y="0"/>
                  </a:moveTo>
                  <a:cubicBezTo>
                    <a:pt x="46170" y="4732"/>
                    <a:pt x="49508" y="10401"/>
                    <a:pt x="52091" y="16413"/>
                  </a:cubicBezTo>
                  <a:cubicBezTo>
                    <a:pt x="55931" y="25283"/>
                    <a:pt x="61875" y="33170"/>
                    <a:pt x="65030" y="42382"/>
                  </a:cubicBezTo>
                  <a:cubicBezTo>
                    <a:pt x="67338" y="46954"/>
                    <a:pt x="62789" y="51984"/>
                    <a:pt x="58423" y="52921"/>
                  </a:cubicBezTo>
                  <a:cubicBezTo>
                    <a:pt x="42513" y="55847"/>
                    <a:pt x="24956" y="53721"/>
                    <a:pt x="10509" y="62156"/>
                  </a:cubicBezTo>
                  <a:cubicBezTo>
                    <a:pt x="9045" y="67345"/>
                    <a:pt x="8360" y="73335"/>
                    <a:pt x="10486" y="78410"/>
                  </a:cubicBezTo>
                  <a:cubicBezTo>
                    <a:pt x="21710" y="93909"/>
                    <a:pt x="40775" y="101110"/>
                    <a:pt x="52182" y="116563"/>
                  </a:cubicBezTo>
                  <a:cubicBezTo>
                    <a:pt x="46239" y="120815"/>
                    <a:pt x="43198" y="129067"/>
                    <a:pt x="35472" y="130462"/>
                  </a:cubicBezTo>
                  <a:cubicBezTo>
                    <a:pt x="27151" y="132451"/>
                    <a:pt x="19424" y="136794"/>
                    <a:pt x="13595" y="143058"/>
                  </a:cubicBezTo>
                  <a:cubicBezTo>
                    <a:pt x="12337" y="156134"/>
                    <a:pt x="30580" y="161049"/>
                    <a:pt x="29665" y="174285"/>
                  </a:cubicBezTo>
                  <a:cubicBezTo>
                    <a:pt x="26671" y="178582"/>
                    <a:pt x="21504" y="180388"/>
                    <a:pt x="17161" y="182948"/>
                  </a:cubicBezTo>
                  <a:cubicBezTo>
                    <a:pt x="12612" y="179702"/>
                    <a:pt x="8086" y="176479"/>
                    <a:pt x="3605" y="173233"/>
                  </a:cubicBezTo>
                  <a:cubicBezTo>
                    <a:pt x="6371" y="171816"/>
                    <a:pt x="9640" y="171107"/>
                    <a:pt x="12086" y="169027"/>
                  </a:cubicBezTo>
                  <a:cubicBezTo>
                    <a:pt x="14806" y="159837"/>
                    <a:pt x="5959" y="151562"/>
                    <a:pt x="8314" y="142509"/>
                  </a:cubicBezTo>
                  <a:cubicBezTo>
                    <a:pt x="12589" y="135308"/>
                    <a:pt x="18532" y="128770"/>
                    <a:pt x="26305" y="125341"/>
                  </a:cubicBezTo>
                  <a:cubicBezTo>
                    <a:pt x="32728" y="122987"/>
                    <a:pt x="33917" y="115466"/>
                    <a:pt x="36912" y="110094"/>
                  </a:cubicBezTo>
                  <a:cubicBezTo>
                    <a:pt x="25276" y="97041"/>
                    <a:pt x="5845" y="90503"/>
                    <a:pt x="39" y="72855"/>
                  </a:cubicBezTo>
                  <a:cubicBezTo>
                    <a:pt x="-442" y="65654"/>
                    <a:pt x="3605" y="58361"/>
                    <a:pt x="8725" y="53492"/>
                  </a:cubicBezTo>
                  <a:cubicBezTo>
                    <a:pt x="19264" y="46246"/>
                    <a:pt x="32500" y="45446"/>
                    <a:pt x="44890" y="45720"/>
                  </a:cubicBezTo>
                  <a:cubicBezTo>
                    <a:pt x="49211" y="45606"/>
                    <a:pt x="56960" y="45446"/>
                    <a:pt x="56092" y="39205"/>
                  </a:cubicBezTo>
                  <a:cubicBezTo>
                    <a:pt x="54903" y="25054"/>
                    <a:pt x="44799" y="13693"/>
                    <a:pt x="41667" y="0"/>
                  </a:cubicBezTo>
                  <a:close/>
                </a:path>
              </a:pathLst>
            </a:custGeom>
            <a:solidFill>
              <a:srgbClr val="93D2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1C04658C-1F01-BAF1-072F-9107DAE9C1BA}"/>
                </a:ext>
              </a:extLst>
            </p:cNvPr>
            <p:cNvSpPr/>
            <p:nvPr/>
          </p:nvSpPr>
          <p:spPr>
            <a:xfrm>
              <a:off x="9542878" y="2781606"/>
              <a:ext cx="46728" cy="19068"/>
            </a:xfrm>
            <a:custGeom>
              <a:avLst/>
              <a:gdLst>
                <a:gd name="connsiteX0" fmla="*/ 0 w 446730"/>
                <a:gd name="connsiteY0" fmla="*/ 0 h 182295"/>
                <a:gd name="connsiteX1" fmla="*/ 7544 w 446730"/>
                <a:gd name="connsiteY1" fmla="*/ 5326 h 182295"/>
                <a:gd name="connsiteX2" fmla="*/ 44257 w 446730"/>
                <a:gd name="connsiteY2" fmla="*/ 33010 h 182295"/>
                <a:gd name="connsiteX3" fmla="*/ 64900 w 446730"/>
                <a:gd name="connsiteY3" fmla="*/ 49149 h 182295"/>
                <a:gd name="connsiteX4" fmla="*/ 82753 w 446730"/>
                <a:gd name="connsiteY4" fmla="*/ 63048 h 182295"/>
                <a:gd name="connsiteX5" fmla="*/ 96743 w 446730"/>
                <a:gd name="connsiteY5" fmla="*/ 73586 h 182295"/>
                <a:gd name="connsiteX6" fmla="*/ 110300 w 446730"/>
                <a:gd name="connsiteY6" fmla="*/ 83302 h 182295"/>
                <a:gd name="connsiteX7" fmla="*/ 145687 w 446730"/>
                <a:gd name="connsiteY7" fmla="*/ 105613 h 182295"/>
                <a:gd name="connsiteX8" fmla="*/ 194721 w 446730"/>
                <a:gd name="connsiteY8" fmla="*/ 131353 h 182295"/>
                <a:gd name="connsiteX9" fmla="*/ 215501 w 446730"/>
                <a:gd name="connsiteY9" fmla="*/ 140315 h 182295"/>
                <a:gd name="connsiteX10" fmla="*/ 244945 w 446730"/>
                <a:gd name="connsiteY10" fmla="*/ 151013 h 182295"/>
                <a:gd name="connsiteX11" fmla="*/ 260947 w 446730"/>
                <a:gd name="connsiteY11" fmla="*/ 155951 h 182295"/>
                <a:gd name="connsiteX12" fmla="*/ 434477 w 446730"/>
                <a:gd name="connsiteY12" fmla="*/ 167884 h 182295"/>
                <a:gd name="connsiteX13" fmla="*/ 446730 w 446730"/>
                <a:gd name="connsiteY13" fmla="*/ 167038 h 182295"/>
                <a:gd name="connsiteX14" fmla="*/ 443461 w 446730"/>
                <a:gd name="connsiteY14" fmla="*/ 169461 h 182295"/>
                <a:gd name="connsiteX15" fmla="*/ 444078 w 446730"/>
                <a:gd name="connsiteY15" fmla="*/ 172936 h 182295"/>
                <a:gd name="connsiteX16" fmla="*/ 240190 w 446730"/>
                <a:gd name="connsiteY16" fmla="*/ 162557 h 182295"/>
                <a:gd name="connsiteX17" fmla="*/ 207546 w 446730"/>
                <a:gd name="connsiteY17" fmla="*/ 150282 h 182295"/>
                <a:gd name="connsiteX18" fmla="*/ 155265 w 446730"/>
                <a:gd name="connsiteY18" fmla="*/ 124587 h 182295"/>
                <a:gd name="connsiteX19" fmla="*/ 139697 w 446730"/>
                <a:gd name="connsiteY19" fmla="*/ 115694 h 182295"/>
                <a:gd name="connsiteX20" fmla="*/ 105064 w 446730"/>
                <a:gd name="connsiteY20" fmla="*/ 92926 h 182295"/>
                <a:gd name="connsiteX21" fmla="*/ 67483 w 446730"/>
                <a:gd name="connsiteY21" fmla="*/ 63116 h 182295"/>
                <a:gd name="connsiteX22" fmla="*/ 40462 w 446730"/>
                <a:gd name="connsiteY22" fmla="*/ 39959 h 182295"/>
                <a:gd name="connsiteX23" fmla="*/ 12665 w 446730"/>
                <a:gd name="connsiteY23" fmla="*/ 13647 h 182295"/>
                <a:gd name="connsiteX24" fmla="*/ 0 w 446730"/>
                <a:gd name="connsiteY24" fmla="*/ 0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730" h="182295">
                  <a:moveTo>
                    <a:pt x="0" y="0"/>
                  </a:moveTo>
                  <a:cubicBezTo>
                    <a:pt x="2515" y="1692"/>
                    <a:pt x="5029" y="3475"/>
                    <a:pt x="7544" y="5326"/>
                  </a:cubicBezTo>
                  <a:cubicBezTo>
                    <a:pt x="19865" y="14425"/>
                    <a:pt x="32233" y="23477"/>
                    <a:pt x="44257" y="33010"/>
                  </a:cubicBezTo>
                  <a:cubicBezTo>
                    <a:pt x="51138" y="38359"/>
                    <a:pt x="58042" y="43731"/>
                    <a:pt x="64900" y="49149"/>
                  </a:cubicBezTo>
                  <a:cubicBezTo>
                    <a:pt x="70820" y="53790"/>
                    <a:pt x="76787" y="58385"/>
                    <a:pt x="82753" y="63048"/>
                  </a:cubicBezTo>
                  <a:cubicBezTo>
                    <a:pt x="87371" y="66591"/>
                    <a:pt x="92034" y="70089"/>
                    <a:pt x="96743" y="73586"/>
                  </a:cubicBezTo>
                  <a:cubicBezTo>
                    <a:pt x="101224" y="76832"/>
                    <a:pt x="105750" y="80056"/>
                    <a:pt x="110300" y="83302"/>
                  </a:cubicBezTo>
                  <a:cubicBezTo>
                    <a:pt x="121775" y="91234"/>
                    <a:pt x="133548" y="98732"/>
                    <a:pt x="145687" y="105613"/>
                  </a:cubicBezTo>
                  <a:cubicBezTo>
                    <a:pt x="161437" y="115260"/>
                    <a:pt x="178011" y="123490"/>
                    <a:pt x="194721" y="131353"/>
                  </a:cubicBezTo>
                  <a:cubicBezTo>
                    <a:pt x="201579" y="134462"/>
                    <a:pt x="208506" y="137411"/>
                    <a:pt x="215501" y="140315"/>
                  </a:cubicBezTo>
                  <a:cubicBezTo>
                    <a:pt x="225194" y="144155"/>
                    <a:pt x="235024" y="147721"/>
                    <a:pt x="244945" y="151013"/>
                  </a:cubicBezTo>
                  <a:cubicBezTo>
                    <a:pt x="250225" y="152728"/>
                    <a:pt x="255529" y="154488"/>
                    <a:pt x="260947" y="155951"/>
                  </a:cubicBezTo>
                  <a:cubicBezTo>
                    <a:pt x="317160" y="172204"/>
                    <a:pt x="376573" y="173576"/>
                    <a:pt x="434477" y="167884"/>
                  </a:cubicBezTo>
                  <a:cubicBezTo>
                    <a:pt x="438523" y="167541"/>
                    <a:pt x="442615" y="167312"/>
                    <a:pt x="446730" y="167038"/>
                  </a:cubicBezTo>
                  <a:cubicBezTo>
                    <a:pt x="445930" y="167632"/>
                    <a:pt x="444284" y="168844"/>
                    <a:pt x="443461" y="169461"/>
                  </a:cubicBezTo>
                  <a:cubicBezTo>
                    <a:pt x="443621" y="170330"/>
                    <a:pt x="443918" y="172067"/>
                    <a:pt x="444078" y="172936"/>
                  </a:cubicBezTo>
                  <a:cubicBezTo>
                    <a:pt x="376801" y="188046"/>
                    <a:pt x="305478" y="185052"/>
                    <a:pt x="240190" y="162557"/>
                  </a:cubicBezTo>
                  <a:cubicBezTo>
                    <a:pt x="229149" y="158831"/>
                    <a:pt x="218313" y="154602"/>
                    <a:pt x="207546" y="150282"/>
                  </a:cubicBezTo>
                  <a:cubicBezTo>
                    <a:pt x="189669" y="142669"/>
                    <a:pt x="172204" y="134074"/>
                    <a:pt x="155265" y="124587"/>
                  </a:cubicBezTo>
                  <a:cubicBezTo>
                    <a:pt x="150007" y="121661"/>
                    <a:pt x="144818" y="118712"/>
                    <a:pt x="139697" y="115694"/>
                  </a:cubicBezTo>
                  <a:cubicBezTo>
                    <a:pt x="127856" y="108539"/>
                    <a:pt x="116380" y="100813"/>
                    <a:pt x="105064" y="92926"/>
                  </a:cubicBezTo>
                  <a:cubicBezTo>
                    <a:pt x="91989" y="83668"/>
                    <a:pt x="79759" y="73335"/>
                    <a:pt x="67483" y="63116"/>
                  </a:cubicBezTo>
                  <a:cubicBezTo>
                    <a:pt x="58362" y="55504"/>
                    <a:pt x="49469" y="47663"/>
                    <a:pt x="40462" y="39959"/>
                  </a:cubicBezTo>
                  <a:cubicBezTo>
                    <a:pt x="30632" y="31753"/>
                    <a:pt x="21946" y="22403"/>
                    <a:pt x="12665" y="13647"/>
                  </a:cubicBezTo>
                  <a:cubicBezTo>
                    <a:pt x="8184" y="9327"/>
                    <a:pt x="3818" y="4892"/>
                    <a:pt x="0" y="0"/>
                  </a:cubicBezTo>
                  <a:close/>
                </a:path>
              </a:pathLst>
            </a:custGeom>
            <a:solidFill>
              <a:srgbClr val="00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orma Livre: Forma 281">
              <a:extLst>
                <a:ext uri="{FF2B5EF4-FFF2-40B4-BE49-F238E27FC236}">
                  <a16:creationId xmlns:a16="http://schemas.microsoft.com/office/drawing/2014/main" id="{FAFB2522-E1A6-2664-E11F-67D68CBB6D37}"/>
                </a:ext>
              </a:extLst>
            </p:cNvPr>
            <p:cNvSpPr/>
            <p:nvPr/>
          </p:nvSpPr>
          <p:spPr>
            <a:xfrm>
              <a:off x="9536733" y="2783034"/>
              <a:ext cx="10378" cy="29971"/>
            </a:xfrm>
            <a:custGeom>
              <a:avLst/>
              <a:gdLst>
                <a:gd name="connsiteX0" fmla="*/ 71415 w 99212"/>
                <a:gd name="connsiteY0" fmla="*/ 0 h 286527"/>
                <a:gd name="connsiteX1" fmla="*/ 99212 w 99212"/>
                <a:gd name="connsiteY1" fmla="*/ 26312 h 286527"/>
                <a:gd name="connsiteX2" fmla="*/ 82890 w 99212"/>
                <a:gd name="connsiteY2" fmla="*/ 74524 h 286527"/>
                <a:gd name="connsiteX3" fmla="*/ 76124 w 99212"/>
                <a:gd name="connsiteY3" fmla="*/ 97955 h 286527"/>
                <a:gd name="connsiteX4" fmla="*/ 59116 w 99212"/>
                <a:gd name="connsiteY4" fmla="*/ 133525 h 286527"/>
                <a:gd name="connsiteX5" fmla="*/ 50041 w 99212"/>
                <a:gd name="connsiteY5" fmla="*/ 152248 h 286527"/>
                <a:gd name="connsiteX6" fmla="*/ 72672 w 99212"/>
                <a:gd name="connsiteY6" fmla="*/ 198448 h 286527"/>
                <a:gd name="connsiteX7" fmla="*/ 90731 w 99212"/>
                <a:gd name="connsiteY7" fmla="*/ 244556 h 286527"/>
                <a:gd name="connsiteX8" fmla="*/ 94046 w 99212"/>
                <a:gd name="connsiteY8" fmla="*/ 286527 h 286527"/>
                <a:gd name="connsiteX9" fmla="*/ 74158 w 99212"/>
                <a:gd name="connsiteY9" fmla="*/ 283990 h 286527"/>
                <a:gd name="connsiteX10" fmla="*/ 0 w 99212"/>
                <a:gd name="connsiteY10" fmla="*/ 212895 h 286527"/>
                <a:gd name="connsiteX11" fmla="*/ 17991 w 99212"/>
                <a:gd name="connsiteY11" fmla="*/ 196139 h 286527"/>
                <a:gd name="connsiteX12" fmla="*/ 2561 w 99212"/>
                <a:gd name="connsiteY12" fmla="*/ 150007 h 286527"/>
                <a:gd name="connsiteX13" fmla="*/ 10219 w 99212"/>
                <a:gd name="connsiteY13" fmla="*/ 96126 h 286527"/>
                <a:gd name="connsiteX14" fmla="*/ 34565 w 99212"/>
                <a:gd name="connsiteY14" fmla="*/ 79301 h 286527"/>
                <a:gd name="connsiteX15" fmla="*/ 52212 w 99212"/>
                <a:gd name="connsiteY15" fmla="*/ 60305 h 286527"/>
                <a:gd name="connsiteX16" fmla="*/ 71872 w 99212"/>
                <a:gd name="connsiteY16" fmla="*/ 45674 h 286527"/>
                <a:gd name="connsiteX17" fmla="*/ 71415 w 99212"/>
                <a:gd name="connsiteY17" fmla="*/ 0 h 2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212" h="286527">
                  <a:moveTo>
                    <a:pt x="71415" y="0"/>
                  </a:moveTo>
                  <a:cubicBezTo>
                    <a:pt x="80696" y="8755"/>
                    <a:pt x="89383" y="18105"/>
                    <a:pt x="99212" y="26312"/>
                  </a:cubicBezTo>
                  <a:cubicBezTo>
                    <a:pt x="98321" y="43914"/>
                    <a:pt x="84537" y="57150"/>
                    <a:pt x="82890" y="74524"/>
                  </a:cubicBezTo>
                  <a:cubicBezTo>
                    <a:pt x="81496" y="82502"/>
                    <a:pt x="81908" y="91554"/>
                    <a:pt x="76124" y="97955"/>
                  </a:cubicBezTo>
                  <a:cubicBezTo>
                    <a:pt x="67506" y="108311"/>
                    <a:pt x="66866" y="122667"/>
                    <a:pt x="59116" y="133525"/>
                  </a:cubicBezTo>
                  <a:cubicBezTo>
                    <a:pt x="55344" y="139332"/>
                    <a:pt x="49378" y="144658"/>
                    <a:pt x="50041" y="152248"/>
                  </a:cubicBezTo>
                  <a:cubicBezTo>
                    <a:pt x="49789" y="170513"/>
                    <a:pt x="64374" y="183543"/>
                    <a:pt x="72672" y="198448"/>
                  </a:cubicBezTo>
                  <a:cubicBezTo>
                    <a:pt x="79690" y="213352"/>
                    <a:pt x="88148" y="228006"/>
                    <a:pt x="90731" y="244556"/>
                  </a:cubicBezTo>
                  <a:cubicBezTo>
                    <a:pt x="92880" y="258364"/>
                    <a:pt x="96241" y="272491"/>
                    <a:pt x="94046" y="286527"/>
                  </a:cubicBezTo>
                  <a:cubicBezTo>
                    <a:pt x="87554" y="284744"/>
                    <a:pt x="80902" y="283190"/>
                    <a:pt x="74158" y="283990"/>
                  </a:cubicBezTo>
                  <a:cubicBezTo>
                    <a:pt x="48715" y="261061"/>
                    <a:pt x="24483" y="236852"/>
                    <a:pt x="0" y="212895"/>
                  </a:cubicBezTo>
                  <a:cubicBezTo>
                    <a:pt x="8207" y="211638"/>
                    <a:pt x="20323" y="206403"/>
                    <a:pt x="17991" y="196139"/>
                  </a:cubicBezTo>
                  <a:cubicBezTo>
                    <a:pt x="12596" y="180868"/>
                    <a:pt x="5121" y="166169"/>
                    <a:pt x="2561" y="150007"/>
                  </a:cubicBezTo>
                  <a:cubicBezTo>
                    <a:pt x="-594" y="131925"/>
                    <a:pt x="-663" y="111785"/>
                    <a:pt x="10219" y="96126"/>
                  </a:cubicBezTo>
                  <a:cubicBezTo>
                    <a:pt x="15431" y="86960"/>
                    <a:pt x="26518" y="85039"/>
                    <a:pt x="34565" y="79301"/>
                  </a:cubicBezTo>
                  <a:cubicBezTo>
                    <a:pt x="41925" y="74478"/>
                    <a:pt x="46040" y="66386"/>
                    <a:pt x="52212" y="60305"/>
                  </a:cubicBezTo>
                  <a:cubicBezTo>
                    <a:pt x="58407" y="54956"/>
                    <a:pt x="68717" y="54201"/>
                    <a:pt x="71872" y="45674"/>
                  </a:cubicBezTo>
                  <a:cubicBezTo>
                    <a:pt x="78341" y="30838"/>
                    <a:pt x="70843" y="15271"/>
                    <a:pt x="71415" y="0"/>
                  </a:cubicBezTo>
                  <a:close/>
                </a:path>
              </a:pathLst>
            </a:custGeom>
            <a:solidFill>
              <a:srgbClr val="E1EF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orma Livre: Forma 282">
              <a:extLst>
                <a:ext uri="{FF2B5EF4-FFF2-40B4-BE49-F238E27FC236}">
                  <a16:creationId xmlns:a16="http://schemas.microsoft.com/office/drawing/2014/main" id="{EA2FB9DF-ED40-696E-287E-596AB4BE2035}"/>
                </a:ext>
              </a:extLst>
            </p:cNvPr>
            <p:cNvSpPr/>
            <p:nvPr/>
          </p:nvSpPr>
          <p:spPr>
            <a:xfrm>
              <a:off x="9541962" y="2785786"/>
              <a:ext cx="7975" cy="29691"/>
            </a:xfrm>
            <a:custGeom>
              <a:avLst/>
              <a:gdLst>
                <a:gd name="connsiteX0" fmla="*/ 49223 w 76243"/>
                <a:gd name="connsiteY0" fmla="*/ 0 h 283852"/>
                <a:gd name="connsiteX1" fmla="*/ 76243 w 76243"/>
                <a:gd name="connsiteY1" fmla="*/ 23157 h 283852"/>
                <a:gd name="connsiteX2" fmla="*/ 48148 w 76243"/>
                <a:gd name="connsiteY2" fmla="*/ 45994 h 283852"/>
                <a:gd name="connsiteX3" fmla="*/ 51120 w 76243"/>
                <a:gd name="connsiteY3" fmla="*/ 75667 h 283852"/>
                <a:gd name="connsiteX4" fmla="*/ 37816 w 76243"/>
                <a:gd name="connsiteY4" fmla="*/ 139446 h 283852"/>
                <a:gd name="connsiteX5" fmla="*/ 56949 w 76243"/>
                <a:gd name="connsiteY5" fmla="*/ 240624 h 283852"/>
                <a:gd name="connsiteX6" fmla="*/ 63899 w 76243"/>
                <a:gd name="connsiteY6" fmla="*/ 272217 h 283852"/>
                <a:gd name="connsiteX7" fmla="*/ 52492 w 76243"/>
                <a:gd name="connsiteY7" fmla="*/ 283853 h 283852"/>
                <a:gd name="connsiteX8" fmla="*/ 24168 w 76243"/>
                <a:gd name="connsiteY8" fmla="*/ 257678 h 283852"/>
                <a:gd name="connsiteX9" fmla="*/ 44056 w 76243"/>
                <a:gd name="connsiteY9" fmla="*/ 260215 h 283852"/>
                <a:gd name="connsiteX10" fmla="*/ 40742 w 76243"/>
                <a:gd name="connsiteY10" fmla="*/ 218244 h 283852"/>
                <a:gd name="connsiteX11" fmla="*/ 22682 w 76243"/>
                <a:gd name="connsiteY11" fmla="*/ 172136 h 283852"/>
                <a:gd name="connsiteX12" fmla="*/ 51 w 76243"/>
                <a:gd name="connsiteY12" fmla="*/ 125936 h 283852"/>
                <a:gd name="connsiteX13" fmla="*/ 9126 w 76243"/>
                <a:gd name="connsiteY13" fmla="*/ 107213 h 283852"/>
                <a:gd name="connsiteX14" fmla="*/ 26134 w 76243"/>
                <a:gd name="connsiteY14" fmla="*/ 71643 h 283852"/>
                <a:gd name="connsiteX15" fmla="*/ 32901 w 76243"/>
                <a:gd name="connsiteY15" fmla="*/ 48212 h 283852"/>
                <a:gd name="connsiteX16" fmla="*/ 49223 w 76243"/>
                <a:gd name="connsiteY16" fmla="*/ 0 h 2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43" h="283852">
                  <a:moveTo>
                    <a:pt x="49223" y="0"/>
                  </a:moveTo>
                  <a:cubicBezTo>
                    <a:pt x="58230" y="7704"/>
                    <a:pt x="67122" y="15545"/>
                    <a:pt x="76243" y="23157"/>
                  </a:cubicBezTo>
                  <a:cubicBezTo>
                    <a:pt x="67305" y="31273"/>
                    <a:pt x="50114" y="31821"/>
                    <a:pt x="48148" y="45994"/>
                  </a:cubicBezTo>
                  <a:cubicBezTo>
                    <a:pt x="47257" y="55984"/>
                    <a:pt x="52355" y="65585"/>
                    <a:pt x="51120" y="75667"/>
                  </a:cubicBezTo>
                  <a:cubicBezTo>
                    <a:pt x="49840" y="97567"/>
                    <a:pt x="35690" y="117020"/>
                    <a:pt x="37816" y="139446"/>
                  </a:cubicBezTo>
                  <a:cubicBezTo>
                    <a:pt x="41747" y="173576"/>
                    <a:pt x="50069" y="206997"/>
                    <a:pt x="56949" y="240624"/>
                  </a:cubicBezTo>
                  <a:cubicBezTo>
                    <a:pt x="59076" y="251163"/>
                    <a:pt x="63350" y="261358"/>
                    <a:pt x="63899" y="272217"/>
                  </a:cubicBezTo>
                  <a:cubicBezTo>
                    <a:pt x="64973" y="279166"/>
                    <a:pt x="56904" y="280812"/>
                    <a:pt x="52492" y="283853"/>
                  </a:cubicBezTo>
                  <a:cubicBezTo>
                    <a:pt x="42936" y="275234"/>
                    <a:pt x="33381" y="266639"/>
                    <a:pt x="24168" y="257678"/>
                  </a:cubicBezTo>
                  <a:cubicBezTo>
                    <a:pt x="30912" y="256878"/>
                    <a:pt x="37564" y="258432"/>
                    <a:pt x="44056" y="260215"/>
                  </a:cubicBezTo>
                  <a:cubicBezTo>
                    <a:pt x="46251" y="246179"/>
                    <a:pt x="42890" y="232052"/>
                    <a:pt x="40742" y="218244"/>
                  </a:cubicBezTo>
                  <a:cubicBezTo>
                    <a:pt x="38159" y="201694"/>
                    <a:pt x="29700" y="187040"/>
                    <a:pt x="22682" y="172136"/>
                  </a:cubicBezTo>
                  <a:cubicBezTo>
                    <a:pt x="14384" y="157231"/>
                    <a:pt x="-201" y="144201"/>
                    <a:pt x="51" y="125936"/>
                  </a:cubicBezTo>
                  <a:cubicBezTo>
                    <a:pt x="-612" y="118346"/>
                    <a:pt x="5355" y="113020"/>
                    <a:pt x="9126" y="107213"/>
                  </a:cubicBezTo>
                  <a:cubicBezTo>
                    <a:pt x="16876" y="96355"/>
                    <a:pt x="17516" y="81999"/>
                    <a:pt x="26134" y="71643"/>
                  </a:cubicBezTo>
                  <a:cubicBezTo>
                    <a:pt x="31918" y="65243"/>
                    <a:pt x="31506" y="56190"/>
                    <a:pt x="32901" y="48212"/>
                  </a:cubicBezTo>
                  <a:cubicBezTo>
                    <a:pt x="34547" y="30838"/>
                    <a:pt x="48331" y="17602"/>
                    <a:pt x="49223" y="0"/>
                  </a:cubicBezTo>
                  <a:close/>
                </a:path>
              </a:pathLst>
            </a:custGeom>
            <a:solidFill>
              <a:srgbClr val="C9E6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orma Livre: Forma 283">
              <a:extLst>
                <a:ext uri="{FF2B5EF4-FFF2-40B4-BE49-F238E27FC236}">
                  <a16:creationId xmlns:a16="http://schemas.microsoft.com/office/drawing/2014/main" id="{26111CED-0A20-2E22-5D05-D2AB7D938848}"/>
                </a:ext>
              </a:extLst>
            </p:cNvPr>
            <p:cNvSpPr/>
            <p:nvPr/>
          </p:nvSpPr>
          <p:spPr>
            <a:xfrm>
              <a:off x="9565420" y="2789179"/>
              <a:ext cx="6360" cy="8224"/>
            </a:xfrm>
            <a:custGeom>
              <a:avLst/>
              <a:gdLst>
                <a:gd name="connsiteX0" fmla="*/ 2286 w 60807"/>
                <a:gd name="connsiteY0" fmla="*/ 1809 h 78618"/>
                <a:gd name="connsiteX1" fmla="*/ 12093 w 60807"/>
                <a:gd name="connsiteY1" fmla="*/ 1169 h 78618"/>
                <a:gd name="connsiteX2" fmla="*/ 60808 w 60807"/>
                <a:gd name="connsiteY2" fmla="*/ 23252 h 78618"/>
                <a:gd name="connsiteX3" fmla="*/ 60008 w 60807"/>
                <a:gd name="connsiteY3" fmla="*/ 24486 h 78618"/>
                <a:gd name="connsiteX4" fmla="*/ 29444 w 60807"/>
                <a:gd name="connsiteY4" fmla="*/ 78619 h 78618"/>
                <a:gd name="connsiteX5" fmla="*/ 0 w 60807"/>
                <a:gd name="connsiteY5" fmla="*/ 67920 h 78618"/>
                <a:gd name="connsiteX6" fmla="*/ 16939 w 60807"/>
                <a:gd name="connsiteY6" fmla="*/ 57999 h 78618"/>
                <a:gd name="connsiteX7" fmla="*/ 24277 w 60807"/>
                <a:gd name="connsiteY7" fmla="*/ 37128 h 78618"/>
                <a:gd name="connsiteX8" fmla="*/ 2286 w 60807"/>
                <a:gd name="connsiteY8" fmla="*/ 1809 h 7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07" h="78618">
                  <a:moveTo>
                    <a:pt x="2286" y="1809"/>
                  </a:moveTo>
                  <a:cubicBezTo>
                    <a:pt x="4709" y="-1437"/>
                    <a:pt x="8824" y="552"/>
                    <a:pt x="12093" y="1169"/>
                  </a:cubicBezTo>
                  <a:cubicBezTo>
                    <a:pt x="29124" y="6541"/>
                    <a:pt x="45011" y="14954"/>
                    <a:pt x="60808" y="23252"/>
                  </a:cubicBezTo>
                  <a:lnTo>
                    <a:pt x="60008" y="24486"/>
                  </a:lnTo>
                  <a:cubicBezTo>
                    <a:pt x="49103" y="42134"/>
                    <a:pt x="37605" y="59439"/>
                    <a:pt x="29444" y="78619"/>
                  </a:cubicBezTo>
                  <a:cubicBezTo>
                    <a:pt x="19522" y="75327"/>
                    <a:pt x="9693" y="71761"/>
                    <a:pt x="0" y="67920"/>
                  </a:cubicBezTo>
                  <a:cubicBezTo>
                    <a:pt x="6218" y="65840"/>
                    <a:pt x="13053" y="63737"/>
                    <a:pt x="16939" y="57999"/>
                  </a:cubicBezTo>
                  <a:cubicBezTo>
                    <a:pt x="21191" y="51987"/>
                    <a:pt x="26380" y="44877"/>
                    <a:pt x="24277" y="37128"/>
                  </a:cubicBezTo>
                  <a:cubicBezTo>
                    <a:pt x="21671" y="22680"/>
                    <a:pt x="6766" y="15365"/>
                    <a:pt x="2286" y="1809"/>
                  </a:cubicBezTo>
                  <a:close/>
                </a:path>
              </a:pathLst>
            </a:custGeom>
            <a:solidFill>
              <a:srgbClr val="3CB0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orma Livre: Forma 284">
              <a:extLst>
                <a:ext uri="{FF2B5EF4-FFF2-40B4-BE49-F238E27FC236}">
                  <a16:creationId xmlns:a16="http://schemas.microsoft.com/office/drawing/2014/main" id="{D7F785B0-5353-4022-3ECB-776952BE1D0B}"/>
                </a:ext>
              </a:extLst>
            </p:cNvPr>
            <p:cNvSpPr/>
            <p:nvPr/>
          </p:nvSpPr>
          <p:spPr>
            <a:xfrm>
              <a:off x="9571697" y="2789251"/>
              <a:ext cx="58161" cy="11033"/>
            </a:xfrm>
            <a:custGeom>
              <a:avLst/>
              <a:gdLst>
                <a:gd name="connsiteX0" fmla="*/ 11201 w 556023"/>
                <a:gd name="connsiteY0" fmla="*/ 11499 h 105474"/>
                <a:gd name="connsiteX1" fmla="*/ 35890 w 556023"/>
                <a:gd name="connsiteY1" fmla="*/ 0 h 105474"/>
                <a:gd name="connsiteX2" fmla="*/ 111374 w 556023"/>
                <a:gd name="connsiteY2" fmla="*/ 14059 h 105474"/>
                <a:gd name="connsiteX3" fmla="*/ 196390 w 556023"/>
                <a:gd name="connsiteY3" fmla="*/ 33444 h 105474"/>
                <a:gd name="connsiteX4" fmla="*/ 250340 w 556023"/>
                <a:gd name="connsiteY4" fmla="*/ 32896 h 105474"/>
                <a:gd name="connsiteX5" fmla="*/ 312793 w 556023"/>
                <a:gd name="connsiteY5" fmla="*/ 36668 h 105474"/>
                <a:gd name="connsiteX6" fmla="*/ 377007 w 556023"/>
                <a:gd name="connsiteY6" fmla="*/ 46794 h 105474"/>
                <a:gd name="connsiteX7" fmla="*/ 556024 w 556023"/>
                <a:gd name="connsiteY7" fmla="*/ 62385 h 105474"/>
                <a:gd name="connsiteX8" fmla="*/ 483900 w 556023"/>
                <a:gd name="connsiteY8" fmla="*/ 74478 h 105474"/>
                <a:gd name="connsiteX9" fmla="*/ 514099 w 556023"/>
                <a:gd name="connsiteY9" fmla="*/ 77130 h 105474"/>
                <a:gd name="connsiteX10" fmla="*/ 515584 w 556023"/>
                <a:gd name="connsiteY10" fmla="*/ 80696 h 105474"/>
                <a:gd name="connsiteX11" fmla="*/ 477477 w 556023"/>
                <a:gd name="connsiteY11" fmla="*/ 85542 h 105474"/>
                <a:gd name="connsiteX12" fmla="*/ 392712 w 556023"/>
                <a:gd name="connsiteY12" fmla="*/ 76924 h 105474"/>
                <a:gd name="connsiteX13" fmla="*/ 339425 w 556023"/>
                <a:gd name="connsiteY13" fmla="*/ 75987 h 105474"/>
                <a:gd name="connsiteX14" fmla="*/ 225971 w 556023"/>
                <a:gd name="connsiteY14" fmla="*/ 104539 h 105474"/>
                <a:gd name="connsiteX15" fmla="*/ 183566 w 556023"/>
                <a:gd name="connsiteY15" fmla="*/ 101521 h 105474"/>
                <a:gd name="connsiteX16" fmla="*/ 184091 w 556023"/>
                <a:gd name="connsiteY16" fmla="*/ 96286 h 105474"/>
                <a:gd name="connsiteX17" fmla="*/ 246568 w 556023"/>
                <a:gd name="connsiteY17" fmla="*/ 79918 h 105474"/>
                <a:gd name="connsiteX18" fmla="*/ 171221 w 556023"/>
                <a:gd name="connsiteY18" fmla="*/ 93955 h 105474"/>
                <a:gd name="connsiteX19" fmla="*/ 158968 w 556023"/>
                <a:gd name="connsiteY19" fmla="*/ 94800 h 105474"/>
                <a:gd name="connsiteX20" fmla="*/ 41216 w 556023"/>
                <a:gd name="connsiteY20" fmla="*/ 39525 h 105474"/>
                <a:gd name="connsiteX21" fmla="*/ 0 w 556023"/>
                <a:gd name="connsiteY21" fmla="*/ 23797 h 105474"/>
                <a:gd name="connsiteX22" fmla="*/ 800 w 556023"/>
                <a:gd name="connsiteY22" fmla="*/ 22563 h 105474"/>
                <a:gd name="connsiteX23" fmla="*/ 11201 w 556023"/>
                <a:gd name="connsiteY23" fmla="*/ 11499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6023" h="105474">
                  <a:moveTo>
                    <a:pt x="11201" y="11499"/>
                  </a:moveTo>
                  <a:cubicBezTo>
                    <a:pt x="19202" y="7430"/>
                    <a:pt x="26700" y="892"/>
                    <a:pt x="35890" y="0"/>
                  </a:cubicBezTo>
                  <a:cubicBezTo>
                    <a:pt x="61059" y="4480"/>
                    <a:pt x="86159" y="9670"/>
                    <a:pt x="111374" y="14059"/>
                  </a:cubicBezTo>
                  <a:cubicBezTo>
                    <a:pt x="139697" y="20414"/>
                    <a:pt x="167015" y="32438"/>
                    <a:pt x="196390" y="33444"/>
                  </a:cubicBezTo>
                  <a:cubicBezTo>
                    <a:pt x="214381" y="33330"/>
                    <a:pt x="232372" y="34313"/>
                    <a:pt x="250340" y="32896"/>
                  </a:cubicBezTo>
                  <a:cubicBezTo>
                    <a:pt x="271234" y="32621"/>
                    <a:pt x="291922" y="36027"/>
                    <a:pt x="312793" y="36668"/>
                  </a:cubicBezTo>
                  <a:cubicBezTo>
                    <a:pt x="334190" y="39936"/>
                    <a:pt x="355587" y="43434"/>
                    <a:pt x="377007" y="46794"/>
                  </a:cubicBezTo>
                  <a:cubicBezTo>
                    <a:pt x="436900" y="48989"/>
                    <a:pt x="496359" y="57264"/>
                    <a:pt x="556024" y="62385"/>
                  </a:cubicBezTo>
                  <a:cubicBezTo>
                    <a:pt x="532387" y="68283"/>
                    <a:pt x="508498" y="74867"/>
                    <a:pt x="483900" y="74478"/>
                  </a:cubicBezTo>
                  <a:cubicBezTo>
                    <a:pt x="493502" y="78227"/>
                    <a:pt x="503971" y="77998"/>
                    <a:pt x="514099" y="77130"/>
                  </a:cubicBezTo>
                  <a:cubicBezTo>
                    <a:pt x="514487" y="78021"/>
                    <a:pt x="515219" y="79804"/>
                    <a:pt x="515584" y="80696"/>
                  </a:cubicBezTo>
                  <a:cubicBezTo>
                    <a:pt x="502851" y="82182"/>
                    <a:pt x="490278" y="85154"/>
                    <a:pt x="477477" y="85542"/>
                  </a:cubicBezTo>
                  <a:cubicBezTo>
                    <a:pt x="449062" y="84353"/>
                    <a:pt x="421012" y="79507"/>
                    <a:pt x="392712" y="76924"/>
                  </a:cubicBezTo>
                  <a:cubicBezTo>
                    <a:pt x="375201" y="74935"/>
                    <a:pt x="356365" y="67963"/>
                    <a:pt x="339425" y="75987"/>
                  </a:cubicBezTo>
                  <a:cubicBezTo>
                    <a:pt x="303672" y="91943"/>
                    <a:pt x="265405" y="103967"/>
                    <a:pt x="225971" y="104539"/>
                  </a:cubicBezTo>
                  <a:cubicBezTo>
                    <a:pt x="211729" y="106802"/>
                    <a:pt x="197488" y="104630"/>
                    <a:pt x="183566" y="101521"/>
                  </a:cubicBezTo>
                  <a:cubicBezTo>
                    <a:pt x="183703" y="100218"/>
                    <a:pt x="183954" y="97589"/>
                    <a:pt x="184091" y="96286"/>
                  </a:cubicBezTo>
                  <a:cubicBezTo>
                    <a:pt x="205100" y="91577"/>
                    <a:pt x="225880" y="85885"/>
                    <a:pt x="246568" y="79918"/>
                  </a:cubicBezTo>
                  <a:cubicBezTo>
                    <a:pt x="221628" y="85451"/>
                    <a:pt x="196687" y="91371"/>
                    <a:pt x="171221" y="93955"/>
                  </a:cubicBezTo>
                  <a:cubicBezTo>
                    <a:pt x="167107" y="94229"/>
                    <a:pt x="163015" y="94458"/>
                    <a:pt x="158968" y="94800"/>
                  </a:cubicBezTo>
                  <a:cubicBezTo>
                    <a:pt x="120495" y="74798"/>
                    <a:pt x="79941" y="59070"/>
                    <a:pt x="41216" y="39525"/>
                  </a:cubicBezTo>
                  <a:cubicBezTo>
                    <a:pt x="27752" y="33581"/>
                    <a:pt x="14402" y="27112"/>
                    <a:pt x="0" y="23797"/>
                  </a:cubicBezTo>
                  <a:lnTo>
                    <a:pt x="800" y="22563"/>
                  </a:lnTo>
                  <a:cubicBezTo>
                    <a:pt x="4046" y="18654"/>
                    <a:pt x="7681" y="15133"/>
                    <a:pt x="11201" y="11499"/>
                  </a:cubicBezTo>
                  <a:close/>
                </a:path>
              </a:pathLst>
            </a:custGeom>
            <a:solidFill>
              <a:srgbClr val="30A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orma Livre: Forma 285">
              <a:extLst>
                <a:ext uri="{FF2B5EF4-FFF2-40B4-BE49-F238E27FC236}">
                  <a16:creationId xmlns:a16="http://schemas.microsoft.com/office/drawing/2014/main" id="{E8C2B759-A0BC-6C00-CE34-0A04F23AB04A}"/>
                </a:ext>
              </a:extLst>
            </p:cNvPr>
            <p:cNvSpPr/>
            <p:nvPr/>
          </p:nvSpPr>
          <p:spPr>
            <a:xfrm>
              <a:off x="9550800" y="2791326"/>
              <a:ext cx="6690" cy="2814"/>
            </a:xfrm>
            <a:custGeom>
              <a:avLst/>
              <a:gdLst>
                <a:gd name="connsiteX0" fmla="*/ 29329 w 63962"/>
                <a:gd name="connsiteY0" fmla="*/ 0 h 26906"/>
                <a:gd name="connsiteX1" fmla="*/ 63962 w 63962"/>
                <a:gd name="connsiteY1" fmla="*/ 22768 h 26906"/>
                <a:gd name="connsiteX2" fmla="*/ 57401 w 63962"/>
                <a:gd name="connsiteY2" fmla="*/ 26906 h 26906"/>
                <a:gd name="connsiteX3" fmla="*/ 8938 w 63962"/>
                <a:gd name="connsiteY3" fmla="*/ 11910 h 26906"/>
                <a:gd name="connsiteX4" fmla="*/ 2286 w 63962"/>
                <a:gd name="connsiteY4" fmla="*/ 10516 h 26906"/>
                <a:gd name="connsiteX5" fmla="*/ 0 w 63962"/>
                <a:gd name="connsiteY5" fmla="*/ 4732 h 26906"/>
                <a:gd name="connsiteX6" fmla="*/ 29329 w 63962"/>
                <a:gd name="connsiteY6" fmla="*/ 0 h 2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62" h="26906">
                  <a:moveTo>
                    <a:pt x="29329" y="0"/>
                  </a:moveTo>
                  <a:cubicBezTo>
                    <a:pt x="40645" y="7887"/>
                    <a:pt x="52121" y="15613"/>
                    <a:pt x="63962" y="22768"/>
                  </a:cubicBezTo>
                  <a:cubicBezTo>
                    <a:pt x="61814" y="24232"/>
                    <a:pt x="59619" y="25603"/>
                    <a:pt x="57401" y="26906"/>
                  </a:cubicBezTo>
                  <a:cubicBezTo>
                    <a:pt x="40028" y="26586"/>
                    <a:pt x="25375" y="15796"/>
                    <a:pt x="8938" y="11910"/>
                  </a:cubicBezTo>
                  <a:cubicBezTo>
                    <a:pt x="7269" y="11544"/>
                    <a:pt x="3955" y="10859"/>
                    <a:pt x="2286" y="10516"/>
                  </a:cubicBezTo>
                  <a:cubicBezTo>
                    <a:pt x="1715" y="9052"/>
                    <a:pt x="572" y="6172"/>
                    <a:pt x="0" y="4732"/>
                  </a:cubicBezTo>
                  <a:cubicBezTo>
                    <a:pt x="9807" y="3452"/>
                    <a:pt x="20025" y="3978"/>
                    <a:pt x="29329" y="0"/>
                  </a:cubicBezTo>
                  <a:close/>
                </a:path>
              </a:pathLst>
            </a:custGeom>
            <a:solidFill>
              <a:srgbClr val="6E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4311B036-7278-4BDB-EF27-33DADB2D548C}"/>
                </a:ext>
              </a:extLst>
            </p:cNvPr>
            <p:cNvSpPr/>
            <p:nvPr/>
          </p:nvSpPr>
          <p:spPr>
            <a:xfrm>
              <a:off x="9548045" y="2791917"/>
              <a:ext cx="5370" cy="28747"/>
            </a:xfrm>
            <a:custGeom>
              <a:avLst/>
              <a:gdLst>
                <a:gd name="connsiteX0" fmla="*/ 18955 w 51335"/>
                <a:gd name="connsiteY0" fmla="*/ 251 h 274822"/>
                <a:gd name="connsiteX1" fmla="*/ 20052 w 51335"/>
                <a:gd name="connsiteY1" fmla="*/ 0 h 274822"/>
                <a:gd name="connsiteX2" fmla="*/ 22155 w 51335"/>
                <a:gd name="connsiteY2" fmla="*/ 6881 h 274822"/>
                <a:gd name="connsiteX3" fmla="*/ 27505 w 51335"/>
                <a:gd name="connsiteY3" fmla="*/ 49126 h 274822"/>
                <a:gd name="connsiteX4" fmla="*/ 13469 w 51335"/>
                <a:gd name="connsiteY4" fmla="*/ 115717 h 274822"/>
                <a:gd name="connsiteX5" fmla="*/ 12394 w 51335"/>
                <a:gd name="connsiteY5" fmla="*/ 150076 h 274822"/>
                <a:gd name="connsiteX6" fmla="*/ 45861 w 51335"/>
                <a:gd name="connsiteY6" fmla="*/ 244899 h 274822"/>
                <a:gd name="connsiteX7" fmla="*/ 50273 w 51335"/>
                <a:gd name="connsiteY7" fmla="*/ 274823 h 274822"/>
                <a:gd name="connsiteX8" fmla="*/ 10840 w 51335"/>
                <a:gd name="connsiteY8" fmla="*/ 240373 h 274822"/>
                <a:gd name="connsiteX9" fmla="*/ 21721 w 51335"/>
                <a:gd name="connsiteY9" fmla="*/ 227023 h 274822"/>
                <a:gd name="connsiteX10" fmla="*/ 11503 w 51335"/>
                <a:gd name="connsiteY10" fmla="*/ 188275 h 274822"/>
                <a:gd name="connsiteX11" fmla="*/ 210 w 51335"/>
                <a:gd name="connsiteY11" fmla="*/ 117546 h 274822"/>
                <a:gd name="connsiteX12" fmla="*/ 2244 w 51335"/>
                <a:gd name="connsiteY12" fmla="*/ 81130 h 274822"/>
                <a:gd name="connsiteX13" fmla="*/ 233 w 51335"/>
                <a:gd name="connsiteY13" fmla="*/ 58544 h 274822"/>
                <a:gd name="connsiteX14" fmla="*/ 10040 w 51335"/>
                <a:gd name="connsiteY14" fmla="*/ 41468 h 274822"/>
                <a:gd name="connsiteX15" fmla="*/ 7502 w 51335"/>
                <a:gd name="connsiteY15" fmla="*/ 22654 h 274822"/>
                <a:gd name="connsiteX16" fmla="*/ 18955 w 51335"/>
                <a:gd name="connsiteY16" fmla="*/ 251 h 27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335" h="274822">
                  <a:moveTo>
                    <a:pt x="18955" y="251"/>
                  </a:moveTo>
                  <a:cubicBezTo>
                    <a:pt x="19229" y="183"/>
                    <a:pt x="19778" y="46"/>
                    <a:pt x="20052" y="0"/>
                  </a:cubicBezTo>
                  <a:cubicBezTo>
                    <a:pt x="20715" y="2240"/>
                    <a:pt x="21424" y="4549"/>
                    <a:pt x="22155" y="6881"/>
                  </a:cubicBezTo>
                  <a:cubicBezTo>
                    <a:pt x="17355" y="21443"/>
                    <a:pt x="27413" y="34701"/>
                    <a:pt x="27505" y="49126"/>
                  </a:cubicBezTo>
                  <a:cubicBezTo>
                    <a:pt x="28373" y="71917"/>
                    <a:pt x="24053" y="95372"/>
                    <a:pt x="13469" y="115717"/>
                  </a:cubicBezTo>
                  <a:cubicBezTo>
                    <a:pt x="8668" y="126530"/>
                    <a:pt x="10245" y="138783"/>
                    <a:pt x="12394" y="150076"/>
                  </a:cubicBezTo>
                  <a:cubicBezTo>
                    <a:pt x="19252" y="183109"/>
                    <a:pt x="36763" y="212575"/>
                    <a:pt x="45861" y="244899"/>
                  </a:cubicBezTo>
                  <a:cubicBezTo>
                    <a:pt x="48536" y="254592"/>
                    <a:pt x="53519" y="264605"/>
                    <a:pt x="50273" y="274823"/>
                  </a:cubicBezTo>
                  <a:cubicBezTo>
                    <a:pt x="36992" y="263507"/>
                    <a:pt x="23916" y="251940"/>
                    <a:pt x="10840" y="240373"/>
                  </a:cubicBezTo>
                  <a:cubicBezTo>
                    <a:pt x="15663" y="237173"/>
                    <a:pt x="21492" y="233492"/>
                    <a:pt x="21721" y="227023"/>
                  </a:cubicBezTo>
                  <a:cubicBezTo>
                    <a:pt x="22475" y="213329"/>
                    <a:pt x="14977" y="201122"/>
                    <a:pt x="11503" y="188275"/>
                  </a:cubicBezTo>
                  <a:cubicBezTo>
                    <a:pt x="4988" y="165301"/>
                    <a:pt x="-1230" y="141640"/>
                    <a:pt x="210" y="117546"/>
                  </a:cubicBezTo>
                  <a:cubicBezTo>
                    <a:pt x="735" y="105385"/>
                    <a:pt x="3433" y="93314"/>
                    <a:pt x="2244" y="81130"/>
                  </a:cubicBezTo>
                  <a:cubicBezTo>
                    <a:pt x="1696" y="73586"/>
                    <a:pt x="-430" y="66111"/>
                    <a:pt x="233" y="58544"/>
                  </a:cubicBezTo>
                  <a:cubicBezTo>
                    <a:pt x="2519" y="52327"/>
                    <a:pt x="7548" y="47572"/>
                    <a:pt x="10040" y="41468"/>
                  </a:cubicBezTo>
                  <a:cubicBezTo>
                    <a:pt x="10725" y="35067"/>
                    <a:pt x="6611" y="29009"/>
                    <a:pt x="7502" y="22654"/>
                  </a:cubicBezTo>
                  <a:cubicBezTo>
                    <a:pt x="11045" y="15042"/>
                    <a:pt x="15572" y="7932"/>
                    <a:pt x="18955" y="251"/>
                  </a:cubicBezTo>
                  <a:close/>
                </a:path>
              </a:pathLst>
            </a:custGeom>
            <a:solidFill>
              <a:srgbClr val="69C1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8" name="Gráfico 6">
              <a:extLst>
                <a:ext uri="{FF2B5EF4-FFF2-40B4-BE49-F238E27FC236}">
                  <a16:creationId xmlns:a16="http://schemas.microsoft.com/office/drawing/2014/main" id="{8E7C0AB1-478D-F254-3548-A2B91D119F19}"/>
                </a:ext>
              </a:extLst>
            </p:cNvPr>
            <p:cNvGrpSpPr/>
            <p:nvPr/>
          </p:nvGrpSpPr>
          <p:grpSpPr>
            <a:xfrm>
              <a:off x="9502309" y="2791821"/>
              <a:ext cx="66251" cy="93239"/>
              <a:chOff x="2116790" y="2725163"/>
              <a:chExt cx="633366" cy="891381"/>
            </a:xfrm>
            <a:solidFill>
              <a:srgbClr val="24A7D4"/>
            </a:solidFill>
          </p:grpSpPr>
          <p:sp>
            <p:nvSpPr>
              <p:cNvPr id="716" name="Forma Livre: Forma 715">
                <a:extLst>
                  <a:ext uri="{FF2B5EF4-FFF2-40B4-BE49-F238E27FC236}">
                    <a16:creationId xmlns:a16="http://schemas.microsoft.com/office/drawing/2014/main" id="{BF4DC3F9-6045-CAD8-C9A7-CA252B02C878}"/>
                  </a:ext>
                </a:extLst>
              </p:cNvPr>
              <p:cNvSpPr/>
              <p:nvPr/>
            </p:nvSpPr>
            <p:spPr>
              <a:xfrm>
                <a:off x="2571966" y="2725163"/>
                <a:ext cx="178190" cy="388277"/>
              </a:xfrm>
              <a:custGeom>
                <a:avLst/>
                <a:gdLst>
                  <a:gd name="connsiteX0" fmla="*/ 2116 w 178190"/>
                  <a:gd name="connsiteY0" fmla="*/ 914 h 388277"/>
                  <a:gd name="connsiteX1" fmla="*/ 8402 w 178190"/>
                  <a:gd name="connsiteY1" fmla="*/ 0 h 388277"/>
                  <a:gd name="connsiteX2" fmla="*/ 10688 w 178190"/>
                  <a:gd name="connsiteY2" fmla="*/ 5784 h 388277"/>
                  <a:gd name="connsiteX3" fmla="*/ 49596 w 178190"/>
                  <a:gd name="connsiteY3" fmla="*/ 48280 h 388277"/>
                  <a:gd name="connsiteX4" fmla="*/ 94836 w 178190"/>
                  <a:gd name="connsiteY4" fmla="*/ 82959 h 388277"/>
                  <a:gd name="connsiteX5" fmla="*/ 113878 w 178190"/>
                  <a:gd name="connsiteY5" fmla="*/ 90983 h 388277"/>
                  <a:gd name="connsiteX6" fmla="*/ 107157 w 178190"/>
                  <a:gd name="connsiteY6" fmla="*/ 63734 h 388277"/>
                  <a:gd name="connsiteX7" fmla="*/ 114335 w 178190"/>
                  <a:gd name="connsiteY7" fmla="*/ 55367 h 388277"/>
                  <a:gd name="connsiteX8" fmla="*/ 140213 w 178190"/>
                  <a:gd name="connsiteY8" fmla="*/ 52624 h 388277"/>
                  <a:gd name="connsiteX9" fmla="*/ 172857 w 178190"/>
                  <a:gd name="connsiteY9" fmla="*/ 64900 h 388277"/>
                  <a:gd name="connsiteX10" fmla="*/ 156398 w 178190"/>
                  <a:gd name="connsiteY10" fmla="*/ 136886 h 388277"/>
                  <a:gd name="connsiteX11" fmla="*/ 153312 w 178190"/>
                  <a:gd name="connsiteY11" fmla="*/ 167678 h 388277"/>
                  <a:gd name="connsiteX12" fmla="*/ 113330 w 178190"/>
                  <a:gd name="connsiteY12" fmla="*/ 135308 h 388277"/>
                  <a:gd name="connsiteX13" fmla="*/ 59997 w 178190"/>
                  <a:gd name="connsiteY13" fmla="*/ 105796 h 388277"/>
                  <a:gd name="connsiteX14" fmla="*/ 24633 w 178190"/>
                  <a:gd name="connsiteY14" fmla="*/ 107808 h 388277"/>
                  <a:gd name="connsiteX15" fmla="*/ 45710 w 178190"/>
                  <a:gd name="connsiteY15" fmla="*/ 127490 h 388277"/>
                  <a:gd name="connsiteX16" fmla="*/ 98585 w 178190"/>
                  <a:gd name="connsiteY16" fmla="*/ 189098 h 388277"/>
                  <a:gd name="connsiteX17" fmla="*/ 134292 w 178190"/>
                  <a:gd name="connsiteY17" fmla="*/ 221788 h 388277"/>
                  <a:gd name="connsiteX18" fmla="*/ 160193 w 178190"/>
                  <a:gd name="connsiteY18" fmla="*/ 244716 h 388277"/>
                  <a:gd name="connsiteX19" fmla="*/ 170205 w 178190"/>
                  <a:gd name="connsiteY19" fmla="*/ 280058 h 388277"/>
                  <a:gd name="connsiteX20" fmla="*/ 177909 w 178190"/>
                  <a:gd name="connsiteY20" fmla="*/ 308427 h 388277"/>
                  <a:gd name="connsiteX21" fmla="*/ 169291 w 178190"/>
                  <a:gd name="connsiteY21" fmla="*/ 388277 h 388277"/>
                  <a:gd name="connsiteX22" fmla="*/ 140944 w 178190"/>
                  <a:gd name="connsiteY22" fmla="*/ 365143 h 388277"/>
                  <a:gd name="connsiteX23" fmla="*/ 126474 w 178190"/>
                  <a:gd name="connsiteY23" fmla="*/ 332499 h 388277"/>
                  <a:gd name="connsiteX24" fmla="*/ 97350 w 178190"/>
                  <a:gd name="connsiteY24" fmla="*/ 295191 h 388277"/>
                  <a:gd name="connsiteX25" fmla="*/ 26782 w 178190"/>
                  <a:gd name="connsiteY25" fmla="*/ 196916 h 388277"/>
                  <a:gd name="connsiteX26" fmla="*/ 2504 w 178190"/>
                  <a:gd name="connsiteY26" fmla="*/ 138852 h 388277"/>
                  <a:gd name="connsiteX27" fmla="*/ 1498 w 178190"/>
                  <a:gd name="connsiteY27" fmla="*/ 115763 h 388277"/>
                  <a:gd name="connsiteX28" fmla="*/ 9842 w 178190"/>
                  <a:gd name="connsiteY28" fmla="*/ 110574 h 388277"/>
                  <a:gd name="connsiteX29" fmla="*/ 21615 w 178190"/>
                  <a:gd name="connsiteY29" fmla="*/ 94777 h 388277"/>
                  <a:gd name="connsiteX30" fmla="*/ 27513 w 178190"/>
                  <a:gd name="connsiteY30" fmla="*/ 82113 h 388277"/>
                  <a:gd name="connsiteX31" fmla="*/ 20586 w 178190"/>
                  <a:gd name="connsiteY31" fmla="*/ 54750 h 388277"/>
                  <a:gd name="connsiteX32" fmla="*/ 4219 w 178190"/>
                  <a:gd name="connsiteY32" fmla="*/ 7795 h 388277"/>
                  <a:gd name="connsiteX33" fmla="*/ 2116 w 178190"/>
                  <a:gd name="connsiteY33" fmla="*/ 914 h 388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8190" h="388277">
                    <a:moveTo>
                      <a:pt x="2116" y="914"/>
                    </a:moveTo>
                    <a:cubicBezTo>
                      <a:pt x="4173" y="503"/>
                      <a:pt x="6276" y="229"/>
                      <a:pt x="8402" y="0"/>
                    </a:cubicBezTo>
                    <a:cubicBezTo>
                      <a:pt x="8974" y="1440"/>
                      <a:pt x="10117" y="4321"/>
                      <a:pt x="10688" y="5784"/>
                    </a:cubicBezTo>
                    <a:cubicBezTo>
                      <a:pt x="17409" y="24735"/>
                      <a:pt x="36268" y="34541"/>
                      <a:pt x="49596" y="48280"/>
                    </a:cubicBezTo>
                    <a:cubicBezTo>
                      <a:pt x="64158" y="60442"/>
                      <a:pt x="77393" y="74775"/>
                      <a:pt x="94836" y="82959"/>
                    </a:cubicBezTo>
                    <a:cubicBezTo>
                      <a:pt x="101077" y="85771"/>
                      <a:pt x="106723" y="90846"/>
                      <a:pt x="113878" y="90983"/>
                    </a:cubicBezTo>
                    <a:cubicBezTo>
                      <a:pt x="116096" y="81199"/>
                      <a:pt x="105809" y="73564"/>
                      <a:pt x="107157" y="63734"/>
                    </a:cubicBezTo>
                    <a:cubicBezTo>
                      <a:pt x="107272" y="59733"/>
                      <a:pt x="109946" y="55436"/>
                      <a:pt x="114335" y="55367"/>
                    </a:cubicBezTo>
                    <a:cubicBezTo>
                      <a:pt x="122954" y="54567"/>
                      <a:pt x="131755" y="54933"/>
                      <a:pt x="140213" y="52624"/>
                    </a:cubicBezTo>
                    <a:cubicBezTo>
                      <a:pt x="150980" y="56944"/>
                      <a:pt x="161816" y="61173"/>
                      <a:pt x="172857" y="64900"/>
                    </a:cubicBezTo>
                    <a:cubicBezTo>
                      <a:pt x="162547" y="87622"/>
                      <a:pt x="160421" y="112586"/>
                      <a:pt x="156398" y="136886"/>
                    </a:cubicBezTo>
                    <a:cubicBezTo>
                      <a:pt x="155415" y="147150"/>
                      <a:pt x="154020" y="157391"/>
                      <a:pt x="153312" y="167678"/>
                    </a:cubicBezTo>
                    <a:cubicBezTo>
                      <a:pt x="138635" y="158648"/>
                      <a:pt x="127023" y="145641"/>
                      <a:pt x="113330" y="135308"/>
                    </a:cubicBezTo>
                    <a:cubicBezTo>
                      <a:pt x="97442" y="122667"/>
                      <a:pt x="80205" y="110140"/>
                      <a:pt x="59997" y="105796"/>
                    </a:cubicBezTo>
                    <a:cubicBezTo>
                      <a:pt x="48247" y="103053"/>
                      <a:pt x="36360" y="106711"/>
                      <a:pt x="24633" y="107808"/>
                    </a:cubicBezTo>
                    <a:cubicBezTo>
                      <a:pt x="31079" y="114986"/>
                      <a:pt x="39812" y="119764"/>
                      <a:pt x="45710" y="127490"/>
                    </a:cubicBezTo>
                    <a:cubicBezTo>
                      <a:pt x="62329" y="148841"/>
                      <a:pt x="77279" y="171930"/>
                      <a:pt x="98585" y="189098"/>
                    </a:cubicBezTo>
                    <a:cubicBezTo>
                      <a:pt x="109603" y="200939"/>
                      <a:pt x="122496" y="210746"/>
                      <a:pt x="134292" y="221788"/>
                    </a:cubicBezTo>
                    <a:cubicBezTo>
                      <a:pt x="143299" y="228989"/>
                      <a:pt x="153312" y="235207"/>
                      <a:pt x="160193" y="244716"/>
                    </a:cubicBezTo>
                    <a:cubicBezTo>
                      <a:pt x="163096" y="256604"/>
                      <a:pt x="166296" y="268445"/>
                      <a:pt x="170205" y="280058"/>
                    </a:cubicBezTo>
                    <a:cubicBezTo>
                      <a:pt x="173314" y="289316"/>
                      <a:pt x="178138" y="298369"/>
                      <a:pt x="177909" y="308427"/>
                    </a:cubicBezTo>
                    <a:cubicBezTo>
                      <a:pt x="177155" y="335105"/>
                      <a:pt x="181932" y="363451"/>
                      <a:pt x="169291" y="388277"/>
                    </a:cubicBezTo>
                    <a:cubicBezTo>
                      <a:pt x="159804" y="380596"/>
                      <a:pt x="150248" y="373007"/>
                      <a:pt x="140944" y="365143"/>
                    </a:cubicBezTo>
                    <a:cubicBezTo>
                      <a:pt x="140556" y="352753"/>
                      <a:pt x="132829" y="342511"/>
                      <a:pt x="126474" y="332499"/>
                    </a:cubicBezTo>
                    <a:cubicBezTo>
                      <a:pt x="117490" y="319514"/>
                      <a:pt x="107454" y="307284"/>
                      <a:pt x="97350" y="295191"/>
                    </a:cubicBezTo>
                    <a:cubicBezTo>
                      <a:pt x="68753" y="266456"/>
                      <a:pt x="46075" y="232418"/>
                      <a:pt x="26782" y="196916"/>
                    </a:cubicBezTo>
                    <a:cubicBezTo>
                      <a:pt x="16106" y="178765"/>
                      <a:pt x="8288" y="159037"/>
                      <a:pt x="2504" y="138852"/>
                    </a:cubicBezTo>
                    <a:cubicBezTo>
                      <a:pt x="653" y="131399"/>
                      <a:pt x="-1519" y="123124"/>
                      <a:pt x="1498" y="115763"/>
                    </a:cubicBezTo>
                    <a:cubicBezTo>
                      <a:pt x="4082" y="113751"/>
                      <a:pt x="6985" y="112220"/>
                      <a:pt x="9842" y="110574"/>
                    </a:cubicBezTo>
                    <a:cubicBezTo>
                      <a:pt x="11762" y="103967"/>
                      <a:pt x="16197" y="98824"/>
                      <a:pt x="21615" y="94777"/>
                    </a:cubicBezTo>
                    <a:cubicBezTo>
                      <a:pt x="25319" y="91783"/>
                      <a:pt x="28725" y="87119"/>
                      <a:pt x="27513" y="82113"/>
                    </a:cubicBezTo>
                    <a:cubicBezTo>
                      <a:pt x="25570" y="72878"/>
                      <a:pt x="22164" y="64031"/>
                      <a:pt x="20586" y="54750"/>
                    </a:cubicBezTo>
                    <a:cubicBezTo>
                      <a:pt x="17706" y="38313"/>
                      <a:pt x="11374" y="22768"/>
                      <a:pt x="4219" y="7795"/>
                    </a:cubicBezTo>
                    <a:cubicBezTo>
                      <a:pt x="3487" y="5464"/>
                      <a:pt x="2779" y="3155"/>
                      <a:pt x="2116" y="914"/>
                    </a:cubicBezTo>
                    <a:close/>
                  </a:path>
                </a:pathLst>
              </a:custGeom>
              <a:solidFill>
                <a:srgbClr val="24A7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orma Livre: Forma 716">
                <a:extLst>
                  <a:ext uri="{FF2B5EF4-FFF2-40B4-BE49-F238E27FC236}">
                    <a16:creationId xmlns:a16="http://schemas.microsoft.com/office/drawing/2014/main" id="{67928258-F47E-F32A-BDCD-BA55724CB366}"/>
                  </a:ext>
                </a:extLst>
              </p:cNvPr>
              <p:cNvSpPr/>
              <p:nvPr/>
            </p:nvSpPr>
            <p:spPr>
              <a:xfrm>
                <a:off x="2116790" y="3335421"/>
                <a:ext cx="261113" cy="281123"/>
              </a:xfrm>
              <a:custGeom>
                <a:avLst/>
                <a:gdLst>
                  <a:gd name="connsiteX0" fmla="*/ 37605 w 261113"/>
                  <a:gd name="connsiteY0" fmla="*/ 5316 h 281123"/>
                  <a:gd name="connsiteX1" fmla="*/ 60259 w 261113"/>
                  <a:gd name="connsiteY1" fmla="*/ 1293 h 281123"/>
                  <a:gd name="connsiteX2" fmla="*/ 87028 w 261113"/>
                  <a:gd name="connsiteY2" fmla="*/ 20495 h 281123"/>
                  <a:gd name="connsiteX3" fmla="*/ 105156 w 261113"/>
                  <a:gd name="connsiteY3" fmla="*/ 57049 h 281123"/>
                  <a:gd name="connsiteX4" fmla="*/ 136657 w 261113"/>
                  <a:gd name="connsiteY4" fmla="*/ 115044 h 281123"/>
                  <a:gd name="connsiteX5" fmla="*/ 159814 w 261113"/>
                  <a:gd name="connsiteY5" fmla="*/ 153381 h 281123"/>
                  <a:gd name="connsiteX6" fmla="*/ 184777 w 261113"/>
                  <a:gd name="connsiteY6" fmla="*/ 166434 h 281123"/>
                  <a:gd name="connsiteX7" fmla="*/ 193876 w 261113"/>
                  <a:gd name="connsiteY7" fmla="*/ 152969 h 281123"/>
                  <a:gd name="connsiteX8" fmla="*/ 195293 w 261113"/>
                  <a:gd name="connsiteY8" fmla="*/ 106700 h 281123"/>
                  <a:gd name="connsiteX9" fmla="*/ 198631 w 261113"/>
                  <a:gd name="connsiteY9" fmla="*/ 83246 h 281123"/>
                  <a:gd name="connsiteX10" fmla="*/ 231160 w 261113"/>
                  <a:gd name="connsiteY10" fmla="*/ 111501 h 281123"/>
                  <a:gd name="connsiteX11" fmla="*/ 249471 w 261113"/>
                  <a:gd name="connsiteY11" fmla="*/ 100574 h 281123"/>
                  <a:gd name="connsiteX12" fmla="*/ 247368 w 261113"/>
                  <a:gd name="connsiteY12" fmla="*/ 49276 h 281123"/>
                  <a:gd name="connsiteX13" fmla="*/ 260855 w 261113"/>
                  <a:gd name="connsiteY13" fmla="*/ 116507 h 281123"/>
                  <a:gd name="connsiteX14" fmla="*/ 250111 w 261113"/>
                  <a:gd name="connsiteY14" fmla="*/ 133309 h 281123"/>
                  <a:gd name="connsiteX15" fmla="*/ 223274 w 261113"/>
                  <a:gd name="connsiteY15" fmla="*/ 147734 h 281123"/>
                  <a:gd name="connsiteX16" fmla="*/ 226771 w 261113"/>
                  <a:gd name="connsiteY16" fmla="*/ 193729 h 281123"/>
                  <a:gd name="connsiteX17" fmla="*/ 235550 w 261113"/>
                  <a:gd name="connsiteY17" fmla="*/ 242077 h 281123"/>
                  <a:gd name="connsiteX18" fmla="*/ 224988 w 261113"/>
                  <a:gd name="connsiteY18" fmla="*/ 238694 h 281123"/>
                  <a:gd name="connsiteX19" fmla="*/ 203637 w 261113"/>
                  <a:gd name="connsiteY19" fmla="*/ 279179 h 281123"/>
                  <a:gd name="connsiteX20" fmla="*/ 192230 w 261113"/>
                  <a:gd name="connsiteY20" fmla="*/ 273898 h 281123"/>
                  <a:gd name="connsiteX21" fmla="*/ 167655 w 261113"/>
                  <a:gd name="connsiteY21" fmla="*/ 223195 h 281123"/>
                  <a:gd name="connsiteX22" fmla="*/ 135651 w 261113"/>
                  <a:gd name="connsiteY22" fmla="*/ 163713 h 281123"/>
                  <a:gd name="connsiteX23" fmla="*/ 87531 w 261113"/>
                  <a:gd name="connsiteY23" fmla="*/ 74696 h 281123"/>
                  <a:gd name="connsiteX24" fmla="*/ 73404 w 261113"/>
                  <a:gd name="connsiteY24" fmla="*/ 38783 h 281123"/>
                  <a:gd name="connsiteX25" fmla="*/ 67300 w 261113"/>
                  <a:gd name="connsiteY25" fmla="*/ 21775 h 281123"/>
                  <a:gd name="connsiteX26" fmla="*/ 29764 w 261113"/>
                  <a:gd name="connsiteY26" fmla="*/ 31857 h 281123"/>
                  <a:gd name="connsiteX27" fmla="*/ 13808 w 261113"/>
                  <a:gd name="connsiteY27" fmla="*/ 65187 h 281123"/>
                  <a:gd name="connsiteX28" fmla="*/ 0 w 261113"/>
                  <a:gd name="connsiteY28" fmla="*/ 30737 h 281123"/>
                  <a:gd name="connsiteX29" fmla="*/ 37605 w 261113"/>
                  <a:gd name="connsiteY29" fmla="*/ 5316 h 28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1113" h="281123">
                    <a:moveTo>
                      <a:pt x="37605" y="5316"/>
                    </a:moveTo>
                    <a:cubicBezTo>
                      <a:pt x="44234" y="973"/>
                      <a:pt x="52487" y="-1747"/>
                      <a:pt x="60259" y="1293"/>
                    </a:cubicBezTo>
                    <a:cubicBezTo>
                      <a:pt x="70340" y="5202"/>
                      <a:pt x="83599" y="8791"/>
                      <a:pt x="87028" y="20495"/>
                    </a:cubicBezTo>
                    <a:cubicBezTo>
                      <a:pt x="91257" y="33503"/>
                      <a:pt x="98641" y="45093"/>
                      <a:pt x="105156" y="57049"/>
                    </a:cubicBezTo>
                    <a:cubicBezTo>
                      <a:pt x="114826" y="76822"/>
                      <a:pt x="126759" y="95385"/>
                      <a:pt x="136657" y="115044"/>
                    </a:cubicBezTo>
                    <a:cubicBezTo>
                      <a:pt x="143881" y="128097"/>
                      <a:pt x="150808" y="141425"/>
                      <a:pt x="159814" y="153381"/>
                    </a:cubicBezTo>
                    <a:cubicBezTo>
                      <a:pt x="165529" y="161199"/>
                      <a:pt x="174993" y="166479"/>
                      <a:pt x="184777" y="166434"/>
                    </a:cubicBezTo>
                    <a:cubicBezTo>
                      <a:pt x="190492" y="164993"/>
                      <a:pt x="193670" y="158524"/>
                      <a:pt x="193876" y="152969"/>
                    </a:cubicBezTo>
                    <a:cubicBezTo>
                      <a:pt x="194676" y="137561"/>
                      <a:pt x="195202" y="122131"/>
                      <a:pt x="195293" y="106700"/>
                    </a:cubicBezTo>
                    <a:cubicBezTo>
                      <a:pt x="195362" y="98722"/>
                      <a:pt x="193144" y="90012"/>
                      <a:pt x="198631" y="83246"/>
                    </a:cubicBezTo>
                    <a:cubicBezTo>
                      <a:pt x="208872" y="93213"/>
                      <a:pt x="216987" y="106518"/>
                      <a:pt x="231160" y="111501"/>
                    </a:cubicBezTo>
                    <a:cubicBezTo>
                      <a:pt x="238636" y="112781"/>
                      <a:pt x="248145" y="108781"/>
                      <a:pt x="249471" y="100574"/>
                    </a:cubicBezTo>
                    <a:cubicBezTo>
                      <a:pt x="254386" y="83520"/>
                      <a:pt x="246705" y="66444"/>
                      <a:pt x="247368" y="49276"/>
                    </a:cubicBezTo>
                    <a:cubicBezTo>
                      <a:pt x="256078" y="70467"/>
                      <a:pt x="262502" y="93396"/>
                      <a:pt x="260855" y="116507"/>
                    </a:cubicBezTo>
                    <a:cubicBezTo>
                      <a:pt x="260261" y="123159"/>
                      <a:pt x="257861" y="132075"/>
                      <a:pt x="250111" y="133309"/>
                    </a:cubicBezTo>
                    <a:cubicBezTo>
                      <a:pt x="240236" y="135710"/>
                      <a:pt x="227183" y="136350"/>
                      <a:pt x="223274" y="147734"/>
                    </a:cubicBezTo>
                    <a:cubicBezTo>
                      <a:pt x="220050" y="162936"/>
                      <a:pt x="221925" y="179007"/>
                      <a:pt x="226771" y="193729"/>
                    </a:cubicBezTo>
                    <a:cubicBezTo>
                      <a:pt x="231709" y="209410"/>
                      <a:pt x="234269" y="225710"/>
                      <a:pt x="235550" y="242077"/>
                    </a:cubicBezTo>
                    <a:cubicBezTo>
                      <a:pt x="232006" y="240911"/>
                      <a:pt x="228486" y="239791"/>
                      <a:pt x="224988" y="238694"/>
                    </a:cubicBezTo>
                    <a:cubicBezTo>
                      <a:pt x="217399" y="251930"/>
                      <a:pt x="213810" y="267543"/>
                      <a:pt x="203637" y="279179"/>
                    </a:cubicBezTo>
                    <a:cubicBezTo>
                      <a:pt x="199819" y="284322"/>
                      <a:pt x="193693" y="278105"/>
                      <a:pt x="192230" y="273898"/>
                    </a:cubicBezTo>
                    <a:cubicBezTo>
                      <a:pt x="184434" y="256799"/>
                      <a:pt x="176114" y="239974"/>
                      <a:pt x="167655" y="223195"/>
                    </a:cubicBezTo>
                    <a:cubicBezTo>
                      <a:pt x="157208" y="203261"/>
                      <a:pt x="145298" y="184081"/>
                      <a:pt x="135651" y="163713"/>
                    </a:cubicBezTo>
                    <a:cubicBezTo>
                      <a:pt x="120678" y="133492"/>
                      <a:pt x="105248" y="103409"/>
                      <a:pt x="87531" y="74696"/>
                    </a:cubicBezTo>
                    <a:cubicBezTo>
                      <a:pt x="81473" y="63335"/>
                      <a:pt x="73586" y="52156"/>
                      <a:pt x="73404" y="38783"/>
                    </a:cubicBezTo>
                    <a:cubicBezTo>
                      <a:pt x="72261" y="33000"/>
                      <a:pt x="73655" y="24839"/>
                      <a:pt x="67300" y="21775"/>
                    </a:cubicBezTo>
                    <a:cubicBezTo>
                      <a:pt x="54681" y="13843"/>
                      <a:pt x="37216" y="19512"/>
                      <a:pt x="29764" y="31857"/>
                    </a:cubicBezTo>
                    <a:cubicBezTo>
                      <a:pt x="22426" y="42167"/>
                      <a:pt x="24689" y="57117"/>
                      <a:pt x="13808" y="65187"/>
                    </a:cubicBezTo>
                    <a:cubicBezTo>
                      <a:pt x="9098" y="53734"/>
                      <a:pt x="4549" y="42235"/>
                      <a:pt x="0" y="30737"/>
                    </a:cubicBezTo>
                    <a:cubicBezTo>
                      <a:pt x="12573" y="22324"/>
                      <a:pt x="24209" y="12494"/>
                      <a:pt x="37605" y="5316"/>
                    </a:cubicBezTo>
                    <a:close/>
                  </a:path>
                </a:pathLst>
              </a:custGeom>
              <a:solidFill>
                <a:srgbClr val="24A7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9" name="Gráfico 6">
              <a:extLst>
                <a:ext uri="{FF2B5EF4-FFF2-40B4-BE49-F238E27FC236}">
                  <a16:creationId xmlns:a16="http://schemas.microsoft.com/office/drawing/2014/main" id="{FB59274E-2263-BED6-47B3-4F166270167D}"/>
                </a:ext>
              </a:extLst>
            </p:cNvPr>
            <p:cNvGrpSpPr/>
            <p:nvPr/>
          </p:nvGrpSpPr>
          <p:grpSpPr>
            <a:xfrm>
              <a:off x="9497735" y="2791740"/>
              <a:ext cx="123952" cy="111678"/>
              <a:chOff x="2073059" y="2724386"/>
              <a:chExt cx="1184993" cy="1067653"/>
            </a:xfrm>
            <a:solidFill>
              <a:srgbClr val="0F9FD1"/>
            </a:solidFill>
          </p:grpSpPr>
          <p:sp>
            <p:nvSpPr>
              <p:cNvPr id="712" name="Forma Livre: Forma 711">
                <a:extLst>
                  <a:ext uri="{FF2B5EF4-FFF2-40B4-BE49-F238E27FC236}">
                    <a16:creationId xmlns:a16="http://schemas.microsoft.com/office/drawing/2014/main" id="{9EE5D658-0756-5A81-DE34-74314334B077}"/>
                  </a:ext>
                </a:extLst>
              </p:cNvPr>
              <p:cNvSpPr/>
              <p:nvPr/>
            </p:nvSpPr>
            <p:spPr>
              <a:xfrm>
                <a:off x="2749578" y="2724386"/>
                <a:ext cx="71780" cy="59070"/>
              </a:xfrm>
              <a:custGeom>
                <a:avLst/>
                <a:gdLst>
                  <a:gd name="connsiteX0" fmla="*/ 30564 w 71780"/>
                  <a:gd name="connsiteY0" fmla="*/ 0 h 59070"/>
                  <a:gd name="connsiteX1" fmla="*/ 71780 w 71780"/>
                  <a:gd name="connsiteY1" fmla="*/ 15728 h 59070"/>
                  <a:gd name="connsiteX2" fmla="*/ 62956 w 71780"/>
                  <a:gd name="connsiteY2" fmla="*/ 17259 h 59070"/>
                  <a:gd name="connsiteX3" fmla="*/ 41559 w 71780"/>
                  <a:gd name="connsiteY3" fmla="*/ 39342 h 59070"/>
                  <a:gd name="connsiteX4" fmla="*/ 16002 w 71780"/>
                  <a:gd name="connsiteY4" fmla="*/ 59070 h 59070"/>
                  <a:gd name="connsiteX5" fmla="*/ 0 w 71780"/>
                  <a:gd name="connsiteY5" fmla="*/ 54132 h 59070"/>
                  <a:gd name="connsiteX6" fmla="*/ 30564 w 71780"/>
                  <a:gd name="connsiteY6" fmla="*/ 0 h 5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80" h="59070">
                    <a:moveTo>
                      <a:pt x="30564" y="0"/>
                    </a:moveTo>
                    <a:cubicBezTo>
                      <a:pt x="44965" y="3315"/>
                      <a:pt x="58316" y="9784"/>
                      <a:pt x="71780" y="15728"/>
                    </a:cubicBezTo>
                    <a:cubicBezTo>
                      <a:pt x="68809" y="16208"/>
                      <a:pt x="65860" y="16711"/>
                      <a:pt x="62956" y="17259"/>
                    </a:cubicBezTo>
                    <a:cubicBezTo>
                      <a:pt x="56830" y="25534"/>
                      <a:pt x="49972" y="33330"/>
                      <a:pt x="41559" y="39342"/>
                    </a:cubicBezTo>
                    <a:cubicBezTo>
                      <a:pt x="32507" y="45560"/>
                      <a:pt x="28735" y="59024"/>
                      <a:pt x="16002" y="59070"/>
                    </a:cubicBezTo>
                    <a:cubicBezTo>
                      <a:pt x="10584" y="57607"/>
                      <a:pt x="5281" y="55847"/>
                      <a:pt x="0" y="54132"/>
                    </a:cubicBezTo>
                    <a:cubicBezTo>
                      <a:pt x="8161" y="34953"/>
                      <a:pt x="19660" y="17648"/>
                      <a:pt x="30564" y="0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orma Livre: Forma 712">
                <a:extLst>
                  <a:ext uri="{FF2B5EF4-FFF2-40B4-BE49-F238E27FC236}">
                    <a16:creationId xmlns:a16="http://schemas.microsoft.com/office/drawing/2014/main" id="{34A697E9-3F09-9834-AC8D-9882B095867D}"/>
                  </a:ext>
                </a:extLst>
              </p:cNvPr>
              <p:cNvSpPr/>
              <p:nvPr/>
            </p:nvSpPr>
            <p:spPr>
              <a:xfrm>
                <a:off x="2546255" y="3124344"/>
                <a:ext cx="202887" cy="376458"/>
              </a:xfrm>
              <a:custGeom>
                <a:avLst/>
                <a:gdLst>
                  <a:gd name="connsiteX0" fmla="*/ 195893 w 202887"/>
                  <a:gd name="connsiteY0" fmla="*/ 0 h 376458"/>
                  <a:gd name="connsiteX1" fmla="*/ 202888 w 202887"/>
                  <a:gd name="connsiteY1" fmla="*/ 4846 h 376458"/>
                  <a:gd name="connsiteX2" fmla="*/ 191412 w 202887"/>
                  <a:gd name="connsiteY2" fmla="*/ 45743 h 376458"/>
                  <a:gd name="connsiteX3" fmla="*/ 158608 w 202887"/>
                  <a:gd name="connsiteY3" fmla="*/ 56030 h 376458"/>
                  <a:gd name="connsiteX4" fmla="*/ 117894 w 202887"/>
                  <a:gd name="connsiteY4" fmla="*/ 70523 h 376458"/>
                  <a:gd name="connsiteX5" fmla="*/ 103127 w 202887"/>
                  <a:gd name="connsiteY5" fmla="*/ 86891 h 376458"/>
                  <a:gd name="connsiteX6" fmla="*/ 62916 w 202887"/>
                  <a:gd name="connsiteY6" fmla="*/ 81427 h 376458"/>
                  <a:gd name="connsiteX7" fmla="*/ 30066 w 202887"/>
                  <a:gd name="connsiteY7" fmla="*/ 69197 h 376458"/>
                  <a:gd name="connsiteX8" fmla="*/ 31209 w 202887"/>
                  <a:gd name="connsiteY8" fmla="*/ 82022 h 376458"/>
                  <a:gd name="connsiteX9" fmla="*/ 64585 w 202887"/>
                  <a:gd name="connsiteY9" fmla="*/ 162786 h 376458"/>
                  <a:gd name="connsiteX10" fmla="*/ 62687 w 202887"/>
                  <a:gd name="connsiteY10" fmla="*/ 201785 h 376458"/>
                  <a:gd name="connsiteX11" fmla="*/ 59784 w 202887"/>
                  <a:gd name="connsiteY11" fmla="*/ 238430 h 376458"/>
                  <a:gd name="connsiteX12" fmla="*/ 59464 w 202887"/>
                  <a:gd name="connsiteY12" fmla="*/ 366103 h 376458"/>
                  <a:gd name="connsiteX13" fmla="*/ 35621 w 202887"/>
                  <a:gd name="connsiteY13" fmla="*/ 376459 h 376458"/>
                  <a:gd name="connsiteX14" fmla="*/ 21814 w 202887"/>
                  <a:gd name="connsiteY14" fmla="*/ 313045 h 376458"/>
                  <a:gd name="connsiteX15" fmla="*/ 12190 w 202887"/>
                  <a:gd name="connsiteY15" fmla="*/ 265519 h 376458"/>
                  <a:gd name="connsiteX16" fmla="*/ 691 w 202887"/>
                  <a:gd name="connsiteY16" fmla="*/ 235847 h 376458"/>
                  <a:gd name="connsiteX17" fmla="*/ 3411 w 202887"/>
                  <a:gd name="connsiteY17" fmla="*/ 222999 h 376458"/>
                  <a:gd name="connsiteX18" fmla="*/ 31689 w 202887"/>
                  <a:gd name="connsiteY18" fmla="*/ 221559 h 376458"/>
                  <a:gd name="connsiteX19" fmla="*/ 41816 w 202887"/>
                  <a:gd name="connsiteY19" fmla="*/ 201968 h 376458"/>
                  <a:gd name="connsiteX20" fmla="*/ 40284 w 202887"/>
                  <a:gd name="connsiteY20" fmla="*/ 147676 h 376458"/>
                  <a:gd name="connsiteX21" fmla="*/ 24351 w 202887"/>
                  <a:gd name="connsiteY21" fmla="*/ 95212 h 376458"/>
                  <a:gd name="connsiteX22" fmla="*/ 25951 w 202887"/>
                  <a:gd name="connsiteY22" fmla="*/ 53081 h 376458"/>
                  <a:gd name="connsiteX23" fmla="*/ 47371 w 202887"/>
                  <a:gd name="connsiteY23" fmla="*/ 26815 h 376458"/>
                  <a:gd name="connsiteX24" fmla="*/ 58847 w 202887"/>
                  <a:gd name="connsiteY24" fmla="*/ 9899 h 376458"/>
                  <a:gd name="connsiteX25" fmla="*/ 81273 w 202887"/>
                  <a:gd name="connsiteY25" fmla="*/ 15659 h 376458"/>
                  <a:gd name="connsiteX26" fmla="*/ 128250 w 202887"/>
                  <a:gd name="connsiteY26" fmla="*/ 51161 h 376458"/>
                  <a:gd name="connsiteX27" fmla="*/ 149441 w 202887"/>
                  <a:gd name="connsiteY27" fmla="*/ 33261 h 376458"/>
                  <a:gd name="connsiteX28" fmla="*/ 167569 w 202887"/>
                  <a:gd name="connsiteY28" fmla="*/ 19408 h 376458"/>
                  <a:gd name="connsiteX29" fmla="*/ 191572 w 202887"/>
                  <a:gd name="connsiteY29" fmla="*/ 13533 h 376458"/>
                  <a:gd name="connsiteX30" fmla="*/ 195893 w 202887"/>
                  <a:gd name="connsiteY30" fmla="*/ 0 h 37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2887" h="376458">
                    <a:moveTo>
                      <a:pt x="195893" y="0"/>
                    </a:moveTo>
                    <a:cubicBezTo>
                      <a:pt x="198201" y="1577"/>
                      <a:pt x="200510" y="3155"/>
                      <a:pt x="202888" y="4846"/>
                    </a:cubicBezTo>
                    <a:cubicBezTo>
                      <a:pt x="192098" y="15842"/>
                      <a:pt x="194910" y="31958"/>
                      <a:pt x="191412" y="45743"/>
                    </a:cubicBezTo>
                    <a:cubicBezTo>
                      <a:pt x="180371" y="48829"/>
                      <a:pt x="169078" y="51229"/>
                      <a:pt x="158608" y="56030"/>
                    </a:cubicBezTo>
                    <a:cubicBezTo>
                      <a:pt x="145418" y="61905"/>
                      <a:pt x="130673" y="63642"/>
                      <a:pt x="117894" y="70523"/>
                    </a:cubicBezTo>
                    <a:cubicBezTo>
                      <a:pt x="112042" y="75004"/>
                      <a:pt x="108293" y="81656"/>
                      <a:pt x="103127" y="86891"/>
                    </a:cubicBezTo>
                    <a:cubicBezTo>
                      <a:pt x="90439" y="81725"/>
                      <a:pt x="76472" y="74798"/>
                      <a:pt x="62916" y="81427"/>
                    </a:cubicBezTo>
                    <a:cubicBezTo>
                      <a:pt x="50160" y="87097"/>
                      <a:pt x="39119" y="76718"/>
                      <a:pt x="30066" y="69197"/>
                    </a:cubicBezTo>
                    <a:cubicBezTo>
                      <a:pt x="30226" y="73426"/>
                      <a:pt x="29997" y="77816"/>
                      <a:pt x="31209" y="82022"/>
                    </a:cubicBezTo>
                    <a:cubicBezTo>
                      <a:pt x="40856" y="109522"/>
                      <a:pt x="56652" y="134623"/>
                      <a:pt x="64585" y="162786"/>
                    </a:cubicBezTo>
                    <a:cubicBezTo>
                      <a:pt x="68677" y="175679"/>
                      <a:pt x="63167" y="188778"/>
                      <a:pt x="62687" y="201785"/>
                    </a:cubicBezTo>
                    <a:cubicBezTo>
                      <a:pt x="62230" y="214038"/>
                      <a:pt x="60493" y="226200"/>
                      <a:pt x="59784" y="238430"/>
                    </a:cubicBezTo>
                    <a:cubicBezTo>
                      <a:pt x="59670" y="280972"/>
                      <a:pt x="59967" y="323538"/>
                      <a:pt x="59464" y="366103"/>
                    </a:cubicBezTo>
                    <a:cubicBezTo>
                      <a:pt x="51646" y="369852"/>
                      <a:pt x="43668" y="373212"/>
                      <a:pt x="35621" y="376459"/>
                    </a:cubicBezTo>
                    <a:cubicBezTo>
                      <a:pt x="31415" y="355222"/>
                      <a:pt x="26409" y="334168"/>
                      <a:pt x="21814" y="313045"/>
                    </a:cubicBezTo>
                    <a:cubicBezTo>
                      <a:pt x="18019" y="297294"/>
                      <a:pt x="18522" y="280607"/>
                      <a:pt x="12190" y="265519"/>
                    </a:cubicBezTo>
                    <a:cubicBezTo>
                      <a:pt x="8463" y="255575"/>
                      <a:pt x="3457" y="246111"/>
                      <a:pt x="691" y="235847"/>
                    </a:cubicBezTo>
                    <a:cubicBezTo>
                      <a:pt x="-41" y="231572"/>
                      <a:pt x="-1207" y="225445"/>
                      <a:pt x="3411" y="222999"/>
                    </a:cubicBezTo>
                    <a:cubicBezTo>
                      <a:pt x="11892" y="216667"/>
                      <a:pt x="22454" y="225125"/>
                      <a:pt x="31689" y="221559"/>
                    </a:cubicBezTo>
                    <a:cubicBezTo>
                      <a:pt x="37793" y="216941"/>
                      <a:pt x="40170" y="209100"/>
                      <a:pt x="41816" y="201968"/>
                    </a:cubicBezTo>
                    <a:cubicBezTo>
                      <a:pt x="45840" y="184023"/>
                      <a:pt x="43028" y="165575"/>
                      <a:pt x="40284" y="147676"/>
                    </a:cubicBezTo>
                    <a:cubicBezTo>
                      <a:pt x="36833" y="129662"/>
                      <a:pt x="28534" y="113043"/>
                      <a:pt x="24351" y="95212"/>
                    </a:cubicBezTo>
                    <a:cubicBezTo>
                      <a:pt x="20762" y="81267"/>
                      <a:pt x="25128" y="67071"/>
                      <a:pt x="25951" y="53081"/>
                    </a:cubicBezTo>
                    <a:cubicBezTo>
                      <a:pt x="27094" y="40805"/>
                      <a:pt x="37267" y="32347"/>
                      <a:pt x="47371" y="26815"/>
                    </a:cubicBezTo>
                    <a:cubicBezTo>
                      <a:pt x="53932" y="23500"/>
                      <a:pt x="56332" y="16253"/>
                      <a:pt x="58847" y="9899"/>
                    </a:cubicBezTo>
                    <a:cubicBezTo>
                      <a:pt x="66619" y="10310"/>
                      <a:pt x="74346" y="12002"/>
                      <a:pt x="81273" y="15659"/>
                    </a:cubicBezTo>
                    <a:cubicBezTo>
                      <a:pt x="99286" y="24254"/>
                      <a:pt x="110579" y="41994"/>
                      <a:pt x="128250" y="51161"/>
                    </a:cubicBezTo>
                    <a:cubicBezTo>
                      <a:pt x="135656" y="45628"/>
                      <a:pt x="143063" y="39982"/>
                      <a:pt x="149441" y="33261"/>
                    </a:cubicBezTo>
                    <a:cubicBezTo>
                      <a:pt x="154859" y="27958"/>
                      <a:pt x="159888" y="21420"/>
                      <a:pt x="167569" y="19408"/>
                    </a:cubicBezTo>
                    <a:cubicBezTo>
                      <a:pt x="175456" y="17053"/>
                      <a:pt x="183594" y="15568"/>
                      <a:pt x="191572" y="13533"/>
                    </a:cubicBezTo>
                    <a:cubicBezTo>
                      <a:pt x="192989" y="9007"/>
                      <a:pt x="194430" y="4458"/>
                      <a:pt x="195893" y="0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orma Livre: Forma 713">
                <a:extLst>
                  <a:ext uri="{FF2B5EF4-FFF2-40B4-BE49-F238E27FC236}">
                    <a16:creationId xmlns:a16="http://schemas.microsoft.com/office/drawing/2014/main" id="{99B5E253-0EE9-98DD-570F-9CB6DF1CC0C0}"/>
                  </a:ext>
                </a:extLst>
              </p:cNvPr>
              <p:cNvSpPr/>
              <p:nvPr/>
            </p:nvSpPr>
            <p:spPr>
              <a:xfrm>
                <a:off x="2073059" y="3353532"/>
                <a:ext cx="379224" cy="325555"/>
              </a:xfrm>
              <a:custGeom>
                <a:avLst/>
                <a:gdLst>
                  <a:gd name="connsiteX0" fmla="*/ 73495 w 379224"/>
                  <a:gd name="connsiteY0" fmla="*/ 13745 h 325555"/>
                  <a:gd name="connsiteX1" fmla="*/ 111031 w 379224"/>
                  <a:gd name="connsiteY1" fmla="*/ 3664 h 325555"/>
                  <a:gd name="connsiteX2" fmla="*/ 117135 w 379224"/>
                  <a:gd name="connsiteY2" fmla="*/ 20672 h 325555"/>
                  <a:gd name="connsiteX3" fmla="*/ 131262 w 379224"/>
                  <a:gd name="connsiteY3" fmla="*/ 56585 h 325555"/>
                  <a:gd name="connsiteX4" fmla="*/ 179383 w 379224"/>
                  <a:gd name="connsiteY4" fmla="*/ 145602 h 325555"/>
                  <a:gd name="connsiteX5" fmla="*/ 211387 w 379224"/>
                  <a:gd name="connsiteY5" fmla="*/ 205083 h 325555"/>
                  <a:gd name="connsiteX6" fmla="*/ 235961 w 379224"/>
                  <a:gd name="connsiteY6" fmla="*/ 255787 h 325555"/>
                  <a:gd name="connsiteX7" fmla="*/ 247368 w 379224"/>
                  <a:gd name="connsiteY7" fmla="*/ 261067 h 325555"/>
                  <a:gd name="connsiteX8" fmla="*/ 268719 w 379224"/>
                  <a:gd name="connsiteY8" fmla="*/ 220582 h 325555"/>
                  <a:gd name="connsiteX9" fmla="*/ 279281 w 379224"/>
                  <a:gd name="connsiteY9" fmla="*/ 223966 h 325555"/>
                  <a:gd name="connsiteX10" fmla="*/ 270503 w 379224"/>
                  <a:gd name="connsiteY10" fmla="*/ 175617 h 325555"/>
                  <a:gd name="connsiteX11" fmla="*/ 267005 w 379224"/>
                  <a:gd name="connsiteY11" fmla="*/ 129622 h 325555"/>
                  <a:gd name="connsiteX12" fmla="*/ 293843 w 379224"/>
                  <a:gd name="connsiteY12" fmla="*/ 115198 h 325555"/>
                  <a:gd name="connsiteX13" fmla="*/ 304587 w 379224"/>
                  <a:gd name="connsiteY13" fmla="*/ 98396 h 325555"/>
                  <a:gd name="connsiteX14" fmla="*/ 291099 w 379224"/>
                  <a:gd name="connsiteY14" fmla="*/ 31165 h 325555"/>
                  <a:gd name="connsiteX15" fmla="*/ 290848 w 379224"/>
                  <a:gd name="connsiteY15" fmla="*/ 25358 h 325555"/>
                  <a:gd name="connsiteX16" fmla="*/ 296929 w 379224"/>
                  <a:gd name="connsiteY16" fmla="*/ 29610 h 325555"/>
                  <a:gd name="connsiteX17" fmla="*/ 313822 w 379224"/>
                  <a:gd name="connsiteY17" fmla="*/ 67878 h 325555"/>
                  <a:gd name="connsiteX18" fmla="*/ 342306 w 379224"/>
                  <a:gd name="connsiteY18" fmla="*/ 126628 h 325555"/>
                  <a:gd name="connsiteX19" fmla="*/ 363017 w 379224"/>
                  <a:gd name="connsiteY19" fmla="*/ 179252 h 325555"/>
                  <a:gd name="connsiteX20" fmla="*/ 379225 w 379224"/>
                  <a:gd name="connsiteY20" fmla="*/ 207392 h 325555"/>
                  <a:gd name="connsiteX21" fmla="*/ 333162 w 379224"/>
                  <a:gd name="connsiteY21" fmla="*/ 232287 h 325555"/>
                  <a:gd name="connsiteX22" fmla="*/ 272971 w 379224"/>
                  <a:gd name="connsiteY22" fmla="*/ 279333 h 325555"/>
                  <a:gd name="connsiteX23" fmla="*/ 256489 w 379224"/>
                  <a:gd name="connsiteY23" fmla="*/ 287928 h 325555"/>
                  <a:gd name="connsiteX24" fmla="*/ 205877 w 379224"/>
                  <a:gd name="connsiteY24" fmla="*/ 293918 h 325555"/>
                  <a:gd name="connsiteX25" fmla="*/ 123924 w 379224"/>
                  <a:gd name="connsiteY25" fmla="*/ 313280 h 325555"/>
                  <a:gd name="connsiteX26" fmla="*/ 87622 w 379224"/>
                  <a:gd name="connsiteY26" fmla="*/ 325556 h 325555"/>
                  <a:gd name="connsiteX27" fmla="*/ 44440 w 379224"/>
                  <a:gd name="connsiteY27" fmla="*/ 175846 h 325555"/>
                  <a:gd name="connsiteX28" fmla="*/ 0 w 379224"/>
                  <a:gd name="connsiteY28" fmla="*/ 48195 h 325555"/>
                  <a:gd name="connsiteX29" fmla="*/ 1120 w 379224"/>
                  <a:gd name="connsiteY29" fmla="*/ 44560 h 325555"/>
                  <a:gd name="connsiteX30" fmla="*/ 45171 w 379224"/>
                  <a:gd name="connsiteY30" fmla="*/ 50047 h 325555"/>
                  <a:gd name="connsiteX31" fmla="*/ 68351 w 379224"/>
                  <a:gd name="connsiteY31" fmla="*/ 98807 h 325555"/>
                  <a:gd name="connsiteX32" fmla="*/ 102801 w 379224"/>
                  <a:gd name="connsiteY32" fmla="*/ 147065 h 325555"/>
                  <a:gd name="connsiteX33" fmla="*/ 84285 w 379224"/>
                  <a:gd name="connsiteY33" fmla="*/ 114649 h 325555"/>
                  <a:gd name="connsiteX34" fmla="*/ 57539 w 379224"/>
                  <a:gd name="connsiteY34" fmla="*/ 47075 h 325555"/>
                  <a:gd name="connsiteX35" fmla="*/ 73495 w 379224"/>
                  <a:gd name="connsiteY35" fmla="*/ 13745 h 32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79224" h="325555">
                    <a:moveTo>
                      <a:pt x="73495" y="13745"/>
                    </a:moveTo>
                    <a:cubicBezTo>
                      <a:pt x="80947" y="1401"/>
                      <a:pt x="98412" y="-4268"/>
                      <a:pt x="111031" y="3664"/>
                    </a:cubicBezTo>
                    <a:cubicBezTo>
                      <a:pt x="117386" y="6727"/>
                      <a:pt x="115992" y="14888"/>
                      <a:pt x="117135" y="20672"/>
                    </a:cubicBezTo>
                    <a:cubicBezTo>
                      <a:pt x="117318" y="34045"/>
                      <a:pt x="125204" y="45223"/>
                      <a:pt x="131262" y="56585"/>
                    </a:cubicBezTo>
                    <a:cubicBezTo>
                      <a:pt x="148979" y="85297"/>
                      <a:pt x="164409" y="115381"/>
                      <a:pt x="179383" y="145602"/>
                    </a:cubicBezTo>
                    <a:cubicBezTo>
                      <a:pt x="189029" y="165970"/>
                      <a:pt x="200939" y="185149"/>
                      <a:pt x="211387" y="205083"/>
                    </a:cubicBezTo>
                    <a:cubicBezTo>
                      <a:pt x="219845" y="221863"/>
                      <a:pt x="228166" y="238688"/>
                      <a:pt x="235961" y="255787"/>
                    </a:cubicBezTo>
                    <a:cubicBezTo>
                      <a:pt x="237424" y="259993"/>
                      <a:pt x="243551" y="266211"/>
                      <a:pt x="247368" y="261067"/>
                    </a:cubicBezTo>
                    <a:cubicBezTo>
                      <a:pt x="257541" y="249432"/>
                      <a:pt x="261130" y="233818"/>
                      <a:pt x="268719" y="220582"/>
                    </a:cubicBezTo>
                    <a:cubicBezTo>
                      <a:pt x="272217" y="221680"/>
                      <a:pt x="275737" y="222800"/>
                      <a:pt x="279281" y="223966"/>
                    </a:cubicBezTo>
                    <a:cubicBezTo>
                      <a:pt x="278000" y="207598"/>
                      <a:pt x="275440" y="191299"/>
                      <a:pt x="270503" y="175617"/>
                    </a:cubicBezTo>
                    <a:cubicBezTo>
                      <a:pt x="265656" y="160895"/>
                      <a:pt x="263782" y="144824"/>
                      <a:pt x="267005" y="129622"/>
                    </a:cubicBezTo>
                    <a:cubicBezTo>
                      <a:pt x="270914" y="118238"/>
                      <a:pt x="283967" y="117598"/>
                      <a:pt x="293843" y="115198"/>
                    </a:cubicBezTo>
                    <a:cubicBezTo>
                      <a:pt x="301592" y="113963"/>
                      <a:pt x="303992" y="105048"/>
                      <a:pt x="304587" y="98396"/>
                    </a:cubicBezTo>
                    <a:cubicBezTo>
                      <a:pt x="306233" y="75284"/>
                      <a:pt x="299809" y="52356"/>
                      <a:pt x="291099" y="31165"/>
                    </a:cubicBezTo>
                    <a:cubicBezTo>
                      <a:pt x="291031" y="29724"/>
                      <a:pt x="290916" y="26798"/>
                      <a:pt x="290848" y="25358"/>
                    </a:cubicBezTo>
                    <a:cubicBezTo>
                      <a:pt x="292859" y="26707"/>
                      <a:pt x="294894" y="28124"/>
                      <a:pt x="296929" y="29610"/>
                    </a:cubicBezTo>
                    <a:cubicBezTo>
                      <a:pt x="300632" y="43166"/>
                      <a:pt x="308359" y="55031"/>
                      <a:pt x="313822" y="67878"/>
                    </a:cubicBezTo>
                    <a:cubicBezTo>
                      <a:pt x="322349" y="87903"/>
                      <a:pt x="332956" y="106968"/>
                      <a:pt x="342306" y="126628"/>
                    </a:cubicBezTo>
                    <a:cubicBezTo>
                      <a:pt x="350444" y="143681"/>
                      <a:pt x="354513" y="162335"/>
                      <a:pt x="363017" y="179252"/>
                    </a:cubicBezTo>
                    <a:cubicBezTo>
                      <a:pt x="368000" y="188830"/>
                      <a:pt x="371589" y="199437"/>
                      <a:pt x="379225" y="207392"/>
                    </a:cubicBezTo>
                    <a:cubicBezTo>
                      <a:pt x="364274" y="216422"/>
                      <a:pt x="347975" y="223052"/>
                      <a:pt x="333162" y="232287"/>
                    </a:cubicBezTo>
                    <a:cubicBezTo>
                      <a:pt x="313113" y="247969"/>
                      <a:pt x="291625" y="261914"/>
                      <a:pt x="272971" y="279333"/>
                    </a:cubicBezTo>
                    <a:cubicBezTo>
                      <a:pt x="268331" y="283516"/>
                      <a:pt x="263187" y="288180"/>
                      <a:pt x="256489" y="287928"/>
                    </a:cubicBezTo>
                    <a:cubicBezTo>
                      <a:pt x="239504" y="288842"/>
                      <a:pt x="222519" y="290351"/>
                      <a:pt x="205877" y="293918"/>
                    </a:cubicBezTo>
                    <a:cubicBezTo>
                      <a:pt x="177851" y="296821"/>
                      <a:pt x="150350" y="303701"/>
                      <a:pt x="123924" y="313280"/>
                    </a:cubicBezTo>
                    <a:cubicBezTo>
                      <a:pt x="111625" y="316778"/>
                      <a:pt x="99121" y="319795"/>
                      <a:pt x="87622" y="325556"/>
                    </a:cubicBezTo>
                    <a:cubicBezTo>
                      <a:pt x="73221" y="275652"/>
                      <a:pt x="59505" y="225566"/>
                      <a:pt x="44440" y="175846"/>
                    </a:cubicBezTo>
                    <a:cubicBezTo>
                      <a:pt x="30472" y="133006"/>
                      <a:pt x="14996" y="90669"/>
                      <a:pt x="0" y="48195"/>
                    </a:cubicBezTo>
                    <a:cubicBezTo>
                      <a:pt x="274" y="47281"/>
                      <a:pt x="823" y="45475"/>
                      <a:pt x="1120" y="44560"/>
                    </a:cubicBezTo>
                    <a:cubicBezTo>
                      <a:pt x="15888" y="45909"/>
                      <a:pt x="30130" y="52196"/>
                      <a:pt x="45171" y="50047"/>
                    </a:cubicBezTo>
                    <a:cubicBezTo>
                      <a:pt x="52007" y="66689"/>
                      <a:pt x="59482" y="83102"/>
                      <a:pt x="68351" y="98807"/>
                    </a:cubicBezTo>
                    <a:cubicBezTo>
                      <a:pt x="77998" y="116021"/>
                      <a:pt x="87028" y="134492"/>
                      <a:pt x="102801" y="147065"/>
                    </a:cubicBezTo>
                    <a:cubicBezTo>
                      <a:pt x="94915" y="137304"/>
                      <a:pt x="88857" y="126285"/>
                      <a:pt x="84285" y="114649"/>
                    </a:cubicBezTo>
                    <a:cubicBezTo>
                      <a:pt x="75278" y="92155"/>
                      <a:pt x="66843" y="69432"/>
                      <a:pt x="57539" y="47075"/>
                    </a:cubicBezTo>
                    <a:cubicBezTo>
                      <a:pt x="68420" y="39006"/>
                      <a:pt x="66157" y="24055"/>
                      <a:pt x="73495" y="13745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orma Livre: Forma 714">
                <a:extLst>
                  <a:ext uri="{FF2B5EF4-FFF2-40B4-BE49-F238E27FC236}">
                    <a16:creationId xmlns:a16="http://schemas.microsoft.com/office/drawing/2014/main" id="{F6C743BA-D69B-D42D-4F3A-8A8401E96715}"/>
                  </a:ext>
                </a:extLst>
              </p:cNvPr>
              <p:cNvSpPr/>
              <p:nvPr/>
            </p:nvSpPr>
            <p:spPr>
              <a:xfrm>
                <a:off x="2946813" y="3496482"/>
                <a:ext cx="311238" cy="295557"/>
              </a:xfrm>
              <a:custGeom>
                <a:avLst/>
                <a:gdLst>
                  <a:gd name="connsiteX0" fmla="*/ 298803 w 311238"/>
                  <a:gd name="connsiteY0" fmla="*/ 21168 h 295557"/>
                  <a:gd name="connsiteX1" fmla="*/ 306118 w 311238"/>
                  <a:gd name="connsiteY1" fmla="*/ 0 h 295557"/>
                  <a:gd name="connsiteX2" fmla="*/ 301775 w 311238"/>
                  <a:gd name="connsiteY2" fmla="*/ 44463 h 295557"/>
                  <a:gd name="connsiteX3" fmla="*/ 311239 w 311238"/>
                  <a:gd name="connsiteY3" fmla="*/ 140589 h 295557"/>
                  <a:gd name="connsiteX4" fmla="*/ 281772 w 311238"/>
                  <a:gd name="connsiteY4" fmla="*/ 161963 h 295557"/>
                  <a:gd name="connsiteX5" fmla="*/ 265176 w 311238"/>
                  <a:gd name="connsiteY5" fmla="*/ 172570 h 295557"/>
                  <a:gd name="connsiteX6" fmla="*/ 220599 w 311238"/>
                  <a:gd name="connsiteY6" fmla="*/ 182972 h 295557"/>
                  <a:gd name="connsiteX7" fmla="*/ 202563 w 311238"/>
                  <a:gd name="connsiteY7" fmla="*/ 224485 h 295557"/>
                  <a:gd name="connsiteX8" fmla="*/ 146190 w 311238"/>
                  <a:gd name="connsiteY8" fmla="*/ 227365 h 295557"/>
                  <a:gd name="connsiteX9" fmla="*/ 122118 w 311238"/>
                  <a:gd name="connsiteY9" fmla="*/ 235755 h 295557"/>
                  <a:gd name="connsiteX10" fmla="*/ 70821 w 311238"/>
                  <a:gd name="connsiteY10" fmla="*/ 275532 h 295557"/>
                  <a:gd name="connsiteX11" fmla="*/ 21488 w 311238"/>
                  <a:gd name="connsiteY11" fmla="*/ 295557 h 295557"/>
                  <a:gd name="connsiteX12" fmla="*/ 0 w 311238"/>
                  <a:gd name="connsiteY12" fmla="*/ 268445 h 295557"/>
                  <a:gd name="connsiteX13" fmla="*/ 10584 w 311238"/>
                  <a:gd name="connsiteY13" fmla="*/ 260787 h 295557"/>
                  <a:gd name="connsiteX14" fmla="*/ 123170 w 311238"/>
                  <a:gd name="connsiteY14" fmla="*/ 226977 h 295557"/>
                  <a:gd name="connsiteX15" fmla="*/ 153756 w 311238"/>
                  <a:gd name="connsiteY15" fmla="*/ 212049 h 295557"/>
                  <a:gd name="connsiteX16" fmla="*/ 206449 w 311238"/>
                  <a:gd name="connsiteY16" fmla="*/ 187269 h 295557"/>
                  <a:gd name="connsiteX17" fmla="*/ 217193 w 311238"/>
                  <a:gd name="connsiteY17" fmla="*/ 179634 h 295557"/>
                  <a:gd name="connsiteX18" fmla="*/ 221582 w 311238"/>
                  <a:gd name="connsiteY18" fmla="*/ 156614 h 295557"/>
                  <a:gd name="connsiteX19" fmla="*/ 228463 w 311238"/>
                  <a:gd name="connsiteY19" fmla="*/ 108539 h 295557"/>
                  <a:gd name="connsiteX20" fmla="*/ 236418 w 311238"/>
                  <a:gd name="connsiteY20" fmla="*/ 91326 h 295557"/>
                  <a:gd name="connsiteX21" fmla="*/ 261381 w 311238"/>
                  <a:gd name="connsiteY21" fmla="*/ 59207 h 295557"/>
                  <a:gd name="connsiteX22" fmla="*/ 298803 w 311238"/>
                  <a:gd name="connsiteY22" fmla="*/ 21168 h 29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1238" h="295557">
                    <a:moveTo>
                      <a:pt x="298803" y="21168"/>
                    </a:moveTo>
                    <a:cubicBezTo>
                      <a:pt x="302164" y="14516"/>
                      <a:pt x="303055" y="6812"/>
                      <a:pt x="306118" y="0"/>
                    </a:cubicBezTo>
                    <a:cubicBezTo>
                      <a:pt x="306621" y="14996"/>
                      <a:pt x="301523" y="29444"/>
                      <a:pt x="301775" y="44463"/>
                    </a:cubicBezTo>
                    <a:cubicBezTo>
                      <a:pt x="297980" y="76718"/>
                      <a:pt x="303398" y="109294"/>
                      <a:pt x="311239" y="140589"/>
                    </a:cubicBezTo>
                    <a:cubicBezTo>
                      <a:pt x="301546" y="147904"/>
                      <a:pt x="290962" y="153985"/>
                      <a:pt x="281772" y="161963"/>
                    </a:cubicBezTo>
                    <a:cubicBezTo>
                      <a:pt x="276675" y="166078"/>
                      <a:pt x="271691" y="170901"/>
                      <a:pt x="265176" y="172570"/>
                    </a:cubicBezTo>
                    <a:cubicBezTo>
                      <a:pt x="250454" y="176502"/>
                      <a:pt x="234521" y="176319"/>
                      <a:pt x="220599" y="182972"/>
                    </a:cubicBezTo>
                    <a:cubicBezTo>
                      <a:pt x="211638" y="195293"/>
                      <a:pt x="211318" y="212004"/>
                      <a:pt x="202563" y="224485"/>
                    </a:cubicBezTo>
                    <a:cubicBezTo>
                      <a:pt x="183932" y="227343"/>
                      <a:pt x="164638" y="222405"/>
                      <a:pt x="146190" y="227365"/>
                    </a:cubicBezTo>
                    <a:cubicBezTo>
                      <a:pt x="137983" y="229629"/>
                      <a:pt x="129662" y="231800"/>
                      <a:pt x="122118" y="235755"/>
                    </a:cubicBezTo>
                    <a:cubicBezTo>
                      <a:pt x="103579" y="247025"/>
                      <a:pt x="87302" y="261518"/>
                      <a:pt x="70821" y="275532"/>
                    </a:cubicBezTo>
                    <a:cubicBezTo>
                      <a:pt x="55298" y="284310"/>
                      <a:pt x="35867" y="284287"/>
                      <a:pt x="21488" y="295557"/>
                    </a:cubicBezTo>
                    <a:cubicBezTo>
                      <a:pt x="14265" y="286550"/>
                      <a:pt x="7110" y="277498"/>
                      <a:pt x="0" y="268445"/>
                    </a:cubicBezTo>
                    <a:cubicBezTo>
                      <a:pt x="3269" y="265542"/>
                      <a:pt x="6538" y="262547"/>
                      <a:pt x="10584" y="260787"/>
                    </a:cubicBezTo>
                    <a:cubicBezTo>
                      <a:pt x="46543" y="245105"/>
                      <a:pt x="83759" y="230497"/>
                      <a:pt x="123170" y="226977"/>
                    </a:cubicBezTo>
                    <a:cubicBezTo>
                      <a:pt x="134988" y="226108"/>
                      <a:pt x="143995" y="217764"/>
                      <a:pt x="153756" y="212049"/>
                    </a:cubicBezTo>
                    <a:cubicBezTo>
                      <a:pt x="170467" y="202128"/>
                      <a:pt x="187955" y="193304"/>
                      <a:pt x="206449" y="187269"/>
                    </a:cubicBezTo>
                    <a:cubicBezTo>
                      <a:pt x="210358" y="185417"/>
                      <a:pt x="216119" y="184617"/>
                      <a:pt x="217193" y="179634"/>
                    </a:cubicBezTo>
                    <a:cubicBezTo>
                      <a:pt x="219639" y="172159"/>
                      <a:pt x="220233" y="164295"/>
                      <a:pt x="221582" y="156614"/>
                    </a:cubicBezTo>
                    <a:cubicBezTo>
                      <a:pt x="223891" y="140589"/>
                      <a:pt x="227823" y="124770"/>
                      <a:pt x="228463" y="108539"/>
                    </a:cubicBezTo>
                    <a:cubicBezTo>
                      <a:pt x="228074" y="101727"/>
                      <a:pt x="232761" y="96515"/>
                      <a:pt x="236418" y="91326"/>
                    </a:cubicBezTo>
                    <a:cubicBezTo>
                      <a:pt x="244168" y="80170"/>
                      <a:pt x="253403" y="70180"/>
                      <a:pt x="261381" y="59207"/>
                    </a:cubicBezTo>
                    <a:cubicBezTo>
                      <a:pt x="272926" y="45651"/>
                      <a:pt x="286459" y="33924"/>
                      <a:pt x="298803" y="21168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0" name="Gráfico 6">
              <a:extLst>
                <a:ext uri="{FF2B5EF4-FFF2-40B4-BE49-F238E27FC236}">
                  <a16:creationId xmlns:a16="http://schemas.microsoft.com/office/drawing/2014/main" id="{7444ED66-E3C1-1699-8E43-F196CC7CD6BB}"/>
                </a:ext>
              </a:extLst>
            </p:cNvPr>
            <p:cNvGrpSpPr/>
            <p:nvPr/>
          </p:nvGrpSpPr>
          <p:grpSpPr>
            <a:xfrm>
              <a:off x="9549125" y="2792426"/>
              <a:ext cx="15539" cy="37589"/>
              <a:chOff x="2564351" y="2730947"/>
              <a:chExt cx="148559" cy="359359"/>
            </a:xfrm>
            <a:solidFill>
              <a:srgbClr val="3DB0D8"/>
            </a:solidFill>
          </p:grpSpPr>
          <p:sp>
            <p:nvSpPr>
              <p:cNvPr id="710" name="Forma Livre: Forma 709">
                <a:extLst>
                  <a:ext uri="{FF2B5EF4-FFF2-40B4-BE49-F238E27FC236}">
                    <a16:creationId xmlns:a16="http://schemas.microsoft.com/office/drawing/2014/main" id="{B373771F-789B-44CB-3E91-D8B63349AF00}"/>
                  </a:ext>
                </a:extLst>
              </p:cNvPr>
              <p:cNvSpPr/>
              <p:nvPr/>
            </p:nvSpPr>
            <p:spPr>
              <a:xfrm>
                <a:off x="2582654" y="2730947"/>
                <a:ext cx="129524" cy="85199"/>
              </a:xfrm>
              <a:custGeom>
                <a:avLst/>
                <a:gdLst>
                  <a:gd name="connsiteX0" fmla="*/ 0 w 129524"/>
                  <a:gd name="connsiteY0" fmla="*/ 0 h 85199"/>
                  <a:gd name="connsiteX1" fmla="*/ 6652 w 129524"/>
                  <a:gd name="connsiteY1" fmla="*/ 1394 h 85199"/>
                  <a:gd name="connsiteX2" fmla="*/ 67300 w 129524"/>
                  <a:gd name="connsiteY2" fmla="*/ 33993 h 85199"/>
                  <a:gd name="connsiteX3" fmla="*/ 77244 w 129524"/>
                  <a:gd name="connsiteY3" fmla="*/ 21146 h 85199"/>
                  <a:gd name="connsiteX4" fmla="*/ 129525 w 129524"/>
                  <a:gd name="connsiteY4" fmla="*/ 46840 h 85199"/>
                  <a:gd name="connsiteX5" fmla="*/ 103647 w 129524"/>
                  <a:gd name="connsiteY5" fmla="*/ 49583 h 85199"/>
                  <a:gd name="connsiteX6" fmla="*/ 96469 w 129524"/>
                  <a:gd name="connsiteY6" fmla="*/ 57950 h 85199"/>
                  <a:gd name="connsiteX7" fmla="*/ 103190 w 129524"/>
                  <a:gd name="connsiteY7" fmla="*/ 85199 h 85199"/>
                  <a:gd name="connsiteX8" fmla="*/ 84148 w 129524"/>
                  <a:gd name="connsiteY8" fmla="*/ 77175 h 85199"/>
                  <a:gd name="connsiteX9" fmla="*/ 38908 w 129524"/>
                  <a:gd name="connsiteY9" fmla="*/ 42497 h 85199"/>
                  <a:gd name="connsiteX10" fmla="*/ 0 w 129524"/>
                  <a:gd name="connsiteY10" fmla="*/ 0 h 8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9524" h="85199">
                    <a:moveTo>
                      <a:pt x="0" y="0"/>
                    </a:moveTo>
                    <a:cubicBezTo>
                      <a:pt x="1669" y="343"/>
                      <a:pt x="4983" y="1029"/>
                      <a:pt x="6652" y="1394"/>
                    </a:cubicBezTo>
                    <a:cubicBezTo>
                      <a:pt x="24575" y="15956"/>
                      <a:pt x="44874" y="27889"/>
                      <a:pt x="67300" y="33993"/>
                    </a:cubicBezTo>
                    <a:cubicBezTo>
                      <a:pt x="70935" y="29969"/>
                      <a:pt x="74226" y="25649"/>
                      <a:pt x="77244" y="21146"/>
                    </a:cubicBezTo>
                    <a:cubicBezTo>
                      <a:pt x="94183" y="30632"/>
                      <a:pt x="111648" y="39228"/>
                      <a:pt x="129525" y="46840"/>
                    </a:cubicBezTo>
                    <a:cubicBezTo>
                      <a:pt x="121066" y="49149"/>
                      <a:pt x="112265" y="48783"/>
                      <a:pt x="103647" y="49583"/>
                    </a:cubicBezTo>
                    <a:cubicBezTo>
                      <a:pt x="99258" y="49652"/>
                      <a:pt x="96584" y="53950"/>
                      <a:pt x="96469" y="57950"/>
                    </a:cubicBezTo>
                    <a:cubicBezTo>
                      <a:pt x="95120" y="67780"/>
                      <a:pt x="105407" y="75415"/>
                      <a:pt x="103190" y="85199"/>
                    </a:cubicBezTo>
                    <a:cubicBezTo>
                      <a:pt x="96035" y="85062"/>
                      <a:pt x="90389" y="79987"/>
                      <a:pt x="84148" y="77175"/>
                    </a:cubicBezTo>
                    <a:cubicBezTo>
                      <a:pt x="66705" y="68991"/>
                      <a:pt x="53470" y="54658"/>
                      <a:pt x="38908" y="42497"/>
                    </a:cubicBezTo>
                    <a:cubicBezTo>
                      <a:pt x="25580" y="28758"/>
                      <a:pt x="6721" y="18951"/>
                      <a:pt x="0" y="0"/>
                    </a:cubicBezTo>
                    <a:close/>
                  </a:path>
                </a:pathLst>
              </a:custGeom>
              <a:solidFill>
                <a:srgbClr val="3DB0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orma Livre: Forma 710">
                <a:extLst>
                  <a:ext uri="{FF2B5EF4-FFF2-40B4-BE49-F238E27FC236}">
                    <a16:creationId xmlns:a16="http://schemas.microsoft.com/office/drawing/2014/main" id="{BA7188AA-9B7F-2A59-35E4-55BF93BC48B2}"/>
                  </a:ext>
                </a:extLst>
              </p:cNvPr>
              <p:cNvSpPr/>
              <p:nvPr/>
            </p:nvSpPr>
            <p:spPr>
              <a:xfrm>
                <a:off x="2564351" y="2732958"/>
                <a:ext cx="148559" cy="357347"/>
              </a:xfrm>
              <a:custGeom>
                <a:avLst/>
                <a:gdLst>
                  <a:gd name="connsiteX0" fmla="*/ 11833 w 148559"/>
                  <a:gd name="connsiteY0" fmla="*/ 0 h 357347"/>
                  <a:gd name="connsiteX1" fmla="*/ 28201 w 148559"/>
                  <a:gd name="connsiteY1" fmla="*/ 46955 h 357347"/>
                  <a:gd name="connsiteX2" fmla="*/ 35128 w 148559"/>
                  <a:gd name="connsiteY2" fmla="*/ 74318 h 357347"/>
                  <a:gd name="connsiteX3" fmla="*/ 29230 w 148559"/>
                  <a:gd name="connsiteY3" fmla="*/ 86982 h 357347"/>
                  <a:gd name="connsiteX4" fmla="*/ 17457 w 148559"/>
                  <a:gd name="connsiteY4" fmla="*/ 102778 h 357347"/>
                  <a:gd name="connsiteX5" fmla="*/ 9113 w 148559"/>
                  <a:gd name="connsiteY5" fmla="*/ 107968 h 357347"/>
                  <a:gd name="connsiteX6" fmla="*/ 10119 w 148559"/>
                  <a:gd name="connsiteY6" fmla="*/ 131056 h 357347"/>
                  <a:gd name="connsiteX7" fmla="*/ 34396 w 148559"/>
                  <a:gd name="connsiteY7" fmla="*/ 189121 h 357347"/>
                  <a:gd name="connsiteX8" fmla="*/ 104965 w 148559"/>
                  <a:gd name="connsiteY8" fmla="*/ 287396 h 357347"/>
                  <a:gd name="connsiteX9" fmla="*/ 134089 w 148559"/>
                  <a:gd name="connsiteY9" fmla="*/ 324704 h 357347"/>
                  <a:gd name="connsiteX10" fmla="*/ 148559 w 148559"/>
                  <a:gd name="connsiteY10" fmla="*/ 357347 h 357347"/>
                  <a:gd name="connsiteX11" fmla="*/ 39951 w 148559"/>
                  <a:gd name="connsiteY11" fmla="*/ 267942 h 357347"/>
                  <a:gd name="connsiteX12" fmla="*/ 35539 w 148559"/>
                  <a:gd name="connsiteY12" fmla="*/ 238018 h 357347"/>
                  <a:gd name="connsiteX13" fmla="*/ 2072 w 148559"/>
                  <a:gd name="connsiteY13" fmla="*/ 143195 h 357347"/>
                  <a:gd name="connsiteX14" fmla="*/ 3147 w 148559"/>
                  <a:gd name="connsiteY14" fmla="*/ 108836 h 357347"/>
                  <a:gd name="connsiteX15" fmla="*/ 17183 w 148559"/>
                  <a:gd name="connsiteY15" fmla="*/ 42245 h 357347"/>
                  <a:gd name="connsiteX16" fmla="*/ 11833 w 148559"/>
                  <a:gd name="connsiteY16" fmla="*/ 0 h 35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8559" h="357347">
                    <a:moveTo>
                      <a:pt x="11833" y="0"/>
                    </a:moveTo>
                    <a:cubicBezTo>
                      <a:pt x="18988" y="14973"/>
                      <a:pt x="25321" y="30518"/>
                      <a:pt x="28201" y="46955"/>
                    </a:cubicBezTo>
                    <a:cubicBezTo>
                      <a:pt x="29779" y="56236"/>
                      <a:pt x="33185" y="65082"/>
                      <a:pt x="35128" y="74318"/>
                    </a:cubicBezTo>
                    <a:cubicBezTo>
                      <a:pt x="36339" y="79324"/>
                      <a:pt x="32933" y="83988"/>
                      <a:pt x="29230" y="86982"/>
                    </a:cubicBezTo>
                    <a:cubicBezTo>
                      <a:pt x="23812" y="91028"/>
                      <a:pt x="19377" y="96172"/>
                      <a:pt x="17457" y="102778"/>
                    </a:cubicBezTo>
                    <a:cubicBezTo>
                      <a:pt x="14600" y="104424"/>
                      <a:pt x="11696" y="105956"/>
                      <a:pt x="9113" y="107968"/>
                    </a:cubicBezTo>
                    <a:cubicBezTo>
                      <a:pt x="6096" y="115329"/>
                      <a:pt x="8267" y="123604"/>
                      <a:pt x="10119" y="131056"/>
                    </a:cubicBezTo>
                    <a:cubicBezTo>
                      <a:pt x="15902" y="151242"/>
                      <a:pt x="23721" y="170970"/>
                      <a:pt x="34396" y="189121"/>
                    </a:cubicBezTo>
                    <a:cubicBezTo>
                      <a:pt x="53690" y="224622"/>
                      <a:pt x="76367" y="258661"/>
                      <a:pt x="104965" y="287396"/>
                    </a:cubicBezTo>
                    <a:cubicBezTo>
                      <a:pt x="115069" y="299489"/>
                      <a:pt x="125105" y="311719"/>
                      <a:pt x="134089" y="324704"/>
                    </a:cubicBezTo>
                    <a:cubicBezTo>
                      <a:pt x="140444" y="334716"/>
                      <a:pt x="148170" y="344957"/>
                      <a:pt x="148559" y="357347"/>
                    </a:cubicBezTo>
                    <a:cubicBezTo>
                      <a:pt x="112600" y="327241"/>
                      <a:pt x="75750" y="298231"/>
                      <a:pt x="39951" y="267942"/>
                    </a:cubicBezTo>
                    <a:cubicBezTo>
                      <a:pt x="43197" y="257724"/>
                      <a:pt x="38214" y="247711"/>
                      <a:pt x="35539" y="238018"/>
                    </a:cubicBezTo>
                    <a:cubicBezTo>
                      <a:pt x="26441" y="205694"/>
                      <a:pt x="8930" y="176228"/>
                      <a:pt x="2072" y="143195"/>
                    </a:cubicBezTo>
                    <a:cubicBezTo>
                      <a:pt x="-77" y="131902"/>
                      <a:pt x="-1654" y="119649"/>
                      <a:pt x="3147" y="108836"/>
                    </a:cubicBezTo>
                    <a:cubicBezTo>
                      <a:pt x="13731" y="88491"/>
                      <a:pt x="18051" y="65037"/>
                      <a:pt x="17183" y="42245"/>
                    </a:cubicBezTo>
                    <a:cubicBezTo>
                      <a:pt x="17091" y="27820"/>
                      <a:pt x="7033" y="14562"/>
                      <a:pt x="11833" y="0"/>
                    </a:cubicBezTo>
                    <a:close/>
                  </a:path>
                </a:pathLst>
              </a:custGeom>
              <a:solidFill>
                <a:srgbClr val="3DB0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1" name="Gráfico 6">
              <a:extLst>
                <a:ext uri="{FF2B5EF4-FFF2-40B4-BE49-F238E27FC236}">
                  <a16:creationId xmlns:a16="http://schemas.microsoft.com/office/drawing/2014/main" id="{EC29A893-EDF0-EECA-5FCD-CB8DEB29B738}"/>
                </a:ext>
              </a:extLst>
            </p:cNvPr>
            <p:cNvGrpSpPr/>
            <p:nvPr/>
          </p:nvGrpSpPr>
          <p:grpSpPr>
            <a:xfrm>
              <a:off x="9512737" y="2792572"/>
              <a:ext cx="46382" cy="35047"/>
              <a:chOff x="2216482" y="2732341"/>
              <a:chExt cx="443415" cy="335058"/>
            </a:xfrm>
            <a:solidFill>
              <a:srgbClr val="5BBCDC"/>
            </a:solidFill>
          </p:grpSpPr>
          <p:sp>
            <p:nvSpPr>
              <p:cNvPr id="708" name="Forma Livre: Forma 707">
                <a:extLst>
                  <a:ext uri="{FF2B5EF4-FFF2-40B4-BE49-F238E27FC236}">
                    <a16:creationId xmlns:a16="http://schemas.microsoft.com/office/drawing/2014/main" id="{ADD72DF8-D237-73A9-FC43-8BAA9E9DADFA}"/>
                  </a:ext>
                </a:extLst>
              </p:cNvPr>
              <p:cNvSpPr/>
              <p:nvPr/>
            </p:nvSpPr>
            <p:spPr>
              <a:xfrm>
                <a:off x="2589306" y="2732341"/>
                <a:ext cx="70591" cy="32598"/>
              </a:xfrm>
              <a:custGeom>
                <a:avLst/>
                <a:gdLst>
                  <a:gd name="connsiteX0" fmla="*/ 0 w 70591"/>
                  <a:gd name="connsiteY0" fmla="*/ 0 h 32598"/>
                  <a:gd name="connsiteX1" fmla="*/ 48463 w 70591"/>
                  <a:gd name="connsiteY1" fmla="*/ 14996 h 32598"/>
                  <a:gd name="connsiteX2" fmla="*/ 55024 w 70591"/>
                  <a:gd name="connsiteY2" fmla="*/ 10859 h 32598"/>
                  <a:gd name="connsiteX3" fmla="*/ 70592 w 70591"/>
                  <a:gd name="connsiteY3" fmla="*/ 19751 h 32598"/>
                  <a:gd name="connsiteX4" fmla="*/ 60647 w 70591"/>
                  <a:gd name="connsiteY4" fmla="*/ 32598 h 32598"/>
                  <a:gd name="connsiteX5" fmla="*/ 0 w 70591"/>
                  <a:gd name="connsiteY5" fmla="*/ 0 h 3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591" h="32598">
                    <a:moveTo>
                      <a:pt x="0" y="0"/>
                    </a:moveTo>
                    <a:cubicBezTo>
                      <a:pt x="16436" y="3886"/>
                      <a:pt x="31090" y="14676"/>
                      <a:pt x="48463" y="14996"/>
                    </a:cubicBezTo>
                    <a:cubicBezTo>
                      <a:pt x="50680" y="13693"/>
                      <a:pt x="52875" y="12322"/>
                      <a:pt x="55024" y="10859"/>
                    </a:cubicBezTo>
                    <a:cubicBezTo>
                      <a:pt x="60145" y="13876"/>
                      <a:pt x="65334" y="16825"/>
                      <a:pt x="70592" y="19751"/>
                    </a:cubicBezTo>
                    <a:cubicBezTo>
                      <a:pt x="67574" y="24254"/>
                      <a:pt x="64282" y="28575"/>
                      <a:pt x="60647" y="32598"/>
                    </a:cubicBezTo>
                    <a:cubicBezTo>
                      <a:pt x="38222" y="26495"/>
                      <a:pt x="17922" y="14562"/>
                      <a:pt x="0" y="0"/>
                    </a:cubicBezTo>
                    <a:close/>
                  </a:path>
                </a:pathLst>
              </a:custGeom>
              <a:solidFill>
                <a:srgbClr val="5BBC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orma Livre: Forma 708">
                <a:extLst>
                  <a:ext uri="{FF2B5EF4-FFF2-40B4-BE49-F238E27FC236}">
                    <a16:creationId xmlns:a16="http://schemas.microsoft.com/office/drawing/2014/main" id="{0FEA5D88-F3CC-AAF6-2233-F1B94C507EE1}"/>
                  </a:ext>
                </a:extLst>
              </p:cNvPr>
              <p:cNvSpPr/>
              <p:nvPr/>
            </p:nvSpPr>
            <p:spPr>
              <a:xfrm>
                <a:off x="2216482" y="3015188"/>
                <a:ext cx="18660" cy="52212"/>
              </a:xfrm>
              <a:custGeom>
                <a:avLst/>
                <a:gdLst>
                  <a:gd name="connsiteX0" fmla="*/ 8961 w 18660"/>
                  <a:gd name="connsiteY0" fmla="*/ 0 h 52212"/>
                  <a:gd name="connsiteX1" fmla="*/ 12779 w 18660"/>
                  <a:gd name="connsiteY1" fmla="*/ 8070 h 52212"/>
                  <a:gd name="connsiteX2" fmla="*/ 18654 w 18660"/>
                  <a:gd name="connsiteY2" fmla="*/ 52212 h 52212"/>
                  <a:gd name="connsiteX3" fmla="*/ 0 w 18660"/>
                  <a:gd name="connsiteY3" fmla="*/ 33216 h 52212"/>
                  <a:gd name="connsiteX4" fmla="*/ 5898 w 18660"/>
                  <a:gd name="connsiteY4" fmla="*/ 4641 h 52212"/>
                  <a:gd name="connsiteX5" fmla="*/ 8961 w 18660"/>
                  <a:gd name="connsiteY5" fmla="*/ 0 h 5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60" h="52212">
                    <a:moveTo>
                      <a:pt x="8961" y="0"/>
                    </a:moveTo>
                    <a:cubicBezTo>
                      <a:pt x="10264" y="2652"/>
                      <a:pt x="11476" y="5327"/>
                      <a:pt x="12779" y="8070"/>
                    </a:cubicBezTo>
                    <a:cubicBezTo>
                      <a:pt x="12573" y="23089"/>
                      <a:pt x="18905" y="37216"/>
                      <a:pt x="18654" y="52212"/>
                    </a:cubicBezTo>
                    <a:cubicBezTo>
                      <a:pt x="12367" y="45926"/>
                      <a:pt x="6195" y="39548"/>
                      <a:pt x="0" y="33216"/>
                    </a:cubicBezTo>
                    <a:cubicBezTo>
                      <a:pt x="2515" y="23797"/>
                      <a:pt x="4138" y="14196"/>
                      <a:pt x="5898" y="4641"/>
                    </a:cubicBezTo>
                    <a:cubicBezTo>
                      <a:pt x="6675" y="3475"/>
                      <a:pt x="8207" y="1166"/>
                      <a:pt x="8961" y="0"/>
                    </a:cubicBezTo>
                    <a:close/>
                  </a:path>
                </a:pathLst>
              </a:custGeom>
              <a:solidFill>
                <a:srgbClr val="5BBC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2" name="Gráfico 6">
              <a:extLst>
                <a:ext uri="{FF2B5EF4-FFF2-40B4-BE49-F238E27FC236}">
                  <a16:creationId xmlns:a16="http://schemas.microsoft.com/office/drawing/2014/main" id="{B0FC46ED-120A-DA92-CFB2-F71087798769}"/>
                </a:ext>
              </a:extLst>
            </p:cNvPr>
            <p:cNvGrpSpPr/>
            <p:nvPr/>
          </p:nvGrpSpPr>
          <p:grpSpPr>
            <a:xfrm>
              <a:off x="9496384" y="2793385"/>
              <a:ext cx="171405" cy="132345"/>
              <a:chOff x="2060143" y="2740113"/>
              <a:chExt cx="1638650" cy="1265232"/>
            </a:xfrm>
            <a:solidFill>
              <a:srgbClr val="059BD0"/>
            </a:solidFill>
          </p:grpSpPr>
          <p:sp>
            <p:nvSpPr>
              <p:cNvPr id="705" name="Forma Livre: Forma 704">
                <a:extLst>
                  <a:ext uri="{FF2B5EF4-FFF2-40B4-BE49-F238E27FC236}">
                    <a16:creationId xmlns:a16="http://schemas.microsoft.com/office/drawing/2014/main" id="{BB8CD4CB-20ED-5055-BEA6-AA666218D0A8}"/>
                  </a:ext>
                </a:extLst>
              </p:cNvPr>
              <p:cNvSpPr/>
              <p:nvPr/>
            </p:nvSpPr>
            <p:spPr>
              <a:xfrm>
                <a:off x="2765580" y="2740113"/>
                <a:ext cx="173530" cy="58324"/>
              </a:xfrm>
              <a:custGeom>
                <a:avLst/>
                <a:gdLst>
                  <a:gd name="connsiteX0" fmla="*/ 46954 w 173530"/>
                  <a:gd name="connsiteY0" fmla="*/ 1531 h 58324"/>
                  <a:gd name="connsiteX1" fmla="*/ 55778 w 173530"/>
                  <a:gd name="connsiteY1" fmla="*/ 0 h 58324"/>
                  <a:gd name="connsiteX2" fmla="*/ 173530 w 173530"/>
                  <a:gd name="connsiteY2" fmla="*/ 55275 h 58324"/>
                  <a:gd name="connsiteX3" fmla="*/ 0 w 173530"/>
                  <a:gd name="connsiteY3" fmla="*/ 43342 h 58324"/>
                  <a:gd name="connsiteX4" fmla="*/ 25557 w 173530"/>
                  <a:gd name="connsiteY4" fmla="*/ 23614 h 58324"/>
                  <a:gd name="connsiteX5" fmla="*/ 46954 w 173530"/>
                  <a:gd name="connsiteY5" fmla="*/ 1531 h 5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530" h="58324">
                    <a:moveTo>
                      <a:pt x="46954" y="1531"/>
                    </a:moveTo>
                    <a:cubicBezTo>
                      <a:pt x="49858" y="983"/>
                      <a:pt x="52807" y="480"/>
                      <a:pt x="55778" y="0"/>
                    </a:cubicBezTo>
                    <a:cubicBezTo>
                      <a:pt x="94503" y="19545"/>
                      <a:pt x="135057" y="35273"/>
                      <a:pt x="173530" y="55275"/>
                    </a:cubicBezTo>
                    <a:cubicBezTo>
                      <a:pt x="115626" y="60967"/>
                      <a:pt x="56213" y="59596"/>
                      <a:pt x="0" y="43342"/>
                    </a:cubicBezTo>
                    <a:cubicBezTo>
                      <a:pt x="12733" y="43297"/>
                      <a:pt x="16505" y="29832"/>
                      <a:pt x="25557" y="23614"/>
                    </a:cubicBezTo>
                    <a:cubicBezTo>
                      <a:pt x="33970" y="17602"/>
                      <a:pt x="40828" y="9807"/>
                      <a:pt x="46954" y="1531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orma Livre: Forma 705">
                <a:extLst>
                  <a:ext uri="{FF2B5EF4-FFF2-40B4-BE49-F238E27FC236}">
                    <a16:creationId xmlns:a16="http://schemas.microsoft.com/office/drawing/2014/main" id="{770840A3-7C30-D29D-8AEA-BBF2CEA60DD3}"/>
                  </a:ext>
                </a:extLst>
              </p:cNvPr>
              <p:cNvSpPr/>
              <p:nvPr/>
            </p:nvSpPr>
            <p:spPr>
              <a:xfrm>
                <a:off x="2723197" y="2790063"/>
                <a:ext cx="975596" cy="645292"/>
              </a:xfrm>
              <a:custGeom>
                <a:avLst/>
                <a:gdLst>
                  <a:gd name="connsiteX0" fmla="*/ 21625 w 975596"/>
                  <a:gd name="connsiteY0" fmla="*/ 0 h 645292"/>
                  <a:gd name="connsiteX1" fmla="*/ 225514 w 975596"/>
                  <a:gd name="connsiteY1" fmla="*/ 10379 h 645292"/>
                  <a:gd name="connsiteX2" fmla="*/ 229057 w 975596"/>
                  <a:gd name="connsiteY2" fmla="*/ 9556 h 645292"/>
                  <a:gd name="connsiteX3" fmla="*/ 275989 w 975596"/>
                  <a:gd name="connsiteY3" fmla="*/ 33078 h 645292"/>
                  <a:gd name="connsiteX4" fmla="*/ 358239 w 975596"/>
                  <a:gd name="connsiteY4" fmla="*/ 65037 h 645292"/>
                  <a:gd name="connsiteX5" fmla="*/ 435872 w 975596"/>
                  <a:gd name="connsiteY5" fmla="*/ 62865 h 645292"/>
                  <a:gd name="connsiteX6" fmla="*/ 548000 w 975596"/>
                  <a:gd name="connsiteY6" fmla="*/ 17259 h 645292"/>
                  <a:gd name="connsiteX7" fmla="*/ 568505 w 975596"/>
                  <a:gd name="connsiteY7" fmla="*/ 3909 h 645292"/>
                  <a:gd name="connsiteX8" fmla="*/ 669249 w 975596"/>
                  <a:gd name="connsiteY8" fmla="*/ 7750 h 645292"/>
                  <a:gd name="connsiteX9" fmla="*/ 759021 w 975596"/>
                  <a:gd name="connsiteY9" fmla="*/ 10013 h 645292"/>
                  <a:gd name="connsiteX10" fmla="*/ 760232 w 975596"/>
                  <a:gd name="connsiteY10" fmla="*/ 10264 h 645292"/>
                  <a:gd name="connsiteX11" fmla="*/ 841408 w 975596"/>
                  <a:gd name="connsiteY11" fmla="*/ 41422 h 645292"/>
                  <a:gd name="connsiteX12" fmla="*/ 874509 w 975596"/>
                  <a:gd name="connsiteY12" fmla="*/ 54475 h 645292"/>
                  <a:gd name="connsiteX13" fmla="*/ 873366 w 975596"/>
                  <a:gd name="connsiteY13" fmla="*/ 99464 h 645292"/>
                  <a:gd name="connsiteX14" fmla="*/ 900021 w 975596"/>
                  <a:gd name="connsiteY14" fmla="*/ 245882 h 645292"/>
                  <a:gd name="connsiteX15" fmla="*/ 920846 w 975596"/>
                  <a:gd name="connsiteY15" fmla="*/ 300609 h 645292"/>
                  <a:gd name="connsiteX16" fmla="*/ 939226 w 975596"/>
                  <a:gd name="connsiteY16" fmla="*/ 342992 h 645292"/>
                  <a:gd name="connsiteX17" fmla="*/ 812559 w 975596"/>
                  <a:gd name="connsiteY17" fmla="*/ 328613 h 645292"/>
                  <a:gd name="connsiteX18" fmla="*/ 708340 w 975596"/>
                  <a:gd name="connsiteY18" fmla="*/ 254592 h 645292"/>
                  <a:gd name="connsiteX19" fmla="*/ 523220 w 975596"/>
                  <a:gd name="connsiteY19" fmla="*/ 130371 h 645292"/>
                  <a:gd name="connsiteX20" fmla="*/ 475945 w 975596"/>
                  <a:gd name="connsiteY20" fmla="*/ 117912 h 645292"/>
                  <a:gd name="connsiteX21" fmla="*/ 584073 w 975596"/>
                  <a:gd name="connsiteY21" fmla="*/ 175382 h 645292"/>
                  <a:gd name="connsiteX22" fmla="*/ 681137 w 975596"/>
                  <a:gd name="connsiteY22" fmla="*/ 249860 h 645292"/>
                  <a:gd name="connsiteX23" fmla="*/ 759546 w 975596"/>
                  <a:gd name="connsiteY23" fmla="*/ 315491 h 645292"/>
                  <a:gd name="connsiteX24" fmla="*/ 826892 w 975596"/>
                  <a:gd name="connsiteY24" fmla="*/ 347472 h 645292"/>
                  <a:gd name="connsiteX25" fmla="*/ 940643 w 975596"/>
                  <a:gd name="connsiteY25" fmla="*/ 343951 h 645292"/>
                  <a:gd name="connsiteX26" fmla="*/ 975596 w 975596"/>
                  <a:gd name="connsiteY26" fmla="*/ 418635 h 645292"/>
                  <a:gd name="connsiteX27" fmla="*/ 810113 w 975596"/>
                  <a:gd name="connsiteY27" fmla="*/ 448719 h 645292"/>
                  <a:gd name="connsiteX28" fmla="*/ 775366 w 975596"/>
                  <a:gd name="connsiteY28" fmla="*/ 461498 h 645292"/>
                  <a:gd name="connsiteX29" fmla="*/ 645818 w 975596"/>
                  <a:gd name="connsiteY29" fmla="*/ 544525 h 645292"/>
                  <a:gd name="connsiteX30" fmla="*/ 607962 w 975596"/>
                  <a:gd name="connsiteY30" fmla="*/ 584485 h 645292"/>
                  <a:gd name="connsiteX31" fmla="*/ 569900 w 975596"/>
                  <a:gd name="connsiteY31" fmla="*/ 645292 h 645292"/>
                  <a:gd name="connsiteX32" fmla="*/ 465818 w 975596"/>
                  <a:gd name="connsiteY32" fmla="*/ 585970 h 645292"/>
                  <a:gd name="connsiteX33" fmla="*/ 235550 w 975596"/>
                  <a:gd name="connsiteY33" fmla="*/ 453291 h 645292"/>
                  <a:gd name="connsiteX34" fmla="*/ 118780 w 975596"/>
                  <a:gd name="connsiteY34" fmla="*/ 398884 h 645292"/>
                  <a:gd name="connsiteX35" fmla="*/ 81907 w 975596"/>
                  <a:gd name="connsiteY35" fmla="*/ 373532 h 645292"/>
                  <a:gd name="connsiteX36" fmla="*/ 18059 w 975596"/>
                  <a:gd name="connsiteY36" fmla="*/ 323377 h 645292"/>
                  <a:gd name="connsiteX37" fmla="*/ 26678 w 975596"/>
                  <a:gd name="connsiteY37" fmla="*/ 243528 h 645292"/>
                  <a:gd name="connsiteX38" fmla="*/ 18974 w 975596"/>
                  <a:gd name="connsiteY38" fmla="*/ 215158 h 645292"/>
                  <a:gd name="connsiteX39" fmla="*/ 8961 w 975596"/>
                  <a:gd name="connsiteY39" fmla="*/ 179817 h 645292"/>
                  <a:gd name="connsiteX40" fmla="*/ 4869 w 975596"/>
                  <a:gd name="connsiteY40" fmla="*/ 123810 h 645292"/>
                  <a:gd name="connsiteX41" fmla="*/ 183269 w 975596"/>
                  <a:gd name="connsiteY41" fmla="*/ 283944 h 645292"/>
                  <a:gd name="connsiteX42" fmla="*/ 392278 w 975596"/>
                  <a:gd name="connsiteY42" fmla="*/ 390632 h 645292"/>
                  <a:gd name="connsiteX43" fmla="*/ 525140 w 975596"/>
                  <a:gd name="connsiteY43" fmla="*/ 435346 h 645292"/>
                  <a:gd name="connsiteX44" fmla="*/ 388963 w 975596"/>
                  <a:gd name="connsiteY44" fmla="*/ 374835 h 645292"/>
                  <a:gd name="connsiteX45" fmla="*/ 190150 w 975596"/>
                  <a:gd name="connsiteY45" fmla="*/ 272011 h 645292"/>
                  <a:gd name="connsiteX46" fmla="*/ 79393 w 975596"/>
                  <a:gd name="connsiteY46" fmla="*/ 188687 h 645292"/>
                  <a:gd name="connsiteX47" fmla="*/ 0 w 975596"/>
                  <a:gd name="connsiteY47" fmla="*/ 115329 h 645292"/>
                  <a:gd name="connsiteX48" fmla="*/ 2080 w 975596"/>
                  <a:gd name="connsiteY48" fmla="*/ 102778 h 645292"/>
                  <a:gd name="connsiteX49" fmla="*/ 5166 w 975596"/>
                  <a:gd name="connsiteY49" fmla="*/ 71986 h 645292"/>
                  <a:gd name="connsiteX50" fmla="*/ 21625 w 975596"/>
                  <a:gd name="connsiteY50" fmla="*/ 0 h 64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75596" h="645292">
                    <a:moveTo>
                      <a:pt x="21625" y="0"/>
                    </a:moveTo>
                    <a:cubicBezTo>
                      <a:pt x="86914" y="22494"/>
                      <a:pt x="158237" y="25489"/>
                      <a:pt x="225514" y="10379"/>
                    </a:cubicBezTo>
                    <a:cubicBezTo>
                      <a:pt x="226406" y="10173"/>
                      <a:pt x="228188" y="9761"/>
                      <a:pt x="229057" y="9556"/>
                    </a:cubicBezTo>
                    <a:cubicBezTo>
                      <a:pt x="243390" y="19774"/>
                      <a:pt x="260147" y="25718"/>
                      <a:pt x="275989" y="33078"/>
                    </a:cubicBezTo>
                    <a:cubicBezTo>
                      <a:pt x="302758" y="45331"/>
                      <a:pt x="330076" y="56487"/>
                      <a:pt x="358239" y="65037"/>
                    </a:cubicBezTo>
                    <a:cubicBezTo>
                      <a:pt x="383797" y="70157"/>
                      <a:pt x="410497" y="68329"/>
                      <a:pt x="435872" y="62865"/>
                    </a:cubicBezTo>
                    <a:cubicBezTo>
                      <a:pt x="475877" y="55641"/>
                      <a:pt x="514053" y="39479"/>
                      <a:pt x="548000" y="17259"/>
                    </a:cubicBezTo>
                    <a:cubicBezTo>
                      <a:pt x="554972" y="13122"/>
                      <a:pt x="560321" y="5646"/>
                      <a:pt x="568505" y="3909"/>
                    </a:cubicBezTo>
                    <a:cubicBezTo>
                      <a:pt x="602132" y="2903"/>
                      <a:pt x="635737" y="5349"/>
                      <a:pt x="669249" y="7750"/>
                    </a:cubicBezTo>
                    <a:cubicBezTo>
                      <a:pt x="699196" y="7658"/>
                      <a:pt x="729051" y="11384"/>
                      <a:pt x="759021" y="10013"/>
                    </a:cubicBezTo>
                    <a:lnTo>
                      <a:pt x="760232" y="10264"/>
                    </a:lnTo>
                    <a:cubicBezTo>
                      <a:pt x="786544" y="22448"/>
                      <a:pt x="814090" y="31730"/>
                      <a:pt x="841408" y="41422"/>
                    </a:cubicBezTo>
                    <a:cubicBezTo>
                      <a:pt x="852289" y="46086"/>
                      <a:pt x="864382" y="48257"/>
                      <a:pt x="874509" y="54475"/>
                    </a:cubicBezTo>
                    <a:cubicBezTo>
                      <a:pt x="877641" y="69129"/>
                      <a:pt x="872109" y="84445"/>
                      <a:pt x="873366" y="99464"/>
                    </a:cubicBezTo>
                    <a:cubicBezTo>
                      <a:pt x="870600" y="149641"/>
                      <a:pt x="884111" y="198790"/>
                      <a:pt x="900021" y="245882"/>
                    </a:cubicBezTo>
                    <a:cubicBezTo>
                      <a:pt x="905896" y="264513"/>
                      <a:pt x="913874" y="282367"/>
                      <a:pt x="920846" y="300609"/>
                    </a:cubicBezTo>
                    <a:cubicBezTo>
                      <a:pt x="926196" y="315056"/>
                      <a:pt x="934380" y="328315"/>
                      <a:pt x="939226" y="342992"/>
                    </a:cubicBezTo>
                    <a:cubicBezTo>
                      <a:pt x="896684" y="349827"/>
                      <a:pt x="852792" y="343243"/>
                      <a:pt x="812559" y="328613"/>
                    </a:cubicBezTo>
                    <a:cubicBezTo>
                      <a:pt x="772348" y="312725"/>
                      <a:pt x="740664" y="282252"/>
                      <a:pt x="708340" y="254592"/>
                    </a:cubicBezTo>
                    <a:cubicBezTo>
                      <a:pt x="652584" y="205306"/>
                      <a:pt x="592988" y="158077"/>
                      <a:pt x="523220" y="130371"/>
                    </a:cubicBezTo>
                    <a:cubicBezTo>
                      <a:pt x="507881" y="124838"/>
                      <a:pt x="492336" y="119032"/>
                      <a:pt x="475945" y="117912"/>
                    </a:cubicBezTo>
                    <a:cubicBezTo>
                      <a:pt x="512476" y="136040"/>
                      <a:pt x="549829" y="153025"/>
                      <a:pt x="584073" y="175382"/>
                    </a:cubicBezTo>
                    <a:cubicBezTo>
                      <a:pt x="618432" y="197465"/>
                      <a:pt x="650344" y="223091"/>
                      <a:pt x="681137" y="249860"/>
                    </a:cubicBezTo>
                    <a:cubicBezTo>
                      <a:pt x="707037" y="272011"/>
                      <a:pt x="731840" y="295534"/>
                      <a:pt x="759546" y="315491"/>
                    </a:cubicBezTo>
                    <a:cubicBezTo>
                      <a:pt x="779846" y="329961"/>
                      <a:pt x="802180" y="342626"/>
                      <a:pt x="826892" y="347472"/>
                    </a:cubicBezTo>
                    <a:cubicBezTo>
                      <a:pt x="864588" y="353370"/>
                      <a:pt x="903473" y="353073"/>
                      <a:pt x="940643" y="343951"/>
                    </a:cubicBezTo>
                    <a:cubicBezTo>
                      <a:pt x="951959" y="369006"/>
                      <a:pt x="964715" y="393398"/>
                      <a:pt x="975596" y="418635"/>
                    </a:cubicBezTo>
                    <a:cubicBezTo>
                      <a:pt x="919841" y="424853"/>
                      <a:pt x="864314" y="434020"/>
                      <a:pt x="810113" y="448719"/>
                    </a:cubicBezTo>
                    <a:cubicBezTo>
                      <a:pt x="798111" y="451759"/>
                      <a:pt x="786567" y="456286"/>
                      <a:pt x="775366" y="461498"/>
                    </a:cubicBezTo>
                    <a:cubicBezTo>
                      <a:pt x="727154" y="480197"/>
                      <a:pt x="684703" y="510944"/>
                      <a:pt x="645818" y="544525"/>
                    </a:cubicBezTo>
                    <a:cubicBezTo>
                      <a:pt x="632925" y="557555"/>
                      <a:pt x="619094" y="569808"/>
                      <a:pt x="607962" y="584485"/>
                    </a:cubicBezTo>
                    <a:cubicBezTo>
                      <a:pt x="593331" y="603344"/>
                      <a:pt x="577604" y="622341"/>
                      <a:pt x="569900" y="645292"/>
                    </a:cubicBezTo>
                    <a:cubicBezTo>
                      <a:pt x="535130" y="625655"/>
                      <a:pt x="500177" y="606316"/>
                      <a:pt x="465818" y="585970"/>
                    </a:cubicBezTo>
                    <a:cubicBezTo>
                      <a:pt x="389329" y="541325"/>
                      <a:pt x="315354" y="492062"/>
                      <a:pt x="235550" y="453291"/>
                    </a:cubicBezTo>
                    <a:cubicBezTo>
                      <a:pt x="197236" y="433860"/>
                      <a:pt x="157117" y="418224"/>
                      <a:pt x="118780" y="398884"/>
                    </a:cubicBezTo>
                    <a:cubicBezTo>
                      <a:pt x="105270" y="392278"/>
                      <a:pt x="93818" y="382493"/>
                      <a:pt x="81907" y="373532"/>
                    </a:cubicBezTo>
                    <a:cubicBezTo>
                      <a:pt x="60396" y="357073"/>
                      <a:pt x="39159" y="340317"/>
                      <a:pt x="18059" y="323377"/>
                    </a:cubicBezTo>
                    <a:cubicBezTo>
                      <a:pt x="30701" y="298552"/>
                      <a:pt x="25923" y="270205"/>
                      <a:pt x="26678" y="243528"/>
                    </a:cubicBezTo>
                    <a:cubicBezTo>
                      <a:pt x="26906" y="233469"/>
                      <a:pt x="22083" y="224417"/>
                      <a:pt x="18974" y="215158"/>
                    </a:cubicBezTo>
                    <a:cubicBezTo>
                      <a:pt x="15065" y="203546"/>
                      <a:pt x="11864" y="191704"/>
                      <a:pt x="8961" y="179817"/>
                    </a:cubicBezTo>
                    <a:cubicBezTo>
                      <a:pt x="7064" y="161163"/>
                      <a:pt x="1737" y="142692"/>
                      <a:pt x="4869" y="123810"/>
                    </a:cubicBezTo>
                    <a:cubicBezTo>
                      <a:pt x="57127" y="184549"/>
                      <a:pt x="116266" y="239733"/>
                      <a:pt x="183269" y="283944"/>
                    </a:cubicBezTo>
                    <a:cubicBezTo>
                      <a:pt x="248671" y="327058"/>
                      <a:pt x="318326" y="364366"/>
                      <a:pt x="392278" y="390632"/>
                    </a:cubicBezTo>
                    <a:cubicBezTo>
                      <a:pt x="436534" y="405582"/>
                      <a:pt x="481523" y="418452"/>
                      <a:pt x="525140" y="435346"/>
                    </a:cubicBezTo>
                    <a:cubicBezTo>
                      <a:pt x="481089" y="412234"/>
                      <a:pt x="434248" y="395227"/>
                      <a:pt x="388963" y="374835"/>
                    </a:cubicBezTo>
                    <a:cubicBezTo>
                      <a:pt x="320017" y="346100"/>
                      <a:pt x="252832" y="312770"/>
                      <a:pt x="190150" y="272011"/>
                    </a:cubicBezTo>
                    <a:cubicBezTo>
                      <a:pt x="151288" y="246957"/>
                      <a:pt x="114666" y="218542"/>
                      <a:pt x="79393" y="188687"/>
                    </a:cubicBezTo>
                    <a:cubicBezTo>
                      <a:pt x="51778" y="165461"/>
                      <a:pt x="26632" y="139583"/>
                      <a:pt x="0" y="115329"/>
                    </a:cubicBezTo>
                    <a:cubicBezTo>
                      <a:pt x="1029" y="111191"/>
                      <a:pt x="1783" y="107008"/>
                      <a:pt x="2080" y="102778"/>
                    </a:cubicBezTo>
                    <a:cubicBezTo>
                      <a:pt x="2789" y="92491"/>
                      <a:pt x="4183" y="82250"/>
                      <a:pt x="5166" y="71986"/>
                    </a:cubicBezTo>
                    <a:cubicBezTo>
                      <a:pt x="9190" y="47686"/>
                      <a:pt x="11316" y="22723"/>
                      <a:pt x="21625" y="0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orma Livre: Forma 706">
                <a:extLst>
                  <a:ext uri="{FF2B5EF4-FFF2-40B4-BE49-F238E27FC236}">
                    <a16:creationId xmlns:a16="http://schemas.microsoft.com/office/drawing/2014/main" id="{33EADAD3-5F73-3752-5902-5BFB75C3015B}"/>
                  </a:ext>
                </a:extLst>
              </p:cNvPr>
              <p:cNvSpPr/>
              <p:nvPr/>
            </p:nvSpPr>
            <p:spPr>
              <a:xfrm>
                <a:off x="2060143" y="3129191"/>
                <a:ext cx="1209316" cy="876155"/>
              </a:xfrm>
              <a:custGeom>
                <a:avLst/>
                <a:gdLst>
                  <a:gd name="connsiteX0" fmla="*/ 689000 w 1209316"/>
                  <a:gd name="connsiteY0" fmla="*/ 0 h 876155"/>
                  <a:gd name="connsiteX1" fmla="*/ 763135 w 1209316"/>
                  <a:gd name="connsiteY1" fmla="*/ 50658 h 876155"/>
                  <a:gd name="connsiteX2" fmla="*/ 874143 w 1209316"/>
                  <a:gd name="connsiteY2" fmla="*/ 118141 h 876155"/>
                  <a:gd name="connsiteX3" fmla="*/ 988969 w 1209316"/>
                  <a:gd name="connsiteY3" fmla="*/ 183680 h 876155"/>
                  <a:gd name="connsiteX4" fmla="*/ 1209317 w 1209316"/>
                  <a:gd name="connsiteY4" fmla="*/ 316268 h 876155"/>
                  <a:gd name="connsiteX5" fmla="*/ 1192789 w 1209316"/>
                  <a:gd name="connsiteY5" fmla="*/ 367292 h 876155"/>
                  <a:gd name="connsiteX6" fmla="*/ 1185474 w 1209316"/>
                  <a:gd name="connsiteY6" fmla="*/ 388460 h 876155"/>
                  <a:gd name="connsiteX7" fmla="*/ 1148052 w 1209316"/>
                  <a:gd name="connsiteY7" fmla="*/ 426499 h 876155"/>
                  <a:gd name="connsiteX8" fmla="*/ 1123089 w 1209316"/>
                  <a:gd name="connsiteY8" fmla="*/ 458617 h 876155"/>
                  <a:gd name="connsiteX9" fmla="*/ 1115134 w 1209316"/>
                  <a:gd name="connsiteY9" fmla="*/ 475831 h 876155"/>
                  <a:gd name="connsiteX10" fmla="*/ 1108253 w 1209316"/>
                  <a:gd name="connsiteY10" fmla="*/ 523906 h 876155"/>
                  <a:gd name="connsiteX11" fmla="*/ 1103864 w 1209316"/>
                  <a:gd name="connsiteY11" fmla="*/ 546926 h 876155"/>
                  <a:gd name="connsiteX12" fmla="*/ 1093120 w 1209316"/>
                  <a:gd name="connsiteY12" fmla="*/ 554561 h 876155"/>
                  <a:gd name="connsiteX13" fmla="*/ 1040427 w 1209316"/>
                  <a:gd name="connsiteY13" fmla="*/ 579341 h 876155"/>
                  <a:gd name="connsiteX14" fmla="*/ 1009840 w 1209316"/>
                  <a:gd name="connsiteY14" fmla="*/ 594269 h 876155"/>
                  <a:gd name="connsiteX15" fmla="*/ 897255 w 1209316"/>
                  <a:gd name="connsiteY15" fmla="*/ 628079 h 876155"/>
                  <a:gd name="connsiteX16" fmla="*/ 886671 w 1209316"/>
                  <a:gd name="connsiteY16" fmla="*/ 635737 h 876155"/>
                  <a:gd name="connsiteX17" fmla="*/ 849775 w 1209316"/>
                  <a:gd name="connsiteY17" fmla="*/ 589674 h 876155"/>
                  <a:gd name="connsiteX18" fmla="*/ 879767 w 1209316"/>
                  <a:gd name="connsiteY18" fmla="*/ 639372 h 876155"/>
                  <a:gd name="connsiteX19" fmla="*/ 829178 w 1209316"/>
                  <a:gd name="connsiteY19" fmla="*/ 674713 h 876155"/>
                  <a:gd name="connsiteX20" fmla="*/ 786818 w 1209316"/>
                  <a:gd name="connsiteY20" fmla="*/ 721393 h 876155"/>
                  <a:gd name="connsiteX21" fmla="*/ 746173 w 1209316"/>
                  <a:gd name="connsiteY21" fmla="*/ 781241 h 876155"/>
                  <a:gd name="connsiteX22" fmla="*/ 718056 w 1209316"/>
                  <a:gd name="connsiteY22" fmla="*/ 844563 h 876155"/>
                  <a:gd name="connsiteX23" fmla="*/ 705711 w 1209316"/>
                  <a:gd name="connsiteY23" fmla="*/ 876155 h 876155"/>
                  <a:gd name="connsiteX24" fmla="*/ 664974 w 1209316"/>
                  <a:gd name="connsiteY24" fmla="*/ 864108 h 876155"/>
                  <a:gd name="connsiteX25" fmla="*/ 546651 w 1209316"/>
                  <a:gd name="connsiteY25" fmla="*/ 632628 h 876155"/>
                  <a:gd name="connsiteX26" fmla="*/ 411046 w 1209316"/>
                  <a:gd name="connsiteY26" fmla="*/ 452994 h 876155"/>
                  <a:gd name="connsiteX27" fmla="*/ 399159 w 1209316"/>
                  <a:gd name="connsiteY27" fmla="*/ 441564 h 876155"/>
                  <a:gd name="connsiteX28" fmla="*/ 430271 w 1209316"/>
                  <a:gd name="connsiteY28" fmla="*/ 488541 h 876155"/>
                  <a:gd name="connsiteX29" fmla="*/ 562813 w 1209316"/>
                  <a:gd name="connsiteY29" fmla="*/ 691972 h 876155"/>
                  <a:gd name="connsiteX30" fmla="*/ 644423 w 1209316"/>
                  <a:gd name="connsiteY30" fmla="*/ 857639 h 876155"/>
                  <a:gd name="connsiteX31" fmla="*/ 598589 w 1209316"/>
                  <a:gd name="connsiteY31" fmla="*/ 855330 h 876155"/>
                  <a:gd name="connsiteX32" fmla="*/ 557853 w 1209316"/>
                  <a:gd name="connsiteY32" fmla="*/ 859628 h 876155"/>
                  <a:gd name="connsiteX33" fmla="*/ 497045 w 1209316"/>
                  <a:gd name="connsiteY33" fmla="*/ 718513 h 876155"/>
                  <a:gd name="connsiteX34" fmla="*/ 441427 w 1209316"/>
                  <a:gd name="connsiteY34" fmla="*/ 603230 h 876155"/>
                  <a:gd name="connsiteX35" fmla="*/ 415823 w 1209316"/>
                  <a:gd name="connsiteY35" fmla="*/ 561396 h 876155"/>
                  <a:gd name="connsiteX36" fmla="*/ 437998 w 1209316"/>
                  <a:gd name="connsiteY36" fmla="*/ 622272 h 876155"/>
                  <a:gd name="connsiteX37" fmla="*/ 522534 w 1209316"/>
                  <a:gd name="connsiteY37" fmla="*/ 821177 h 876155"/>
                  <a:gd name="connsiteX38" fmla="*/ 498851 w 1209316"/>
                  <a:gd name="connsiteY38" fmla="*/ 801540 h 876155"/>
                  <a:gd name="connsiteX39" fmla="*/ 451508 w 1209316"/>
                  <a:gd name="connsiteY39" fmla="*/ 764621 h 876155"/>
                  <a:gd name="connsiteX40" fmla="*/ 319606 w 1209316"/>
                  <a:gd name="connsiteY40" fmla="*/ 720570 h 876155"/>
                  <a:gd name="connsiteX41" fmla="*/ 255552 w 1209316"/>
                  <a:gd name="connsiteY41" fmla="*/ 722879 h 876155"/>
                  <a:gd name="connsiteX42" fmla="*/ 117546 w 1209316"/>
                  <a:gd name="connsiteY42" fmla="*/ 783595 h 876155"/>
                  <a:gd name="connsiteX43" fmla="*/ 85748 w 1209316"/>
                  <a:gd name="connsiteY43" fmla="*/ 813610 h 876155"/>
                  <a:gd name="connsiteX44" fmla="*/ 71552 w 1209316"/>
                  <a:gd name="connsiteY44" fmla="*/ 831830 h 876155"/>
                  <a:gd name="connsiteX45" fmla="*/ 71072 w 1209316"/>
                  <a:gd name="connsiteY45" fmla="*/ 832630 h 876155"/>
                  <a:gd name="connsiteX46" fmla="*/ 0 w 1209316"/>
                  <a:gd name="connsiteY46" fmla="*/ 595297 h 876155"/>
                  <a:gd name="connsiteX47" fmla="*/ 9258 w 1209316"/>
                  <a:gd name="connsiteY47" fmla="*/ 588828 h 876155"/>
                  <a:gd name="connsiteX48" fmla="*/ 20643 w 1209316"/>
                  <a:gd name="connsiteY48" fmla="*/ 582016 h 876155"/>
                  <a:gd name="connsiteX49" fmla="*/ 60510 w 1209316"/>
                  <a:gd name="connsiteY49" fmla="*/ 563225 h 876155"/>
                  <a:gd name="connsiteX50" fmla="*/ 96423 w 1209316"/>
                  <a:gd name="connsiteY50" fmla="*/ 550377 h 876155"/>
                  <a:gd name="connsiteX51" fmla="*/ 113500 w 1209316"/>
                  <a:gd name="connsiteY51" fmla="*/ 592394 h 876155"/>
                  <a:gd name="connsiteX52" fmla="*/ 100538 w 1209316"/>
                  <a:gd name="connsiteY52" fmla="*/ 549897 h 876155"/>
                  <a:gd name="connsiteX53" fmla="*/ 136840 w 1209316"/>
                  <a:gd name="connsiteY53" fmla="*/ 537622 h 876155"/>
                  <a:gd name="connsiteX54" fmla="*/ 218793 w 1209316"/>
                  <a:gd name="connsiteY54" fmla="*/ 518259 h 876155"/>
                  <a:gd name="connsiteX55" fmla="*/ 269405 w 1209316"/>
                  <a:gd name="connsiteY55" fmla="*/ 512270 h 876155"/>
                  <a:gd name="connsiteX56" fmla="*/ 285887 w 1209316"/>
                  <a:gd name="connsiteY56" fmla="*/ 503675 h 876155"/>
                  <a:gd name="connsiteX57" fmla="*/ 346077 w 1209316"/>
                  <a:gd name="connsiteY57" fmla="*/ 456629 h 876155"/>
                  <a:gd name="connsiteX58" fmla="*/ 392140 w 1209316"/>
                  <a:gd name="connsiteY58" fmla="*/ 431734 h 876155"/>
                  <a:gd name="connsiteX59" fmla="*/ 421790 w 1209316"/>
                  <a:gd name="connsiteY59" fmla="*/ 416418 h 876155"/>
                  <a:gd name="connsiteX60" fmla="*/ 468310 w 1209316"/>
                  <a:gd name="connsiteY60" fmla="*/ 393764 h 876155"/>
                  <a:gd name="connsiteX61" fmla="*/ 521734 w 1209316"/>
                  <a:gd name="connsiteY61" fmla="*/ 371612 h 876155"/>
                  <a:gd name="connsiteX62" fmla="*/ 545577 w 1209316"/>
                  <a:gd name="connsiteY62" fmla="*/ 361257 h 876155"/>
                  <a:gd name="connsiteX63" fmla="*/ 545897 w 1209316"/>
                  <a:gd name="connsiteY63" fmla="*/ 233584 h 876155"/>
                  <a:gd name="connsiteX64" fmla="*/ 548800 w 1209316"/>
                  <a:gd name="connsiteY64" fmla="*/ 196939 h 876155"/>
                  <a:gd name="connsiteX65" fmla="*/ 550697 w 1209316"/>
                  <a:gd name="connsiteY65" fmla="*/ 157940 h 876155"/>
                  <a:gd name="connsiteX66" fmla="*/ 517322 w 1209316"/>
                  <a:gd name="connsiteY66" fmla="*/ 77175 h 876155"/>
                  <a:gd name="connsiteX67" fmla="*/ 516179 w 1209316"/>
                  <a:gd name="connsiteY67" fmla="*/ 64351 h 876155"/>
                  <a:gd name="connsiteX68" fmla="*/ 549029 w 1209316"/>
                  <a:gd name="connsiteY68" fmla="*/ 76581 h 876155"/>
                  <a:gd name="connsiteX69" fmla="*/ 589239 w 1209316"/>
                  <a:gd name="connsiteY69" fmla="*/ 82045 h 876155"/>
                  <a:gd name="connsiteX70" fmla="*/ 604007 w 1209316"/>
                  <a:gd name="connsiteY70" fmla="*/ 65677 h 876155"/>
                  <a:gd name="connsiteX71" fmla="*/ 644721 w 1209316"/>
                  <a:gd name="connsiteY71" fmla="*/ 51184 h 876155"/>
                  <a:gd name="connsiteX72" fmla="*/ 677525 w 1209316"/>
                  <a:gd name="connsiteY72" fmla="*/ 40897 h 876155"/>
                  <a:gd name="connsiteX73" fmla="*/ 689000 w 1209316"/>
                  <a:gd name="connsiteY73" fmla="*/ 0 h 87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209316" h="876155">
                    <a:moveTo>
                      <a:pt x="689000" y="0"/>
                    </a:moveTo>
                    <a:cubicBezTo>
                      <a:pt x="713529" y="17145"/>
                      <a:pt x="738332" y="33902"/>
                      <a:pt x="763135" y="50658"/>
                    </a:cubicBezTo>
                    <a:cubicBezTo>
                      <a:pt x="797540" y="77175"/>
                      <a:pt x="836242" y="97247"/>
                      <a:pt x="874143" y="118141"/>
                    </a:cubicBezTo>
                    <a:cubicBezTo>
                      <a:pt x="913120" y="138715"/>
                      <a:pt x="951456" y="160523"/>
                      <a:pt x="988969" y="183680"/>
                    </a:cubicBezTo>
                    <a:cubicBezTo>
                      <a:pt x="1061801" y="228874"/>
                      <a:pt x="1133947" y="275326"/>
                      <a:pt x="1209317" y="316268"/>
                    </a:cubicBezTo>
                    <a:cubicBezTo>
                      <a:pt x="1203808" y="333276"/>
                      <a:pt x="1197292" y="349964"/>
                      <a:pt x="1192789" y="367292"/>
                    </a:cubicBezTo>
                    <a:cubicBezTo>
                      <a:pt x="1189726" y="374104"/>
                      <a:pt x="1188834" y="381808"/>
                      <a:pt x="1185474" y="388460"/>
                    </a:cubicBezTo>
                    <a:cubicBezTo>
                      <a:pt x="1173130" y="401216"/>
                      <a:pt x="1159596" y="412943"/>
                      <a:pt x="1148052" y="426499"/>
                    </a:cubicBezTo>
                    <a:cubicBezTo>
                      <a:pt x="1140074" y="437472"/>
                      <a:pt x="1130839" y="447462"/>
                      <a:pt x="1123089" y="458617"/>
                    </a:cubicBezTo>
                    <a:cubicBezTo>
                      <a:pt x="1119431" y="463807"/>
                      <a:pt x="1114745" y="469019"/>
                      <a:pt x="1115134" y="475831"/>
                    </a:cubicBezTo>
                    <a:cubicBezTo>
                      <a:pt x="1114494" y="492062"/>
                      <a:pt x="1110562" y="507881"/>
                      <a:pt x="1108253" y="523906"/>
                    </a:cubicBezTo>
                    <a:cubicBezTo>
                      <a:pt x="1106904" y="531587"/>
                      <a:pt x="1106310" y="539450"/>
                      <a:pt x="1103864" y="546926"/>
                    </a:cubicBezTo>
                    <a:cubicBezTo>
                      <a:pt x="1102789" y="551909"/>
                      <a:pt x="1097028" y="552709"/>
                      <a:pt x="1093120" y="554561"/>
                    </a:cubicBezTo>
                    <a:cubicBezTo>
                      <a:pt x="1074626" y="560596"/>
                      <a:pt x="1057138" y="569420"/>
                      <a:pt x="1040427" y="579341"/>
                    </a:cubicBezTo>
                    <a:cubicBezTo>
                      <a:pt x="1030666" y="585056"/>
                      <a:pt x="1021659" y="593400"/>
                      <a:pt x="1009840" y="594269"/>
                    </a:cubicBezTo>
                    <a:cubicBezTo>
                      <a:pt x="970430" y="597789"/>
                      <a:pt x="933214" y="612397"/>
                      <a:pt x="897255" y="628079"/>
                    </a:cubicBezTo>
                    <a:cubicBezTo>
                      <a:pt x="893209" y="629839"/>
                      <a:pt x="889940" y="632834"/>
                      <a:pt x="886671" y="635737"/>
                    </a:cubicBezTo>
                    <a:cubicBezTo>
                      <a:pt x="874258" y="620466"/>
                      <a:pt x="863011" y="604213"/>
                      <a:pt x="849775" y="589674"/>
                    </a:cubicBezTo>
                    <a:cubicBezTo>
                      <a:pt x="857821" y="607322"/>
                      <a:pt x="869091" y="623232"/>
                      <a:pt x="879767" y="639372"/>
                    </a:cubicBezTo>
                    <a:cubicBezTo>
                      <a:pt x="860908" y="647921"/>
                      <a:pt x="844906" y="661477"/>
                      <a:pt x="829178" y="674713"/>
                    </a:cubicBezTo>
                    <a:cubicBezTo>
                      <a:pt x="812947" y="688269"/>
                      <a:pt x="800603" y="705551"/>
                      <a:pt x="786818" y="721393"/>
                    </a:cubicBezTo>
                    <a:cubicBezTo>
                      <a:pt x="770908" y="739635"/>
                      <a:pt x="759089" y="760895"/>
                      <a:pt x="746173" y="781241"/>
                    </a:cubicBezTo>
                    <a:cubicBezTo>
                      <a:pt x="733760" y="800923"/>
                      <a:pt x="727382" y="823440"/>
                      <a:pt x="718056" y="844563"/>
                    </a:cubicBezTo>
                    <a:cubicBezTo>
                      <a:pt x="713826" y="855056"/>
                      <a:pt x="711198" y="866188"/>
                      <a:pt x="705711" y="876155"/>
                    </a:cubicBezTo>
                    <a:cubicBezTo>
                      <a:pt x="692018" y="872475"/>
                      <a:pt x="679011" y="866440"/>
                      <a:pt x="664974" y="864108"/>
                    </a:cubicBezTo>
                    <a:cubicBezTo>
                      <a:pt x="632422" y="783687"/>
                      <a:pt x="593217" y="705871"/>
                      <a:pt x="546651" y="632628"/>
                    </a:cubicBezTo>
                    <a:cubicBezTo>
                      <a:pt x="506943" y="568848"/>
                      <a:pt x="461863" y="508384"/>
                      <a:pt x="411046" y="452994"/>
                    </a:cubicBezTo>
                    <a:cubicBezTo>
                      <a:pt x="407251" y="448993"/>
                      <a:pt x="403250" y="445221"/>
                      <a:pt x="399159" y="441564"/>
                    </a:cubicBezTo>
                    <a:cubicBezTo>
                      <a:pt x="408577" y="457840"/>
                      <a:pt x="419870" y="472905"/>
                      <a:pt x="430271" y="488541"/>
                    </a:cubicBezTo>
                    <a:cubicBezTo>
                      <a:pt x="475740" y="555498"/>
                      <a:pt x="522671" y="621609"/>
                      <a:pt x="562813" y="691972"/>
                    </a:cubicBezTo>
                    <a:cubicBezTo>
                      <a:pt x="593651" y="745328"/>
                      <a:pt x="620009" y="801106"/>
                      <a:pt x="644423" y="857639"/>
                    </a:cubicBezTo>
                    <a:cubicBezTo>
                      <a:pt x="629107" y="856953"/>
                      <a:pt x="613928" y="854256"/>
                      <a:pt x="598589" y="855330"/>
                    </a:cubicBezTo>
                    <a:cubicBezTo>
                      <a:pt x="585010" y="856199"/>
                      <a:pt x="570266" y="852449"/>
                      <a:pt x="557853" y="859628"/>
                    </a:cubicBezTo>
                    <a:cubicBezTo>
                      <a:pt x="539107" y="811942"/>
                      <a:pt x="518327" y="765102"/>
                      <a:pt x="497045" y="718513"/>
                    </a:cubicBezTo>
                    <a:cubicBezTo>
                      <a:pt x="479077" y="679811"/>
                      <a:pt x="461818" y="640720"/>
                      <a:pt x="441427" y="603230"/>
                    </a:cubicBezTo>
                    <a:cubicBezTo>
                      <a:pt x="433243" y="589102"/>
                      <a:pt x="426225" y="574083"/>
                      <a:pt x="415823" y="561396"/>
                    </a:cubicBezTo>
                    <a:cubicBezTo>
                      <a:pt x="420418" y="582564"/>
                      <a:pt x="430705" y="601950"/>
                      <a:pt x="437998" y="622272"/>
                    </a:cubicBezTo>
                    <a:cubicBezTo>
                      <a:pt x="465590" y="688818"/>
                      <a:pt x="495330" y="754472"/>
                      <a:pt x="522534" y="821177"/>
                    </a:cubicBezTo>
                    <a:cubicBezTo>
                      <a:pt x="513344" y="816262"/>
                      <a:pt x="506966" y="807804"/>
                      <a:pt x="498851" y="801540"/>
                    </a:cubicBezTo>
                    <a:cubicBezTo>
                      <a:pt x="483032" y="789264"/>
                      <a:pt x="469201" y="774337"/>
                      <a:pt x="451508" y="764621"/>
                    </a:cubicBezTo>
                    <a:cubicBezTo>
                      <a:pt x="412280" y="738995"/>
                      <a:pt x="366194" y="724228"/>
                      <a:pt x="319606" y="720570"/>
                    </a:cubicBezTo>
                    <a:cubicBezTo>
                      <a:pt x="298255" y="720890"/>
                      <a:pt x="276652" y="718901"/>
                      <a:pt x="255552" y="722879"/>
                    </a:cubicBezTo>
                    <a:cubicBezTo>
                      <a:pt x="205306" y="730606"/>
                      <a:pt x="156865" y="751225"/>
                      <a:pt x="117546" y="783595"/>
                    </a:cubicBezTo>
                    <a:cubicBezTo>
                      <a:pt x="105819" y="792350"/>
                      <a:pt x="96286" y="803529"/>
                      <a:pt x="85748" y="813610"/>
                    </a:cubicBezTo>
                    <a:cubicBezTo>
                      <a:pt x="80193" y="818982"/>
                      <a:pt x="75369" y="825086"/>
                      <a:pt x="71552" y="831830"/>
                    </a:cubicBezTo>
                    <a:lnTo>
                      <a:pt x="71072" y="832630"/>
                    </a:lnTo>
                    <a:cubicBezTo>
                      <a:pt x="52281" y="752140"/>
                      <a:pt x="27089" y="673319"/>
                      <a:pt x="0" y="595297"/>
                    </a:cubicBezTo>
                    <a:cubicBezTo>
                      <a:pt x="3040" y="593080"/>
                      <a:pt x="6104" y="590885"/>
                      <a:pt x="9258" y="588828"/>
                    </a:cubicBezTo>
                    <a:cubicBezTo>
                      <a:pt x="12939" y="586382"/>
                      <a:pt x="16734" y="584119"/>
                      <a:pt x="20643" y="582016"/>
                    </a:cubicBezTo>
                    <a:cubicBezTo>
                      <a:pt x="33787" y="575478"/>
                      <a:pt x="46589" y="568048"/>
                      <a:pt x="60510" y="563225"/>
                    </a:cubicBezTo>
                    <a:cubicBezTo>
                      <a:pt x="72375" y="558653"/>
                      <a:pt x="84399" y="554515"/>
                      <a:pt x="96423" y="550377"/>
                    </a:cubicBezTo>
                    <a:cubicBezTo>
                      <a:pt x="101956" y="564436"/>
                      <a:pt x="107785" y="578381"/>
                      <a:pt x="113500" y="592394"/>
                    </a:cubicBezTo>
                    <a:cubicBezTo>
                      <a:pt x="109431" y="578152"/>
                      <a:pt x="104447" y="564185"/>
                      <a:pt x="100538" y="549897"/>
                    </a:cubicBezTo>
                    <a:cubicBezTo>
                      <a:pt x="112037" y="544137"/>
                      <a:pt x="124541" y="541119"/>
                      <a:pt x="136840" y="537622"/>
                    </a:cubicBezTo>
                    <a:cubicBezTo>
                      <a:pt x="163266" y="528043"/>
                      <a:pt x="190767" y="521162"/>
                      <a:pt x="218793" y="518259"/>
                    </a:cubicBezTo>
                    <a:cubicBezTo>
                      <a:pt x="235435" y="514693"/>
                      <a:pt x="252420" y="513184"/>
                      <a:pt x="269405" y="512270"/>
                    </a:cubicBezTo>
                    <a:cubicBezTo>
                      <a:pt x="276103" y="512521"/>
                      <a:pt x="281247" y="507858"/>
                      <a:pt x="285887" y="503675"/>
                    </a:cubicBezTo>
                    <a:cubicBezTo>
                      <a:pt x="304541" y="486255"/>
                      <a:pt x="326029" y="472310"/>
                      <a:pt x="346077" y="456629"/>
                    </a:cubicBezTo>
                    <a:cubicBezTo>
                      <a:pt x="360891" y="447393"/>
                      <a:pt x="377190" y="440764"/>
                      <a:pt x="392140" y="431734"/>
                    </a:cubicBezTo>
                    <a:cubicBezTo>
                      <a:pt x="401925" y="426431"/>
                      <a:pt x="411823" y="421356"/>
                      <a:pt x="421790" y="416418"/>
                    </a:cubicBezTo>
                    <a:cubicBezTo>
                      <a:pt x="437449" y="409148"/>
                      <a:pt x="452354" y="400370"/>
                      <a:pt x="468310" y="393764"/>
                    </a:cubicBezTo>
                    <a:cubicBezTo>
                      <a:pt x="486507" y="387340"/>
                      <a:pt x="503926" y="378950"/>
                      <a:pt x="521734" y="371612"/>
                    </a:cubicBezTo>
                    <a:cubicBezTo>
                      <a:pt x="529780" y="368366"/>
                      <a:pt x="537759" y="365006"/>
                      <a:pt x="545577" y="361257"/>
                    </a:cubicBezTo>
                    <a:cubicBezTo>
                      <a:pt x="546080" y="318691"/>
                      <a:pt x="545782" y="276126"/>
                      <a:pt x="545897" y="233584"/>
                    </a:cubicBezTo>
                    <a:cubicBezTo>
                      <a:pt x="546606" y="221354"/>
                      <a:pt x="548343" y="209192"/>
                      <a:pt x="548800" y="196939"/>
                    </a:cubicBezTo>
                    <a:cubicBezTo>
                      <a:pt x="549280" y="183932"/>
                      <a:pt x="554789" y="170833"/>
                      <a:pt x="550697" y="157940"/>
                    </a:cubicBezTo>
                    <a:cubicBezTo>
                      <a:pt x="542765" y="129776"/>
                      <a:pt x="526969" y="104676"/>
                      <a:pt x="517322" y="77175"/>
                    </a:cubicBezTo>
                    <a:cubicBezTo>
                      <a:pt x="516110" y="72969"/>
                      <a:pt x="516339" y="68580"/>
                      <a:pt x="516179" y="64351"/>
                    </a:cubicBezTo>
                    <a:cubicBezTo>
                      <a:pt x="525231" y="71872"/>
                      <a:pt x="536273" y="82250"/>
                      <a:pt x="549029" y="76581"/>
                    </a:cubicBezTo>
                    <a:cubicBezTo>
                      <a:pt x="562585" y="69952"/>
                      <a:pt x="576552" y="76878"/>
                      <a:pt x="589239" y="82045"/>
                    </a:cubicBezTo>
                    <a:cubicBezTo>
                      <a:pt x="594406" y="76810"/>
                      <a:pt x="598155" y="70157"/>
                      <a:pt x="604007" y="65677"/>
                    </a:cubicBezTo>
                    <a:cubicBezTo>
                      <a:pt x="616786" y="58796"/>
                      <a:pt x="631530" y="57059"/>
                      <a:pt x="644721" y="51184"/>
                    </a:cubicBezTo>
                    <a:cubicBezTo>
                      <a:pt x="655191" y="46383"/>
                      <a:pt x="666483" y="43983"/>
                      <a:pt x="677525" y="40897"/>
                    </a:cubicBezTo>
                    <a:cubicBezTo>
                      <a:pt x="681022" y="27112"/>
                      <a:pt x="678210" y="10996"/>
                      <a:pt x="689000" y="0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áfico 6">
              <a:extLst>
                <a:ext uri="{FF2B5EF4-FFF2-40B4-BE49-F238E27FC236}">
                  <a16:creationId xmlns:a16="http://schemas.microsoft.com/office/drawing/2014/main" id="{C8B616AA-E2EF-E094-50BF-83C33C1221CB}"/>
                </a:ext>
              </a:extLst>
            </p:cNvPr>
            <p:cNvGrpSpPr/>
            <p:nvPr/>
          </p:nvGrpSpPr>
          <p:grpSpPr>
            <a:xfrm>
              <a:off x="9556384" y="2797733"/>
              <a:ext cx="122089" cy="145391"/>
              <a:chOff x="2633746" y="2781677"/>
              <a:chExt cx="1167185" cy="1389952"/>
            </a:xfrm>
            <a:solidFill>
              <a:srgbClr val="31ADD8"/>
            </a:solidFill>
          </p:grpSpPr>
          <p:sp>
            <p:nvSpPr>
              <p:cNvPr id="703" name="Forma Livre: Forma 702">
                <a:extLst>
                  <a:ext uri="{FF2B5EF4-FFF2-40B4-BE49-F238E27FC236}">
                    <a16:creationId xmlns:a16="http://schemas.microsoft.com/office/drawing/2014/main" id="{83A40274-B98D-A8DB-009D-0CB66BA971B0}"/>
                  </a:ext>
                </a:extLst>
              </p:cNvPr>
              <p:cNvSpPr/>
              <p:nvPr/>
            </p:nvSpPr>
            <p:spPr>
              <a:xfrm>
                <a:off x="3437458" y="2781677"/>
                <a:ext cx="363474" cy="259325"/>
              </a:xfrm>
              <a:custGeom>
                <a:avLst/>
                <a:gdLst>
                  <a:gd name="connsiteX0" fmla="*/ 0 w 363474"/>
                  <a:gd name="connsiteY0" fmla="*/ 110 h 259325"/>
                  <a:gd name="connsiteX1" fmla="*/ 41788 w 363474"/>
                  <a:gd name="connsiteY1" fmla="*/ 2830 h 259325"/>
                  <a:gd name="connsiteX2" fmla="*/ 142304 w 363474"/>
                  <a:gd name="connsiteY2" fmla="*/ 13734 h 259325"/>
                  <a:gd name="connsiteX3" fmla="*/ 194104 w 363474"/>
                  <a:gd name="connsiteY3" fmla="*/ 24433 h 259325"/>
                  <a:gd name="connsiteX4" fmla="*/ 219570 w 363474"/>
                  <a:gd name="connsiteY4" fmla="*/ 55682 h 259325"/>
                  <a:gd name="connsiteX5" fmla="*/ 260513 w 363474"/>
                  <a:gd name="connsiteY5" fmla="*/ 90635 h 259325"/>
                  <a:gd name="connsiteX6" fmla="*/ 301135 w 363474"/>
                  <a:gd name="connsiteY6" fmla="*/ 103917 h 259325"/>
                  <a:gd name="connsiteX7" fmla="*/ 300243 w 363474"/>
                  <a:gd name="connsiteY7" fmla="*/ 135258 h 259325"/>
                  <a:gd name="connsiteX8" fmla="*/ 301638 w 363474"/>
                  <a:gd name="connsiteY8" fmla="*/ 206833 h 259325"/>
                  <a:gd name="connsiteX9" fmla="*/ 318143 w 363474"/>
                  <a:gd name="connsiteY9" fmla="*/ 247524 h 259325"/>
                  <a:gd name="connsiteX10" fmla="*/ 363474 w 363474"/>
                  <a:gd name="connsiteY10" fmla="*/ 258405 h 259325"/>
                  <a:gd name="connsiteX11" fmla="*/ 252626 w 363474"/>
                  <a:gd name="connsiteY11" fmla="*/ 250678 h 259325"/>
                  <a:gd name="connsiteX12" fmla="*/ 248145 w 363474"/>
                  <a:gd name="connsiteY12" fmla="*/ 217211 h 259325"/>
                  <a:gd name="connsiteX13" fmla="*/ 235550 w 363474"/>
                  <a:gd name="connsiteY13" fmla="*/ 192683 h 259325"/>
                  <a:gd name="connsiteX14" fmla="*/ 230566 w 363474"/>
                  <a:gd name="connsiteY14" fmla="*/ 172726 h 259325"/>
                  <a:gd name="connsiteX15" fmla="*/ 229560 w 363474"/>
                  <a:gd name="connsiteY15" fmla="*/ 135167 h 259325"/>
                  <a:gd name="connsiteX16" fmla="*/ 216050 w 363474"/>
                  <a:gd name="connsiteY16" fmla="*/ 79914 h 259325"/>
                  <a:gd name="connsiteX17" fmla="*/ 172822 w 363474"/>
                  <a:gd name="connsiteY17" fmla="*/ 63683 h 259325"/>
                  <a:gd name="connsiteX18" fmla="*/ 168821 w 363474"/>
                  <a:gd name="connsiteY18" fmla="*/ 23770 h 259325"/>
                  <a:gd name="connsiteX19" fmla="*/ 128588 w 363474"/>
                  <a:gd name="connsiteY19" fmla="*/ 20798 h 259325"/>
                  <a:gd name="connsiteX20" fmla="*/ 80444 w 363474"/>
                  <a:gd name="connsiteY20" fmla="*/ 19290 h 259325"/>
                  <a:gd name="connsiteX21" fmla="*/ 45972 w 363474"/>
                  <a:gd name="connsiteY21" fmla="*/ 18649 h 259325"/>
                  <a:gd name="connsiteX22" fmla="*/ 44760 w 363474"/>
                  <a:gd name="connsiteY22" fmla="*/ 18398 h 259325"/>
                  <a:gd name="connsiteX23" fmla="*/ 0 w 363474"/>
                  <a:gd name="connsiteY23" fmla="*/ 110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474" h="259325">
                    <a:moveTo>
                      <a:pt x="0" y="110"/>
                    </a:moveTo>
                    <a:cubicBezTo>
                      <a:pt x="13990" y="-576"/>
                      <a:pt x="27821" y="2145"/>
                      <a:pt x="41788" y="2830"/>
                    </a:cubicBezTo>
                    <a:cubicBezTo>
                      <a:pt x="75278" y="6579"/>
                      <a:pt x="108974" y="8477"/>
                      <a:pt x="142304" y="13734"/>
                    </a:cubicBezTo>
                    <a:cubicBezTo>
                      <a:pt x="159814" y="16089"/>
                      <a:pt x="176685" y="21530"/>
                      <a:pt x="194104" y="24433"/>
                    </a:cubicBezTo>
                    <a:cubicBezTo>
                      <a:pt x="203340" y="34149"/>
                      <a:pt x="210244" y="45944"/>
                      <a:pt x="219570" y="55682"/>
                    </a:cubicBezTo>
                    <a:cubicBezTo>
                      <a:pt x="231663" y="68759"/>
                      <a:pt x="241928" y="86315"/>
                      <a:pt x="260513" y="90635"/>
                    </a:cubicBezTo>
                    <a:cubicBezTo>
                      <a:pt x="274137" y="94750"/>
                      <a:pt x="287602" y="99459"/>
                      <a:pt x="301135" y="103917"/>
                    </a:cubicBezTo>
                    <a:cubicBezTo>
                      <a:pt x="300060" y="114318"/>
                      <a:pt x="300266" y="124788"/>
                      <a:pt x="300243" y="135258"/>
                    </a:cubicBezTo>
                    <a:cubicBezTo>
                      <a:pt x="298689" y="159078"/>
                      <a:pt x="297820" y="183173"/>
                      <a:pt x="301638" y="206833"/>
                    </a:cubicBezTo>
                    <a:cubicBezTo>
                      <a:pt x="305616" y="220846"/>
                      <a:pt x="308747" y="235934"/>
                      <a:pt x="318143" y="247524"/>
                    </a:cubicBezTo>
                    <a:cubicBezTo>
                      <a:pt x="330670" y="258817"/>
                      <a:pt x="348341" y="254907"/>
                      <a:pt x="363474" y="258405"/>
                    </a:cubicBezTo>
                    <a:cubicBezTo>
                      <a:pt x="326441" y="261011"/>
                      <a:pt x="288996" y="257971"/>
                      <a:pt x="252626" y="250678"/>
                    </a:cubicBezTo>
                    <a:cubicBezTo>
                      <a:pt x="251323" y="239477"/>
                      <a:pt x="250500" y="228207"/>
                      <a:pt x="248145" y="217211"/>
                    </a:cubicBezTo>
                    <a:cubicBezTo>
                      <a:pt x="246477" y="207793"/>
                      <a:pt x="237676" y="201872"/>
                      <a:pt x="235550" y="192683"/>
                    </a:cubicBezTo>
                    <a:cubicBezTo>
                      <a:pt x="233698" y="186053"/>
                      <a:pt x="232189" y="179355"/>
                      <a:pt x="230566" y="172726"/>
                    </a:cubicBezTo>
                    <a:cubicBezTo>
                      <a:pt x="226886" y="160313"/>
                      <a:pt x="234475" y="147443"/>
                      <a:pt x="229560" y="135167"/>
                    </a:cubicBezTo>
                    <a:cubicBezTo>
                      <a:pt x="223640" y="117108"/>
                      <a:pt x="220942" y="98179"/>
                      <a:pt x="216050" y="79914"/>
                    </a:cubicBezTo>
                    <a:cubicBezTo>
                      <a:pt x="202585" y="72279"/>
                      <a:pt x="185921" y="72005"/>
                      <a:pt x="172822" y="63683"/>
                    </a:cubicBezTo>
                    <a:cubicBezTo>
                      <a:pt x="162123" y="52642"/>
                      <a:pt x="166878" y="37098"/>
                      <a:pt x="168821" y="23770"/>
                    </a:cubicBezTo>
                    <a:cubicBezTo>
                      <a:pt x="155403" y="22787"/>
                      <a:pt x="142052" y="20912"/>
                      <a:pt x="128588" y="20798"/>
                    </a:cubicBezTo>
                    <a:cubicBezTo>
                      <a:pt x="112540" y="20295"/>
                      <a:pt x="96401" y="21324"/>
                      <a:pt x="80444" y="19290"/>
                    </a:cubicBezTo>
                    <a:cubicBezTo>
                      <a:pt x="68992" y="17735"/>
                      <a:pt x="57447" y="18147"/>
                      <a:pt x="45972" y="18649"/>
                    </a:cubicBezTo>
                    <a:lnTo>
                      <a:pt x="44760" y="18398"/>
                    </a:lnTo>
                    <a:cubicBezTo>
                      <a:pt x="30061" y="11723"/>
                      <a:pt x="14356" y="7539"/>
                      <a:pt x="0" y="110"/>
                    </a:cubicBezTo>
                    <a:close/>
                  </a:path>
                </a:pathLst>
              </a:custGeom>
              <a:solidFill>
                <a:srgbClr val="31AD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orma Livre: Forma 703">
                <a:extLst>
                  <a:ext uri="{FF2B5EF4-FFF2-40B4-BE49-F238E27FC236}">
                    <a16:creationId xmlns:a16="http://schemas.microsoft.com/office/drawing/2014/main" id="{65373171-5C99-2238-F331-D847E5B10DF9}"/>
                  </a:ext>
                </a:extLst>
              </p:cNvPr>
              <p:cNvSpPr/>
              <p:nvPr/>
            </p:nvSpPr>
            <p:spPr>
              <a:xfrm>
                <a:off x="2633746" y="4029260"/>
                <a:ext cx="126713" cy="142368"/>
              </a:xfrm>
              <a:custGeom>
                <a:avLst/>
                <a:gdLst>
                  <a:gd name="connsiteX0" fmla="*/ 0 w 126713"/>
                  <a:gd name="connsiteY0" fmla="*/ 20 h 142368"/>
                  <a:gd name="connsiteX1" fmla="*/ 10081 w 126713"/>
                  <a:gd name="connsiteY1" fmla="*/ 8729 h 142368"/>
                  <a:gd name="connsiteX2" fmla="*/ 26312 w 126713"/>
                  <a:gd name="connsiteY2" fmla="*/ 33944 h 142368"/>
                  <a:gd name="connsiteX3" fmla="*/ 43731 w 126713"/>
                  <a:gd name="connsiteY3" fmla="*/ 64668 h 142368"/>
                  <a:gd name="connsiteX4" fmla="*/ 57036 w 126713"/>
                  <a:gd name="connsiteY4" fmla="*/ 87802 h 142368"/>
                  <a:gd name="connsiteX5" fmla="*/ 85519 w 126713"/>
                  <a:gd name="connsiteY5" fmla="*/ 135877 h 142368"/>
                  <a:gd name="connsiteX6" fmla="*/ 111671 w 126713"/>
                  <a:gd name="connsiteY6" fmla="*/ 51912 h 142368"/>
                  <a:gd name="connsiteX7" fmla="*/ 126713 w 126713"/>
                  <a:gd name="connsiteY7" fmla="*/ 86911 h 142368"/>
                  <a:gd name="connsiteX8" fmla="*/ 98344 w 126713"/>
                  <a:gd name="connsiteY8" fmla="*/ 120309 h 142368"/>
                  <a:gd name="connsiteX9" fmla="*/ 86456 w 126713"/>
                  <a:gd name="connsiteY9" fmla="*/ 142369 h 142368"/>
                  <a:gd name="connsiteX10" fmla="*/ 40051 w 126713"/>
                  <a:gd name="connsiteY10" fmla="*/ 102227 h 142368"/>
                  <a:gd name="connsiteX11" fmla="*/ 31775 w 126713"/>
                  <a:gd name="connsiteY11" fmla="*/ 100672 h 142368"/>
                  <a:gd name="connsiteX12" fmla="*/ 24095 w 126713"/>
                  <a:gd name="connsiteY12" fmla="*/ 75206 h 142368"/>
                  <a:gd name="connsiteX13" fmla="*/ 0 w 126713"/>
                  <a:gd name="connsiteY13" fmla="*/ 20 h 14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713" h="142368">
                    <a:moveTo>
                      <a:pt x="0" y="20"/>
                    </a:moveTo>
                    <a:cubicBezTo>
                      <a:pt x="5418" y="-369"/>
                      <a:pt x="7407" y="5072"/>
                      <a:pt x="10081" y="8729"/>
                    </a:cubicBezTo>
                    <a:cubicBezTo>
                      <a:pt x="15339" y="17210"/>
                      <a:pt x="21420" y="25189"/>
                      <a:pt x="26312" y="33944"/>
                    </a:cubicBezTo>
                    <a:cubicBezTo>
                      <a:pt x="31547" y="44528"/>
                      <a:pt x="39708" y="53444"/>
                      <a:pt x="43731" y="64668"/>
                    </a:cubicBezTo>
                    <a:cubicBezTo>
                      <a:pt x="46977" y="73012"/>
                      <a:pt x="52738" y="79984"/>
                      <a:pt x="57036" y="87802"/>
                    </a:cubicBezTo>
                    <a:cubicBezTo>
                      <a:pt x="66134" y="104033"/>
                      <a:pt x="75255" y="120309"/>
                      <a:pt x="85519" y="135877"/>
                    </a:cubicBezTo>
                    <a:cubicBezTo>
                      <a:pt x="96126" y="108513"/>
                      <a:pt x="100653" y="79093"/>
                      <a:pt x="111671" y="51912"/>
                    </a:cubicBezTo>
                    <a:cubicBezTo>
                      <a:pt x="116678" y="63571"/>
                      <a:pt x="121775" y="75206"/>
                      <a:pt x="126713" y="86911"/>
                    </a:cubicBezTo>
                    <a:cubicBezTo>
                      <a:pt x="114369" y="95300"/>
                      <a:pt x="106802" y="108399"/>
                      <a:pt x="98344" y="120309"/>
                    </a:cubicBezTo>
                    <a:cubicBezTo>
                      <a:pt x="93497" y="127144"/>
                      <a:pt x="89863" y="134734"/>
                      <a:pt x="86456" y="142369"/>
                    </a:cubicBezTo>
                    <a:cubicBezTo>
                      <a:pt x="73152" y="126664"/>
                      <a:pt x="57904" y="112605"/>
                      <a:pt x="40051" y="102227"/>
                    </a:cubicBezTo>
                    <a:cubicBezTo>
                      <a:pt x="37513" y="100878"/>
                      <a:pt x="34473" y="101038"/>
                      <a:pt x="31775" y="100672"/>
                    </a:cubicBezTo>
                    <a:cubicBezTo>
                      <a:pt x="29306" y="92123"/>
                      <a:pt x="26678" y="83665"/>
                      <a:pt x="24095" y="75206"/>
                    </a:cubicBezTo>
                    <a:cubicBezTo>
                      <a:pt x="16825" y="49900"/>
                      <a:pt x="9030" y="24731"/>
                      <a:pt x="0" y="20"/>
                    </a:cubicBezTo>
                    <a:close/>
                  </a:path>
                </a:pathLst>
              </a:custGeom>
              <a:solidFill>
                <a:srgbClr val="31AD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432A3B7D-1FFF-2E54-C5D0-A3CDBB5081A6}"/>
                </a:ext>
              </a:extLst>
            </p:cNvPr>
            <p:cNvSpPr/>
            <p:nvPr/>
          </p:nvSpPr>
          <p:spPr>
            <a:xfrm>
              <a:off x="9552498" y="2802783"/>
              <a:ext cx="14180" cy="14636"/>
            </a:xfrm>
            <a:custGeom>
              <a:avLst/>
              <a:gdLst>
                <a:gd name="connsiteX0" fmla="*/ 0 w 135559"/>
                <a:gd name="connsiteY0" fmla="*/ 3011 h 139919"/>
                <a:gd name="connsiteX1" fmla="*/ 35364 w 135559"/>
                <a:gd name="connsiteY1" fmla="*/ 999 h 139919"/>
                <a:gd name="connsiteX2" fmla="*/ 88697 w 135559"/>
                <a:gd name="connsiteY2" fmla="*/ 30512 h 139919"/>
                <a:gd name="connsiteX3" fmla="*/ 128679 w 135559"/>
                <a:gd name="connsiteY3" fmla="*/ 62881 h 139919"/>
                <a:gd name="connsiteX4" fmla="*/ 126599 w 135559"/>
                <a:gd name="connsiteY4" fmla="*/ 75431 h 139919"/>
                <a:gd name="connsiteX5" fmla="*/ 120838 w 135559"/>
                <a:gd name="connsiteY5" fmla="*/ 70882 h 139919"/>
                <a:gd name="connsiteX6" fmla="*/ 131468 w 135559"/>
                <a:gd name="connsiteY6" fmla="*/ 83913 h 139919"/>
                <a:gd name="connsiteX7" fmla="*/ 135560 w 135559"/>
                <a:gd name="connsiteY7" fmla="*/ 139920 h 139919"/>
                <a:gd name="connsiteX8" fmla="*/ 109659 w 135559"/>
                <a:gd name="connsiteY8" fmla="*/ 116991 h 139919"/>
                <a:gd name="connsiteX9" fmla="*/ 73952 w 135559"/>
                <a:gd name="connsiteY9" fmla="*/ 84301 h 139919"/>
                <a:gd name="connsiteX10" fmla="*/ 21077 w 135559"/>
                <a:gd name="connsiteY10" fmla="*/ 22693 h 139919"/>
                <a:gd name="connsiteX11" fmla="*/ 0 w 135559"/>
                <a:gd name="connsiteY11" fmla="*/ 3011 h 13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559" h="139919">
                  <a:moveTo>
                    <a:pt x="0" y="3011"/>
                  </a:moveTo>
                  <a:cubicBezTo>
                    <a:pt x="11727" y="1914"/>
                    <a:pt x="23614" y="-1744"/>
                    <a:pt x="35364" y="999"/>
                  </a:cubicBezTo>
                  <a:cubicBezTo>
                    <a:pt x="55573" y="5343"/>
                    <a:pt x="72809" y="17870"/>
                    <a:pt x="88697" y="30512"/>
                  </a:cubicBezTo>
                  <a:cubicBezTo>
                    <a:pt x="102390" y="40844"/>
                    <a:pt x="114003" y="53852"/>
                    <a:pt x="128679" y="62881"/>
                  </a:cubicBezTo>
                  <a:cubicBezTo>
                    <a:pt x="128382" y="67110"/>
                    <a:pt x="127627" y="71294"/>
                    <a:pt x="126599" y="75431"/>
                  </a:cubicBezTo>
                  <a:cubicBezTo>
                    <a:pt x="125159" y="74288"/>
                    <a:pt x="122278" y="72025"/>
                    <a:pt x="120838" y="70882"/>
                  </a:cubicBezTo>
                  <a:cubicBezTo>
                    <a:pt x="124153" y="75386"/>
                    <a:pt x="127765" y="79661"/>
                    <a:pt x="131468" y="83913"/>
                  </a:cubicBezTo>
                  <a:cubicBezTo>
                    <a:pt x="128336" y="102795"/>
                    <a:pt x="133662" y="121266"/>
                    <a:pt x="135560" y="139920"/>
                  </a:cubicBezTo>
                  <a:cubicBezTo>
                    <a:pt x="128679" y="130410"/>
                    <a:pt x="118666" y="124192"/>
                    <a:pt x="109659" y="116991"/>
                  </a:cubicBezTo>
                  <a:cubicBezTo>
                    <a:pt x="97864" y="105950"/>
                    <a:pt x="84971" y="96143"/>
                    <a:pt x="73952" y="84301"/>
                  </a:cubicBezTo>
                  <a:cubicBezTo>
                    <a:pt x="52647" y="67133"/>
                    <a:pt x="37696" y="44045"/>
                    <a:pt x="21077" y="22693"/>
                  </a:cubicBezTo>
                  <a:cubicBezTo>
                    <a:pt x="15179" y="14967"/>
                    <a:pt x="6446" y="10189"/>
                    <a:pt x="0" y="3011"/>
                  </a:cubicBezTo>
                  <a:close/>
                </a:path>
              </a:pathLst>
            </a:custGeom>
            <a:solidFill>
              <a:srgbClr val="13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2F2A00DF-F0FB-701E-6DAA-8275443EF91C}"/>
                </a:ext>
              </a:extLst>
            </p:cNvPr>
            <p:cNvSpPr/>
            <p:nvPr/>
          </p:nvSpPr>
          <p:spPr>
            <a:xfrm>
              <a:off x="9510726" y="2803048"/>
              <a:ext cx="31432" cy="24595"/>
            </a:xfrm>
            <a:custGeom>
              <a:avLst/>
              <a:gdLst>
                <a:gd name="connsiteX0" fmla="*/ 207203 w 300494"/>
                <a:gd name="connsiteY0" fmla="*/ 0 h 235131"/>
                <a:gd name="connsiteX1" fmla="*/ 300495 w 300494"/>
                <a:gd name="connsiteY1" fmla="*/ 92103 h 235131"/>
                <a:gd name="connsiteX2" fmla="*/ 278229 w 300494"/>
                <a:gd name="connsiteY2" fmla="*/ 125227 h 235131"/>
                <a:gd name="connsiteX3" fmla="*/ 199865 w 300494"/>
                <a:gd name="connsiteY3" fmla="*/ 94298 h 235131"/>
                <a:gd name="connsiteX4" fmla="*/ 164226 w 300494"/>
                <a:gd name="connsiteY4" fmla="*/ 81930 h 235131"/>
                <a:gd name="connsiteX5" fmla="*/ 151539 w 300494"/>
                <a:gd name="connsiteY5" fmla="*/ 99692 h 235131"/>
                <a:gd name="connsiteX6" fmla="*/ 131971 w 300494"/>
                <a:gd name="connsiteY6" fmla="*/ 100927 h 235131"/>
                <a:gd name="connsiteX7" fmla="*/ 146258 w 300494"/>
                <a:gd name="connsiteY7" fmla="*/ 150053 h 235131"/>
                <a:gd name="connsiteX8" fmla="*/ 150830 w 300494"/>
                <a:gd name="connsiteY8" fmla="*/ 171084 h 235131"/>
                <a:gd name="connsiteX9" fmla="*/ 167084 w 300494"/>
                <a:gd name="connsiteY9" fmla="*/ 202677 h 235131"/>
                <a:gd name="connsiteX10" fmla="*/ 171130 w 300494"/>
                <a:gd name="connsiteY10" fmla="*/ 217261 h 235131"/>
                <a:gd name="connsiteX11" fmla="*/ 124450 w 300494"/>
                <a:gd name="connsiteY11" fmla="*/ 188092 h 235131"/>
                <a:gd name="connsiteX12" fmla="*/ 92172 w 300494"/>
                <a:gd name="connsiteY12" fmla="*/ 161323 h 235131"/>
                <a:gd name="connsiteX13" fmla="*/ 102344 w 300494"/>
                <a:gd name="connsiteY13" fmla="*/ 207866 h 235131"/>
                <a:gd name="connsiteX14" fmla="*/ 86822 w 300494"/>
                <a:gd name="connsiteY14" fmla="*/ 219639 h 235131"/>
                <a:gd name="connsiteX15" fmla="*/ 68237 w 300494"/>
                <a:gd name="connsiteY15" fmla="*/ 233172 h 235131"/>
                <a:gd name="connsiteX16" fmla="*/ 56281 w 300494"/>
                <a:gd name="connsiteY16" fmla="*/ 231229 h 235131"/>
                <a:gd name="connsiteX17" fmla="*/ 38976 w 300494"/>
                <a:gd name="connsiteY17" fmla="*/ 202151 h 235131"/>
                <a:gd name="connsiteX18" fmla="*/ 32004 w 300494"/>
                <a:gd name="connsiteY18" fmla="*/ 190767 h 235131"/>
                <a:gd name="connsiteX19" fmla="*/ 28186 w 300494"/>
                <a:gd name="connsiteY19" fmla="*/ 182697 h 235131"/>
                <a:gd name="connsiteX20" fmla="*/ 25123 w 300494"/>
                <a:gd name="connsiteY20" fmla="*/ 187338 h 235131"/>
                <a:gd name="connsiteX21" fmla="*/ 11590 w 300494"/>
                <a:gd name="connsiteY21" fmla="*/ 208140 h 235131"/>
                <a:gd name="connsiteX22" fmla="*/ 0 w 300494"/>
                <a:gd name="connsiteY22" fmla="*/ 196253 h 235131"/>
                <a:gd name="connsiteX23" fmla="*/ 13990 w 300494"/>
                <a:gd name="connsiteY23" fmla="*/ 172067 h 235131"/>
                <a:gd name="connsiteX24" fmla="*/ 41514 w 300494"/>
                <a:gd name="connsiteY24" fmla="*/ 160774 h 235131"/>
                <a:gd name="connsiteX25" fmla="*/ 47183 w 300494"/>
                <a:gd name="connsiteY25" fmla="*/ 120609 h 235131"/>
                <a:gd name="connsiteX26" fmla="*/ 90228 w 300494"/>
                <a:gd name="connsiteY26" fmla="*/ 117249 h 235131"/>
                <a:gd name="connsiteX27" fmla="*/ 123193 w 300494"/>
                <a:gd name="connsiteY27" fmla="*/ 135446 h 235131"/>
                <a:gd name="connsiteX28" fmla="*/ 125661 w 300494"/>
                <a:gd name="connsiteY28" fmla="*/ 132336 h 235131"/>
                <a:gd name="connsiteX29" fmla="*/ 123513 w 300494"/>
                <a:gd name="connsiteY29" fmla="*/ 89062 h 235131"/>
                <a:gd name="connsiteX30" fmla="*/ 136611 w 300494"/>
                <a:gd name="connsiteY30" fmla="*/ 83187 h 235131"/>
                <a:gd name="connsiteX31" fmla="*/ 139400 w 300494"/>
                <a:gd name="connsiteY31" fmla="*/ 43479 h 235131"/>
                <a:gd name="connsiteX32" fmla="*/ 192047 w 300494"/>
                <a:gd name="connsiteY32" fmla="*/ 66294 h 235131"/>
                <a:gd name="connsiteX33" fmla="*/ 184069 w 300494"/>
                <a:gd name="connsiteY33" fmla="*/ 12802 h 235131"/>
                <a:gd name="connsiteX34" fmla="*/ 207203 w 300494"/>
                <a:gd name="connsiteY34" fmla="*/ 0 h 23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0494" h="235131">
                  <a:moveTo>
                    <a:pt x="207203" y="0"/>
                  </a:moveTo>
                  <a:cubicBezTo>
                    <a:pt x="237470" y="31524"/>
                    <a:pt x="268879" y="61951"/>
                    <a:pt x="300495" y="92103"/>
                  </a:cubicBezTo>
                  <a:cubicBezTo>
                    <a:pt x="292151" y="102527"/>
                    <a:pt x="286527" y="114757"/>
                    <a:pt x="278229" y="125227"/>
                  </a:cubicBezTo>
                  <a:cubicBezTo>
                    <a:pt x="251620" y="116197"/>
                    <a:pt x="226703" y="102733"/>
                    <a:pt x="199865" y="94298"/>
                  </a:cubicBezTo>
                  <a:cubicBezTo>
                    <a:pt x="187818" y="90663"/>
                    <a:pt x="176845" y="83439"/>
                    <a:pt x="164226" y="81930"/>
                  </a:cubicBezTo>
                  <a:cubicBezTo>
                    <a:pt x="155265" y="82296"/>
                    <a:pt x="154374" y="93223"/>
                    <a:pt x="151539" y="99692"/>
                  </a:cubicBezTo>
                  <a:cubicBezTo>
                    <a:pt x="145001" y="100081"/>
                    <a:pt x="138486" y="100492"/>
                    <a:pt x="131971" y="100927"/>
                  </a:cubicBezTo>
                  <a:cubicBezTo>
                    <a:pt x="131925" y="118323"/>
                    <a:pt x="140406" y="134074"/>
                    <a:pt x="146258" y="150053"/>
                  </a:cubicBezTo>
                  <a:cubicBezTo>
                    <a:pt x="148293" y="156934"/>
                    <a:pt x="147104" y="164660"/>
                    <a:pt x="150830" y="171084"/>
                  </a:cubicBezTo>
                  <a:cubicBezTo>
                    <a:pt x="156431" y="181508"/>
                    <a:pt x="160889" y="192527"/>
                    <a:pt x="167084" y="202677"/>
                  </a:cubicBezTo>
                  <a:cubicBezTo>
                    <a:pt x="169964" y="206997"/>
                    <a:pt x="170673" y="212164"/>
                    <a:pt x="171130" y="217261"/>
                  </a:cubicBezTo>
                  <a:cubicBezTo>
                    <a:pt x="153756" y="210906"/>
                    <a:pt x="138212" y="200299"/>
                    <a:pt x="124450" y="188092"/>
                  </a:cubicBezTo>
                  <a:cubicBezTo>
                    <a:pt x="113546" y="179314"/>
                    <a:pt x="104013" y="168889"/>
                    <a:pt x="92172" y="161323"/>
                  </a:cubicBezTo>
                  <a:cubicBezTo>
                    <a:pt x="88354" y="177691"/>
                    <a:pt x="100104" y="192207"/>
                    <a:pt x="102344" y="207866"/>
                  </a:cubicBezTo>
                  <a:cubicBezTo>
                    <a:pt x="102413" y="216233"/>
                    <a:pt x="92606" y="216918"/>
                    <a:pt x="86822" y="219639"/>
                  </a:cubicBezTo>
                  <a:cubicBezTo>
                    <a:pt x="79141" y="221810"/>
                    <a:pt x="74044" y="228166"/>
                    <a:pt x="68237" y="233172"/>
                  </a:cubicBezTo>
                  <a:cubicBezTo>
                    <a:pt x="64831" y="236578"/>
                    <a:pt x="58567" y="235298"/>
                    <a:pt x="56281" y="231229"/>
                  </a:cubicBezTo>
                  <a:cubicBezTo>
                    <a:pt x="49675" y="222039"/>
                    <a:pt x="45697" y="211249"/>
                    <a:pt x="38976" y="202151"/>
                  </a:cubicBezTo>
                  <a:cubicBezTo>
                    <a:pt x="36667" y="198311"/>
                    <a:pt x="34267" y="194561"/>
                    <a:pt x="32004" y="190767"/>
                  </a:cubicBezTo>
                  <a:cubicBezTo>
                    <a:pt x="30701" y="188024"/>
                    <a:pt x="29489" y="185349"/>
                    <a:pt x="28186" y="182697"/>
                  </a:cubicBezTo>
                  <a:cubicBezTo>
                    <a:pt x="27432" y="183863"/>
                    <a:pt x="25900" y="186172"/>
                    <a:pt x="25123" y="187338"/>
                  </a:cubicBezTo>
                  <a:cubicBezTo>
                    <a:pt x="20345" y="194104"/>
                    <a:pt x="16482" y="201442"/>
                    <a:pt x="11590" y="208140"/>
                  </a:cubicBezTo>
                  <a:cubicBezTo>
                    <a:pt x="7704" y="204163"/>
                    <a:pt x="3840" y="200208"/>
                    <a:pt x="0" y="196253"/>
                  </a:cubicBezTo>
                  <a:cubicBezTo>
                    <a:pt x="6035" y="188961"/>
                    <a:pt x="6287" y="178033"/>
                    <a:pt x="13990" y="172067"/>
                  </a:cubicBezTo>
                  <a:cubicBezTo>
                    <a:pt x="22791" y="167701"/>
                    <a:pt x="36439" y="171244"/>
                    <a:pt x="41514" y="160774"/>
                  </a:cubicBezTo>
                  <a:cubicBezTo>
                    <a:pt x="41971" y="147333"/>
                    <a:pt x="38039" y="132176"/>
                    <a:pt x="47183" y="120609"/>
                  </a:cubicBezTo>
                  <a:cubicBezTo>
                    <a:pt x="58133" y="108814"/>
                    <a:pt x="76947" y="110368"/>
                    <a:pt x="90228" y="117249"/>
                  </a:cubicBezTo>
                  <a:cubicBezTo>
                    <a:pt x="102070" y="121730"/>
                    <a:pt x="111282" y="131170"/>
                    <a:pt x="123193" y="135446"/>
                  </a:cubicBezTo>
                  <a:cubicBezTo>
                    <a:pt x="123810" y="134668"/>
                    <a:pt x="125044" y="133114"/>
                    <a:pt x="125661" y="132336"/>
                  </a:cubicBezTo>
                  <a:cubicBezTo>
                    <a:pt x="125639" y="117866"/>
                    <a:pt x="117912" y="103350"/>
                    <a:pt x="123513" y="89062"/>
                  </a:cubicBezTo>
                  <a:cubicBezTo>
                    <a:pt x="124656" y="82936"/>
                    <a:pt x="131971" y="83873"/>
                    <a:pt x="136611" y="83187"/>
                  </a:cubicBezTo>
                  <a:cubicBezTo>
                    <a:pt x="140840" y="70340"/>
                    <a:pt x="138989" y="56716"/>
                    <a:pt x="139400" y="43479"/>
                  </a:cubicBezTo>
                  <a:cubicBezTo>
                    <a:pt x="156157" y="52532"/>
                    <a:pt x="171290" y="68991"/>
                    <a:pt x="192047" y="66294"/>
                  </a:cubicBezTo>
                  <a:cubicBezTo>
                    <a:pt x="190195" y="48372"/>
                    <a:pt x="178834" y="31090"/>
                    <a:pt x="184069" y="12802"/>
                  </a:cubicBezTo>
                  <a:cubicBezTo>
                    <a:pt x="187155" y="2606"/>
                    <a:pt x="198676" y="2354"/>
                    <a:pt x="207203" y="0"/>
                  </a:cubicBezTo>
                  <a:close/>
                </a:path>
              </a:pathLst>
            </a:custGeom>
            <a:solidFill>
              <a:srgbClr val="E3F0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8EA707AF-5D51-8552-BEC8-07E81EDD1D25}"/>
                </a:ext>
              </a:extLst>
            </p:cNvPr>
            <p:cNvSpPr/>
            <p:nvPr/>
          </p:nvSpPr>
          <p:spPr>
            <a:xfrm>
              <a:off x="9402023" y="2809016"/>
              <a:ext cx="51035" cy="9529"/>
            </a:xfrm>
            <a:custGeom>
              <a:avLst/>
              <a:gdLst>
                <a:gd name="connsiteX0" fmla="*/ 469019 w 487901"/>
                <a:gd name="connsiteY0" fmla="*/ 0 h 91099"/>
                <a:gd name="connsiteX1" fmla="*/ 487901 w 487901"/>
                <a:gd name="connsiteY1" fmla="*/ 18334 h 91099"/>
                <a:gd name="connsiteX2" fmla="*/ 469064 w 487901"/>
                <a:gd name="connsiteY2" fmla="*/ 24597 h 91099"/>
                <a:gd name="connsiteX3" fmla="*/ 432534 w 487901"/>
                <a:gd name="connsiteY3" fmla="*/ 37925 h 91099"/>
                <a:gd name="connsiteX4" fmla="*/ 368252 w 487901"/>
                <a:gd name="connsiteY4" fmla="*/ 49766 h 91099"/>
                <a:gd name="connsiteX5" fmla="*/ 346215 w 487901"/>
                <a:gd name="connsiteY5" fmla="*/ 64396 h 91099"/>
                <a:gd name="connsiteX6" fmla="*/ 309090 w 487901"/>
                <a:gd name="connsiteY6" fmla="*/ 90960 h 91099"/>
                <a:gd name="connsiteX7" fmla="*/ 289773 w 487901"/>
                <a:gd name="connsiteY7" fmla="*/ 88262 h 91099"/>
                <a:gd name="connsiteX8" fmla="*/ 220028 w 487901"/>
                <a:gd name="connsiteY8" fmla="*/ 81725 h 91099"/>
                <a:gd name="connsiteX9" fmla="*/ 156362 w 487901"/>
                <a:gd name="connsiteY9" fmla="*/ 84125 h 91099"/>
                <a:gd name="connsiteX10" fmla="*/ 119969 w 487901"/>
                <a:gd name="connsiteY10" fmla="*/ 80102 h 91099"/>
                <a:gd name="connsiteX11" fmla="*/ 90686 w 487901"/>
                <a:gd name="connsiteY11" fmla="*/ 81633 h 91099"/>
                <a:gd name="connsiteX12" fmla="*/ 67277 w 487901"/>
                <a:gd name="connsiteY12" fmla="*/ 80102 h 91099"/>
                <a:gd name="connsiteX13" fmla="*/ 37193 w 487901"/>
                <a:gd name="connsiteY13" fmla="*/ 73815 h 91099"/>
                <a:gd name="connsiteX14" fmla="*/ 0 w 487901"/>
                <a:gd name="connsiteY14" fmla="*/ 60967 h 91099"/>
                <a:gd name="connsiteX15" fmla="*/ 67986 w 487901"/>
                <a:gd name="connsiteY15" fmla="*/ 51915 h 91099"/>
                <a:gd name="connsiteX16" fmla="*/ 117180 w 487901"/>
                <a:gd name="connsiteY16" fmla="*/ 62499 h 91099"/>
                <a:gd name="connsiteX17" fmla="*/ 142372 w 487901"/>
                <a:gd name="connsiteY17" fmla="*/ 60853 h 91099"/>
                <a:gd name="connsiteX18" fmla="*/ 182423 w 487901"/>
                <a:gd name="connsiteY18" fmla="*/ 58019 h 91099"/>
                <a:gd name="connsiteX19" fmla="*/ 219662 w 487901"/>
                <a:gd name="connsiteY19" fmla="*/ 49126 h 91099"/>
                <a:gd name="connsiteX20" fmla="*/ 265930 w 487901"/>
                <a:gd name="connsiteY20" fmla="*/ 42520 h 91099"/>
                <a:gd name="connsiteX21" fmla="*/ 343837 w 487901"/>
                <a:gd name="connsiteY21" fmla="*/ 36484 h 91099"/>
                <a:gd name="connsiteX22" fmla="*/ 369669 w 487901"/>
                <a:gd name="connsiteY22" fmla="*/ 32576 h 91099"/>
                <a:gd name="connsiteX23" fmla="*/ 396415 w 487901"/>
                <a:gd name="connsiteY23" fmla="*/ 24757 h 91099"/>
                <a:gd name="connsiteX24" fmla="*/ 452468 w 487901"/>
                <a:gd name="connsiteY24" fmla="*/ 19019 h 91099"/>
                <a:gd name="connsiteX25" fmla="*/ 469019 w 487901"/>
                <a:gd name="connsiteY25" fmla="*/ 0 h 9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7901" h="91099">
                  <a:moveTo>
                    <a:pt x="469019" y="0"/>
                  </a:moveTo>
                  <a:cubicBezTo>
                    <a:pt x="475351" y="6058"/>
                    <a:pt x="481706" y="12093"/>
                    <a:pt x="487901" y="18334"/>
                  </a:cubicBezTo>
                  <a:cubicBezTo>
                    <a:pt x="481477" y="19888"/>
                    <a:pt x="474917" y="21374"/>
                    <a:pt x="469064" y="24597"/>
                  </a:cubicBezTo>
                  <a:cubicBezTo>
                    <a:pt x="457749" y="31090"/>
                    <a:pt x="445016" y="34496"/>
                    <a:pt x="432534" y="37925"/>
                  </a:cubicBezTo>
                  <a:cubicBezTo>
                    <a:pt x="411069" y="41445"/>
                    <a:pt x="388894" y="42428"/>
                    <a:pt x="368252" y="49766"/>
                  </a:cubicBezTo>
                  <a:cubicBezTo>
                    <a:pt x="360777" y="54430"/>
                    <a:pt x="354033" y="60213"/>
                    <a:pt x="346215" y="64396"/>
                  </a:cubicBezTo>
                  <a:cubicBezTo>
                    <a:pt x="333825" y="73175"/>
                    <a:pt x="323058" y="84559"/>
                    <a:pt x="309090" y="90960"/>
                  </a:cubicBezTo>
                  <a:cubicBezTo>
                    <a:pt x="302552" y="91691"/>
                    <a:pt x="296128" y="89360"/>
                    <a:pt x="289773" y="88262"/>
                  </a:cubicBezTo>
                  <a:cubicBezTo>
                    <a:pt x="267073" y="82662"/>
                    <a:pt x="243390" y="78730"/>
                    <a:pt x="220028" y="81725"/>
                  </a:cubicBezTo>
                  <a:cubicBezTo>
                    <a:pt x="198836" y="83965"/>
                    <a:pt x="177394" y="80079"/>
                    <a:pt x="156362" y="84125"/>
                  </a:cubicBezTo>
                  <a:cubicBezTo>
                    <a:pt x="143995" y="86388"/>
                    <a:pt x="132085" y="81473"/>
                    <a:pt x="119969" y="80102"/>
                  </a:cubicBezTo>
                  <a:cubicBezTo>
                    <a:pt x="110117" y="78798"/>
                    <a:pt x="100493" y="83005"/>
                    <a:pt x="90686" y="81633"/>
                  </a:cubicBezTo>
                  <a:cubicBezTo>
                    <a:pt x="82913" y="80536"/>
                    <a:pt x="75095" y="80102"/>
                    <a:pt x="67277" y="80102"/>
                  </a:cubicBezTo>
                  <a:cubicBezTo>
                    <a:pt x="56876" y="80239"/>
                    <a:pt x="47069" y="76467"/>
                    <a:pt x="37193" y="73815"/>
                  </a:cubicBezTo>
                  <a:cubicBezTo>
                    <a:pt x="24575" y="70249"/>
                    <a:pt x="11361" y="67825"/>
                    <a:pt x="0" y="60967"/>
                  </a:cubicBezTo>
                  <a:cubicBezTo>
                    <a:pt x="22883" y="60030"/>
                    <a:pt x="45697" y="57310"/>
                    <a:pt x="67986" y="51915"/>
                  </a:cubicBezTo>
                  <a:cubicBezTo>
                    <a:pt x="83851" y="57516"/>
                    <a:pt x="100721" y="59322"/>
                    <a:pt x="117180" y="62499"/>
                  </a:cubicBezTo>
                  <a:cubicBezTo>
                    <a:pt x="125593" y="64374"/>
                    <a:pt x="134097" y="62476"/>
                    <a:pt x="142372" y="60853"/>
                  </a:cubicBezTo>
                  <a:cubicBezTo>
                    <a:pt x="155585" y="58179"/>
                    <a:pt x="169233" y="60899"/>
                    <a:pt x="182423" y="58019"/>
                  </a:cubicBezTo>
                  <a:cubicBezTo>
                    <a:pt x="194904" y="55321"/>
                    <a:pt x="206929" y="50635"/>
                    <a:pt x="219662" y="49126"/>
                  </a:cubicBezTo>
                  <a:cubicBezTo>
                    <a:pt x="235161" y="47320"/>
                    <a:pt x="250317" y="43251"/>
                    <a:pt x="265930" y="42520"/>
                  </a:cubicBezTo>
                  <a:cubicBezTo>
                    <a:pt x="291694" y="38611"/>
                    <a:pt x="317731" y="35662"/>
                    <a:pt x="343837" y="36484"/>
                  </a:cubicBezTo>
                  <a:cubicBezTo>
                    <a:pt x="352456" y="35982"/>
                    <a:pt x="362217" y="38176"/>
                    <a:pt x="369669" y="32576"/>
                  </a:cubicBezTo>
                  <a:cubicBezTo>
                    <a:pt x="377510" y="27203"/>
                    <a:pt x="386974" y="24803"/>
                    <a:pt x="396415" y="24757"/>
                  </a:cubicBezTo>
                  <a:cubicBezTo>
                    <a:pt x="415206" y="24757"/>
                    <a:pt x="434180" y="23111"/>
                    <a:pt x="452468" y="19019"/>
                  </a:cubicBezTo>
                  <a:cubicBezTo>
                    <a:pt x="458937" y="13579"/>
                    <a:pt x="463578" y="6355"/>
                    <a:pt x="469019" y="0"/>
                  </a:cubicBezTo>
                  <a:close/>
                </a:path>
              </a:pathLst>
            </a:custGeom>
            <a:solidFill>
              <a:srgbClr val="BFC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64B5AF3D-10CE-BB20-FC65-7A1E5D047DE5}"/>
                </a:ext>
              </a:extLst>
            </p:cNvPr>
            <p:cNvSpPr/>
            <p:nvPr/>
          </p:nvSpPr>
          <p:spPr>
            <a:xfrm>
              <a:off x="9535800" y="2813074"/>
              <a:ext cx="8524" cy="13531"/>
            </a:xfrm>
            <a:custGeom>
              <a:avLst/>
              <a:gdLst>
                <a:gd name="connsiteX0" fmla="*/ 64808 w 81487"/>
                <a:gd name="connsiteY0" fmla="*/ 0 h 129356"/>
                <a:gd name="connsiteX1" fmla="*/ 68809 w 81487"/>
                <a:gd name="connsiteY1" fmla="*/ 3658 h 129356"/>
                <a:gd name="connsiteX2" fmla="*/ 74158 w 81487"/>
                <a:gd name="connsiteY2" fmla="*/ 27455 h 129356"/>
                <a:gd name="connsiteX3" fmla="*/ 79530 w 81487"/>
                <a:gd name="connsiteY3" fmla="*/ 81359 h 129356"/>
                <a:gd name="connsiteX4" fmla="*/ 81290 w 81487"/>
                <a:gd name="connsiteY4" fmla="*/ 114117 h 129356"/>
                <a:gd name="connsiteX5" fmla="*/ 67048 w 81487"/>
                <a:gd name="connsiteY5" fmla="*/ 129319 h 129356"/>
                <a:gd name="connsiteX6" fmla="*/ 43822 w 81487"/>
                <a:gd name="connsiteY6" fmla="*/ 111648 h 129356"/>
                <a:gd name="connsiteX7" fmla="*/ 23020 w 81487"/>
                <a:gd name="connsiteY7" fmla="*/ 88994 h 129356"/>
                <a:gd name="connsiteX8" fmla="*/ 6538 w 81487"/>
                <a:gd name="connsiteY8" fmla="*/ 43708 h 129356"/>
                <a:gd name="connsiteX9" fmla="*/ 0 w 81487"/>
                <a:gd name="connsiteY9" fmla="*/ 42680 h 129356"/>
                <a:gd name="connsiteX10" fmla="*/ 4846 w 81487"/>
                <a:gd name="connsiteY10" fmla="*/ 39411 h 129356"/>
                <a:gd name="connsiteX11" fmla="*/ 13350 w 81487"/>
                <a:gd name="connsiteY11" fmla="*/ 47663 h 129356"/>
                <a:gd name="connsiteX12" fmla="*/ 34907 w 81487"/>
                <a:gd name="connsiteY12" fmla="*/ 81496 h 129356"/>
                <a:gd name="connsiteX13" fmla="*/ 59550 w 81487"/>
                <a:gd name="connsiteY13" fmla="*/ 98390 h 129356"/>
                <a:gd name="connsiteX14" fmla="*/ 69243 w 81487"/>
                <a:gd name="connsiteY14" fmla="*/ 86914 h 129356"/>
                <a:gd name="connsiteX15" fmla="*/ 63437 w 81487"/>
                <a:gd name="connsiteY15" fmla="*/ 3772 h 129356"/>
                <a:gd name="connsiteX16" fmla="*/ 64808 w 81487"/>
                <a:gd name="connsiteY16" fmla="*/ 0 h 12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87" h="129356">
                  <a:moveTo>
                    <a:pt x="64808" y="0"/>
                  </a:moveTo>
                  <a:cubicBezTo>
                    <a:pt x="66111" y="1189"/>
                    <a:pt x="67437" y="2400"/>
                    <a:pt x="68809" y="3658"/>
                  </a:cubicBezTo>
                  <a:cubicBezTo>
                    <a:pt x="70386" y="11636"/>
                    <a:pt x="73655" y="19271"/>
                    <a:pt x="74158" y="27455"/>
                  </a:cubicBezTo>
                  <a:cubicBezTo>
                    <a:pt x="74569" y="45537"/>
                    <a:pt x="77153" y="63459"/>
                    <a:pt x="79530" y="81359"/>
                  </a:cubicBezTo>
                  <a:cubicBezTo>
                    <a:pt x="79530" y="92286"/>
                    <a:pt x="82227" y="103167"/>
                    <a:pt x="81290" y="114117"/>
                  </a:cubicBezTo>
                  <a:cubicBezTo>
                    <a:pt x="80010" y="121066"/>
                    <a:pt x="75301" y="130005"/>
                    <a:pt x="67048" y="129319"/>
                  </a:cubicBezTo>
                  <a:cubicBezTo>
                    <a:pt x="57081" y="127216"/>
                    <a:pt x="50406" y="118735"/>
                    <a:pt x="43822" y="111648"/>
                  </a:cubicBezTo>
                  <a:cubicBezTo>
                    <a:pt x="37216" y="103762"/>
                    <a:pt x="28804" y="97498"/>
                    <a:pt x="23020" y="88994"/>
                  </a:cubicBezTo>
                  <a:cubicBezTo>
                    <a:pt x="14402" y="75232"/>
                    <a:pt x="10264" y="59344"/>
                    <a:pt x="6538" y="43708"/>
                  </a:cubicBezTo>
                  <a:cubicBezTo>
                    <a:pt x="4892" y="43457"/>
                    <a:pt x="1623" y="42931"/>
                    <a:pt x="0" y="42680"/>
                  </a:cubicBezTo>
                  <a:cubicBezTo>
                    <a:pt x="1211" y="41857"/>
                    <a:pt x="3635" y="40211"/>
                    <a:pt x="4846" y="39411"/>
                  </a:cubicBezTo>
                  <a:cubicBezTo>
                    <a:pt x="7681" y="42108"/>
                    <a:pt x="10516" y="44874"/>
                    <a:pt x="13350" y="47663"/>
                  </a:cubicBezTo>
                  <a:cubicBezTo>
                    <a:pt x="17854" y="60328"/>
                    <a:pt x="23843" y="73244"/>
                    <a:pt x="34907" y="81496"/>
                  </a:cubicBezTo>
                  <a:cubicBezTo>
                    <a:pt x="42863" y="87394"/>
                    <a:pt x="50063" y="94892"/>
                    <a:pt x="59550" y="98390"/>
                  </a:cubicBezTo>
                  <a:cubicBezTo>
                    <a:pt x="66180" y="101224"/>
                    <a:pt x="69426" y="92103"/>
                    <a:pt x="69243" y="86914"/>
                  </a:cubicBezTo>
                  <a:cubicBezTo>
                    <a:pt x="69952" y="59093"/>
                    <a:pt x="65242" y="31478"/>
                    <a:pt x="63437" y="3772"/>
                  </a:cubicBezTo>
                  <a:cubicBezTo>
                    <a:pt x="63779" y="2835"/>
                    <a:pt x="64465" y="937"/>
                    <a:pt x="64808" y="0"/>
                  </a:cubicBezTo>
                  <a:close/>
                </a:path>
              </a:pathLst>
            </a:custGeom>
            <a:solidFill>
              <a:srgbClr val="6AC1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1806A8E5-F2CA-BDFA-4612-CE409EE636A7}"/>
                </a:ext>
              </a:extLst>
            </p:cNvPr>
            <p:cNvSpPr/>
            <p:nvPr/>
          </p:nvSpPr>
          <p:spPr>
            <a:xfrm>
              <a:off x="9537197" y="2813469"/>
              <a:ext cx="5854" cy="9953"/>
            </a:xfrm>
            <a:custGeom>
              <a:avLst/>
              <a:gdLst>
                <a:gd name="connsiteX0" fmla="*/ 44760 w 55964"/>
                <a:gd name="connsiteY0" fmla="*/ 10470 h 95151"/>
                <a:gd name="connsiteX1" fmla="*/ 50086 w 55964"/>
                <a:gd name="connsiteY1" fmla="*/ 0 h 95151"/>
                <a:gd name="connsiteX2" fmla="*/ 55893 w 55964"/>
                <a:gd name="connsiteY2" fmla="*/ 83142 h 95151"/>
                <a:gd name="connsiteX3" fmla="*/ 46200 w 55964"/>
                <a:gd name="connsiteY3" fmla="*/ 94618 h 95151"/>
                <a:gd name="connsiteX4" fmla="*/ 21557 w 55964"/>
                <a:gd name="connsiteY4" fmla="*/ 77724 h 95151"/>
                <a:gd name="connsiteX5" fmla="*/ 0 w 55964"/>
                <a:gd name="connsiteY5" fmla="*/ 43891 h 95151"/>
                <a:gd name="connsiteX6" fmla="*/ 20734 w 55964"/>
                <a:gd name="connsiteY6" fmla="*/ 65014 h 95151"/>
                <a:gd name="connsiteX7" fmla="*/ 41765 w 55964"/>
                <a:gd name="connsiteY7" fmla="*/ 79278 h 95151"/>
                <a:gd name="connsiteX8" fmla="*/ 44760 w 55964"/>
                <a:gd name="connsiteY8" fmla="*/ 10470 h 9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64" h="95151">
                  <a:moveTo>
                    <a:pt x="44760" y="10470"/>
                  </a:moveTo>
                  <a:cubicBezTo>
                    <a:pt x="46543" y="6950"/>
                    <a:pt x="48440" y="3521"/>
                    <a:pt x="50086" y="0"/>
                  </a:cubicBezTo>
                  <a:cubicBezTo>
                    <a:pt x="51892" y="27706"/>
                    <a:pt x="56601" y="55321"/>
                    <a:pt x="55893" y="83142"/>
                  </a:cubicBezTo>
                  <a:cubicBezTo>
                    <a:pt x="56076" y="88331"/>
                    <a:pt x="52829" y="97452"/>
                    <a:pt x="46200" y="94618"/>
                  </a:cubicBezTo>
                  <a:cubicBezTo>
                    <a:pt x="36713" y="91120"/>
                    <a:pt x="29512" y="83622"/>
                    <a:pt x="21557" y="77724"/>
                  </a:cubicBezTo>
                  <a:cubicBezTo>
                    <a:pt x="10493" y="69472"/>
                    <a:pt x="4503" y="56556"/>
                    <a:pt x="0" y="43891"/>
                  </a:cubicBezTo>
                  <a:cubicBezTo>
                    <a:pt x="7795" y="50018"/>
                    <a:pt x="14585" y="57242"/>
                    <a:pt x="20734" y="65014"/>
                  </a:cubicBezTo>
                  <a:cubicBezTo>
                    <a:pt x="26106" y="71826"/>
                    <a:pt x="33924" y="75941"/>
                    <a:pt x="41765" y="79278"/>
                  </a:cubicBezTo>
                  <a:cubicBezTo>
                    <a:pt x="53309" y="58110"/>
                    <a:pt x="44646" y="33170"/>
                    <a:pt x="44760" y="10470"/>
                  </a:cubicBezTo>
                  <a:close/>
                </a:path>
              </a:pathLst>
            </a:custGeom>
            <a:solidFill>
              <a:srgbClr val="92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3850154-BF4F-D806-82E6-451B83302E9E}"/>
                </a:ext>
              </a:extLst>
            </p:cNvPr>
            <p:cNvSpPr/>
            <p:nvPr/>
          </p:nvSpPr>
          <p:spPr>
            <a:xfrm>
              <a:off x="9523402" y="2813457"/>
              <a:ext cx="25277" cy="50067"/>
            </a:xfrm>
            <a:custGeom>
              <a:avLst/>
              <a:gdLst>
                <a:gd name="connsiteX0" fmla="*/ 187338 w 241650"/>
                <a:gd name="connsiteY0" fmla="*/ 0 h 478642"/>
                <a:gd name="connsiteX1" fmla="*/ 203980 w 241650"/>
                <a:gd name="connsiteY1" fmla="*/ 15522 h 478642"/>
                <a:gd name="connsiteX2" fmla="*/ 207958 w 241650"/>
                <a:gd name="connsiteY2" fmla="*/ 55756 h 478642"/>
                <a:gd name="connsiteX3" fmla="*/ 230818 w 241650"/>
                <a:gd name="connsiteY3" fmla="*/ 174788 h 478642"/>
                <a:gd name="connsiteX4" fmla="*/ 209832 w 241650"/>
                <a:gd name="connsiteY4" fmla="*/ 195110 h 478642"/>
                <a:gd name="connsiteX5" fmla="*/ 178811 w 241650"/>
                <a:gd name="connsiteY5" fmla="*/ 178354 h 478642"/>
                <a:gd name="connsiteX6" fmla="*/ 147127 w 241650"/>
                <a:gd name="connsiteY6" fmla="*/ 143630 h 478642"/>
                <a:gd name="connsiteX7" fmla="*/ 124221 w 241650"/>
                <a:gd name="connsiteY7" fmla="*/ 107076 h 478642"/>
                <a:gd name="connsiteX8" fmla="*/ 114620 w 241650"/>
                <a:gd name="connsiteY8" fmla="*/ 101201 h 478642"/>
                <a:gd name="connsiteX9" fmla="*/ 116106 w 241650"/>
                <a:gd name="connsiteY9" fmla="*/ 140955 h 478642"/>
                <a:gd name="connsiteX10" fmla="*/ 158123 w 241650"/>
                <a:gd name="connsiteY10" fmla="*/ 206014 h 478642"/>
                <a:gd name="connsiteX11" fmla="*/ 199019 w 241650"/>
                <a:gd name="connsiteY11" fmla="*/ 235847 h 478642"/>
                <a:gd name="connsiteX12" fmla="*/ 234063 w 241650"/>
                <a:gd name="connsiteY12" fmla="*/ 287419 h 478642"/>
                <a:gd name="connsiteX13" fmla="*/ 241173 w 241650"/>
                <a:gd name="connsiteY13" fmla="*/ 320040 h 478642"/>
                <a:gd name="connsiteX14" fmla="*/ 216027 w 241650"/>
                <a:gd name="connsiteY14" fmla="*/ 319560 h 478642"/>
                <a:gd name="connsiteX15" fmla="*/ 183955 w 241650"/>
                <a:gd name="connsiteY15" fmla="*/ 312702 h 478642"/>
                <a:gd name="connsiteX16" fmla="*/ 138280 w 241650"/>
                <a:gd name="connsiteY16" fmla="*/ 286024 h 478642"/>
                <a:gd name="connsiteX17" fmla="*/ 137000 w 241650"/>
                <a:gd name="connsiteY17" fmla="*/ 311605 h 478642"/>
                <a:gd name="connsiteX18" fmla="*/ 187292 w 241650"/>
                <a:gd name="connsiteY18" fmla="*/ 421356 h 478642"/>
                <a:gd name="connsiteX19" fmla="*/ 199179 w 241650"/>
                <a:gd name="connsiteY19" fmla="*/ 469499 h 478642"/>
                <a:gd name="connsiteX20" fmla="*/ 198288 w 241650"/>
                <a:gd name="connsiteY20" fmla="*/ 478643 h 478642"/>
                <a:gd name="connsiteX21" fmla="*/ 187909 w 241650"/>
                <a:gd name="connsiteY21" fmla="*/ 473271 h 478642"/>
                <a:gd name="connsiteX22" fmla="*/ 112197 w 241650"/>
                <a:gd name="connsiteY22" fmla="*/ 381876 h 478642"/>
                <a:gd name="connsiteX23" fmla="*/ 82502 w 241650"/>
                <a:gd name="connsiteY23" fmla="*/ 345506 h 478642"/>
                <a:gd name="connsiteX24" fmla="*/ 34061 w 241650"/>
                <a:gd name="connsiteY24" fmla="*/ 245448 h 478642"/>
                <a:gd name="connsiteX25" fmla="*/ 11453 w 241650"/>
                <a:gd name="connsiteY25" fmla="*/ 215844 h 478642"/>
                <a:gd name="connsiteX26" fmla="*/ 9876 w 241650"/>
                <a:gd name="connsiteY26" fmla="*/ 245151 h 478642"/>
                <a:gd name="connsiteX27" fmla="*/ 0 w 241650"/>
                <a:gd name="connsiteY27" fmla="*/ 231320 h 478642"/>
                <a:gd name="connsiteX28" fmla="*/ 10538 w 241650"/>
                <a:gd name="connsiteY28" fmla="*/ 213101 h 478642"/>
                <a:gd name="connsiteX29" fmla="*/ 34404 w 241650"/>
                <a:gd name="connsiteY29" fmla="*/ 210655 h 478642"/>
                <a:gd name="connsiteX30" fmla="*/ 47549 w 241650"/>
                <a:gd name="connsiteY30" fmla="*/ 250157 h 478642"/>
                <a:gd name="connsiteX31" fmla="*/ 73152 w 241650"/>
                <a:gd name="connsiteY31" fmla="*/ 293065 h 478642"/>
                <a:gd name="connsiteX32" fmla="*/ 98275 w 241650"/>
                <a:gd name="connsiteY32" fmla="*/ 324452 h 478642"/>
                <a:gd name="connsiteX33" fmla="*/ 102298 w 241650"/>
                <a:gd name="connsiteY33" fmla="*/ 314142 h 478642"/>
                <a:gd name="connsiteX34" fmla="*/ 90251 w 241650"/>
                <a:gd name="connsiteY34" fmla="*/ 229720 h 478642"/>
                <a:gd name="connsiteX35" fmla="*/ 87897 w 241650"/>
                <a:gd name="connsiteY35" fmla="*/ 201214 h 478642"/>
                <a:gd name="connsiteX36" fmla="*/ 92789 w 241650"/>
                <a:gd name="connsiteY36" fmla="*/ 206563 h 478642"/>
                <a:gd name="connsiteX37" fmla="*/ 135080 w 241650"/>
                <a:gd name="connsiteY37" fmla="*/ 240076 h 478642"/>
                <a:gd name="connsiteX38" fmla="*/ 136086 w 241650"/>
                <a:gd name="connsiteY38" fmla="*/ 214290 h 478642"/>
                <a:gd name="connsiteX39" fmla="*/ 98504 w 241650"/>
                <a:gd name="connsiteY39" fmla="*/ 135491 h 478642"/>
                <a:gd name="connsiteX40" fmla="*/ 98344 w 241650"/>
                <a:gd name="connsiteY40" fmla="*/ 88011 h 478642"/>
                <a:gd name="connsiteX41" fmla="*/ 113637 w 241650"/>
                <a:gd name="connsiteY41" fmla="*/ 64854 h 478642"/>
                <a:gd name="connsiteX42" fmla="*/ 121867 w 241650"/>
                <a:gd name="connsiteY42" fmla="*/ 42108 h 478642"/>
                <a:gd name="connsiteX43" fmla="*/ 142143 w 241650"/>
                <a:gd name="connsiteY43" fmla="*/ 102824 h 478642"/>
                <a:gd name="connsiteX44" fmla="*/ 163746 w 241650"/>
                <a:gd name="connsiteY44" fmla="*/ 129388 h 478642"/>
                <a:gd name="connsiteX45" fmla="*/ 191521 w 241650"/>
                <a:gd name="connsiteY45" fmla="*/ 150076 h 478642"/>
                <a:gd name="connsiteX46" fmla="*/ 206266 w 241650"/>
                <a:gd name="connsiteY46" fmla="*/ 141344 h 478642"/>
                <a:gd name="connsiteX47" fmla="*/ 198059 w 241650"/>
                <a:gd name="connsiteY47" fmla="*/ 77701 h 478642"/>
                <a:gd name="connsiteX48" fmla="*/ 192687 w 241650"/>
                <a:gd name="connsiteY48" fmla="*/ 23797 h 478642"/>
                <a:gd name="connsiteX49" fmla="*/ 187338 w 241650"/>
                <a:gd name="connsiteY49" fmla="*/ 0 h 4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1650" h="478642">
                  <a:moveTo>
                    <a:pt x="187338" y="0"/>
                  </a:moveTo>
                  <a:cubicBezTo>
                    <a:pt x="192984" y="5029"/>
                    <a:pt x="198562" y="10196"/>
                    <a:pt x="203980" y="15522"/>
                  </a:cubicBezTo>
                  <a:cubicBezTo>
                    <a:pt x="201442" y="29192"/>
                    <a:pt x="206997" y="42268"/>
                    <a:pt x="207958" y="55756"/>
                  </a:cubicBezTo>
                  <a:cubicBezTo>
                    <a:pt x="211272" y="96263"/>
                    <a:pt x="233561" y="133502"/>
                    <a:pt x="230818" y="174788"/>
                  </a:cubicBezTo>
                  <a:cubicBezTo>
                    <a:pt x="230886" y="185943"/>
                    <a:pt x="220233" y="194219"/>
                    <a:pt x="209832" y="195110"/>
                  </a:cubicBezTo>
                  <a:cubicBezTo>
                    <a:pt x="197648" y="193967"/>
                    <a:pt x="187704" y="186080"/>
                    <a:pt x="178811" y="178354"/>
                  </a:cubicBezTo>
                  <a:cubicBezTo>
                    <a:pt x="167175" y="167884"/>
                    <a:pt x="155242" y="157208"/>
                    <a:pt x="147127" y="143630"/>
                  </a:cubicBezTo>
                  <a:cubicBezTo>
                    <a:pt x="139560" y="131399"/>
                    <a:pt x="131788" y="119284"/>
                    <a:pt x="124221" y="107076"/>
                  </a:cubicBezTo>
                  <a:cubicBezTo>
                    <a:pt x="122438" y="103167"/>
                    <a:pt x="118300" y="102230"/>
                    <a:pt x="114620" y="101201"/>
                  </a:cubicBezTo>
                  <a:cubicBezTo>
                    <a:pt x="107648" y="113729"/>
                    <a:pt x="110711" y="128473"/>
                    <a:pt x="116106" y="140955"/>
                  </a:cubicBezTo>
                  <a:cubicBezTo>
                    <a:pt x="129776" y="162763"/>
                    <a:pt x="140086" y="187338"/>
                    <a:pt x="158123" y="206014"/>
                  </a:cubicBezTo>
                  <a:cubicBezTo>
                    <a:pt x="174422" y="211249"/>
                    <a:pt x="189372" y="221559"/>
                    <a:pt x="199019" y="235847"/>
                  </a:cubicBezTo>
                  <a:cubicBezTo>
                    <a:pt x="212301" y="251894"/>
                    <a:pt x="224280" y="269017"/>
                    <a:pt x="234063" y="287419"/>
                  </a:cubicBezTo>
                  <a:cubicBezTo>
                    <a:pt x="239139" y="297454"/>
                    <a:pt x="243048" y="308610"/>
                    <a:pt x="241173" y="320040"/>
                  </a:cubicBezTo>
                  <a:cubicBezTo>
                    <a:pt x="232806" y="321366"/>
                    <a:pt x="224280" y="321503"/>
                    <a:pt x="216027" y="319560"/>
                  </a:cubicBezTo>
                  <a:cubicBezTo>
                    <a:pt x="205351" y="317068"/>
                    <a:pt x="193830" y="318097"/>
                    <a:pt x="183955" y="312702"/>
                  </a:cubicBezTo>
                  <a:cubicBezTo>
                    <a:pt x="167587" y="305753"/>
                    <a:pt x="154214" y="293705"/>
                    <a:pt x="138280" y="286024"/>
                  </a:cubicBezTo>
                  <a:cubicBezTo>
                    <a:pt x="131377" y="292928"/>
                    <a:pt x="134577" y="303375"/>
                    <a:pt x="137000" y="311605"/>
                  </a:cubicBezTo>
                  <a:cubicBezTo>
                    <a:pt x="150122" y="349781"/>
                    <a:pt x="170810" y="384642"/>
                    <a:pt x="187292" y="421356"/>
                  </a:cubicBezTo>
                  <a:cubicBezTo>
                    <a:pt x="196573" y="435712"/>
                    <a:pt x="197510" y="453017"/>
                    <a:pt x="199179" y="469499"/>
                  </a:cubicBezTo>
                  <a:cubicBezTo>
                    <a:pt x="199431" y="472516"/>
                    <a:pt x="199408" y="475717"/>
                    <a:pt x="198288" y="478643"/>
                  </a:cubicBezTo>
                  <a:cubicBezTo>
                    <a:pt x="194401" y="477774"/>
                    <a:pt x="190904" y="475785"/>
                    <a:pt x="187909" y="473271"/>
                  </a:cubicBezTo>
                  <a:cubicBezTo>
                    <a:pt x="157986" y="447050"/>
                    <a:pt x="134531" y="414566"/>
                    <a:pt x="112197" y="381876"/>
                  </a:cubicBezTo>
                  <a:cubicBezTo>
                    <a:pt x="103624" y="368595"/>
                    <a:pt x="88788" y="360365"/>
                    <a:pt x="82502" y="345506"/>
                  </a:cubicBezTo>
                  <a:cubicBezTo>
                    <a:pt x="66591" y="312039"/>
                    <a:pt x="52578" y="277612"/>
                    <a:pt x="34061" y="245448"/>
                  </a:cubicBezTo>
                  <a:cubicBezTo>
                    <a:pt x="27661" y="234749"/>
                    <a:pt x="19614" y="225217"/>
                    <a:pt x="11453" y="215844"/>
                  </a:cubicBezTo>
                  <a:cubicBezTo>
                    <a:pt x="11773" y="225628"/>
                    <a:pt x="12436" y="235550"/>
                    <a:pt x="9876" y="245151"/>
                  </a:cubicBezTo>
                  <a:cubicBezTo>
                    <a:pt x="6607" y="240510"/>
                    <a:pt x="3292" y="235915"/>
                    <a:pt x="0" y="231320"/>
                  </a:cubicBezTo>
                  <a:cubicBezTo>
                    <a:pt x="3818" y="225422"/>
                    <a:pt x="6012" y="218496"/>
                    <a:pt x="10538" y="213101"/>
                  </a:cubicBezTo>
                  <a:cubicBezTo>
                    <a:pt x="17282" y="208209"/>
                    <a:pt x="26655" y="208872"/>
                    <a:pt x="34404" y="210655"/>
                  </a:cubicBezTo>
                  <a:cubicBezTo>
                    <a:pt x="39365" y="223617"/>
                    <a:pt x="40622" y="237904"/>
                    <a:pt x="47549" y="250157"/>
                  </a:cubicBezTo>
                  <a:cubicBezTo>
                    <a:pt x="55778" y="264627"/>
                    <a:pt x="63871" y="279212"/>
                    <a:pt x="73152" y="293065"/>
                  </a:cubicBezTo>
                  <a:cubicBezTo>
                    <a:pt x="80764" y="304061"/>
                    <a:pt x="87828" y="315788"/>
                    <a:pt x="98275" y="324452"/>
                  </a:cubicBezTo>
                  <a:cubicBezTo>
                    <a:pt x="100310" y="321297"/>
                    <a:pt x="103327" y="318189"/>
                    <a:pt x="102298" y="314142"/>
                  </a:cubicBezTo>
                  <a:cubicBezTo>
                    <a:pt x="98298" y="286001"/>
                    <a:pt x="94092" y="257884"/>
                    <a:pt x="90251" y="229720"/>
                  </a:cubicBezTo>
                  <a:cubicBezTo>
                    <a:pt x="89108" y="220233"/>
                    <a:pt x="85725" y="210769"/>
                    <a:pt x="87897" y="201214"/>
                  </a:cubicBezTo>
                  <a:cubicBezTo>
                    <a:pt x="89474" y="202997"/>
                    <a:pt x="91097" y="204780"/>
                    <a:pt x="92789" y="206563"/>
                  </a:cubicBezTo>
                  <a:cubicBezTo>
                    <a:pt x="104265" y="220576"/>
                    <a:pt x="117318" y="234384"/>
                    <a:pt x="135080" y="240076"/>
                  </a:cubicBezTo>
                  <a:cubicBezTo>
                    <a:pt x="142761" y="233286"/>
                    <a:pt x="139537" y="222405"/>
                    <a:pt x="136086" y="214290"/>
                  </a:cubicBezTo>
                  <a:cubicBezTo>
                    <a:pt x="124015" y="187818"/>
                    <a:pt x="108654" y="162832"/>
                    <a:pt x="98504" y="135491"/>
                  </a:cubicBezTo>
                  <a:cubicBezTo>
                    <a:pt x="92926" y="120427"/>
                    <a:pt x="91006" y="102802"/>
                    <a:pt x="98344" y="88011"/>
                  </a:cubicBezTo>
                  <a:cubicBezTo>
                    <a:pt x="102093" y="79439"/>
                    <a:pt x="109614" y="73266"/>
                    <a:pt x="113637" y="64854"/>
                  </a:cubicBezTo>
                  <a:cubicBezTo>
                    <a:pt x="117089" y="57562"/>
                    <a:pt x="119329" y="49743"/>
                    <a:pt x="121867" y="42108"/>
                  </a:cubicBezTo>
                  <a:cubicBezTo>
                    <a:pt x="121524" y="64077"/>
                    <a:pt x="131011" y="84445"/>
                    <a:pt x="142143" y="102824"/>
                  </a:cubicBezTo>
                  <a:cubicBezTo>
                    <a:pt x="148384" y="112426"/>
                    <a:pt x="156660" y="120427"/>
                    <a:pt x="163746" y="129388"/>
                  </a:cubicBezTo>
                  <a:cubicBezTo>
                    <a:pt x="171221" y="138143"/>
                    <a:pt x="179817" y="147424"/>
                    <a:pt x="191521" y="150076"/>
                  </a:cubicBezTo>
                  <a:cubicBezTo>
                    <a:pt x="197853" y="151493"/>
                    <a:pt x="204277" y="147401"/>
                    <a:pt x="206266" y="141344"/>
                  </a:cubicBezTo>
                  <a:cubicBezTo>
                    <a:pt x="214564" y="120518"/>
                    <a:pt x="207912" y="96812"/>
                    <a:pt x="198059" y="77701"/>
                  </a:cubicBezTo>
                  <a:cubicBezTo>
                    <a:pt x="195682" y="59802"/>
                    <a:pt x="193099" y="41880"/>
                    <a:pt x="192687" y="23797"/>
                  </a:cubicBezTo>
                  <a:cubicBezTo>
                    <a:pt x="192184" y="15614"/>
                    <a:pt x="188915" y="7978"/>
                    <a:pt x="187338" y="0"/>
                  </a:cubicBezTo>
                  <a:close/>
                </a:path>
              </a:pathLst>
            </a:custGeom>
            <a:solidFill>
              <a:srgbClr val="2EAA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7BD4EB77-1546-D67E-F8ED-C97D2F6DB21A}"/>
                </a:ext>
              </a:extLst>
            </p:cNvPr>
            <p:cNvSpPr/>
            <p:nvPr/>
          </p:nvSpPr>
          <p:spPr>
            <a:xfrm>
              <a:off x="9517037" y="2814564"/>
              <a:ext cx="25157" cy="18087"/>
            </a:xfrm>
            <a:custGeom>
              <a:avLst/>
              <a:gdLst>
                <a:gd name="connsiteX0" fmla="*/ 114689 w 240506"/>
                <a:gd name="connsiteY0" fmla="*/ 8824 h 172918"/>
                <a:gd name="connsiteX1" fmla="*/ 128450 w 240506"/>
                <a:gd name="connsiteY1" fmla="*/ 2400 h 172918"/>
                <a:gd name="connsiteX2" fmla="*/ 177919 w 240506"/>
                <a:gd name="connsiteY2" fmla="*/ 21191 h 172918"/>
                <a:gd name="connsiteX3" fmla="*/ 217696 w 240506"/>
                <a:gd name="connsiteY3" fmla="*/ 43228 h 172918"/>
                <a:gd name="connsiteX4" fmla="*/ 229652 w 240506"/>
                <a:gd name="connsiteY4" fmla="*/ 40782 h 172918"/>
                <a:gd name="connsiteX5" fmla="*/ 237492 w 240506"/>
                <a:gd name="connsiteY5" fmla="*/ 0 h 172918"/>
                <a:gd name="connsiteX6" fmla="*/ 234498 w 240506"/>
                <a:gd name="connsiteY6" fmla="*/ 68809 h 172918"/>
                <a:gd name="connsiteX7" fmla="*/ 213467 w 240506"/>
                <a:gd name="connsiteY7" fmla="*/ 54544 h 172918"/>
                <a:gd name="connsiteX8" fmla="*/ 192733 w 240506"/>
                <a:gd name="connsiteY8" fmla="*/ 33421 h 172918"/>
                <a:gd name="connsiteX9" fmla="*/ 184229 w 240506"/>
                <a:gd name="connsiteY9" fmla="*/ 25169 h 172918"/>
                <a:gd name="connsiteX10" fmla="*/ 179383 w 240506"/>
                <a:gd name="connsiteY10" fmla="*/ 28438 h 172918"/>
                <a:gd name="connsiteX11" fmla="*/ 176982 w 240506"/>
                <a:gd name="connsiteY11" fmla="*/ 30038 h 172918"/>
                <a:gd name="connsiteX12" fmla="*/ 172959 w 240506"/>
                <a:gd name="connsiteY12" fmla="*/ 30861 h 172918"/>
                <a:gd name="connsiteX13" fmla="*/ 149390 w 240506"/>
                <a:gd name="connsiteY13" fmla="*/ 40302 h 172918"/>
                <a:gd name="connsiteX14" fmla="*/ 109774 w 240506"/>
                <a:gd name="connsiteY14" fmla="*/ 32781 h 172918"/>
                <a:gd name="connsiteX15" fmla="*/ 110185 w 240506"/>
                <a:gd name="connsiteY15" fmla="*/ 60625 h 172918"/>
                <a:gd name="connsiteX16" fmla="*/ 115214 w 240506"/>
                <a:gd name="connsiteY16" fmla="*/ 81793 h 172918"/>
                <a:gd name="connsiteX17" fmla="*/ 133365 w 240506"/>
                <a:gd name="connsiteY17" fmla="*/ 130462 h 172918"/>
                <a:gd name="connsiteX18" fmla="*/ 125433 w 240506"/>
                <a:gd name="connsiteY18" fmla="*/ 156180 h 172918"/>
                <a:gd name="connsiteX19" fmla="*/ 111031 w 240506"/>
                <a:gd name="connsiteY19" fmla="*/ 171519 h 172918"/>
                <a:gd name="connsiteX20" fmla="*/ 93200 w 240506"/>
                <a:gd name="connsiteY20" fmla="*/ 168090 h 172918"/>
                <a:gd name="connsiteX21" fmla="*/ 56784 w 240506"/>
                <a:gd name="connsiteY21" fmla="*/ 137709 h 172918"/>
                <a:gd name="connsiteX22" fmla="*/ 33719 w 240506"/>
                <a:gd name="connsiteY22" fmla="*/ 130759 h 172918"/>
                <a:gd name="connsiteX23" fmla="*/ 12642 w 240506"/>
                <a:gd name="connsiteY23" fmla="*/ 156751 h 172918"/>
                <a:gd name="connsiteX24" fmla="*/ 0 w 240506"/>
                <a:gd name="connsiteY24" fmla="*/ 142692 h 172918"/>
                <a:gd name="connsiteX25" fmla="*/ 9807 w 240506"/>
                <a:gd name="connsiteY25" fmla="*/ 143058 h 172918"/>
                <a:gd name="connsiteX26" fmla="*/ 25055 w 240506"/>
                <a:gd name="connsiteY26" fmla="*/ 126462 h 172918"/>
                <a:gd name="connsiteX27" fmla="*/ 60853 w 240506"/>
                <a:gd name="connsiteY27" fmla="*/ 124884 h 172918"/>
                <a:gd name="connsiteX28" fmla="*/ 78776 w 240506"/>
                <a:gd name="connsiteY28" fmla="*/ 148064 h 172918"/>
                <a:gd name="connsiteX29" fmla="*/ 101613 w 240506"/>
                <a:gd name="connsiteY29" fmla="*/ 163952 h 172918"/>
                <a:gd name="connsiteX30" fmla="*/ 112357 w 240506"/>
                <a:gd name="connsiteY30" fmla="*/ 151493 h 172918"/>
                <a:gd name="connsiteX31" fmla="*/ 126736 w 240506"/>
                <a:gd name="connsiteY31" fmla="*/ 127696 h 172918"/>
                <a:gd name="connsiteX32" fmla="*/ 120495 w 240506"/>
                <a:gd name="connsiteY32" fmla="*/ 104173 h 172918"/>
                <a:gd name="connsiteX33" fmla="*/ 95738 w 240506"/>
                <a:gd name="connsiteY33" fmla="*/ 60442 h 172918"/>
                <a:gd name="connsiteX34" fmla="*/ 95235 w 240506"/>
                <a:gd name="connsiteY34" fmla="*/ 39936 h 172918"/>
                <a:gd name="connsiteX35" fmla="*/ 84605 w 240506"/>
                <a:gd name="connsiteY35" fmla="*/ 10333 h 172918"/>
                <a:gd name="connsiteX36" fmla="*/ 114689 w 240506"/>
                <a:gd name="connsiteY36" fmla="*/ 8824 h 17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0506" h="172918">
                  <a:moveTo>
                    <a:pt x="114689" y="8824"/>
                  </a:moveTo>
                  <a:cubicBezTo>
                    <a:pt x="118461" y="5349"/>
                    <a:pt x="122484" y="-754"/>
                    <a:pt x="128450" y="2400"/>
                  </a:cubicBezTo>
                  <a:cubicBezTo>
                    <a:pt x="144955" y="8595"/>
                    <a:pt x="159814" y="19774"/>
                    <a:pt x="177919" y="21191"/>
                  </a:cubicBezTo>
                  <a:cubicBezTo>
                    <a:pt x="193944" y="22334"/>
                    <a:pt x="204666" y="35547"/>
                    <a:pt x="217696" y="43228"/>
                  </a:cubicBezTo>
                  <a:cubicBezTo>
                    <a:pt x="221331" y="45834"/>
                    <a:pt x="228211" y="45994"/>
                    <a:pt x="229652" y="40782"/>
                  </a:cubicBezTo>
                  <a:cubicBezTo>
                    <a:pt x="234063" y="27569"/>
                    <a:pt x="230086" y="12322"/>
                    <a:pt x="237492" y="0"/>
                  </a:cubicBezTo>
                  <a:cubicBezTo>
                    <a:pt x="237378" y="22700"/>
                    <a:pt x="246042" y="47640"/>
                    <a:pt x="234498" y="68809"/>
                  </a:cubicBezTo>
                  <a:cubicBezTo>
                    <a:pt x="226657" y="65471"/>
                    <a:pt x="218839" y="61356"/>
                    <a:pt x="213467" y="54544"/>
                  </a:cubicBezTo>
                  <a:cubicBezTo>
                    <a:pt x="207317" y="46772"/>
                    <a:pt x="200528" y="39548"/>
                    <a:pt x="192733" y="33421"/>
                  </a:cubicBezTo>
                  <a:cubicBezTo>
                    <a:pt x="189898" y="30632"/>
                    <a:pt x="187063" y="27866"/>
                    <a:pt x="184229" y="25169"/>
                  </a:cubicBezTo>
                  <a:cubicBezTo>
                    <a:pt x="183017" y="25969"/>
                    <a:pt x="180594" y="27615"/>
                    <a:pt x="179383" y="28438"/>
                  </a:cubicBezTo>
                  <a:cubicBezTo>
                    <a:pt x="178788" y="28826"/>
                    <a:pt x="177576" y="29627"/>
                    <a:pt x="176982" y="30038"/>
                  </a:cubicBezTo>
                  <a:cubicBezTo>
                    <a:pt x="175976" y="30244"/>
                    <a:pt x="173965" y="30655"/>
                    <a:pt x="172959" y="30861"/>
                  </a:cubicBezTo>
                  <a:cubicBezTo>
                    <a:pt x="163975" y="30930"/>
                    <a:pt x="157208" y="37010"/>
                    <a:pt x="149390" y="40302"/>
                  </a:cubicBezTo>
                  <a:cubicBezTo>
                    <a:pt x="135537" y="43297"/>
                    <a:pt x="123673" y="29421"/>
                    <a:pt x="109774" y="32781"/>
                  </a:cubicBezTo>
                  <a:cubicBezTo>
                    <a:pt x="105362" y="41925"/>
                    <a:pt x="115077" y="51412"/>
                    <a:pt x="110185" y="60625"/>
                  </a:cubicBezTo>
                  <a:cubicBezTo>
                    <a:pt x="106619" y="68100"/>
                    <a:pt x="112083" y="75232"/>
                    <a:pt x="115214" y="81793"/>
                  </a:cubicBezTo>
                  <a:cubicBezTo>
                    <a:pt x="123650" y="96972"/>
                    <a:pt x="129045" y="113660"/>
                    <a:pt x="133365" y="130462"/>
                  </a:cubicBezTo>
                  <a:cubicBezTo>
                    <a:pt x="135034" y="139332"/>
                    <a:pt x="134165" y="151219"/>
                    <a:pt x="125433" y="156180"/>
                  </a:cubicBezTo>
                  <a:cubicBezTo>
                    <a:pt x="119238" y="159929"/>
                    <a:pt x="116289" y="166855"/>
                    <a:pt x="111031" y="171519"/>
                  </a:cubicBezTo>
                  <a:cubicBezTo>
                    <a:pt x="105110" y="175153"/>
                    <a:pt x="98458" y="170879"/>
                    <a:pt x="93200" y="168090"/>
                  </a:cubicBezTo>
                  <a:cubicBezTo>
                    <a:pt x="79941" y="159471"/>
                    <a:pt x="65974" y="150899"/>
                    <a:pt x="56784" y="137709"/>
                  </a:cubicBezTo>
                  <a:cubicBezTo>
                    <a:pt x="52121" y="130256"/>
                    <a:pt x="41697" y="125684"/>
                    <a:pt x="33719" y="130759"/>
                  </a:cubicBezTo>
                  <a:cubicBezTo>
                    <a:pt x="22471" y="135354"/>
                    <a:pt x="21603" y="149527"/>
                    <a:pt x="12642" y="156751"/>
                  </a:cubicBezTo>
                  <a:cubicBezTo>
                    <a:pt x="8047" y="152385"/>
                    <a:pt x="3612" y="147859"/>
                    <a:pt x="0" y="142692"/>
                  </a:cubicBezTo>
                  <a:cubicBezTo>
                    <a:pt x="3223" y="142852"/>
                    <a:pt x="6515" y="143149"/>
                    <a:pt x="9807" y="143058"/>
                  </a:cubicBezTo>
                  <a:cubicBezTo>
                    <a:pt x="15819" y="138417"/>
                    <a:pt x="18768" y="130805"/>
                    <a:pt x="25055" y="126462"/>
                  </a:cubicBezTo>
                  <a:cubicBezTo>
                    <a:pt x="35616" y="119832"/>
                    <a:pt x="49835" y="118529"/>
                    <a:pt x="60853" y="124884"/>
                  </a:cubicBezTo>
                  <a:cubicBezTo>
                    <a:pt x="69289" y="130371"/>
                    <a:pt x="73243" y="140040"/>
                    <a:pt x="78776" y="148064"/>
                  </a:cubicBezTo>
                  <a:cubicBezTo>
                    <a:pt x="84148" y="155699"/>
                    <a:pt x="92240" y="162306"/>
                    <a:pt x="101613" y="163952"/>
                  </a:cubicBezTo>
                  <a:cubicBezTo>
                    <a:pt x="108722" y="164569"/>
                    <a:pt x="109797" y="156203"/>
                    <a:pt x="112357" y="151493"/>
                  </a:cubicBezTo>
                  <a:cubicBezTo>
                    <a:pt x="115763" y="142738"/>
                    <a:pt x="124221" y="136817"/>
                    <a:pt x="126736" y="127696"/>
                  </a:cubicBezTo>
                  <a:cubicBezTo>
                    <a:pt x="127079" y="119421"/>
                    <a:pt x="122964" y="111854"/>
                    <a:pt x="120495" y="104173"/>
                  </a:cubicBezTo>
                  <a:cubicBezTo>
                    <a:pt x="115260" y="87988"/>
                    <a:pt x="101658" y="76284"/>
                    <a:pt x="95738" y="60442"/>
                  </a:cubicBezTo>
                  <a:cubicBezTo>
                    <a:pt x="94160" y="53675"/>
                    <a:pt x="98367" y="46475"/>
                    <a:pt x="95235" y="39936"/>
                  </a:cubicBezTo>
                  <a:cubicBezTo>
                    <a:pt x="91029" y="30312"/>
                    <a:pt x="87005" y="20574"/>
                    <a:pt x="84605" y="10333"/>
                  </a:cubicBezTo>
                  <a:cubicBezTo>
                    <a:pt x="93909" y="4755"/>
                    <a:pt x="104653" y="8733"/>
                    <a:pt x="114689" y="8824"/>
                  </a:cubicBezTo>
                  <a:close/>
                </a:path>
              </a:pathLst>
            </a:custGeom>
            <a:solidFill>
              <a:srgbClr val="B8DF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AB23D312-99CE-4226-BBBF-F3B8649503ED}"/>
                </a:ext>
              </a:extLst>
            </p:cNvPr>
            <p:cNvSpPr/>
            <p:nvPr/>
          </p:nvSpPr>
          <p:spPr>
            <a:xfrm>
              <a:off x="9524435" y="2815080"/>
              <a:ext cx="43288" cy="62560"/>
            </a:xfrm>
            <a:custGeom>
              <a:avLst/>
              <a:gdLst>
                <a:gd name="connsiteX0" fmla="*/ 194104 w 413834"/>
                <a:gd name="connsiteY0" fmla="*/ 0 h 598086"/>
                <a:gd name="connsiteX1" fmla="*/ 198311 w 413834"/>
                <a:gd name="connsiteY1" fmla="*/ 4001 h 598086"/>
                <a:gd name="connsiteX2" fmla="*/ 212552 w 413834"/>
                <a:gd name="connsiteY2" fmla="*/ 37056 h 598086"/>
                <a:gd name="connsiteX3" fmla="*/ 250797 w 413834"/>
                <a:gd name="connsiteY3" fmla="*/ 80719 h 598086"/>
                <a:gd name="connsiteX4" fmla="*/ 278366 w 413834"/>
                <a:gd name="connsiteY4" fmla="*/ 110665 h 598086"/>
                <a:gd name="connsiteX5" fmla="*/ 340843 w 413834"/>
                <a:gd name="connsiteY5" fmla="*/ 166992 h 598086"/>
                <a:gd name="connsiteX6" fmla="*/ 383294 w 413834"/>
                <a:gd name="connsiteY6" fmla="*/ 185920 h 598086"/>
                <a:gd name="connsiteX7" fmla="*/ 409925 w 413834"/>
                <a:gd name="connsiteY7" fmla="*/ 174102 h 598086"/>
                <a:gd name="connsiteX8" fmla="*/ 413835 w 413834"/>
                <a:gd name="connsiteY8" fmla="*/ 176822 h 598086"/>
                <a:gd name="connsiteX9" fmla="*/ 409514 w 413834"/>
                <a:gd name="connsiteY9" fmla="*/ 190355 h 598086"/>
                <a:gd name="connsiteX10" fmla="*/ 385511 w 413834"/>
                <a:gd name="connsiteY10" fmla="*/ 196230 h 598086"/>
                <a:gd name="connsiteX11" fmla="*/ 367383 w 413834"/>
                <a:gd name="connsiteY11" fmla="*/ 210083 h 598086"/>
                <a:gd name="connsiteX12" fmla="*/ 346192 w 413834"/>
                <a:gd name="connsiteY12" fmla="*/ 227983 h 598086"/>
                <a:gd name="connsiteX13" fmla="*/ 299215 w 413834"/>
                <a:gd name="connsiteY13" fmla="*/ 192481 h 598086"/>
                <a:gd name="connsiteX14" fmla="*/ 276789 w 413834"/>
                <a:gd name="connsiteY14" fmla="*/ 186721 h 598086"/>
                <a:gd name="connsiteX15" fmla="*/ 265313 w 413834"/>
                <a:gd name="connsiteY15" fmla="*/ 203637 h 598086"/>
                <a:gd name="connsiteX16" fmla="*/ 243893 w 413834"/>
                <a:gd name="connsiteY16" fmla="*/ 229903 h 598086"/>
                <a:gd name="connsiteX17" fmla="*/ 242293 w 413834"/>
                <a:gd name="connsiteY17" fmla="*/ 272034 h 598086"/>
                <a:gd name="connsiteX18" fmla="*/ 258226 w 413834"/>
                <a:gd name="connsiteY18" fmla="*/ 324498 h 598086"/>
                <a:gd name="connsiteX19" fmla="*/ 259758 w 413834"/>
                <a:gd name="connsiteY19" fmla="*/ 378790 h 598086"/>
                <a:gd name="connsiteX20" fmla="*/ 249631 w 413834"/>
                <a:gd name="connsiteY20" fmla="*/ 398381 h 598086"/>
                <a:gd name="connsiteX21" fmla="*/ 221353 w 413834"/>
                <a:gd name="connsiteY21" fmla="*/ 399821 h 598086"/>
                <a:gd name="connsiteX22" fmla="*/ 218633 w 413834"/>
                <a:gd name="connsiteY22" fmla="*/ 412669 h 598086"/>
                <a:gd name="connsiteX23" fmla="*/ 230132 w 413834"/>
                <a:gd name="connsiteY23" fmla="*/ 442341 h 598086"/>
                <a:gd name="connsiteX24" fmla="*/ 239756 w 413834"/>
                <a:gd name="connsiteY24" fmla="*/ 489867 h 598086"/>
                <a:gd name="connsiteX25" fmla="*/ 253563 w 413834"/>
                <a:gd name="connsiteY25" fmla="*/ 553281 h 598086"/>
                <a:gd name="connsiteX26" fmla="*/ 200139 w 413834"/>
                <a:gd name="connsiteY26" fmla="*/ 575432 h 598086"/>
                <a:gd name="connsiteX27" fmla="*/ 153619 w 413834"/>
                <a:gd name="connsiteY27" fmla="*/ 598086 h 598086"/>
                <a:gd name="connsiteX28" fmla="*/ 141229 w 413834"/>
                <a:gd name="connsiteY28" fmla="*/ 565305 h 598086"/>
                <a:gd name="connsiteX29" fmla="*/ 122827 w 413834"/>
                <a:gd name="connsiteY29" fmla="*/ 503560 h 598086"/>
                <a:gd name="connsiteX30" fmla="*/ 115946 w 413834"/>
                <a:gd name="connsiteY30" fmla="*/ 452902 h 598086"/>
                <a:gd name="connsiteX31" fmla="*/ 131376 w 413834"/>
                <a:gd name="connsiteY31" fmla="*/ 477134 h 598086"/>
                <a:gd name="connsiteX32" fmla="*/ 0 w 413834"/>
                <a:gd name="connsiteY32" fmla="*/ 229629 h 598086"/>
                <a:gd name="connsiteX33" fmla="*/ 1577 w 413834"/>
                <a:gd name="connsiteY33" fmla="*/ 200322 h 598086"/>
                <a:gd name="connsiteX34" fmla="*/ 24186 w 413834"/>
                <a:gd name="connsiteY34" fmla="*/ 229926 h 598086"/>
                <a:gd name="connsiteX35" fmla="*/ 72626 w 413834"/>
                <a:gd name="connsiteY35" fmla="*/ 329984 h 598086"/>
                <a:gd name="connsiteX36" fmla="*/ 102321 w 413834"/>
                <a:gd name="connsiteY36" fmla="*/ 366354 h 598086"/>
                <a:gd name="connsiteX37" fmla="*/ 178034 w 413834"/>
                <a:gd name="connsiteY37" fmla="*/ 457749 h 598086"/>
                <a:gd name="connsiteX38" fmla="*/ 188412 w 413834"/>
                <a:gd name="connsiteY38" fmla="*/ 463121 h 598086"/>
                <a:gd name="connsiteX39" fmla="*/ 189304 w 413834"/>
                <a:gd name="connsiteY39" fmla="*/ 453977 h 598086"/>
                <a:gd name="connsiteX40" fmla="*/ 177416 w 413834"/>
                <a:gd name="connsiteY40" fmla="*/ 405834 h 598086"/>
                <a:gd name="connsiteX41" fmla="*/ 127124 w 413834"/>
                <a:gd name="connsiteY41" fmla="*/ 296083 h 598086"/>
                <a:gd name="connsiteX42" fmla="*/ 128405 w 413834"/>
                <a:gd name="connsiteY42" fmla="*/ 270502 h 598086"/>
                <a:gd name="connsiteX43" fmla="*/ 174079 w 413834"/>
                <a:gd name="connsiteY43" fmla="*/ 297180 h 598086"/>
                <a:gd name="connsiteX44" fmla="*/ 206151 w 413834"/>
                <a:gd name="connsiteY44" fmla="*/ 304038 h 598086"/>
                <a:gd name="connsiteX45" fmla="*/ 231297 w 413834"/>
                <a:gd name="connsiteY45" fmla="*/ 304518 h 598086"/>
                <a:gd name="connsiteX46" fmla="*/ 224188 w 413834"/>
                <a:gd name="connsiteY46" fmla="*/ 271897 h 598086"/>
                <a:gd name="connsiteX47" fmla="*/ 189144 w 413834"/>
                <a:gd name="connsiteY47" fmla="*/ 220325 h 598086"/>
                <a:gd name="connsiteX48" fmla="*/ 148247 w 413834"/>
                <a:gd name="connsiteY48" fmla="*/ 190492 h 598086"/>
                <a:gd name="connsiteX49" fmla="*/ 106230 w 413834"/>
                <a:gd name="connsiteY49" fmla="*/ 125433 h 598086"/>
                <a:gd name="connsiteX50" fmla="*/ 104744 w 413834"/>
                <a:gd name="connsiteY50" fmla="*/ 85679 h 598086"/>
                <a:gd name="connsiteX51" fmla="*/ 114346 w 413834"/>
                <a:gd name="connsiteY51" fmla="*/ 91554 h 598086"/>
                <a:gd name="connsiteX52" fmla="*/ 137252 w 413834"/>
                <a:gd name="connsiteY52" fmla="*/ 128108 h 598086"/>
                <a:gd name="connsiteX53" fmla="*/ 168935 w 413834"/>
                <a:gd name="connsiteY53" fmla="*/ 162832 h 598086"/>
                <a:gd name="connsiteX54" fmla="*/ 199956 w 413834"/>
                <a:gd name="connsiteY54" fmla="*/ 179588 h 598086"/>
                <a:gd name="connsiteX55" fmla="*/ 220942 w 413834"/>
                <a:gd name="connsiteY55" fmla="*/ 159266 h 598086"/>
                <a:gd name="connsiteX56" fmla="*/ 198082 w 413834"/>
                <a:gd name="connsiteY56" fmla="*/ 40234 h 598086"/>
                <a:gd name="connsiteX57" fmla="*/ 194104 w 413834"/>
                <a:gd name="connsiteY57" fmla="*/ 0 h 59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3834" h="598086">
                  <a:moveTo>
                    <a:pt x="194104" y="0"/>
                  </a:moveTo>
                  <a:cubicBezTo>
                    <a:pt x="195453" y="1303"/>
                    <a:pt x="196870" y="2629"/>
                    <a:pt x="198311" y="4001"/>
                  </a:cubicBezTo>
                  <a:cubicBezTo>
                    <a:pt x="197922" y="16551"/>
                    <a:pt x="206060" y="27020"/>
                    <a:pt x="212552" y="37056"/>
                  </a:cubicBezTo>
                  <a:cubicBezTo>
                    <a:pt x="224645" y="52144"/>
                    <a:pt x="236464" y="67620"/>
                    <a:pt x="250797" y="80719"/>
                  </a:cubicBezTo>
                  <a:cubicBezTo>
                    <a:pt x="260673" y="90046"/>
                    <a:pt x="268468" y="101315"/>
                    <a:pt x="278366" y="110665"/>
                  </a:cubicBezTo>
                  <a:cubicBezTo>
                    <a:pt x="298529" y="130142"/>
                    <a:pt x="316908" y="151905"/>
                    <a:pt x="340843" y="166992"/>
                  </a:cubicBezTo>
                  <a:cubicBezTo>
                    <a:pt x="354056" y="175085"/>
                    <a:pt x="368046" y="182514"/>
                    <a:pt x="383294" y="185920"/>
                  </a:cubicBezTo>
                  <a:cubicBezTo>
                    <a:pt x="393923" y="188618"/>
                    <a:pt x="402405" y="180182"/>
                    <a:pt x="409925" y="174102"/>
                  </a:cubicBezTo>
                  <a:cubicBezTo>
                    <a:pt x="410909" y="174787"/>
                    <a:pt x="412852" y="176136"/>
                    <a:pt x="413835" y="176822"/>
                  </a:cubicBezTo>
                  <a:cubicBezTo>
                    <a:pt x="412372" y="181280"/>
                    <a:pt x="410931" y="185829"/>
                    <a:pt x="409514" y="190355"/>
                  </a:cubicBezTo>
                  <a:cubicBezTo>
                    <a:pt x="401536" y="192390"/>
                    <a:pt x="393398" y="193876"/>
                    <a:pt x="385511" y="196230"/>
                  </a:cubicBezTo>
                  <a:cubicBezTo>
                    <a:pt x="377830" y="198242"/>
                    <a:pt x="372801" y="204780"/>
                    <a:pt x="367383" y="210083"/>
                  </a:cubicBezTo>
                  <a:cubicBezTo>
                    <a:pt x="361005" y="216804"/>
                    <a:pt x="353598" y="222451"/>
                    <a:pt x="346192" y="227983"/>
                  </a:cubicBezTo>
                  <a:cubicBezTo>
                    <a:pt x="328521" y="218816"/>
                    <a:pt x="317228" y="201076"/>
                    <a:pt x="299215" y="192481"/>
                  </a:cubicBezTo>
                  <a:cubicBezTo>
                    <a:pt x="292288" y="188824"/>
                    <a:pt x="284561" y="187132"/>
                    <a:pt x="276789" y="186721"/>
                  </a:cubicBezTo>
                  <a:cubicBezTo>
                    <a:pt x="274274" y="193075"/>
                    <a:pt x="271874" y="200322"/>
                    <a:pt x="265313" y="203637"/>
                  </a:cubicBezTo>
                  <a:cubicBezTo>
                    <a:pt x="255209" y="209169"/>
                    <a:pt x="245036" y="217627"/>
                    <a:pt x="243893" y="229903"/>
                  </a:cubicBezTo>
                  <a:cubicBezTo>
                    <a:pt x="243070" y="243893"/>
                    <a:pt x="238704" y="258089"/>
                    <a:pt x="242293" y="272034"/>
                  </a:cubicBezTo>
                  <a:cubicBezTo>
                    <a:pt x="246476" y="289865"/>
                    <a:pt x="254775" y="306484"/>
                    <a:pt x="258226" y="324498"/>
                  </a:cubicBezTo>
                  <a:cubicBezTo>
                    <a:pt x="260970" y="342397"/>
                    <a:pt x="263782" y="360845"/>
                    <a:pt x="259758" y="378790"/>
                  </a:cubicBezTo>
                  <a:cubicBezTo>
                    <a:pt x="258112" y="385922"/>
                    <a:pt x="255735" y="393764"/>
                    <a:pt x="249631" y="398381"/>
                  </a:cubicBezTo>
                  <a:cubicBezTo>
                    <a:pt x="240396" y="401947"/>
                    <a:pt x="229835" y="393489"/>
                    <a:pt x="221353" y="399821"/>
                  </a:cubicBezTo>
                  <a:cubicBezTo>
                    <a:pt x="216736" y="402267"/>
                    <a:pt x="217901" y="408394"/>
                    <a:pt x="218633" y="412669"/>
                  </a:cubicBezTo>
                  <a:cubicBezTo>
                    <a:pt x="221399" y="422933"/>
                    <a:pt x="226406" y="432397"/>
                    <a:pt x="230132" y="442341"/>
                  </a:cubicBezTo>
                  <a:cubicBezTo>
                    <a:pt x="236464" y="457429"/>
                    <a:pt x="235961" y="474116"/>
                    <a:pt x="239756" y="489867"/>
                  </a:cubicBezTo>
                  <a:cubicBezTo>
                    <a:pt x="244351" y="510990"/>
                    <a:pt x="249357" y="532044"/>
                    <a:pt x="253563" y="553281"/>
                  </a:cubicBezTo>
                  <a:cubicBezTo>
                    <a:pt x="235755" y="560619"/>
                    <a:pt x="218336" y="569008"/>
                    <a:pt x="200139" y="575432"/>
                  </a:cubicBezTo>
                  <a:cubicBezTo>
                    <a:pt x="184183" y="582038"/>
                    <a:pt x="169278" y="590817"/>
                    <a:pt x="153619" y="598086"/>
                  </a:cubicBezTo>
                  <a:cubicBezTo>
                    <a:pt x="151127" y="586565"/>
                    <a:pt x="144864" y="576415"/>
                    <a:pt x="141229" y="565305"/>
                  </a:cubicBezTo>
                  <a:cubicBezTo>
                    <a:pt x="134462" y="544914"/>
                    <a:pt x="127170" y="524637"/>
                    <a:pt x="122827" y="503560"/>
                  </a:cubicBezTo>
                  <a:cubicBezTo>
                    <a:pt x="119283" y="486918"/>
                    <a:pt x="113431" y="470116"/>
                    <a:pt x="115946" y="452902"/>
                  </a:cubicBezTo>
                  <a:cubicBezTo>
                    <a:pt x="121181" y="460903"/>
                    <a:pt x="126073" y="469133"/>
                    <a:pt x="131376" y="477134"/>
                  </a:cubicBezTo>
                  <a:cubicBezTo>
                    <a:pt x="86960" y="394975"/>
                    <a:pt x="54018" y="306393"/>
                    <a:pt x="0" y="229629"/>
                  </a:cubicBezTo>
                  <a:cubicBezTo>
                    <a:pt x="2560" y="220028"/>
                    <a:pt x="1897" y="210106"/>
                    <a:pt x="1577" y="200322"/>
                  </a:cubicBezTo>
                  <a:cubicBezTo>
                    <a:pt x="9738" y="209695"/>
                    <a:pt x="17785" y="219227"/>
                    <a:pt x="24186" y="229926"/>
                  </a:cubicBezTo>
                  <a:cubicBezTo>
                    <a:pt x="42702" y="262090"/>
                    <a:pt x="56716" y="296517"/>
                    <a:pt x="72626" y="329984"/>
                  </a:cubicBezTo>
                  <a:cubicBezTo>
                    <a:pt x="78913" y="344843"/>
                    <a:pt x="93749" y="353073"/>
                    <a:pt x="102321" y="366354"/>
                  </a:cubicBezTo>
                  <a:cubicBezTo>
                    <a:pt x="124656" y="399044"/>
                    <a:pt x="148110" y="431528"/>
                    <a:pt x="178034" y="457749"/>
                  </a:cubicBezTo>
                  <a:cubicBezTo>
                    <a:pt x="181028" y="460263"/>
                    <a:pt x="184526" y="462252"/>
                    <a:pt x="188412" y="463121"/>
                  </a:cubicBezTo>
                  <a:cubicBezTo>
                    <a:pt x="189532" y="460195"/>
                    <a:pt x="189555" y="456994"/>
                    <a:pt x="189304" y="453977"/>
                  </a:cubicBezTo>
                  <a:cubicBezTo>
                    <a:pt x="187635" y="437495"/>
                    <a:pt x="186698" y="420190"/>
                    <a:pt x="177416" y="405834"/>
                  </a:cubicBezTo>
                  <a:cubicBezTo>
                    <a:pt x="160934" y="369120"/>
                    <a:pt x="140246" y="334259"/>
                    <a:pt x="127124" y="296083"/>
                  </a:cubicBezTo>
                  <a:cubicBezTo>
                    <a:pt x="124701" y="287853"/>
                    <a:pt x="121501" y="277406"/>
                    <a:pt x="128405" y="270502"/>
                  </a:cubicBezTo>
                  <a:cubicBezTo>
                    <a:pt x="144338" y="278183"/>
                    <a:pt x="157711" y="290230"/>
                    <a:pt x="174079" y="297180"/>
                  </a:cubicBezTo>
                  <a:cubicBezTo>
                    <a:pt x="183954" y="302575"/>
                    <a:pt x="195476" y="301546"/>
                    <a:pt x="206151" y="304038"/>
                  </a:cubicBezTo>
                  <a:cubicBezTo>
                    <a:pt x="214404" y="305981"/>
                    <a:pt x="222931" y="305844"/>
                    <a:pt x="231297" y="304518"/>
                  </a:cubicBezTo>
                  <a:cubicBezTo>
                    <a:pt x="233172" y="293088"/>
                    <a:pt x="229263" y="281932"/>
                    <a:pt x="224188" y="271897"/>
                  </a:cubicBezTo>
                  <a:cubicBezTo>
                    <a:pt x="214404" y="253495"/>
                    <a:pt x="202425" y="236372"/>
                    <a:pt x="189144" y="220325"/>
                  </a:cubicBezTo>
                  <a:cubicBezTo>
                    <a:pt x="179497" y="206037"/>
                    <a:pt x="164546" y="195727"/>
                    <a:pt x="148247" y="190492"/>
                  </a:cubicBezTo>
                  <a:cubicBezTo>
                    <a:pt x="130210" y="171816"/>
                    <a:pt x="119901" y="147241"/>
                    <a:pt x="106230" y="125433"/>
                  </a:cubicBezTo>
                  <a:cubicBezTo>
                    <a:pt x="100835" y="112951"/>
                    <a:pt x="97772" y="98206"/>
                    <a:pt x="104744" y="85679"/>
                  </a:cubicBezTo>
                  <a:cubicBezTo>
                    <a:pt x="108425" y="86708"/>
                    <a:pt x="112563" y="87645"/>
                    <a:pt x="114346" y="91554"/>
                  </a:cubicBezTo>
                  <a:cubicBezTo>
                    <a:pt x="121912" y="103762"/>
                    <a:pt x="129685" y="115877"/>
                    <a:pt x="137252" y="128108"/>
                  </a:cubicBezTo>
                  <a:cubicBezTo>
                    <a:pt x="145367" y="141686"/>
                    <a:pt x="157300" y="152362"/>
                    <a:pt x="168935" y="162832"/>
                  </a:cubicBezTo>
                  <a:cubicBezTo>
                    <a:pt x="177828" y="170558"/>
                    <a:pt x="187772" y="178445"/>
                    <a:pt x="199956" y="179588"/>
                  </a:cubicBezTo>
                  <a:cubicBezTo>
                    <a:pt x="210358" y="178697"/>
                    <a:pt x="221010" y="170421"/>
                    <a:pt x="220942" y="159266"/>
                  </a:cubicBezTo>
                  <a:cubicBezTo>
                    <a:pt x="223685" y="117980"/>
                    <a:pt x="201397" y="80741"/>
                    <a:pt x="198082" y="40234"/>
                  </a:cubicBezTo>
                  <a:cubicBezTo>
                    <a:pt x="197122" y="26746"/>
                    <a:pt x="191567" y="13670"/>
                    <a:pt x="194104" y="0"/>
                  </a:cubicBezTo>
                  <a:close/>
                </a:path>
              </a:pathLst>
            </a:custGeom>
            <a:solidFill>
              <a:srgbClr val="19A3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2" name="Gráfico 6">
              <a:extLst>
                <a:ext uri="{FF2B5EF4-FFF2-40B4-BE49-F238E27FC236}">
                  <a16:creationId xmlns:a16="http://schemas.microsoft.com/office/drawing/2014/main" id="{5F196098-09C1-7AA4-FEE5-82B676647EAA}"/>
                </a:ext>
              </a:extLst>
            </p:cNvPr>
            <p:cNvGrpSpPr/>
            <p:nvPr/>
          </p:nvGrpSpPr>
          <p:grpSpPr>
            <a:xfrm>
              <a:off x="9494536" y="2815499"/>
              <a:ext cx="72778" cy="45031"/>
              <a:chOff x="2042472" y="2951523"/>
              <a:chExt cx="695766" cy="430504"/>
            </a:xfrm>
            <a:solidFill>
              <a:srgbClr val="32ACD7"/>
            </a:solidFill>
          </p:grpSpPr>
          <p:sp>
            <p:nvSpPr>
              <p:cNvPr id="701" name="Forma Livre: Forma 700">
                <a:extLst>
                  <a:ext uri="{FF2B5EF4-FFF2-40B4-BE49-F238E27FC236}">
                    <a16:creationId xmlns:a16="http://schemas.microsoft.com/office/drawing/2014/main" id="{6D08347A-1851-3C7F-8EAB-3DB8EA1C09DC}"/>
                  </a:ext>
                </a:extLst>
              </p:cNvPr>
              <p:cNvSpPr/>
              <p:nvPr/>
            </p:nvSpPr>
            <p:spPr>
              <a:xfrm>
                <a:off x="2526610" y="2951523"/>
                <a:ext cx="211628" cy="182437"/>
              </a:xfrm>
              <a:custGeom>
                <a:avLst/>
                <a:gdLst>
                  <a:gd name="connsiteX0" fmla="*/ 13 w 211628"/>
                  <a:gd name="connsiteY0" fmla="*/ 0 h 182437"/>
                  <a:gd name="connsiteX1" fmla="*/ 100689 w 211628"/>
                  <a:gd name="connsiteY1" fmla="*/ 88194 h 182437"/>
                  <a:gd name="connsiteX2" fmla="*/ 211628 w 211628"/>
                  <a:gd name="connsiteY2" fmla="*/ 170101 h 182437"/>
                  <a:gd name="connsiteX3" fmla="*/ 184997 w 211628"/>
                  <a:gd name="connsiteY3" fmla="*/ 181920 h 182437"/>
                  <a:gd name="connsiteX4" fmla="*/ 142545 w 211628"/>
                  <a:gd name="connsiteY4" fmla="*/ 162992 h 182437"/>
                  <a:gd name="connsiteX5" fmla="*/ 80069 w 211628"/>
                  <a:gd name="connsiteY5" fmla="*/ 106665 h 182437"/>
                  <a:gd name="connsiteX6" fmla="*/ 52500 w 211628"/>
                  <a:gd name="connsiteY6" fmla="*/ 76718 h 182437"/>
                  <a:gd name="connsiteX7" fmla="*/ 14255 w 211628"/>
                  <a:gd name="connsiteY7" fmla="*/ 33055 h 182437"/>
                  <a:gd name="connsiteX8" fmla="*/ 13 w 211628"/>
                  <a:gd name="connsiteY8" fmla="*/ 0 h 18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628" h="182437">
                    <a:moveTo>
                      <a:pt x="13" y="0"/>
                    </a:moveTo>
                    <a:cubicBezTo>
                      <a:pt x="33183" y="29810"/>
                      <a:pt x="66376" y="59665"/>
                      <a:pt x="100689" y="88194"/>
                    </a:cubicBezTo>
                    <a:cubicBezTo>
                      <a:pt x="135596" y="118186"/>
                      <a:pt x="174275" y="143332"/>
                      <a:pt x="211628" y="170101"/>
                    </a:cubicBezTo>
                    <a:cubicBezTo>
                      <a:pt x="204108" y="176182"/>
                      <a:pt x="195626" y="184617"/>
                      <a:pt x="184997" y="181920"/>
                    </a:cubicBezTo>
                    <a:cubicBezTo>
                      <a:pt x="169749" y="178514"/>
                      <a:pt x="155759" y="171084"/>
                      <a:pt x="142545" y="162992"/>
                    </a:cubicBezTo>
                    <a:cubicBezTo>
                      <a:pt x="118611" y="147904"/>
                      <a:pt x="100232" y="126142"/>
                      <a:pt x="80069" y="106665"/>
                    </a:cubicBezTo>
                    <a:cubicBezTo>
                      <a:pt x="70171" y="97315"/>
                      <a:pt x="62376" y="86045"/>
                      <a:pt x="52500" y="76718"/>
                    </a:cubicBezTo>
                    <a:cubicBezTo>
                      <a:pt x="38167" y="63619"/>
                      <a:pt x="26348" y="48143"/>
                      <a:pt x="14255" y="33055"/>
                    </a:cubicBezTo>
                    <a:cubicBezTo>
                      <a:pt x="7763" y="23020"/>
                      <a:pt x="-375" y="12550"/>
                      <a:pt x="13" y="0"/>
                    </a:cubicBezTo>
                    <a:close/>
                  </a:path>
                </a:pathLst>
              </a:custGeom>
              <a:solidFill>
                <a:srgbClr val="32AC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orma Livre: Forma 701">
                <a:extLst>
                  <a:ext uri="{FF2B5EF4-FFF2-40B4-BE49-F238E27FC236}">
                    <a16:creationId xmlns:a16="http://schemas.microsoft.com/office/drawing/2014/main" id="{F9DB3BF2-9F5C-81F5-312E-A88D9C7666AC}"/>
                  </a:ext>
                </a:extLst>
              </p:cNvPr>
              <p:cNvSpPr/>
              <p:nvPr/>
            </p:nvSpPr>
            <p:spPr>
              <a:xfrm>
                <a:off x="2042472" y="3324849"/>
                <a:ext cx="65493" cy="57178"/>
              </a:xfrm>
              <a:custGeom>
                <a:avLst/>
                <a:gdLst>
                  <a:gd name="connsiteX0" fmla="*/ 0 w 65493"/>
                  <a:gd name="connsiteY0" fmla="*/ 0 h 57178"/>
                  <a:gd name="connsiteX1" fmla="*/ 6127 w 65493"/>
                  <a:gd name="connsiteY1" fmla="*/ 3063 h 57178"/>
                  <a:gd name="connsiteX2" fmla="*/ 28255 w 65493"/>
                  <a:gd name="connsiteY2" fmla="*/ 29009 h 57178"/>
                  <a:gd name="connsiteX3" fmla="*/ 58842 w 65493"/>
                  <a:gd name="connsiteY3" fmla="*/ 38542 h 57178"/>
                  <a:gd name="connsiteX4" fmla="*/ 65494 w 65493"/>
                  <a:gd name="connsiteY4" fmla="*/ 54247 h 57178"/>
                  <a:gd name="connsiteX5" fmla="*/ 37125 w 65493"/>
                  <a:gd name="connsiteY5" fmla="*/ 52258 h 57178"/>
                  <a:gd name="connsiteX6" fmla="*/ 16185 w 65493"/>
                  <a:gd name="connsiteY6" fmla="*/ 38817 h 57178"/>
                  <a:gd name="connsiteX7" fmla="*/ 0 w 65493"/>
                  <a:gd name="connsiteY7" fmla="*/ 0 h 5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493" h="57178">
                    <a:moveTo>
                      <a:pt x="0" y="0"/>
                    </a:moveTo>
                    <a:cubicBezTo>
                      <a:pt x="2195" y="503"/>
                      <a:pt x="4595" y="1189"/>
                      <a:pt x="6127" y="3063"/>
                    </a:cubicBezTo>
                    <a:cubicBezTo>
                      <a:pt x="13990" y="11270"/>
                      <a:pt x="19820" y="21283"/>
                      <a:pt x="28255" y="29009"/>
                    </a:cubicBezTo>
                    <a:cubicBezTo>
                      <a:pt x="36668" y="35959"/>
                      <a:pt x="47549" y="43366"/>
                      <a:pt x="58842" y="38542"/>
                    </a:cubicBezTo>
                    <a:cubicBezTo>
                      <a:pt x="61082" y="43754"/>
                      <a:pt x="63277" y="48989"/>
                      <a:pt x="65494" y="54247"/>
                    </a:cubicBezTo>
                    <a:cubicBezTo>
                      <a:pt x="56487" y="60053"/>
                      <a:pt x="46017" y="56076"/>
                      <a:pt x="37125" y="52258"/>
                    </a:cubicBezTo>
                    <a:cubicBezTo>
                      <a:pt x="29375" y="48943"/>
                      <a:pt x="24186" y="41582"/>
                      <a:pt x="16185" y="38817"/>
                    </a:cubicBezTo>
                    <a:cubicBezTo>
                      <a:pt x="10836" y="25855"/>
                      <a:pt x="5441" y="12916"/>
                      <a:pt x="0" y="0"/>
                    </a:cubicBezTo>
                    <a:close/>
                  </a:path>
                </a:pathLst>
              </a:custGeom>
              <a:solidFill>
                <a:srgbClr val="32AC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753841DF-063F-6183-06A9-960EA618EA12}"/>
                </a:ext>
              </a:extLst>
            </p:cNvPr>
            <p:cNvSpPr/>
            <p:nvPr/>
          </p:nvSpPr>
          <p:spPr>
            <a:xfrm>
              <a:off x="9530881" y="2817706"/>
              <a:ext cx="4680" cy="18367"/>
            </a:xfrm>
            <a:custGeom>
              <a:avLst/>
              <a:gdLst>
                <a:gd name="connsiteX0" fmla="*/ 40602 w 44739"/>
                <a:gd name="connsiteY0" fmla="*/ 823 h 175587"/>
                <a:gd name="connsiteX1" fmla="*/ 44626 w 44739"/>
                <a:gd name="connsiteY1" fmla="*/ 0 h 175587"/>
                <a:gd name="connsiteX2" fmla="*/ 29401 w 44739"/>
                <a:gd name="connsiteY2" fmla="*/ 27501 h 175587"/>
                <a:gd name="connsiteX3" fmla="*/ 11479 w 44739"/>
                <a:gd name="connsiteY3" fmla="*/ 70820 h 175587"/>
                <a:gd name="connsiteX4" fmla="*/ 31321 w 44739"/>
                <a:gd name="connsiteY4" fmla="*/ 126987 h 175587"/>
                <a:gd name="connsiteX5" fmla="*/ 44672 w 44739"/>
                <a:gd name="connsiteY5" fmla="*/ 175588 h 175587"/>
                <a:gd name="connsiteX6" fmla="*/ 21286 w 44739"/>
                <a:gd name="connsiteY6" fmla="*/ 165941 h 175587"/>
                <a:gd name="connsiteX7" fmla="*/ 16394 w 44739"/>
                <a:gd name="connsiteY7" fmla="*/ 160592 h 175587"/>
                <a:gd name="connsiteX8" fmla="*/ 16599 w 44739"/>
                <a:gd name="connsiteY8" fmla="*/ 158877 h 175587"/>
                <a:gd name="connsiteX9" fmla="*/ 27755 w 44739"/>
                <a:gd name="connsiteY9" fmla="*/ 160729 h 175587"/>
                <a:gd name="connsiteX10" fmla="*/ 23823 w 44739"/>
                <a:gd name="connsiteY10" fmla="*/ 138554 h 175587"/>
                <a:gd name="connsiteX11" fmla="*/ 7890 w 44739"/>
                <a:gd name="connsiteY11" fmla="*/ 88240 h 175587"/>
                <a:gd name="connsiteX12" fmla="*/ 529 w 44739"/>
                <a:gd name="connsiteY12" fmla="*/ 53881 h 175587"/>
                <a:gd name="connsiteX13" fmla="*/ 22657 w 44739"/>
                <a:gd name="connsiteY13" fmla="*/ 22677 h 175587"/>
                <a:gd name="connsiteX14" fmla="*/ 40602 w 44739"/>
                <a:gd name="connsiteY14" fmla="*/ 823 h 17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39" h="175587">
                  <a:moveTo>
                    <a:pt x="40602" y="823"/>
                  </a:moveTo>
                  <a:cubicBezTo>
                    <a:pt x="41608" y="617"/>
                    <a:pt x="43620" y="206"/>
                    <a:pt x="44626" y="0"/>
                  </a:cubicBezTo>
                  <a:cubicBezTo>
                    <a:pt x="40740" y="9738"/>
                    <a:pt x="36510" y="19568"/>
                    <a:pt x="29401" y="27501"/>
                  </a:cubicBezTo>
                  <a:cubicBezTo>
                    <a:pt x="19228" y="39434"/>
                    <a:pt x="9216" y="54338"/>
                    <a:pt x="11479" y="70820"/>
                  </a:cubicBezTo>
                  <a:cubicBezTo>
                    <a:pt x="15159" y="90434"/>
                    <a:pt x="23572" y="108722"/>
                    <a:pt x="31321" y="126987"/>
                  </a:cubicBezTo>
                  <a:cubicBezTo>
                    <a:pt x="37562" y="142555"/>
                    <a:pt x="45563" y="158306"/>
                    <a:pt x="44672" y="175588"/>
                  </a:cubicBezTo>
                  <a:cubicBezTo>
                    <a:pt x="36328" y="173828"/>
                    <a:pt x="28807" y="169713"/>
                    <a:pt x="21286" y="165941"/>
                  </a:cubicBezTo>
                  <a:cubicBezTo>
                    <a:pt x="19594" y="164158"/>
                    <a:pt x="17971" y="162375"/>
                    <a:pt x="16394" y="160592"/>
                  </a:cubicBezTo>
                  <a:lnTo>
                    <a:pt x="16599" y="158877"/>
                  </a:lnTo>
                  <a:cubicBezTo>
                    <a:pt x="20234" y="159814"/>
                    <a:pt x="23983" y="160294"/>
                    <a:pt x="27755" y="160729"/>
                  </a:cubicBezTo>
                  <a:cubicBezTo>
                    <a:pt x="26521" y="153322"/>
                    <a:pt x="25080" y="145938"/>
                    <a:pt x="23823" y="138554"/>
                  </a:cubicBezTo>
                  <a:cubicBezTo>
                    <a:pt x="21309" y="120998"/>
                    <a:pt x="13125" y="105042"/>
                    <a:pt x="7890" y="88240"/>
                  </a:cubicBezTo>
                  <a:cubicBezTo>
                    <a:pt x="4484" y="77084"/>
                    <a:pt x="-1871" y="65905"/>
                    <a:pt x="529" y="53881"/>
                  </a:cubicBezTo>
                  <a:cubicBezTo>
                    <a:pt x="2975" y="40805"/>
                    <a:pt x="12439" y="30495"/>
                    <a:pt x="22657" y="22677"/>
                  </a:cubicBezTo>
                  <a:cubicBezTo>
                    <a:pt x="30430" y="17008"/>
                    <a:pt x="35276" y="8618"/>
                    <a:pt x="40602" y="823"/>
                  </a:cubicBezTo>
                  <a:close/>
                </a:path>
              </a:pathLst>
            </a:custGeom>
            <a:solidFill>
              <a:srgbClr val="6CC2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4257E8F9-9A64-9D32-05D7-C08937458D68}"/>
                </a:ext>
              </a:extLst>
            </p:cNvPr>
            <p:cNvSpPr/>
            <p:nvPr/>
          </p:nvSpPr>
          <p:spPr>
            <a:xfrm>
              <a:off x="9491360" y="2823863"/>
              <a:ext cx="19622" cy="13269"/>
            </a:xfrm>
            <a:custGeom>
              <a:avLst/>
              <a:gdLst>
                <a:gd name="connsiteX0" fmla="*/ 126256 w 187589"/>
                <a:gd name="connsiteY0" fmla="*/ 3089 h 126853"/>
                <a:gd name="connsiteX1" fmla="*/ 168707 w 187589"/>
                <a:gd name="connsiteY1" fmla="*/ 72 h 126853"/>
                <a:gd name="connsiteX2" fmla="*/ 187589 w 187589"/>
                <a:gd name="connsiteY2" fmla="*/ 20555 h 126853"/>
                <a:gd name="connsiteX3" fmla="*/ 143835 w 187589"/>
                <a:gd name="connsiteY3" fmla="*/ 18131 h 126853"/>
                <a:gd name="connsiteX4" fmla="*/ 118163 w 187589"/>
                <a:gd name="connsiteY4" fmla="*/ 49884 h 126853"/>
                <a:gd name="connsiteX5" fmla="*/ 115489 w 187589"/>
                <a:gd name="connsiteY5" fmla="*/ 90461 h 126853"/>
                <a:gd name="connsiteX6" fmla="*/ 89017 w 187589"/>
                <a:gd name="connsiteY6" fmla="*/ 104542 h 126853"/>
                <a:gd name="connsiteX7" fmla="*/ 48669 w 187589"/>
                <a:gd name="connsiteY7" fmla="*/ 96358 h 126853"/>
                <a:gd name="connsiteX8" fmla="*/ 39411 w 187589"/>
                <a:gd name="connsiteY8" fmla="*/ 110463 h 126853"/>
                <a:gd name="connsiteX9" fmla="*/ 17762 w 187589"/>
                <a:gd name="connsiteY9" fmla="*/ 126854 h 126853"/>
                <a:gd name="connsiteX10" fmla="*/ 0 w 187589"/>
                <a:gd name="connsiteY10" fmla="*/ 85660 h 126853"/>
                <a:gd name="connsiteX11" fmla="*/ 8412 w 187589"/>
                <a:gd name="connsiteY11" fmla="*/ 63394 h 126853"/>
                <a:gd name="connsiteX12" fmla="*/ 29215 w 187589"/>
                <a:gd name="connsiteY12" fmla="*/ 51095 h 126853"/>
                <a:gd name="connsiteX13" fmla="*/ 72283 w 187589"/>
                <a:gd name="connsiteY13" fmla="*/ 66617 h 126853"/>
                <a:gd name="connsiteX14" fmla="*/ 90206 w 187589"/>
                <a:gd name="connsiteY14" fmla="*/ 72287 h 126853"/>
                <a:gd name="connsiteX15" fmla="*/ 95921 w 187589"/>
                <a:gd name="connsiteY15" fmla="*/ 52284 h 126853"/>
                <a:gd name="connsiteX16" fmla="*/ 126256 w 187589"/>
                <a:gd name="connsiteY16" fmla="*/ 3089 h 12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589" h="126853">
                  <a:moveTo>
                    <a:pt x="126256" y="3089"/>
                  </a:moveTo>
                  <a:cubicBezTo>
                    <a:pt x="139835" y="-2877"/>
                    <a:pt x="154602" y="1992"/>
                    <a:pt x="168707" y="72"/>
                  </a:cubicBezTo>
                  <a:cubicBezTo>
                    <a:pt x="175176" y="6724"/>
                    <a:pt x="181280" y="13719"/>
                    <a:pt x="187589" y="20555"/>
                  </a:cubicBezTo>
                  <a:cubicBezTo>
                    <a:pt x="172822" y="21560"/>
                    <a:pt x="158374" y="12279"/>
                    <a:pt x="143835" y="18131"/>
                  </a:cubicBezTo>
                  <a:cubicBezTo>
                    <a:pt x="128748" y="21057"/>
                    <a:pt x="121318" y="36282"/>
                    <a:pt x="118163" y="49884"/>
                  </a:cubicBezTo>
                  <a:cubicBezTo>
                    <a:pt x="114689" y="63166"/>
                    <a:pt x="118209" y="77110"/>
                    <a:pt x="115489" y="90461"/>
                  </a:cubicBezTo>
                  <a:cubicBezTo>
                    <a:pt x="111168" y="100039"/>
                    <a:pt x="99830" y="108131"/>
                    <a:pt x="89017" y="104542"/>
                  </a:cubicBezTo>
                  <a:cubicBezTo>
                    <a:pt x="75735" y="100999"/>
                    <a:pt x="62888" y="93867"/>
                    <a:pt x="48669" y="96358"/>
                  </a:cubicBezTo>
                  <a:cubicBezTo>
                    <a:pt x="46269" y="101410"/>
                    <a:pt x="44714" y="107560"/>
                    <a:pt x="39411" y="110463"/>
                  </a:cubicBezTo>
                  <a:cubicBezTo>
                    <a:pt x="31775" y="115355"/>
                    <a:pt x="24643" y="120956"/>
                    <a:pt x="17762" y="126854"/>
                  </a:cubicBezTo>
                  <a:cubicBezTo>
                    <a:pt x="11887" y="113092"/>
                    <a:pt x="5806" y="99444"/>
                    <a:pt x="0" y="85660"/>
                  </a:cubicBezTo>
                  <a:cubicBezTo>
                    <a:pt x="8733" y="81568"/>
                    <a:pt x="5646" y="70938"/>
                    <a:pt x="8412" y="63394"/>
                  </a:cubicBezTo>
                  <a:cubicBezTo>
                    <a:pt x="10493" y="54319"/>
                    <a:pt x="21168" y="51621"/>
                    <a:pt x="29215" y="51095"/>
                  </a:cubicBezTo>
                  <a:cubicBezTo>
                    <a:pt x="44554" y="52490"/>
                    <a:pt x="59322" y="58388"/>
                    <a:pt x="72283" y="66617"/>
                  </a:cubicBezTo>
                  <a:cubicBezTo>
                    <a:pt x="77724" y="69406"/>
                    <a:pt x="83713" y="74413"/>
                    <a:pt x="90206" y="72287"/>
                  </a:cubicBezTo>
                  <a:cubicBezTo>
                    <a:pt x="96469" y="67806"/>
                    <a:pt x="95120" y="58959"/>
                    <a:pt x="95921" y="52284"/>
                  </a:cubicBezTo>
                  <a:cubicBezTo>
                    <a:pt x="96423" y="32259"/>
                    <a:pt x="106322" y="10290"/>
                    <a:pt x="126256" y="3089"/>
                  </a:cubicBezTo>
                  <a:close/>
                </a:path>
              </a:pathLst>
            </a:custGeom>
            <a:solidFill>
              <a:srgbClr val="EAF2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BA138849-5F1A-BD62-3DCD-D1CAE8987422}"/>
                </a:ext>
              </a:extLst>
            </p:cNvPr>
            <p:cNvSpPr/>
            <p:nvPr/>
          </p:nvSpPr>
          <p:spPr>
            <a:xfrm>
              <a:off x="9497058" y="2826646"/>
              <a:ext cx="14909" cy="25578"/>
            </a:xfrm>
            <a:custGeom>
              <a:avLst/>
              <a:gdLst>
                <a:gd name="connsiteX0" fmla="*/ 138852 w 142532"/>
                <a:gd name="connsiteY0" fmla="*/ 0 h 244533"/>
                <a:gd name="connsiteX1" fmla="*/ 141480 w 142532"/>
                <a:gd name="connsiteY1" fmla="*/ 2812 h 244533"/>
                <a:gd name="connsiteX2" fmla="*/ 142532 w 142532"/>
                <a:gd name="connsiteY2" fmla="*/ 14608 h 244533"/>
                <a:gd name="connsiteX3" fmla="*/ 133822 w 142532"/>
                <a:gd name="connsiteY3" fmla="*/ 47023 h 244533"/>
                <a:gd name="connsiteX4" fmla="*/ 128016 w 142532"/>
                <a:gd name="connsiteY4" fmla="*/ 50864 h 244533"/>
                <a:gd name="connsiteX5" fmla="*/ 130119 w 142532"/>
                <a:gd name="connsiteY5" fmla="*/ 94343 h 244533"/>
                <a:gd name="connsiteX6" fmla="*/ 136360 w 142532"/>
                <a:gd name="connsiteY6" fmla="*/ 213101 h 244533"/>
                <a:gd name="connsiteX7" fmla="*/ 125341 w 142532"/>
                <a:gd name="connsiteY7" fmla="*/ 228737 h 244533"/>
                <a:gd name="connsiteX8" fmla="*/ 104653 w 142532"/>
                <a:gd name="connsiteY8" fmla="*/ 216027 h 244533"/>
                <a:gd name="connsiteX9" fmla="*/ 74455 w 142532"/>
                <a:gd name="connsiteY9" fmla="*/ 175588 h 244533"/>
                <a:gd name="connsiteX10" fmla="*/ 47229 w 142532"/>
                <a:gd name="connsiteY10" fmla="*/ 145458 h 244533"/>
                <a:gd name="connsiteX11" fmla="*/ 13716 w 142532"/>
                <a:gd name="connsiteY11" fmla="*/ 170124 h 244533"/>
                <a:gd name="connsiteX12" fmla="*/ 24849 w 142532"/>
                <a:gd name="connsiteY12" fmla="*/ 244533 h 244533"/>
                <a:gd name="connsiteX13" fmla="*/ 0 w 142532"/>
                <a:gd name="connsiteY13" fmla="*/ 185212 h 244533"/>
                <a:gd name="connsiteX14" fmla="*/ 4915 w 142532"/>
                <a:gd name="connsiteY14" fmla="*/ 153939 h 244533"/>
                <a:gd name="connsiteX15" fmla="*/ 38793 w 142532"/>
                <a:gd name="connsiteY15" fmla="*/ 126096 h 244533"/>
                <a:gd name="connsiteX16" fmla="*/ 72695 w 142532"/>
                <a:gd name="connsiteY16" fmla="*/ 137709 h 244533"/>
                <a:gd name="connsiteX17" fmla="*/ 92583 w 142532"/>
                <a:gd name="connsiteY17" fmla="*/ 121044 h 244533"/>
                <a:gd name="connsiteX18" fmla="*/ 97246 w 142532"/>
                <a:gd name="connsiteY18" fmla="*/ 86022 h 244533"/>
                <a:gd name="connsiteX19" fmla="*/ 89017 w 142532"/>
                <a:gd name="connsiteY19" fmla="*/ 41697 h 244533"/>
                <a:gd name="connsiteX20" fmla="*/ 94549 w 142532"/>
                <a:gd name="connsiteY20" fmla="*/ 21900 h 244533"/>
                <a:gd name="connsiteX21" fmla="*/ 122941 w 142532"/>
                <a:gd name="connsiteY21" fmla="*/ 24575 h 244533"/>
                <a:gd name="connsiteX22" fmla="*/ 138852 w 142532"/>
                <a:gd name="connsiteY22" fmla="*/ 0 h 2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532" h="244533">
                  <a:moveTo>
                    <a:pt x="138852" y="0"/>
                  </a:moveTo>
                  <a:cubicBezTo>
                    <a:pt x="139492" y="709"/>
                    <a:pt x="140818" y="2103"/>
                    <a:pt x="141480" y="2812"/>
                  </a:cubicBezTo>
                  <a:cubicBezTo>
                    <a:pt x="141412" y="6744"/>
                    <a:pt x="141663" y="10721"/>
                    <a:pt x="142532" y="14608"/>
                  </a:cubicBezTo>
                  <a:cubicBezTo>
                    <a:pt x="137137" y="24643"/>
                    <a:pt x="136314" y="36119"/>
                    <a:pt x="133822" y="47023"/>
                  </a:cubicBezTo>
                  <a:cubicBezTo>
                    <a:pt x="131856" y="48257"/>
                    <a:pt x="129936" y="49538"/>
                    <a:pt x="128016" y="50864"/>
                  </a:cubicBezTo>
                  <a:cubicBezTo>
                    <a:pt x="129731" y="65288"/>
                    <a:pt x="131148" y="79804"/>
                    <a:pt x="130119" y="94343"/>
                  </a:cubicBezTo>
                  <a:cubicBezTo>
                    <a:pt x="133342" y="133868"/>
                    <a:pt x="138074" y="173393"/>
                    <a:pt x="136360" y="213101"/>
                  </a:cubicBezTo>
                  <a:cubicBezTo>
                    <a:pt x="136223" y="219845"/>
                    <a:pt x="131536" y="226245"/>
                    <a:pt x="125341" y="228737"/>
                  </a:cubicBezTo>
                  <a:cubicBezTo>
                    <a:pt x="117135" y="227343"/>
                    <a:pt x="110642" y="221353"/>
                    <a:pt x="104653" y="216027"/>
                  </a:cubicBezTo>
                  <a:cubicBezTo>
                    <a:pt x="92812" y="203957"/>
                    <a:pt x="84513" y="189029"/>
                    <a:pt x="74455" y="175588"/>
                  </a:cubicBezTo>
                  <a:cubicBezTo>
                    <a:pt x="67345" y="164066"/>
                    <a:pt x="60556" y="150716"/>
                    <a:pt x="47229" y="145458"/>
                  </a:cubicBezTo>
                  <a:cubicBezTo>
                    <a:pt x="31158" y="143767"/>
                    <a:pt x="21580" y="158580"/>
                    <a:pt x="13716" y="170124"/>
                  </a:cubicBezTo>
                  <a:cubicBezTo>
                    <a:pt x="17511" y="194653"/>
                    <a:pt x="32895" y="219273"/>
                    <a:pt x="24849" y="244533"/>
                  </a:cubicBezTo>
                  <a:cubicBezTo>
                    <a:pt x="16642" y="224737"/>
                    <a:pt x="8184" y="205031"/>
                    <a:pt x="0" y="185212"/>
                  </a:cubicBezTo>
                  <a:cubicBezTo>
                    <a:pt x="3475" y="175062"/>
                    <a:pt x="1486" y="164043"/>
                    <a:pt x="4915" y="153939"/>
                  </a:cubicBezTo>
                  <a:cubicBezTo>
                    <a:pt x="9167" y="139034"/>
                    <a:pt x="23432" y="127445"/>
                    <a:pt x="38793" y="126096"/>
                  </a:cubicBezTo>
                  <a:cubicBezTo>
                    <a:pt x="50772" y="127445"/>
                    <a:pt x="61288" y="134143"/>
                    <a:pt x="72695" y="137709"/>
                  </a:cubicBezTo>
                  <a:cubicBezTo>
                    <a:pt x="79804" y="133000"/>
                    <a:pt x="89931" y="130119"/>
                    <a:pt x="92583" y="121044"/>
                  </a:cubicBezTo>
                  <a:cubicBezTo>
                    <a:pt x="96081" y="109797"/>
                    <a:pt x="99304" y="97864"/>
                    <a:pt x="97246" y="86022"/>
                  </a:cubicBezTo>
                  <a:cubicBezTo>
                    <a:pt x="94755" y="71209"/>
                    <a:pt x="91234" y="56556"/>
                    <a:pt x="89017" y="41697"/>
                  </a:cubicBezTo>
                  <a:cubicBezTo>
                    <a:pt x="88354" y="34862"/>
                    <a:pt x="87462" y="25763"/>
                    <a:pt x="94549" y="21900"/>
                  </a:cubicBezTo>
                  <a:cubicBezTo>
                    <a:pt x="103464" y="14630"/>
                    <a:pt x="113477" y="23729"/>
                    <a:pt x="122941" y="24575"/>
                  </a:cubicBezTo>
                  <a:cubicBezTo>
                    <a:pt x="133479" y="21580"/>
                    <a:pt x="135880" y="9030"/>
                    <a:pt x="138852" y="0"/>
                  </a:cubicBezTo>
                  <a:close/>
                </a:path>
              </a:pathLst>
            </a:custGeom>
            <a:solidFill>
              <a:srgbClr val="BBE0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CB92B6F1-11D3-128F-B86D-4BBA07E3A52E}"/>
                </a:ext>
              </a:extLst>
            </p:cNvPr>
            <p:cNvSpPr/>
            <p:nvPr/>
          </p:nvSpPr>
          <p:spPr>
            <a:xfrm>
              <a:off x="9499718" y="2826941"/>
              <a:ext cx="15495" cy="28847"/>
            </a:xfrm>
            <a:custGeom>
              <a:avLst/>
              <a:gdLst>
                <a:gd name="connsiteX0" fmla="*/ 116055 w 148134"/>
                <a:gd name="connsiteY0" fmla="*/ 0 h 275783"/>
                <a:gd name="connsiteX1" fmla="*/ 128925 w 148134"/>
                <a:gd name="connsiteY1" fmla="*/ 14448 h 275783"/>
                <a:gd name="connsiteX2" fmla="*/ 127074 w 148134"/>
                <a:gd name="connsiteY2" fmla="*/ 70980 h 275783"/>
                <a:gd name="connsiteX3" fmla="*/ 124011 w 148134"/>
                <a:gd name="connsiteY3" fmla="*/ 98024 h 275783"/>
                <a:gd name="connsiteX4" fmla="*/ 142824 w 148134"/>
                <a:gd name="connsiteY4" fmla="*/ 193030 h 275783"/>
                <a:gd name="connsiteX5" fmla="*/ 146162 w 148134"/>
                <a:gd name="connsiteY5" fmla="*/ 251460 h 275783"/>
                <a:gd name="connsiteX6" fmla="*/ 132057 w 148134"/>
                <a:gd name="connsiteY6" fmla="*/ 272126 h 275783"/>
                <a:gd name="connsiteX7" fmla="*/ 107071 w 148134"/>
                <a:gd name="connsiteY7" fmla="*/ 262890 h 275783"/>
                <a:gd name="connsiteX8" fmla="*/ 65329 w 148134"/>
                <a:gd name="connsiteY8" fmla="*/ 229263 h 275783"/>
                <a:gd name="connsiteX9" fmla="*/ 44092 w 148134"/>
                <a:gd name="connsiteY9" fmla="*/ 219525 h 275783"/>
                <a:gd name="connsiteX10" fmla="*/ 36160 w 148134"/>
                <a:gd name="connsiteY10" fmla="*/ 258387 h 275783"/>
                <a:gd name="connsiteX11" fmla="*/ 13048 w 148134"/>
                <a:gd name="connsiteY11" fmla="*/ 275783 h 275783"/>
                <a:gd name="connsiteX12" fmla="*/ 6602 w 148134"/>
                <a:gd name="connsiteY12" fmla="*/ 259621 h 275783"/>
                <a:gd name="connsiteX13" fmla="*/ 18626 w 148134"/>
                <a:gd name="connsiteY13" fmla="*/ 228623 h 275783"/>
                <a:gd name="connsiteX14" fmla="*/ 978 w 148134"/>
                <a:gd name="connsiteY14" fmla="*/ 179657 h 275783"/>
                <a:gd name="connsiteX15" fmla="*/ 887 w 148134"/>
                <a:gd name="connsiteY15" fmla="*/ 170810 h 275783"/>
                <a:gd name="connsiteX16" fmla="*/ 26970 w 148134"/>
                <a:gd name="connsiteY16" fmla="*/ 155882 h 275783"/>
                <a:gd name="connsiteX17" fmla="*/ 47269 w 148134"/>
                <a:gd name="connsiteY17" fmla="*/ 187909 h 275783"/>
                <a:gd name="connsiteX18" fmla="*/ 104877 w 148134"/>
                <a:gd name="connsiteY18" fmla="*/ 245105 h 275783"/>
                <a:gd name="connsiteX19" fmla="*/ 124011 w 148134"/>
                <a:gd name="connsiteY19" fmla="*/ 233995 h 275783"/>
                <a:gd name="connsiteX20" fmla="*/ 127462 w 148134"/>
                <a:gd name="connsiteY20" fmla="*/ 208232 h 275783"/>
                <a:gd name="connsiteX21" fmla="*/ 116558 w 148134"/>
                <a:gd name="connsiteY21" fmla="*/ 111945 h 275783"/>
                <a:gd name="connsiteX22" fmla="*/ 111849 w 148134"/>
                <a:gd name="connsiteY22" fmla="*/ 71049 h 275783"/>
                <a:gd name="connsiteX23" fmla="*/ 116924 w 148134"/>
                <a:gd name="connsiteY23" fmla="*/ 43365 h 275783"/>
                <a:gd name="connsiteX24" fmla="*/ 117107 w 148134"/>
                <a:gd name="connsiteY24" fmla="*/ 11796 h 275783"/>
                <a:gd name="connsiteX25" fmla="*/ 116055 w 148134"/>
                <a:gd name="connsiteY25" fmla="*/ 0 h 27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134" h="275783">
                  <a:moveTo>
                    <a:pt x="116055" y="0"/>
                  </a:moveTo>
                  <a:cubicBezTo>
                    <a:pt x="120467" y="4664"/>
                    <a:pt x="124628" y="9601"/>
                    <a:pt x="128925" y="14448"/>
                  </a:cubicBezTo>
                  <a:cubicBezTo>
                    <a:pt x="123462" y="32804"/>
                    <a:pt x="126502" y="52190"/>
                    <a:pt x="127074" y="70980"/>
                  </a:cubicBezTo>
                  <a:cubicBezTo>
                    <a:pt x="127119" y="80124"/>
                    <a:pt x="122593" y="88788"/>
                    <a:pt x="124011" y="98024"/>
                  </a:cubicBezTo>
                  <a:cubicBezTo>
                    <a:pt x="128422" y="130028"/>
                    <a:pt x="136035" y="161483"/>
                    <a:pt x="142824" y="193030"/>
                  </a:cubicBezTo>
                  <a:cubicBezTo>
                    <a:pt x="145819" y="212278"/>
                    <a:pt x="150985" y="232052"/>
                    <a:pt x="146162" y="251460"/>
                  </a:cubicBezTo>
                  <a:cubicBezTo>
                    <a:pt x="144813" y="259941"/>
                    <a:pt x="140058" y="268354"/>
                    <a:pt x="132057" y="272126"/>
                  </a:cubicBezTo>
                  <a:cubicBezTo>
                    <a:pt x="122845" y="273223"/>
                    <a:pt x="114706" y="267233"/>
                    <a:pt x="107071" y="262890"/>
                  </a:cubicBezTo>
                  <a:cubicBezTo>
                    <a:pt x="91686" y="253654"/>
                    <a:pt x="77879" y="242019"/>
                    <a:pt x="65329" y="229263"/>
                  </a:cubicBezTo>
                  <a:cubicBezTo>
                    <a:pt x="59705" y="223434"/>
                    <a:pt x="52230" y="219776"/>
                    <a:pt x="44092" y="219525"/>
                  </a:cubicBezTo>
                  <a:cubicBezTo>
                    <a:pt x="43200" y="232715"/>
                    <a:pt x="41394" y="246111"/>
                    <a:pt x="36160" y="258387"/>
                  </a:cubicBezTo>
                  <a:cubicBezTo>
                    <a:pt x="30970" y="266799"/>
                    <a:pt x="21918" y="271965"/>
                    <a:pt x="13048" y="275783"/>
                  </a:cubicBezTo>
                  <a:cubicBezTo>
                    <a:pt x="10899" y="270365"/>
                    <a:pt x="8750" y="264970"/>
                    <a:pt x="6602" y="259621"/>
                  </a:cubicBezTo>
                  <a:cubicBezTo>
                    <a:pt x="14580" y="251620"/>
                    <a:pt x="21552" y="240327"/>
                    <a:pt x="18626" y="228623"/>
                  </a:cubicBezTo>
                  <a:cubicBezTo>
                    <a:pt x="14808" y="211615"/>
                    <a:pt x="6099" y="196230"/>
                    <a:pt x="978" y="179657"/>
                  </a:cubicBezTo>
                  <a:cubicBezTo>
                    <a:pt x="292" y="176799"/>
                    <a:pt x="-782" y="173439"/>
                    <a:pt x="887" y="170810"/>
                  </a:cubicBezTo>
                  <a:cubicBezTo>
                    <a:pt x="8499" y="164204"/>
                    <a:pt x="17391" y="159060"/>
                    <a:pt x="26970" y="155882"/>
                  </a:cubicBezTo>
                  <a:cubicBezTo>
                    <a:pt x="39908" y="162146"/>
                    <a:pt x="38446" y="178285"/>
                    <a:pt x="47269" y="187909"/>
                  </a:cubicBezTo>
                  <a:cubicBezTo>
                    <a:pt x="65215" y="207980"/>
                    <a:pt x="78862" y="234361"/>
                    <a:pt x="104877" y="245105"/>
                  </a:cubicBezTo>
                  <a:cubicBezTo>
                    <a:pt x="113038" y="247231"/>
                    <a:pt x="121313" y="241630"/>
                    <a:pt x="124011" y="233995"/>
                  </a:cubicBezTo>
                  <a:cubicBezTo>
                    <a:pt x="126799" y="225743"/>
                    <a:pt x="128262" y="216919"/>
                    <a:pt x="127462" y="208232"/>
                  </a:cubicBezTo>
                  <a:cubicBezTo>
                    <a:pt x="124171" y="176091"/>
                    <a:pt x="120444" y="143995"/>
                    <a:pt x="116558" y="111945"/>
                  </a:cubicBezTo>
                  <a:cubicBezTo>
                    <a:pt x="114935" y="98298"/>
                    <a:pt x="111963" y="84811"/>
                    <a:pt x="111849" y="71049"/>
                  </a:cubicBezTo>
                  <a:cubicBezTo>
                    <a:pt x="111552" y="61471"/>
                    <a:pt x="117267" y="52967"/>
                    <a:pt x="116924" y="43365"/>
                  </a:cubicBezTo>
                  <a:cubicBezTo>
                    <a:pt x="116855" y="32827"/>
                    <a:pt x="120650" y="22106"/>
                    <a:pt x="117107" y="11796"/>
                  </a:cubicBezTo>
                  <a:cubicBezTo>
                    <a:pt x="116238" y="7909"/>
                    <a:pt x="115987" y="3932"/>
                    <a:pt x="116055" y="0"/>
                  </a:cubicBezTo>
                  <a:close/>
                </a:path>
              </a:pathLst>
            </a:custGeom>
            <a:solidFill>
              <a:srgbClr val="7BC8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FC39C039-2DF7-72FA-DBA7-18455B42225D}"/>
                </a:ext>
              </a:extLst>
            </p:cNvPr>
            <p:cNvSpPr/>
            <p:nvPr/>
          </p:nvSpPr>
          <p:spPr>
            <a:xfrm>
              <a:off x="9498493" y="2828174"/>
              <a:ext cx="14580" cy="25923"/>
            </a:xfrm>
            <a:custGeom>
              <a:avLst/>
              <a:gdLst>
                <a:gd name="connsiteX0" fmla="*/ 120106 w 139389"/>
                <a:gd name="connsiteY0" fmla="*/ 32415 h 247825"/>
                <a:gd name="connsiteX1" fmla="*/ 128816 w 139389"/>
                <a:gd name="connsiteY1" fmla="*/ 0 h 247825"/>
                <a:gd name="connsiteX2" fmla="*/ 128633 w 139389"/>
                <a:gd name="connsiteY2" fmla="*/ 31570 h 247825"/>
                <a:gd name="connsiteX3" fmla="*/ 123558 w 139389"/>
                <a:gd name="connsiteY3" fmla="*/ 59253 h 247825"/>
                <a:gd name="connsiteX4" fmla="*/ 128267 w 139389"/>
                <a:gd name="connsiteY4" fmla="*/ 100150 h 247825"/>
                <a:gd name="connsiteX5" fmla="*/ 139172 w 139389"/>
                <a:gd name="connsiteY5" fmla="*/ 196436 h 247825"/>
                <a:gd name="connsiteX6" fmla="*/ 135720 w 139389"/>
                <a:gd name="connsiteY6" fmla="*/ 222199 h 247825"/>
                <a:gd name="connsiteX7" fmla="*/ 116586 w 139389"/>
                <a:gd name="connsiteY7" fmla="*/ 233309 h 247825"/>
                <a:gd name="connsiteX8" fmla="*/ 58979 w 139389"/>
                <a:gd name="connsiteY8" fmla="*/ 176114 h 247825"/>
                <a:gd name="connsiteX9" fmla="*/ 38679 w 139389"/>
                <a:gd name="connsiteY9" fmla="*/ 144087 h 247825"/>
                <a:gd name="connsiteX10" fmla="*/ 12596 w 139389"/>
                <a:gd name="connsiteY10" fmla="*/ 159014 h 247825"/>
                <a:gd name="connsiteX11" fmla="*/ 12687 w 139389"/>
                <a:gd name="connsiteY11" fmla="*/ 167861 h 247825"/>
                <a:gd name="connsiteX12" fmla="*/ 30335 w 139389"/>
                <a:gd name="connsiteY12" fmla="*/ 216827 h 247825"/>
                <a:gd name="connsiteX13" fmla="*/ 18311 w 139389"/>
                <a:gd name="connsiteY13" fmla="*/ 247825 h 247825"/>
                <a:gd name="connsiteX14" fmla="*/ 11133 w 139389"/>
                <a:gd name="connsiteY14" fmla="*/ 229926 h 247825"/>
                <a:gd name="connsiteX15" fmla="*/ 0 w 139389"/>
                <a:gd name="connsiteY15" fmla="*/ 155517 h 247825"/>
                <a:gd name="connsiteX16" fmla="*/ 33513 w 139389"/>
                <a:gd name="connsiteY16" fmla="*/ 130851 h 247825"/>
                <a:gd name="connsiteX17" fmla="*/ 60739 w 139389"/>
                <a:gd name="connsiteY17" fmla="*/ 160980 h 247825"/>
                <a:gd name="connsiteX18" fmla="*/ 90937 w 139389"/>
                <a:gd name="connsiteY18" fmla="*/ 201419 h 247825"/>
                <a:gd name="connsiteX19" fmla="*/ 111625 w 139389"/>
                <a:gd name="connsiteY19" fmla="*/ 214130 h 247825"/>
                <a:gd name="connsiteX20" fmla="*/ 122644 w 139389"/>
                <a:gd name="connsiteY20" fmla="*/ 198493 h 247825"/>
                <a:gd name="connsiteX21" fmla="*/ 116403 w 139389"/>
                <a:gd name="connsiteY21" fmla="*/ 79736 h 247825"/>
                <a:gd name="connsiteX22" fmla="*/ 114300 w 139389"/>
                <a:gd name="connsiteY22" fmla="*/ 36256 h 247825"/>
                <a:gd name="connsiteX23" fmla="*/ 120106 w 139389"/>
                <a:gd name="connsiteY23" fmla="*/ 32415 h 2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389" h="247825">
                  <a:moveTo>
                    <a:pt x="120106" y="32415"/>
                  </a:moveTo>
                  <a:cubicBezTo>
                    <a:pt x="122598" y="21511"/>
                    <a:pt x="123421" y="10036"/>
                    <a:pt x="128816" y="0"/>
                  </a:cubicBezTo>
                  <a:cubicBezTo>
                    <a:pt x="132359" y="10310"/>
                    <a:pt x="128565" y="21031"/>
                    <a:pt x="128633" y="31570"/>
                  </a:cubicBezTo>
                  <a:cubicBezTo>
                    <a:pt x="128976" y="41171"/>
                    <a:pt x="123261" y="49675"/>
                    <a:pt x="123558" y="59253"/>
                  </a:cubicBezTo>
                  <a:cubicBezTo>
                    <a:pt x="123673" y="73015"/>
                    <a:pt x="126644" y="86502"/>
                    <a:pt x="128267" y="100150"/>
                  </a:cubicBezTo>
                  <a:cubicBezTo>
                    <a:pt x="132154" y="132199"/>
                    <a:pt x="135880" y="164295"/>
                    <a:pt x="139172" y="196436"/>
                  </a:cubicBezTo>
                  <a:cubicBezTo>
                    <a:pt x="139972" y="205123"/>
                    <a:pt x="138509" y="213947"/>
                    <a:pt x="135720" y="222199"/>
                  </a:cubicBezTo>
                  <a:cubicBezTo>
                    <a:pt x="133022" y="229835"/>
                    <a:pt x="124747" y="235435"/>
                    <a:pt x="116586" y="233309"/>
                  </a:cubicBezTo>
                  <a:cubicBezTo>
                    <a:pt x="90571" y="222565"/>
                    <a:pt x="76924" y="196184"/>
                    <a:pt x="58979" y="176114"/>
                  </a:cubicBezTo>
                  <a:cubicBezTo>
                    <a:pt x="50155" y="166489"/>
                    <a:pt x="51618" y="150350"/>
                    <a:pt x="38679" y="144087"/>
                  </a:cubicBezTo>
                  <a:cubicBezTo>
                    <a:pt x="29101" y="147264"/>
                    <a:pt x="20208" y="152408"/>
                    <a:pt x="12596" y="159014"/>
                  </a:cubicBezTo>
                  <a:cubicBezTo>
                    <a:pt x="10927" y="161643"/>
                    <a:pt x="12002" y="165003"/>
                    <a:pt x="12687" y="167861"/>
                  </a:cubicBezTo>
                  <a:cubicBezTo>
                    <a:pt x="17808" y="184434"/>
                    <a:pt x="26518" y="199819"/>
                    <a:pt x="30335" y="216827"/>
                  </a:cubicBezTo>
                  <a:cubicBezTo>
                    <a:pt x="33261" y="228531"/>
                    <a:pt x="26289" y="239824"/>
                    <a:pt x="18311" y="247825"/>
                  </a:cubicBezTo>
                  <a:cubicBezTo>
                    <a:pt x="15865" y="241836"/>
                    <a:pt x="13487" y="235892"/>
                    <a:pt x="11133" y="229926"/>
                  </a:cubicBezTo>
                  <a:cubicBezTo>
                    <a:pt x="19179" y="204666"/>
                    <a:pt x="3795" y="180045"/>
                    <a:pt x="0" y="155517"/>
                  </a:cubicBezTo>
                  <a:cubicBezTo>
                    <a:pt x="7864" y="143972"/>
                    <a:pt x="17442" y="129159"/>
                    <a:pt x="33513" y="130851"/>
                  </a:cubicBezTo>
                  <a:cubicBezTo>
                    <a:pt x="46840" y="136109"/>
                    <a:pt x="53629" y="149459"/>
                    <a:pt x="60739" y="160980"/>
                  </a:cubicBezTo>
                  <a:cubicBezTo>
                    <a:pt x="70797" y="174422"/>
                    <a:pt x="79096" y="189349"/>
                    <a:pt x="90937" y="201419"/>
                  </a:cubicBezTo>
                  <a:cubicBezTo>
                    <a:pt x="96926" y="206746"/>
                    <a:pt x="103419" y="212735"/>
                    <a:pt x="111625" y="214130"/>
                  </a:cubicBezTo>
                  <a:cubicBezTo>
                    <a:pt x="117820" y="211638"/>
                    <a:pt x="122507" y="205237"/>
                    <a:pt x="122644" y="198493"/>
                  </a:cubicBezTo>
                  <a:cubicBezTo>
                    <a:pt x="124358" y="158785"/>
                    <a:pt x="119626" y="119261"/>
                    <a:pt x="116403" y="79736"/>
                  </a:cubicBezTo>
                  <a:cubicBezTo>
                    <a:pt x="117432" y="65197"/>
                    <a:pt x="116015" y="50681"/>
                    <a:pt x="114300" y="36256"/>
                  </a:cubicBezTo>
                  <a:cubicBezTo>
                    <a:pt x="116220" y="34930"/>
                    <a:pt x="118140" y="33650"/>
                    <a:pt x="120106" y="32415"/>
                  </a:cubicBezTo>
                  <a:close/>
                </a:path>
              </a:pathLst>
            </a:custGeom>
            <a:solidFill>
              <a:srgbClr val="9CD4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3DD823E5-0D45-2E0B-EFB2-549B9BF2CD91}"/>
                </a:ext>
              </a:extLst>
            </p:cNvPr>
            <p:cNvSpPr/>
            <p:nvPr/>
          </p:nvSpPr>
          <p:spPr>
            <a:xfrm>
              <a:off x="9501083" y="2828452"/>
              <a:ext cx="22224" cy="32728"/>
            </a:xfrm>
            <a:custGeom>
              <a:avLst/>
              <a:gdLst>
                <a:gd name="connsiteX0" fmla="*/ 115877 w 212460"/>
                <a:gd name="connsiteY0" fmla="*/ 0 h 312886"/>
                <a:gd name="connsiteX1" fmla="*/ 134371 w 212460"/>
                <a:gd name="connsiteY1" fmla="*/ 20619 h 312886"/>
                <a:gd name="connsiteX2" fmla="*/ 152339 w 212460"/>
                <a:gd name="connsiteY2" fmla="*/ 78433 h 312886"/>
                <a:gd name="connsiteX3" fmla="*/ 182903 w 212460"/>
                <a:gd name="connsiteY3" fmla="*/ 127559 h 312886"/>
                <a:gd name="connsiteX4" fmla="*/ 196459 w 212460"/>
                <a:gd name="connsiteY4" fmla="*/ 96492 h 312886"/>
                <a:gd name="connsiteX5" fmla="*/ 212461 w 212460"/>
                <a:gd name="connsiteY5" fmla="*/ 119832 h 312886"/>
                <a:gd name="connsiteX6" fmla="*/ 204140 w 212460"/>
                <a:gd name="connsiteY6" fmla="*/ 143218 h 312886"/>
                <a:gd name="connsiteX7" fmla="*/ 203317 w 212460"/>
                <a:gd name="connsiteY7" fmla="*/ 211935 h 312886"/>
                <a:gd name="connsiteX8" fmla="*/ 169187 w 212460"/>
                <a:gd name="connsiteY8" fmla="*/ 155196 h 312886"/>
                <a:gd name="connsiteX9" fmla="*/ 148682 w 212460"/>
                <a:gd name="connsiteY9" fmla="*/ 127513 h 312886"/>
                <a:gd name="connsiteX10" fmla="*/ 135857 w 212460"/>
                <a:gd name="connsiteY10" fmla="*/ 116380 h 312886"/>
                <a:gd name="connsiteX11" fmla="*/ 133525 w 212460"/>
                <a:gd name="connsiteY11" fmla="*/ 136085 h 312886"/>
                <a:gd name="connsiteX12" fmla="*/ 154214 w 212460"/>
                <a:gd name="connsiteY12" fmla="*/ 232349 h 312886"/>
                <a:gd name="connsiteX13" fmla="*/ 154191 w 212460"/>
                <a:gd name="connsiteY13" fmla="*/ 311102 h 312886"/>
                <a:gd name="connsiteX14" fmla="*/ 138760 w 212460"/>
                <a:gd name="connsiteY14" fmla="*/ 308998 h 312886"/>
                <a:gd name="connsiteX15" fmla="*/ 105796 w 212460"/>
                <a:gd name="connsiteY15" fmla="*/ 271028 h 312886"/>
                <a:gd name="connsiteX16" fmla="*/ 75872 w 212460"/>
                <a:gd name="connsiteY16" fmla="*/ 248625 h 312886"/>
                <a:gd name="connsiteX17" fmla="*/ 51549 w 212460"/>
                <a:gd name="connsiteY17" fmla="*/ 240441 h 312886"/>
                <a:gd name="connsiteX18" fmla="*/ 32873 w 212460"/>
                <a:gd name="connsiteY18" fmla="*/ 258249 h 312886"/>
                <a:gd name="connsiteX19" fmla="*/ 6104 w 212460"/>
                <a:gd name="connsiteY19" fmla="*/ 276629 h 312886"/>
                <a:gd name="connsiteX20" fmla="*/ 0 w 212460"/>
                <a:gd name="connsiteY20" fmla="*/ 261335 h 312886"/>
                <a:gd name="connsiteX21" fmla="*/ 23112 w 212460"/>
                <a:gd name="connsiteY21" fmla="*/ 243939 h 312886"/>
                <a:gd name="connsiteX22" fmla="*/ 31044 w 212460"/>
                <a:gd name="connsiteY22" fmla="*/ 205077 h 312886"/>
                <a:gd name="connsiteX23" fmla="*/ 52281 w 212460"/>
                <a:gd name="connsiteY23" fmla="*/ 214815 h 312886"/>
                <a:gd name="connsiteX24" fmla="*/ 94023 w 212460"/>
                <a:gd name="connsiteY24" fmla="*/ 248442 h 312886"/>
                <a:gd name="connsiteX25" fmla="*/ 119009 w 212460"/>
                <a:gd name="connsiteY25" fmla="*/ 257678 h 312886"/>
                <a:gd name="connsiteX26" fmla="*/ 133114 w 212460"/>
                <a:gd name="connsiteY26" fmla="*/ 237012 h 312886"/>
                <a:gd name="connsiteX27" fmla="*/ 129776 w 212460"/>
                <a:gd name="connsiteY27" fmla="*/ 178582 h 312886"/>
                <a:gd name="connsiteX28" fmla="*/ 110963 w 212460"/>
                <a:gd name="connsiteY28" fmla="*/ 83576 h 312886"/>
                <a:gd name="connsiteX29" fmla="*/ 114026 w 212460"/>
                <a:gd name="connsiteY29" fmla="*/ 56533 h 312886"/>
                <a:gd name="connsiteX30" fmla="*/ 115877 w 212460"/>
                <a:gd name="connsiteY30" fmla="*/ 0 h 31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2460" h="312886">
                  <a:moveTo>
                    <a:pt x="115877" y="0"/>
                  </a:moveTo>
                  <a:cubicBezTo>
                    <a:pt x="122141" y="6744"/>
                    <a:pt x="128450" y="13510"/>
                    <a:pt x="134371" y="20619"/>
                  </a:cubicBezTo>
                  <a:cubicBezTo>
                    <a:pt x="134874" y="41056"/>
                    <a:pt x="145321" y="59619"/>
                    <a:pt x="152339" y="78433"/>
                  </a:cubicBezTo>
                  <a:cubicBezTo>
                    <a:pt x="160729" y="95669"/>
                    <a:pt x="167701" y="115009"/>
                    <a:pt x="182903" y="127559"/>
                  </a:cubicBezTo>
                  <a:cubicBezTo>
                    <a:pt x="189715" y="118072"/>
                    <a:pt x="187795" y="104790"/>
                    <a:pt x="196459" y="96492"/>
                  </a:cubicBezTo>
                  <a:cubicBezTo>
                    <a:pt x="201991" y="104127"/>
                    <a:pt x="207272" y="111945"/>
                    <a:pt x="212461" y="119832"/>
                  </a:cubicBezTo>
                  <a:cubicBezTo>
                    <a:pt x="208438" y="127079"/>
                    <a:pt x="204254" y="134691"/>
                    <a:pt x="204140" y="143218"/>
                  </a:cubicBezTo>
                  <a:cubicBezTo>
                    <a:pt x="203363" y="166101"/>
                    <a:pt x="204917" y="189075"/>
                    <a:pt x="203317" y="211935"/>
                  </a:cubicBezTo>
                  <a:cubicBezTo>
                    <a:pt x="192550" y="192664"/>
                    <a:pt x="181623" y="173462"/>
                    <a:pt x="169187" y="155196"/>
                  </a:cubicBezTo>
                  <a:cubicBezTo>
                    <a:pt x="163335" y="145206"/>
                    <a:pt x="154054" y="137777"/>
                    <a:pt x="148682" y="127513"/>
                  </a:cubicBezTo>
                  <a:cubicBezTo>
                    <a:pt x="145664" y="122850"/>
                    <a:pt x="141846" y="116677"/>
                    <a:pt x="135857" y="116380"/>
                  </a:cubicBezTo>
                  <a:cubicBezTo>
                    <a:pt x="130759" y="121478"/>
                    <a:pt x="133045" y="129639"/>
                    <a:pt x="133525" y="136085"/>
                  </a:cubicBezTo>
                  <a:cubicBezTo>
                    <a:pt x="139698" y="168318"/>
                    <a:pt x="149504" y="199796"/>
                    <a:pt x="154214" y="232349"/>
                  </a:cubicBezTo>
                  <a:cubicBezTo>
                    <a:pt x="157643" y="258363"/>
                    <a:pt x="161597" y="285384"/>
                    <a:pt x="154191" y="311102"/>
                  </a:cubicBezTo>
                  <a:cubicBezTo>
                    <a:pt x="149367" y="314713"/>
                    <a:pt x="143012" y="312245"/>
                    <a:pt x="138760" y="308998"/>
                  </a:cubicBezTo>
                  <a:cubicBezTo>
                    <a:pt x="125021" y="299054"/>
                    <a:pt x="115512" y="284630"/>
                    <a:pt x="105796" y="271028"/>
                  </a:cubicBezTo>
                  <a:cubicBezTo>
                    <a:pt x="97224" y="261884"/>
                    <a:pt x="85931" y="255918"/>
                    <a:pt x="75872" y="248625"/>
                  </a:cubicBezTo>
                  <a:cubicBezTo>
                    <a:pt x="68694" y="244145"/>
                    <a:pt x="60533" y="237218"/>
                    <a:pt x="51549" y="240441"/>
                  </a:cubicBezTo>
                  <a:cubicBezTo>
                    <a:pt x="44417" y="245333"/>
                    <a:pt x="39456" y="252694"/>
                    <a:pt x="32873" y="258249"/>
                  </a:cubicBezTo>
                  <a:cubicBezTo>
                    <a:pt x="24620" y="265290"/>
                    <a:pt x="15065" y="270571"/>
                    <a:pt x="6104" y="276629"/>
                  </a:cubicBezTo>
                  <a:cubicBezTo>
                    <a:pt x="4046" y="271508"/>
                    <a:pt x="2012" y="266410"/>
                    <a:pt x="0" y="261335"/>
                  </a:cubicBezTo>
                  <a:cubicBezTo>
                    <a:pt x="8870" y="257518"/>
                    <a:pt x="17922" y="252351"/>
                    <a:pt x="23112" y="243939"/>
                  </a:cubicBezTo>
                  <a:cubicBezTo>
                    <a:pt x="28346" y="231663"/>
                    <a:pt x="30152" y="218267"/>
                    <a:pt x="31044" y="205077"/>
                  </a:cubicBezTo>
                  <a:cubicBezTo>
                    <a:pt x="39182" y="205328"/>
                    <a:pt x="46657" y="208986"/>
                    <a:pt x="52281" y="214815"/>
                  </a:cubicBezTo>
                  <a:cubicBezTo>
                    <a:pt x="64831" y="227571"/>
                    <a:pt x="78638" y="239207"/>
                    <a:pt x="94023" y="248442"/>
                  </a:cubicBezTo>
                  <a:cubicBezTo>
                    <a:pt x="101658" y="252786"/>
                    <a:pt x="109797" y="258775"/>
                    <a:pt x="119009" y="257678"/>
                  </a:cubicBezTo>
                  <a:cubicBezTo>
                    <a:pt x="127010" y="253906"/>
                    <a:pt x="131765" y="245493"/>
                    <a:pt x="133114" y="237012"/>
                  </a:cubicBezTo>
                  <a:cubicBezTo>
                    <a:pt x="137937" y="217604"/>
                    <a:pt x="132771" y="197830"/>
                    <a:pt x="129776" y="178582"/>
                  </a:cubicBezTo>
                  <a:cubicBezTo>
                    <a:pt x="122987" y="147035"/>
                    <a:pt x="115374" y="115580"/>
                    <a:pt x="110963" y="83576"/>
                  </a:cubicBezTo>
                  <a:cubicBezTo>
                    <a:pt x="109545" y="74340"/>
                    <a:pt x="114071" y="65677"/>
                    <a:pt x="114026" y="56533"/>
                  </a:cubicBezTo>
                  <a:cubicBezTo>
                    <a:pt x="113454" y="37742"/>
                    <a:pt x="110414" y="18356"/>
                    <a:pt x="115877" y="0"/>
                  </a:cubicBezTo>
                  <a:close/>
                </a:path>
              </a:pathLst>
            </a:custGeom>
            <a:solidFill>
              <a:srgbClr val="52B8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9" name="Gráfico 6">
              <a:extLst>
                <a:ext uri="{FF2B5EF4-FFF2-40B4-BE49-F238E27FC236}">
                  <a16:creationId xmlns:a16="http://schemas.microsoft.com/office/drawing/2014/main" id="{D3988C23-623A-411D-2D5E-47DDD47E47D7}"/>
                </a:ext>
              </a:extLst>
            </p:cNvPr>
            <p:cNvGrpSpPr/>
            <p:nvPr/>
          </p:nvGrpSpPr>
          <p:grpSpPr>
            <a:xfrm>
              <a:off x="9515138" y="2830609"/>
              <a:ext cx="212170" cy="164021"/>
              <a:chOff x="2239434" y="3095975"/>
              <a:chExt cx="2028367" cy="1568058"/>
            </a:xfrm>
            <a:solidFill>
              <a:srgbClr val="66C0DE"/>
            </a:solidFill>
          </p:grpSpPr>
          <p:sp>
            <p:nvSpPr>
              <p:cNvPr id="699" name="Forma Livre: Forma 698">
                <a:extLst>
                  <a:ext uri="{FF2B5EF4-FFF2-40B4-BE49-F238E27FC236}">
                    <a16:creationId xmlns:a16="http://schemas.microsoft.com/office/drawing/2014/main" id="{596DF246-2079-4D85-6906-976353A6907B}"/>
                  </a:ext>
                </a:extLst>
              </p:cNvPr>
              <p:cNvSpPr/>
              <p:nvPr/>
            </p:nvSpPr>
            <p:spPr>
              <a:xfrm>
                <a:off x="2239434" y="3095975"/>
                <a:ext cx="62087" cy="106939"/>
              </a:xfrm>
              <a:custGeom>
                <a:avLst/>
                <a:gdLst>
                  <a:gd name="connsiteX0" fmla="*/ 17968 w 62087"/>
                  <a:gd name="connsiteY0" fmla="*/ 57813 h 106939"/>
                  <a:gd name="connsiteX1" fmla="*/ 0 w 62087"/>
                  <a:gd name="connsiteY1" fmla="*/ 0 h 106939"/>
                  <a:gd name="connsiteX2" fmla="*/ 13830 w 62087"/>
                  <a:gd name="connsiteY2" fmla="*/ 15659 h 106939"/>
                  <a:gd name="connsiteX3" fmla="*/ 14973 w 62087"/>
                  <a:gd name="connsiteY3" fmla="*/ 28346 h 106939"/>
                  <a:gd name="connsiteX4" fmla="*/ 37856 w 62087"/>
                  <a:gd name="connsiteY4" fmla="*/ 71460 h 106939"/>
                  <a:gd name="connsiteX5" fmla="*/ 48943 w 62087"/>
                  <a:gd name="connsiteY5" fmla="*/ 58202 h 106939"/>
                  <a:gd name="connsiteX6" fmla="*/ 62088 w 62087"/>
                  <a:gd name="connsiteY6" fmla="*/ 75872 h 106939"/>
                  <a:gd name="connsiteX7" fmla="*/ 48532 w 62087"/>
                  <a:gd name="connsiteY7" fmla="*/ 106939 h 106939"/>
                  <a:gd name="connsiteX8" fmla="*/ 17968 w 62087"/>
                  <a:gd name="connsiteY8" fmla="*/ 57813 h 10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087" h="106939">
                    <a:moveTo>
                      <a:pt x="17968" y="57813"/>
                    </a:moveTo>
                    <a:cubicBezTo>
                      <a:pt x="10950" y="38999"/>
                      <a:pt x="503" y="20437"/>
                      <a:pt x="0" y="0"/>
                    </a:cubicBezTo>
                    <a:cubicBezTo>
                      <a:pt x="4663" y="5144"/>
                      <a:pt x="9373" y="10287"/>
                      <a:pt x="13830" y="15659"/>
                    </a:cubicBezTo>
                    <a:cubicBezTo>
                      <a:pt x="12870" y="19888"/>
                      <a:pt x="13007" y="24346"/>
                      <a:pt x="14973" y="28346"/>
                    </a:cubicBezTo>
                    <a:cubicBezTo>
                      <a:pt x="21443" y="43274"/>
                      <a:pt x="27981" y="58407"/>
                      <a:pt x="37856" y="71460"/>
                    </a:cubicBezTo>
                    <a:cubicBezTo>
                      <a:pt x="42611" y="68009"/>
                      <a:pt x="46040" y="63231"/>
                      <a:pt x="48943" y="58202"/>
                    </a:cubicBezTo>
                    <a:cubicBezTo>
                      <a:pt x="53424" y="63985"/>
                      <a:pt x="57790" y="69906"/>
                      <a:pt x="62088" y="75872"/>
                    </a:cubicBezTo>
                    <a:cubicBezTo>
                      <a:pt x="53424" y="84171"/>
                      <a:pt x="55344" y="97452"/>
                      <a:pt x="48532" y="106939"/>
                    </a:cubicBezTo>
                    <a:cubicBezTo>
                      <a:pt x="33330" y="94389"/>
                      <a:pt x="26358" y="75050"/>
                      <a:pt x="17968" y="57813"/>
                    </a:cubicBezTo>
                    <a:close/>
                  </a:path>
                </a:pathLst>
              </a:custGeom>
              <a:solidFill>
                <a:srgbClr val="66C0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orma Livre: Forma 699">
                <a:extLst>
                  <a:ext uri="{FF2B5EF4-FFF2-40B4-BE49-F238E27FC236}">
                    <a16:creationId xmlns:a16="http://schemas.microsoft.com/office/drawing/2014/main" id="{2F701845-934A-F16A-BE42-1C72F0309A91}"/>
                  </a:ext>
                </a:extLst>
              </p:cNvPr>
              <p:cNvSpPr/>
              <p:nvPr/>
            </p:nvSpPr>
            <p:spPr>
              <a:xfrm>
                <a:off x="4206674" y="4441172"/>
                <a:ext cx="61127" cy="222862"/>
              </a:xfrm>
              <a:custGeom>
                <a:avLst/>
                <a:gdLst>
                  <a:gd name="connsiteX0" fmla="*/ 0 w 61127"/>
                  <a:gd name="connsiteY0" fmla="*/ 0 h 222862"/>
                  <a:gd name="connsiteX1" fmla="*/ 34702 w 61127"/>
                  <a:gd name="connsiteY1" fmla="*/ 58636 h 222862"/>
                  <a:gd name="connsiteX2" fmla="*/ 29147 w 61127"/>
                  <a:gd name="connsiteY2" fmla="*/ 58522 h 222862"/>
                  <a:gd name="connsiteX3" fmla="*/ 47846 w 61127"/>
                  <a:gd name="connsiteY3" fmla="*/ 94915 h 222862"/>
                  <a:gd name="connsiteX4" fmla="*/ 47069 w 61127"/>
                  <a:gd name="connsiteY4" fmla="*/ 106756 h 222862"/>
                  <a:gd name="connsiteX5" fmla="*/ 36347 w 61127"/>
                  <a:gd name="connsiteY5" fmla="*/ 89451 h 222862"/>
                  <a:gd name="connsiteX6" fmla="*/ 49812 w 61127"/>
                  <a:gd name="connsiteY6" fmla="*/ 154488 h 222862"/>
                  <a:gd name="connsiteX7" fmla="*/ 61128 w 61127"/>
                  <a:gd name="connsiteY7" fmla="*/ 222862 h 222862"/>
                  <a:gd name="connsiteX8" fmla="*/ 46543 w 61127"/>
                  <a:gd name="connsiteY8" fmla="*/ 208118 h 222862"/>
                  <a:gd name="connsiteX9" fmla="*/ 37308 w 61127"/>
                  <a:gd name="connsiteY9" fmla="*/ 190081 h 222862"/>
                  <a:gd name="connsiteX10" fmla="*/ 49515 w 61127"/>
                  <a:gd name="connsiteY10" fmla="*/ 199111 h 222862"/>
                  <a:gd name="connsiteX11" fmla="*/ 48395 w 61127"/>
                  <a:gd name="connsiteY11" fmla="*/ 169027 h 222862"/>
                  <a:gd name="connsiteX12" fmla="*/ 29695 w 61127"/>
                  <a:gd name="connsiteY12" fmla="*/ 91828 h 222862"/>
                  <a:gd name="connsiteX13" fmla="*/ 15705 w 61127"/>
                  <a:gd name="connsiteY13" fmla="*/ 56601 h 222862"/>
                  <a:gd name="connsiteX14" fmla="*/ 5372 w 61127"/>
                  <a:gd name="connsiteY14" fmla="*/ 26381 h 222862"/>
                  <a:gd name="connsiteX15" fmla="*/ 0 w 61127"/>
                  <a:gd name="connsiteY15" fmla="*/ 0 h 22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1127" h="222862">
                    <a:moveTo>
                      <a:pt x="0" y="0"/>
                    </a:moveTo>
                    <a:cubicBezTo>
                      <a:pt x="11864" y="19362"/>
                      <a:pt x="22129" y="39708"/>
                      <a:pt x="34702" y="58636"/>
                    </a:cubicBezTo>
                    <a:cubicBezTo>
                      <a:pt x="33307" y="58613"/>
                      <a:pt x="30541" y="58544"/>
                      <a:pt x="29147" y="58522"/>
                    </a:cubicBezTo>
                    <a:cubicBezTo>
                      <a:pt x="34953" y="70843"/>
                      <a:pt x="40760" y="83210"/>
                      <a:pt x="47846" y="94915"/>
                    </a:cubicBezTo>
                    <a:cubicBezTo>
                      <a:pt x="47549" y="98824"/>
                      <a:pt x="47275" y="102733"/>
                      <a:pt x="47069" y="106756"/>
                    </a:cubicBezTo>
                    <a:cubicBezTo>
                      <a:pt x="42885" y="101338"/>
                      <a:pt x="39479" y="95441"/>
                      <a:pt x="36347" y="89451"/>
                    </a:cubicBezTo>
                    <a:cubicBezTo>
                      <a:pt x="37788" y="111625"/>
                      <a:pt x="45263" y="132817"/>
                      <a:pt x="49812" y="154488"/>
                    </a:cubicBezTo>
                    <a:cubicBezTo>
                      <a:pt x="51549" y="177576"/>
                      <a:pt x="59733" y="199682"/>
                      <a:pt x="61128" y="222862"/>
                    </a:cubicBezTo>
                    <a:cubicBezTo>
                      <a:pt x="55939" y="218221"/>
                      <a:pt x="51092" y="213261"/>
                      <a:pt x="46543" y="208118"/>
                    </a:cubicBezTo>
                    <a:cubicBezTo>
                      <a:pt x="43091" y="202265"/>
                      <a:pt x="40074" y="196207"/>
                      <a:pt x="37308" y="190081"/>
                    </a:cubicBezTo>
                    <a:cubicBezTo>
                      <a:pt x="41354" y="193053"/>
                      <a:pt x="45423" y="196025"/>
                      <a:pt x="49515" y="199111"/>
                    </a:cubicBezTo>
                    <a:cubicBezTo>
                      <a:pt x="53401" y="189395"/>
                      <a:pt x="49172" y="178925"/>
                      <a:pt x="48395" y="169027"/>
                    </a:cubicBezTo>
                    <a:cubicBezTo>
                      <a:pt x="43297" y="143058"/>
                      <a:pt x="39045" y="116700"/>
                      <a:pt x="29695" y="91828"/>
                    </a:cubicBezTo>
                    <a:cubicBezTo>
                      <a:pt x="25215" y="79987"/>
                      <a:pt x="23020" y="67117"/>
                      <a:pt x="15705" y="56601"/>
                    </a:cubicBezTo>
                    <a:cubicBezTo>
                      <a:pt x="12276" y="46497"/>
                      <a:pt x="9510" y="36187"/>
                      <a:pt x="5372" y="26381"/>
                    </a:cubicBezTo>
                    <a:cubicBezTo>
                      <a:pt x="3223" y="17625"/>
                      <a:pt x="1166" y="8893"/>
                      <a:pt x="0" y="0"/>
                    </a:cubicBezTo>
                    <a:close/>
                  </a:path>
                </a:pathLst>
              </a:custGeom>
              <a:solidFill>
                <a:srgbClr val="66C0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3E49F0C1-E555-87BE-A17B-F46587CAE5C3}"/>
                </a:ext>
              </a:extLst>
            </p:cNvPr>
            <p:cNvSpPr/>
            <p:nvPr/>
          </p:nvSpPr>
          <p:spPr>
            <a:xfrm>
              <a:off x="9520191" y="2831532"/>
              <a:ext cx="12052" cy="6014"/>
            </a:xfrm>
            <a:custGeom>
              <a:avLst/>
              <a:gdLst>
                <a:gd name="connsiteX0" fmla="*/ 12939 w 115214"/>
                <a:gd name="connsiteY0" fmla="*/ 364 h 57491"/>
                <a:gd name="connsiteX1" fmla="*/ 34724 w 115214"/>
                <a:gd name="connsiteY1" fmla="*/ 6399 h 57491"/>
                <a:gd name="connsiteX2" fmla="*/ 67414 w 115214"/>
                <a:gd name="connsiteY2" fmla="*/ 19590 h 57491"/>
                <a:gd name="connsiteX3" fmla="*/ 89543 w 115214"/>
                <a:gd name="connsiteY3" fmla="*/ 25968 h 57491"/>
                <a:gd name="connsiteX4" fmla="*/ 115214 w 115214"/>
                <a:gd name="connsiteY4" fmla="*/ 27362 h 57491"/>
                <a:gd name="connsiteX5" fmla="*/ 105636 w 115214"/>
                <a:gd name="connsiteY5" fmla="*/ 57492 h 57491"/>
                <a:gd name="connsiteX6" fmla="*/ 75987 w 115214"/>
                <a:gd name="connsiteY6" fmla="*/ 33992 h 57491"/>
                <a:gd name="connsiteX7" fmla="*/ 26609 w 115214"/>
                <a:gd name="connsiteY7" fmla="*/ 23613 h 57491"/>
                <a:gd name="connsiteX8" fmla="*/ 14996 w 115214"/>
                <a:gd name="connsiteY8" fmla="*/ 38015 h 57491"/>
                <a:gd name="connsiteX9" fmla="*/ 0 w 115214"/>
                <a:gd name="connsiteY9" fmla="*/ 19910 h 57491"/>
                <a:gd name="connsiteX10" fmla="*/ 12939 w 115214"/>
                <a:gd name="connsiteY10" fmla="*/ 364 h 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214" h="57491">
                  <a:moveTo>
                    <a:pt x="12939" y="364"/>
                  </a:moveTo>
                  <a:cubicBezTo>
                    <a:pt x="20665" y="-1327"/>
                    <a:pt x="27935" y="3245"/>
                    <a:pt x="34724" y="6399"/>
                  </a:cubicBezTo>
                  <a:cubicBezTo>
                    <a:pt x="45057" y="12137"/>
                    <a:pt x="56693" y="14698"/>
                    <a:pt x="67414" y="19590"/>
                  </a:cubicBezTo>
                  <a:cubicBezTo>
                    <a:pt x="74432" y="22607"/>
                    <a:pt x="81633" y="26425"/>
                    <a:pt x="89543" y="25968"/>
                  </a:cubicBezTo>
                  <a:cubicBezTo>
                    <a:pt x="98138" y="25488"/>
                    <a:pt x="106688" y="26242"/>
                    <a:pt x="115214" y="27362"/>
                  </a:cubicBezTo>
                  <a:cubicBezTo>
                    <a:pt x="113271" y="37421"/>
                    <a:pt x="114437" y="50542"/>
                    <a:pt x="105636" y="57492"/>
                  </a:cubicBezTo>
                  <a:cubicBezTo>
                    <a:pt x="92857" y="54154"/>
                    <a:pt x="86434" y="41055"/>
                    <a:pt x="75987" y="33992"/>
                  </a:cubicBezTo>
                  <a:cubicBezTo>
                    <a:pt x="62362" y="22630"/>
                    <a:pt x="43457" y="21556"/>
                    <a:pt x="26609" y="23613"/>
                  </a:cubicBezTo>
                  <a:cubicBezTo>
                    <a:pt x="21854" y="27545"/>
                    <a:pt x="19088" y="33420"/>
                    <a:pt x="14996" y="38015"/>
                  </a:cubicBezTo>
                  <a:cubicBezTo>
                    <a:pt x="10081" y="31911"/>
                    <a:pt x="5098" y="25853"/>
                    <a:pt x="0" y="19910"/>
                  </a:cubicBezTo>
                  <a:cubicBezTo>
                    <a:pt x="3955" y="13257"/>
                    <a:pt x="6035" y="4616"/>
                    <a:pt x="12939" y="364"/>
                  </a:cubicBezTo>
                  <a:close/>
                </a:path>
              </a:pathLst>
            </a:custGeom>
            <a:solidFill>
              <a:srgbClr val="7AC8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326F0551-9253-1D91-C773-AFDD97F37A2D}"/>
                </a:ext>
              </a:extLst>
            </p:cNvPr>
            <p:cNvSpPr/>
            <p:nvPr/>
          </p:nvSpPr>
          <p:spPr>
            <a:xfrm>
              <a:off x="9521759" y="2833913"/>
              <a:ext cx="12365" cy="13481"/>
            </a:xfrm>
            <a:custGeom>
              <a:avLst/>
              <a:gdLst>
                <a:gd name="connsiteX0" fmla="*/ 11613 w 118211"/>
                <a:gd name="connsiteY0" fmla="*/ 844 h 128883"/>
                <a:gd name="connsiteX1" fmla="*/ 60990 w 118211"/>
                <a:gd name="connsiteY1" fmla="*/ 11223 h 128883"/>
                <a:gd name="connsiteX2" fmla="*/ 90640 w 118211"/>
                <a:gd name="connsiteY2" fmla="*/ 34723 h 128883"/>
                <a:gd name="connsiteX3" fmla="*/ 100218 w 118211"/>
                <a:gd name="connsiteY3" fmla="*/ 4593 h 128883"/>
                <a:gd name="connsiteX4" fmla="*/ 100470 w 118211"/>
                <a:gd name="connsiteY4" fmla="*/ 2765 h 128883"/>
                <a:gd name="connsiteX5" fmla="*/ 103807 w 118211"/>
                <a:gd name="connsiteY5" fmla="*/ 3930 h 128883"/>
                <a:gd name="connsiteX6" fmla="*/ 103602 w 118211"/>
                <a:gd name="connsiteY6" fmla="*/ 5645 h 128883"/>
                <a:gd name="connsiteX7" fmla="*/ 105956 w 118211"/>
                <a:gd name="connsiteY7" fmla="*/ 34151 h 128883"/>
                <a:gd name="connsiteX8" fmla="*/ 118003 w 118211"/>
                <a:gd name="connsiteY8" fmla="*/ 118573 h 128883"/>
                <a:gd name="connsiteX9" fmla="*/ 113980 w 118211"/>
                <a:gd name="connsiteY9" fmla="*/ 128883 h 128883"/>
                <a:gd name="connsiteX10" fmla="*/ 88857 w 118211"/>
                <a:gd name="connsiteY10" fmla="*/ 97497 h 128883"/>
                <a:gd name="connsiteX11" fmla="*/ 63254 w 118211"/>
                <a:gd name="connsiteY11" fmla="*/ 54588 h 128883"/>
                <a:gd name="connsiteX12" fmla="*/ 50109 w 118211"/>
                <a:gd name="connsiteY12" fmla="*/ 15086 h 128883"/>
                <a:gd name="connsiteX13" fmla="*/ 26243 w 118211"/>
                <a:gd name="connsiteY13" fmla="*/ 17532 h 128883"/>
                <a:gd name="connsiteX14" fmla="*/ 15705 w 118211"/>
                <a:gd name="connsiteY14" fmla="*/ 35752 h 128883"/>
                <a:gd name="connsiteX15" fmla="*/ 0 w 118211"/>
                <a:gd name="connsiteY15" fmla="*/ 15246 h 128883"/>
                <a:gd name="connsiteX16" fmla="*/ 11613 w 118211"/>
                <a:gd name="connsiteY16" fmla="*/ 844 h 12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211" h="128883">
                  <a:moveTo>
                    <a:pt x="11613" y="844"/>
                  </a:moveTo>
                  <a:cubicBezTo>
                    <a:pt x="28461" y="-1213"/>
                    <a:pt x="47366" y="-139"/>
                    <a:pt x="60990" y="11223"/>
                  </a:cubicBezTo>
                  <a:cubicBezTo>
                    <a:pt x="71437" y="18287"/>
                    <a:pt x="77861" y="31385"/>
                    <a:pt x="90640" y="34723"/>
                  </a:cubicBezTo>
                  <a:cubicBezTo>
                    <a:pt x="99441" y="27774"/>
                    <a:pt x="98275" y="14652"/>
                    <a:pt x="100218" y="4593"/>
                  </a:cubicBezTo>
                  <a:lnTo>
                    <a:pt x="100470" y="2765"/>
                  </a:lnTo>
                  <a:cubicBezTo>
                    <a:pt x="101316" y="3062"/>
                    <a:pt x="102984" y="3633"/>
                    <a:pt x="103807" y="3930"/>
                  </a:cubicBezTo>
                  <a:lnTo>
                    <a:pt x="103602" y="5645"/>
                  </a:lnTo>
                  <a:cubicBezTo>
                    <a:pt x="101430" y="15201"/>
                    <a:pt x="104813" y="24665"/>
                    <a:pt x="105956" y="34151"/>
                  </a:cubicBezTo>
                  <a:cubicBezTo>
                    <a:pt x="109797" y="62315"/>
                    <a:pt x="114003" y="90433"/>
                    <a:pt x="118003" y="118573"/>
                  </a:cubicBezTo>
                  <a:cubicBezTo>
                    <a:pt x="119032" y="122620"/>
                    <a:pt x="116014" y="125729"/>
                    <a:pt x="113980" y="128883"/>
                  </a:cubicBezTo>
                  <a:cubicBezTo>
                    <a:pt x="103533" y="120219"/>
                    <a:pt x="96469" y="108492"/>
                    <a:pt x="88857" y="97497"/>
                  </a:cubicBezTo>
                  <a:cubicBezTo>
                    <a:pt x="79576" y="83643"/>
                    <a:pt x="71483" y="69059"/>
                    <a:pt x="63254" y="54588"/>
                  </a:cubicBezTo>
                  <a:cubicBezTo>
                    <a:pt x="56327" y="42335"/>
                    <a:pt x="55070" y="28048"/>
                    <a:pt x="50109" y="15086"/>
                  </a:cubicBezTo>
                  <a:cubicBezTo>
                    <a:pt x="42360" y="13303"/>
                    <a:pt x="32987" y="12640"/>
                    <a:pt x="26243" y="17532"/>
                  </a:cubicBezTo>
                  <a:cubicBezTo>
                    <a:pt x="21717" y="22927"/>
                    <a:pt x="19522" y="29854"/>
                    <a:pt x="15705" y="35752"/>
                  </a:cubicBezTo>
                  <a:cubicBezTo>
                    <a:pt x="10607" y="28802"/>
                    <a:pt x="5304" y="22013"/>
                    <a:pt x="0" y="15246"/>
                  </a:cubicBezTo>
                  <a:cubicBezTo>
                    <a:pt x="4092" y="10651"/>
                    <a:pt x="6858" y="4776"/>
                    <a:pt x="11613" y="844"/>
                  </a:cubicBezTo>
                  <a:close/>
                </a:path>
              </a:pathLst>
            </a:custGeom>
            <a:solidFill>
              <a:srgbClr val="51B8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09A72655-D087-F911-821E-E5AE0070A3E8}"/>
                </a:ext>
              </a:extLst>
            </p:cNvPr>
            <p:cNvSpPr/>
            <p:nvPr/>
          </p:nvSpPr>
          <p:spPr>
            <a:xfrm>
              <a:off x="9516040" y="2837034"/>
              <a:ext cx="188582" cy="173968"/>
            </a:xfrm>
            <a:custGeom>
              <a:avLst/>
              <a:gdLst>
                <a:gd name="connsiteX0" fmla="*/ 1715277 w 1802867"/>
                <a:gd name="connsiteY0" fmla="*/ 29330 h 1663156"/>
                <a:gd name="connsiteX1" fmla="*/ 1710865 w 1802867"/>
                <a:gd name="connsiteY1" fmla="*/ 0 h 1663156"/>
                <a:gd name="connsiteX2" fmla="*/ 1736834 w 1802867"/>
                <a:gd name="connsiteY2" fmla="*/ 52075 h 1663156"/>
                <a:gd name="connsiteX3" fmla="*/ 1736720 w 1802867"/>
                <a:gd name="connsiteY3" fmla="*/ 52349 h 1663156"/>
                <a:gd name="connsiteX4" fmla="*/ 1735325 w 1802867"/>
                <a:gd name="connsiteY4" fmla="*/ 84925 h 1663156"/>
                <a:gd name="connsiteX5" fmla="*/ 1738617 w 1802867"/>
                <a:gd name="connsiteY5" fmla="*/ 150350 h 1663156"/>
                <a:gd name="connsiteX6" fmla="*/ 1753019 w 1802867"/>
                <a:gd name="connsiteY6" fmla="*/ 202334 h 1663156"/>
                <a:gd name="connsiteX7" fmla="*/ 1781937 w 1802867"/>
                <a:gd name="connsiteY7" fmla="*/ 244602 h 1663156"/>
                <a:gd name="connsiteX8" fmla="*/ 1801757 w 1802867"/>
                <a:gd name="connsiteY8" fmla="*/ 295169 h 1663156"/>
                <a:gd name="connsiteX9" fmla="*/ 1802808 w 1802867"/>
                <a:gd name="connsiteY9" fmla="*/ 340065 h 1663156"/>
                <a:gd name="connsiteX10" fmla="*/ 1798762 w 1802867"/>
                <a:gd name="connsiteY10" fmla="*/ 381648 h 1663156"/>
                <a:gd name="connsiteX11" fmla="*/ 1800202 w 1802867"/>
                <a:gd name="connsiteY11" fmla="*/ 394472 h 1663156"/>
                <a:gd name="connsiteX12" fmla="*/ 1759877 w 1802867"/>
                <a:gd name="connsiteY12" fmla="*/ 486438 h 1663156"/>
                <a:gd name="connsiteX13" fmla="*/ 1737154 w 1802867"/>
                <a:gd name="connsiteY13" fmla="*/ 595892 h 1663156"/>
                <a:gd name="connsiteX14" fmla="*/ 1714934 w 1802867"/>
                <a:gd name="connsiteY14" fmla="*/ 659100 h 1663156"/>
                <a:gd name="connsiteX15" fmla="*/ 1667820 w 1802867"/>
                <a:gd name="connsiteY15" fmla="*/ 691927 h 1663156"/>
                <a:gd name="connsiteX16" fmla="*/ 1508897 w 1802867"/>
                <a:gd name="connsiteY16" fmla="*/ 821337 h 1663156"/>
                <a:gd name="connsiteX17" fmla="*/ 1403947 w 1802867"/>
                <a:gd name="connsiteY17" fmla="*/ 941992 h 1663156"/>
                <a:gd name="connsiteX18" fmla="*/ 1371509 w 1802867"/>
                <a:gd name="connsiteY18" fmla="*/ 949422 h 1663156"/>
                <a:gd name="connsiteX19" fmla="*/ 1363508 w 1802867"/>
                <a:gd name="connsiteY19" fmla="*/ 943318 h 1663156"/>
                <a:gd name="connsiteX20" fmla="*/ 1338064 w 1802867"/>
                <a:gd name="connsiteY20" fmla="*/ 959023 h 1663156"/>
                <a:gd name="connsiteX21" fmla="*/ 1305946 w 1802867"/>
                <a:gd name="connsiteY21" fmla="*/ 990867 h 1663156"/>
                <a:gd name="connsiteX22" fmla="*/ 1263152 w 1802867"/>
                <a:gd name="connsiteY22" fmla="*/ 1044314 h 1663156"/>
                <a:gd name="connsiteX23" fmla="*/ 1243950 w 1802867"/>
                <a:gd name="connsiteY23" fmla="*/ 1075083 h 1663156"/>
                <a:gd name="connsiteX24" fmla="*/ 1216838 w 1802867"/>
                <a:gd name="connsiteY24" fmla="*/ 1130450 h 1663156"/>
                <a:gd name="connsiteX25" fmla="*/ 1215055 w 1802867"/>
                <a:gd name="connsiteY25" fmla="*/ 1174616 h 1663156"/>
                <a:gd name="connsiteX26" fmla="*/ 1215352 w 1802867"/>
                <a:gd name="connsiteY26" fmla="*/ 1220267 h 1663156"/>
                <a:gd name="connsiteX27" fmla="*/ 1214392 w 1802867"/>
                <a:gd name="connsiteY27" fmla="*/ 1253528 h 1663156"/>
                <a:gd name="connsiteX28" fmla="*/ 1214438 w 1802867"/>
                <a:gd name="connsiteY28" fmla="*/ 1253940 h 1663156"/>
                <a:gd name="connsiteX29" fmla="*/ 1151207 w 1802867"/>
                <a:gd name="connsiteY29" fmla="*/ 1339231 h 1663156"/>
                <a:gd name="connsiteX30" fmla="*/ 1080272 w 1802867"/>
                <a:gd name="connsiteY30" fmla="*/ 1380150 h 1663156"/>
                <a:gd name="connsiteX31" fmla="*/ 959320 w 1802867"/>
                <a:gd name="connsiteY31" fmla="*/ 1393477 h 1663156"/>
                <a:gd name="connsiteX32" fmla="*/ 735178 w 1802867"/>
                <a:gd name="connsiteY32" fmla="*/ 1377727 h 1663156"/>
                <a:gd name="connsiteX33" fmla="*/ 430545 w 1802867"/>
                <a:gd name="connsiteY33" fmla="*/ 1423310 h 1663156"/>
                <a:gd name="connsiteX34" fmla="*/ 418818 w 1802867"/>
                <a:gd name="connsiteY34" fmla="*/ 1422784 h 1663156"/>
                <a:gd name="connsiteX35" fmla="*/ 376207 w 1802867"/>
                <a:gd name="connsiteY35" fmla="*/ 1432842 h 1663156"/>
                <a:gd name="connsiteX36" fmla="*/ 312611 w 1802867"/>
                <a:gd name="connsiteY36" fmla="*/ 1449233 h 1663156"/>
                <a:gd name="connsiteX37" fmla="*/ 237767 w 1802867"/>
                <a:gd name="connsiteY37" fmla="*/ 1465966 h 1663156"/>
                <a:gd name="connsiteX38" fmla="*/ 197968 w 1802867"/>
                <a:gd name="connsiteY38" fmla="*/ 1490107 h 1663156"/>
                <a:gd name="connsiteX39" fmla="*/ 170673 w 1802867"/>
                <a:gd name="connsiteY39" fmla="*/ 1526751 h 1663156"/>
                <a:gd name="connsiteX40" fmla="*/ 171016 w 1802867"/>
                <a:gd name="connsiteY40" fmla="*/ 1556880 h 1663156"/>
                <a:gd name="connsiteX41" fmla="*/ 146738 w 1802867"/>
                <a:gd name="connsiteY41" fmla="*/ 1605778 h 1663156"/>
                <a:gd name="connsiteX42" fmla="*/ 142304 w 1802867"/>
                <a:gd name="connsiteY42" fmla="*/ 1631381 h 1663156"/>
                <a:gd name="connsiteX43" fmla="*/ 136954 w 1802867"/>
                <a:gd name="connsiteY43" fmla="*/ 1643771 h 1663156"/>
                <a:gd name="connsiteX44" fmla="*/ 137800 w 1802867"/>
                <a:gd name="connsiteY44" fmla="*/ 1661602 h 1663156"/>
                <a:gd name="connsiteX45" fmla="*/ 137869 w 1802867"/>
                <a:gd name="connsiteY45" fmla="*/ 1663157 h 1663156"/>
                <a:gd name="connsiteX46" fmla="*/ 105544 w 1802867"/>
                <a:gd name="connsiteY46" fmla="*/ 1648069 h 1663156"/>
                <a:gd name="connsiteX47" fmla="*/ 122987 w 1802867"/>
                <a:gd name="connsiteY47" fmla="*/ 1629941 h 1663156"/>
                <a:gd name="connsiteX48" fmla="*/ 123055 w 1802867"/>
                <a:gd name="connsiteY48" fmla="*/ 1619860 h 1663156"/>
                <a:gd name="connsiteX49" fmla="*/ 109979 w 1802867"/>
                <a:gd name="connsiteY49" fmla="*/ 1582781 h 1663156"/>
                <a:gd name="connsiteX50" fmla="*/ 110139 w 1802867"/>
                <a:gd name="connsiteY50" fmla="*/ 1545862 h 1663156"/>
                <a:gd name="connsiteX51" fmla="*/ 104722 w 1802867"/>
                <a:gd name="connsiteY51" fmla="*/ 1501011 h 1663156"/>
                <a:gd name="connsiteX52" fmla="*/ 72123 w 1802867"/>
                <a:gd name="connsiteY52" fmla="*/ 1481122 h 1663156"/>
                <a:gd name="connsiteX53" fmla="*/ 53058 w 1802867"/>
                <a:gd name="connsiteY53" fmla="*/ 1451976 h 1663156"/>
                <a:gd name="connsiteX54" fmla="*/ 20414 w 1802867"/>
                <a:gd name="connsiteY54" fmla="*/ 1379418 h 1663156"/>
                <a:gd name="connsiteX55" fmla="*/ 9738 w 1802867"/>
                <a:gd name="connsiteY55" fmla="*/ 1349175 h 1663156"/>
                <a:gd name="connsiteX56" fmla="*/ 0 w 1802867"/>
                <a:gd name="connsiteY56" fmla="*/ 1310838 h 1663156"/>
                <a:gd name="connsiteX57" fmla="*/ 14905 w 1802867"/>
                <a:gd name="connsiteY57" fmla="*/ 1263678 h 1663156"/>
                <a:gd name="connsiteX58" fmla="*/ 45034 w 1802867"/>
                <a:gd name="connsiteY58" fmla="*/ 1241024 h 1663156"/>
                <a:gd name="connsiteX59" fmla="*/ 68946 w 1802867"/>
                <a:gd name="connsiteY59" fmla="*/ 1225868 h 1663156"/>
                <a:gd name="connsiteX60" fmla="*/ 91006 w 1802867"/>
                <a:gd name="connsiteY60" fmla="*/ 1211694 h 1663156"/>
                <a:gd name="connsiteX61" fmla="*/ 98458 w 1802867"/>
                <a:gd name="connsiteY61" fmla="*/ 1175736 h 1663156"/>
                <a:gd name="connsiteX62" fmla="*/ 119352 w 1802867"/>
                <a:gd name="connsiteY62" fmla="*/ 1155253 h 1663156"/>
                <a:gd name="connsiteX63" fmla="*/ 149870 w 1802867"/>
                <a:gd name="connsiteY63" fmla="*/ 1145241 h 1663156"/>
                <a:gd name="connsiteX64" fmla="*/ 178880 w 1802867"/>
                <a:gd name="connsiteY64" fmla="*/ 1139434 h 1663156"/>
                <a:gd name="connsiteX65" fmla="*/ 244190 w 1802867"/>
                <a:gd name="connsiteY65" fmla="*/ 1113854 h 1663156"/>
                <a:gd name="connsiteX66" fmla="*/ 278115 w 1802867"/>
                <a:gd name="connsiteY66" fmla="*/ 1112162 h 1663156"/>
                <a:gd name="connsiteX67" fmla="*/ 317754 w 1802867"/>
                <a:gd name="connsiteY67" fmla="*/ 1113945 h 1663156"/>
                <a:gd name="connsiteX68" fmla="*/ 334899 w 1802867"/>
                <a:gd name="connsiteY68" fmla="*/ 1121580 h 1663156"/>
                <a:gd name="connsiteX69" fmla="*/ 351815 w 1802867"/>
                <a:gd name="connsiteY69" fmla="*/ 1117991 h 1663156"/>
                <a:gd name="connsiteX70" fmla="*/ 392643 w 1802867"/>
                <a:gd name="connsiteY70" fmla="*/ 1139846 h 1663156"/>
                <a:gd name="connsiteX71" fmla="*/ 400096 w 1802867"/>
                <a:gd name="connsiteY71" fmla="*/ 1157791 h 1663156"/>
                <a:gd name="connsiteX72" fmla="*/ 410634 w 1802867"/>
                <a:gd name="connsiteY72" fmla="*/ 1199739 h 1663156"/>
                <a:gd name="connsiteX73" fmla="*/ 426362 w 1802867"/>
                <a:gd name="connsiteY73" fmla="*/ 1199785 h 1663156"/>
                <a:gd name="connsiteX74" fmla="*/ 438409 w 1802867"/>
                <a:gd name="connsiteY74" fmla="*/ 1165952 h 1663156"/>
                <a:gd name="connsiteX75" fmla="*/ 476814 w 1802867"/>
                <a:gd name="connsiteY75" fmla="*/ 1156305 h 1663156"/>
                <a:gd name="connsiteX76" fmla="*/ 533850 w 1802867"/>
                <a:gd name="connsiteY76" fmla="*/ 1172261 h 1663156"/>
                <a:gd name="connsiteX77" fmla="*/ 560710 w 1802867"/>
                <a:gd name="connsiteY77" fmla="*/ 1193544 h 1663156"/>
                <a:gd name="connsiteX78" fmla="*/ 574563 w 1802867"/>
                <a:gd name="connsiteY78" fmla="*/ 1218484 h 1663156"/>
                <a:gd name="connsiteX79" fmla="*/ 616031 w 1802867"/>
                <a:gd name="connsiteY79" fmla="*/ 1234417 h 1663156"/>
                <a:gd name="connsiteX80" fmla="*/ 644858 w 1802867"/>
                <a:gd name="connsiteY80" fmla="*/ 1262924 h 1663156"/>
                <a:gd name="connsiteX81" fmla="*/ 657522 w 1802867"/>
                <a:gd name="connsiteY81" fmla="*/ 1256112 h 1663156"/>
                <a:gd name="connsiteX82" fmla="*/ 684040 w 1802867"/>
                <a:gd name="connsiteY82" fmla="*/ 1289830 h 1663156"/>
                <a:gd name="connsiteX83" fmla="*/ 714215 w 1802867"/>
                <a:gd name="connsiteY83" fmla="*/ 1294105 h 1663156"/>
                <a:gd name="connsiteX84" fmla="*/ 732709 w 1802867"/>
                <a:gd name="connsiteY84" fmla="*/ 1300140 h 1663156"/>
                <a:gd name="connsiteX85" fmla="*/ 723336 w 1802867"/>
                <a:gd name="connsiteY85" fmla="*/ 1272662 h 1663156"/>
                <a:gd name="connsiteX86" fmla="*/ 750974 w 1802867"/>
                <a:gd name="connsiteY86" fmla="*/ 1252065 h 1663156"/>
                <a:gd name="connsiteX87" fmla="*/ 742859 w 1802867"/>
                <a:gd name="connsiteY87" fmla="*/ 1225182 h 1663156"/>
                <a:gd name="connsiteX88" fmla="*/ 748619 w 1802867"/>
                <a:gd name="connsiteY88" fmla="*/ 1188377 h 1663156"/>
                <a:gd name="connsiteX89" fmla="*/ 739635 w 1802867"/>
                <a:gd name="connsiteY89" fmla="*/ 1117534 h 1663156"/>
                <a:gd name="connsiteX90" fmla="*/ 745327 w 1802867"/>
                <a:gd name="connsiteY90" fmla="*/ 1089942 h 1663156"/>
                <a:gd name="connsiteX91" fmla="*/ 764576 w 1802867"/>
                <a:gd name="connsiteY91" fmla="*/ 1144898 h 1663156"/>
                <a:gd name="connsiteX92" fmla="*/ 739544 w 1802867"/>
                <a:gd name="connsiteY92" fmla="*/ 1056224 h 1663156"/>
                <a:gd name="connsiteX93" fmla="*/ 719701 w 1802867"/>
                <a:gd name="connsiteY93" fmla="*/ 985129 h 1663156"/>
                <a:gd name="connsiteX94" fmla="*/ 725805 w 1802867"/>
                <a:gd name="connsiteY94" fmla="*/ 980306 h 1663156"/>
                <a:gd name="connsiteX95" fmla="*/ 743338 w 1802867"/>
                <a:gd name="connsiteY95" fmla="*/ 989655 h 1663156"/>
                <a:gd name="connsiteX96" fmla="*/ 769239 w 1802867"/>
                <a:gd name="connsiteY96" fmla="*/ 897621 h 1663156"/>
                <a:gd name="connsiteX97" fmla="*/ 782864 w 1802867"/>
                <a:gd name="connsiteY97" fmla="*/ 870440 h 1663156"/>
                <a:gd name="connsiteX98" fmla="*/ 807575 w 1802867"/>
                <a:gd name="connsiteY98" fmla="*/ 817108 h 1663156"/>
                <a:gd name="connsiteX99" fmla="*/ 840356 w 1802867"/>
                <a:gd name="connsiteY99" fmla="*/ 785378 h 1663156"/>
                <a:gd name="connsiteX100" fmla="*/ 928916 w 1802867"/>
                <a:gd name="connsiteY100" fmla="*/ 859102 h 1663156"/>
                <a:gd name="connsiteX101" fmla="*/ 855856 w 1802867"/>
                <a:gd name="connsiteY101" fmla="*/ 788076 h 1663156"/>
                <a:gd name="connsiteX102" fmla="*/ 867331 w 1802867"/>
                <a:gd name="connsiteY102" fmla="*/ 753854 h 1663156"/>
                <a:gd name="connsiteX103" fmla="*/ 878304 w 1802867"/>
                <a:gd name="connsiteY103" fmla="*/ 702762 h 1663156"/>
                <a:gd name="connsiteX104" fmla="*/ 898764 w 1802867"/>
                <a:gd name="connsiteY104" fmla="*/ 675193 h 1663156"/>
                <a:gd name="connsiteX105" fmla="*/ 928802 w 1802867"/>
                <a:gd name="connsiteY105" fmla="*/ 648127 h 1663156"/>
                <a:gd name="connsiteX106" fmla="*/ 1016424 w 1802867"/>
                <a:gd name="connsiteY106" fmla="*/ 619277 h 1663156"/>
                <a:gd name="connsiteX107" fmla="*/ 1039353 w 1802867"/>
                <a:gd name="connsiteY107" fmla="*/ 628307 h 1663156"/>
                <a:gd name="connsiteX108" fmla="*/ 1046371 w 1802867"/>
                <a:gd name="connsiteY108" fmla="*/ 625998 h 1663156"/>
                <a:gd name="connsiteX109" fmla="*/ 1124689 w 1802867"/>
                <a:gd name="connsiteY109" fmla="*/ 684497 h 1663156"/>
                <a:gd name="connsiteX110" fmla="*/ 1263449 w 1802867"/>
                <a:gd name="connsiteY110" fmla="*/ 773880 h 1663156"/>
                <a:gd name="connsiteX111" fmla="*/ 1177404 w 1802867"/>
                <a:gd name="connsiteY111" fmla="*/ 697870 h 1663156"/>
                <a:gd name="connsiteX112" fmla="*/ 1063081 w 1802867"/>
                <a:gd name="connsiteY112" fmla="*/ 621266 h 1663156"/>
                <a:gd name="connsiteX113" fmla="*/ 1077346 w 1802867"/>
                <a:gd name="connsiteY113" fmla="*/ 611734 h 1663156"/>
                <a:gd name="connsiteX114" fmla="*/ 1069391 w 1802867"/>
                <a:gd name="connsiteY114" fmla="*/ 596943 h 1663156"/>
                <a:gd name="connsiteX115" fmla="*/ 1137216 w 1802867"/>
                <a:gd name="connsiteY115" fmla="*/ 552183 h 1663156"/>
                <a:gd name="connsiteX116" fmla="*/ 1170158 w 1802867"/>
                <a:gd name="connsiteY116" fmla="*/ 558973 h 1663156"/>
                <a:gd name="connsiteX117" fmla="*/ 1193726 w 1802867"/>
                <a:gd name="connsiteY117" fmla="*/ 542765 h 1663156"/>
                <a:gd name="connsiteX118" fmla="*/ 1290127 w 1802867"/>
                <a:gd name="connsiteY118" fmla="*/ 510853 h 1663156"/>
                <a:gd name="connsiteX119" fmla="*/ 1345425 w 1802867"/>
                <a:gd name="connsiteY119" fmla="*/ 534353 h 1663156"/>
                <a:gd name="connsiteX120" fmla="*/ 1368651 w 1802867"/>
                <a:gd name="connsiteY120" fmla="*/ 523311 h 1663156"/>
                <a:gd name="connsiteX121" fmla="*/ 1370731 w 1802867"/>
                <a:gd name="connsiteY121" fmla="*/ 516956 h 1663156"/>
                <a:gd name="connsiteX122" fmla="*/ 1373109 w 1802867"/>
                <a:gd name="connsiteY122" fmla="*/ 515379 h 1663156"/>
                <a:gd name="connsiteX123" fmla="*/ 1459771 w 1802867"/>
                <a:gd name="connsiteY123" fmla="*/ 571112 h 1663156"/>
                <a:gd name="connsiteX124" fmla="*/ 1548216 w 1802867"/>
                <a:gd name="connsiteY124" fmla="*/ 655716 h 1663156"/>
                <a:gd name="connsiteX125" fmla="*/ 1486151 w 1802867"/>
                <a:gd name="connsiteY125" fmla="*/ 583707 h 1663156"/>
                <a:gd name="connsiteX126" fmla="*/ 1417731 w 1802867"/>
                <a:gd name="connsiteY126" fmla="*/ 526443 h 1663156"/>
                <a:gd name="connsiteX127" fmla="*/ 1353289 w 1802867"/>
                <a:gd name="connsiteY127" fmla="*/ 499331 h 1663156"/>
                <a:gd name="connsiteX128" fmla="*/ 1363690 w 1802867"/>
                <a:gd name="connsiteY128" fmla="*/ 478963 h 1663156"/>
                <a:gd name="connsiteX129" fmla="*/ 1404656 w 1802867"/>
                <a:gd name="connsiteY129" fmla="*/ 498097 h 1663156"/>
                <a:gd name="connsiteX130" fmla="*/ 1399078 w 1802867"/>
                <a:gd name="connsiteY130" fmla="*/ 462047 h 1663156"/>
                <a:gd name="connsiteX131" fmla="*/ 1405867 w 1802867"/>
                <a:gd name="connsiteY131" fmla="*/ 436969 h 1663156"/>
                <a:gd name="connsiteX132" fmla="*/ 1407764 w 1802867"/>
                <a:gd name="connsiteY132" fmla="*/ 411823 h 1663156"/>
                <a:gd name="connsiteX133" fmla="*/ 1429436 w 1802867"/>
                <a:gd name="connsiteY133" fmla="*/ 369281 h 1663156"/>
                <a:gd name="connsiteX134" fmla="*/ 1444775 w 1802867"/>
                <a:gd name="connsiteY134" fmla="*/ 343220 h 1663156"/>
                <a:gd name="connsiteX135" fmla="*/ 1457485 w 1802867"/>
                <a:gd name="connsiteY135" fmla="*/ 308061 h 1663156"/>
                <a:gd name="connsiteX136" fmla="*/ 1489718 w 1802867"/>
                <a:gd name="connsiteY136" fmla="*/ 278732 h 1663156"/>
                <a:gd name="connsiteX137" fmla="*/ 1542136 w 1802867"/>
                <a:gd name="connsiteY137" fmla="*/ 273817 h 1663156"/>
                <a:gd name="connsiteX138" fmla="*/ 1572265 w 1802867"/>
                <a:gd name="connsiteY138" fmla="*/ 281818 h 1663156"/>
                <a:gd name="connsiteX139" fmla="*/ 1580175 w 1802867"/>
                <a:gd name="connsiteY139" fmla="*/ 277452 h 1663156"/>
                <a:gd name="connsiteX140" fmla="*/ 1587673 w 1802867"/>
                <a:gd name="connsiteY140" fmla="*/ 239413 h 1663156"/>
                <a:gd name="connsiteX141" fmla="*/ 1615996 w 1802867"/>
                <a:gd name="connsiteY141" fmla="*/ 190127 h 1663156"/>
                <a:gd name="connsiteX142" fmla="*/ 1643565 w 1802867"/>
                <a:gd name="connsiteY142" fmla="*/ 165438 h 1663156"/>
                <a:gd name="connsiteX143" fmla="*/ 1706339 w 1802867"/>
                <a:gd name="connsiteY143" fmla="*/ 209786 h 1663156"/>
                <a:gd name="connsiteX144" fmla="*/ 1662951 w 1802867"/>
                <a:gd name="connsiteY144" fmla="*/ 162123 h 1663156"/>
                <a:gd name="connsiteX145" fmla="*/ 1620408 w 1802867"/>
                <a:gd name="connsiteY145" fmla="*/ 132908 h 1663156"/>
                <a:gd name="connsiteX146" fmla="*/ 1607081 w 1802867"/>
                <a:gd name="connsiteY146" fmla="*/ 112128 h 1663156"/>
                <a:gd name="connsiteX147" fmla="*/ 1614282 w 1802867"/>
                <a:gd name="connsiteY147" fmla="*/ 94778 h 1663156"/>
                <a:gd name="connsiteX148" fmla="*/ 1654630 w 1802867"/>
                <a:gd name="connsiteY148" fmla="*/ 57150 h 1663156"/>
                <a:gd name="connsiteX149" fmla="*/ 1686108 w 1802867"/>
                <a:gd name="connsiteY149" fmla="*/ 50018 h 1663156"/>
                <a:gd name="connsiteX150" fmla="*/ 1693880 w 1802867"/>
                <a:gd name="connsiteY150" fmla="*/ 34519 h 1663156"/>
                <a:gd name="connsiteX151" fmla="*/ 1715277 w 1802867"/>
                <a:gd name="connsiteY151" fmla="*/ 29330 h 1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802867" h="1663156">
                  <a:moveTo>
                    <a:pt x="1715277" y="29330"/>
                  </a:moveTo>
                  <a:cubicBezTo>
                    <a:pt x="1713426" y="19637"/>
                    <a:pt x="1708373" y="10013"/>
                    <a:pt x="1710865" y="0"/>
                  </a:cubicBezTo>
                  <a:cubicBezTo>
                    <a:pt x="1719346" y="17442"/>
                    <a:pt x="1727896" y="34839"/>
                    <a:pt x="1736834" y="52075"/>
                  </a:cubicBezTo>
                  <a:lnTo>
                    <a:pt x="1736720" y="52349"/>
                  </a:lnTo>
                  <a:cubicBezTo>
                    <a:pt x="1731119" y="62682"/>
                    <a:pt x="1737977" y="74044"/>
                    <a:pt x="1735325" y="84925"/>
                  </a:cubicBezTo>
                  <a:cubicBezTo>
                    <a:pt x="1731462" y="106756"/>
                    <a:pt x="1736286" y="128656"/>
                    <a:pt x="1738617" y="150350"/>
                  </a:cubicBezTo>
                  <a:cubicBezTo>
                    <a:pt x="1740492" y="168296"/>
                    <a:pt x="1745133" y="186058"/>
                    <a:pt x="1753019" y="202334"/>
                  </a:cubicBezTo>
                  <a:cubicBezTo>
                    <a:pt x="1760174" y="218039"/>
                    <a:pt x="1773867" y="229377"/>
                    <a:pt x="1781937" y="244602"/>
                  </a:cubicBezTo>
                  <a:cubicBezTo>
                    <a:pt x="1792681" y="259484"/>
                    <a:pt x="1798511" y="277223"/>
                    <a:pt x="1801757" y="295169"/>
                  </a:cubicBezTo>
                  <a:cubicBezTo>
                    <a:pt x="1803677" y="310050"/>
                    <a:pt x="1802191" y="325092"/>
                    <a:pt x="1802808" y="340065"/>
                  </a:cubicBezTo>
                  <a:cubicBezTo>
                    <a:pt x="1803311" y="354056"/>
                    <a:pt x="1800522" y="367817"/>
                    <a:pt x="1798762" y="381648"/>
                  </a:cubicBezTo>
                  <a:cubicBezTo>
                    <a:pt x="1797985" y="385946"/>
                    <a:pt x="1799036" y="390266"/>
                    <a:pt x="1800202" y="394472"/>
                  </a:cubicBezTo>
                  <a:cubicBezTo>
                    <a:pt x="1786692" y="425082"/>
                    <a:pt x="1770553" y="454640"/>
                    <a:pt x="1759877" y="486438"/>
                  </a:cubicBezTo>
                  <a:cubicBezTo>
                    <a:pt x="1747601" y="521802"/>
                    <a:pt x="1743738" y="559224"/>
                    <a:pt x="1737154" y="595892"/>
                  </a:cubicBezTo>
                  <a:cubicBezTo>
                    <a:pt x="1732925" y="617792"/>
                    <a:pt x="1728102" y="640583"/>
                    <a:pt x="1714934" y="659100"/>
                  </a:cubicBezTo>
                  <a:cubicBezTo>
                    <a:pt x="1703459" y="675147"/>
                    <a:pt x="1684782" y="683148"/>
                    <a:pt x="1667820" y="691927"/>
                  </a:cubicBezTo>
                  <a:cubicBezTo>
                    <a:pt x="1606258" y="723085"/>
                    <a:pt x="1555097" y="770817"/>
                    <a:pt x="1508897" y="821337"/>
                  </a:cubicBezTo>
                  <a:cubicBezTo>
                    <a:pt x="1473053" y="860793"/>
                    <a:pt x="1438488" y="901393"/>
                    <a:pt x="1403947" y="941992"/>
                  </a:cubicBezTo>
                  <a:cubicBezTo>
                    <a:pt x="1392700" y="942198"/>
                    <a:pt x="1382024" y="945901"/>
                    <a:pt x="1371509" y="949422"/>
                  </a:cubicBezTo>
                  <a:cubicBezTo>
                    <a:pt x="1368788" y="947364"/>
                    <a:pt x="1366114" y="945307"/>
                    <a:pt x="1363508" y="943318"/>
                  </a:cubicBezTo>
                  <a:cubicBezTo>
                    <a:pt x="1353061" y="944987"/>
                    <a:pt x="1346431" y="953537"/>
                    <a:pt x="1338064" y="959023"/>
                  </a:cubicBezTo>
                  <a:cubicBezTo>
                    <a:pt x="1325377" y="967413"/>
                    <a:pt x="1315799" y="979460"/>
                    <a:pt x="1305946" y="990867"/>
                  </a:cubicBezTo>
                  <a:cubicBezTo>
                    <a:pt x="1291339" y="1008378"/>
                    <a:pt x="1275314" y="1024883"/>
                    <a:pt x="1263152" y="1044314"/>
                  </a:cubicBezTo>
                  <a:cubicBezTo>
                    <a:pt x="1256729" y="1054555"/>
                    <a:pt x="1249048" y="1064042"/>
                    <a:pt x="1243950" y="1075083"/>
                  </a:cubicBezTo>
                  <a:cubicBezTo>
                    <a:pt x="1235263" y="1093714"/>
                    <a:pt x="1224656" y="1111431"/>
                    <a:pt x="1216838" y="1130450"/>
                  </a:cubicBezTo>
                  <a:cubicBezTo>
                    <a:pt x="1213957" y="1144921"/>
                    <a:pt x="1212952" y="1159939"/>
                    <a:pt x="1215055" y="1174616"/>
                  </a:cubicBezTo>
                  <a:cubicBezTo>
                    <a:pt x="1215763" y="1189795"/>
                    <a:pt x="1214940" y="1205042"/>
                    <a:pt x="1215352" y="1220267"/>
                  </a:cubicBezTo>
                  <a:cubicBezTo>
                    <a:pt x="1215946" y="1231377"/>
                    <a:pt x="1212380" y="1242441"/>
                    <a:pt x="1214392" y="1253528"/>
                  </a:cubicBezTo>
                  <a:lnTo>
                    <a:pt x="1214438" y="1253940"/>
                  </a:lnTo>
                  <a:cubicBezTo>
                    <a:pt x="1196995" y="1284778"/>
                    <a:pt x="1177199" y="1314862"/>
                    <a:pt x="1151207" y="1339231"/>
                  </a:cubicBezTo>
                  <a:cubicBezTo>
                    <a:pt x="1131181" y="1358204"/>
                    <a:pt x="1106607" y="1372103"/>
                    <a:pt x="1080272" y="1380150"/>
                  </a:cubicBezTo>
                  <a:cubicBezTo>
                    <a:pt x="1041227" y="1392174"/>
                    <a:pt x="999919" y="1394095"/>
                    <a:pt x="959320" y="1393477"/>
                  </a:cubicBezTo>
                  <a:cubicBezTo>
                    <a:pt x="884385" y="1391580"/>
                    <a:pt x="809998" y="1381293"/>
                    <a:pt x="735178" y="1377727"/>
                  </a:cubicBezTo>
                  <a:cubicBezTo>
                    <a:pt x="632239" y="1372103"/>
                    <a:pt x="525323" y="1379601"/>
                    <a:pt x="430545" y="1423310"/>
                  </a:cubicBezTo>
                  <a:cubicBezTo>
                    <a:pt x="426682" y="1422258"/>
                    <a:pt x="422681" y="1421549"/>
                    <a:pt x="418818" y="1422784"/>
                  </a:cubicBezTo>
                  <a:cubicBezTo>
                    <a:pt x="404691" y="1426487"/>
                    <a:pt x="390106" y="1428270"/>
                    <a:pt x="376207" y="1432842"/>
                  </a:cubicBezTo>
                  <a:cubicBezTo>
                    <a:pt x="355267" y="1439289"/>
                    <a:pt x="333367" y="1442055"/>
                    <a:pt x="312611" y="1449233"/>
                  </a:cubicBezTo>
                  <a:cubicBezTo>
                    <a:pt x="287830" y="1455474"/>
                    <a:pt x="262250" y="1458514"/>
                    <a:pt x="237767" y="1465966"/>
                  </a:cubicBezTo>
                  <a:cubicBezTo>
                    <a:pt x="223273" y="1471544"/>
                    <a:pt x="208895" y="1478791"/>
                    <a:pt x="197968" y="1490107"/>
                  </a:cubicBezTo>
                  <a:cubicBezTo>
                    <a:pt x="187246" y="1500942"/>
                    <a:pt x="177119" y="1512806"/>
                    <a:pt x="170673" y="1526751"/>
                  </a:cubicBezTo>
                  <a:cubicBezTo>
                    <a:pt x="165689" y="1536626"/>
                    <a:pt x="176959" y="1547051"/>
                    <a:pt x="171016" y="1556880"/>
                  </a:cubicBezTo>
                  <a:cubicBezTo>
                    <a:pt x="162900" y="1573157"/>
                    <a:pt x="155151" y="1589639"/>
                    <a:pt x="146738" y="1605778"/>
                  </a:cubicBezTo>
                  <a:cubicBezTo>
                    <a:pt x="142235" y="1613596"/>
                    <a:pt x="143652" y="1622809"/>
                    <a:pt x="142304" y="1631381"/>
                  </a:cubicBezTo>
                  <a:cubicBezTo>
                    <a:pt x="141023" y="1635679"/>
                    <a:pt x="138463" y="1639496"/>
                    <a:pt x="136954" y="1643771"/>
                  </a:cubicBezTo>
                  <a:cubicBezTo>
                    <a:pt x="136360" y="1649669"/>
                    <a:pt x="137732" y="1655613"/>
                    <a:pt x="137800" y="1661602"/>
                  </a:cubicBezTo>
                  <a:lnTo>
                    <a:pt x="137869" y="1663157"/>
                  </a:lnTo>
                  <a:cubicBezTo>
                    <a:pt x="126484" y="1659545"/>
                    <a:pt x="115649" y="1654378"/>
                    <a:pt x="105544" y="1648069"/>
                  </a:cubicBezTo>
                  <a:cubicBezTo>
                    <a:pt x="111122" y="1641805"/>
                    <a:pt x="117546" y="1636319"/>
                    <a:pt x="122987" y="1629941"/>
                  </a:cubicBezTo>
                  <a:cubicBezTo>
                    <a:pt x="125593" y="1627106"/>
                    <a:pt x="123787" y="1622991"/>
                    <a:pt x="123055" y="1619860"/>
                  </a:cubicBezTo>
                  <a:cubicBezTo>
                    <a:pt x="118735" y="1607470"/>
                    <a:pt x="114208" y="1595171"/>
                    <a:pt x="109979" y="1582781"/>
                  </a:cubicBezTo>
                  <a:cubicBezTo>
                    <a:pt x="106002" y="1570619"/>
                    <a:pt x="112425" y="1558161"/>
                    <a:pt x="110139" y="1545862"/>
                  </a:cubicBezTo>
                  <a:cubicBezTo>
                    <a:pt x="107396" y="1531003"/>
                    <a:pt x="110734" y="1515184"/>
                    <a:pt x="104722" y="1501011"/>
                  </a:cubicBezTo>
                  <a:cubicBezTo>
                    <a:pt x="95646" y="1491798"/>
                    <a:pt x="82525" y="1488483"/>
                    <a:pt x="72123" y="1481122"/>
                  </a:cubicBezTo>
                  <a:cubicBezTo>
                    <a:pt x="61973" y="1474470"/>
                    <a:pt x="58247" y="1462263"/>
                    <a:pt x="53058" y="1451976"/>
                  </a:cubicBezTo>
                  <a:cubicBezTo>
                    <a:pt x="42017" y="1427859"/>
                    <a:pt x="31958" y="1403284"/>
                    <a:pt x="20414" y="1379418"/>
                  </a:cubicBezTo>
                  <a:cubicBezTo>
                    <a:pt x="15910" y="1369657"/>
                    <a:pt x="14150" y="1358936"/>
                    <a:pt x="9738" y="1349175"/>
                  </a:cubicBezTo>
                  <a:cubicBezTo>
                    <a:pt x="4275" y="1337059"/>
                    <a:pt x="2012" y="1323869"/>
                    <a:pt x="0" y="1310838"/>
                  </a:cubicBezTo>
                  <a:cubicBezTo>
                    <a:pt x="434" y="1294151"/>
                    <a:pt x="5281" y="1277440"/>
                    <a:pt x="14905" y="1263678"/>
                  </a:cubicBezTo>
                  <a:cubicBezTo>
                    <a:pt x="22608" y="1253437"/>
                    <a:pt x="34038" y="1247082"/>
                    <a:pt x="45034" y="1241024"/>
                  </a:cubicBezTo>
                  <a:cubicBezTo>
                    <a:pt x="53332" y="1236475"/>
                    <a:pt x="60419" y="1230005"/>
                    <a:pt x="68946" y="1225868"/>
                  </a:cubicBezTo>
                  <a:cubicBezTo>
                    <a:pt x="76627" y="1221753"/>
                    <a:pt x="84993" y="1218210"/>
                    <a:pt x="91006" y="1211694"/>
                  </a:cubicBezTo>
                  <a:cubicBezTo>
                    <a:pt x="94869" y="1200082"/>
                    <a:pt x="92240" y="1186686"/>
                    <a:pt x="98458" y="1175736"/>
                  </a:cubicBezTo>
                  <a:cubicBezTo>
                    <a:pt x="104242" y="1167803"/>
                    <a:pt x="112334" y="1161997"/>
                    <a:pt x="119352" y="1155253"/>
                  </a:cubicBezTo>
                  <a:cubicBezTo>
                    <a:pt x="127445" y="1147618"/>
                    <a:pt x="138875" y="1144189"/>
                    <a:pt x="149870" y="1145241"/>
                  </a:cubicBezTo>
                  <a:cubicBezTo>
                    <a:pt x="159883" y="1146178"/>
                    <a:pt x="169964" y="1144006"/>
                    <a:pt x="178880" y="1139434"/>
                  </a:cubicBezTo>
                  <a:cubicBezTo>
                    <a:pt x="200551" y="1130679"/>
                    <a:pt x="220622" y="1117237"/>
                    <a:pt x="244190" y="1113854"/>
                  </a:cubicBezTo>
                  <a:cubicBezTo>
                    <a:pt x="255438" y="1112688"/>
                    <a:pt x="266776" y="1110402"/>
                    <a:pt x="278115" y="1112162"/>
                  </a:cubicBezTo>
                  <a:cubicBezTo>
                    <a:pt x="291259" y="1113991"/>
                    <a:pt x="304678" y="1111385"/>
                    <a:pt x="317754" y="1113945"/>
                  </a:cubicBezTo>
                  <a:cubicBezTo>
                    <a:pt x="324086" y="1114951"/>
                    <a:pt x="328750" y="1120254"/>
                    <a:pt x="334899" y="1121580"/>
                  </a:cubicBezTo>
                  <a:cubicBezTo>
                    <a:pt x="340477" y="1120232"/>
                    <a:pt x="345849" y="1116780"/>
                    <a:pt x="351815" y="1117991"/>
                  </a:cubicBezTo>
                  <a:cubicBezTo>
                    <a:pt x="367406" y="1120597"/>
                    <a:pt x="380939" y="1129627"/>
                    <a:pt x="392643" y="1139846"/>
                  </a:cubicBezTo>
                  <a:cubicBezTo>
                    <a:pt x="397833" y="1144235"/>
                    <a:pt x="398336" y="1151595"/>
                    <a:pt x="400096" y="1157791"/>
                  </a:cubicBezTo>
                  <a:cubicBezTo>
                    <a:pt x="403502" y="1171758"/>
                    <a:pt x="405399" y="1186274"/>
                    <a:pt x="410634" y="1199739"/>
                  </a:cubicBezTo>
                  <a:cubicBezTo>
                    <a:pt x="414360" y="1203716"/>
                    <a:pt x="424099" y="1206848"/>
                    <a:pt x="426362" y="1199785"/>
                  </a:cubicBezTo>
                  <a:cubicBezTo>
                    <a:pt x="432123" y="1189155"/>
                    <a:pt x="432854" y="1176582"/>
                    <a:pt x="438409" y="1165952"/>
                  </a:cubicBezTo>
                  <a:cubicBezTo>
                    <a:pt x="448399" y="1156396"/>
                    <a:pt x="463692" y="1155596"/>
                    <a:pt x="476814" y="1156305"/>
                  </a:cubicBezTo>
                  <a:cubicBezTo>
                    <a:pt x="496748" y="1157173"/>
                    <a:pt x="515653" y="1164580"/>
                    <a:pt x="533850" y="1172261"/>
                  </a:cubicBezTo>
                  <a:cubicBezTo>
                    <a:pt x="544114" y="1177222"/>
                    <a:pt x="555589" y="1182662"/>
                    <a:pt x="560710" y="1193544"/>
                  </a:cubicBezTo>
                  <a:cubicBezTo>
                    <a:pt x="565373" y="1201796"/>
                    <a:pt x="568071" y="1211352"/>
                    <a:pt x="574563" y="1218484"/>
                  </a:cubicBezTo>
                  <a:cubicBezTo>
                    <a:pt x="588691" y="1222896"/>
                    <a:pt x="603413" y="1226165"/>
                    <a:pt x="616031" y="1234417"/>
                  </a:cubicBezTo>
                  <a:cubicBezTo>
                    <a:pt x="628559" y="1240498"/>
                    <a:pt x="637520" y="1251402"/>
                    <a:pt x="644858" y="1262924"/>
                  </a:cubicBezTo>
                  <a:cubicBezTo>
                    <a:pt x="649064" y="1260638"/>
                    <a:pt x="653270" y="1258352"/>
                    <a:pt x="657522" y="1256112"/>
                  </a:cubicBezTo>
                  <a:cubicBezTo>
                    <a:pt x="663740" y="1269302"/>
                    <a:pt x="675901" y="1277966"/>
                    <a:pt x="684040" y="1289830"/>
                  </a:cubicBezTo>
                  <a:cubicBezTo>
                    <a:pt x="693710" y="1293259"/>
                    <a:pt x="704385" y="1291087"/>
                    <a:pt x="714215" y="1294105"/>
                  </a:cubicBezTo>
                  <a:cubicBezTo>
                    <a:pt x="720410" y="1295956"/>
                    <a:pt x="726445" y="1298334"/>
                    <a:pt x="732709" y="1300140"/>
                  </a:cubicBezTo>
                  <a:cubicBezTo>
                    <a:pt x="729760" y="1290904"/>
                    <a:pt x="726171" y="1281897"/>
                    <a:pt x="723336" y="1272662"/>
                  </a:cubicBezTo>
                  <a:cubicBezTo>
                    <a:pt x="733509" y="1267587"/>
                    <a:pt x="746448" y="1263609"/>
                    <a:pt x="750974" y="1252065"/>
                  </a:cubicBezTo>
                  <a:cubicBezTo>
                    <a:pt x="750517" y="1242555"/>
                    <a:pt x="745579" y="1234097"/>
                    <a:pt x="742859" y="1225182"/>
                  </a:cubicBezTo>
                  <a:cubicBezTo>
                    <a:pt x="747751" y="1213569"/>
                    <a:pt x="747133" y="1200653"/>
                    <a:pt x="748619" y="1188377"/>
                  </a:cubicBezTo>
                  <a:cubicBezTo>
                    <a:pt x="745282" y="1164854"/>
                    <a:pt x="737921" y="1141537"/>
                    <a:pt x="739635" y="1117534"/>
                  </a:cubicBezTo>
                  <a:cubicBezTo>
                    <a:pt x="739635" y="1108024"/>
                    <a:pt x="740893" y="1098446"/>
                    <a:pt x="745327" y="1089942"/>
                  </a:cubicBezTo>
                  <a:cubicBezTo>
                    <a:pt x="752185" y="1108093"/>
                    <a:pt x="759043" y="1126267"/>
                    <a:pt x="764576" y="1144898"/>
                  </a:cubicBezTo>
                  <a:cubicBezTo>
                    <a:pt x="757855" y="1114928"/>
                    <a:pt x="747408" y="1085919"/>
                    <a:pt x="739544" y="1056224"/>
                  </a:cubicBezTo>
                  <a:cubicBezTo>
                    <a:pt x="732777" y="1032564"/>
                    <a:pt x="726171" y="1008858"/>
                    <a:pt x="719701" y="985129"/>
                  </a:cubicBezTo>
                  <a:cubicBezTo>
                    <a:pt x="721713" y="983460"/>
                    <a:pt x="723725" y="981860"/>
                    <a:pt x="725805" y="980306"/>
                  </a:cubicBezTo>
                  <a:cubicBezTo>
                    <a:pt x="731337" y="983917"/>
                    <a:pt x="737166" y="987118"/>
                    <a:pt x="743338" y="989655"/>
                  </a:cubicBezTo>
                  <a:cubicBezTo>
                    <a:pt x="749968" y="958451"/>
                    <a:pt x="758243" y="927567"/>
                    <a:pt x="769239" y="897621"/>
                  </a:cubicBezTo>
                  <a:cubicBezTo>
                    <a:pt x="773148" y="888203"/>
                    <a:pt x="781103" y="880727"/>
                    <a:pt x="782864" y="870440"/>
                  </a:cubicBezTo>
                  <a:cubicBezTo>
                    <a:pt x="787115" y="851169"/>
                    <a:pt x="794179" y="831967"/>
                    <a:pt x="807575" y="817108"/>
                  </a:cubicBezTo>
                  <a:cubicBezTo>
                    <a:pt x="816331" y="804398"/>
                    <a:pt x="828789" y="795277"/>
                    <a:pt x="840356" y="785378"/>
                  </a:cubicBezTo>
                  <a:cubicBezTo>
                    <a:pt x="868406" y="811622"/>
                    <a:pt x="898192" y="836059"/>
                    <a:pt x="928916" y="859102"/>
                  </a:cubicBezTo>
                  <a:cubicBezTo>
                    <a:pt x="903473" y="836585"/>
                    <a:pt x="879173" y="812765"/>
                    <a:pt x="855856" y="788076"/>
                  </a:cubicBezTo>
                  <a:cubicBezTo>
                    <a:pt x="860930" y="777149"/>
                    <a:pt x="866805" y="766153"/>
                    <a:pt x="867331" y="753854"/>
                  </a:cubicBezTo>
                  <a:cubicBezTo>
                    <a:pt x="869503" y="736664"/>
                    <a:pt x="868223" y="717759"/>
                    <a:pt x="878304" y="702762"/>
                  </a:cubicBezTo>
                  <a:cubicBezTo>
                    <a:pt x="884270" y="692955"/>
                    <a:pt x="892043" y="684451"/>
                    <a:pt x="898764" y="675193"/>
                  </a:cubicBezTo>
                  <a:cubicBezTo>
                    <a:pt x="906628" y="664015"/>
                    <a:pt x="918240" y="656448"/>
                    <a:pt x="928802" y="648127"/>
                  </a:cubicBezTo>
                  <a:cubicBezTo>
                    <a:pt x="954314" y="629930"/>
                    <a:pt x="985700" y="622432"/>
                    <a:pt x="1016424" y="619277"/>
                  </a:cubicBezTo>
                  <a:cubicBezTo>
                    <a:pt x="1024859" y="619277"/>
                    <a:pt x="1031855" y="625038"/>
                    <a:pt x="1039353" y="628307"/>
                  </a:cubicBezTo>
                  <a:cubicBezTo>
                    <a:pt x="1041639" y="627484"/>
                    <a:pt x="1043993" y="626730"/>
                    <a:pt x="1046371" y="625998"/>
                  </a:cubicBezTo>
                  <a:cubicBezTo>
                    <a:pt x="1069025" y="649681"/>
                    <a:pt x="1097737" y="666255"/>
                    <a:pt x="1124689" y="684497"/>
                  </a:cubicBezTo>
                  <a:cubicBezTo>
                    <a:pt x="1170135" y="715541"/>
                    <a:pt x="1220747" y="738813"/>
                    <a:pt x="1263449" y="773880"/>
                  </a:cubicBezTo>
                  <a:cubicBezTo>
                    <a:pt x="1237686" y="745488"/>
                    <a:pt x="1206642" y="722490"/>
                    <a:pt x="1177404" y="697870"/>
                  </a:cubicBezTo>
                  <a:cubicBezTo>
                    <a:pt x="1142543" y="667672"/>
                    <a:pt x="1100503" y="647807"/>
                    <a:pt x="1063081" y="621266"/>
                  </a:cubicBezTo>
                  <a:cubicBezTo>
                    <a:pt x="1067722" y="617929"/>
                    <a:pt x="1072500" y="614774"/>
                    <a:pt x="1077346" y="611734"/>
                  </a:cubicBezTo>
                  <a:cubicBezTo>
                    <a:pt x="1074534" y="606865"/>
                    <a:pt x="1071883" y="601927"/>
                    <a:pt x="1069391" y="596943"/>
                  </a:cubicBezTo>
                  <a:cubicBezTo>
                    <a:pt x="1087999" y="576872"/>
                    <a:pt x="1112162" y="562653"/>
                    <a:pt x="1137216" y="552183"/>
                  </a:cubicBezTo>
                  <a:cubicBezTo>
                    <a:pt x="1148509" y="545897"/>
                    <a:pt x="1159482" y="555864"/>
                    <a:pt x="1170158" y="558973"/>
                  </a:cubicBezTo>
                  <a:cubicBezTo>
                    <a:pt x="1178410" y="554172"/>
                    <a:pt x="1185931" y="548252"/>
                    <a:pt x="1193726" y="542765"/>
                  </a:cubicBezTo>
                  <a:cubicBezTo>
                    <a:pt x="1222324" y="523997"/>
                    <a:pt x="1255677" y="511424"/>
                    <a:pt x="1290127" y="510853"/>
                  </a:cubicBezTo>
                  <a:cubicBezTo>
                    <a:pt x="1310129" y="514190"/>
                    <a:pt x="1327183" y="526192"/>
                    <a:pt x="1345425" y="534353"/>
                  </a:cubicBezTo>
                  <a:cubicBezTo>
                    <a:pt x="1353015" y="530375"/>
                    <a:pt x="1361290" y="527746"/>
                    <a:pt x="1368651" y="523311"/>
                  </a:cubicBezTo>
                  <a:cubicBezTo>
                    <a:pt x="1369428" y="521185"/>
                    <a:pt x="1369977" y="519014"/>
                    <a:pt x="1370731" y="516956"/>
                  </a:cubicBezTo>
                  <a:cubicBezTo>
                    <a:pt x="1371326" y="516568"/>
                    <a:pt x="1372515" y="515768"/>
                    <a:pt x="1373109" y="515379"/>
                  </a:cubicBezTo>
                  <a:cubicBezTo>
                    <a:pt x="1404953" y="528729"/>
                    <a:pt x="1434671" y="547314"/>
                    <a:pt x="1459771" y="571112"/>
                  </a:cubicBezTo>
                  <a:cubicBezTo>
                    <a:pt x="1489192" y="599367"/>
                    <a:pt x="1517401" y="628970"/>
                    <a:pt x="1548216" y="655716"/>
                  </a:cubicBezTo>
                  <a:cubicBezTo>
                    <a:pt x="1526499" y="632582"/>
                    <a:pt x="1508669" y="606087"/>
                    <a:pt x="1486151" y="583707"/>
                  </a:cubicBezTo>
                  <a:cubicBezTo>
                    <a:pt x="1465417" y="562333"/>
                    <a:pt x="1443655" y="541439"/>
                    <a:pt x="1417731" y="526443"/>
                  </a:cubicBezTo>
                  <a:cubicBezTo>
                    <a:pt x="1397500" y="514716"/>
                    <a:pt x="1375738" y="505755"/>
                    <a:pt x="1353289" y="499331"/>
                  </a:cubicBezTo>
                  <a:cubicBezTo>
                    <a:pt x="1356147" y="492245"/>
                    <a:pt x="1359599" y="485409"/>
                    <a:pt x="1363690" y="478963"/>
                  </a:cubicBezTo>
                  <a:cubicBezTo>
                    <a:pt x="1377772" y="484403"/>
                    <a:pt x="1390460" y="492885"/>
                    <a:pt x="1404656" y="498097"/>
                  </a:cubicBezTo>
                  <a:cubicBezTo>
                    <a:pt x="1402049" y="486232"/>
                    <a:pt x="1397592" y="474368"/>
                    <a:pt x="1399078" y="462047"/>
                  </a:cubicBezTo>
                  <a:cubicBezTo>
                    <a:pt x="1399718" y="453314"/>
                    <a:pt x="1403010" y="445153"/>
                    <a:pt x="1405867" y="436969"/>
                  </a:cubicBezTo>
                  <a:cubicBezTo>
                    <a:pt x="1409045" y="428808"/>
                    <a:pt x="1403718" y="419801"/>
                    <a:pt x="1407764" y="411823"/>
                  </a:cubicBezTo>
                  <a:cubicBezTo>
                    <a:pt x="1414325" y="397330"/>
                    <a:pt x="1419766" y="382082"/>
                    <a:pt x="1429436" y="369281"/>
                  </a:cubicBezTo>
                  <a:cubicBezTo>
                    <a:pt x="1435265" y="361074"/>
                    <a:pt x="1441826" y="353027"/>
                    <a:pt x="1444775" y="343220"/>
                  </a:cubicBezTo>
                  <a:cubicBezTo>
                    <a:pt x="1448432" y="331356"/>
                    <a:pt x="1449415" y="318120"/>
                    <a:pt x="1457485" y="308061"/>
                  </a:cubicBezTo>
                  <a:cubicBezTo>
                    <a:pt x="1466400" y="296517"/>
                    <a:pt x="1477762" y="286985"/>
                    <a:pt x="1489718" y="278732"/>
                  </a:cubicBezTo>
                  <a:cubicBezTo>
                    <a:pt x="1505994" y="270868"/>
                    <a:pt x="1524716" y="274914"/>
                    <a:pt x="1542136" y="273817"/>
                  </a:cubicBezTo>
                  <a:cubicBezTo>
                    <a:pt x="1552880" y="272834"/>
                    <a:pt x="1562824" y="277246"/>
                    <a:pt x="1572265" y="281818"/>
                  </a:cubicBezTo>
                  <a:cubicBezTo>
                    <a:pt x="1574871" y="280332"/>
                    <a:pt x="1577477" y="278847"/>
                    <a:pt x="1580175" y="277452"/>
                  </a:cubicBezTo>
                  <a:cubicBezTo>
                    <a:pt x="1582735" y="264788"/>
                    <a:pt x="1582415" y="251437"/>
                    <a:pt x="1587673" y="239413"/>
                  </a:cubicBezTo>
                  <a:cubicBezTo>
                    <a:pt x="1594439" y="221605"/>
                    <a:pt x="1604315" y="205146"/>
                    <a:pt x="1615996" y="190127"/>
                  </a:cubicBezTo>
                  <a:cubicBezTo>
                    <a:pt x="1623723" y="180365"/>
                    <a:pt x="1634444" y="173713"/>
                    <a:pt x="1643565" y="165438"/>
                  </a:cubicBezTo>
                  <a:cubicBezTo>
                    <a:pt x="1665397" y="178834"/>
                    <a:pt x="1687251" y="192550"/>
                    <a:pt x="1706339" y="209786"/>
                  </a:cubicBezTo>
                  <a:cubicBezTo>
                    <a:pt x="1694086" y="192024"/>
                    <a:pt x="1678496" y="176936"/>
                    <a:pt x="1662951" y="162123"/>
                  </a:cubicBezTo>
                  <a:cubicBezTo>
                    <a:pt x="1650446" y="150145"/>
                    <a:pt x="1635633" y="140978"/>
                    <a:pt x="1620408" y="132908"/>
                  </a:cubicBezTo>
                  <a:cubicBezTo>
                    <a:pt x="1617528" y="124953"/>
                    <a:pt x="1609481" y="120152"/>
                    <a:pt x="1607081" y="112128"/>
                  </a:cubicBezTo>
                  <a:cubicBezTo>
                    <a:pt x="1605023" y="105248"/>
                    <a:pt x="1610304" y="99670"/>
                    <a:pt x="1614282" y="94778"/>
                  </a:cubicBezTo>
                  <a:cubicBezTo>
                    <a:pt x="1625712" y="80285"/>
                    <a:pt x="1639451" y="67643"/>
                    <a:pt x="1654630" y="57150"/>
                  </a:cubicBezTo>
                  <a:cubicBezTo>
                    <a:pt x="1663934" y="50704"/>
                    <a:pt x="1676004" y="53835"/>
                    <a:pt x="1686108" y="50018"/>
                  </a:cubicBezTo>
                  <a:cubicBezTo>
                    <a:pt x="1689583" y="45332"/>
                    <a:pt x="1689926" y="38839"/>
                    <a:pt x="1693880" y="34519"/>
                  </a:cubicBezTo>
                  <a:cubicBezTo>
                    <a:pt x="1700487" y="31250"/>
                    <a:pt x="1708145" y="31090"/>
                    <a:pt x="1715277" y="29330"/>
                  </a:cubicBezTo>
                  <a:close/>
                </a:path>
              </a:pathLst>
            </a:custGeom>
            <a:solidFill>
              <a:srgbClr val="4FB9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8F2EBF5C-7A80-36A4-9C9E-2956E49CB8F7}"/>
                </a:ext>
              </a:extLst>
            </p:cNvPr>
            <p:cNvSpPr/>
            <p:nvPr/>
          </p:nvSpPr>
          <p:spPr>
            <a:xfrm>
              <a:off x="9482840" y="2837887"/>
              <a:ext cx="1567" cy="3955"/>
            </a:xfrm>
            <a:custGeom>
              <a:avLst/>
              <a:gdLst>
                <a:gd name="connsiteX0" fmla="*/ 0 w 14983"/>
                <a:gd name="connsiteY0" fmla="*/ 0 h 37810"/>
                <a:gd name="connsiteX1" fmla="*/ 6629 w 14983"/>
                <a:gd name="connsiteY1" fmla="*/ 5441 h 37810"/>
                <a:gd name="connsiteX2" fmla="*/ 13282 w 14983"/>
                <a:gd name="connsiteY2" fmla="*/ 37811 h 37810"/>
                <a:gd name="connsiteX3" fmla="*/ 0 w 14983"/>
                <a:gd name="connsiteY3" fmla="*/ 0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3" h="37810">
                  <a:moveTo>
                    <a:pt x="0" y="0"/>
                  </a:moveTo>
                  <a:cubicBezTo>
                    <a:pt x="1669" y="1372"/>
                    <a:pt x="4983" y="4092"/>
                    <a:pt x="6629" y="5441"/>
                  </a:cubicBezTo>
                  <a:cubicBezTo>
                    <a:pt x="11156" y="15385"/>
                    <a:pt x="18265" y="26723"/>
                    <a:pt x="13282" y="37811"/>
                  </a:cubicBezTo>
                  <a:cubicBezTo>
                    <a:pt x="8435" y="25352"/>
                    <a:pt x="4229" y="12665"/>
                    <a:pt x="0" y="0"/>
                  </a:cubicBezTo>
                  <a:close/>
                </a:path>
              </a:pathLst>
            </a:custGeom>
            <a:solidFill>
              <a:srgbClr val="49494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96E64882-F452-85FB-A036-88A36D4A6644}"/>
                </a:ext>
              </a:extLst>
            </p:cNvPr>
            <p:cNvSpPr/>
            <p:nvPr/>
          </p:nvSpPr>
          <p:spPr>
            <a:xfrm>
              <a:off x="9491274" y="2838538"/>
              <a:ext cx="5543" cy="12104"/>
            </a:xfrm>
            <a:custGeom>
              <a:avLst/>
              <a:gdLst>
                <a:gd name="connsiteX0" fmla="*/ 3703 w 52989"/>
                <a:gd name="connsiteY0" fmla="*/ 0 h 115717"/>
                <a:gd name="connsiteX1" fmla="*/ 52989 w 52989"/>
                <a:gd name="connsiteY1" fmla="*/ 107008 h 115717"/>
                <a:gd name="connsiteX2" fmla="*/ 25375 w 52989"/>
                <a:gd name="connsiteY2" fmla="*/ 104059 h 115717"/>
                <a:gd name="connsiteX3" fmla="*/ 1372 w 52989"/>
                <a:gd name="connsiteY3" fmla="*/ 115717 h 115717"/>
                <a:gd name="connsiteX4" fmla="*/ 0 w 52989"/>
                <a:gd name="connsiteY4" fmla="*/ 107602 h 115717"/>
                <a:gd name="connsiteX5" fmla="*/ 17396 w 52989"/>
                <a:gd name="connsiteY5" fmla="*/ 90023 h 115717"/>
                <a:gd name="connsiteX6" fmla="*/ 10241 w 52989"/>
                <a:gd name="connsiteY6" fmla="*/ 46589 h 115717"/>
                <a:gd name="connsiteX7" fmla="*/ 3703 w 52989"/>
                <a:gd name="connsiteY7" fmla="*/ 0 h 1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89" h="115717">
                  <a:moveTo>
                    <a:pt x="3703" y="0"/>
                  </a:moveTo>
                  <a:cubicBezTo>
                    <a:pt x="20460" y="35525"/>
                    <a:pt x="36759" y="71232"/>
                    <a:pt x="52989" y="107008"/>
                  </a:cubicBezTo>
                  <a:cubicBezTo>
                    <a:pt x="43525" y="109454"/>
                    <a:pt x="34770" y="103099"/>
                    <a:pt x="25375" y="104059"/>
                  </a:cubicBezTo>
                  <a:cubicBezTo>
                    <a:pt x="16093" y="104585"/>
                    <a:pt x="8961" y="111145"/>
                    <a:pt x="1372" y="115717"/>
                  </a:cubicBezTo>
                  <a:cubicBezTo>
                    <a:pt x="937" y="112951"/>
                    <a:pt x="457" y="110254"/>
                    <a:pt x="0" y="107602"/>
                  </a:cubicBezTo>
                  <a:cubicBezTo>
                    <a:pt x="6995" y="103396"/>
                    <a:pt x="14767" y="98047"/>
                    <a:pt x="17396" y="90023"/>
                  </a:cubicBezTo>
                  <a:cubicBezTo>
                    <a:pt x="15910" y="75438"/>
                    <a:pt x="11819" y="61196"/>
                    <a:pt x="10241" y="46589"/>
                  </a:cubicBezTo>
                  <a:cubicBezTo>
                    <a:pt x="8733" y="30953"/>
                    <a:pt x="3383" y="15819"/>
                    <a:pt x="3703" y="0"/>
                  </a:cubicBezTo>
                  <a:close/>
                </a:path>
              </a:pathLst>
            </a:custGeom>
            <a:solidFill>
              <a:srgbClr val="E8F1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DBC90F3D-5046-1B36-7C17-4DA72A4E6232}"/>
                </a:ext>
              </a:extLst>
            </p:cNvPr>
            <p:cNvSpPr/>
            <p:nvPr/>
          </p:nvSpPr>
          <p:spPr>
            <a:xfrm>
              <a:off x="9487508" y="2843454"/>
              <a:ext cx="5284" cy="9806"/>
            </a:xfrm>
            <a:custGeom>
              <a:avLst/>
              <a:gdLst>
                <a:gd name="connsiteX0" fmla="*/ 0 w 50520"/>
                <a:gd name="connsiteY0" fmla="*/ 0 h 93748"/>
                <a:gd name="connsiteX1" fmla="*/ 20071 w 50520"/>
                <a:gd name="connsiteY1" fmla="*/ 36233 h 93748"/>
                <a:gd name="connsiteX2" fmla="*/ 21694 w 50520"/>
                <a:gd name="connsiteY2" fmla="*/ 56144 h 93748"/>
                <a:gd name="connsiteX3" fmla="*/ 32598 w 50520"/>
                <a:gd name="connsiteY3" fmla="*/ 79027 h 93748"/>
                <a:gd name="connsiteX4" fmla="*/ 50521 w 50520"/>
                <a:gd name="connsiteY4" fmla="*/ 70797 h 93748"/>
                <a:gd name="connsiteX5" fmla="*/ 44897 w 50520"/>
                <a:gd name="connsiteY5" fmla="*/ 88697 h 93748"/>
                <a:gd name="connsiteX6" fmla="*/ 28689 w 50520"/>
                <a:gd name="connsiteY6" fmla="*/ 93749 h 93748"/>
                <a:gd name="connsiteX7" fmla="*/ 0 w 50520"/>
                <a:gd name="connsiteY7" fmla="*/ 0 h 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20" h="93748">
                  <a:moveTo>
                    <a:pt x="0" y="0"/>
                  </a:moveTo>
                  <a:cubicBezTo>
                    <a:pt x="5966" y="12459"/>
                    <a:pt x="13305" y="24186"/>
                    <a:pt x="20071" y="36233"/>
                  </a:cubicBezTo>
                  <a:cubicBezTo>
                    <a:pt x="17076" y="42771"/>
                    <a:pt x="20665" y="49560"/>
                    <a:pt x="21694" y="56144"/>
                  </a:cubicBezTo>
                  <a:cubicBezTo>
                    <a:pt x="23226" y="64465"/>
                    <a:pt x="25237" y="73769"/>
                    <a:pt x="32598" y="79027"/>
                  </a:cubicBezTo>
                  <a:cubicBezTo>
                    <a:pt x="40096" y="81725"/>
                    <a:pt x="45331" y="74889"/>
                    <a:pt x="50521" y="70797"/>
                  </a:cubicBezTo>
                  <a:cubicBezTo>
                    <a:pt x="49698" y="76947"/>
                    <a:pt x="50566" y="84490"/>
                    <a:pt x="44897" y="88697"/>
                  </a:cubicBezTo>
                  <a:cubicBezTo>
                    <a:pt x="40828" y="93337"/>
                    <a:pt x="34198" y="92766"/>
                    <a:pt x="28689" y="93749"/>
                  </a:cubicBezTo>
                  <a:cubicBezTo>
                    <a:pt x="20391" y="62110"/>
                    <a:pt x="11796" y="30518"/>
                    <a:pt x="0" y="0"/>
                  </a:cubicBezTo>
                  <a:close/>
                </a:path>
              </a:pathLst>
            </a:custGeom>
            <a:solidFill>
              <a:srgbClr val="85CC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9293C54F-3820-385D-AAC9-DB9C7A852706}"/>
                </a:ext>
              </a:extLst>
            </p:cNvPr>
            <p:cNvSpPr/>
            <p:nvPr/>
          </p:nvSpPr>
          <p:spPr>
            <a:xfrm>
              <a:off x="9526085" y="2845446"/>
              <a:ext cx="14419" cy="33797"/>
            </a:xfrm>
            <a:custGeom>
              <a:avLst/>
              <a:gdLst>
                <a:gd name="connsiteX0" fmla="*/ 0 w 137845"/>
                <a:gd name="connsiteY0" fmla="*/ 0 h 323103"/>
                <a:gd name="connsiteX1" fmla="*/ 100172 w 137845"/>
                <a:gd name="connsiteY1" fmla="*/ 162603 h 323103"/>
                <a:gd name="connsiteX2" fmla="*/ 107053 w 137845"/>
                <a:gd name="connsiteY2" fmla="*/ 213261 h 323103"/>
                <a:gd name="connsiteX3" fmla="*/ 125456 w 137845"/>
                <a:gd name="connsiteY3" fmla="*/ 275006 h 323103"/>
                <a:gd name="connsiteX4" fmla="*/ 137846 w 137845"/>
                <a:gd name="connsiteY4" fmla="*/ 307787 h 323103"/>
                <a:gd name="connsiteX5" fmla="*/ 108196 w 137845"/>
                <a:gd name="connsiteY5" fmla="*/ 323103 h 323103"/>
                <a:gd name="connsiteX6" fmla="*/ 91989 w 137845"/>
                <a:gd name="connsiteY6" fmla="*/ 294963 h 323103"/>
                <a:gd name="connsiteX7" fmla="*/ 71277 w 137845"/>
                <a:gd name="connsiteY7" fmla="*/ 242339 h 323103"/>
                <a:gd name="connsiteX8" fmla="*/ 42794 w 137845"/>
                <a:gd name="connsiteY8" fmla="*/ 183589 h 323103"/>
                <a:gd name="connsiteX9" fmla="*/ 25900 w 137845"/>
                <a:gd name="connsiteY9" fmla="*/ 145321 h 323103"/>
                <a:gd name="connsiteX10" fmla="*/ 56395 w 137845"/>
                <a:gd name="connsiteY10" fmla="*/ 179817 h 323103"/>
                <a:gd name="connsiteX11" fmla="*/ 51869 w 137845"/>
                <a:gd name="connsiteY11" fmla="*/ 161255 h 323103"/>
                <a:gd name="connsiteX12" fmla="*/ 6744 w 137845"/>
                <a:gd name="connsiteY12" fmla="*/ 30701 h 323103"/>
                <a:gd name="connsiteX13" fmla="*/ 0 w 137845"/>
                <a:gd name="connsiteY13" fmla="*/ 0 h 32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45" h="323103">
                  <a:moveTo>
                    <a:pt x="0" y="0"/>
                  </a:moveTo>
                  <a:cubicBezTo>
                    <a:pt x="33878" y="53904"/>
                    <a:pt x="67025" y="108265"/>
                    <a:pt x="100172" y="162603"/>
                  </a:cubicBezTo>
                  <a:cubicBezTo>
                    <a:pt x="97658" y="179817"/>
                    <a:pt x="103510" y="196619"/>
                    <a:pt x="107053" y="213261"/>
                  </a:cubicBezTo>
                  <a:cubicBezTo>
                    <a:pt x="111397" y="234338"/>
                    <a:pt x="118689" y="254615"/>
                    <a:pt x="125456" y="275006"/>
                  </a:cubicBezTo>
                  <a:cubicBezTo>
                    <a:pt x="129090" y="286116"/>
                    <a:pt x="135354" y="296266"/>
                    <a:pt x="137846" y="307787"/>
                  </a:cubicBezTo>
                  <a:cubicBezTo>
                    <a:pt x="127879" y="312725"/>
                    <a:pt x="117980" y="317800"/>
                    <a:pt x="108196" y="323103"/>
                  </a:cubicBezTo>
                  <a:cubicBezTo>
                    <a:pt x="100561" y="315148"/>
                    <a:pt x="96972" y="304541"/>
                    <a:pt x="91989" y="294963"/>
                  </a:cubicBezTo>
                  <a:cubicBezTo>
                    <a:pt x="83485" y="278046"/>
                    <a:pt x="79416" y="259392"/>
                    <a:pt x="71277" y="242339"/>
                  </a:cubicBezTo>
                  <a:cubicBezTo>
                    <a:pt x="61928" y="222679"/>
                    <a:pt x="51321" y="203614"/>
                    <a:pt x="42794" y="183589"/>
                  </a:cubicBezTo>
                  <a:cubicBezTo>
                    <a:pt x="37330" y="170741"/>
                    <a:pt x="29604" y="158877"/>
                    <a:pt x="25900" y="145321"/>
                  </a:cubicBezTo>
                  <a:cubicBezTo>
                    <a:pt x="38976" y="154008"/>
                    <a:pt x="45011" y="169347"/>
                    <a:pt x="56395" y="179817"/>
                  </a:cubicBezTo>
                  <a:cubicBezTo>
                    <a:pt x="56075" y="173370"/>
                    <a:pt x="54544" y="167084"/>
                    <a:pt x="51869" y="161255"/>
                  </a:cubicBezTo>
                  <a:cubicBezTo>
                    <a:pt x="34039" y="118758"/>
                    <a:pt x="18722" y="75187"/>
                    <a:pt x="6744" y="30701"/>
                  </a:cubicBezTo>
                  <a:cubicBezTo>
                    <a:pt x="4183" y="20528"/>
                    <a:pt x="297" y="10584"/>
                    <a:pt x="0" y="0"/>
                  </a:cubicBezTo>
                  <a:close/>
                </a:path>
              </a:pathLst>
            </a:custGeom>
            <a:solidFill>
              <a:srgbClr val="21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E7069C5B-0AB4-BFA3-C322-BD9A6D057781}"/>
                </a:ext>
              </a:extLst>
            </p:cNvPr>
            <p:cNvSpPr/>
            <p:nvPr/>
          </p:nvSpPr>
          <p:spPr>
            <a:xfrm>
              <a:off x="9489485" y="2847244"/>
              <a:ext cx="8977" cy="6203"/>
            </a:xfrm>
            <a:custGeom>
              <a:avLst/>
              <a:gdLst>
                <a:gd name="connsiteX0" fmla="*/ 2791 w 85818"/>
                <a:gd name="connsiteY0" fmla="*/ 19911 h 59298"/>
                <a:gd name="connsiteX1" fmla="*/ 1168 w 85818"/>
                <a:gd name="connsiteY1" fmla="*/ 0 h 59298"/>
                <a:gd name="connsiteX2" fmla="*/ 15250 w 85818"/>
                <a:gd name="connsiteY2" fmla="*/ 25100 h 59298"/>
                <a:gd name="connsiteX3" fmla="*/ 14655 w 85818"/>
                <a:gd name="connsiteY3" fmla="*/ 23340 h 59298"/>
                <a:gd name="connsiteX4" fmla="*/ 17101 w 85818"/>
                <a:gd name="connsiteY4" fmla="*/ 24369 h 59298"/>
                <a:gd name="connsiteX5" fmla="*/ 18473 w 85818"/>
                <a:gd name="connsiteY5" fmla="*/ 32484 h 59298"/>
                <a:gd name="connsiteX6" fmla="*/ 42476 w 85818"/>
                <a:gd name="connsiteY6" fmla="*/ 20825 h 59298"/>
                <a:gd name="connsiteX7" fmla="*/ 70091 w 85818"/>
                <a:gd name="connsiteY7" fmla="*/ 23774 h 59298"/>
                <a:gd name="connsiteX8" fmla="*/ 85819 w 85818"/>
                <a:gd name="connsiteY8" fmla="*/ 59299 h 59298"/>
                <a:gd name="connsiteX9" fmla="*/ 55780 w 85818"/>
                <a:gd name="connsiteY9" fmla="*/ 36119 h 59298"/>
                <a:gd name="connsiteX10" fmla="*/ 31617 w 85818"/>
                <a:gd name="connsiteY10" fmla="*/ 34564 h 59298"/>
                <a:gd name="connsiteX11" fmla="*/ 13695 w 85818"/>
                <a:gd name="connsiteY11" fmla="*/ 42794 h 59298"/>
                <a:gd name="connsiteX12" fmla="*/ 2791 w 85818"/>
                <a:gd name="connsiteY12" fmla="*/ 19911 h 5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818" h="59298">
                  <a:moveTo>
                    <a:pt x="2791" y="19911"/>
                  </a:moveTo>
                  <a:cubicBezTo>
                    <a:pt x="1762" y="13327"/>
                    <a:pt x="-1827" y="6538"/>
                    <a:pt x="1168" y="0"/>
                  </a:cubicBezTo>
                  <a:cubicBezTo>
                    <a:pt x="6037" y="8252"/>
                    <a:pt x="10632" y="16665"/>
                    <a:pt x="15250" y="25100"/>
                  </a:cubicBezTo>
                  <a:lnTo>
                    <a:pt x="14655" y="23340"/>
                  </a:lnTo>
                  <a:lnTo>
                    <a:pt x="17101" y="24369"/>
                  </a:lnTo>
                  <a:cubicBezTo>
                    <a:pt x="17559" y="27020"/>
                    <a:pt x="18039" y="29718"/>
                    <a:pt x="18473" y="32484"/>
                  </a:cubicBezTo>
                  <a:cubicBezTo>
                    <a:pt x="26062" y="27912"/>
                    <a:pt x="33195" y="21351"/>
                    <a:pt x="42476" y="20825"/>
                  </a:cubicBezTo>
                  <a:cubicBezTo>
                    <a:pt x="51871" y="19865"/>
                    <a:pt x="60627" y="26220"/>
                    <a:pt x="70091" y="23774"/>
                  </a:cubicBezTo>
                  <a:cubicBezTo>
                    <a:pt x="75509" y="35525"/>
                    <a:pt x="80629" y="47435"/>
                    <a:pt x="85819" y="59299"/>
                  </a:cubicBezTo>
                  <a:cubicBezTo>
                    <a:pt x="72697" y="56441"/>
                    <a:pt x="66822" y="42611"/>
                    <a:pt x="55780" y="36119"/>
                  </a:cubicBezTo>
                  <a:cubicBezTo>
                    <a:pt x="49997" y="28598"/>
                    <a:pt x="38658" y="29261"/>
                    <a:pt x="31617" y="34564"/>
                  </a:cubicBezTo>
                  <a:cubicBezTo>
                    <a:pt x="26428" y="38656"/>
                    <a:pt x="21193" y="45491"/>
                    <a:pt x="13695" y="42794"/>
                  </a:cubicBezTo>
                  <a:cubicBezTo>
                    <a:pt x="6334" y="37536"/>
                    <a:pt x="4323" y="28232"/>
                    <a:pt x="2791" y="19911"/>
                  </a:cubicBezTo>
                  <a:close/>
                </a:path>
              </a:pathLst>
            </a:custGeom>
            <a:solidFill>
              <a:srgbClr val="BFE2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10DD412F-0E59-7B5F-5F62-AEAA8B636BE8}"/>
                </a:ext>
              </a:extLst>
            </p:cNvPr>
            <p:cNvSpPr/>
            <p:nvPr/>
          </p:nvSpPr>
          <p:spPr>
            <a:xfrm>
              <a:off x="9602151" y="2850458"/>
              <a:ext cx="85808" cy="69009"/>
            </a:xfrm>
            <a:custGeom>
              <a:avLst/>
              <a:gdLst>
                <a:gd name="connsiteX0" fmla="*/ 719633 w 820331"/>
                <a:gd name="connsiteY0" fmla="*/ 36508 h 659739"/>
                <a:gd name="connsiteX1" fmla="*/ 758403 w 820331"/>
                <a:gd name="connsiteY1" fmla="*/ 0 h 659739"/>
                <a:gd name="connsiteX2" fmla="*/ 820331 w 820331"/>
                <a:gd name="connsiteY2" fmla="*/ 37102 h 659739"/>
                <a:gd name="connsiteX3" fmla="*/ 792762 w 820331"/>
                <a:gd name="connsiteY3" fmla="*/ 61791 h 659739"/>
                <a:gd name="connsiteX4" fmla="*/ 764438 w 820331"/>
                <a:gd name="connsiteY4" fmla="*/ 111077 h 659739"/>
                <a:gd name="connsiteX5" fmla="*/ 756940 w 820331"/>
                <a:gd name="connsiteY5" fmla="*/ 149116 h 659739"/>
                <a:gd name="connsiteX6" fmla="*/ 749031 w 820331"/>
                <a:gd name="connsiteY6" fmla="*/ 153482 h 659739"/>
                <a:gd name="connsiteX7" fmla="*/ 718901 w 820331"/>
                <a:gd name="connsiteY7" fmla="*/ 145481 h 659739"/>
                <a:gd name="connsiteX8" fmla="*/ 666483 w 820331"/>
                <a:gd name="connsiteY8" fmla="*/ 150396 h 659739"/>
                <a:gd name="connsiteX9" fmla="*/ 634251 w 820331"/>
                <a:gd name="connsiteY9" fmla="*/ 179725 h 659739"/>
                <a:gd name="connsiteX10" fmla="*/ 621541 w 820331"/>
                <a:gd name="connsiteY10" fmla="*/ 214884 h 659739"/>
                <a:gd name="connsiteX11" fmla="*/ 606201 w 820331"/>
                <a:gd name="connsiteY11" fmla="*/ 240944 h 659739"/>
                <a:gd name="connsiteX12" fmla="*/ 584530 w 820331"/>
                <a:gd name="connsiteY12" fmla="*/ 283487 h 659739"/>
                <a:gd name="connsiteX13" fmla="*/ 582633 w 820331"/>
                <a:gd name="connsiteY13" fmla="*/ 308633 h 659739"/>
                <a:gd name="connsiteX14" fmla="*/ 575843 w 820331"/>
                <a:gd name="connsiteY14" fmla="*/ 333711 h 659739"/>
                <a:gd name="connsiteX15" fmla="*/ 581421 w 820331"/>
                <a:gd name="connsiteY15" fmla="*/ 369761 h 659739"/>
                <a:gd name="connsiteX16" fmla="*/ 540456 w 820331"/>
                <a:gd name="connsiteY16" fmla="*/ 350627 h 659739"/>
                <a:gd name="connsiteX17" fmla="*/ 530055 w 820331"/>
                <a:gd name="connsiteY17" fmla="*/ 370995 h 659739"/>
                <a:gd name="connsiteX18" fmla="*/ 489935 w 820331"/>
                <a:gd name="connsiteY18" fmla="*/ 360777 h 659739"/>
                <a:gd name="connsiteX19" fmla="*/ 549875 w 820331"/>
                <a:gd name="connsiteY19" fmla="*/ 387043 h 659739"/>
                <a:gd name="connsiteX20" fmla="*/ 547497 w 820331"/>
                <a:gd name="connsiteY20" fmla="*/ 388620 h 659739"/>
                <a:gd name="connsiteX21" fmla="*/ 545417 w 820331"/>
                <a:gd name="connsiteY21" fmla="*/ 394975 h 659739"/>
                <a:gd name="connsiteX22" fmla="*/ 522191 w 820331"/>
                <a:gd name="connsiteY22" fmla="*/ 406016 h 659739"/>
                <a:gd name="connsiteX23" fmla="*/ 466893 w 820331"/>
                <a:gd name="connsiteY23" fmla="*/ 382517 h 659739"/>
                <a:gd name="connsiteX24" fmla="*/ 370492 w 820331"/>
                <a:gd name="connsiteY24" fmla="*/ 414429 h 659739"/>
                <a:gd name="connsiteX25" fmla="*/ 346923 w 820331"/>
                <a:gd name="connsiteY25" fmla="*/ 430637 h 659739"/>
                <a:gd name="connsiteX26" fmla="*/ 313982 w 820331"/>
                <a:gd name="connsiteY26" fmla="*/ 423847 h 659739"/>
                <a:gd name="connsiteX27" fmla="*/ 246156 w 820331"/>
                <a:gd name="connsiteY27" fmla="*/ 468607 h 659739"/>
                <a:gd name="connsiteX28" fmla="*/ 254112 w 820331"/>
                <a:gd name="connsiteY28" fmla="*/ 483398 h 659739"/>
                <a:gd name="connsiteX29" fmla="*/ 239847 w 820331"/>
                <a:gd name="connsiteY29" fmla="*/ 492930 h 659739"/>
                <a:gd name="connsiteX30" fmla="*/ 225125 w 820331"/>
                <a:gd name="connsiteY30" fmla="*/ 480700 h 659739"/>
                <a:gd name="connsiteX31" fmla="*/ 223136 w 820331"/>
                <a:gd name="connsiteY31" fmla="*/ 497662 h 659739"/>
                <a:gd name="connsiteX32" fmla="*/ 216119 w 820331"/>
                <a:gd name="connsiteY32" fmla="*/ 499971 h 659739"/>
                <a:gd name="connsiteX33" fmla="*/ 193190 w 820331"/>
                <a:gd name="connsiteY33" fmla="*/ 490941 h 659739"/>
                <a:gd name="connsiteX34" fmla="*/ 105567 w 820331"/>
                <a:gd name="connsiteY34" fmla="*/ 519791 h 659739"/>
                <a:gd name="connsiteX35" fmla="*/ 75530 w 820331"/>
                <a:gd name="connsiteY35" fmla="*/ 546857 h 659739"/>
                <a:gd name="connsiteX36" fmla="*/ 55070 w 820331"/>
                <a:gd name="connsiteY36" fmla="*/ 574426 h 659739"/>
                <a:gd name="connsiteX37" fmla="*/ 44097 w 820331"/>
                <a:gd name="connsiteY37" fmla="*/ 625518 h 659739"/>
                <a:gd name="connsiteX38" fmla="*/ 32621 w 820331"/>
                <a:gd name="connsiteY38" fmla="*/ 659740 h 659739"/>
                <a:gd name="connsiteX39" fmla="*/ 0 w 820331"/>
                <a:gd name="connsiteY39" fmla="*/ 625381 h 659739"/>
                <a:gd name="connsiteX40" fmla="*/ 38611 w 820331"/>
                <a:gd name="connsiteY40" fmla="*/ 553463 h 659739"/>
                <a:gd name="connsiteX41" fmla="*/ 84856 w 820331"/>
                <a:gd name="connsiteY41" fmla="*/ 503377 h 659739"/>
                <a:gd name="connsiteX42" fmla="*/ 78433 w 820331"/>
                <a:gd name="connsiteY42" fmla="*/ 496999 h 659739"/>
                <a:gd name="connsiteX43" fmla="*/ 120724 w 820331"/>
                <a:gd name="connsiteY43" fmla="*/ 457132 h 659739"/>
                <a:gd name="connsiteX44" fmla="*/ 142646 w 820331"/>
                <a:gd name="connsiteY44" fmla="*/ 453451 h 659739"/>
                <a:gd name="connsiteX45" fmla="*/ 155334 w 820331"/>
                <a:gd name="connsiteY45" fmla="*/ 446067 h 659739"/>
                <a:gd name="connsiteX46" fmla="*/ 210495 w 820331"/>
                <a:gd name="connsiteY46" fmla="*/ 419230 h 659739"/>
                <a:gd name="connsiteX47" fmla="*/ 212027 w 820331"/>
                <a:gd name="connsiteY47" fmla="*/ 404302 h 659739"/>
                <a:gd name="connsiteX48" fmla="*/ 232349 w 820331"/>
                <a:gd name="connsiteY48" fmla="*/ 390632 h 659739"/>
                <a:gd name="connsiteX49" fmla="*/ 254272 w 820331"/>
                <a:gd name="connsiteY49" fmla="*/ 387317 h 659739"/>
                <a:gd name="connsiteX50" fmla="*/ 302735 w 820331"/>
                <a:gd name="connsiteY50" fmla="*/ 351175 h 659739"/>
                <a:gd name="connsiteX51" fmla="*/ 338579 w 820331"/>
                <a:gd name="connsiteY51" fmla="*/ 338922 h 659739"/>
                <a:gd name="connsiteX52" fmla="*/ 385831 w 820331"/>
                <a:gd name="connsiteY52" fmla="*/ 304038 h 659739"/>
                <a:gd name="connsiteX53" fmla="*/ 423367 w 820331"/>
                <a:gd name="connsiteY53" fmla="*/ 303238 h 659739"/>
                <a:gd name="connsiteX54" fmla="*/ 468013 w 820331"/>
                <a:gd name="connsiteY54" fmla="*/ 248694 h 659739"/>
                <a:gd name="connsiteX55" fmla="*/ 476494 w 820331"/>
                <a:gd name="connsiteY55" fmla="*/ 223182 h 659739"/>
                <a:gd name="connsiteX56" fmla="*/ 513070 w 820331"/>
                <a:gd name="connsiteY56" fmla="*/ 184366 h 659739"/>
                <a:gd name="connsiteX57" fmla="*/ 563728 w 820331"/>
                <a:gd name="connsiteY57" fmla="*/ 155562 h 659739"/>
                <a:gd name="connsiteX58" fmla="*/ 575089 w 820331"/>
                <a:gd name="connsiteY58" fmla="*/ 150442 h 659739"/>
                <a:gd name="connsiteX59" fmla="*/ 604876 w 820331"/>
                <a:gd name="connsiteY59" fmla="*/ 109568 h 659739"/>
                <a:gd name="connsiteX60" fmla="*/ 656859 w 820331"/>
                <a:gd name="connsiteY60" fmla="*/ 140909 h 659739"/>
                <a:gd name="connsiteX61" fmla="*/ 647030 w 820331"/>
                <a:gd name="connsiteY61" fmla="*/ 132817 h 659739"/>
                <a:gd name="connsiteX62" fmla="*/ 673341 w 820331"/>
                <a:gd name="connsiteY62" fmla="*/ 104219 h 659739"/>
                <a:gd name="connsiteX63" fmla="*/ 694212 w 820331"/>
                <a:gd name="connsiteY63" fmla="*/ 110711 h 659739"/>
                <a:gd name="connsiteX64" fmla="*/ 721096 w 820331"/>
                <a:gd name="connsiteY64" fmla="*/ 106093 h 659739"/>
                <a:gd name="connsiteX65" fmla="*/ 704545 w 820331"/>
                <a:gd name="connsiteY65" fmla="*/ 68580 h 659739"/>
                <a:gd name="connsiteX66" fmla="*/ 702968 w 820331"/>
                <a:gd name="connsiteY66" fmla="*/ 56510 h 659739"/>
                <a:gd name="connsiteX67" fmla="*/ 719633 w 820331"/>
                <a:gd name="connsiteY67" fmla="*/ 36508 h 65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820331" h="659739">
                  <a:moveTo>
                    <a:pt x="719633" y="36508"/>
                  </a:moveTo>
                  <a:cubicBezTo>
                    <a:pt x="733235" y="25009"/>
                    <a:pt x="743019" y="9464"/>
                    <a:pt x="758403" y="0"/>
                  </a:cubicBezTo>
                  <a:cubicBezTo>
                    <a:pt x="779114" y="12230"/>
                    <a:pt x="800192" y="23912"/>
                    <a:pt x="820331" y="37102"/>
                  </a:cubicBezTo>
                  <a:cubicBezTo>
                    <a:pt x="811210" y="45377"/>
                    <a:pt x="800488" y="52029"/>
                    <a:pt x="792762" y="61791"/>
                  </a:cubicBezTo>
                  <a:cubicBezTo>
                    <a:pt x="781080" y="76810"/>
                    <a:pt x="771205" y="93269"/>
                    <a:pt x="764438" y="111077"/>
                  </a:cubicBezTo>
                  <a:cubicBezTo>
                    <a:pt x="759181" y="123101"/>
                    <a:pt x="759501" y="136451"/>
                    <a:pt x="756940" y="149116"/>
                  </a:cubicBezTo>
                  <a:cubicBezTo>
                    <a:pt x="754243" y="150510"/>
                    <a:pt x="751637" y="151996"/>
                    <a:pt x="749031" y="153482"/>
                  </a:cubicBezTo>
                  <a:cubicBezTo>
                    <a:pt x="739590" y="148910"/>
                    <a:pt x="729645" y="144498"/>
                    <a:pt x="718901" y="145481"/>
                  </a:cubicBezTo>
                  <a:cubicBezTo>
                    <a:pt x="701482" y="146578"/>
                    <a:pt x="682759" y="142532"/>
                    <a:pt x="666483" y="150396"/>
                  </a:cubicBezTo>
                  <a:cubicBezTo>
                    <a:pt x="654527" y="158648"/>
                    <a:pt x="643166" y="168181"/>
                    <a:pt x="634251" y="179725"/>
                  </a:cubicBezTo>
                  <a:cubicBezTo>
                    <a:pt x="626181" y="189784"/>
                    <a:pt x="625198" y="203020"/>
                    <a:pt x="621541" y="214884"/>
                  </a:cubicBezTo>
                  <a:cubicBezTo>
                    <a:pt x="618592" y="224691"/>
                    <a:pt x="612031" y="232738"/>
                    <a:pt x="606201" y="240944"/>
                  </a:cubicBezTo>
                  <a:cubicBezTo>
                    <a:pt x="596532" y="253746"/>
                    <a:pt x="591091" y="268994"/>
                    <a:pt x="584530" y="283487"/>
                  </a:cubicBezTo>
                  <a:cubicBezTo>
                    <a:pt x="580484" y="291465"/>
                    <a:pt x="585810" y="300472"/>
                    <a:pt x="582633" y="308633"/>
                  </a:cubicBezTo>
                  <a:cubicBezTo>
                    <a:pt x="579775" y="316817"/>
                    <a:pt x="576483" y="324978"/>
                    <a:pt x="575843" y="333711"/>
                  </a:cubicBezTo>
                  <a:cubicBezTo>
                    <a:pt x="574358" y="346032"/>
                    <a:pt x="578815" y="357896"/>
                    <a:pt x="581421" y="369761"/>
                  </a:cubicBezTo>
                  <a:cubicBezTo>
                    <a:pt x="567225" y="364549"/>
                    <a:pt x="554538" y="356067"/>
                    <a:pt x="540456" y="350627"/>
                  </a:cubicBezTo>
                  <a:cubicBezTo>
                    <a:pt x="536364" y="357073"/>
                    <a:pt x="532912" y="363909"/>
                    <a:pt x="530055" y="370995"/>
                  </a:cubicBezTo>
                  <a:cubicBezTo>
                    <a:pt x="516750" y="367292"/>
                    <a:pt x="503674" y="362537"/>
                    <a:pt x="489935" y="360777"/>
                  </a:cubicBezTo>
                  <a:cubicBezTo>
                    <a:pt x="509778" y="369806"/>
                    <a:pt x="529689" y="378722"/>
                    <a:pt x="549875" y="387043"/>
                  </a:cubicBezTo>
                  <a:cubicBezTo>
                    <a:pt x="549280" y="387432"/>
                    <a:pt x="548091" y="388232"/>
                    <a:pt x="547497" y="388620"/>
                  </a:cubicBezTo>
                  <a:cubicBezTo>
                    <a:pt x="546742" y="390677"/>
                    <a:pt x="546194" y="392849"/>
                    <a:pt x="545417" y="394975"/>
                  </a:cubicBezTo>
                  <a:cubicBezTo>
                    <a:pt x="538056" y="399410"/>
                    <a:pt x="529781" y="402039"/>
                    <a:pt x="522191" y="406016"/>
                  </a:cubicBezTo>
                  <a:cubicBezTo>
                    <a:pt x="503949" y="397856"/>
                    <a:pt x="486895" y="385854"/>
                    <a:pt x="466893" y="382517"/>
                  </a:cubicBezTo>
                  <a:cubicBezTo>
                    <a:pt x="432442" y="383088"/>
                    <a:pt x="399090" y="395661"/>
                    <a:pt x="370492" y="414429"/>
                  </a:cubicBezTo>
                  <a:cubicBezTo>
                    <a:pt x="362697" y="419916"/>
                    <a:pt x="355176" y="425836"/>
                    <a:pt x="346923" y="430637"/>
                  </a:cubicBezTo>
                  <a:cubicBezTo>
                    <a:pt x="336248" y="427528"/>
                    <a:pt x="325275" y="417561"/>
                    <a:pt x="313982" y="423847"/>
                  </a:cubicBezTo>
                  <a:cubicBezTo>
                    <a:pt x="288928" y="434317"/>
                    <a:pt x="264764" y="448536"/>
                    <a:pt x="246156" y="468607"/>
                  </a:cubicBezTo>
                  <a:cubicBezTo>
                    <a:pt x="248648" y="473591"/>
                    <a:pt x="251300" y="478529"/>
                    <a:pt x="254112" y="483398"/>
                  </a:cubicBezTo>
                  <a:cubicBezTo>
                    <a:pt x="249266" y="486438"/>
                    <a:pt x="244488" y="489593"/>
                    <a:pt x="239847" y="492930"/>
                  </a:cubicBezTo>
                  <a:cubicBezTo>
                    <a:pt x="234726" y="489067"/>
                    <a:pt x="230315" y="484381"/>
                    <a:pt x="225125" y="480700"/>
                  </a:cubicBezTo>
                  <a:cubicBezTo>
                    <a:pt x="216553" y="481958"/>
                    <a:pt x="219433" y="492747"/>
                    <a:pt x="223136" y="497662"/>
                  </a:cubicBezTo>
                  <a:cubicBezTo>
                    <a:pt x="220759" y="498394"/>
                    <a:pt x="218405" y="499148"/>
                    <a:pt x="216119" y="499971"/>
                  </a:cubicBezTo>
                  <a:cubicBezTo>
                    <a:pt x="208620" y="496702"/>
                    <a:pt x="201625" y="490941"/>
                    <a:pt x="193190" y="490941"/>
                  </a:cubicBezTo>
                  <a:cubicBezTo>
                    <a:pt x="162466" y="494096"/>
                    <a:pt x="131079" y="501594"/>
                    <a:pt x="105567" y="519791"/>
                  </a:cubicBezTo>
                  <a:cubicBezTo>
                    <a:pt x="95006" y="528112"/>
                    <a:pt x="83393" y="535679"/>
                    <a:pt x="75530" y="546857"/>
                  </a:cubicBezTo>
                  <a:cubicBezTo>
                    <a:pt x="68809" y="556115"/>
                    <a:pt x="61036" y="564619"/>
                    <a:pt x="55070" y="574426"/>
                  </a:cubicBezTo>
                  <a:cubicBezTo>
                    <a:pt x="44988" y="589422"/>
                    <a:pt x="46269" y="608327"/>
                    <a:pt x="44097" y="625518"/>
                  </a:cubicBezTo>
                  <a:cubicBezTo>
                    <a:pt x="43571" y="637817"/>
                    <a:pt x="37696" y="648813"/>
                    <a:pt x="32621" y="659740"/>
                  </a:cubicBezTo>
                  <a:cubicBezTo>
                    <a:pt x="21625" y="648401"/>
                    <a:pt x="10173" y="637474"/>
                    <a:pt x="0" y="625381"/>
                  </a:cubicBezTo>
                  <a:cubicBezTo>
                    <a:pt x="12756" y="601355"/>
                    <a:pt x="23111" y="575958"/>
                    <a:pt x="38611" y="553463"/>
                  </a:cubicBezTo>
                  <a:cubicBezTo>
                    <a:pt x="49789" y="533530"/>
                    <a:pt x="64602" y="514624"/>
                    <a:pt x="84856" y="503377"/>
                  </a:cubicBezTo>
                  <a:cubicBezTo>
                    <a:pt x="82684" y="501228"/>
                    <a:pt x="80536" y="499057"/>
                    <a:pt x="78433" y="496999"/>
                  </a:cubicBezTo>
                  <a:cubicBezTo>
                    <a:pt x="87165" y="479054"/>
                    <a:pt x="103624" y="466527"/>
                    <a:pt x="120724" y="457132"/>
                  </a:cubicBezTo>
                  <a:cubicBezTo>
                    <a:pt x="127376" y="453245"/>
                    <a:pt x="135354" y="454823"/>
                    <a:pt x="142646" y="453451"/>
                  </a:cubicBezTo>
                  <a:cubicBezTo>
                    <a:pt x="147310" y="451851"/>
                    <a:pt x="151173" y="448628"/>
                    <a:pt x="155334" y="446067"/>
                  </a:cubicBezTo>
                  <a:cubicBezTo>
                    <a:pt x="172296" y="434409"/>
                    <a:pt x="191841" y="427596"/>
                    <a:pt x="210495" y="419230"/>
                  </a:cubicBezTo>
                  <a:cubicBezTo>
                    <a:pt x="210358" y="414269"/>
                    <a:pt x="207637" y="408097"/>
                    <a:pt x="212027" y="404302"/>
                  </a:cubicBezTo>
                  <a:cubicBezTo>
                    <a:pt x="217970" y="398656"/>
                    <a:pt x="225194" y="394518"/>
                    <a:pt x="232349" y="390632"/>
                  </a:cubicBezTo>
                  <a:cubicBezTo>
                    <a:pt x="239093" y="386128"/>
                    <a:pt x="248054" y="393101"/>
                    <a:pt x="254272" y="387317"/>
                  </a:cubicBezTo>
                  <a:cubicBezTo>
                    <a:pt x="270297" y="375133"/>
                    <a:pt x="285316" y="361462"/>
                    <a:pt x="302735" y="351175"/>
                  </a:cubicBezTo>
                  <a:cubicBezTo>
                    <a:pt x="313868" y="344752"/>
                    <a:pt x="328590" y="347907"/>
                    <a:pt x="338579" y="338922"/>
                  </a:cubicBezTo>
                  <a:cubicBezTo>
                    <a:pt x="353256" y="325938"/>
                    <a:pt x="368709" y="313708"/>
                    <a:pt x="385831" y="304038"/>
                  </a:cubicBezTo>
                  <a:cubicBezTo>
                    <a:pt x="397444" y="297043"/>
                    <a:pt x="410817" y="304930"/>
                    <a:pt x="423367" y="303238"/>
                  </a:cubicBezTo>
                  <a:cubicBezTo>
                    <a:pt x="435917" y="283281"/>
                    <a:pt x="451485" y="265427"/>
                    <a:pt x="468013" y="248694"/>
                  </a:cubicBezTo>
                  <a:cubicBezTo>
                    <a:pt x="475168" y="242042"/>
                    <a:pt x="469293" y="230063"/>
                    <a:pt x="476494" y="223182"/>
                  </a:cubicBezTo>
                  <a:cubicBezTo>
                    <a:pt x="488427" y="210015"/>
                    <a:pt x="498942" y="195362"/>
                    <a:pt x="513070" y="184366"/>
                  </a:cubicBezTo>
                  <a:cubicBezTo>
                    <a:pt x="527929" y="171884"/>
                    <a:pt x="543885" y="158580"/>
                    <a:pt x="563728" y="155562"/>
                  </a:cubicBezTo>
                  <a:cubicBezTo>
                    <a:pt x="567545" y="154237"/>
                    <a:pt x="573237" y="154899"/>
                    <a:pt x="575089" y="150442"/>
                  </a:cubicBezTo>
                  <a:cubicBezTo>
                    <a:pt x="582587" y="135148"/>
                    <a:pt x="594932" y="123193"/>
                    <a:pt x="604876" y="109568"/>
                  </a:cubicBezTo>
                  <a:cubicBezTo>
                    <a:pt x="622455" y="119581"/>
                    <a:pt x="639714" y="130142"/>
                    <a:pt x="656859" y="140909"/>
                  </a:cubicBezTo>
                  <a:cubicBezTo>
                    <a:pt x="653659" y="138074"/>
                    <a:pt x="650367" y="135354"/>
                    <a:pt x="647030" y="132817"/>
                  </a:cubicBezTo>
                  <a:cubicBezTo>
                    <a:pt x="653064" y="121387"/>
                    <a:pt x="659968" y="108036"/>
                    <a:pt x="673341" y="104219"/>
                  </a:cubicBezTo>
                  <a:cubicBezTo>
                    <a:pt x="680748" y="104607"/>
                    <a:pt x="686623" y="110871"/>
                    <a:pt x="694212" y="110711"/>
                  </a:cubicBezTo>
                  <a:cubicBezTo>
                    <a:pt x="703333" y="110597"/>
                    <a:pt x="712272" y="108288"/>
                    <a:pt x="721096" y="106093"/>
                  </a:cubicBezTo>
                  <a:cubicBezTo>
                    <a:pt x="716478" y="93177"/>
                    <a:pt x="710420" y="80902"/>
                    <a:pt x="704545" y="68580"/>
                  </a:cubicBezTo>
                  <a:cubicBezTo>
                    <a:pt x="703196" y="64808"/>
                    <a:pt x="700247" y="60282"/>
                    <a:pt x="702968" y="56510"/>
                  </a:cubicBezTo>
                  <a:cubicBezTo>
                    <a:pt x="707860" y="49332"/>
                    <a:pt x="713415" y="42565"/>
                    <a:pt x="719633" y="36508"/>
                  </a:cubicBezTo>
                  <a:close/>
                </a:path>
              </a:pathLst>
            </a:custGeom>
            <a:solidFill>
              <a:srgbClr val="46B5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5790438D-4C1D-EADA-9745-8BB3224E4CC6}"/>
                </a:ext>
              </a:extLst>
            </p:cNvPr>
            <p:cNvSpPr/>
            <p:nvPr/>
          </p:nvSpPr>
          <p:spPr>
            <a:xfrm>
              <a:off x="9495320" y="2851022"/>
              <a:ext cx="3639" cy="3562"/>
            </a:xfrm>
            <a:custGeom>
              <a:avLst/>
              <a:gdLst>
                <a:gd name="connsiteX0" fmla="*/ 0 w 34792"/>
                <a:gd name="connsiteY0" fmla="*/ 0 h 34055"/>
                <a:gd name="connsiteX1" fmla="*/ 30038 w 34792"/>
                <a:gd name="connsiteY1" fmla="*/ 23180 h 34055"/>
                <a:gd name="connsiteX2" fmla="*/ 34793 w 34792"/>
                <a:gd name="connsiteY2" fmla="*/ 33719 h 34055"/>
                <a:gd name="connsiteX3" fmla="*/ 17717 w 34792"/>
                <a:gd name="connsiteY3" fmla="*/ 24826 h 34055"/>
                <a:gd name="connsiteX4" fmla="*/ 0 w 34792"/>
                <a:gd name="connsiteY4" fmla="*/ 0 h 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92" h="34055">
                  <a:moveTo>
                    <a:pt x="0" y="0"/>
                  </a:moveTo>
                  <a:cubicBezTo>
                    <a:pt x="11041" y="6492"/>
                    <a:pt x="16916" y="20323"/>
                    <a:pt x="30038" y="23180"/>
                  </a:cubicBezTo>
                  <a:cubicBezTo>
                    <a:pt x="31638" y="26678"/>
                    <a:pt x="33170" y="30130"/>
                    <a:pt x="34793" y="33719"/>
                  </a:cubicBezTo>
                  <a:cubicBezTo>
                    <a:pt x="27455" y="35593"/>
                    <a:pt x="22426" y="29238"/>
                    <a:pt x="17717" y="24826"/>
                  </a:cubicBezTo>
                  <a:cubicBezTo>
                    <a:pt x="10333" y="17739"/>
                    <a:pt x="3109" y="9990"/>
                    <a:pt x="0" y="0"/>
                  </a:cubicBezTo>
                  <a:close/>
                </a:path>
              </a:pathLst>
            </a:custGeom>
            <a:solidFill>
              <a:srgbClr val="93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0" name="Gráfico 6">
              <a:extLst>
                <a:ext uri="{FF2B5EF4-FFF2-40B4-BE49-F238E27FC236}">
                  <a16:creationId xmlns:a16="http://schemas.microsoft.com/office/drawing/2014/main" id="{2F3CBE88-006F-0C73-0152-08CA06153D91}"/>
                </a:ext>
              </a:extLst>
            </p:cNvPr>
            <p:cNvGrpSpPr/>
            <p:nvPr/>
          </p:nvGrpSpPr>
          <p:grpSpPr>
            <a:xfrm>
              <a:off x="9492862" y="2850850"/>
              <a:ext cx="73486" cy="75006"/>
              <a:chOff x="2026470" y="3289485"/>
              <a:chExt cx="702534" cy="717067"/>
            </a:xfrm>
            <a:solidFill>
              <a:srgbClr val="000001"/>
            </a:solidFill>
          </p:grpSpPr>
          <p:sp>
            <p:nvSpPr>
              <p:cNvPr id="696" name="Forma Livre: Forma 695">
                <a:extLst>
                  <a:ext uri="{FF2B5EF4-FFF2-40B4-BE49-F238E27FC236}">
                    <a16:creationId xmlns:a16="http://schemas.microsoft.com/office/drawing/2014/main" id="{7B6C10F2-8887-6F1A-1478-0F51081FA093}"/>
                  </a:ext>
                </a:extLst>
              </p:cNvPr>
              <p:cNvSpPr/>
              <p:nvPr/>
            </p:nvSpPr>
            <p:spPr>
              <a:xfrm>
                <a:off x="2026470" y="3289485"/>
                <a:ext cx="147173" cy="432099"/>
              </a:xfrm>
              <a:custGeom>
                <a:avLst/>
                <a:gdLst>
                  <a:gd name="connsiteX0" fmla="*/ 0 w 147173"/>
                  <a:gd name="connsiteY0" fmla="*/ 0 h 432099"/>
                  <a:gd name="connsiteX1" fmla="*/ 5167 w 147173"/>
                  <a:gd name="connsiteY1" fmla="*/ 10538 h 432099"/>
                  <a:gd name="connsiteX2" fmla="*/ 16002 w 147173"/>
                  <a:gd name="connsiteY2" fmla="*/ 35364 h 432099"/>
                  <a:gd name="connsiteX3" fmla="*/ 32187 w 147173"/>
                  <a:gd name="connsiteY3" fmla="*/ 74181 h 432099"/>
                  <a:gd name="connsiteX4" fmla="*/ 46589 w 147173"/>
                  <a:gd name="connsiteY4" fmla="*/ 112243 h 432099"/>
                  <a:gd name="connsiteX5" fmla="*/ 91029 w 147173"/>
                  <a:gd name="connsiteY5" fmla="*/ 239893 h 432099"/>
                  <a:gd name="connsiteX6" fmla="*/ 134211 w 147173"/>
                  <a:gd name="connsiteY6" fmla="*/ 389603 h 432099"/>
                  <a:gd name="connsiteX7" fmla="*/ 147173 w 147173"/>
                  <a:gd name="connsiteY7" fmla="*/ 432100 h 432099"/>
                  <a:gd name="connsiteX8" fmla="*/ 130097 w 147173"/>
                  <a:gd name="connsiteY8" fmla="*/ 390083 h 432099"/>
                  <a:gd name="connsiteX9" fmla="*/ 72992 w 147173"/>
                  <a:gd name="connsiteY9" fmla="*/ 247894 h 432099"/>
                  <a:gd name="connsiteX10" fmla="*/ 28004 w 147173"/>
                  <a:gd name="connsiteY10" fmla="*/ 113157 h 432099"/>
                  <a:gd name="connsiteX11" fmla="*/ 3269 w 147173"/>
                  <a:gd name="connsiteY11" fmla="*/ 25329 h 432099"/>
                  <a:gd name="connsiteX12" fmla="*/ 0 w 147173"/>
                  <a:gd name="connsiteY12" fmla="*/ 0 h 432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7173" h="432099">
                    <a:moveTo>
                      <a:pt x="0" y="0"/>
                    </a:moveTo>
                    <a:cubicBezTo>
                      <a:pt x="1783" y="3429"/>
                      <a:pt x="3498" y="6950"/>
                      <a:pt x="5167" y="10538"/>
                    </a:cubicBezTo>
                    <a:cubicBezTo>
                      <a:pt x="8733" y="18814"/>
                      <a:pt x="12231" y="27158"/>
                      <a:pt x="16002" y="35364"/>
                    </a:cubicBezTo>
                    <a:cubicBezTo>
                      <a:pt x="21443" y="48280"/>
                      <a:pt x="26838" y="61219"/>
                      <a:pt x="32187" y="74181"/>
                    </a:cubicBezTo>
                    <a:cubicBezTo>
                      <a:pt x="36942" y="86868"/>
                      <a:pt x="42063" y="99441"/>
                      <a:pt x="46589" y="112243"/>
                    </a:cubicBezTo>
                    <a:cubicBezTo>
                      <a:pt x="61585" y="154717"/>
                      <a:pt x="77061" y="197053"/>
                      <a:pt x="91029" y="239893"/>
                    </a:cubicBezTo>
                    <a:cubicBezTo>
                      <a:pt x="106094" y="289614"/>
                      <a:pt x="119810" y="339700"/>
                      <a:pt x="134211" y="389603"/>
                    </a:cubicBezTo>
                    <a:cubicBezTo>
                      <a:pt x="138121" y="403891"/>
                      <a:pt x="143104" y="417858"/>
                      <a:pt x="147173" y="432100"/>
                    </a:cubicBezTo>
                    <a:cubicBezTo>
                      <a:pt x="141458" y="418087"/>
                      <a:pt x="135629" y="404142"/>
                      <a:pt x="130097" y="390083"/>
                    </a:cubicBezTo>
                    <a:cubicBezTo>
                      <a:pt x="111557" y="342489"/>
                      <a:pt x="92286" y="295168"/>
                      <a:pt x="72992" y="247894"/>
                    </a:cubicBezTo>
                    <a:cubicBezTo>
                      <a:pt x="56716" y="203408"/>
                      <a:pt x="42246" y="158306"/>
                      <a:pt x="28004" y="113157"/>
                    </a:cubicBezTo>
                    <a:cubicBezTo>
                      <a:pt x="18974" y="84102"/>
                      <a:pt x="10219" y="54933"/>
                      <a:pt x="3269" y="25329"/>
                    </a:cubicBezTo>
                    <a:cubicBezTo>
                      <a:pt x="1143" y="17054"/>
                      <a:pt x="-22" y="8527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orma Livre: Forma 696">
                <a:extLst>
                  <a:ext uri="{FF2B5EF4-FFF2-40B4-BE49-F238E27FC236}">
                    <a16:creationId xmlns:a16="http://schemas.microsoft.com/office/drawing/2014/main" id="{6E266E30-82D6-8D40-0C85-EB1E703B9B94}"/>
                  </a:ext>
                </a:extLst>
              </p:cNvPr>
              <p:cNvSpPr/>
              <p:nvPr/>
            </p:nvSpPr>
            <p:spPr>
              <a:xfrm>
                <a:off x="2459301" y="3570754"/>
                <a:ext cx="269702" cy="435797"/>
              </a:xfrm>
              <a:custGeom>
                <a:avLst/>
                <a:gdLst>
                  <a:gd name="connsiteX0" fmla="*/ 0 w 269702"/>
                  <a:gd name="connsiteY0" fmla="*/ 0 h 435797"/>
                  <a:gd name="connsiteX1" fmla="*/ 11887 w 269702"/>
                  <a:gd name="connsiteY1" fmla="*/ 11430 h 435797"/>
                  <a:gd name="connsiteX2" fmla="*/ 147492 w 269702"/>
                  <a:gd name="connsiteY2" fmla="*/ 191064 h 435797"/>
                  <a:gd name="connsiteX3" fmla="*/ 265816 w 269702"/>
                  <a:gd name="connsiteY3" fmla="*/ 422544 h 435797"/>
                  <a:gd name="connsiteX4" fmla="*/ 269702 w 269702"/>
                  <a:gd name="connsiteY4" fmla="*/ 432328 h 435797"/>
                  <a:gd name="connsiteX5" fmla="*/ 252671 w 269702"/>
                  <a:gd name="connsiteY5" fmla="*/ 433334 h 435797"/>
                  <a:gd name="connsiteX6" fmla="*/ 245265 w 269702"/>
                  <a:gd name="connsiteY6" fmla="*/ 416075 h 435797"/>
                  <a:gd name="connsiteX7" fmla="*/ 163655 w 269702"/>
                  <a:gd name="connsiteY7" fmla="*/ 250409 h 435797"/>
                  <a:gd name="connsiteX8" fmla="*/ 31112 w 269702"/>
                  <a:gd name="connsiteY8" fmla="*/ 46977 h 435797"/>
                  <a:gd name="connsiteX9" fmla="*/ 0 w 269702"/>
                  <a:gd name="connsiteY9" fmla="*/ 0 h 43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02" h="435797">
                    <a:moveTo>
                      <a:pt x="0" y="0"/>
                    </a:moveTo>
                    <a:cubicBezTo>
                      <a:pt x="4092" y="3658"/>
                      <a:pt x="8092" y="7430"/>
                      <a:pt x="11887" y="11430"/>
                    </a:cubicBezTo>
                    <a:cubicBezTo>
                      <a:pt x="62705" y="66820"/>
                      <a:pt x="107785" y="127284"/>
                      <a:pt x="147492" y="191064"/>
                    </a:cubicBezTo>
                    <a:cubicBezTo>
                      <a:pt x="194058" y="264307"/>
                      <a:pt x="233263" y="342123"/>
                      <a:pt x="265816" y="422544"/>
                    </a:cubicBezTo>
                    <a:cubicBezTo>
                      <a:pt x="267119" y="425768"/>
                      <a:pt x="268422" y="428991"/>
                      <a:pt x="269702" y="432328"/>
                    </a:cubicBezTo>
                    <a:cubicBezTo>
                      <a:pt x="265519" y="438432"/>
                      <a:pt x="258181" y="434957"/>
                      <a:pt x="252671" y="433334"/>
                    </a:cubicBezTo>
                    <a:cubicBezTo>
                      <a:pt x="250271" y="427528"/>
                      <a:pt x="247779" y="421767"/>
                      <a:pt x="245265" y="416075"/>
                    </a:cubicBezTo>
                    <a:cubicBezTo>
                      <a:pt x="220850" y="359542"/>
                      <a:pt x="194493" y="303764"/>
                      <a:pt x="163655" y="250409"/>
                    </a:cubicBezTo>
                    <a:cubicBezTo>
                      <a:pt x="123512" y="180045"/>
                      <a:pt x="76581" y="113934"/>
                      <a:pt x="31112" y="46977"/>
                    </a:cubicBezTo>
                    <a:cubicBezTo>
                      <a:pt x="20711" y="31341"/>
                      <a:pt x="9418" y="16276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orma Livre: Forma 697">
                <a:extLst>
                  <a:ext uri="{FF2B5EF4-FFF2-40B4-BE49-F238E27FC236}">
                    <a16:creationId xmlns:a16="http://schemas.microsoft.com/office/drawing/2014/main" id="{AA4BC02B-F484-7EFD-C2BB-B87CEBE7F300}"/>
                  </a:ext>
                </a:extLst>
              </p:cNvPr>
              <p:cNvSpPr/>
              <p:nvPr/>
            </p:nvSpPr>
            <p:spPr>
              <a:xfrm>
                <a:off x="2475966" y="3690587"/>
                <a:ext cx="146121" cy="308537"/>
              </a:xfrm>
              <a:custGeom>
                <a:avLst/>
                <a:gdLst>
                  <a:gd name="connsiteX0" fmla="*/ 0 w 146121"/>
                  <a:gd name="connsiteY0" fmla="*/ 0 h 308537"/>
                  <a:gd name="connsiteX1" fmla="*/ 25603 w 146121"/>
                  <a:gd name="connsiteY1" fmla="*/ 41834 h 308537"/>
                  <a:gd name="connsiteX2" fmla="*/ 81222 w 146121"/>
                  <a:gd name="connsiteY2" fmla="*/ 157117 h 308537"/>
                  <a:gd name="connsiteX3" fmla="*/ 142029 w 146121"/>
                  <a:gd name="connsiteY3" fmla="*/ 298231 h 308537"/>
                  <a:gd name="connsiteX4" fmla="*/ 146121 w 146121"/>
                  <a:gd name="connsiteY4" fmla="*/ 308496 h 308537"/>
                  <a:gd name="connsiteX5" fmla="*/ 134988 w 146121"/>
                  <a:gd name="connsiteY5" fmla="*/ 300335 h 308537"/>
                  <a:gd name="connsiteX6" fmla="*/ 122552 w 146121"/>
                  <a:gd name="connsiteY6" fmla="*/ 298163 h 308537"/>
                  <a:gd name="connsiteX7" fmla="*/ 106711 w 146121"/>
                  <a:gd name="connsiteY7" fmla="*/ 259781 h 308537"/>
                  <a:gd name="connsiteX8" fmla="*/ 22174 w 146121"/>
                  <a:gd name="connsiteY8" fmla="*/ 60876 h 308537"/>
                  <a:gd name="connsiteX9" fmla="*/ 0 w 146121"/>
                  <a:gd name="connsiteY9" fmla="*/ 0 h 30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21" h="308537">
                    <a:moveTo>
                      <a:pt x="0" y="0"/>
                    </a:moveTo>
                    <a:cubicBezTo>
                      <a:pt x="10401" y="12687"/>
                      <a:pt x="17419" y="27706"/>
                      <a:pt x="25603" y="41834"/>
                    </a:cubicBezTo>
                    <a:cubicBezTo>
                      <a:pt x="45994" y="79324"/>
                      <a:pt x="63254" y="118415"/>
                      <a:pt x="81222" y="157117"/>
                    </a:cubicBezTo>
                    <a:cubicBezTo>
                      <a:pt x="102504" y="203705"/>
                      <a:pt x="123284" y="250546"/>
                      <a:pt x="142029" y="298231"/>
                    </a:cubicBezTo>
                    <a:cubicBezTo>
                      <a:pt x="143355" y="301615"/>
                      <a:pt x="144727" y="305044"/>
                      <a:pt x="146121" y="308496"/>
                    </a:cubicBezTo>
                    <a:cubicBezTo>
                      <a:pt x="140589" y="309090"/>
                      <a:pt x="138486" y="303283"/>
                      <a:pt x="134988" y="300335"/>
                    </a:cubicBezTo>
                    <a:cubicBezTo>
                      <a:pt x="131971" y="296494"/>
                      <a:pt x="126599" y="298529"/>
                      <a:pt x="122552" y="298163"/>
                    </a:cubicBezTo>
                    <a:cubicBezTo>
                      <a:pt x="117455" y="285293"/>
                      <a:pt x="112265" y="272445"/>
                      <a:pt x="106711" y="259781"/>
                    </a:cubicBezTo>
                    <a:cubicBezTo>
                      <a:pt x="79507" y="193075"/>
                      <a:pt x="49766" y="127422"/>
                      <a:pt x="22174" y="60876"/>
                    </a:cubicBezTo>
                    <a:cubicBezTo>
                      <a:pt x="14882" y="40554"/>
                      <a:pt x="4595" y="21168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6A96D854-AB18-5820-5BFA-FBEF5806E423}"/>
                </a:ext>
              </a:extLst>
            </p:cNvPr>
            <p:cNvSpPr/>
            <p:nvPr/>
          </p:nvSpPr>
          <p:spPr>
            <a:xfrm>
              <a:off x="9493402" y="2851716"/>
              <a:ext cx="7288" cy="7026"/>
            </a:xfrm>
            <a:custGeom>
              <a:avLst/>
              <a:gdLst>
                <a:gd name="connsiteX0" fmla="*/ 0 w 69677"/>
                <a:gd name="connsiteY0" fmla="*/ 2263 h 67174"/>
                <a:gd name="connsiteX1" fmla="*/ 7224 w 69677"/>
                <a:gd name="connsiteY1" fmla="*/ 0 h 67174"/>
                <a:gd name="connsiteX2" fmla="*/ 50452 w 69677"/>
                <a:gd name="connsiteY2" fmla="*/ 51824 h 67174"/>
                <a:gd name="connsiteX3" fmla="*/ 64648 w 69677"/>
                <a:gd name="connsiteY3" fmla="*/ 53950 h 67174"/>
                <a:gd name="connsiteX4" fmla="*/ 69677 w 69677"/>
                <a:gd name="connsiteY4" fmla="*/ 65631 h 67174"/>
                <a:gd name="connsiteX5" fmla="*/ 39091 w 69677"/>
                <a:gd name="connsiteY5" fmla="*/ 56099 h 67174"/>
                <a:gd name="connsiteX6" fmla="*/ 16962 w 69677"/>
                <a:gd name="connsiteY6" fmla="*/ 30152 h 67174"/>
                <a:gd name="connsiteX7" fmla="*/ 10836 w 69677"/>
                <a:gd name="connsiteY7" fmla="*/ 27089 h 67174"/>
                <a:gd name="connsiteX8" fmla="*/ 0 w 69677"/>
                <a:gd name="connsiteY8" fmla="*/ 2263 h 6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677" h="67174">
                  <a:moveTo>
                    <a:pt x="0" y="2263"/>
                  </a:moveTo>
                  <a:cubicBezTo>
                    <a:pt x="2378" y="1463"/>
                    <a:pt x="4801" y="732"/>
                    <a:pt x="7224" y="0"/>
                  </a:cubicBezTo>
                  <a:cubicBezTo>
                    <a:pt x="17008" y="20483"/>
                    <a:pt x="32050" y="38542"/>
                    <a:pt x="50452" y="51824"/>
                  </a:cubicBezTo>
                  <a:cubicBezTo>
                    <a:pt x="54498" y="55230"/>
                    <a:pt x="59779" y="54635"/>
                    <a:pt x="64648" y="53950"/>
                  </a:cubicBezTo>
                  <a:cubicBezTo>
                    <a:pt x="66317" y="57813"/>
                    <a:pt x="67986" y="61699"/>
                    <a:pt x="69677" y="65631"/>
                  </a:cubicBezTo>
                  <a:cubicBezTo>
                    <a:pt x="58385" y="70455"/>
                    <a:pt x="47503" y="63048"/>
                    <a:pt x="39091" y="56099"/>
                  </a:cubicBezTo>
                  <a:cubicBezTo>
                    <a:pt x="30655" y="48372"/>
                    <a:pt x="24826" y="38359"/>
                    <a:pt x="16962" y="30152"/>
                  </a:cubicBezTo>
                  <a:cubicBezTo>
                    <a:pt x="15431" y="28278"/>
                    <a:pt x="13030" y="27592"/>
                    <a:pt x="10836" y="27089"/>
                  </a:cubicBezTo>
                  <a:cubicBezTo>
                    <a:pt x="7064" y="18882"/>
                    <a:pt x="3566" y="10538"/>
                    <a:pt x="0" y="2263"/>
                  </a:cubicBezTo>
                  <a:close/>
                </a:path>
              </a:pathLst>
            </a:custGeom>
            <a:solidFill>
              <a:srgbClr val="46B4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5DD1885C-18EE-D154-3F18-5DC0C96DD151}"/>
                </a:ext>
              </a:extLst>
            </p:cNvPr>
            <p:cNvSpPr/>
            <p:nvPr/>
          </p:nvSpPr>
          <p:spPr>
            <a:xfrm>
              <a:off x="9486698" y="2851751"/>
              <a:ext cx="2202" cy="22735"/>
            </a:xfrm>
            <a:custGeom>
              <a:avLst/>
              <a:gdLst>
                <a:gd name="connsiteX0" fmla="*/ 4334 w 21056"/>
                <a:gd name="connsiteY0" fmla="*/ 0 h 217352"/>
                <a:gd name="connsiteX1" fmla="*/ 10849 w 21056"/>
                <a:gd name="connsiteY1" fmla="*/ 25260 h 217352"/>
                <a:gd name="connsiteX2" fmla="*/ 10758 w 21056"/>
                <a:gd name="connsiteY2" fmla="*/ 117295 h 217352"/>
                <a:gd name="connsiteX3" fmla="*/ 18896 w 21056"/>
                <a:gd name="connsiteY3" fmla="*/ 195019 h 217352"/>
                <a:gd name="connsiteX4" fmla="*/ 19422 w 21056"/>
                <a:gd name="connsiteY4" fmla="*/ 217353 h 217352"/>
                <a:gd name="connsiteX5" fmla="*/ 1682 w 21056"/>
                <a:gd name="connsiteY5" fmla="*/ 164295 h 217352"/>
                <a:gd name="connsiteX6" fmla="*/ 128 w 21056"/>
                <a:gd name="connsiteY6" fmla="*/ 98915 h 217352"/>
                <a:gd name="connsiteX7" fmla="*/ 4334 w 21056"/>
                <a:gd name="connsiteY7" fmla="*/ 0 h 21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6" h="217352">
                  <a:moveTo>
                    <a:pt x="4334" y="0"/>
                  </a:moveTo>
                  <a:cubicBezTo>
                    <a:pt x="6369" y="8435"/>
                    <a:pt x="8837" y="16779"/>
                    <a:pt x="10849" y="25260"/>
                  </a:cubicBezTo>
                  <a:cubicBezTo>
                    <a:pt x="10392" y="55938"/>
                    <a:pt x="9935" y="86617"/>
                    <a:pt x="10758" y="117295"/>
                  </a:cubicBezTo>
                  <a:cubicBezTo>
                    <a:pt x="13135" y="143218"/>
                    <a:pt x="14621" y="169301"/>
                    <a:pt x="18896" y="195019"/>
                  </a:cubicBezTo>
                  <a:cubicBezTo>
                    <a:pt x="19947" y="202380"/>
                    <a:pt x="22874" y="210129"/>
                    <a:pt x="19422" y="217353"/>
                  </a:cubicBezTo>
                  <a:cubicBezTo>
                    <a:pt x="13432" y="199705"/>
                    <a:pt x="6849" y="182171"/>
                    <a:pt x="1682" y="164295"/>
                  </a:cubicBezTo>
                  <a:cubicBezTo>
                    <a:pt x="3991" y="142486"/>
                    <a:pt x="-467" y="120747"/>
                    <a:pt x="128" y="98915"/>
                  </a:cubicBezTo>
                  <a:cubicBezTo>
                    <a:pt x="-809" y="65860"/>
                    <a:pt x="3694" y="33010"/>
                    <a:pt x="4334" y="0"/>
                  </a:cubicBezTo>
                  <a:close/>
                </a:path>
              </a:pathLst>
            </a:custGeom>
            <a:solidFill>
              <a:srgbClr val="8DCF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5BB839C6-6AD2-9B95-5F38-15BCFDF5E218}"/>
                </a:ext>
              </a:extLst>
            </p:cNvPr>
            <p:cNvSpPr/>
            <p:nvPr/>
          </p:nvSpPr>
          <p:spPr>
            <a:xfrm>
              <a:off x="9489665" y="2853499"/>
              <a:ext cx="6126" cy="11351"/>
            </a:xfrm>
            <a:custGeom>
              <a:avLst/>
              <a:gdLst>
                <a:gd name="connsiteX0" fmla="*/ 12344 w 58567"/>
                <a:gd name="connsiteY0" fmla="*/ 14013 h 108516"/>
                <a:gd name="connsiteX1" fmla="*/ 33833 w 58567"/>
                <a:gd name="connsiteY1" fmla="*/ 0 h 108516"/>
                <a:gd name="connsiteX2" fmla="*/ 58567 w 58567"/>
                <a:gd name="connsiteY2" fmla="*/ 87828 h 108516"/>
                <a:gd name="connsiteX3" fmla="*/ 35936 w 58567"/>
                <a:gd name="connsiteY3" fmla="*/ 108516 h 108516"/>
                <a:gd name="connsiteX4" fmla="*/ 22700 w 58567"/>
                <a:gd name="connsiteY4" fmla="*/ 75369 h 108516"/>
                <a:gd name="connsiteX5" fmla="*/ 0 w 58567"/>
                <a:gd name="connsiteY5" fmla="*/ 4001 h 108516"/>
                <a:gd name="connsiteX6" fmla="*/ 29192 w 58567"/>
                <a:gd name="connsiteY6" fmla="*/ 75461 h 108516"/>
                <a:gd name="connsiteX7" fmla="*/ 12344 w 58567"/>
                <a:gd name="connsiteY7" fmla="*/ 14013 h 10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108516">
                  <a:moveTo>
                    <a:pt x="12344" y="14013"/>
                  </a:moveTo>
                  <a:cubicBezTo>
                    <a:pt x="20505" y="11247"/>
                    <a:pt x="30015" y="8641"/>
                    <a:pt x="33833" y="0"/>
                  </a:cubicBezTo>
                  <a:cubicBezTo>
                    <a:pt x="40782" y="29604"/>
                    <a:pt x="49538" y="58773"/>
                    <a:pt x="58567" y="87828"/>
                  </a:cubicBezTo>
                  <a:cubicBezTo>
                    <a:pt x="49538" y="92949"/>
                    <a:pt x="42062" y="100195"/>
                    <a:pt x="35936" y="108516"/>
                  </a:cubicBezTo>
                  <a:cubicBezTo>
                    <a:pt x="31364" y="97521"/>
                    <a:pt x="25763" y="86913"/>
                    <a:pt x="22700" y="75369"/>
                  </a:cubicBezTo>
                  <a:cubicBezTo>
                    <a:pt x="15819" y="51366"/>
                    <a:pt x="7361" y="27843"/>
                    <a:pt x="0" y="4001"/>
                  </a:cubicBezTo>
                  <a:cubicBezTo>
                    <a:pt x="9418" y="27935"/>
                    <a:pt x="18768" y="51915"/>
                    <a:pt x="29192" y="75461"/>
                  </a:cubicBezTo>
                  <a:cubicBezTo>
                    <a:pt x="23249" y="55070"/>
                    <a:pt x="17442" y="34633"/>
                    <a:pt x="12344" y="14013"/>
                  </a:cubicBezTo>
                  <a:close/>
                </a:path>
              </a:pathLst>
            </a:custGeom>
            <a:solidFill>
              <a:srgbClr val="22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4611B423-1FF6-6F72-704A-BCAC16B9D79D}"/>
                </a:ext>
              </a:extLst>
            </p:cNvPr>
            <p:cNvSpPr/>
            <p:nvPr/>
          </p:nvSpPr>
          <p:spPr>
            <a:xfrm>
              <a:off x="9487776" y="2854394"/>
              <a:ext cx="9576" cy="41958"/>
            </a:xfrm>
            <a:custGeom>
              <a:avLst/>
              <a:gdLst>
                <a:gd name="connsiteX0" fmla="*/ 546 w 91552"/>
                <a:gd name="connsiteY0" fmla="*/ 0 h 401124"/>
                <a:gd name="connsiteX1" fmla="*/ 12479 w 91552"/>
                <a:gd name="connsiteY1" fmla="*/ 42611 h 401124"/>
                <a:gd name="connsiteX2" fmla="*/ 15154 w 91552"/>
                <a:gd name="connsiteY2" fmla="*/ 114826 h 401124"/>
                <a:gd name="connsiteX3" fmla="*/ 48004 w 91552"/>
                <a:gd name="connsiteY3" fmla="*/ 281429 h 401124"/>
                <a:gd name="connsiteX4" fmla="*/ 67229 w 91552"/>
                <a:gd name="connsiteY4" fmla="*/ 334762 h 401124"/>
                <a:gd name="connsiteX5" fmla="*/ 91552 w 91552"/>
                <a:gd name="connsiteY5" fmla="*/ 394655 h 401124"/>
                <a:gd name="connsiteX6" fmla="*/ 82294 w 91552"/>
                <a:gd name="connsiteY6" fmla="*/ 401124 h 401124"/>
                <a:gd name="connsiteX7" fmla="*/ 9119 w 91552"/>
                <a:gd name="connsiteY7" fmla="*/ 192092 h 401124"/>
                <a:gd name="connsiteX8" fmla="*/ 8593 w 91552"/>
                <a:gd name="connsiteY8" fmla="*/ 169758 h 401124"/>
                <a:gd name="connsiteX9" fmla="*/ 455 w 91552"/>
                <a:gd name="connsiteY9" fmla="*/ 92034 h 401124"/>
                <a:gd name="connsiteX10" fmla="*/ 546 w 91552"/>
                <a:gd name="connsiteY10" fmla="*/ 0 h 40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52" h="401124">
                  <a:moveTo>
                    <a:pt x="546" y="0"/>
                  </a:moveTo>
                  <a:cubicBezTo>
                    <a:pt x="4570" y="14173"/>
                    <a:pt x="8547" y="28392"/>
                    <a:pt x="12479" y="42611"/>
                  </a:cubicBezTo>
                  <a:cubicBezTo>
                    <a:pt x="9690" y="66682"/>
                    <a:pt x="13531" y="90800"/>
                    <a:pt x="15154" y="114826"/>
                  </a:cubicBezTo>
                  <a:cubicBezTo>
                    <a:pt x="19795" y="171381"/>
                    <a:pt x="31796" y="227114"/>
                    <a:pt x="48004" y="281429"/>
                  </a:cubicBezTo>
                  <a:cubicBezTo>
                    <a:pt x="54290" y="299237"/>
                    <a:pt x="59000" y="317685"/>
                    <a:pt x="67229" y="334762"/>
                  </a:cubicBezTo>
                  <a:cubicBezTo>
                    <a:pt x="75481" y="354650"/>
                    <a:pt x="82705" y="374995"/>
                    <a:pt x="91552" y="394655"/>
                  </a:cubicBezTo>
                  <a:cubicBezTo>
                    <a:pt x="88397" y="396712"/>
                    <a:pt x="85334" y="398907"/>
                    <a:pt x="82294" y="401124"/>
                  </a:cubicBezTo>
                  <a:cubicBezTo>
                    <a:pt x="58291" y="331310"/>
                    <a:pt x="32436" y="262135"/>
                    <a:pt x="9119" y="192092"/>
                  </a:cubicBezTo>
                  <a:cubicBezTo>
                    <a:pt x="12571" y="184869"/>
                    <a:pt x="9645" y="177119"/>
                    <a:pt x="8593" y="169758"/>
                  </a:cubicBezTo>
                  <a:cubicBezTo>
                    <a:pt x="4318" y="144041"/>
                    <a:pt x="2832" y="117958"/>
                    <a:pt x="455" y="92034"/>
                  </a:cubicBezTo>
                  <a:cubicBezTo>
                    <a:pt x="-368" y="61356"/>
                    <a:pt x="89" y="30678"/>
                    <a:pt x="546" y="0"/>
                  </a:cubicBezTo>
                  <a:close/>
                </a:path>
              </a:pathLst>
            </a:custGeom>
            <a:solidFill>
              <a:srgbClr val="5ABB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5" name="Gráfico 6">
              <a:extLst>
                <a:ext uri="{FF2B5EF4-FFF2-40B4-BE49-F238E27FC236}">
                  <a16:creationId xmlns:a16="http://schemas.microsoft.com/office/drawing/2014/main" id="{1A695AD5-445A-7972-7E61-9957C2C150BC}"/>
                </a:ext>
              </a:extLst>
            </p:cNvPr>
            <p:cNvGrpSpPr/>
            <p:nvPr/>
          </p:nvGrpSpPr>
          <p:grpSpPr>
            <a:xfrm>
              <a:off x="9595094" y="2854788"/>
              <a:ext cx="66004" cy="58498"/>
              <a:chOff x="3003826" y="3327135"/>
              <a:chExt cx="631004" cy="559247"/>
            </a:xfrm>
            <a:solidFill>
              <a:srgbClr val="2DABD7"/>
            </a:solidFill>
          </p:grpSpPr>
          <p:sp>
            <p:nvSpPr>
              <p:cNvPr id="694" name="Forma Livre: Forma 693">
                <a:extLst>
                  <a:ext uri="{FF2B5EF4-FFF2-40B4-BE49-F238E27FC236}">
                    <a16:creationId xmlns:a16="http://schemas.microsoft.com/office/drawing/2014/main" id="{52F5C2C2-1D49-EEE7-4C14-EA67161FAAD9}"/>
                  </a:ext>
                </a:extLst>
              </p:cNvPr>
              <p:cNvSpPr/>
              <p:nvPr/>
            </p:nvSpPr>
            <p:spPr>
              <a:xfrm>
                <a:off x="3381336" y="3327135"/>
                <a:ext cx="253494" cy="221559"/>
              </a:xfrm>
              <a:custGeom>
                <a:avLst/>
                <a:gdLst>
                  <a:gd name="connsiteX0" fmla="*/ 122278 w 253494"/>
                  <a:gd name="connsiteY0" fmla="*/ 32598 h 221559"/>
                  <a:gd name="connsiteX1" fmla="*/ 167198 w 253494"/>
                  <a:gd name="connsiteY1" fmla="*/ 0 h 221559"/>
                  <a:gd name="connsiteX2" fmla="*/ 253495 w 253494"/>
                  <a:gd name="connsiteY2" fmla="*/ 45126 h 221559"/>
                  <a:gd name="connsiteX3" fmla="*/ 195636 w 253494"/>
                  <a:gd name="connsiteY3" fmla="*/ 112700 h 221559"/>
                  <a:gd name="connsiteX4" fmla="*/ 180982 w 253494"/>
                  <a:gd name="connsiteY4" fmla="*/ 132314 h 221559"/>
                  <a:gd name="connsiteX5" fmla="*/ 121569 w 253494"/>
                  <a:gd name="connsiteY5" fmla="*/ 155082 h 221559"/>
                  <a:gd name="connsiteX6" fmla="*/ 68306 w 253494"/>
                  <a:gd name="connsiteY6" fmla="*/ 179611 h 221559"/>
                  <a:gd name="connsiteX7" fmla="*/ 26403 w 253494"/>
                  <a:gd name="connsiteY7" fmla="*/ 204277 h 221559"/>
                  <a:gd name="connsiteX8" fmla="*/ 0 w 253494"/>
                  <a:gd name="connsiteY8" fmla="*/ 221559 h 221559"/>
                  <a:gd name="connsiteX9" fmla="*/ 12619 w 253494"/>
                  <a:gd name="connsiteY9" fmla="*/ 189304 h 221559"/>
                  <a:gd name="connsiteX10" fmla="*/ 31249 w 253494"/>
                  <a:gd name="connsiteY10" fmla="*/ 200117 h 221559"/>
                  <a:gd name="connsiteX11" fmla="*/ 19019 w 253494"/>
                  <a:gd name="connsiteY11" fmla="*/ 189944 h 221559"/>
                  <a:gd name="connsiteX12" fmla="*/ 33284 w 253494"/>
                  <a:gd name="connsiteY12" fmla="*/ 149207 h 221559"/>
                  <a:gd name="connsiteX13" fmla="*/ 65288 w 253494"/>
                  <a:gd name="connsiteY13" fmla="*/ 91966 h 221559"/>
                  <a:gd name="connsiteX14" fmla="*/ 122278 w 253494"/>
                  <a:gd name="connsiteY14" fmla="*/ 32598 h 22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3494" h="221559">
                    <a:moveTo>
                      <a:pt x="122278" y="32598"/>
                    </a:moveTo>
                    <a:cubicBezTo>
                      <a:pt x="135605" y="19545"/>
                      <a:pt x="152453" y="11201"/>
                      <a:pt x="167198" y="0"/>
                    </a:cubicBezTo>
                    <a:cubicBezTo>
                      <a:pt x="196550" y="13876"/>
                      <a:pt x="225079" y="29421"/>
                      <a:pt x="253495" y="45126"/>
                    </a:cubicBezTo>
                    <a:cubicBezTo>
                      <a:pt x="229697" y="63277"/>
                      <a:pt x="211295" y="87462"/>
                      <a:pt x="195636" y="112700"/>
                    </a:cubicBezTo>
                    <a:cubicBezTo>
                      <a:pt x="191201" y="119489"/>
                      <a:pt x="189258" y="129022"/>
                      <a:pt x="180982" y="132314"/>
                    </a:cubicBezTo>
                    <a:cubicBezTo>
                      <a:pt x="161712" y="141229"/>
                      <a:pt x="141663" y="148293"/>
                      <a:pt x="121569" y="155082"/>
                    </a:cubicBezTo>
                    <a:cubicBezTo>
                      <a:pt x="102596" y="160386"/>
                      <a:pt x="86113" y="171587"/>
                      <a:pt x="68306" y="179611"/>
                    </a:cubicBezTo>
                    <a:cubicBezTo>
                      <a:pt x="53378" y="186195"/>
                      <a:pt x="40736" y="196665"/>
                      <a:pt x="26403" y="204277"/>
                    </a:cubicBezTo>
                    <a:cubicBezTo>
                      <a:pt x="17076" y="209238"/>
                      <a:pt x="9647" y="217125"/>
                      <a:pt x="0" y="221559"/>
                    </a:cubicBezTo>
                    <a:cubicBezTo>
                      <a:pt x="8092" y="212369"/>
                      <a:pt x="5898" y="198974"/>
                      <a:pt x="12619" y="189304"/>
                    </a:cubicBezTo>
                    <a:cubicBezTo>
                      <a:pt x="18699" y="193076"/>
                      <a:pt x="24895" y="196710"/>
                      <a:pt x="31249" y="200117"/>
                    </a:cubicBezTo>
                    <a:cubicBezTo>
                      <a:pt x="27089" y="196779"/>
                      <a:pt x="22906" y="193487"/>
                      <a:pt x="19019" y="189944"/>
                    </a:cubicBezTo>
                    <a:cubicBezTo>
                      <a:pt x="24414" y="176571"/>
                      <a:pt x="26975" y="162238"/>
                      <a:pt x="33284" y="149207"/>
                    </a:cubicBezTo>
                    <a:cubicBezTo>
                      <a:pt x="42382" y="129342"/>
                      <a:pt x="51275" y="108974"/>
                      <a:pt x="65288" y="91966"/>
                    </a:cubicBezTo>
                    <a:cubicBezTo>
                      <a:pt x="82022" y="70157"/>
                      <a:pt x="100904" y="49926"/>
                      <a:pt x="122278" y="32598"/>
                    </a:cubicBezTo>
                    <a:close/>
                  </a:path>
                </a:pathLst>
              </a:custGeom>
              <a:solidFill>
                <a:srgbClr val="2DAB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orma Livre: Forma 694">
                <a:extLst>
                  <a:ext uri="{FF2B5EF4-FFF2-40B4-BE49-F238E27FC236}">
                    <a16:creationId xmlns:a16="http://schemas.microsoft.com/office/drawing/2014/main" id="{492E4A3E-9060-A289-69DB-1F02B9979064}"/>
                  </a:ext>
                </a:extLst>
              </p:cNvPr>
              <p:cNvSpPr/>
              <p:nvPr/>
            </p:nvSpPr>
            <p:spPr>
              <a:xfrm>
                <a:off x="3003826" y="3728927"/>
                <a:ext cx="178170" cy="157455"/>
              </a:xfrm>
              <a:custGeom>
                <a:avLst/>
                <a:gdLst>
                  <a:gd name="connsiteX0" fmla="*/ 162969 w 178170"/>
                  <a:gd name="connsiteY0" fmla="*/ 247 h 157455"/>
                  <a:gd name="connsiteX1" fmla="*/ 178171 w 178170"/>
                  <a:gd name="connsiteY1" fmla="*/ 1733 h 157455"/>
                  <a:gd name="connsiteX2" fmla="*/ 153528 w 178170"/>
                  <a:gd name="connsiteY2" fmla="*/ 34194 h 157455"/>
                  <a:gd name="connsiteX3" fmla="*/ 127376 w 178170"/>
                  <a:gd name="connsiteY3" fmla="*/ 72027 h 157455"/>
                  <a:gd name="connsiteX4" fmla="*/ 105887 w 178170"/>
                  <a:gd name="connsiteY4" fmla="*/ 86909 h 157455"/>
                  <a:gd name="connsiteX5" fmla="*/ 43960 w 178170"/>
                  <a:gd name="connsiteY5" fmla="*/ 157455 h 157455"/>
                  <a:gd name="connsiteX6" fmla="*/ 0 w 178170"/>
                  <a:gd name="connsiteY6" fmla="*/ 107163 h 157455"/>
                  <a:gd name="connsiteX7" fmla="*/ 26060 w 178170"/>
                  <a:gd name="connsiteY7" fmla="*/ 87458 h 157455"/>
                  <a:gd name="connsiteX8" fmla="*/ 110071 w 178170"/>
                  <a:gd name="connsiteY8" fmla="*/ 50082 h 157455"/>
                  <a:gd name="connsiteX9" fmla="*/ 130508 w 178170"/>
                  <a:gd name="connsiteY9" fmla="*/ 36503 h 157455"/>
                  <a:gd name="connsiteX10" fmla="*/ 140886 w 178170"/>
                  <a:gd name="connsiteY10" fmla="*/ 17186 h 157455"/>
                  <a:gd name="connsiteX11" fmla="*/ 162969 w 178170"/>
                  <a:gd name="connsiteY11" fmla="*/ 247 h 15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170" h="157455">
                    <a:moveTo>
                      <a:pt x="162969" y="247"/>
                    </a:moveTo>
                    <a:cubicBezTo>
                      <a:pt x="168021" y="-622"/>
                      <a:pt x="173119" y="1024"/>
                      <a:pt x="178171" y="1733"/>
                    </a:cubicBezTo>
                    <a:cubicBezTo>
                      <a:pt x="170193" y="12729"/>
                      <a:pt x="161620" y="23267"/>
                      <a:pt x="153528" y="34194"/>
                    </a:cubicBezTo>
                    <a:cubicBezTo>
                      <a:pt x="143606" y="45967"/>
                      <a:pt x="137640" y="60506"/>
                      <a:pt x="127376" y="72027"/>
                    </a:cubicBezTo>
                    <a:cubicBezTo>
                      <a:pt x="121638" y="78954"/>
                      <a:pt x="111237" y="79480"/>
                      <a:pt x="105887" y="86909"/>
                    </a:cubicBezTo>
                    <a:cubicBezTo>
                      <a:pt x="86502" y="111461"/>
                      <a:pt x="67894" y="136995"/>
                      <a:pt x="43960" y="157455"/>
                    </a:cubicBezTo>
                    <a:cubicBezTo>
                      <a:pt x="29055" y="140904"/>
                      <a:pt x="14333" y="124171"/>
                      <a:pt x="0" y="107163"/>
                    </a:cubicBezTo>
                    <a:cubicBezTo>
                      <a:pt x="6652" y="98179"/>
                      <a:pt x="17008" y="93493"/>
                      <a:pt x="26060" y="87458"/>
                    </a:cubicBezTo>
                    <a:cubicBezTo>
                      <a:pt x="51869" y="70633"/>
                      <a:pt x="80856" y="59431"/>
                      <a:pt x="110071" y="50082"/>
                    </a:cubicBezTo>
                    <a:cubicBezTo>
                      <a:pt x="117889" y="47521"/>
                      <a:pt x="125753" y="43521"/>
                      <a:pt x="130508" y="36503"/>
                    </a:cubicBezTo>
                    <a:cubicBezTo>
                      <a:pt x="134531" y="30376"/>
                      <a:pt x="137389" y="23610"/>
                      <a:pt x="140886" y="17186"/>
                    </a:cubicBezTo>
                    <a:cubicBezTo>
                      <a:pt x="151379" y="16135"/>
                      <a:pt x="156042" y="6648"/>
                      <a:pt x="162969" y="247"/>
                    </a:cubicBezTo>
                    <a:close/>
                  </a:path>
                </a:pathLst>
              </a:custGeom>
              <a:solidFill>
                <a:srgbClr val="2DAB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E290366-2432-E734-4430-EB55767932CB}"/>
                </a:ext>
              </a:extLst>
            </p:cNvPr>
            <p:cNvSpPr/>
            <p:nvPr/>
          </p:nvSpPr>
          <p:spPr>
            <a:xfrm>
              <a:off x="9496229" y="2858609"/>
              <a:ext cx="6231" cy="4221"/>
            </a:xfrm>
            <a:custGeom>
              <a:avLst/>
              <a:gdLst>
                <a:gd name="connsiteX0" fmla="*/ 0 w 59573"/>
                <a:gd name="connsiteY0" fmla="*/ 0 h 40356"/>
                <a:gd name="connsiteX1" fmla="*/ 20940 w 59573"/>
                <a:gd name="connsiteY1" fmla="*/ 13442 h 40356"/>
                <a:gd name="connsiteX2" fmla="*/ 49309 w 59573"/>
                <a:gd name="connsiteY2" fmla="*/ 15431 h 40356"/>
                <a:gd name="connsiteX3" fmla="*/ 59573 w 59573"/>
                <a:gd name="connsiteY3" fmla="*/ 39913 h 40356"/>
                <a:gd name="connsiteX4" fmla="*/ 15522 w 59573"/>
                <a:gd name="connsiteY4" fmla="*/ 34427 h 40356"/>
                <a:gd name="connsiteX5" fmla="*/ 14402 w 59573"/>
                <a:gd name="connsiteY5" fmla="*/ 38062 h 40356"/>
                <a:gd name="connsiteX6" fmla="*/ 0 w 59573"/>
                <a:gd name="connsiteY6" fmla="*/ 0 h 4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73" h="40356">
                  <a:moveTo>
                    <a:pt x="0" y="0"/>
                  </a:moveTo>
                  <a:cubicBezTo>
                    <a:pt x="8001" y="2766"/>
                    <a:pt x="13190" y="10127"/>
                    <a:pt x="20940" y="13442"/>
                  </a:cubicBezTo>
                  <a:cubicBezTo>
                    <a:pt x="29832" y="17259"/>
                    <a:pt x="40302" y="21237"/>
                    <a:pt x="49309" y="15431"/>
                  </a:cubicBezTo>
                  <a:cubicBezTo>
                    <a:pt x="52738" y="23569"/>
                    <a:pt x="56167" y="31707"/>
                    <a:pt x="59573" y="39913"/>
                  </a:cubicBezTo>
                  <a:cubicBezTo>
                    <a:pt x="44531" y="42062"/>
                    <a:pt x="30290" y="35776"/>
                    <a:pt x="15522" y="34427"/>
                  </a:cubicBezTo>
                  <a:cubicBezTo>
                    <a:pt x="15225" y="35341"/>
                    <a:pt x="14676" y="37148"/>
                    <a:pt x="14402" y="38062"/>
                  </a:cubicBezTo>
                  <a:cubicBezTo>
                    <a:pt x="9876" y="25260"/>
                    <a:pt x="4755" y="12687"/>
                    <a:pt x="0" y="0"/>
                  </a:cubicBezTo>
                  <a:close/>
                </a:path>
              </a:pathLst>
            </a:custGeom>
            <a:solidFill>
              <a:srgbClr val="23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A98CE221-B8F9-5AE7-20B5-A62FEB0131E0}"/>
                </a:ext>
              </a:extLst>
            </p:cNvPr>
            <p:cNvSpPr/>
            <p:nvPr/>
          </p:nvSpPr>
          <p:spPr>
            <a:xfrm>
              <a:off x="9488978" y="2858851"/>
              <a:ext cx="9565" cy="36824"/>
            </a:xfrm>
            <a:custGeom>
              <a:avLst/>
              <a:gdLst>
                <a:gd name="connsiteX0" fmla="*/ 987 w 91444"/>
                <a:gd name="connsiteY0" fmla="*/ 0 h 352044"/>
                <a:gd name="connsiteX1" fmla="*/ 13469 w 91444"/>
                <a:gd name="connsiteY1" fmla="*/ 38633 h 352044"/>
                <a:gd name="connsiteX2" fmla="*/ 30774 w 91444"/>
                <a:gd name="connsiteY2" fmla="*/ 91554 h 352044"/>
                <a:gd name="connsiteX3" fmla="*/ 29356 w 91444"/>
                <a:gd name="connsiteY3" fmla="*/ 111122 h 352044"/>
                <a:gd name="connsiteX4" fmla="*/ 65407 w 91444"/>
                <a:gd name="connsiteY4" fmla="*/ 273611 h 352044"/>
                <a:gd name="connsiteX5" fmla="*/ 91444 w 91444"/>
                <a:gd name="connsiteY5" fmla="*/ 345232 h 352044"/>
                <a:gd name="connsiteX6" fmla="*/ 80060 w 91444"/>
                <a:gd name="connsiteY6" fmla="*/ 352044 h 352044"/>
                <a:gd name="connsiteX7" fmla="*/ 55737 w 91444"/>
                <a:gd name="connsiteY7" fmla="*/ 292151 h 352044"/>
                <a:gd name="connsiteX8" fmla="*/ 36512 w 91444"/>
                <a:gd name="connsiteY8" fmla="*/ 238818 h 352044"/>
                <a:gd name="connsiteX9" fmla="*/ 3662 w 91444"/>
                <a:gd name="connsiteY9" fmla="*/ 72215 h 352044"/>
                <a:gd name="connsiteX10" fmla="*/ 987 w 91444"/>
                <a:gd name="connsiteY10" fmla="*/ 0 h 3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4" h="352044">
                  <a:moveTo>
                    <a:pt x="987" y="0"/>
                  </a:moveTo>
                  <a:cubicBezTo>
                    <a:pt x="4919" y="12939"/>
                    <a:pt x="9125" y="25809"/>
                    <a:pt x="13469" y="38633"/>
                  </a:cubicBezTo>
                  <a:cubicBezTo>
                    <a:pt x="19275" y="56258"/>
                    <a:pt x="25127" y="73883"/>
                    <a:pt x="30774" y="91554"/>
                  </a:cubicBezTo>
                  <a:cubicBezTo>
                    <a:pt x="28876" y="97886"/>
                    <a:pt x="28145" y="104539"/>
                    <a:pt x="29356" y="111122"/>
                  </a:cubicBezTo>
                  <a:cubicBezTo>
                    <a:pt x="36466" y="166238"/>
                    <a:pt x="49405" y="220439"/>
                    <a:pt x="65407" y="273611"/>
                  </a:cubicBezTo>
                  <a:cubicBezTo>
                    <a:pt x="73545" y="297660"/>
                    <a:pt x="80517" y="322234"/>
                    <a:pt x="91444" y="345232"/>
                  </a:cubicBezTo>
                  <a:cubicBezTo>
                    <a:pt x="87535" y="347335"/>
                    <a:pt x="83740" y="349598"/>
                    <a:pt x="80060" y="352044"/>
                  </a:cubicBezTo>
                  <a:cubicBezTo>
                    <a:pt x="71213" y="332384"/>
                    <a:pt x="63989" y="312039"/>
                    <a:pt x="55737" y="292151"/>
                  </a:cubicBezTo>
                  <a:cubicBezTo>
                    <a:pt x="47507" y="275074"/>
                    <a:pt x="42798" y="256626"/>
                    <a:pt x="36512" y="238818"/>
                  </a:cubicBezTo>
                  <a:cubicBezTo>
                    <a:pt x="20304" y="184503"/>
                    <a:pt x="8302" y="128770"/>
                    <a:pt x="3662" y="72215"/>
                  </a:cubicBezTo>
                  <a:cubicBezTo>
                    <a:pt x="2039" y="48189"/>
                    <a:pt x="-1802" y="24071"/>
                    <a:pt x="987" y="0"/>
                  </a:cubicBezTo>
                  <a:close/>
                </a:path>
              </a:pathLst>
            </a:custGeom>
            <a:solidFill>
              <a:srgbClr val="2FAB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3CD557E9-A5EB-6938-2A63-C0D2A8CFCE22}"/>
                </a:ext>
              </a:extLst>
            </p:cNvPr>
            <p:cNvSpPr/>
            <p:nvPr/>
          </p:nvSpPr>
          <p:spPr>
            <a:xfrm>
              <a:off x="9599693" y="2859508"/>
              <a:ext cx="65729" cy="56444"/>
            </a:xfrm>
            <a:custGeom>
              <a:avLst/>
              <a:gdLst>
                <a:gd name="connsiteX0" fmla="*/ 529186 w 628375"/>
                <a:gd name="connsiteY0" fmla="*/ 67574 h 539610"/>
                <a:gd name="connsiteX1" fmla="*/ 587045 w 628375"/>
                <a:gd name="connsiteY1" fmla="*/ 0 h 539610"/>
                <a:gd name="connsiteX2" fmla="*/ 628376 w 628375"/>
                <a:gd name="connsiteY2" fmla="*/ 23043 h 539610"/>
                <a:gd name="connsiteX3" fmla="*/ 598589 w 628375"/>
                <a:gd name="connsiteY3" fmla="*/ 63916 h 539610"/>
                <a:gd name="connsiteX4" fmla="*/ 587228 w 628375"/>
                <a:gd name="connsiteY4" fmla="*/ 69037 h 539610"/>
                <a:gd name="connsiteX5" fmla="*/ 536570 w 628375"/>
                <a:gd name="connsiteY5" fmla="*/ 97841 h 539610"/>
                <a:gd name="connsiteX6" fmla="*/ 499994 w 628375"/>
                <a:gd name="connsiteY6" fmla="*/ 136657 h 539610"/>
                <a:gd name="connsiteX7" fmla="*/ 491513 w 628375"/>
                <a:gd name="connsiteY7" fmla="*/ 162169 h 539610"/>
                <a:gd name="connsiteX8" fmla="*/ 446867 w 628375"/>
                <a:gd name="connsiteY8" fmla="*/ 216713 h 539610"/>
                <a:gd name="connsiteX9" fmla="*/ 409331 w 628375"/>
                <a:gd name="connsiteY9" fmla="*/ 217513 h 539610"/>
                <a:gd name="connsiteX10" fmla="*/ 362080 w 628375"/>
                <a:gd name="connsiteY10" fmla="*/ 252397 h 539610"/>
                <a:gd name="connsiteX11" fmla="*/ 326235 w 628375"/>
                <a:gd name="connsiteY11" fmla="*/ 264650 h 539610"/>
                <a:gd name="connsiteX12" fmla="*/ 277772 w 628375"/>
                <a:gd name="connsiteY12" fmla="*/ 300792 h 539610"/>
                <a:gd name="connsiteX13" fmla="*/ 255849 w 628375"/>
                <a:gd name="connsiteY13" fmla="*/ 304106 h 539610"/>
                <a:gd name="connsiteX14" fmla="*/ 235527 w 628375"/>
                <a:gd name="connsiteY14" fmla="*/ 317777 h 539610"/>
                <a:gd name="connsiteX15" fmla="*/ 233995 w 628375"/>
                <a:gd name="connsiteY15" fmla="*/ 332704 h 539610"/>
                <a:gd name="connsiteX16" fmla="*/ 178834 w 628375"/>
                <a:gd name="connsiteY16" fmla="*/ 359542 h 539610"/>
                <a:gd name="connsiteX17" fmla="*/ 166147 w 628375"/>
                <a:gd name="connsiteY17" fmla="*/ 366926 h 539610"/>
                <a:gd name="connsiteX18" fmla="*/ 144224 w 628375"/>
                <a:gd name="connsiteY18" fmla="*/ 370606 h 539610"/>
                <a:gd name="connsiteX19" fmla="*/ 101933 w 628375"/>
                <a:gd name="connsiteY19" fmla="*/ 410474 h 539610"/>
                <a:gd name="connsiteX20" fmla="*/ 108356 w 628375"/>
                <a:gd name="connsiteY20" fmla="*/ 416852 h 539610"/>
                <a:gd name="connsiteX21" fmla="*/ 62111 w 628375"/>
                <a:gd name="connsiteY21" fmla="*/ 466938 h 539610"/>
                <a:gd name="connsiteX22" fmla="*/ 23500 w 628375"/>
                <a:gd name="connsiteY22" fmla="*/ 538856 h 539610"/>
                <a:gd name="connsiteX23" fmla="*/ 23066 w 628375"/>
                <a:gd name="connsiteY23" fmla="*/ 539610 h 539610"/>
                <a:gd name="connsiteX24" fmla="*/ 0 w 628375"/>
                <a:gd name="connsiteY24" fmla="*/ 514121 h 539610"/>
                <a:gd name="connsiteX25" fmla="*/ 61928 w 628375"/>
                <a:gd name="connsiteY25" fmla="*/ 443575 h 539610"/>
                <a:gd name="connsiteX26" fmla="*/ 83416 w 628375"/>
                <a:gd name="connsiteY26" fmla="*/ 428693 h 539610"/>
                <a:gd name="connsiteX27" fmla="*/ 109568 w 628375"/>
                <a:gd name="connsiteY27" fmla="*/ 390860 h 539610"/>
                <a:gd name="connsiteX28" fmla="*/ 134211 w 628375"/>
                <a:gd name="connsiteY28" fmla="*/ 358399 h 539610"/>
                <a:gd name="connsiteX29" fmla="*/ 163198 w 628375"/>
                <a:gd name="connsiteY29" fmla="*/ 323355 h 539610"/>
                <a:gd name="connsiteX30" fmla="*/ 223045 w 628375"/>
                <a:gd name="connsiteY30" fmla="*/ 262090 h 539610"/>
                <a:gd name="connsiteX31" fmla="*/ 292037 w 628375"/>
                <a:gd name="connsiteY31" fmla="*/ 205785 h 539610"/>
                <a:gd name="connsiteX32" fmla="*/ 333550 w 628375"/>
                <a:gd name="connsiteY32" fmla="*/ 176433 h 539610"/>
                <a:gd name="connsiteX33" fmla="*/ 359953 w 628375"/>
                <a:gd name="connsiteY33" fmla="*/ 159151 h 539610"/>
                <a:gd name="connsiteX34" fmla="*/ 401856 w 628375"/>
                <a:gd name="connsiteY34" fmla="*/ 134485 h 539610"/>
                <a:gd name="connsiteX35" fmla="*/ 455120 w 628375"/>
                <a:gd name="connsiteY35" fmla="*/ 109957 h 539610"/>
                <a:gd name="connsiteX36" fmla="*/ 514533 w 628375"/>
                <a:gd name="connsiteY36" fmla="*/ 87188 h 539610"/>
                <a:gd name="connsiteX37" fmla="*/ 529186 w 628375"/>
                <a:gd name="connsiteY37" fmla="*/ 67574 h 53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8375" h="539610">
                  <a:moveTo>
                    <a:pt x="529186" y="67574"/>
                  </a:moveTo>
                  <a:cubicBezTo>
                    <a:pt x="544845" y="42336"/>
                    <a:pt x="563248" y="18151"/>
                    <a:pt x="587045" y="0"/>
                  </a:cubicBezTo>
                  <a:cubicBezTo>
                    <a:pt x="600807" y="7681"/>
                    <a:pt x="614728" y="15110"/>
                    <a:pt x="628376" y="23043"/>
                  </a:cubicBezTo>
                  <a:cubicBezTo>
                    <a:pt x="618432" y="36667"/>
                    <a:pt x="606087" y="48623"/>
                    <a:pt x="598589" y="63916"/>
                  </a:cubicBezTo>
                  <a:cubicBezTo>
                    <a:pt x="596738" y="68374"/>
                    <a:pt x="591045" y="67711"/>
                    <a:pt x="587228" y="69037"/>
                  </a:cubicBezTo>
                  <a:cubicBezTo>
                    <a:pt x="567385" y="72054"/>
                    <a:pt x="551429" y="85359"/>
                    <a:pt x="536570" y="97841"/>
                  </a:cubicBezTo>
                  <a:cubicBezTo>
                    <a:pt x="522443" y="108836"/>
                    <a:pt x="511927" y="123489"/>
                    <a:pt x="499994" y="136657"/>
                  </a:cubicBezTo>
                  <a:cubicBezTo>
                    <a:pt x="492793" y="143538"/>
                    <a:pt x="498668" y="155516"/>
                    <a:pt x="491513" y="162169"/>
                  </a:cubicBezTo>
                  <a:cubicBezTo>
                    <a:pt x="474985" y="178902"/>
                    <a:pt x="459417" y="196756"/>
                    <a:pt x="446867" y="216713"/>
                  </a:cubicBezTo>
                  <a:cubicBezTo>
                    <a:pt x="434317" y="218404"/>
                    <a:pt x="420944" y="210518"/>
                    <a:pt x="409331" y="217513"/>
                  </a:cubicBezTo>
                  <a:cubicBezTo>
                    <a:pt x="392209" y="227183"/>
                    <a:pt x="376756" y="239413"/>
                    <a:pt x="362080" y="252397"/>
                  </a:cubicBezTo>
                  <a:cubicBezTo>
                    <a:pt x="352090" y="261381"/>
                    <a:pt x="337368" y="258226"/>
                    <a:pt x="326235" y="264650"/>
                  </a:cubicBezTo>
                  <a:cubicBezTo>
                    <a:pt x="308816" y="274937"/>
                    <a:pt x="293797" y="288608"/>
                    <a:pt x="277772" y="300792"/>
                  </a:cubicBezTo>
                  <a:cubicBezTo>
                    <a:pt x="271554" y="306575"/>
                    <a:pt x="262593" y="299603"/>
                    <a:pt x="255849" y="304106"/>
                  </a:cubicBezTo>
                  <a:cubicBezTo>
                    <a:pt x="248694" y="307993"/>
                    <a:pt x="241470" y="312130"/>
                    <a:pt x="235527" y="317777"/>
                  </a:cubicBezTo>
                  <a:cubicBezTo>
                    <a:pt x="231137" y="321571"/>
                    <a:pt x="233858" y="327744"/>
                    <a:pt x="233995" y="332704"/>
                  </a:cubicBezTo>
                  <a:cubicBezTo>
                    <a:pt x="215341" y="341071"/>
                    <a:pt x="195796" y="347883"/>
                    <a:pt x="178834" y="359542"/>
                  </a:cubicBezTo>
                  <a:cubicBezTo>
                    <a:pt x="174673" y="362102"/>
                    <a:pt x="170810" y="365326"/>
                    <a:pt x="166147" y="366926"/>
                  </a:cubicBezTo>
                  <a:cubicBezTo>
                    <a:pt x="158854" y="368297"/>
                    <a:pt x="150876" y="366720"/>
                    <a:pt x="144224" y="370606"/>
                  </a:cubicBezTo>
                  <a:cubicBezTo>
                    <a:pt x="127124" y="380002"/>
                    <a:pt x="110665" y="392529"/>
                    <a:pt x="101933" y="410474"/>
                  </a:cubicBezTo>
                  <a:cubicBezTo>
                    <a:pt x="104036" y="412531"/>
                    <a:pt x="106185" y="414703"/>
                    <a:pt x="108356" y="416852"/>
                  </a:cubicBezTo>
                  <a:cubicBezTo>
                    <a:pt x="88103" y="428099"/>
                    <a:pt x="73289" y="447004"/>
                    <a:pt x="62111" y="466938"/>
                  </a:cubicBezTo>
                  <a:cubicBezTo>
                    <a:pt x="46612" y="489433"/>
                    <a:pt x="36256" y="514830"/>
                    <a:pt x="23500" y="538856"/>
                  </a:cubicBezTo>
                  <a:lnTo>
                    <a:pt x="23066" y="539610"/>
                  </a:lnTo>
                  <a:cubicBezTo>
                    <a:pt x="15773" y="530740"/>
                    <a:pt x="7818" y="522488"/>
                    <a:pt x="0" y="514121"/>
                  </a:cubicBezTo>
                  <a:cubicBezTo>
                    <a:pt x="23934" y="493662"/>
                    <a:pt x="42542" y="468127"/>
                    <a:pt x="61928" y="443575"/>
                  </a:cubicBezTo>
                  <a:cubicBezTo>
                    <a:pt x="67277" y="436146"/>
                    <a:pt x="77678" y="435620"/>
                    <a:pt x="83416" y="428693"/>
                  </a:cubicBezTo>
                  <a:cubicBezTo>
                    <a:pt x="93680" y="417172"/>
                    <a:pt x="99647" y="402633"/>
                    <a:pt x="109568" y="390860"/>
                  </a:cubicBezTo>
                  <a:cubicBezTo>
                    <a:pt x="117660" y="379933"/>
                    <a:pt x="126233" y="369395"/>
                    <a:pt x="134211" y="358399"/>
                  </a:cubicBezTo>
                  <a:cubicBezTo>
                    <a:pt x="142783" y="345826"/>
                    <a:pt x="153894" y="335333"/>
                    <a:pt x="163198" y="323355"/>
                  </a:cubicBezTo>
                  <a:cubicBezTo>
                    <a:pt x="181326" y="301181"/>
                    <a:pt x="204391" y="283738"/>
                    <a:pt x="223045" y="262090"/>
                  </a:cubicBezTo>
                  <a:cubicBezTo>
                    <a:pt x="245585" y="242796"/>
                    <a:pt x="269062" y="224554"/>
                    <a:pt x="292037" y="205785"/>
                  </a:cubicBezTo>
                  <a:cubicBezTo>
                    <a:pt x="306484" y="196825"/>
                    <a:pt x="318143" y="183886"/>
                    <a:pt x="333550" y="176433"/>
                  </a:cubicBezTo>
                  <a:cubicBezTo>
                    <a:pt x="343197" y="171999"/>
                    <a:pt x="350627" y="164112"/>
                    <a:pt x="359953" y="159151"/>
                  </a:cubicBezTo>
                  <a:cubicBezTo>
                    <a:pt x="374287" y="151539"/>
                    <a:pt x="386928" y="141069"/>
                    <a:pt x="401856" y="134485"/>
                  </a:cubicBezTo>
                  <a:cubicBezTo>
                    <a:pt x="419664" y="126461"/>
                    <a:pt x="436146" y="115260"/>
                    <a:pt x="455120" y="109957"/>
                  </a:cubicBezTo>
                  <a:cubicBezTo>
                    <a:pt x="475214" y="103167"/>
                    <a:pt x="495262" y="96103"/>
                    <a:pt x="514533" y="87188"/>
                  </a:cubicBezTo>
                  <a:cubicBezTo>
                    <a:pt x="522808" y="83896"/>
                    <a:pt x="524751" y="74363"/>
                    <a:pt x="529186" y="67574"/>
                  </a:cubicBezTo>
                  <a:close/>
                </a:path>
              </a:pathLst>
            </a:custGeom>
            <a:solidFill>
              <a:srgbClr val="3AB0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F31BB7DA-F616-2F55-F038-0E29238CAAEB}"/>
                </a:ext>
              </a:extLst>
            </p:cNvPr>
            <p:cNvSpPr/>
            <p:nvPr/>
          </p:nvSpPr>
          <p:spPr>
            <a:xfrm>
              <a:off x="9493424" y="2862686"/>
              <a:ext cx="13046" cy="30311"/>
            </a:xfrm>
            <a:custGeom>
              <a:avLst/>
              <a:gdLst>
                <a:gd name="connsiteX0" fmla="*/ 0 w 124724"/>
                <a:gd name="connsiteY0" fmla="*/ 20688 h 289773"/>
                <a:gd name="connsiteX1" fmla="*/ 22631 w 124724"/>
                <a:gd name="connsiteY1" fmla="*/ 0 h 289773"/>
                <a:gd name="connsiteX2" fmla="*/ 67620 w 124724"/>
                <a:gd name="connsiteY2" fmla="*/ 134737 h 289773"/>
                <a:gd name="connsiteX3" fmla="*/ 124724 w 124724"/>
                <a:gd name="connsiteY3" fmla="*/ 276926 h 289773"/>
                <a:gd name="connsiteX4" fmla="*/ 88811 w 124724"/>
                <a:gd name="connsiteY4" fmla="*/ 289773 h 289773"/>
                <a:gd name="connsiteX5" fmla="*/ 82159 w 124724"/>
                <a:gd name="connsiteY5" fmla="*/ 259987 h 289773"/>
                <a:gd name="connsiteX6" fmla="*/ 73769 w 124724"/>
                <a:gd name="connsiteY6" fmla="*/ 233423 h 289773"/>
                <a:gd name="connsiteX7" fmla="*/ 69494 w 124724"/>
                <a:gd name="connsiteY7" fmla="*/ 241767 h 289773"/>
                <a:gd name="connsiteX8" fmla="*/ 0 w 124724"/>
                <a:gd name="connsiteY8" fmla="*/ 20688 h 289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724" h="289773">
                  <a:moveTo>
                    <a:pt x="0" y="20688"/>
                  </a:moveTo>
                  <a:cubicBezTo>
                    <a:pt x="6126" y="12367"/>
                    <a:pt x="13602" y="5121"/>
                    <a:pt x="22631" y="0"/>
                  </a:cubicBezTo>
                  <a:cubicBezTo>
                    <a:pt x="36873" y="45149"/>
                    <a:pt x="51344" y="90251"/>
                    <a:pt x="67620" y="134737"/>
                  </a:cubicBezTo>
                  <a:cubicBezTo>
                    <a:pt x="86914" y="182011"/>
                    <a:pt x="106185" y="229332"/>
                    <a:pt x="124724" y="276926"/>
                  </a:cubicBezTo>
                  <a:cubicBezTo>
                    <a:pt x="112700" y="281064"/>
                    <a:pt x="100675" y="285201"/>
                    <a:pt x="88811" y="289773"/>
                  </a:cubicBezTo>
                  <a:cubicBezTo>
                    <a:pt x="89520" y="279327"/>
                    <a:pt x="84788" y="269794"/>
                    <a:pt x="82159" y="259987"/>
                  </a:cubicBezTo>
                  <a:cubicBezTo>
                    <a:pt x="79621" y="251049"/>
                    <a:pt x="76878" y="242156"/>
                    <a:pt x="73769" y="233423"/>
                  </a:cubicBezTo>
                  <a:cubicBezTo>
                    <a:pt x="72306" y="236144"/>
                    <a:pt x="70889" y="238933"/>
                    <a:pt x="69494" y="241767"/>
                  </a:cubicBezTo>
                  <a:cubicBezTo>
                    <a:pt x="49240" y="167198"/>
                    <a:pt x="30381" y="91943"/>
                    <a:pt x="0" y="20688"/>
                  </a:cubicBezTo>
                  <a:close/>
                </a:path>
              </a:pathLst>
            </a:custGeom>
            <a:solidFill>
              <a:srgbClr val="11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83E38283-1E53-40E9-9E94-37CB56938139}"/>
                </a:ext>
              </a:extLst>
            </p:cNvPr>
            <p:cNvSpPr/>
            <p:nvPr/>
          </p:nvSpPr>
          <p:spPr>
            <a:xfrm>
              <a:off x="9491138" y="2863148"/>
              <a:ext cx="11583" cy="31815"/>
            </a:xfrm>
            <a:custGeom>
              <a:avLst/>
              <a:gdLst>
                <a:gd name="connsiteX0" fmla="*/ 14288 w 110736"/>
                <a:gd name="connsiteY0" fmla="*/ 54887 h 304152"/>
                <a:gd name="connsiteX1" fmla="*/ 0 w 110736"/>
                <a:gd name="connsiteY1" fmla="*/ 0 h 304152"/>
                <a:gd name="connsiteX2" fmla="*/ 30564 w 110736"/>
                <a:gd name="connsiteY2" fmla="*/ 77290 h 304152"/>
                <a:gd name="connsiteX3" fmla="*/ 29855 w 110736"/>
                <a:gd name="connsiteY3" fmla="*/ 66477 h 304152"/>
                <a:gd name="connsiteX4" fmla="*/ 35159 w 110736"/>
                <a:gd name="connsiteY4" fmla="*/ 78204 h 304152"/>
                <a:gd name="connsiteX5" fmla="*/ 53332 w 110736"/>
                <a:gd name="connsiteY5" fmla="*/ 132634 h 304152"/>
                <a:gd name="connsiteX6" fmla="*/ 101727 w 110736"/>
                <a:gd name="connsiteY6" fmla="*/ 275669 h 304152"/>
                <a:gd name="connsiteX7" fmla="*/ 91348 w 110736"/>
                <a:gd name="connsiteY7" fmla="*/ 237355 h 304152"/>
                <a:gd name="connsiteX8" fmla="*/ 95623 w 110736"/>
                <a:gd name="connsiteY8" fmla="*/ 229011 h 304152"/>
                <a:gd name="connsiteX9" fmla="*/ 104013 w 110736"/>
                <a:gd name="connsiteY9" fmla="*/ 255575 h 304152"/>
                <a:gd name="connsiteX10" fmla="*/ 110665 w 110736"/>
                <a:gd name="connsiteY10" fmla="*/ 285361 h 304152"/>
                <a:gd name="connsiteX11" fmla="*/ 70797 w 110736"/>
                <a:gd name="connsiteY11" fmla="*/ 304152 h 304152"/>
                <a:gd name="connsiteX12" fmla="*/ 44760 w 110736"/>
                <a:gd name="connsiteY12" fmla="*/ 232532 h 304152"/>
                <a:gd name="connsiteX13" fmla="*/ 8710 w 110736"/>
                <a:gd name="connsiteY13" fmla="*/ 70043 h 304152"/>
                <a:gd name="connsiteX14" fmla="*/ 10127 w 110736"/>
                <a:gd name="connsiteY14" fmla="*/ 50475 h 304152"/>
                <a:gd name="connsiteX15" fmla="*/ 35502 w 110736"/>
                <a:gd name="connsiteY15" fmla="*/ 126896 h 304152"/>
                <a:gd name="connsiteX16" fmla="*/ 14288 w 110736"/>
                <a:gd name="connsiteY16" fmla="*/ 54887 h 30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736" h="304152">
                  <a:moveTo>
                    <a:pt x="14288" y="54887"/>
                  </a:moveTo>
                  <a:cubicBezTo>
                    <a:pt x="9693" y="36553"/>
                    <a:pt x="2355" y="18814"/>
                    <a:pt x="0" y="0"/>
                  </a:cubicBezTo>
                  <a:cubicBezTo>
                    <a:pt x="9190" y="26152"/>
                    <a:pt x="20482" y="51481"/>
                    <a:pt x="30564" y="77290"/>
                  </a:cubicBezTo>
                  <a:cubicBezTo>
                    <a:pt x="30404" y="74592"/>
                    <a:pt x="30038" y="69197"/>
                    <a:pt x="29855" y="66477"/>
                  </a:cubicBezTo>
                  <a:cubicBezTo>
                    <a:pt x="32164" y="70066"/>
                    <a:pt x="33924" y="73975"/>
                    <a:pt x="35159" y="78204"/>
                  </a:cubicBezTo>
                  <a:cubicBezTo>
                    <a:pt x="40691" y="96492"/>
                    <a:pt x="47320" y="114460"/>
                    <a:pt x="53332" y="132634"/>
                  </a:cubicBezTo>
                  <a:cubicBezTo>
                    <a:pt x="70409" y="180000"/>
                    <a:pt x="86159" y="227800"/>
                    <a:pt x="101727" y="275669"/>
                  </a:cubicBezTo>
                  <a:cubicBezTo>
                    <a:pt x="98618" y="262798"/>
                    <a:pt x="94777" y="250111"/>
                    <a:pt x="91348" y="237355"/>
                  </a:cubicBezTo>
                  <a:cubicBezTo>
                    <a:pt x="92743" y="234521"/>
                    <a:pt x="94160" y="231732"/>
                    <a:pt x="95623" y="229011"/>
                  </a:cubicBezTo>
                  <a:cubicBezTo>
                    <a:pt x="98732" y="237744"/>
                    <a:pt x="101476" y="246637"/>
                    <a:pt x="104013" y="255575"/>
                  </a:cubicBezTo>
                  <a:cubicBezTo>
                    <a:pt x="106642" y="265382"/>
                    <a:pt x="111374" y="274914"/>
                    <a:pt x="110665" y="285361"/>
                  </a:cubicBezTo>
                  <a:cubicBezTo>
                    <a:pt x="96744" y="290185"/>
                    <a:pt x="83942" y="297614"/>
                    <a:pt x="70797" y="304152"/>
                  </a:cubicBezTo>
                  <a:cubicBezTo>
                    <a:pt x="59870" y="281155"/>
                    <a:pt x="52898" y="256581"/>
                    <a:pt x="44760" y="232532"/>
                  </a:cubicBezTo>
                  <a:cubicBezTo>
                    <a:pt x="28758" y="179359"/>
                    <a:pt x="15819" y="125159"/>
                    <a:pt x="8710" y="70043"/>
                  </a:cubicBezTo>
                  <a:cubicBezTo>
                    <a:pt x="7498" y="63459"/>
                    <a:pt x="8230" y="56807"/>
                    <a:pt x="10127" y="50475"/>
                  </a:cubicBezTo>
                  <a:cubicBezTo>
                    <a:pt x="19088" y="75781"/>
                    <a:pt x="26289" y="101658"/>
                    <a:pt x="35502" y="126896"/>
                  </a:cubicBezTo>
                  <a:cubicBezTo>
                    <a:pt x="28118" y="102961"/>
                    <a:pt x="21191" y="78936"/>
                    <a:pt x="14288" y="54887"/>
                  </a:cubicBezTo>
                  <a:close/>
                </a:path>
              </a:pathLst>
            </a:custGeom>
            <a:solidFill>
              <a:srgbClr val="17A2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1" name="Gráfico 6">
              <a:extLst>
                <a:ext uri="{FF2B5EF4-FFF2-40B4-BE49-F238E27FC236}">
                  <a16:creationId xmlns:a16="http://schemas.microsoft.com/office/drawing/2014/main" id="{D3453BE5-8521-A2EA-70A2-CE3E106B4757}"/>
                </a:ext>
              </a:extLst>
            </p:cNvPr>
            <p:cNvGrpSpPr/>
            <p:nvPr/>
          </p:nvGrpSpPr>
          <p:grpSpPr>
            <a:xfrm>
              <a:off x="9445873" y="2866405"/>
              <a:ext cx="48261" cy="50007"/>
              <a:chOff x="1577248" y="3438189"/>
              <a:chExt cx="461383" cy="478071"/>
            </a:xfrm>
            <a:solidFill>
              <a:srgbClr val="1280A8"/>
            </a:solidFill>
          </p:grpSpPr>
          <p:sp>
            <p:nvSpPr>
              <p:cNvPr id="692" name="Forma Livre: Forma 691">
                <a:extLst>
                  <a:ext uri="{FF2B5EF4-FFF2-40B4-BE49-F238E27FC236}">
                    <a16:creationId xmlns:a16="http://schemas.microsoft.com/office/drawing/2014/main" id="{7EB35101-A2FA-2B33-FCA2-2F0AC303C854}"/>
                  </a:ext>
                </a:extLst>
              </p:cNvPr>
              <p:cNvSpPr/>
              <p:nvPr/>
            </p:nvSpPr>
            <p:spPr>
              <a:xfrm>
                <a:off x="2030608" y="3438189"/>
                <a:ext cx="8023" cy="25580"/>
              </a:xfrm>
              <a:custGeom>
                <a:avLst/>
                <a:gdLst>
                  <a:gd name="connsiteX0" fmla="*/ 5006 w 8023"/>
                  <a:gd name="connsiteY0" fmla="*/ 23911 h 25580"/>
                  <a:gd name="connsiteX1" fmla="*/ 0 w 8023"/>
                  <a:gd name="connsiteY1" fmla="*/ 0 h 25580"/>
                  <a:gd name="connsiteX2" fmla="*/ 8024 w 8023"/>
                  <a:gd name="connsiteY2" fmla="*/ 25580 h 25580"/>
                  <a:gd name="connsiteX3" fmla="*/ 5006 w 8023"/>
                  <a:gd name="connsiteY3" fmla="*/ 23911 h 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3" h="25580">
                    <a:moveTo>
                      <a:pt x="5006" y="23911"/>
                    </a:moveTo>
                    <a:cubicBezTo>
                      <a:pt x="2583" y="16094"/>
                      <a:pt x="914" y="8093"/>
                      <a:pt x="0" y="0"/>
                    </a:cubicBezTo>
                    <a:cubicBezTo>
                      <a:pt x="2629" y="8550"/>
                      <a:pt x="5144" y="17099"/>
                      <a:pt x="8024" y="25580"/>
                    </a:cubicBezTo>
                    <a:lnTo>
                      <a:pt x="5006" y="23911"/>
                    </a:lnTo>
                    <a:close/>
                  </a:path>
                </a:pathLst>
              </a:custGeom>
              <a:solidFill>
                <a:srgbClr val="1280A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orma Livre: Forma 692">
                <a:extLst>
                  <a:ext uri="{FF2B5EF4-FFF2-40B4-BE49-F238E27FC236}">
                    <a16:creationId xmlns:a16="http://schemas.microsoft.com/office/drawing/2014/main" id="{1E213CF6-434E-D9A2-D433-7A069169D1C9}"/>
                  </a:ext>
                </a:extLst>
              </p:cNvPr>
              <p:cNvSpPr/>
              <p:nvPr/>
            </p:nvSpPr>
            <p:spPr>
              <a:xfrm>
                <a:off x="1577248" y="3704005"/>
                <a:ext cx="263804" cy="212255"/>
              </a:xfrm>
              <a:custGeom>
                <a:avLst/>
                <a:gdLst>
                  <a:gd name="connsiteX0" fmla="*/ 179040 w 263804"/>
                  <a:gd name="connsiteY0" fmla="*/ 0 h 212255"/>
                  <a:gd name="connsiteX1" fmla="*/ 201351 w 263804"/>
                  <a:gd name="connsiteY1" fmla="*/ 26883 h 212255"/>
                  <a:gd name="connsiteX2" fmla="*/ 211044 w 263804"/>
                  <a:gd name="connsiteY2" fmla="*/ 6721 h 212255"/>
                  <a:gd name="connsiteX3" fmla="*/ 225537 w 263804"/>
                  <a:gd name="connsiteY3" fmla="*/ 21146 h 212255"/>
                  <a:gd name="connsiteX4" fmla="*/ 238453 w 263804"/>
                  <a:gd name="connsiteY4" fmla="*/ 32301 h 212255"/>
                  <a:gd name="connsiteX5" fmla="*/ 263804 w 263804"/>
                  <a:gd name="connsiteY5" fmla="*/ 212255 h 212255"/>
                  <a:gd name="connsiteX6" fmla="*/ 248237 w 263804"/>
                  <a:gd name="connsiteY6" fmla="*/ 199522 h 212255"/>
                  <a:gd name="connsiteX7" fmla="*/ 229903 w 263804"/>
                  <a:gd name="connsiteY7" fmla="*/ 196916 h 212255"/>
                  <a:gd name="connsiteX8" fmla="*/ 205991 w 263804"/>
                  <a:gd name="connsiteY8" fmla="*/ 182034 h 212255"/>
                  <a:gd name="connsiteX9" fmla="*/ 180594 w 263804"/>
                  <a:gd name="connsiteY9" fmla="*/ 172890 h 212255"/>
                  <a:gd name="connsiteX10" fmla="*/ 158648 w 263804"/>
                  <a:gd name="connsiteY10" fmla="*/ 160774 h 212255"/>
                  <a:gd name="connsiteX11" fmla="*/ 141663 w 263804"/>
                  <a:gd name="connsiteY11" fmla="*/ 148476 h 212255"/>
                  <a:gd name="connsiteX12" fmla="*/ 122461 w 263804"/>
                  <a:gd name="connsiteY12" fmla="*/ 150853 h 212255"/>
                  <a:gd name="connsiteX13" fmla="*/ 131239 w 263804"/>
                  <a:gd name="connsiteY13" fmla="*/ 80673 h 212255"/>
                  <a:gd name="connsiteX14" fmla="*/ 127970 w 263804"/>
                  <a:gd name="connsiteY14" fmla="*/ 68854 h 212255"/>
                  <a:gd name="connsiteX15" fmla="*/ 110825 w 263804"/>
                  <a:gd name="connsiteY15" fmla="*/ 85291 h 212255"/>
                  <a:gd name="connsiteX16" fmla="*/ 104585 w 263804"/>
                  <a:gd name="connsiteY16" fmla="*/ 139629 h 212255"/>
                  <a:gd name="connsiteX17" fmla="*/ 82410 w 263804"/>
                  <a:gd name="connsiteY17" fmla="*/ 125227 h 212255"/>
                  <a:gd name="connsiteX18" fmla="*/ 44303 w 263804"/>
                  <a:gd name="connsiteY18" fmla="*/ 117363 h 212255"/>
                  <a:gd name="connsiteX19" fmla="*/ 10676 w 263804"/>
                  <a:gd name="connsiteY19" fmla="*/ 92628 h 212255"/>
                  <a:gd name="connsiteX20" fmla="*/ 7269 w 263804"/>
                  <a:gd name="connsiteY20" fmla="*/ 116197 h 212255"/>
                  <a:gd name="connsiteX21" fmla="*/ 0 w 263804"/>
                  <a:gd name="connsiteY21" fmla="*/ 113294 h 212255"/>
                  <a:gd name="connsiteX22" fmla="*/ 1577 w 263804"/>
                  <a:gd name="connsiteY22" fmla="*/ 76992 h 212255"/>
                  <a:gd name="connsiteX23" fmla="*/ 19477 w 263804"/>
                  <a:gd name="connsiteY23" fmla="*/ 3863 h 212255"/>
                  <a:gd name="connsiteX24" fmla="*/ 32187 w 263804"/>
                  <a:gd name="connsiteY24" fmla="*/ 14973 h 212255"/>
                  <a:gd name="connsiteX25" fmla="*/ 53721 w 263804"/>
                  <a:gd name="connsiteY25" fmla="*/ 8984 h 212255"/>
                  <a:gd name="connsiteX26" fmla="*/ 63916 w 263804"/>
                  <a:gd name="connsiteY26" fmla="*/ 45468 h 212255"/>
                  <a:gd name="connsiteX27" fmla="*/ 78227 w 263804"/>
                  <a:gd name="connsiteY27" fmla="*/ 38245 h 212255"/>
                  <a:gd name="connsiteX28" fmla="*/ 94640 w 263804"/>
                  <a:gd name="connsiteY28" fmla="*/ 27340 h 212255"/>
                  <a:gd name="connsiteX29" fmla="*/ 99418 w 263804"/>
                  <a:gd name="connsiteY29" fmla="*/ 15636 h 212255"/>
                  <a:gd name="connsiteX30" fmla="*/ 102001 w 263804"/>
                  <a:gd name="connsiteY30" fmla="*/ 24323 h 212255"/>
                  <a:gd name="connsiteX31" fmla="*/ 104310 w 263804"/>
                  <a:gd name="connsiteY31" fmla="*/ 13739 h 212255"/>
                  <a:gd name="connsiteX32" fmla="*/ 146121 w 263804"/>
                  <a:gd name="connsiteY32" fmla="*/ 17168 h 212255"/>
                  <a:gd name="connsiteX33" fmla="*/ 179040 w 263804"/>
                  <a:gd name="connsiteY33" fmla="*/ 0 h 21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63804" h="212255">
                    <a:moveTo>
                      <a:pt x="179040" y="0"/>
                    </a:moveTo>
                    <a:cubicBezTo>
                      <a:pt x="185715" y="9555"/>
                      <a:pt x="193533" y="18242"/>
                      <a:pt x="201351" y="26883"/>
                    </a:cubicBezTo>
                    <a:cubicBezTo>
                      <a:pt x="203843" y="19842"/>
                      <a:pt x="206037" y="12413"/>
                      <a:pt x="211044" y="6721"/>
                    </a:cubicBezTo>
                    <a:cubicBezTo>
                      <a:pt x="218793" y="6903"/>
                      <a:pt x="221833" y="15659"/>
                      <a:pt x="225537" y="21146"/>
                    </a:cubicBezTo>
                    <a:cubicBezTo>
                      <a:pt x="228051" y="26609"/>
                      <a:pt x="233126" y="29924"/>
                      <a:pt x="238453" y="32301"/>
                    </a:cubicBezTo>
                    <a:cubicBezTo>
                      <a:pt x="258935" y="89931"/>
                      <a:pt x="260764" y="151790"/>
                      <a:pt x="263804" y="212255"/>
                    </a:cubicBezTo>
                    <a:cubicBezTo>
                      <a:pt x="258661" y="207934"/>
                      <a:pt x="254020" y="202951"/>
                      <a:pt x="248237" y="199522"/>
                    </a:cubicBezTo>
                    <a:cubicBezTo>
                      <a:pt x="242270" y="197693"/>
                      <a:pt x="235824" y="198676"/>
                      <a:pt x="229903" y="196916"/>
                    </a:cubicBezTo>
                    <a:cubicBezTo>
                      <a:pt x="221902" y="192001"/>
                      <a:pt x="214610" y="185920"/>
                      <a:pt x="205991" y="182034"/>
                    </a:cubicBezTo>
                    <a:cubicBezTo>
                      <a:pt x="198105" y="177485"/>
                      <a:pt x="189052" y="175885"/>
                      <a:pt x="180594" y="172890"/>
                    </a:cubicBezTo>
                    <a:cubicBezTo>
                      <a:pt x="173050" y="169278"/>
                      <a:pt x="166101" y="164546"/>
                      <a:pt x="158648" y="160774"/>
                    </a:cubicBezTo>
                    <a:cubicBezTo>
                      <a:pt x="152248" y="157688"/>
                      <a:pt x="147904" y="151676"/>
                      <a:pt x="141663" y="148476"/>
                    </a:cubicBezTo>
                    <a:cubicBezTo>
                      <a:pt x="135194" y="148544"/>
                      <a:pt x="128816" y="149939"/>
                      <a:pt x="122461" y="150853"/>
                    </a:cubicBezTo>
                    <a:cubicBezTo>
                      <a:pt x="124495" y="127376"/>
                      <a:pt x="124038" y="103327"/>
                      <a:pt x="131239" y="80673"/>
                    </a:cubicBezTo>
                    <a:cubicBezTo>
                      <a:pt x="132177" y="76764"/>
                      <a:pt x="133731" y="69243"/>
                      <a:pt x="127970" y="68854"/>
                    </a:cubicBezTo>
                    <a:cubicBezTo>
                      <a:pt x="118323" y="67048"/>
                      <a:pt x="113111" y="77655"/>
                      <a:pt x="110825" y="85291"/>
                    </a:cubicBezTo>
                    <a:cubicBezTo>
                      <a:pt x="106253" y="103007"/>
                      <a:pt x="106345" y="121501"/>
                      <a:pt x="104585" y="139629"/>
                    </a:cubicBezTo>
                    <a:cubicBezTo>
                      <a:pt x="97338" y="134668"/>
                      <a:pt x="91531" y="126690"/>
                      <a:pt x="82410" y="125227"/>
                    </a:cubicBezTo>
                    <a:cubicBezTo>
                      <a:pt x="69677" y="122621"/>
                      <a:pt x="56350" y="122598"/>
                      <a:pt x="44303" y="117363"/>
                    </a:cubicBezTo>
                    <a:cubicBezTo>
                      <a:pt x="31044" y="112357"/>
                      <a:pt x="20437" y="102550"/>
                      <a:pt x="10676" y="92628"/>
                    </a:cubicBezTo>
                    <a:cubicBezTo>
                      <a:pt x="9624" y="100470"/>
                      <a:pt x="8275" y="108288"/>
                      <a:pt x="7269" y="116197"/>
                    </a:cubicBezTo>
                    <a:cubicBezTo>
                      <a:pt x="4823" y="115191"/>
                      <a:pt x="2400" y="114208"/>
                      <a:pt x="0" y="113294"/>
                    </a:cubicBezTo>
                    <a:cubicBezTo>
                      <a:pt x="526" y="101178"/>
                      <a:pt x="251" y="89040"/>
                      <a:pt x="1577" y="76992"/>
                    </a:cubicBezTo>
                    <a:cubicBezTo>
                      <a:pt x="3635" y="52029"/>
                      <a:pt x="4778" y="25214"/>
                      <a:pt x="19477" y="3863"/>
                    </a:cubicBezTo>
                    <a:cubicBezTo>
                      <a:pt x="23569" y="7658"/>
                      <a:pt x="27135" y="12299"/>
                      <a:pt x="32187" y="14973"/>
                    </a:cubicBezTo>
                    <a:cubicBezTo>
                      <a:pt x="39411" y="13122"/>
                      <a:pt x="46406" y="10447"/>
                      <a:pt x="53721" y="8984"/>
                    </a:cubicBezTo>
                    <a:cubicBezTo>
                      <a:pt x="57973" y="20894"/>
                      <a:pt x="57813" y="34221"/>
                      <a:pt x="63916" y="45468"/>
                    </a:cubicBezTo>
                    <a:cubicBezTo>
                      <a:pt x="69997" y="51572"/>
                      <a:pt x="74912" y="42657"/>
                      <a:pt x="78227" y="38245"/>
                    </a:cubicBezTo>
                    <a:cubicBezTo>
                      <a:pt x="81725" y="32164"/>
                      <a:pt x="88514" y="29809"/>
                      <a:pt x="94640" y="27340"/>
                    </a:cubicBezTo>
                    <a:cubicBezTo>
                      <a:pt x="96241" y="23409"/>
                      <a:pt x="97818" y="19522"/>
                      <a:pt x="99418" y="15636"/>
                    </a:cubicBezTo>
                    <a:cubicBezTo>
                      <a:pt x="100241" y="18471"/>
                      <a:pt x="101110" y="21397"/>
                      <a:pt x="102001" y="24323"/>
                    </a:cubicBezTo>
                    <a:cubicBezTo>
                      <a:pt x="102756" y="20734"/>
                      <a:pt x="103533" y="17236"/>
                      <a:pt x="104310" y="13739"/>
                    </a:cubicBezTo>
                    <a:cubicBezTo>
                      <a:pt x="118712" y="10470"/>
                      <a:pt x="132108" y="23660"/>
                      <a:pt x="146121" y="17168"/>
                    </a:cubicBezTo>
                    <a:cubicBezTo>
                      <a:pt x="157277" y="11841"/>
                      <a:pt x="168387" y="6309"/>
                      <a:pt x="179040" y="0"/>
                    </a:cubicBezTo>
                    <a:close/>
                  </a:path>
                </a:pathLst>
              </a:custGeom>
              <a:solidFill>
                <a:srgbClr val="1280A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5A20FAEB-43FF-5A62-2012-F97CEC521A77}"/>
                </a:ext>
              </a:extLst>
            </p:cNvPr>
            <p:cNvSpPr/>
            <p:nvPr/>
          </p:nvSpPr>
          <p:spPr>
            <a:xfrm>
              <a:off x="9434122" y="2874002"/>
              <a:ext cx="6004" cy="20476"/>
            </a:xfrm>
            <a:custGeom>
              <a:avLst/>
              <a:gdLst>
                <a:gd name="connsiteX0" fmla="*/ 0 w 57396"/>
                <a:gd name="connsiteY0" fmla="*/ 0 h 195750"/>
                <a:gd name="connsiteX1" fmla="*/ 53241 w 57396"/>
                <a:gd name="connsiteY1" fmla="*/ 17694 h 195750"/>
                <a:gd name="connsiteX2" fmla="*/ 56487 w 57396"/>
                <a:gd name="connsiteY2" fmla="*/ 101933 h 195750"/>
                <a:gd name="connsiteX3" fmla="*/ 53150 w 57396"/>
                <a:gd name="connsiteY3" fmla="*/ 165095 h 195750"/>
                <a:gd name="connsiteX4" fmla="*/ 49629 w 57396"/>
                <a:gd name="connsiteY4" fmla="*/ 187201 h 195750"/>
                <a:gd name="connsiteX5" fmla="*/ 38451 w 57396"/>
                <a:gd name="connsiteY5" fmla="*/ 195750 h 195750"/>
                <a:gd name="connsiteX6" fmla="*/ 33147 w 57396"/>
                <a:gd name="connsiteY6" fmla="*/ 165872 h 195750"/>
                <a:gd name="connsiteX7" fmla="*/ 46063 w 57396"/>
                <a:gd name="connsiteY7" fmla="*/ 144452 h 195750"/>
                <a:gd name="connsiteX8" fmla="*/ 45034 w 57396"/>
                <a:gd name="connsiteY8" fmla="*/ 95098 h 195750"/>
                <a:gd name="connsiteX9" fmla="*/ 38199 w 57396"/>
                <a:gd name="connsiteY9" fmla="*/ 62979 h 195750"/>
                <a:gd name="connsiteX10" fmla="*/ 21466 w 57396"/>
                <a:gd name="connsiteY10" fmla="*/ 41948 h 195750"/>
                <a:gd name="connsiteX11" fmla="*/ 16962 w 57396"/>
                <a:gd name="connsiteY11" fmla="*/ 79210 h 195750"/>
                <a:gd name="connsiteX12" fmla="*/ 0 w 57396"/>
                <a:gd name="connsiteY12" fmla="*/ 0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96" h="195750">
                  <a:moveTo>
                    <a:pt x="0" y="0"/>
                  </a:moveTo>
                  <a:cubicBezTo>
                    <a:pt x="17328" y="7087"/>
                    <a:pt x="35433" y="12047"/>
                    <a:pt x="53241" y="17694"/>
                  </a:cubicBezTo>
                  <a:cubicBezTo>
                    <a:pt x="46794" y="45674"/>
                    <a:pt x="53012" y="74021"/>
                    <a:pt x="56487" y="101933"/>
                  </a:cubicBezTo>
                  <a:cubicBezTo>
                    <a:pt x="59322" y="123032"/>
                    <a:pt x="54773" y="144086"/>
                    <a:pt x="53150" y="165095"/>
                  </a:cubicBezTo>
                  <a:cubicBezTo>
                    <a:pt x="52372" y="172479"/>
                    <a:pt x="52487" y="180182"/>
                    <a:pt x="49629" y="187201"/>
                  </a:cubicBezTo>
                  <a:cubicBezTo>
                    <a:pt x="47709" y="191864"/>
                    <a:pt x="42428" y="193373"/>
                    <a:pt x="38451" y="195750"/>
                  </a:cubicBezTo>
                  <a:cubicBezTo>
                    <a:pt x="36507" y="185806"/>
                    <a:pt x="34862" y="175816"/>
                    <a:pt x="33147" y="165872"/>
                  </a:cubicBezTo>
                  <a:cubicBezTo>
                    <a:pt x="41057" y="161437"/>
                    <a:pt x="44668" y="153002"/>
                    <a:pt x="46063" y="144452"/>
                  </a:cubicBezTo>
                  <a:cubicBezTo>
                    <a:pt x="49423" y="128199"/>
                    <a:pt x="49240" y="111145"/>
                    <a:pt x="45034" y="95098"/>
                  </a:cubicBezTo>
                  <a:cubicBezTo>
                    <a:pt x="42200" y="84490"/>
                    <a:pt x="41262" y="73495"/>
                    <a:pt x="38199" y="62979"/>
                  </a:cubicBezTo>
                  <a:cubicBezTo>
                    <a:pt x="35890" y="53652"/>
                    <a:pt x="24872" y="50818"/>
                    <a:pt x="21466" y="41948"/>
                  </a:cubicBezTo>
                  <a:cubicBezTo>
                    <a:pt x="21168" y="54498"/>
                    <a:pt x="19134" y="66888"/>
                    <a:pt x="16962" y="79210"/>
                  </a:cubicBezTo>
                  <a:cubicBezTo>
                    <a:pt x="10584" y="52966"/>
                    <a:pt x="6927" y="26106"/>
                    <a:pt x="0" y="0"/>
                  </a:cubicBezTo>
                  <a:close/>
                </a:path>
              </a:pathLst>
            </a:custGeom>
            <a:solidFill>
              <a:srgbClr val="539A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111FBA68-1A20-43F4-7383-8B347B68D530}"/>
                </a:ext>
              </a:extLst>
            </p:cNvPr>
            <p:cNvSpPr/>
            <p:nvPr/>
          </p:nvSpPr>
          <p:spPr>
            <a:xfrm>
              <a:off x="9678900" y="2875305"/>
              <a:ext cx="42966" cy="126185"/>
            </a:xfrm>
            <a:custGeom>
              <a:avLst/>
              <a:gdLst>
                <a:gd name="connsiteX0" fmla="*/ 309049 w 410760"/>
                <a:gd name="connsiteY0" fmla="*/ 62088 h 1206344"/>
                <a:gd name="connsiteX1" fmla="*/ 292886 w 410760"/>
                <a:gd name="connsiteY1" fmla="*/ 0 h 1206344"/>
                <a:gd name="connsiteX2" fmla="*/ 407575 w 410760"/>
                <a:gd name="connsiteY2" fmla="*/ 167061 h 1206344"/>
                <a:gd name="connsiteX3" fmla="*/ 410661 w 410760"/>
                <a:gd name="connsiteY3" fmla="*/ 212049 h 1206344"/>
                <a:gd name="connsiteX4" fmla="*/ 400054 w 410760"/>
                <a:gd name="connsiteY4" fmla="*/ 265611 h 1206344"/>
                <a:gd name="connsiteX5" fmla="*/ 383481 w 410760"/>
                <a:gd name="connsiteY5" fmla="*/ 297043 h 1206344"/>
                <a:gd name="connsiteX6" fmla="*/ 383801 w 410760"/>
                <a:gd name="connsiteY6" fmla="*/ 329481 h 1206344"/>
                <a:gd name="connsiteX7" fmla="*/ 358952 w 410760"/>
                <a:gd name="connsiteY7" fmla="*/ 384894 h 1206344"/>
                <a:gd name="connsiteX8" fmla="*/ 346493 w 410760"/>
                <a:gd name="connsiteY8" fmla="*/ 413126 h 1206344"/>
                <a:gd name="connsiteX9" fmla="*/ 270301 w 410760"/>
                <a:gd name="connsiteY9" fmla="*/ 517848 h 1206344"/>
                <a:gd name="connsiteX10" fmla="*/ 243052 w 410760"/>
                <a:gd name="connsiteY10" fmla="*/ 533918 h 1206344"/>
                <a:gd name="connsiteX11" fmla="*/ 238822 w 410760"/>
                <a:gd name="connsiteY11" fmla="*/ 543474 h 1206344"/>
                <a:gd name="connsiteX12" fmla="*/ 221129 w 410760"/>
                <a:gd name="connsiteY12" fmla="*/ 591983 h 1206344"/>
                <a:gd name="connsiteX13" fmla="*/ 219643 w 410760"/>
                <a:gd name="connsiteY13" fmla="*/ 638617 h 1206344"/>
                <a:gd name="connsiteX14" fmla="*/ 204555 w 410760"/>
                <a:gd name="connsiteY14" fmla="*/ 710649 h 1206344"/>
                <a:gd name="connsiteX15" fmla="*/ 185010 w 410760"/>
                <a:gd name="connsiteY15" fmla="*/ 757009 h 1206344"/>
                <a:gd name="connsiteX16" fmla="*/ 165191 w 410760"/>
                <a:gd name="connsiteY16" fmla="*/ 790453 h 1206344"/>
                <a:gd name="connsiteX17" fmla="*/ 155864 w 410760"/>
                <a:gd name="connsiteY17" fmla="*/ 842665 h 1206344"/>
                <a:gd name="connsiteX18" fmla="*/ 134307 w 410760"/>
                <a:gd name="connsiteY18" fmla="*/ 864039 h 1206344"/>
                <a:gd name="connsiteX19" fmla="*/ 135632 w 410760"/>
                <a:gd name="connsiteY19" fmla="*/ 922927 h 1206344"/>
                <a:gd name="connsiteX20" fmla="*/ 116407 w 410760"/>
                <a:gd name="connsiteY20" fmla="*/ 974728 h 1206344"/>
                <a:gd name="connsiteX21" fmla="*/ 130878 w 410760"/>
                <a:gd name="connsiteY21" fmla="*/ 1053275 h 1206344"/>
                <a:gd name="connsiteX22" fmla="*/ 137941 w 410760"/>
                <a:gd name="connsiteY22" fmla="*/ 1099155 h 1206344"/>
                <a:gd name="connsiteX23" fmla="*/ 137918 w 410760"/>
                <a:gd name="connsiteY23" fmla="*/ 1146978 h 1206344"/>
                <a:gd name="connsiteX24" fmla="*/ 147245 w 410760"/>
                <a:gd name="connsiteY24" fmla="*/ 1172375 h 1206344"/>
                <a:gd name="connsiteX25" fmla="*/ 159293 w 410760"/>
                <a:gd name="connsiteY25" fmla="*/ 1188423 h 1206344"/>
                <a:gd name="connsiteX26" fmla="*/ 172163 w 410760"/>
                <a:gd name="connsiteY26" fmla="*/ 1186617 h 1206344"/>
                <a:gd name="connsiteX27" fmla="*/ 175340 w 410760"/>
                <a:gd name="connsiteY27" fmla="*/ 1191417 h 1206344"/>
                <a:gd name="connsiteX28" fmla="*/ 176689 w 410760"/>
                <a:gd name="connsiteY28" fmla="*/ 1194641 h 1206344"/>
                <a:gd name="connsiteX29" fmla="*/ 171911 w 410760"/>
                <a:gd name="connsiteY29" fmla="*/ 1201247 h 1206344"/>
                <a:gd name="connsiteX30" fmla="*/ 154172 w 410760"/>
                <a:gd name="connsiteY30" fmla="*/ 1192583 h 1206344"/>
                <a:gd name="connsiteX31" fmla="*/ 132249 w 410760"/>
                <a:gd name="connsiteY31" fmla="*/ 1160420 h 1206344"/>
                <a:gd name="connsiteX32" fmla="*/ 98897 w 410760"/>
                <a:gd name="connsiteY32" fmla="*/ 1094971 h 1206344"/>
                <a:gd name="connsiteX33" fmla="*/ 87924 w 410760"/>
                <a:gd name="connsiteY33" fmla="*/ 1077735 h 1206344"/>
                <a:gd name="connsiteX34" fmla="*/ 76219 w 410760"/>
                <a:gd name="connsiteY34" fmla="*/ 1063744 h 1206344"/>
                <a:gd name="connsiteX35" fmla="*/ 87329 w 410760"/>
                <a:gd name="connsiteY35" fmla="*/ 1099978 h 1206344"/>
                <a:gd name="connsiteX36" fmla="*/ 111927 w 410760"/>
                <a:gd name="connsiteY36" fmla="*/ 1179462 h 1206344"/>
                <a:gd name="connsiteX37" fmla="*/ 114510 w 410760"/>
                <a:gd name="connsiteY37" fmla="*/ 1206345 h 1206344"/>
                <a:gd name="connsiteX38" fmla="*/ 73316 w 410760"/>
                <a:gd name="connsiteY38" fmla="*/ 1154979 h 1206344"/>
                <a:gd name="connsiteX39" fmla="*/ 47027 w 410760"/>
                <a:gd name="connsiteY39" fmla="*/ 1114219 h 1206344"/>
                <a:gd name="connsiteX40" fmla="*/ 43118 w 410760"/>
                <a:gd name="connsiteY40" fmla="*/ 1109190 h 1206344"/>
                <a:gd name="connsiteX41" fmla="*/ 41083 w 410760"/>
                <a:gd name="connsiteY41" fmla="*/ 1110402 h 1206344"/>
                <a:gd name="connsiteX42" fmla="*/ 33746 w 410760"/>
                <a:gd name="connsiteY42" fmla="*/ 1114265 h 1206344"/>
                <a:gd name="connsiteX43" fmla="*/ 26224 w 410760"/>
                <a:gd name="connsiteY43" fmla="*/ 1098789 h 1206344"/>
                <a:gd name="connsiteX44" fmla="*/ 37152 w 410760"/>
                <a:gd name="connsiteY44" fmla="*/ 1078238 h 1206344"/>
                <a:gd name="connsiteX45" fmla="*/ 31757 w 410760"/>
                <a:gd name="connsiteY45" fmla="*/ 1036404 h 1206344"/>
                <a:gd name="connsiteX46" fmla="*/ 3822 w 410760"/>
                <a:gd name="connsiteY46" fmla="*/ 972830 h 1206344"/>
                <a:gd name="connsiteX47" fmla="*/ 2770 w 410760"/>
                <a:gd name="connsiteY47" fmla="*/ 941146 h 1206344"/>
                <a:gd name="connsiteX48" fmla="*/ 12486 w 410760"/>
                <a:gd name="connsiteY48" fmla="*/ 911383 h 1206344"/>
                <a:gd name="connsiteX49" fmla="*/ 29425 w 410760"/>
                <a:gd name="connsiteY49" fmla="*/ 852975 h 1206344"/>
                <a:gd name="connsiteX50" fmla="*/ 31848 w 410760"/>
                <a:gd name="connsiteY50" fmla="*/ 825497 h 1206344"/>
                <a:gd name="connsiteX51" fmla="*/ 44010 w 410760"/>
                <a:gd name="connsiteY51" fmla="*/ 796648 h 1206344"/>
                <a:gd name="connsiteX52" fmla="*/ 50685 w 410760"/>
                <a:gd name="connsiteY52" fmla="*/ 770268 h 1206344"/>
                <a:gd name="connsiteX53" fmla="*/ 58480 w 410760"/>
                <a:gd name="connsiteY53" fmla="*/ 742539 h 1206344"/>
                <a:gd name="connsiteX54" fmla="*/ 75694 w 410760"/>
                <a:gd name="connsiteY54" fmla="*/ 705025 h 1206344"/>
                <a:gd name="connsiteX55" fmla="*/ 98394 w 410760"/>
                <a:gd name="connsiteY55" fmla="*/ 649796 h 1206344"/>
                <a:gd name="connsiteX56" fmla="*/ 141370 w 410760"/>
                <a:gd name="connsiteY56" fmla="*/ 585399 h 1206344"/>
                <a:gd name="connsiteX57" fmla="*/ 155795 w 410760"/>
                <a:gd name="connsiteY57" fmla="*/ 563453 h 1206344"/>
                <a:gd name="connsiteX58" fmla="*/ 181993 w 410760"/>
                <a:gd name="connsiteY58" fmla="*/ 532181 h 1206344"/>
                <a:gd name="connsiteX59" fmla="*/ 184462 w 410760"/>
                <a:gd name="connsiteY59" fmla="*/ 507172 h 1206344"/>
                <a:gd name="connsiteX60" fmla="*/ 196829 w 410760"/>
                <a:gd name="connsiteY60" fmla="*/ 485524 h 1206344"/>
                <a:gd name="connsiteX61" fmla="*/ 197172 w 410760"/>
                <a:gd name="connsiteY61" fmla="*/ 462869 h 1206344"/>
                <a:gd name="connsiteX62" fmla="*/ 209699 w 410760"/>
                <a:gd name="connsiteY62" fmla="*/ 436306 h 1206344"/>
                <a:gd name="connsiteX63" fmla="*/ 213631 w 410760"/>
                <a:gd name="connsiteY63" fmla="*/ 406451 h 1206344"/>
                <a:gd name="connsiteX64" fmla="*/ 229084 w 410760"/>
                <a:gd name="connsiteY64" fmla="*/ 380436 h 1206344"/>
                <a:gd name="connsiteX65" fmla="*/ 235073 w 410760"/>
                <a:gd name="connsiteY65" fmla="*/ 349804 h 1206344"/>
                <a:gd name="connsiteX66" fmla="*/ 251830 w 410760"/>
                <a:gd name="connsiteY66" fmla="*/ 330327 h 1206344"/>
                <a:gd name="connsiteX67" fmla="*/ 291332 w 410760"/>
                <a:gd name="connsiteY67" fmla="*/ 271142 h 1206344"/>
                <a:gd name="connsiteX68" fmla="*/ 307517 w 410760"/>
                <a:gd name="connsiteY68" fmla="*/ 223479 h 1206344"/>
                <a:gd name="connsiteX69" fmla="*/ 316889 w 410760"/>
                <a:gd name="connsiteY69" fmla="*/ 191384 h 1206344"/>
                <a:gd name="connsiteX70" fmla="*/ 308134 w 410760"/>
                <a:gd name="connsiteY70" fmla="*/ 154213 h 1206344"/>
                <a:gd name="connsiteX71" fmla="*/ 315541 w 410760"/>
                <a:gd name="connsiteY71" fmla="*/ 116883 h 1206344"/>
                <a:gd name="connsiteX72" fmla="*/ 309049 w 410760"/>
                <a:gd name="connsiteY72" fmla="*/ 62088 h 12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10760" h="1206344">
                  <a:moveTo>
                    <a:pt x="309049" y="62088"/>
                  </a:moveTo>
                  <a:cubicBezTo>
                    <a:pt x="302373" y="41788"/>
                    <a:pt x="291378" y="22014"/>
                    <a:pt x="292886" y="0"/>
                  </a:cubicBezTo>
                  <a:cubicBezTo>
                    <a:pt x="347911" y="41788"/>
                    <a:pt x="380143" y="105270"/>
                    <a:pt x="407575" y="167061"/>
                  </a:cubicBezTo>
                  <a:cubicBezTo>
                    <a:pt x="401906" y="182103"/>
                    <a:pt x="411850" y="196779"/>
                    <a:pt x="410661" y="212049"/>
                  </a:cubicBezTo>
                  <a:cubicBezTo>
                    <a:pt x="409838" y="230246"/>
                    <a:pt x="405998" y="248397"/>
                    <a:pt x="400054" y="265611"/>
                  </a:cubicBezTo>
                  <a:cubicBezTo>
                    <a:pt x="396419" y="277041"/>
                    <a:pt x="388258" y="286185"/>
                    <a:pt x="383481" y="297043"/>
                  </a:cubicBezTo>
                  <a:cubicBezTo>
                    <a:pt x="380943" y="307741"/>
                    <a:pt x="387710" y="318805"/>
                    <a:pt x="383801" y="329481"/>
                  </a:cubicBezTo>
                  <a:cubicBezTo>
                    <a:pt x="376920" y="348501"/>
                    <a:pt x="369124" y="367338"/>
                    <a:pt x="358952" y="384894"/>
                  </a:cubicBezTo>
                  <a:cubicBezTo>
                    <a:pt x="353671" y="393786"/>
                    <a:pt x="351202" y="403959"/>
                    <a:pt x="346493" y="413126"/>
                  </a:cubicBezTo>
                  <a:cubicBezTo>
                    <a:pt x="327405" y="452057"/>
                    <a:pt x="301802" y="487992"/>
                    <a:pt x="270301" y="517848"/>
                  </a:cubicBezTo>
                  <a:cubicBezTo>
                    <a:pt x="262643" y="525414"/>
                    <a:pt x="251761" y="527929"/>
                    <a:pt x="243052" y="533918"/>
                  </a:cubicBezTo>
                  <a:cubicBezTo>
                    <a:pt x="239508" y="535770"/>
                    <a:pt x="239714" y="540113"/>
                    <a:pt x="238822" y="543474"/>
                  </a:cubicBezTo>
                  <a:cubicBezTo>
                    <a:pt x="235965" y="560642"/>
                    <a:pt x="227324" y="575958"/>
                    <a:pt x="221129" y="591983"/>
                  </a:cubicBezTo>
                  <a:cubicBezTo>
                    <a:pt x="219026" y="607413"/>
                    <a:pt x="221906" y="623141"/>
                    <a:pt x="219643" y="638617"/>
                  </a:cubicBezTo>
                  <a:cubicBezTo>
                    <a:pt x="215483" y="662803"/>
                    <a:pt x="212213" y="687240"/>
                    <a:pt x="204555" y="710649"/>
                  </a:cubicBezTo>
                  <a:cubicBezTo>
                    <a:pt x="199206" y="726468"/>
                    <a:pt x="196097" y="743887"/>
                    <a:pt x="185010" y="757009"/>
                  </a:cubicBezTo>
                  <a:cubicBezTo>
                    <a:pt x="176895" y="767067"/>
                    <a:pt x="167065" y="777057"/>
                    <a:pt x="165191" y="790453"/>
                  </a:cubicBezTo>
                  <a:cubicBezTo>
                    <a:pt x="162722" y="807941"/>
                    <a:pt x="160504" y="825566"/>
                    <a:pt x="155864" y="842665"/>
                  </a:cubicBezTo>
                  <a:cubicBezTo>
                    <a:pt x="153212" y="853295"/>
                    <a:pt x="141988" y="857616"/>
                    <a:pt x="134307" y="864039"/>
                  </a:cubicBezTo>
                  <a:cubicBezTo>
                    <a:pt x="136844" y="883585"/>
                    <a:pt x="134993" y="903290"/>
                    <a:pt x="135632" y="922927"/>
                  </a:cubicBezTo>
                  <a:cubicBezTo>
                    <a:pt x="137233" y="942518"/>
                    <a:pt x="118899" y="956234"/>
                    <a:pt x="116407" y="974728"/>
                  </a:cubicBezTo>
                  <a:cubicBezTo>
                    <a:pt x="122259" y="1000674"/>
                    <a:pt x="128774" y="1026643"/>
                    <a:pt x="130878" y="1053275"/>
                  </a:cubicBezTo>
                  <a:cubicBezTo>
                    <a:pt x="131495" y="1068842"/>
                    <a:pt x="138399" y="1083473"/>
                    <a:pt x="137941" y="1099155"/>
                  </a:cubicBezTo>
                  <a:cubicBezTo>
                    <a:pt x="137918" y="1115088"/>
                    <a:pt x="137484" y="1131021"/>
                    <a:pt x="137918" y="1146978"/>
                  </a:cubicBezTo>
                  <a:cubicBezTo>
                    <a:pt x="137987" y="1156259"/>
                    <a:pt x="142833" y="1164465"/>
                    <a:pt x="147245" y="1172375"/>
                  </a:cubicBezTo>
                  <a:cubicBezTo>
                    <a:pt x="150583" y="1178113"/>
                    <a:pt x="154058" y="1184057"/>
                    <a:pt x="159293" y="1188423"/>
                  </a:cubicBezTo>
                  <a:cubicBezTo>
                    <a:pt x="163590" y="1188446"/>
                    <a:pt x="167888" y="1187417"/>
                    <a:pt x="172163" y="1186617"/>
                  </a:cubicBezTo>
                  <a:cubicBezTo>
                    <a:pt x="173146" y="1188171"/>
                    <a:pt x="174220" y="1189772"/>
                    <a:pt x="175340" y="1191417"/>
                  </a:cubicBezTo>
                  <a:lnTo>
                    <a:pt x="176689" y="1194641"/>
                  </a:lnTo>
                  <a:cubicBezTo>
                    <a:pt x="175157" y="1196881"/>
                    <a:pt x="173557" y="1199076"/>
                    <a:pt x="171911" y="1201247"/>
                  </a:cubicBezTo>
                  <a:cubicBezTo>
                    <a:pt x="164550" y="1203671"/>
                    <a:pt x="159224" y="1196630"/>
                    <a:pt x="154172" y="1192583"/>
                  </a:cubicBezTo>
                  <a:cubicBezTo>
                    <a:pt x="147931" y="1181130"/>
                    <a:pt x="141165" y="1169975"/>
                    <a:pt x="132249" y="1160420"/>
                  </a:cubicBezTo>
                  <a:cubicBezTo>
                    <a:pt x="120408" y="1139000"/>
                    <a:pt x="109961" y="1116803"/>
                    <a:pt x="98897" y="1094971"/>
                  </a:cubicBezTo>
                  <a:cubicBezTo>
                    <a:pt x="95765" y="1088868"/>
                    <a:pt x="91833" y="1083290"/>
                    <a:pt x="87924" y="1077735"/>
                  </a:cubicBezTo>
                  <a:cubicBezTo>
                    <a:pt x="84860" y="1072408"/>
                    <a:pt x="81066" y="1067493"/>
                    <a:pt x="76219" y="1063744"/>
                  </a:cubicBezTo>
                  <a:cubicBezTo>
                    <a:pt x="79077" y="1076043"/>
                    <a:pt x="82940" y="1088113"/>
                    <a:pt x="87329" y="1099978"/>
                  </a:cubicBezTo>
                  <a:cubicBezTo>
                    <a:pt x="91718" y="1127478"/>
                    <a:pt x="104360" y="1152807"/>
                    <a:pt x="111927" y="1179462"/>
                  </a:cubicBezTo>
                  <a:cubicBezTo>
                    <a:pt x="114464" y="1188171"/>
                    <a:pt x="114944" y="1197293"/>
                    <a:pt x="114510" y="1206345"/>
                  </a:cubicBezTo>
                  <a:cubicBezTo>
                    <a:pt x="92747" y="1197773"/>
                    <a:pt x="84495" y="1173518"/>
                    <a:pt x="73316" y="1154979"/>
                  </a:cubicBezTo>
                  <a:cubicBezTo>
                    <a:pt x="63989" y="1141720"/>
                    <a:pt x="58000" y="1126290"/>
                    <a:pt x="47027" y="1114219"/>
                  </a:cubicBezTo>
                  <a:cubicBezTo>
                    <a:pt x="45678" y="1112482"/>
                    <a:pt x="44375" y="1110813"/>
                    <a:pt x="43118" y="1109190"/>
                  </a:cubicBezTo>
                  <a:cubicBezTo>
                    <a:pt x="42615" y="1109510"/>
                    <a:pt x="41587" y="1110104"/>
                    <a:pt x="41083" y="1110402"/>
                  </a:cubicBezTo>
                  <a:cubicBezTo>
                    <a:pt x="38569" y="1111613"/>
                    <a:pt x="36169" y="1112962"/>
                    <a:pt x="33746" y="1114265"/>
                  </a:cubicBezTo>
                  <a:cubicBezTo>
                    <a:pt x="31185" y="1109099"/>
                    <a:pt x="28671" y="1103932"/>
                    <a:pt x="26224" y="1098789"/>
                  </a:cubicBezTo>
                  <a:cubicBezTo>
                    <a:pt x="29676" y="1091839"/>
                    <a:pt x="34637" y="1085599"/>
                    <a:pt x="37152" y="1078238"/>
                  </a:cubicBezTo>
                  <a:cubicBezTo>
                    <a:pt x="40124" y="1064019"/>
                    <a:pt x="35300" y="1049983"/>
                    <a:pt x="31757" y="1036404"/>
                  </a:cubicBezTo>
                  <a:cubicBezTo>
                    <a:pt x="25516" y="1014115"/>
                    <a:pt x="19687" y="990478"/>
                    <a:pt x="3822" y="972830"/>
                  </a:cubicBezTo>
                  <a:cubicBezTo>
                    <a:pt x="-4179" y="963869"/>
                    <a:pt x="2885" y="951548"/>
                    <a:pt x="2770" y="941146"/>
                  </a:cubicBezTo>
                  <a:cubicBezTo>
                    <a:pt x="2084" y="930036"/>
                    <a:pt x="10154" y="921693"/>
                    <a:pt x="12486" y="911383"/>
                  </a:cubicBezTo>
                  <a:cubicBezTo>
                    <a:pt x="17652" y="891769"/>
                    <a:pt x="23436" y="872338"/>
                    <a:pt x="29425" y="852975"/>
                  </a:cubicBezTo>
                  <a:cubicBezTo>
                    <a:pt x="32465" y="844014"/>
                    <a:pt x="28076" y="834253"/>
                    <a:pt x="31848" y="825497"/>
                  </a:cubicBezTo>
                  <a:cubicBezTo>
                    <a:pt x="35872" y="815851"/>
                    <a:pt x="40283" y="806387"/>
                    <a:pt x="44010" y="796648"/>
                  </a:cubicBezTo>
                  <a:cubicBezTo>
                    <a:pt x="47210" y="788144"/>
                    <a:pt x="51713" y="779595"/>
                    <a:pt x="50685" y="770268"/>
                  </a:cubicBezTo>
                  <a:cubicBezTo>
                    <a:pt x="49565" y="760324"/>
                    <a:pt x="55257" y="751523"/>
                    <a:pt x="58480" y="742539"/>
                  </a:cubicBezTo>
                  <a:cubicBezTo>
                    <a:pt x="63166" y="729531"/>
                    <a:pt x="71030" y="718010"/>
                    <a:pt x="75694" y="705025"/>
                  </a:cubicBezTo>
                  <a:cubicBezTo>
                    <a:pt x="82803" y="686463"/>
                    <a:pt x="88952" y="667352"/>
                    <a:pt x="98394" y="649796"/>
                  </a:cubicBezTo>
                  <a:cubicBezTo>
                    <a:pt x="113893" y="629153"/>
                    <a:pt x="130283" y="608922"/>
                    <a:pt x="141370" y="585399"/>
                  </a:cubicBezTo>
                  <a:cubicBezTo>
                    <a:pt x="145668" y="577832"/>
                    <a:pt x="147703" y="568025"/>
                    <a:pt x="155795" y="563453"/>
                  </a:cubicBezTo>
                  <a:cubicBezTo>
                    <a:pt x="167888" y="556435"/>
                    <a:pt x="175157" y="543908"/>
                    <a:pt x="181993" y="532181"/>
                  </a:cubicBezTo>
                  <a:cubicBezTo>
                    <a:pt x="186999" y="524591"/>
                    <a:pt x="182930" y="515424"/>
                    <a:pt x="184462" y="507172"/>
                  </a:cubicBezTo>
                  <a:cubicBezTo>
                    <a:pt x="188782" y="500085"/>
                    <a:pt x="194931" y="493868"/>
                    <a:pt x="196829" y="485524"/>
                  </a:cubicBezTo>
                  <a:cubicBezTo>
                    <a:pt x="199206" y="478025"/>
                    <a:pt x="193240" y="469956"/>
                    <a:pt x="197172" y="462869"/>
                  </a:cubicBezTo>
                  <a:cubicBezTo>
                    <a:pt x="201607" y="454137"/>
                    <a:pt x="207367" y="445930"/>
                    <a:pt x="209699" y="436306"/>
                  </a:cubicBezTo>
                  <a:cubicBezTo>
                    <a:pt x="212031" y="426499"/>
                    <a:pt x="212259" y="416372"/>
                    <a:pt x="213631" y="406451"/>
                  </a:cubicBezTo>
                  <a:cubicBezTo>
                    <a:pt x="214248" y="395707"/>
                    <a:pt x="223941" y="389077"/>
                    <a:pt x="229084" y="380436"/>
                  </a:cubicBezTo>
                  <a:cubicBezTo>
                    <a:pt x="236308" y="371795"/>
                    <a:pt x="233291" y="359999"/>
                    <a:pt x="235073" y="349804"/>
                  </a:cubicBezTo>
                  <a:cubicBezTo>
                    <a:pt x="239097" y="342123"/>
                    <a:pt x="246252" y="336796"/>
                    <a:pt x="251830" y="330327"/>
                  </a:cubicBezTo>
                  <a:cubicBezTo>
                    <a:pt x="267397" y="312313"/>
                    <a:pt x="279948" y="291945"/>
                    <a:pt x="291332" y="271142"/>
                  </a:cubicBezTo>
                  <a:cubicBezTo>
                    <a:pt x="297710" y="255621"/>
                    <a:pt x="306420" y="240556"/>
                    <a:pt x="307517" y="223479"/>
                  </a:cubicBezTo>
                  <a:cubicBezTo>
                    <a:pt x="308088" y="212027"/>
                    <a:pt x="317369" y="202997"/>
                    <a:pt x="316889" y="191384"/>
                  </a:cubicBezTo>
                  <a:cubicBezTo>
                    <a:pt x="316638" y="178491"/>
                    <a:pt x="311380" y="166489"/>
                    <a:pt x="308134" y="154213"/>
                  </a:cubicBezTo>
                  <a:cubicBezTo>
                    <a:pt x="303722" y="141206"/>
                    <a:pt x="314444" y="129571"/>
                    <a:pt x="315541" y="116883"/>
                  </a:cubicBezTo>
                  <a:cubicBezTo>
                    <a:pt x="317187" y="98481"/>
                    <a:pt x="315861" y="79393"/>
                    <a:pt x="309049" y="62088"/>
                  </a:cubicBezTo>
                  <a:close/>
                </a:path>
              </a:pathLst>
            </a:custGeom>
            <a:solidFill>
              <a:srgbClr val="B4BF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DE2F0FE1-ECEC-11FC-5EA0-72BB592DF1F1}"/>
                </a:ext>
              </a:extLst>
            </p:cNvPr>
            <p:cNvSpPr/>
            <p:nvPr/>
          </p:nvSpPr>
          <p:spPr>
            <a:xfrm>
              <a:off x="9438144" y="2875852"/>
              <a:ext cx="4147" cy="23197"/>
            </a:xfrm>
            <a:custGeom>
              <a:avLst/>
              <a:gdLst>
                <a:gd name="connsiteX0" fmla="*/ 14790 w 39647"/>
                <a:gd name="connsiteY0" fmla="*/ 0 h 221764"/>
                <a:gd name="connsiteX1" fmla="*/ 37422 w 39647"/>
                <a:gd name="connsiteY1" fmla="*/ 6652 h 221764"/>
                <a:gd name="connsiteX2" fmla="*/ 38725 w 39647"/>
                <a:gd name="connsiteY2" fmla="*/ 85359 h 221764"/>
                <a:gd name="connsiteX3" fmla="*/ 35182 w 39647"/>
                <a:gd name="connsiteY3" fmla="*/ 129182 h 221764"/>
                <a:gd name="connsiteX4" fmla="*/ 28186 w 39647"/>
                <a:gd name="connsiteY4" fmla="*/ 174902 h 221764"/>
                <a:gd name="connsiteX5" fmla="*/ 18562 w 39647"/>
                <a:gd name="connsiteY5" fmla="*/ 221765 h 221764"/>
                <a:gd name="connsiteX6" fmla="*/ 6126 w 39647"/>
                <a:gd name="connsiteY6" fmla="*/ 213672 h 221764"/>
                <a:gd name="connsiteX7" fmla="*/ 5921 w 39647"/>
                <a:gd name="connsiteY7" fmla="*/ 213558 h 221764"/>
                <a:gd name="connsiteX8" fmla="*/ 0 w 39647"/>
                <a:gd name="connsiteY8" fmla="*/ 178057 h 221764"/>
                <a:gd name="connsiteX9" fmla="*/ 11179 w 39647"/>
                <a:gd name="connsiteY9" fmla="*/ 169507 h 221764"/>
                <a:gd name="connsiteX10" fmla="*/ 14699 w 39647"/>
                <a:gd name="connsiteY10" fmla="*/ 147401 h 221764"/>
                <a:gd name="connsiteX11" fmla="*/ 18037 w 39647"/>
                <a:gd name="connsiteY11" fmla="*/ 84239 h 221764"/>
                <a:gd name="connsiteX12" fmla="*/ 14790 w 39647"/>
                <a:gd name="connsiteY12" fmla="*/ 0 h 2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647" h="221764">
                  <a:moveTo>
                    <a:pt x="14790" y="0"/>
                  </a:moveTo>
                  <a:cubicBezTo>
                    <a:pt x="22334" y="2240"/>
                    <a:pt x="29878" y="4435"/>
                    <a:pt x="37422" y="6652"/>
                  </a:cubicBezTo>
                  <a:cubicBezTo>
                    <a:pt x="36530" y="32918"/>
                    <a:pt x="41674" y="59116"/>
                    <a:pt x="38725" y="85359"/>
                  </a:cubicBezTo>
                  <a:cubicBezTo>
                    <a:pt x="36850" y="99898"/>
                    <a:pt x="37925" y="114711"/>
                    <a:pt x="35182" y="129182"/>
                  </a:cubicBezTo>
                  <a:cubicBezTo>
                    <a:pt x="32690" y="144384"/>
                    <a:pt x="30312" y="159608"/>
                    <a:pt x="28186" y="174902"/>
                  </a:cubicBezTo>
                  <a:cubicBezTo>
                    <a:pt x="23020" y="190081"/>
                    <a:pt x="23500" y="206449"/>
                    <a:pt x="18562" y="221765"/>
                  </a:cubicBezTo>
                  <a:cubicBezTo>
                    <a:pt x="14493" y="218907"/>
                    <a:pt x="10356" y="216187"/>
                    <a:pt x="6126" y="213672"/>
                  </a:cubicBezTo>
                  <a:lnTo>
                    <a:pt x="5921" y="213558"/>
                  </a:lnTo>
                  <a:cubicBezTo>
                    <a:pt x="4001" y="201694"/>
                    <a:pt x="1943" y="189875"/>
                    <a:pt x="0" y="178057"/>
                  </a:cubicBezTo>
                  <a:cubicBezTo>
                    <a:pt x="3978" y="175679"/>
                    <a:pt x="9258" y="174170"/>
                    <a:pt x="11179" y="169507"/>
                  </a:cubicBezTo>
                  <a:cubicBezTo>
                    <a:pt x="14036" y="162489"/>
                    <a:pt x="13922" y="154785"/>
                    <a:pt x="14699" y="147401"/>
                  </a:cubicBezTo>
                  <a:cubicBezTo>
                    <a:pt x="16322" y="126393"/>
                    <a:pt x="20871" y="105339"/>
                    <a:pt x="18037" y="84239"/>
                  </a:cubicBezTo>
                  <a:cubicBezTo>
                    <a:pt x="14562" y="56327"/>
                    <a:pt x="8344" y="27981"/>
                    <a:pt x="14790" y="0"/>
                  </a:cubicBezTo>
                  <a:close/>
                </a:path>
              </a:pathLst>
            </a:custGeom>
            <a:solidFill>
              <a:srgbClr val="6CA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EB26A193-59E6-72CF-F8FE-9E8FFDE6C9A7}"/>
                </a:ext>
              </a:extLst>
            </p:cNvPr>
            <p:cNvSpPr/>
            <p:nvPr/>
          </p:nvSpPr>
          <p:spPr>
            <a:xfrm>
              <a:off x="9441093" y="2876548"/>
              <a:ext cx="34536" cy="19550"/>
            </a:xfrm>
            <a:custGeom>
              <a:avLst/>
              <a:gdLst>
                <a:gd name="connsiteX0" fmla="*/ 9236 w 330167"/>
                <a:gd name="connsiteY0" fmla="*/ 0 h 186903"/>
                <a:gd name="connsiteX1" fmla="*/ 93635 w 330167"/>
                <a:gd name="connsiteY1" fmla="*/ 22174 h 186903"/>
                <a:gd name="connsiteX2" fmla="*/ 107876 w 330167"/>
                <a:gd name="connsiteY2" fmla="*/ 90503 h 186903"/>
                <a:gd name="connsiteX3" fmla="*/ 114849 w 330167"/>
                <a:gd name="connsiteY3" fmla="*/ 126782 h 186903"/>
                <a:gd name="connsiteX4" fmla="*/ 134463 w 330167"/>
                <a:gd name="connsiteY4" fmla="*/ 152225 h 186903"/>
                <a:gd name="connsiteX5" fmla="*/ 150762 w 330167"/>
                <a:gd name="connsiteY5" fmla="*/ 140406 h 186903"/>
                <a:gd name="connsiteX6" fmla="*/ 167152 w 330167"/>
                <a:gd name="connsiteY6" fmla="*/ 117958 h 186903"/>
                <a:gd name="connsiteX7" fmla="*/ 180526 w 330167"/>
                <a:gd name="connsiteY7" fmla="*/ 94961 h 186903"/>
                <a:gd name="connsiteX8" fmla="*/ 196047 w 330167"/>
                <a:gd name="connsiteY8" fmla="*/ 44371 h 186903"/>
                <a:gd name="connsiteX9" fmla="*/ 214587 w 330167"/>
                <a:gd name="connsiteY9" fmla="*/ 47915 h 186903"/>
                <a:gd name="connsiteX10" fmla="*/ 220119 w 330167"/>
                <a:gd name="connsiteY10" fmla="*/ 99281 h 186903"/>
                <a:gd name="connsiteX11" fmla="*/ 233424 w 330167"/>
                <a:gd name="connsiteY11" fmla="*/ 102253 h 186903"/>
                <a:gd name="connsiteX12" fmla="*/ 249540 w 330167"/>
                <a:gd name="connsiteY12" fmla="*/ 84148 h 186903"/>
                <a:gd name="connsiteX13" fmla="*/ 265268 w 330167"/>
                <a:gd name="connsiteY13" fmla="*/ 56921 h 186903"/>
                <a:gd name="connsiteX14" fmla="*/ 330167 w 330167"/>
                <a:gd name="connsiteY14" fmla="*/ 67231 h 186903"/>
                <a:gd name="connsiteX15" fmla="*/ 312611 w 330167"/>
                <a:gd name="connsiteY15" fmla="*/ 92012 h 186903"/>
                <a:gd name="connsiteX16" fmla="*/ 297980 w 330167"/>
                <a:gd name="connsiteY16" fmla="*/ 137389 h 186903"/>
                <a:gd name="connsiteX17" fmla="*/ 282664 w 330167"/>
                <a:gd name="connsiteY17" fmla="*/ 111854 h 186903"/>
                <a:gd name="connsiteX18" fmla="*/ 270205 w 330167"/>
                <a:gd name="connsiteY18" fmla="*/ 85702 h 186903"/>
                <a:gd name="connsiteX19" fmla="*/ 253106 w 330167"/>
                <a:gd name="connsiteY19" fmla="*/ 112814 h 186903"/>
                <a:gd name="connsiteX20" fmla="*/ 224142 w 330167"/>
                <a:gd name="connsiteY20" fmla="*/ 127079 h 186903"/>
                <a:gd name="connsiteX21" fmla="*/ 200071 w 330167"/>
                <a:gd name="connsiteY21" fmla="*/ 112631 h 186903"/>
                <a:gd name="connsiteX22" fmla="*/ 190744 w 330167"/>
                <a:gd name="connsiteY22" fmla="*/ 120335 h 186903"/>
                <a:gd name="connsiteX23" fmla="*/ 184115 w 330167"/>
                <a:gd name="connsiteY23" fmla="*/ 132817 h 186903"/>
                <a:gd name="connsiteX24" fmla="*/ 157597 w 330167"/>
                <a:gd name="connsiteY24" fmla="*/ 145184 h 186903"/>
                <a:gd name="connsiteX25" fmla="*/ 147630 w 330167"/>
                <a:gd name="connsiteY25" fmla="*/ 157323 h 186903"/>
                <a:gd name="connsiteX26" fmla="*/ 130942 w 330167"/>
                <a:gd name="connsiteY26" fmla="*/ 170193 h 186903"/>
                <a:gd name="connsiteX27" fmla="*/ 114620 w 330167"/>
                <a:gd name="connsiteY27" fmla="*/ 151699 h 186903"/>
                <a:gd name="connsiteX28" fmla="*/ 103282 w 330167"/>
                <a:gd name="connsiteY28" fmla="*/ 126942 h 186903"/>
                <a:gd name="connsiteX29" fmla="*/ 95761 w 330167"/>
                <a:gd name="connsiteY29" fmla="*/ 81428 h 186903"/>
                <a:gd name="connsiteX30" fmla="*/ 89566 w 330167"/>
                <a:gd name="connsiteY30" fmla="*/ 57264 h 186903"/>
                <a:gd name="connsiteX31" fmla="*/ 75964 w 330167"/>
                <a:gd name="connsiteY31" fmla="*/ 77587 h 186903"/>
                <a:gd name="connsiteX32" fmla="*/ 62408 w 330167"/>
                <a:gd name="connsiteY32" fmla="*/ 59848 h 186903"/>
                <a:gd name="connsiteX33" fmla="*/ 39182 w 330167"/>
                <a:gd name="connsiteY33" fmla="*/ 52624 h 186903"/>
                <a:gd name="connsiteX34" fmla="*/ 20826 w 330167"/>
                <a:gd name="connsiteY34" fmla="*/ 70295 h 186903"/>
                <a:gd name="connsiteX35" fmla="*/ 18334 w 330167"/>
                <a:gd name="connsiteY35" fmla="*/ 79050 h 186903"/>
                <a:gd name="connsiteX36" fmla="*/ 12825 w 330167"/>
                <a:gd name="connsiteY36" fmla="*/ 151859 h 186903"/>
                <a:gd name="connsiteX37" fmla="*/ 10881 w 330167"/>
                <a:gd name="connsiteY37" fmla="*/ 186903 h 186903"/>
                <a:gd name="connsiteX38" fmla="*/ 6241 w 330167"/>
                <a:gd name="connsiteY38" fmla="*/ 184709 h 186903"/>
                <a:gd name="connsiteX39" fmla="*/ 3475 w 330167"/>
                <a:gd name="connsiteY39" fmla="*/ 175154 h 186903"/>
                <a:gd name="connsiteX40" fmla="*/ 1029 w 330167"/>
                <a:gd name="connsiteY40" fmla="*/ 186561 h 186903"/>
                <a:gd name="connsiteX41" fmla="*/ 0 w 330167"/>
                <a:gd name="connsiteY41" fmla="*/ 168250 h 186903"/>
                <a:gd name="connsiteX42" fmla="*/ 6995 w 330167"/>
                <a:gd name="connsiteY42" fmla="*/ 122530 h 186903"/>
                <a:gd name="connsiteX43" fmla="*/ 10539 w 330167"/>
                <a:gd name="connsiteY43" fmla="*/ 78707 h 186903"/>
                <a:gd name="connsiteX44" fmla="*/ 9236 w 330167"/>
                <a:gd name="connsiteY44" fmla="*/ 0 h 18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0167" h="186903">
                  <a:moveTo>
                    <a:pt x="9236" y="0"/>
                  </a:moveTo>
                  <a:cubicBezTo>
                    <a:pt x="37239" y="7910"/>
                    <a:pt x="65380" y="15248"/>
                    <a:pt x="93635" y="22174"/>
                  </a:cubicBezTo>
                  <a:cubicBezTo>
                    <a:pt x="96652" y="45332"/>
                    <a:pt x="106642" y="67049"/>
                    <a:pt x="107876" y="90503"/>
                  </a:cubicBezTo>
                  <a:cubicBezTo>
                    <a:pt x="109431" y="102641"/>
                    <a:pt x="109431" y="115535"/>
                    <a:pt x="114849" y="126782"/>
                  </a:cubicBezTo>
                  <a:cubicBezTo>
                    <a:pt x="120655" y="135743"/>
                    <a:pt x="126302" y="145116"/>
                    <a:pt x="134463" y="152225"/>
                  </a:cubicBezTo>
                  <a:cubicBezTo>
                    <a:pt x="139652" y="147927"/>
                    <a:pt x="145298" y="144293"/>
                    <a:pt x="150762" y="140406"/>
                  </a:cubicBezTo>
                  <a:cubicBezTo>
                    <a:pt x="158626" y="134874"/>
                    <a:pt x="160843" y="124839"/>
                    <a:pt x="167152" y="117958"/>
                  </a:cubicBezTo>
                  <a:cubicBezTo>
                    <a:pt x="173119" y="111237"/>
                    <a:pt x="175839" y="102504"/>
                    <a:pt x="180526" y="94961"/>
                  </a:cubicBezTo>
                  <a:cubicBezTo>
                    <a:pt x="190401" y="79850"/>
                    <a:pt x="191087" y="61265"/>
                    <a:pt x="196047" y="44371"/>
                  </a:cubicBezTo>
                  <a:cubicBezTo>
                    <a:pt x="202220" y="45469"/>
                    <a:pt x="208415" y="46680"/>
                    <a:pt x="214587" y="47915"/>
                  </a:cubicBezTo>
                  <a:cubicBezTo>
                    <a:pt x="217307" y="64945"/>
                    <a:pt x="216233" y="82456"/>
                    <a:pt x="220119" y="99281"/>
                  </a:cubicBezTo>
                  <a:cubicBezTo>
                    <a:pt x="220713" y="105431"/>
                    <a:pt x="229606" y="105613"/>
                    <a:pt x="233424" y="102253"/>
                  </a:cubicBezTo>
                  <a:cubicBezTo>
                    <a:pt x="239459" y="96835"/>
                    <a:pt x="243779" y="89817"/>
                    <a:pt x="249540" y="84148"/>
                  </a:cubicBezTo>
                  <a:cubicBezTo>
                    <a:pt x="257518" y="76856"/>
                    <a:pt x="260055" y="65997"/>
                    <a:pt x="265268" y="56921"/>
                  </a:cubicBezTo>
                  <a:cubicBezTo>
                    <a:pt x="286870" y="60579"/>
                    <a:pt x="308519" y="63871"/>
                    <a:pt x="330167" y="67231"/>
                  </a:cubicBezTo>
                  <a:cubicBezTo>
                    <a:pt x="325344" y="76215"/>
                    <a:pt x="316634" y="82479"/>
                    <a:pt x="312611" y="92012"/>
                  </a:cubicBezTo>
                  <a:cubicBezTo>
                    <a:pt x="305318" y="106276"/>
                    <a:pt x="300175" y="121478"/>
                    <a:pt x="297980" y="137389"/>
                  </a:cubicBezTo>
                  <a:cubicBezTo>
                    <a:pt x="291328" y="129914"/>
                    <a:pt x="285064" y="121707"/>
                    <a:pt x="282664" y="111854"/>
                  </a:cubicBezTo>
                  <a:cubicBezTo>
                    <a:pt x="280218" y="102413"/>
                    <a:pt x="277383" y="92697"/>
                    <a:pt x="270205" y="85702"/>
                  </a:cubicBezTo>
                  <a:cubicBezTo>
                    <a:pt x="265382" y="95189"/>
                    <a:pt x="261793" y="105956"/>
                    <a:pt x="253106" y="112814"/>
                  </a:cubicBezTo>
                  <a:cubicBezTo>
                    <a:pt x="244785" y="119535"/>
                    <a:pt x="235367" y="127193"/>
                    <a:pt x="224142" y="127079"/>
                  </a:cubicBezTo>
                  <a:cubicBezTo>
                    <a:pt x="215296" y="123901"/>
                    <a:pt x="206449" y="119695"/>
                    <a:pt x="200071" y="112631"/>
                  </a:cubicBezTo>
                  <a:cubicBezTo>
                    <a:pt x="197305" y="115580"/>
                    <a:pt x="194219" y="118232"/>
                    <a:pt x="190744" y="120335"/>
                  </a:cubicBezTo>
                  <a:cubicBezTo>
                    <a:pt x="188618" y="124519"/>
                    <a:pt x="186926" y="128976"/>
                    <a:pt x="184115" y="132817"/>
                  </a:cubicBezTo>
                  <a:cubicBezTo>
                    <a:pt x="175451" y="137274"/>
                    <a:pt x="165712" y="139583"/>
                    <a:pt x="157597" y="145184"/>
                  </a:cubicBezTo>
                  <a:cubicBezTo>
                    <a:pt x="152911" y="147950"/>
                    <a:pt x="151768" y="153962"/>
                    <a:pt x="147630" y="157323"/>
                  </a:cubicBezTo>
                  <a:cubicBezTo>
                    <a:pt x="142121" y="161666"/>
                    <a:pt x="136337" y="165667"/>
                    <a:pt x="130942" y="170193"/>
                  </a:cubicBezTo>
                  <a:cubicBezTo>
                    <a:pt x="125776" y="163769"/>
                    <a:pt x="120381" y="157551"/>
                    <a:pt x="114620" y="151699"/>
                  </a:cubicBezTo>
                  <a:cubicBezTo>
                    <a:pt x="108014" y="145093"/>
                    <a:pt x="104996" y="135880"/>
                    <a:pt x="103282" y="126942"/>
                  </a:cubicBezTo>
                  <a:cubicBezTo>
                    <a:pt x="100607" y="111785"/>
                    <a:pt x="97612" y="96698"/>
                    <a:pt x="95761" y="81428"/>
                  </a:cubicBezTo>
                  <a:cubicBezTo>
                    <a:pt x="94755" y="73129"/>
                    <a:pt x="93040" y="64877"/>
                    <a:pt x="89566" y="57264"/>
                  </a:cubicBezTo>
                  <a:cubicBezTo>
                    <a:pt x="85336" y="64214"/>
                    <a:pt x="81633" y="71621"/>
                    <a:pt x="75964" y="77587"/>
                  </a:cubicBezTo>
                  <a:cubicBezTo>
                    <a:pt x="68191" y="74547"/>
                    <a:pt x="63734" y="67871"/>
                    <a:pt x="62408" y="59848"/>
                  </a:cubicBezTo>
                  <a:cubicBezTo>
                    <a:pt x="54521" y="57882"/>
                    <a:pt x="46726" y="55573"/>
                    <a:pt x="39182" y="52624"/>
                  </a:cubicBezTo>
                  <a:cubicBezTo>
                    <a:pt x="33490" y="58956"/>
                    <a:pt x="27066" y="64511"/>
                    <a:pt x="20826" y="70295"/>
                  </a:cubicBezTo>
                  <a:cubicBezTo>
                    <a:pt x="18288" y="72398"/>
                    <a:pt x="18722" y="76032"/>
                    <a:pt x="18334" y="79050"/>
                  </a:cubicBezTo>
                  <a:cubicBezTo>
                    <a:pt x="17808" y="103396"/>
                    <a:pt x="14790" y="127605"/>
                    <a:pt x="12825" y="151859"/>
                  </a:cubicBezTo>
                  <a:cubicBezTo>
                    <a:pt x="11750" y="163495"/>
                    <a:pt x="9578" y="175176"/>
                    <a:pt x="10881" y="186903"/>
                  </a:cubicBezTo>
                  <a:cubicBezTo>
                    <a:pt x="9716" y="186355"/>
                    <a:pt x="7407" y="185258"/>
                    <a:pt x="6241" y="184709"/>
                  </a:cubicBezTo>
                  <a:cubicBezTo>
                    <a:pt x="5304" y="181486"/>
                    <a:pt x="4366" y="178263"/>
                    <a:pt x="3475" y="175154"/>
                  </a:cubicBezTo>
                  <a:cubicBezTo>
                    <a:pt x="2629" y="178902"/>
                    <a:pt x="1783" y="182697"/>
                    <a:pt x="1029" y="186561"/>
                  </a:cubicBezTo>
                  <a:cubicBezTo>
                    <a:pt x="1052" y="180411"/>
                    <a:pt x="777" y="174308"/>
                    <a:pt x="0" y="168250"/>
                  </a:cubicBezTo>
                  <a:cubicBezTo>
                    <a:pt x="2126" y="152956"/>
                    <a:pt x="4503" y="137732"/>
                    <a:pt x="6995" y="122530"/>
                  </a:cubicBezTo>
                  <a:cubicBezTo>
                    <a:pt x="9738" y="108059"/>
                    <a:pt x="8664" y="93246"/>
                    <a:pt x="10539" y="78707"/>
                  </a:cubicBezTo>
                  <a:cubicBezTo>
                    <a:pt x="13487" y="52464"/>
                    <a:pt x="8344" y="26266"/>
                    <a:pt x="9236" y="0"/>
                  </a:cubicBezTo>
                  <a:close/>
                </a:path>
              </a:pathLst>
            </a:custGeom>
            <a:solidFill>
              <a:srgbClr val="5B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90F7536A-107B-5B45-FF45-3B9E906A7192}"/>
                </a:ext>
              </a:extLst>
            </p:cNvPr>
            <p:cNvSpPr/>
            <p:nvPr/>
          </p:nvSpPr>
          <p:spPr>
            <a:xfrm>
              <a:off x="9435897" y="2878389"/>
              <a:ext cx="3289" cy="12962"/>
            </a:xfrm>
            <a:custGeom>
              <a:avLst/>
              <a:gdLst>
                <a:gd name="connsiteX0" fmla="*/ 4503 w 31442"/>
                <a:gd name="connsiteY0" fmla="*/ 0 h 123923"/>
                <a:gd name="connsiteX1" fmla="*/ 21237 w 31442"/>
                <a:gd name="connsiteY1" fmla="*/ 21031 h 123923"/>
                <a:gd name="connsiteX2" fmla="*/ 28072 w 31442"/>
                <a:gd name="connsiteY2" fmla="*/ 53150 h 123923"/>
                <a:gd name="connsiteX3" fmla="*/ 29101 w 31442"/>
                <a:gd name="connsiteY3" fmla="*/ 102504 h 123923"/>
                <a:gd name="connsiteX4" fmla="*/ 16185 w 31442"/>
                <a:gd name="connsiteY4" fmla="*/ 123924 h 123923"/>
                <a:gd name="connsiteX5" fmla="*/ 0 w 31442"/>
                <a:gd name="connsiteY5" fmla="*/ 37262 h 123923"/>
                <a:gd name="connsiteX6" fmla="*/ 4503 w 31442"/>
                <a:gd name="connsiteY6" fmla="*/ 0 h 12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42" h="123923">
                  <a:moveTo>
                    <a:pt x="4503" y="0"/>
                  </a:moveTo>
                  <a:cubicBezTo>
                    <a:pt x="7910" y="8870"/>
                    <a:pt x="18928" y="11704"/>
                    <a:pt x="21237" y="21031"/>
                  </a:cubicBezTo>
                  <a:cubicBezTo>
                    <a:pt x="24300" y="31547"/>
                    <a:pt x="25238" y="42542"/>
                    <a:pt x="28072" y="53150"/>
                  </a:cubicBezTo>
                  <a:cubicBezTo>
                    <a:pt x="32278" y="69197"/>
                    <a:pt x="32461" y="86251"/>
                    <a:pt x="29101" y="102504"/>
                  </a:cubicBezTo>
                  <a:cubicBezTo>
                    <a:pt x="27706" y="111054"/>
                    <a:pt x="24095" y="119489"/>
                    <a:pt x="16185" y="123924"/>
                  </a:cubicBezTo>
                  <a:cubicBezTo>
                    <a:pt x="10950" y="95006"/>
                    <a:pt x="4778" y="66225"/>
                    <a:pt x="0" y="37262"/>
                  </a:cubicBezTo>
                  <a:cubicBezTo>
                    <a:pt x="2172" y="24940"/>
                    <a:pt x="4206" y="12550"/>
                    <a:pt x="4503" y="0"/>
                  </a:cubicBezTo>
                  <a:close/>
                </a:path>
              </a:pathLst>
            </a:custGeom>
            <a:solidFill>
              <a:srgbClr val="4293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518FFFC-111C-E59B-CF92-8239C0A672B4}"/>
                </a:ext>
              </a:extLst>
            </p:cNvPr>
            <p:cNvSpPr/>
            <p:nvPr/>
          </p:nvSpPr>
          <p:spPr>
            <a:xfrm>
              <a:off x="9450887" y="2878868"/>
              <a:ext cx="10712" cy="13603"/>
            </a:xfrm>
            <a:custGeom>
              <a:avLst/>
              <a:gdLst>
                <a:gd name="connsiteX0" fmla="*/ 0 w 102412"/>
                <a:gd name="connsiteY0" fmla="*/ 0 h 130050"/>
                <a:gd name="connsiteX1" fmla="*/ 28941 w 102412"/>
                <a:gd name="connsiteY1" fmla="*/ 6698 h 130050"/>
                <a:gd name="connsiteX2" fmla="*/ 41742 w 102412"/>
                <a:gd name="connsiteY2" fmla="*/ 51618 h 130050"/>
                <a:gd name="connsiteX3" fmla="*/ 54475 w 102412"/>
                <a:gd name="connsiteY3" fmla="*/ 67711 h 130050"/>
                <a:gd name="connsiteX4" fmla="*/ 64854 w 102412"/>
                <a:gd name="connsiteY4" fmla="*/ 50041 h 130050"/>
                <a:gd name="connsiteX5" fmla="*/ 73724 w 102412"/>
                <a:gd name="connsiteY5" fmla="*/ 17899 h 130050"/>
                <a:gd name="connsiteX6" fmla="*/ 75324 w 102412"/>
                <a:gd name="connsiteY6" fmla="*/ 17328 h 130050"/>
                <a:gd name="connsiteX7" fmla="*/ 102413 w 102412"/>
                <a:gd name="connsiteY7" fmla="*/ 22197 h 130050"/>
                <a:gd name="connsiteX8" fmla="*/ 86891 w 102412"/>
                <a:gd name="connsiteY8" fmla="*/ 72786 h 130050"/>
                <a:gd name="connsiteX9" fmla="*/ 73518 w 102412"/>
                <a:gd name="connsiteY9" fmla="*/ 95783 h 130050"/>
                <a:gd name="connsiteX10" fmla="*/ 57127 w 102412"/>
                <a:gd name="connsiteY10" fmla="*/ 118232 h 130050"/>
                <a:gd name="connsiteX11" fmla="*/ 40828 w 102412"/>
                <a:gd name="connsiteY11" fmla="*/ 130051 h 130050"/>
                <a:gd name="connsiteX12" fmla="*/ 21214 w 102412"/>
                <a:gd name="connsiteY12" fmla="*/ 104607 h 130050"/>
                <a:gd name="connsiteX13" fmla="*/ 14242 w 102412"/>
                <a:gd name="connsiteY13" fmla="*/ 68329 h 130050"/>
                <a:gd name="connsiteX14" fmla="*/ 0 w 102412"/>
                <a:gd name="connsiteY14" fmla="*/ 0 h 13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12" h="130050">
                  <a:moveTo>
                    <a:pt x="0" y="0"/>
                  </a:moveTo>
                  <a:cubicBezTo>
                    <a:pt x="9624" y="2240"/>
                    <a:pt x="19294" y="4435"/>
                    <a:pt x="28941" y="6698"/>
                  </a:cubicBezTo>
                  <a:cubicBezTo>
                    <a:pt x="25809" y="23157"/>
                    <a:pt x="37079" y="36713"/>
                    <a:pt x="41742" y="51618"/>
                  </a:cubicBezTo>
                  <a:cubicBezTo>
                    <a:pt x="44623" y="57653"/>
                    <a:pt x="46314" y="67048"/>
                    <a:pt x="54475" y="67711"/>
                  </a:cubicBezTo>
                  <a:cubicBezTo>
                    <a:pt x="62568" y="65974"/>
                    <a:pt x="63322" y="56647"/>
                    <a:pt x="64854" y="50041"/>
                  </a:cubicBezTo>
                  <a:cubicBezTo>
                    <a:pt x="66705" y="39022"/>
                    <a:pt x="69860" y="28324"/>
                    <a:pt x="73724" y="17899"/>
                  </a:cubicBezTo>
                  <a:lnTo>
                    <a:pt x="75324" y="17328"/>
                  </a:lnTo>
                  <a:cubicBezTo>
                    <a:pt x="84491" y="17945"/>
                    <a:pt x="93360" y="20620"/>
                    <a:pt x="102413" y="22197"/>
                  </a:cubicBezTo>
                  <a:cubicBezTo>
                    <a:pt x="97452" y="39091"/>
                    <a:pt x="96766" y="57676"/>
                    <a:pt x="86891" y="72786"/>
                  </a:cubicBezTo>
                  <a:cubicBezTo>
                    <a:pt x="82205" y="80330"/>
                    <a:pt x="79484" y="89062"/>
                    <a:pt x="73518" y="95783"/>
                  </a:cubicBezTo>
                  <a:cubicBezTo>
                    <a:pt x="67208" y="102664"/>
                    <a:pt x="64991" y="112700"/>
                    <a:pt x="57127" y="118232"/>
                  </a:cubicBezTo>
                  <a:cubicBezTo>
                    <a:pt x="51664" y="122118"/>
                    <a:pt x="46017" y="125753"/>
                    <a:pt x="40828" y="130051"/>
                  </a:cubicBezTo>
                  <a:cubicBezTo>
                    <a:pt x="32667" y="122941"/>
                    <a:pt x="27021" y="113568"/>
                    <a:pt x="21214" y="104607"/>
                  </a:cubicBezTo>
                  <a:cubicBezTo>
                    <a:pt x="15796" y="93360"/>
                    <a:pt x="15796" y="80467"/>
                    <a:pt x="14242" y="68329"/>
                  </a:cubicBezTo>
                  <a:cubicBezTo>
                    <a:pt x="13007" y="44874"/>
                    <a:pt x="3018" y="23157"/>
                    <a:pt x="0" y="0"/>
                  </a:cubicBezTo>
                  <a:close/>
                </a:path>
              </a:pathLst>
            </a:custGeom>
            <a:solidFill>
              <a:srgbClr val="76A4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9A45FA15-29CC-2B9D-8331-451CF28CB6D8}"/>
                </a:ext>
              </a:extLst>
            </p:cNvPr>
            <p:cNvSpPr/>
            <p:nvPr/>
          </p:nvSpPr>
          <p:spPr>
            <a:xfrm>
              <a:off x="9453858" y="2879568"/>
              <a:ext cx="4741" cy="6382"/>
            </a:xfrm>
            <a:custGeom>
              <a:avLst/>
              <a:gdLst>
                <a:gd name="connsiteX0" fmla="*/ 542 w 45324"/>
                <a:gd name="connsiteY0" fmla="*/ 0 h 61013"/>
                <a:gd name="connsiteX1" fmla="*/ 45050 w 45324"/>
                <a:gd name="connsiteY1" fmla="*/ 9784 h 61013"/>
                <a:gd name="connsiteX2" fmla="*/ 45324 w 45324"/>
                <a:gd name="connsiteY2" fmla="*/ 11201 h 61013"/>
                <a:gd name="connsiteX3" fmla="*/ 36455 w 45324"/>
                <a:gd name="connsiteY3" fmla="*/ 43343 h 61013"/>
                <a:gd name="connsiteX4" fmla="*/ 26076 w 45324"/>
                <a:gd name="connsiteY4" fmla="*/ 61013 h 61013"/>
                <a:gd name="connsiteX5" fmla="*/ 13343 w 45324"/>
                <a:gd name="connsiteY5" fmla="*/ 44920 h 61013"/>
                <a:gd name="connsiteX6" fmla="*/ 542 w 45324"/>
                <a:gd name="connsiteY6" fmla="*/ 0 h 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24" h="61013">
                  <a:moveTo>
                    <a:pt x="542" y="0"/>
                  </a:moveTo>
                  <a:cubicBezTo>
                    <a:pt x="15332" y="3475"/>
                    <a:pt x="30282" y="6309"/>
                    <a:pt x="45050" y="9784"/>
                  </a:cubicBezTo>
                  <a:lnTo>
                    <a:pt x="45324" y="11201"/>
                  </a:lnTo>
                  <a:cubicBezTo>
                    <a:pt x="41461" y="21626"/>
                    <a:pt x="38306" y="32324"/>
                    <a:pt x="36455" y="43343"/>
                  </a:cubicBezTo>
                  <a:cubicBezTo>
                    <a:pt x="34923" y="49949"/>
                    <a:pt x="34169" y="59276"/>
                    <a:pt x="26076" y="61013"/>
                  </a:cubicBezTo>
                  <a:cubicBezTo>
                    <a:pt x="17915" y="60350"/>
                    <a:pt x="16224" y="50955"/>
                    <a:pt x="13343" y="44920"/>
                  </a:cubicBezTo>
                  <a:cubicBezTo>
                    <a:pt x="8680" y="30015"/>
                    <a:pt x="-2590" y="16459"/>
                    <a:pt x="542" y="0"/>
                  </a:cubicBezTo>
                  <a:close/>
                </a:path>
              </a:pathLst>
            </a:custGeom>
            <a:solidFill>
              <a:srgbClr val="8DAD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F600E381-C0FE-35EF-AF5B-B0D8A4FB561F}"/>
                </a:ext>
              </a:extLst>
            </p:cNvPr>
            <p:cNvSpPr/>
            <p:nvPr/>
          </p:nvSpPr>
          <p:spPr>
            <a:xfrm>
              <a:off x="9463539" y="2881560"/>
              <a:ext cx="5301" cy="5912"/>
            </a:xfrm>
            <a:custGeom>
              <a:avLst/>
              <a:gdLst>
                <a:gd name="connsiteX0" fmla="*/ 0 w 50680"/>
                <a:gd name="connsiteY0" fmla="*/ 0 h 56518"/>
                <a:gd name="connsiteX1" fmla="*/ 50681 w 50680"/>
                <a:gd name="connsiteY1" fmla="*/ 9007 h 56518"/>
                <a:gd name="connsiteX2" fmla="*/ 34953 w 50680"/>
                <a:gd name="connsiteY2" fmla="*/ 36233 h 56518"/>
                <a:gd name="connsiteX3" fmla="*/ 18837 w 50680"/>
                <a:gd name="connsiteY3" fmla="*/ 54338 h 56518"/>
                <a:gd name="connsiteX4" fmla="*/ 5532 w 50680"/>
                <a:gd name="connsiteY4" fmla="*/ 51366 h 56518"/>
                <a:gd name="connsiteX5" fmla="*/ 0 w 50680"/>
                <a:gd name="connsiteY5" fmla="*/ 0 h 5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80" h="56518">
                  <a:moveTo>
                    <a:pt x="0" y="0"/>
                  </a:moveTo>
                  <a:cubicBezTo>
                    <a:pt x="16893" y="2995"/>
                    <a:pt x="33741" y="6195"/>
                    <a:pt x="50681" y="9007"/>
                  </a:cubicBezTo>
                  <a:cubicBezTo>
                    <a:pt x="45468" y="18082"/>
                    <a:pt x="42931" y="28941"/>
                    <a:pt x="34953" y="36233"/>
                  </a:cubicBezTo>
                  <a:cubicBezTo>
                    <a:pt x="29192" y="41902"/>
                    <a:pt x="24872" y="48920"/>
                    <a:pt x="18837" y="54338"/>
                  </a:cubicBezTo>
                  <a:cubicBezTo>
                    <a:pt x="15019" y="57699"/>
                    <a:pt x="6126" y="57516"/>
                    <a:pt x="5532" y="51366"/>
                  </a:cubicBezTo>
                  <a:cubicBezTo>
                    <a:pt x="1646" y="34541"/>
                    <a:pt x="2720" y="17031"/>
                    <a:pt x="0" y="0"/>
                  </a:cubicBezTo>
                  <a:close/>
                </a:path>
              </a:pathLst>
            </a:custGeom>
            <a:solidFill>
              <a:srgbClr val="70A2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D4C7DCF2-EA76-6BA8-0F82-3214F2E288D1}"/>
                </a:ext>
              </a:extLst>
            </p:cNvPr>
            <p:cNvSpPr/>
            <p:nvPr/>
          </p:nvSpPr>
          <p:spPr>
            <a:xfrm>
              <a:off x="9442189" y="2882053"/>
              <a:ext cx="49712" cy="19244"/>
            </a:xfrm>
            <a:custGeom>
              <a:avLst/>
              <a:gdLst>
                <a:gd name="connsiteX0" fmla="*/ 28705 w 475252"/>
                <a:gd name="connsiteY0" fmla="*/ 0 h 183977"/>
                <a:gd name="connsiteX1" fmla="*/ 51931 w 475252"/>
                <a:gd name="connsiteY1" fmla="*/ 7224 h 183977"/>
                <a:gd name="connsiteX2" fmla="*/ 65487 w 475252"/>
                <a:gd name="connsiteY2" fmla="*/ 24963 h 183977"/>
                <a:gd name="connsiteX3" fmla="*/ 79088 w 475252"/>
                <a:gd name="connsiteY3" fmla="*/ 4641 h 183977"/>
                <a:gd name="connsiteX4" fmla="*/ 85283 w 475252"/>
                <a:gd name="connsiteY4" fmla="*/ 28804 h 183977"/>
                <a:gd name="connsiteX5" fmla="*/ 92804 w 475252"/>
                <a:gd name="connsiteY5" fmla="*/ 74318 h 183977"/>
                <a:gd name="connsiteX6" fmla="*/ 104143 w 475252"/>
                <a:gd name="connsiteY6" fmla="*/ 99075 h 183977"/>
                <a:gd name="connsiteX7" fmla="*/ 120465 w 475252"/>
                <a:gd name="connsiteY7" fmla="*/ 117569 h 183977"/>
                <a:gd name="connsiteX8" fmla="*/ 137153 w 475252"/>
                <a:gd name="connsiteY8" fmla="*/ 104699 h 183977"/>
                <a:gd name="connsiteX9" fmla="*/ 147120 w 475252"/>
                <a:gd name="connsiteY9" fmla="*/ 92560 h 183977"/>
                <a:gd name="connsiteX10" fmla="*/ 173637 w 475252"/>
                <a:gd name="connsiteY10" fmla="*/ 80193 h 183977"/>
                <a:gd name="connsiteX11" fmla="*/ 180267 w 475252"/>
                <a:gd name="connsiteY11" fmla="*/ 67711 h 183977"/>
                <a:gd name="connsiteX12" fmla="*/ 189594 w 475252"/>
                <a:gd name="connsiteY12" fmla="*/ 60008 h 183977"/>
                <a:gd name="connsiteX13" fmla="*/ 213665 w 475252"/>
                <a:gd name="connsiteY13" fmla="*/ 74455 h 183977"/>
                <a:gd name="connsiteX14" fmla="*/ 242629 w 475252"/>
                <a:gd name="connsiteY14" fmla="*/ 60191 h 183977"/>
                <a:gd name="connsiteX15" fmla="*/ 259728 w 475252"/>
                <a:gd name="connsiteY15" fmla="*/ 33079 h 183977"/>
                <a:gd name="connsiteX16" fmla="*/ 272187 w 475252"/>
                <a:gd name="connsiteY16" fmla="*/ 59230 h 183977"/>
                <a:gd name="connsiteX17" fmla="*/ 287503 w 475252"/>
                <a:gd name="connsiteY17" fmla="*/ 84765 h 183977"/>
                <a:gd name="connsiteX18" fmla="*/ 302133 w 475252"/>
                <a:gd name="connsiteY18" fmla="*/ 39388 h 183977"/>
                <a:gd name="connsiteX19" fmla="*/ 319690 w 475252"/>
                <a:gd name="connsiteY19" fmla="*/ 14608 h 183977"/>
                <a:gd name="connsiteX20" fmla="*/ 377663 w 475252"/>
                <a:gd name="connsiteY20" fmla="*/ 22289 h 183977"/>
                <a:gd name="connsiteX21" fmla="*/ 377846 w 475252"/>
                <a:gd name="connsiteY21" fmla="*/ 22609 h 183977"/>
                <a:gd name="connsiteX22" fmla="*/ 386624 w 475252"/>
                <a:gd name="connsiteY22" fmla="*/ 33581 h 183977"/>
                <a:gd name="connsiteX23" fmla="*/ 421440 w 475252"/>
                <a:gd name="connsiteY23" fmla="*/ 56076 h 183977"/>
                <a:gd name="connsiteX24" fmla="*/ 428069 w 475252"/>
                <a:gd name="connsiteY24" fmla="*/ 49469 h 183977"/>
                <a:gd name="connsiteX25" fmla="*/ 452232 w 475252"/>
                <a:gd name="connsiteY25" fmla="*/ 63322 h 183977"/>
                <a:gd name="connsiteX26" fmla="*/ 463159 w 475252"/>
                <a:gd name="connsiteY26" fmla="*/ 35250 h 183977"/>
                <a:gd name="connsiteX27" fmla="*/ 475252 w 475252"/>
                <a:gd name="connsiteY27" fmla="*/ 67757 h 183977"/>
                <a:gd name="connsiteX28" fmla="*/ 475092 w 475252"/>
                <a:gd name="connsiteY28" fmla="*/ 68031 h 183977"/>
                <a:gd name="connsiteX29" fmla="*/ 456804 w 475252"/>
                <a:gd name="connsiteY29" fmla="*/ 89383 h 183977"/>
                <a:gd name="connsiteX30" fmla="*/ 437739 w 475252"/>
                <a:gd name="connsiteY30" fmla="*/ 84514 h 183977"/>
                <a:gd name="connsiteX31" fmla="*/ 426332 w 475252"/>
                <a:gd name="connsiteY31" fmla="*/ 88605 h 183977"/>
                <a:gd name="connsiteX32" fmla="*/ 418697 w 475252"/>
                <a:gd name="connsiteY32" fmla="*/ 84285 h 183977"/>
                <a:gd name="connsiteX33" fmla="*/ 409667 w 475252"/>
                <a:gd name="connsiteY33" fmla="*/ 90914 h 183977"/>
                <a:gd name="connsiteX34" fmla="*/ 391607 w 475252"/>
                <a:gd name="connsiteY34" fmla="*/ 74638 h 183977"/>
                <a:gd name="connsiteX35" fmla="*/ 377251 w 475252"/>
                <a:gd name="connsiteY35" fmla="*/ 52235 h 183977"/>
                <a:gd name="connsiteX36" fmla="*/ 363352 w 475252"/>
                <a:gd name="connsiteY36" fmla="*/ 66203 h 183977"/>
                <a:gd name="connsiteX37" fmla="*/ 352334 w 475252"/>
                <a:gd name="connsiteY37" fmla="*/ 80399 h 183977"/>
                <a:gd name="connsiteX38" fmla="*/ 336469 w 475252"/>
                <a:gd name="connsiteY38" fmla="*/ 79599 h 183977"/>
                <a:gd name="connsiteX39" fmla="*/ 324673 w 475252"/>
                <a:gd name="connsiteY39" fmla="*/ 63299 h 183977"/>
                <a:gd name="connsiteX40" fmla="*/ 315232 w 475252"/>
                <a:gd name="connsiteY40" fmla="*/ 77336 h 183977"/>
                <a:gd name="connsiteX41" fmla="*/ 295481 w 475252"/>
                <a:gd name="connsiteY41" fmla="*/ 110665 h 183977"/>
                <a:gd name="connsiteX42" fmla="*/ 278542 w 475252"/>
                <a:gd name="connsiteY42" fmla="*/ 105568 h 183977"/>
                <a:gd name="connsiteX43" fmla="*/ 253167 w 475252"/>
                <a:gd name="connsiteY43" fmla="*/ 78753 h 183977"/>
                <a:gd name="connsiteX44" fmla="*/ 240960 w 475252"/>
                <a:gd name="connsiteY44" fmla="*/ 87920 h 183977"/>
                <a:gd name="connsiteX45" fmla="*/ 201961 w 475252"/>
                <a:gd name="connsiteY45" fmla="*/ 94572 h 183977"/>
                <a:gd name="connsiteX46" fmla="*/ 181821 w 475252"/>
                <a:gd name="connsiteY46" fmla="*/ 102116 h 183977"/>
                <a:gd name="connsiteX47" fmla="*/ 142045 w 475252"/>
                <a:gd name="connsiteY47" fmla="*/ 107556 h 183977"/>
                <a:gd name="connsiteX48" fmla="*/ 127712 w 475252"/>
                <a:gd name="connsiteY48" fmla="*/ 132337 h 183977"/>
                <a:gd name="connsiteX49" fmla="*/ 118933 w 475252"/>
                <a:gd name="connsiteY49" fmla="*/ 134668 h 183977"/>
                <a:gd name="connsiteX50" fmla="*/ 109104 w 475252"/>
                <a:gd name="connsiteY50" fmla="*/ 145755 h 183977"/>
                <a:gd name="connsiteX51" fmla="*/ 83569 w 475252"/>
                <a:gd name="connsiteY51" fmla="*/ 62888 h 183977"/>
                <a:gd name="connsiteX52" fmla="*/ 78380 w 475252"/>
                <a:gd name="connsiteY52" fmla="*/ 45994 h 183977"/>
                <a:gd name="connsiteX53" fmla="*/ 73053 w 475252"/>
                <a:gd name="connsiteY53" fmla="*/ 55161 h 183977"/>
                <a:gd name="connsiteX54" fmla="*/ 58126 w 475252"/>
                <a:gd name="connsiteY54" fmla="*/ 108585 h 183977"/>
                <a:gd name="connsiteX55" fmla="*/ 51199 w 475252"/>
                <a:gd name="connsiteY55" fmla="*/ 97635 h 183977"/>
                <a:gd name="connsiteX56" fmla="*/ 40226 w 475252"/>
                <a:gd name="connsiteY56" fmla="*/ 76261 h 183977"/>
                <a:gd name="connsiteX57" fmla="*/ 36317 w 475252"/>
                <a:gd name="connsiteY57" fmla="*/ 121524 h 183977"/>
                <a:gd name="connsiteX58" fmla="*/ 26213 w 475252"/>
                <a:gd name="connsiteY58" fmla="*/ 171862 h 183977"/>
                <a:gd name="connsiteX59" fmla="*/ 20292 w 475252"/>
                <a:gd name="connsiteY59" fmla="*/ 173690 h 183977"/>
                <a:gd name="connsiteX60" fmla="*/ 13640 w 475252"/>
                <a:gd name="connsiteY60" fmla="*/ 183977 h 183977"/>
                <a:gd name="connsiteX61" fmla="*/ 7148 w 475252"/>
                <a:gd name="connsiteY61" fmla="*/ 169484 h 183977"/>
                <a:gd name="connsiteX62" fmla="*/ 11560 w 475252"/>
                <a:gd name="connsiteY62" fmla="*/ 150145 h 183977"/>
                <a:gd name="connsiteX63" fmla="*/ 404 w 475252"/>
                <a:gd name="connsiteY63" fmla="*/ 134280 h 183977"/>
                <a:gd name="connsiteX64" fmla="*/ 2347 w 475252"/>
                <a:gd name="connsiteY64" fmla="*/ 99235 h 183977"/>
                <a:gd name="connsiteX65" fmla="*/ 7857 w 475252"/>
                <a:gd name="connsiteY65" fmla="*/ 26426 h 183977"/>
                <a:gd name="connsiteX66" fmla="*/ 10348 w 475252"/>
                <a:gd name="connsiteY66" fmla="*/ 17671 h 183977"/>
                <a:gd name="connsiteX67" fmla="*/ 28705 w 475252"/>
                <a:gd name="connsiteY67" fmla="*/ 0 h 18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52" h="183977">
                  <a:moveTo>
                    <a:pt x="28705" y="0"/>
                  </a:moveTo>
                  <a:cubicBezTo>
                    <a:pt x="36249" y="2949"/>
                    <a:pt x="44044" y="5258"/>
                    <a:pt x="51931" y="7224"/>
                  </a:cubicBezTo>
                  <a:cubicBezTo>
                    <a:pt x="53256" y="15248"/>
                    <a:pt x="57714" y="21923"/>
                    <a:pt x="65487" y="24963"/>
                  </a:cubicBezTo>
                  <a:cubicBezTo>
                    <a:pt x="71156" y="18997"/>
                    <a:pt x="74859" y="11590"/>
                    <a:pt x="79088" y="4641"/>
                  </a:cubicBezTo>
                  <a:cubicBezTo>
                    <a:pt x="82563" y="12253"/>
                    <a:pt x="84278" y="20506"/>
                    <a:pt x="85283" y="28804"/>
                  </a:cubicBezTo>
                  <a:cubicBezTo>
                    <a:pt x="87135" y="44074"/>
                    <a:pt x="90130" y="59162"/>
                    <a:pt x="92804" y="74318"/>
                  </a:cubicBezTo>
                  <a:cubicBezTo>
                    <a:pt x="94519" y="83256"/>
                    <a:pt x="97536" y="92469"/>
                    <a:pt x="104143" y="99075"/>
                  </a:cubicBezTo>
                  <a:cubicBezTo>
                    <a:pt x="109904" y="104927"/>
                    <a:pt x="115299" y="111145"/>
                    <a:pt x="120465" y="117569"/>
                  </a:cubicBezTo>
                  <a:cubicBezTo>
                    <a:pt x="125860" y="113043"/>
                    <a:pt x="131644" y="109042"/>
                    <a:pt x="137153" y="104699"/>
                  </a:cubicBezTo>
                  <a:cubicBezTo>
                    <a:pt x="141290" y="101339"/>
                    <a:pt x="142433" y="95326"/>
                    <a:pt x="147120" y="92560"/>
                  </a:cubicBezTo>
                  <a:cubicBezTo>
                    <a:pt x="155235" y="86960"/>
                    <a:pt x="164973" y="84651"/>
                    <a:pt x="173637" y="80193"/>
                  </a:cubicBezTo>
                  <a:cubicBezTo>
                    <a:pt x="176449" y="76352"/>
                    <a:pt x="178141" y="71895"/>
                    <a:pt x="180267" y="67711"/>
                  </a:cubicBezTo>
                  <a:cubicBezTo>
                    <a:pt x="183741" y="65608"/>
                    <a:pt x="186828" y="62957"/>
                    <a:pt x="189594" y="60008"/>
                  </a:cubicBezTo>
                  <a:cubicBezTo>
                    <a:pt x="195972" y="67071"/>
                    <a:pt x="204818" y="71278"/>
                    <a:pt x="213665" y="74455"/>
                  </a:cubicBezTo>
                  <a:cubicBezTo>
                    <a:pt x="224889" y="74569"/>
                    <a:pt x="234308" y="66911"/>
                    <a:pt x="242629" y="60191"/>
                  </a:cubicBezTo>
                  <a:cubicBezTo>
                    <a:pt x="251316" y="53333"/>
                    <a:pt x="254905" y="42565"/>
                    <a:pt x="259728" y="33079"/>
                  </a:cubicBezTo>
                  <a:cubicBezTo>
                    <a:pt x="266906" y="40074"/>
                    <a:pt x="269741" y="49789"/>
                    <a:pt x="272187" y="59230"/>
                  </a:cubicBezTo>
                  <a:cubicBezTo>
                    <a:pt x="274587" y="69083"/>
                    <a:pt x="280851" y="77290"/>
                    <a:pt x="287503" y="84765"/>
                  </a:cubicBezTo>
                  <a:cubicBezTo>
                    <a:pt x="289698" y="68854"/>
                    <a:pt x="294841" y="53653"/>
                    <a:pt x="302133" y="39388"/>
                  </a:cubicBezTo>
                  <a:cubicBezTo>
                    <a:pt x="306157" y="29855"/>
                    <a:pt x="314866" y="23592"/>
                    <a:pt x="319690" y="14608"/>
                  </a:cubicBezTo>
                  <a:cubicBezTo>
                    <a:pt x="339029" y="17031"/>
                    <a:pt x="358300" y="20048"/>
                    <a:pt x="377663" y="22289"/>
                  </a:cubicBezTo>
                  <a:lnTo>
                    <a:pt x="377846" y="22609"/>
                  </a:lnTo>
                  <a:cubicBezTo>
                    <a:pt x="380200" y="26563"/>
                    <a:pt x="381892" y="31707"/>
                    <a:pt x="386624" y="33581"/>
                  </a:cubicBezTo>
                  <a:cubicBezTo>
                    <a:pt x="399083" y="39639"/>
                    <a:pt x="412158" y="45332"/>
                    <a:pt x="421440" y="56076"/>
                  </a:cubicBezTo>
                  <a:cubicBezTo>
                    <a:pt x="423611" y="53813"/>
                    <a:pt x="425829" y="51618"/>
                    <a:pt x="428069" y="49469"/>
                  </a:cubicBezTo>
                  <a:cubicBezTo>
                    <a:pt x="435819" y="54567"/>
                    <a:pt x="444437" y="58225"/>
                    <a:pt x="452232" y="63322"/>
                  </a:cubicBezTo>
                  <a:cubicBezTo>
                    <a:pt x="461170" y="56762"/>
                    <a:pt x="460965" y="45057"/>
                    <a:pt x="463159" y="35250"/>
                  </a:cubicBezTo>
                  <a:cubicBezTo>
                    <a:pt x="468143" y="45697"/>
                    <a:pt x="471183" y="56921"/>
                    <a:pt x="475252" y="67757"/>
                  </a:cubicBezTo>
                  <a:lnTo>
                    <a:pt x="475092" y="68031"/>
                  </a:lnTo>
                  <a:cubicBezTo>
                    <a:pt x="469697" y="75552"/>
                    <a:pt x="467160" y="87211"/>
                    <a:pt x="456804" y="89383"/>
                  </a:cubicBezTo>
                  <a:cubicBezTo>
                    <a:pt x="449992" y="91669"/>
                    <a:pt x="443728" y="87005"/>
                    <a:pt x="437739" y="84514"/>
                  </a:cubicBezTo>
                  <a:cubicBezTo>
                    <a:pt x="433990" y="86022"/>
                    <a:pt x="430309" y="87874"/>
                    <a:pt x="426332" y="88605"/>
                  </a:cubicBezTo>
                  <a:cubicBezTo>
                    <a:pt x="423657" y="87302"/>
                    <a:pt x="421165" y="85748"/>
                    <a:pt x="418697" y="84285"/>
                  </a:cubicBezTo>
                  <a:cubicBezTo>
                    <a:pt x="415656" y="86457"/>
                    <a:pt x="412639" y="88651"/>
                    <a:pt x="409667" y="90914"/>
                  </a:cubicBezTo>
                  <a:cubicBezTo>
                    <a:pt x="403838" y="85245"/>
                    <a:pt x="397665" y="79987"/>
                    <a:pt x="391607" y="74638"/>
                  </a:cubicBezTo>
                  <a:cubicBezTo>
                    <a:pt x="385641" y="67986"/>
                    <a:pt x="382166" y="59596"/>
                    <a:pt x="377251" y="52235"/>
                  </a:cubicBezTo>
                  <a:cubicBezTo>
                    <a:pt x="372131" y="56350"/>
                    <a:pt x="366667" y="60373"/>
                    <a:pt x="363352" y="66203"/>
                  </a:cubicBezTo>
                  <a:cubicBezTo>
                    <a:pt x="359969" y="71072"/>
                    <a:pt x="357752" y="77358"/>
                    <a:pt x="352334" y="80399"/>
                  </a:cubicBezTo>
                  <a:cubicBezTo>
                    <a:pt x="347076" y="81130"/>
                    <a:pt x="341567" y="81062"/>
                    <a:pt x="336469" y="79599"/>
                  </a:cubicBezTo>
                  <a:cubicBezTo>
                    <a:pt x="331851" y="74684"/>
                    <a:pt x="328560" y="68740"/>
                    <a:pt x="324673" y="63299"/>
                  </a:cubicBezTo>
                  <a:cubicBezTo>
                    <a:pt x="320627" y="67277"/>
                    <a:pt x="316604" y="71621"/>
                    <a:pt x="315232" y="77336"/>
                  </a:cubicBezTo>
                  <a:cubicBezTo>
                    <a:pt x="311620" y="89863"/>
                    <a:pt x="304808" y="101521"/>
                    <a:pt x="295481" y="110665"/>
                  </a:cubicBezTo>
                  <a:cubicBezTo>
                    <a:pt x="290040" y="116335"/>
                    <a:pt x="281811" y="110894"/>
                    <a:pt x="278542" y="105568"/>
                  </a:cubicBezTo>
                  <a:cubicBezTo>
                    <a:pt x="271272" y="95624"/>
                    <a:pt x="267866" y="79736"/>
                    <a:pt x="253167" y="78753"/>
                  </a:cubicBezTo>
                  <a:cubicBezTo>
                    <a:pt x="249464" y="82205"/>
                    <a:pt x="246081" y="86525"/>
                    <a:pt x="240960" y="87920"/>
                  </a:cubicBezTo>
                  <a:cubicBezTo>
                    <a:pt x="228227" y="91554"/>
                    <a:pt x="214785" y="91394"/>
                    <a:pt x="201961" y="94572"/>
                  </a:cubicBezTo>
                  <a:cubicBezTo>
                    <a:pt x="194874" y="96172"/>
                    <a:pt x="189456" y="102573"/>
                    <a:pt x="181821" y="102116"/>
                  </a:cubicBezTo>
                  <a:cubicBezTo>
                    <a:pt x="168357" y="102230"/>
                    <a:pt x="155258" y="105430"/>
                    <a:pt x="142045" y="107556"/>
                  </a:cubicBezTo>
                  <a:cubicBezTo>
                    <a:pt x="138913" y="116678"/>
                    <a:pt x="133518" y="124724"/>
                    <a:pt x="127712" y="132337"/>
                  </a:cubicBezTo>
                  <a:cubicBezTo>
                    <a:pt x="124763" y="133068"/>
                    <a:pt x="121836" y="133823"/>
                    <a:pt x="118933" y="134668"/>
                  </a:cubicBezTo>
                  <a:cubicBezTo>
                    <a:pt x="116647" y="139172"/>
                    <a:pt x="113881" y="143561"/>
                    <a:pt x="109104" y="145755"/>
                  </a:cubicBezTo>
                  <a:cubicBezTo>
                    <a:pt x="96325" y="119764"/>
                    <a:pt x="85512" y="92080"/>
                    <a:pt x="83569" y="62888"/>
                  </a:cubicBezTo>
                  <a:cubicBezTo>
                    <a:pt x="83272" y="56876"/>
                    <a:pt x="80894" y="51321"/>
                    <a:pt x="78380" y="45994"/>
                  </a:cubicBezTo>
                  <a:cubicBezTo>
                    <a:pt x="76322" y="48829"/>
                    <a:pt x="73853" y="51595"/>
                    <a:pt x="73053" y="55161"/>
                  </a:cubicBezTo>
                  <a:cubicBezTo>
                    <a:pt x="68961" y="73061"/>
                    <a:pt x="68344" y="92812"/>
                    <a:pt x="58126" y="108585"/>
                  </a:cubicBezTo>
                  <a:cubicBezTo>
                    <a:pt x="54148" y="106253"/>
                    <a:pt x="53028" y="101453"/>
                    <a:pt x="51199" y="97635"/>
                  </a:cubicBezTo>
                  <a:cubicBezTo>
                    <a:pt x="48319" y="90114"/>
                    <a:pt x="44844" y="82822"/>
                    <a:pt x="40226" y="76261"/>
                  </a:cubicBezTo>
                  <a:cubicBezTo>
                    <a:pt x="38420" y="91303"/>
                    <a:pt x="40706" y="106779"/>
                    <a:pt x="36317" y="121524"/>
                  </a:cubicBezTo>
                  <a:cubicBezTo>
                    <a:pt x="31745" y="138029"/>
                    <a:pt x="28934" y="154945"/>
                    <a:pt x="26213" y="171862"/>
                  </a:cubicBezTo>
                  <a:cubicBezTo>
                    <a:pt x="24727" y="172319"/>
                    <a:pt x="21778" y="173233"/>
                    <a:pt x="20292" y="173690"/>
                  </a:cubicBezTo>
                  <a:cubicBezTo>
                    <a:pt x="18029" y="177074"/>
                    <a:pt x="15812" y="180503"/>
                    <a:pt x="13640" y="183977"/>
                  </a:cubicBezTo>
                  <a:cubicBezTo>
                    <a:pt x="13549" y="178331"/>
                    <a:pt x="13457" y="171656"/>
                    <a:pt x="7148" y="169484"/>
                  </a:cubicBezTo>
                  <a:cubicBezTo>
                    <a:pt x="9754" y="163426"/>
                    <a:pt x="12932" y="156842"/>
                    <a:pt x="11560" y="150145"/>
                  </a:cubicBezTo>
                  <a:cubicBezTo>
                    <a:pt x="8542" y="144384"/>
                    <a:pt x="3650" y="139880"/>
                    <a:pt x="404" y="134280"/>
                  </a:cubicBezTo>
                  <a:cubicBezTo>
                    <a:pt x="-899" y="122552"/>
                    <a:pt x="1273" y="110871"/>
                    <a:pt x="2347" y="99235"/>
                  </a:cubicBezTo>
                  <a:cubicBezTo>
                    <a:pt x="4313" y="74981"/>
                    <a:pt x="7331" y="50772"/>
                    <a:pt x="7857" y="26426"/>
                  </a:cubicBezTo>
                  <a:cubicBezTo>
                    <a:pt x="8245" y="23409"/>
                    <a:pt x="7811" y="19774"/>
                    <a:pt x="10348" y="17671"/>
                  </a:cubicBezTo>
                  <a:cubicBezTo>
                    <a:pt x="16589" y="11887"/>
                    <a:pt x="23013" y="6332"/>
                    <a:pt x="28705" y="0"/>
                  </a:cubicBezTo>
                  <a:close/>
                </a:path>
              </a:pathLst>
            </a:custGeom>
            <a:solidFill>
              <a:srgbClr val="4893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94A5F143-49DB-5AAF-15D5-C3333DB18F1C}"/>
                </a:ext>
              </a:extLst>
            </p:cNvPr>
            <p:cNvSpPr/>
            <p:nvPr/>
          </p:nvSpPr>
          <p:spPr>
            <a:xfrm>
              <a:off x="9481712" y="2884417"/>
              <a:ext cx="8924" cy="4259"/>
            </a:xfrm>
            <a:custGeom>
              <a:avLst/>
              <a:gdLst>
                <a:gd name="connsiteX0" fmla="*/ 0 w 85313"/>
                <a:gd name="connsiteY0" fmla="*/ 0 h 40713"/>
                <a:gd name="connsiteX1" fmla="*/ 85176 w 85313"/>
                <a:gd name="connsiteY1" fmla="*/ 8961 h 40713"/>
                <a:gd name="connsiteX2" fmla="*/ 85313 w 85313"/>
                <a:gd name="connsiteY2" fmla="*/ 12642 h 40713"/>
                <a:gd name="connsiteX3" fmla="*/ 74386 w 85313"/>
                <a:gd name="connsiteY3" fmla="*/ 40714 h 40713"/>
                <a:gd name="connsiteX4" fmla="*/ 50223 w 85313"/>
                <a:gd name="connsiteY4" fmla="*/ 26861 h 40713"/>
                <a:gd name="connsiteX5" fmla="*/ 43594 w 85313"/>
                <a:gd name="connsiteY5" fmla="*/ 33467 h 40713"/>
                <a:gd name="connsiteX6" fmla="*/ 8778 w 85313"/>
                <a:gd name="connsiteY6" fmla="*/ 10973 h 40713"/>
                <a:gd name="connsiteX7" fmla="*/ 0 w 85313"/>
                <a:gd name="connsiteY7" fmla="*/ 0 h 4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13" h="40713">
                  <a:moveTo>
                    <a:pt x="0" y="0"/>
                  </a:moveTo>
                  <a:cubicBezTo>
                    <a:pt x="28369" y="3018"/>
                    <a:pt x="56716" y="6584"/>
                    <a:pt x="85176" y="8961"/>
                  </a:cubicBezTo>
                  <a:cubicBezTo>
                    <a:pt x="85222" y="9876"/>
                    <a:pt x="85291" y="11727"/>
                    <a:pt x="85313" y="12642"/>
                  </a:cubicBezTo>
                  <a:cubicBezTo>
                    <a:pt x="83119" y="22449"/>
                    <a:pt x="83325" y="34153"/>
                    <a:pt x="74386" y="40714"/>
                  </a:cubicBezTo>
                  <a:cubicBezTo>
                    <a:pt x="66591" y="35616"/>
                    <a:pt x="57973" y="31958"/>
                    <a:pt x="50223" y="26861"/>
                  </a:cubicBezTo>
                  <a:cubicBezTo>
                    <a:pt x="47983" y="29009"/>
                    <a:pt x="45766" y="31204"/>
                    <a:pt x="43594" y="33467"/>
                  </a:cubicBezTo>
                  <a:cubicBezTo>
                    <a:pt x="34313" y="22723"/>
                    <a:pt x="21237" y="17031"/>
                    <a:pt x="8778" y="10973"/>
                  </a:cubicBezTo>
                  <a:cubicBezTo>
                    <a:pt x="4046" y="9098"/>
                    <a:pt x="2355" y="3955"/>
                    <a:pt x="0" y="0"/>
                  </a:cubicBezTo>
                  <a:close/>
                </a:path>
              </a:pathLst>
            </a:custGeom>
            <a:solidFill>
              <a:srgbClr val="5A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4C5D8400-6AA8-A12F-1F37-7EAFCA83CF9D}"/>
                </a:ext>
              </a:extLst>
            </p:cNvPr>
            <p:cNvSpPr/>
            <p:nvPr/>
          </p:nvSpPr>
          <p:spPr>
            <a:xfrm>
              <a:off x="9444199" y="2886864"/>
              <a:ext cx="48433" cy="20645"/>
            </a:xfrm>
            <a:custGeom>
              <a:avLst/>
              <a:gdLst>
                <a:gd name="connsiteX0" fmla="*/ 53835 w 463029"/>
                <a:gd name="connsiteY0" fmla="*/ 9167 h 197373"/>
                <a:gd name="connsiteX1" fmla="*/ 59162 w 463029"/>
                <a:gd name="connsiteY1" fmla="*/ 0 h 197373"/>
                <a:gd name="connsiteX2" fmla="*/ 64351 w 463029"/>
                <a:gd name="connsiteY2" fmla="*/ 16894 h 197373"/>
                <a:gd name="connsiteX3" fmla="*/ 89886 w 463029"/>
                <a:gd name="connsiteY3" fmla="*/ 99761 h 197373"/>
                <a:gd name="connsiteX4" fmla="*/ 99715 w 463029"/>
                <a:gd name="connsiteY4" fmla="*/ 88674 h 197373"/>
                <a:gd name="connsiteX5" fmla="*/ 108493 w 463029"/>
                <a:gd name="connsiteY5" fmla="*/ 86342 h 197373"/>
                <a:gd name="connsiteX6" fmla="*/ 122827 w 463029"/>
                <a:gd name="connsiteY6" fmla="*/ 61562 h 197373"/>
                <a:gd name="connsiteX7" fmla="*/ 162603 w 463029"/>
                <a:gd name="connsiteY7" fmla="*/ 56121 h 197373"/>
                <a:gd name="connsiteX8" fmla="*/ 182743 w 463029"/>
                <a:gd name="connsiteY8" fmla="*/ 48578 h 197373"/>
                <a:gd name="connsiteX9" fmla="*/ 221742 w 463029"/>
                <a:gd name="connsiteY9" fmla="*/ 41925 h 197373"/>
                <a:gd name="connsiteX10" fmla="*/ 233949 w 463029"/>
                <a:gd name="connsiteY10" fmla="*/ 32759 h 197373"/>
                <a:gd name="connsiteX11" fmla="*/ 259324 w 463029"/>
                <a:gd name="connsiteY11" fmla="*/ 59573 h 197373"/>
                <a:gd name="connsiteX12" fmla="*/ 276263 w 463029"/>
                <a:gd name="connsiteY12" fmla="*/ 64671 h 197373"/>
                <a:gd name="connsiteX13" fmla="*/ 296014 w 463029"/>
                <a:gd name="connsiteY13" fmla="*/ 31341 h 197373"/>
                <a:gd name="connsiteX14" fmla="*/ 305455 w 463029"/>
                <a:gd name="connsiteY14" fmla="*/ 17305 h 197373"/>
                <a:gd name="connsiteX15" fmla="*/ 317251 w 463029"/>
                <a:gd name="connsiteY15" fmla="*/ 33604 h 197373"/>
                <a:gd name="connsiteX16" fmla="*/ 333116 w 463029"/>
                <a:gd name="connsiteY16" fmla="*/ 34404 h 197373"/>
                <a:gd name="connsiteX17" fmla="*/ 344134 w 463029"/>
                <a:gd name="connsiteY17" fmla="*/ 20208 h 197373"/>
                <a:gd name="connsiteX18" fmla="*/ 358033 w 463029"/>
                <a:gd name="connsiteY18" fmla="*/ 6241 h 197373"/>
                <a:gd name="connsiteX19" fmla="*/ 372389 w 463029"/>
                <a:gd name="connsiteY19" fmla="*/ 28644 h 197373"/>
                <a:gd name="connsiteX20" fmla="*/ 390449 w 463029"/>
                <a:gd name="connsiteY20" fmla="*/ 44920 h 197373"/>
                <a:gd name="connsiteX21" fmla="*/ 399479 w 463029"/>
                <a:gd name="connsiteY21" fmla="*/ 38291 h 197373"/>
                <a:gd name="connsiteX22" fmla="*/ 407114 w 463029"/>
                <a:gd name="connsiteY22" fmla="*/ 42611 h 197373"/>
                <a:gd name="connsiteX23" fmla="*/ 418521 w 463029"/>
                <a:gd name="connsiteY23" fmla="*/ 38519 h 197373"/>
                <a:gd name="connsiteX24" fmla="*/ 437586 w 463029"/>
                <a:gd name="connsiteY24" fmla="*/ 43389 h 197373"/>
                <a:gd name="connsiteX25" fmla="*/ 455874 w 463029"/>
                <a:gd name="connsiteY25" fmla="*/ 22037 h 197373"/>
                <a:gd name="connsiteX26" fmla="*/ 463029 w 463029"/>
                <a:gd name="connsiteY26" fmla="*/ 41628 h 197373"/>
                <a:gd name="connsiteX27" fmla="*/ 442890 w 463029"/>
                <a:gd name="connsiteY27" fmla="*/ 64763 h 197373"/>
                <a:gd name="connsiteX28" fmla="*/ 411983 w 463029"/>
                <a:gd name="connsiteY28" fmla="*/ 61425 h 197373"/>
                <a:gd name="connsiteX29" fmla="*/ 398130 w 463029"/>
                <a:gd name="connsiteY29" fmla="*/ 82388 h 197373"/>
                <a:gd name="connsiteX30" fmla="*/ 386357 w 463029"/>
                <a:gd name="connsiteY30" fmla="*/ 65197 h 197373"/>
                <a:gd name="connsiteX31" fmla="*/ 375613 w 463029"/>
                <a:gd name="connsiteY31" fmla="*/ 65677 h 197373"/>
                <a:gd name="connsiteX32" fmla="*/ 359908 w 463029"/>
                <a:gd name="connsiteY32" fmla="*/ 91189 h 197373"/>
                <a:gd name="connsiteX33" fmla="*/ 338488 w 463029"/>
                <a:gd name="connsiteY33" fmla="*/ 86365 h 197373"/>
                <a:gd name="connsiteX34" fmla="*/ 314897 w 463029"/>
                <a:gd name="connsiteY34" fmla="*/ 87554 h 197373"/>
                <a:gd name="connsiteX35" fmla="*/ 266593 w 463029"/>
                <a:gd name="connsiteY35" fmla="*/ 97932 h 197373"/>
                <a:gd name="connsiteX36" fmla="*/ 242865 w 463029"/>
                <a:gd name="connsiteY36" fmla="*/ 82319 h 197373"/>
                <a:gd name="connsiteX37" fmla="*/ 254455 w 463029"/>
                <a:gd name="connsiteY37" fmla="*/ 102527 h 197373"/>
                <a:gd name="connsiteX38" fmla="*/ 241539 w 463029"/>
                <a:gd name="connsiteY38" fmla="*/ 91372 h 197373"/>
                <a:gd name="connsiteX39" fmla="*/ 227046 w 463029"/>
                <a:gd name="connsiteY39" fmla="*/ 76947 h 197373"/>
                <a:gd name="connsiteX40" fmla="*/ 217353 w 463029"/>
                <a:gd name="connsiteY40" fmla="*/ 97110 h 197373"/>
                <a:gd name="connsiteX41" fmla="*/ 195042 w 463029"/>
                <a:gd name="connsiteY41" fmla="*/ 70226 h 197373"/>
                <a:gd name="connsiteX42" fmla="*/ 162123 w 463029"/>
                <a:gd name="connsiteY42" fmla="*/ 87394 h 197373"/>
                <a:gd name="connsiteX43" fmla="*/ 120312 w 463029"/>
                <a:gd name="connsiteY43" fmla="*/ 83965 h 197373"/>
                <a:gd name="connsiteX44" fmla="*/ 118003 w 463029"/>
                <a:gd name="connsiteY44" fmla="*/ 94549 h 197373"/>
                <a:gd name="connsiteX45" fmla="*/ 115420 w 463029"/>
                <a:gd name="connsiteY45" fmla="*/ 85862 h 197373"/>
                <a:gd name="connsiteX46" fmla="*/ 110642 w 463029"/>
                <a:gd name="connsiteY46" fmla="*/ 97567 h 197373"/>
                <a:gd name="connsiteX47" fmla="*/ 94229 w 463029"/>
                <a:gd name="connsiteY47" fmla="*/ 108471 h 197373"/>
                <a:gd name="connsiteX48" fmla="*/ 79918 w 463029"/>
                <a:gd name="connsiteY48" fmla="*/ 115694 h 197373"/>
                <a:gd name="connsiteX49" fmla="*/ 69723 w 463029"/>
                <a:gd name="connsiteY49" fmla="*/ 79210 h 197373"/>
                <a:gd name="connsiteX50" fmla="*/ 48189 w 463029"/>
                <a:gd name="connsiteY50" fmla="*/ 85199 h 197373"/>
                <a:gd name="connsiteX51" fmla="*/ 35479 w 463029"/>
                <a:gd name="connsiteY51" fmla="*/ 74089 h 197373"/>
                <a:gd name="connsiteX52" fmla="*/ 17579 w 463029"/>
                <a:gd name="connsiteY52" fmla="*/ 147218 h 197373"/>
                <a:gd name="connsiteX53" fmla="*/ 16002 w 463029"/>
                <a:gd name="connsiteY53" fmla="*/ 183520 h 197373"/>
                <a:gd name="connsiteX54" fmla="*/ 10447 w 463029"/>
                <a:gd name="connsiteY54" fmla="*/ 197373 h 197373"/>
                <a:gd name="connsiteX55" fmla="*/ 0 w 463029"/>
                <a:gd name="connsiteY55" fmla="*/ 191750 h 197373"/>
                <a:gd name="connsiteX56" fmla="*/ 2240 w 463029"/>
                <a:gd name="connsiteY56" fmla="*/ 151836 h 197373"/>
                <a:gd name="connsiteX57" fmla="*/ 6995 w 463029"/>
                <a:gd name="connsiteY57" fmla="*/ 125867 h 197373"/>
                <a:gd name="connsiteX58" fmla="*/ 17099 w 463029"/>
                <a:gd name="connsiteY58" fmla="*/ 75530 h 197373"/>
                <a:gd name="connsiteX59" fmla="*/ 21008 w 463029"/>
                <a:gd name="connsiteY59" fmla="*/ 30267 h 197373"/>
                <a:gd name="connsiteX60" fmla="*/ 31981 w 463029"/>
                <a:gd name="connsiteY60" fmla="*/ 51641 h 197373"/>
                <a:gd name="connsiteX61" fmla="*/ 38908 w 463029"/>
                <a:gd name="connsiteY61" fmla="*/ 62591 h 197373"/>
                <a:gd name="connsiteX62" fmla="*/ 53835 w 463029"/>
                <a:gd name="connsiteY62" fmla="*/ 9167 h 1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63029" h="197373">
                  <a:moveTo>
                    <a:pt x="53835" y="9167"/>
                  </a:moveTo>
                  <a:cubicBezTo>
                    <a:pt x="54635" y="5601"/>
                    <a:pt x="57104" y="2835"/>
                    <a:pt x="59162" y="0"/>
                  </a:cubicBezTo>
                  <a:cubicBezTo>
                    <a:pt x="61676" y="5327"/>
                    <a:pt x="64054" y="10881"/>
                    <a:pt x="64351" y="16894"/>
                  </a:cubicBezTo>
                  <a:cubicBezTo>
                    <a:pt x="66294" y="46086"/>
                    <a:pt x="77107" y="73769"/>
                    <a:pt x="89886" y="99761"/>
                  </a:cubicBezTo>
                  <a:cubicBezTo>
                    <a:pt x="94663" y="97567"/>
                    <a:pt x="97429" y="93177"/>
                    <a:pt x="99715" y="88674"/>
                  </a:cubicBezTo>
                  <a:cubicBezTo>
                    <a:pt x="102618" y="87828"/>
                    <a:pt x="105545" y="87074"/>
                    <a:pt x="108493" y="86342"/>
                  </a:cubicBezTo>
                  <a:cubicBezTo>
                    <a:pt x="114300" y="78730"/>
                    <a:pt x="119695" y="70683"/>
                    <a:pt x="122827" y="61562"/>
                  </a:cubicBezTo>
                  <a:cubicBezTo>
                    <a:pt x="136040" y="59436"/>
                    <a:pt x="149139" y="56236"/>
                    <a:pt x="162603" y="56121"/>
                  </a:cubicBezTo>
                  <a:cubicBezTo>
                    <a:pt x="170238" y="56579"/>
                    <a:pt x="175656" y="50178"/>
                    <a:pt x="182743" y="48578"/>
                  </a:cubicBezTo>
                  <a:cubicBezTo>
                    <a:pt x="195567" y="45400"/>
                    <a:pt x="209009" y="45560"/>
                    <a:pt x="221742" y="41925"/>
                  </a:cubicBezTo>
                  <a:cubicBezTo>
                    <a:pt x="226863" y="40531"/>
                    <a:pt x="230246" y="36210"/>
                    <a:pt x="233949" y="32759"/>
                  </a:cubicBezTo>
                  <a:cubicBezTo>
                    <a:pt x="248648" y="33741"/>
                    <a:pt x="252054" y="49629"/>
                    <a:pt x="259324" y="59573"/>
                  </a:cubicBezTo>
                  <a:cubicBezTo>
                    <a:pt x="262593" y="64900"/>
                    <a:pt x="270822" y="70340"/>
                    <a:pt x="276263" y="64671"/>
                  </a:cubicBezTo>
                  <a:cubicBezTo>
                    <a:pt x="285590" y="55527"/>
                    <a:pt x="292402" y="43868"/>
                    <a:pt x="296014" y="31341"/>
                  </a:cubicBezTo>
                  <a:cubicBezTo>
                    <a:pt x="297386" y="25626"/>
                    <a:pt x="301409" y="21283"/>
                    <a:pt x="305455" y="17305"/>
                  </a:cubicBezTo>
                  <a:cubicBezTo>
                    <a:pt x="309342" y="22746"/>
                    <a:pt x="312633" y="28689"/>
                    <a:pt x="317251" y="33604"/>
                  </a:cubicBezTo>
                  <a:cubicBezTo>
                    <a:pt x="322349" y="35067"/>
                    <a:pt x="327858" y="35136"/>
                    <a:pt x="333116" y="34404"/>
                  </a:cubicBezTo>
                  <a:cubicBezTo>
                    <a:pt x="338534" y="31364"/>
                    <a:pt x="340751" y="25078"/>
                    <a:pt x="344134" y="20208"/>
                  </a:cubicBezTo>
                  <a:cubicBezTo>
                    <a:pt x="347449" y="14379"/>
                    <a:pt x="352913" y="10356"/>
                    <a:pt x="358033" y="6241"/>
                  </a:cubicBezTo>
                  <a:cubicBezTo>
                    <a:pt x="362948" y="13602"/>
                    <a:pt x="366423" y="21991"/>
                    <a:pt x="372389" y="28644"/>
                  </a:cubicBezTo>
                  <a:cubicBezTo>
                    <a:pt x="378447" y="33993"/>
                    <a:pt x="384620" y="39251"/>
                    <a:pt x="390449" y="44920"/>
                  </a:cubicBezTo>
                  <a:cubicBezTo>
                    <a:pt x="393421" y="42657"/>
                    <a:pt x="396438" y="40462"/>
                    <a:pt x="399479" y="38291"/>
                  </a:cubicBezTo>
                  <a:cubicBezTo>
                    <a:pt x="401947" y="39754"/>
                    <a:pt x="404439" y="41308"/>
                    <a:pt x="407114" y="42611"/>
                  </a:cubicBezTo>
                  <a:cubicBezTo>
                    <a:pt x="411091" y="41880"/>
                    <a:pt x="414772" y="40028"/>
                    <a:pt x="418521" y="38519"/>
                  </a:cubicBezTo>
                  <a:cubicBezTo>
                    <a:pt x="424510" y="41011"/>
                    <a:pt x="430774" y="45675"/>
                    <a:pt x="437586" y="43389"/>
                  </a:cubicBezTo>
                  <a:cubicBezTo>
                    <a:pt x="447942" y="41217"/>
                    <a:pt x="450479" y="29558"/>
                    <a:pt x="455874" y="22037"/>
                  </a:cubicBezTo>
                  <a:cubicBezTo>
                    <a:pt x="458640" y="28392"/>
                    <a:pt x="460858" y="34999"/>
                    <a:pt x="463029" y="41628"/>
                  </a:cubicBezTo>
                  <a:cubicBezTo>
                    <a:pt x="457703" y="50292"/>
                    <a:pt x="453085" y="60830"/>
                    <a:pt x="442890" y="64763"/>
                  </a:cubicBezTo>
                  <a:cubicBezTo>
                    <a:pt x="432626" y="68169"/>
                    <a:pt x="421904" y="64259"/>
                    <a:pt x="411983" y="61425"/>
                  </a:cubicBezTo>
                  <a:cubicBezTo>
                    <a:pt x="408028" y="68809"/>
                    <a:pt x="403525" y="75918"/>
                    <a:pt x="398130" y="82388"/>
                  </a:cubicBezTo>
                  <a:cubicBezTo>
                    <a:pt x="394152" y="76673"/>
                    <a:pt x="390952" y="70409"/>
                    <a:pt x="386357" y="65197"/>
                  </a:cubicBezTo>
                  <a:cubicBezTo>
                    <a:pt x="382768" y="64488"/>
                    <a:pt x="379065" y="64648"/>
                    <a:pt x="375613" y="65677"/>
                  </a:cubicBezTo>
                  <a:cubicBezTo>
                    <a:pt x="370012" y="73838"/>
                    <a:pt x="369623" y="86091"/>
                    <a:pt x="359908" y="91189"/>
                  </a:cubicBezTo>
                  <a:cubicBezTo>
                    <a:pt x="352455" y="95212"/>
                    <a:pt x="345049" y="89451"/>
                    <a:pt x="338488" y="86365"/>
                  </a:cubicBezTo>
                  <a:cubicBezTo>
                    <a:pt x="330830" y="89977"/>
                    <a:pt x="322806" y="88445"/>
                    <a:pt x="314897" y="87554"/>
                  </a:cubicBezTo>
                  <a:cubicBezTo>
                    <a:pt x="299397" y="93452"/>
                    <a:pt x="282984" y="95967"/>
                    <a:pt x="266593" y="97932"/>
                  </a:cubicBezTo>
                  <a:cubicBezTo>
                    <a:pt x="262021" y="89291"/>
                    <a:pt x="254112" y="78638"/>
                    <a:pt x="242865" y="82319"/>
                  </a:cubicBezTo>
                  <a:cubicBezTo>
                    <a:pt x="247802" y="88354"/>
                    <a:pt x="252146" y="94983"/>
                    <a:pt x="254455" y="102527"/>
                  </a:cubicBezTo>
                  <a:cubicBezTo>
                    <a:pt x="249128" y="100150"/>
                    <a:pt x="244053" y="96835"/>
                    <a:pt x="241539" y="91372"/>
                  </a:cubicBezTo>
                  <a:cubicBezTo>
                    <a:pt x="237835" y="85885"/>
                    <a:pt x="234795" y="77130"/>
                    <a:pt x="227046" y="76947"/>
                  </a:cubicBezTo>
                  <a:cubicBezTo>
                    <a:pt x="222039" y="82639"/>
                    <a:pt x="219845" y="90068"/>
                    <a:pt x="217353" y="97110"/>
                  </a:cubicBezTo>
                  <a:cubicBezTo>
                    <a:pt x="209535" y="88468"/>
                    <a:pt x="201717" y="79781"/>
                    <a:pt x="195042" y="70226"/>
                  </a:cubicBezTo>
                  <a:cubicBezTo>
                    <a:pt x="184389" y="76536"/>
                    <a:pt x="173279" y="82067"/>
                    <a:pt x="162123" y="87394"/>
                  </a:cubicBezTo>
                  <a:cubicBezTo>
                    <a:pt x="148110" y="93886"/>
                    <a:pt x="134714" y="80696"/>
                    <a:pt x="120312" y="83965"/>
                  </a:cubicBezTo>
                  <a:cubicBezTo>
                    <a:pt x="119535" y="87462"/>
                    <a:pt x="118758" y="90960"/>
                    <a:pt x="118003" y="94549"/>
                  </a:cubicBezTo>
                  <a:cubicBezTo>
                    <a:pt x="117112" y="91623"/>
                    <a:pt x="116243" y="88697"/>
                    <a:pt x="115420" y="85862"/>
                  </a:cubicBezTo>
                  <a:cubicBezTo>
                    <a:pt x="113820" y="89748"/>
                    <a:pt x="112243" y="93635"/>
                    <a:pt x="110642" y="97567"/>
                  </a:cubicBezTo>
                  <a:cubicBezTo>
                    <a:pt x="104516" y="100035"/>
                    <a:pt x="97727" y="102390"/>
                    <a:pt x="94229" y="108471"/>
                  </a:cubicBezTo>
                  <a:cubicBezTo>
                    <a:pt x="90914" y="112883"/>
                    <a:pt x="85999" y="121798"/>
                    <a:pt x="79918" y="115694"/>
                  </a:cubicBezTo>
                  <a:cubicBezTo>
                    <a:pt x="73815" y="104447"/>
                    <a:pt x="73975" y="91120"/>
                    <a:pt x="69723" y="79210"/>
                  </a:cubicBezTo>
                  <a:cubicBezTo>
                    <a:pt x="62408" y="80673"/>
                    <a:pt x="55413" y="83348"/>
                    <a:pt x="48189" y="85199"/>
                  </a:cubicBezTo>
                  <a:cubicBezTo>
                    <a:pt x="43137" y="82525"/>
                    <a:pt x="39571" y="77884"/>
                    <a:pt x="35479" y="74089"/>
                  </a:cubicBezTo>
                  <a:cubicBezTo>
                    <a:pt x="20780" y="95441"/>
                    <a:pt x="19637" y="122256"/>
                    <a:pt x="17579" y="147218"/>
                  </a:cubicBezTo>
                  <a:cubicBezTo>
                    <a:pt x="16253" y="159266"/>
                    <a:pt x="16528" y="171405"/>
                    <a:pt x="16002" y="183520"/>
                  </a:cubicBezTo>
                  <a:cubicBezTo>
                    <a:pt x="14356" y="188184"/>
                    <a:pt x="12367" y="192756"/>
                    <a:pt x="10447" y="197373"/>
                  </a:cubicBezTo>
                  <a:cubicBezTo>
                    <a:pt x="6972" y="195453"/>
                    <a:pt x="3520" y="193487"/>
                    <a:pt x="0" y="191750"/>
                  </a:cubicBezTo>
                  <a:cubicBezTo>
                    <a:pt x="937" y="178445"/>
                    <a:pt x="-1395" y="164843"/>
                    <a:pt x="2240" y="151836"/>
                  </a:cubicBezTo>
                  <a:cubicBezTo>
                    <a:pt x="4480" y="143287"/>
                    <a:pt x="5921" y="134600"/>
                    <a:pt x="6995" y="125867"/>
                  </a:cubicBezTo>
                  <a:cubicBezTo>
                    <a:pt x="9716" y="108951"/>
                    <a:pt x="12527" y="92034"/>
                    <a:pt x="17099" y="75530"/>
                  </a:cubicBezTo>
                  <a:cubicBezTo>
                    <a:pt x="21488" y="60785"/>
                    <a:pt x="19202" y="45309"/>
                    <a:pt x="21008" y="30267"/>
                  </a:cubicBezTo>
                  <a:cubicBezTo>
                    <a:pt x="25626" y="36827"/>
                    <a:pt x="29101" y="44120"/>
                    <a:pt x="31981" y="51641"/>
                  </a:cubicBezTo>
                  <a:cubicBezTo>
                    <a:pt x="33810" y="55458"/>
                    <a:pt x="34930" y="60259"/>
                    <a:pt x="38908" y="62591"/>
                  </a:cubicBezTo>
                  <a:cubicBezTo>
                    <a:pt x="49126" y="46818"/>
                    <a:pt x="49743" y="27066"/>
                    <a:pt x="53835" y="9167"/>
                  </a:cubicBezTo>
                  <a:close/>
                </a:path>
              </a:pathLst>
            </a:custGeom>
            <a:solidFill>
              <a:srgbClr val="308A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80318AE7-DC21-A987-490B-AB2EDC5758B1}"/>
                </a:ext>
              </a:extLst>
            </p:cNvPr>
            <p:cNvSpPr/>
            <p:nvPr/>
          </p:nvSpPr>
          <p:spPr>
            <a:xfrm>
              <a:off x="9472085" y="2891218"/>
              <a:ext cx="22723" cy="26531"/>
            </a:xfrm>
            <a:custGeom>
              <a:avLst/>
              <a:gdLst>
                <a:gd name="connsiteX0" fmla="*/ 196436 w 217238"/>
                <a:gd name="connsiteY0" fmla="*/ 0 h 253640"/>
                <a:gd name="connsiteX1" fmla="*/ 217239 w 217238"/>
                <a:gd name="connsiteY1" fmla="*/ 59390 h 253640"/>
                <a:gd name="connsiteX2" fmla="*/ 136177 w 217238"/>
                <a:gd name="connsiteY2" fmla="*/ 163015 h 253640"/>
                <a:gd name="connsiteX3" fmla="*/ 129067 w 217238"/>
                <a:gd name="connsiteY3" fmla="*/ 174010 h 253640"/>
                <a:gd name="connsiteX4" fmla="*/ 101384 w 217238"/>
                <a:gd name="connsiteY4" fmla="*/ 115077 h 253640"/>
                <a:gd name="connsiteX5" fmla="*/ 96035 w 217238"/>
                <a:gd name="connsiteY5" fmla="*/ 128359 h 253640"/>
                <a:gd name="connsiteX6" fmla="*/ 114254 w 217238"/>
                <a:gd name="connsiteY6" fmla="*/ 231092 h 253640"/>
                <a:gd name="connsiteX7" fmla="*/ 107053 w 217238"/>
                <a:gd name="connsiteY7" fmla="*/ 232509 h 253640"/>
                <a:gd name="connsiteX8" fmla="*/ 104950 w 217238"/>
                <a:gd name="connsiteY8" fmla="*/ 227068 h 253640"/>
                <a:gd name="connsiteX9" fmla="*/ 98938 w 217238"/>
                <a:gd name="connsiteY9" fmla="*/ 245356 h 253640"/>
                <a:gd name="connsiteX10" fmla="*/ 88308 w 217238"/>
                <a:gd name="connsiteY10" fmla="*/ 234338 h 253640"/>
                <a:gd name="connsiteX11" fmla="*/ 81153 w 217238"/>
                <a:gd name="connsiteY11" fmla="*/ 253380 h 253640"/>
                <a:gd name="connsiteX12" fmla="*/ 72489 w 217238"/>
                <a:gd name="connsiteY12" fmla="*/ 253334 h 253640"/>
                <a:gd name="connsiteX13" fmla="*/ 59665 w 217238"/>
                <a:gd name="connsiteY13" fmla="*/ 222656 h 253640"/>
                <a:gd name="connsiteX14" fmla="*/ 49583 w 217238"/>
                <a:gd name="connsiteY14" fmla="*/ 222291 h 253640"/>
                <a:gd name="connsiteX15" fmla="*/ 50315 w 217238"/>
                <a:gd name="connsiteY15" fmla="*/ 200162 h 253640"/>
                <a:gd name="connsiteX16" fmla="*/ 63528 w 217238"/>
                <a:gd name="connsiteY16" fmla="*/ 151676 h 253640"/>
                <a:gd name="connsiteX17" fmla="*/ 45080 w 217238"/>
                <a:gd name="connsiteY17" fmla="*/ 114163 h 253640"/>
                <a:gd name="connsiteX18" fmla="*/ 16162 w 217238"/>
                <a:gd name="connsiteY18" fmla="*/ 108288 h 253640"/>
                <a:gd name="connsiteX19" fmla="*/ 0 w 217238"/>
                <a:gd name="connsiteY19" fmla="*/ 56304 h 253640"/>
                <a:gd name="connsiteX20" fmla="*/ 48303 w 217238"/>
                <a:gd name="connsiteY20" fmla="*/ 45926 h 253640"/>
                <a:gd name="connsiteX21" fmla="*/ 71895 w 217238"/>
                <a:gd name="connsiteY21" fmla="*/ 44737 h 253640"/>
                <a:gd name="connsiteX22" fmla="*/ 93315 w 217238"/>
                <a:gd name="connsiteY22" fmla="*/ 49560 h 253640"/>
                <a:gd name="connsiteX23" fmla="*/ 109019 w 217238"/>
                <a:gd name="connsiteY23" fmla="*/ 24049 h 253640"/>
                <a:gd name="connsiteX24" fmla="*/ 119763 w 217238"/>
                <a:gd name="connsiteY24" fmla="*/ 23569 h 253640"/>
                <a:gd name="connsiteX25" fmla="*/ 131536 w 217238"/>
                <a:gd name="connsiteY25" fmla="*/ 40759 h 253640"/>
                <a:gd name="connsiteX26" fmla="*/ 145390 w 217238"/>
                <a:gd name="connsiteY26" fmla="*/ 19797 h 253640"/>
                <a:gd name="connsiteX27" fmla="*/ 176296 w 217238"/>
                <a:gd name="connsiteY27" fmla="*/ 23134 h 253640"/>
                <a:gd name="connsiteX28" fmla="*/ 196436 w 217238"/>
                <a:gd name="connsiteY28" fmla="*/ 0 h 2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7238" h="253640">
                  <a:moveTo>
                    <a:pt x="196436" y="0"/>
                  </a:moveTo>
                  <a:cubicBezTo>
                    <a:pt x="203637" y="19682"/>
                    <a:pt x="210518" y="39525"/>
                    <a:pt x="217239" y="59390"/>
                  </a:cubicBezTo>
                  <a:cubicBezTo>
                    <a:pt x="182491" y="86891"/>
                    <a:pt x="154808" y="122873"/>
                    <a:pt x="136177" y="163015"/>
                  </a:cubicBezTo>
                  <a:cubicBezTo>
                    <a:pt x="134508" y="167084"/>
                    <a:pt x="131994" y="170718"/>
                    <a:pt x="129067" y="174010"/>
                  </a:cubicBezTo>
                  <a:cubicBezTo>
                    <a:pt x="123901" y="153002"/>
                    <a:pt x="118780" y="129593"/>
                    <a:pt x="101384" y="115077"/>
                  </a:cubicBezTo>
                  <a:cubicBezTo>
                    <a:pt x="96721" y="117980"/>
                    <a:pt x="94640" y="122964"/>
                    <a:pt x="96035" y="128359"/>
                  </a:cubicBezTo>
                  <a:cubicBezTo>
                    <a:pt x="101110" y="162763"/>
                    <a:pt x="109819" y="196573"/>
                    <a:pt x="114254" y="231092"/>
                  </a:cubicBezTo>
                  <a:cubicBezTo>
                    <a:pt x="111831" y="231503"/>
                    <a:pt x="109431" y="231983"/>
                    <a:pt x="107053" y="232509"/>
                  </a:cubicBezTo>
                  <a:cubicBezTo>
                    <a:pt x="106528" y="231137"/>
                    <a:pt x="105476" y="228417"/>
                    <a:pt x="104950" y="227068"/>
                  </a:cubicBezTo>
                  <a:cubicBezTo>
                    <a:pt x="103030" y="233172"/>
                    <a:pt x="101041" y="239275"/>
                    <a:pt x="98938" y="245356"/>
                  </a:cubicBezTo>
                  <a:cubicBezTo>
                    <a:pt x="95212" y="241836"/>
                    <a:pt x="91646" y="238178"/>
                    <a:pt x="88308" y="234338"/>
                  </a:cubicBezTo>
                  <a:cubicBezTo>
                    <a:pt x="87097" y="240487"/>
                    <a:pt x="90251" y="252740"/>
                    <a:pt x="81153" y="253380"/>
                  </a:cubicBezTo>
                  <a:cubicBezTo>
                    <a:pt x="78250" y="253700"/>
                    <a:pt x="75301" y="253769"/>
                    <a:pt x="72489" y="253334"/>
                  </a:cubicBezTo>
                  <a:cubicBezTo>
                    <a:pt x="65928" y="244190"/>
                    <a:pt x="58819" y="234521"/>
                    <a:pt x="59665" y="222656"/>
                  </a:cubicBezTo>
                  <a:cubicBezTo>
                    <a:pt x="56281" y="222496"/>
                    <a:pt x="52921" y="222382"/>
                    <a:pt x="49583" y="222291"/>
                  </a:cubicBezTo>
                  <a:cubicBezTo>
                    <a:pt x="50749" y="214930"/>
                    <a:pt x="48852" y="207340"/>
                    <a:pt x="50315" y="200162"/>
                  </a:cubicBezTo>
                  <a:cubicBezTo>
                    <a:pt x="58567" y="185189"/>
                    <a:pt x="58270" y="167655"/>
                    <a:pt x="63528" y="151676"/>
                  </a:cubicBezTo>
                  <a:cubicBezTo>
                    <a:pt x="67734" y="136246"/>
                    <a:pt x="53584" y="124907"/>
                    <a:pt x="45080" y="114163"/>
                  </a:cubicBezTo>
                  <a:cubicBezTo>
                    <a:pt x="38199" y="105339"/>
                    <a:pt x="25946" y="105247"/>
                    <a:pt x="16162" y="108288"/>
                  </a:cubicBezTo>
                  <a:cubicBezTo>
                    <a:pt x="12002" y="90617"/>
                    <a:pt x="7544" y="72878"/>
                    <a:pt x="0" y="56304"/>
                  </a:cubicBezTo>
                  <a:cubicBezTo>
                    <a:pt x="16391" y="54338"/>
                    <a:pt x="32804" y="51823"/>
                    <a:pt x="48303" y="45926"/>
                  </a:cubicBezTo>
                  <a:cubicBezTo>
                    <a:pt x="56213" y="46817"/>
                    <a:pt x="64237" y="48349"/>
                    <a:pt x="71895" y="44737"/>
                  </a:cubicBezTo>
                  <a:cubicBezTo>
                    <a:pt x="78456" y="47823"/>
                    <a:pt x="85862" y="53584"/>
                    <a:pt x="93315" y="49560"/>
                  </a:cubicBezTo>
                  <a:cubicBezTo>
                    <a:pt x="103030" y="44463"/>
                    <a:pt x="103419" y="32210"/>
                    <a:pt x="109019" y="24049"/>
                  </a:cubicBezTo>
                  <a:cubicBezTo>
                    <a:pt x="112471" y="23020"/>
                    <a:pt x="116175" y="22860"/>
                    <a:pt x="119763" y="23569"/>
                  </a:cubicBezTo>
                  <a:cubicBezTo>
                    <a:pt x="124358" y="28781"/>
                    <a:pt x="127559" y="35044"/>
                    <a:pt x="131536" y="40759"/>
                  </a:cubicBezTo>
                  <a:cubicBezTo>
                    <a:pt x="136931" y="34290"/>
                    <a:pt x="141435" y="27181"/>
                    <a:pt x="145390" y="19797"/>
                  </a:cubicBezTo>
                  <a:cubicBezTo>
                    <a:pt x="155311" y="22631"/>
                    <a:pt x="166032" y="26540"/>
                    <a:pt x="176296" y="23134"/>
                  </a:cubicBezTo>
                  <a:cubicBezTo>
                    <a:pt x="186492" y="19202"/>
                    <a:pt x="191110" y="8664"/>
                    <a:pt x="196436" y="0"/>
                  </a:cubicBezTo>
                  <a:close/>
                </a:path>
              </a:pathLst>
            </a:custGeom>
            <a:solidFill>
              <a:srgbClr val="1780A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C539F92D-959A-F99B-B185-97B6690B99B7}"/>
                </a:ext>
              </a:extLst>
            </p:cNvPr>
            <p:cNvSpPr/>
            <p:nvPr/>
          </p:nvSpPr>
          <p:spPr>
            <a:xfrm>
              <a:off x="9691076" y="2892779"/>
              <a:ext cx="35358" cy="106836"/>
            </a:xfrm>
            <a:custGeom>
              <a:avLst/>
              <a:gdLst>
                <a:gd name="connsiteX0" fmla="*/ 294254 w 338030"/>
                <a:gd name="connsiteY0" fmla="*/ 44989 h 1021362"/>
                <a:gd name="connsiteX1" fmla="*/ 291168 w 338030"/>
                <a:gd name="connsiteY1" fmla="*/ 0 h 1021362"/>
                <a:gd name="connsiteX2" fmla="*/ 338031 w 338030"/>
                <a:gd name="connsiteY2" fmla="*/ 106070 h 1021362"/>
                <a:gd name="connsiteX3" fmla="*/ 337916 w 338030"/>
                <a:gd name="connsiteY3" fmla="*/ 106482 h 1021362"/>
                <a:gd name="connsiteX4" fmla="*/ 332064 w 338030"/>
                <a:gd name="connsiteY4" fmla="*/ 131034 h 1021362"/>
                <a:gd name="connsiteX5" fmla="*/ 320680 w 338030"/>
                <a:gd name="connsiteY5" fmla="*/ 160797 h 1021362"/>
                <a:gd name="connsiteX6" fmla="*/ 312153 w 338030"/>
                <a:gd name="connsiteY6" fmla="*/ 218747 h 1021362"/>
                <a:gd name="connsiteX7" fmla="*/ 282778 w 338030"/>
                <a:gd name="connsiteY7" fmla="*/ 271691 h 1021362"/>
                <a:gd name="connsiteX8" fmla="*/ 255323 w 338030"/>
                <a:gd name="connsiteY8" fmla="*/ 299032 h 1021362"/>
                <a:gd name="connsiteX9" fmla="*/ 224622 w 338030"/>
                <a:gd name="connsiteY9" fmla="*/ 325229 h 1021362"/>
                <a:gd name="connsiteX10" fmla="*/ 212278 w 338030"/>
                <a:gd name="connsiteY10" fmla="*/ 363451 h 1021362"/>
                <a:gd name="connsiteX11" fmla="*/ 191132 w 338030"/>
                <a:gd name="connsiteY11" fmla="*/ 408600 h 1021362"/>
                <a:gd name="connsiteX12" fmla="*/ 161643 w 338030"/>
                <a:gd name="connsiteY12" fmla="*/ 449908 h 1021362"/>
                <a:gd name="connsiteX13" fmla="*/ 142304 w 338030"/>
                <a:gd name="connsiteY13" fmla="*/ 469270 h 1021362"/>
                <a:gd name="connsiteX14" fmla="*/ 123238 w 338030"/>
                <a:gd name="connsiteY14" fmla="*/ 480449 h 1021362"/>
                <a:gd name="connsiteX15" fmla="*/ 124198 w 338030"/>
                <a:gd name="connsiteY15" fmla="*/ 531815 h 1021362"/>
                <a:gd name="connsiteX16" fmla="*/ 117912 w 338030"/>
                <a:gd name="connsiteY16" fmla="*/ 554721 h 1021362"/>
                <a:gd name="connsiteX17" fmla="*/ 104516 w 338030"/>
                <a:gd name="connsiteY17" fmla="*/ 621655 h 1021362"/>
                <a:gd name="connsiteX18" fmla="*/ 89840 w 338030"/>
                <a:gd name="connsiteY18" fmla="*/ 650481 h 1021362"/>
                <a:gd name="connsiteX19" fmla="*/ 72352 w 338030"/>
                <a:gd name="connsiteY19" fmla="*/ 669067 h 1021362"/>
                <a:gd name="connsiteX20" fmla="*/ 57333 w 338030"/>
                <a:gd name="connsiteY20" fmla="*/ 708797 h 1021362"/>
                <a:gd name="connsiteX21" fmla="*/ 58567 w 338030"/>
                <a:gd name="connsiteY21" fmla="*/ 728365 h 1021362"/>
                <a:gd name="connsiteX22" fmla="*/ 69952 w 338030"/>
                <a:gd name="connsiteY22" fmla="*/ 783229 h 1021362"/>
                <a:gd name="connsiteX23" fmla="*/ 61928 w 338030"/>
                <a:gd name="connsiteY23" fmla="*/ 823577 h 1021362"/>
                <a:gd name="connsiteX24" fmla="*/ 36439 w 338030"/>
                <a:gd name="connsiteY24" fmla="*/ 909942 h 1021362"/>
                <a:gd name="connsiteX25" fmla="*/ 28529 w 338030"/>
                <a:gd name="connsiteY25" fmla="*/ 943410 h 1021362"/>
                <a:gd name="connsiteX26" fmla="*/ 36850 w 338030"/>
                <a:gd name="connsiteY26" fmla="*/ 976282 h 1021362"/>
                <a:gd name="connsiteX27" fmla="*/ 44417 w 338030"/>
                <a:gd name="connsiteY27" fmla="*/ 990021 h 1021362"/>
                <a:gd name="connsiteX28" fmla="*/ 48806 w 338030"/>
                <a:gd name="connsiteY28" fmla="*/ 982431 h 1021362"/>
                <a:gd name="connsiteX29" fmla="*/ 52852 w 338030"/>
                <a:gd name="connsiteY29" fmla="*/ 996993 h 1021362"/>
                <a:gd name="connsiteX30" fmla="*/ 55756 w 338030"/>
                <a:gd name="connsiteY30" fmla="*/ 1019556 h 1021362"/>
                <a:gd name="connsiteX31" fmla="*/ 42885 w 338030"/>
                <a:gd name="connsiteY31" fmla="*/ 1021362 h 1021362"/>
                <a:gd name="connsiteX32" fmla="*/ 30838 w 338030"/>
                <a:gd name="connsiteY32" fmla="*/ 1005315 h 1021362"/>
                <a:gd name="connsiteX33" fmla="*/ 21511 w 338030"/>
                <a:gd name="connsiteY33" fmla="*/ 979917 h 1021362"/>
                <a:gd name="connsiteX34" fmla="*/ 21534 w 338030"/>
                <a:gd name="connsiteY34" fmla="*/ 932094 h 1021362"/>
                <a:gd name="connsiteX35" fmla="*/ 14470 w 338030"/>
                <a:gd name="connsiteY35" fmla="*/ 886214 h 1021362"/>
                <a:gd name="connsiteX36" fmla="*/ 0 w 338030"/>
                <a:gd name="connsiteY36" fmla="*/ 807667 h 1021362"/>
                <a:gd name="connsiteX37" fmla="*/ 19225 w 338030"/>
                <a:gd name="connsiteY37" fmla="*/ 755866 h 1021362"/>
                <a:gd name="connsiteX38" fmla="*/ 17899 w 338030"/>
                <a:gd name="connsiteY38" fmla="*/ 696979 h 1021362"/>
                <a:gd name="connsiteX39" fmla="*/ 39456 w 338030"/>
                <a:gd name="connsiteY39" fmla="*/ 675605 h 1021362"/>
                <a:gd name="connsiteX40" fmla="*/ 48783 w 338030"/>
                <a:gd name="connsiteY40" fmla="*/ 623392 h 1021362"/>
                <a:gd name="connsiteX41" fmla="*/ 68603 w 338030"/>
                <a:gd name="connsiteY41" fmla="*/ 589948 h 1021362"/>
                <a:gd name="connsiteX42" fmla="*/ 88148 w 338030"/>
                <a:gd name="connsiteY42" fmla="*/ 543588 h 1021362"/>
                <a:gd name="connsiteX43" fmla="*/ 103236 w 338030"/>
                <a:gd name="connsiteY43" fmla="*/ 471556 h 1021362"/>
                <a:gd name="connsiteX44" fmla="*/ 104722 w 338030"/>
                <a:gd name="connsiteY44" fmla="*/ 424922 h 1021362"/>
                <a:gd name="connsiteX45" fmla="*/ 122415 w 338030"/>
                <a:gd name="connsiteY45" fmla="*/ 376413 h 1021362"/>
                <a:gd name="connsiteX46" fmla="*/ 126644 w 338030"/>
                <a:gd name="connsiteY46" fmla="*/ 366858 h 1021362"/>
                <a:gd name="connsiteX47" fmla="*/ 153893 w 338030"/>
                <a:gd name="connsiteY47" fmla="*/ 350787 h 1021362"/>
                <a:gd name="connsiteX48" fmla="*/ 230086 w 338030"/>
                <a:gd name="connsiteY48" fmla="*/ 246065 h 1021362"/>
                <a:gd name="connsiteX49" fmla="*/ 242545 w 338030"/>
                <a:gd name="connsiteY49" fmla="*/ 217833 h 1021362"/>
                <a:gd name="connsiteX50" fmla="*/ 267393 w 338030"/>
                <a:gd name="connsiteY50" fmla="*/ 162420 h 1021362"/>
                <a:gd name="connsiteX51" fmla="*/ 267073 w 338030"/>
                <a:gd name="connsiteY51" fmla="*/ 129982 h 1021362"/>
                <a:gd name="connsiteX52" fmla="*/ 283647 w 338030"/>
                <a:gd name="connsiteY52" fmla="*/ 98550 h 1021362"/>
                <a:gd name="connsiteX53" fmla="*/ 294254 w 338030"/>
                <a:gd name="connsiteY53" fmla="*/ 44989 h 10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030" h="1021362">
                  <a:moveTo>
                    <a:pt x="294254" y="44989"/>
                  </a:moveTo>
                  <a:cubicBezTo>
                    <a:pt x="295443" y="29718"/>
                    <a:pt x="285499" y="15042"/>
                    <a:pt x="291168" y="0"/>
                  </a:cubicBezTo>
                  <a:cubicBezTo>
                    <a:pt x="307010" y="35250"/>
                    <a:pt x="321777" y="70980"/>
                    <a:pt x="338031" y="106070"/>
                  </a:cubicBezTo>
                  <a:lnTo>
                    <a:pt x="337916" y="106482"/>
                  </a:lnTo>
                  <a:cubicBezTo>
                    <a:pt x="335013" y="114414"/>
                    <a:pt x="335059" y="123101"/>
                    <a:pt x="332064" y="131034"/>
                  </a:cubicBezTo>
                  <a:cubicBezTo>
                    <a:pt x="328201" y="140909"/>
                    <a:pt x="325206" y="151150"/>
                    <a:pt x="320680" y="160797"/>
                  </a:cubicBezTo>
                  <a:cubicBezTo>
                    <a:pt x="311719" y="178994"/>
                    <a:pt x="321663" y="200642"/>
                    <a:pt x="312153" y="218747"/>
                  </a:cubicBezTo>
                  <a:cubicBezTo>
                    <a:pt x="303124" y="236761"/>
                    <a:pt x="294597" y="255255"/>
                    <a:pt x="282778" y="271691"/>
                  </a:cubicBezTo>
                  <a:cubicBezTo>
                    <a:pt x="275280" y="282413"/>
                    <a:pt x="263484" y="288928"/>
                    <a:pt x="255323" y="299032"/>
                  </a:cubicBezTo>
                  <a:cubicBezTo>
                    <a:pt x="246591" y="309433"/>
                    <a:pt x="234064" y="315628"/>
                    <a:pt x="224622" y="325229"/>
                  </a:cubicBezTo>
                  <a:cubicBezTo>
                    <a:pt x="219342" y="337551"/>
                    <a:pt x="217513" y="351061"/>
                    <a:pt x="212278" y="363451"/>
                  </a:cubicBezTo>
                  <a:cubicBezTo>
                    <a:pt x="205808" y="378722"/>
                    <a:pt x="202151" y="395707"/>
                    <a:pt x="191132" y="408600"/>
                  </a:cubicBezTo>
                  <a:cubicBezTo>
                    <a:pt x="180343" y="421699"/>
                    <a:pt x="172342" y="436763"/>
                    <a:pt x="161643" y="449908"/>
                  </a:cubicBezTo>
                  <a:cubicBezTo>
                    <a:pt x="155814" y="456903"/>
                    <a:pt x="150419" y="464767"/>
                    <a:pt x="142304" y="469270"/>
                  </a:cubicBezTo>
                  <a:cubicBezTo>
                    <a:pt x="135880" y="472928"/>
                    <a:pt x="129433" y="476471"/>
                    <a:pt x="123238" y="480449"/>
                  </a:cubicBezTo>
                  <a:cubicBezTo>
                    <a:pt x="122415" y="497548"/>
                    <a:pt x="122095" y="514739"/>
                    <a:pt x="124198" y="531815"/>
                  </a:cubicBezTo>
                  <a:cubicBezTo>
                    <a:pt x="125593" y="540159"/>
                    <a:pt x="118186" y="546537"/>
                    <a:pt x="117912" y="554721"/>
                  </a:cubicBezTo>
                  <a:cubicBezTo>
                    <a:pt x="115580" y="577329"/>
                    <a:pt x="114300" y="600738"/>
                    <a:pt x="104516" y="621655"/>
                  </a:cubicBezTo>
                  <a:cubicBezTo>
                    <a:pt x="99784" y="631302"/>
                    <a:pt x="98024" y="642846"/>
                    <a:pt x="89840" y="650481"/>
                  </a:cubicBezTo>
                  <a:cubicBezTo>
                    <a:pt x="82662" y="655076"/>
                    <a:pt x="71506" y="658551"/>
                    <a:pt x="72352" y="669067"/>
                  </a:cubicBezTo>
                  <a:cubicBezTo>
                    <a:pt x="72055" y="683811"/>
                    <a:pt x="62316" y="695538"/>
                    <a:pt x="57333" y="708797"/>
                  </a:cubicBezTo>
                  <a:cubicBezTo>
                    <a:pt x="54772" y="715152"/>
                    <a:pt x="56990" y="722010"/>
                    <a:pt x="58567" y="728365"/>
                  </a:cubicBezTo>
                  <a:cubicBezTo>
                    <a:pt x="63505" y="746379"/>
                    <a:pt x="67666" y="764667"/>
                    <a:pt x="69952" y="783229"/>
                  </a:cubicBezTo>
                  <a:cubicBezTo>
                    <a:pt x="71803" y="797265"/>
                    <a:pt x="65494" y="810342"/>
                    <a:pt x="61928" y="823577"/>
                  </a:cubicBezTo>
                  <a:cubicBezTo>
                    <a:pt x="53607" y="852404"/>
                    <a:pt x="44257" y="880956"/>
                    <a:pt x="36439" y="909942"/>
                  </a:cubicBezTo>
                  <a:cubicBezTo>
                    <a:pt x="33513" y="920984"/>
                    <a:pt x="28026" y="931659"/>
                    <a:pt x="28529" y="943410"/>
                  </a:cubicBezTo>
                  <a:cubicBezTo>
                    <a:pt x="28666" y="954862"/>
                    <a:pt x="33604" y="965447"/>
                    <a:pt x="36850" y="976282"/>
                  </a:cubicBezTo>
                  <a:cubicBezTo>
                    <a:pt x="38291" y="981334"/>
                    <a:pt x="41171" y="985838"/>
                    <a:pt x="44417" y="990021"/>
                  </a:cubicBezTo>
                  <a:cubicBezTo>
                    <a:pt x="45834" y="987438"/>
                    <a:pt x="47297" y="984900"/>
                    <a:pt x="48806" y="982431"/>
                  </a:cubicBezTo>
                  <a:cubicBezTo>
                    <a:pt x="50498" y="987141"/>
                    <a:pt x="51915" y="991987"/>
                    <a:pt x="52852" y="996993"/>
                  </a:cubicBezTo>
                  <a:cubicBezTo>
                    <a:pt x="51275" y="1004629"/>
                    <a:pt x="52898" y="1012378"/>
                    <a:pt x="55756" y="1019556"/>
                  </a:cubicBezTo>
                  <a:cubicBezTo>
                    <a:pt x="51481" y="1020356"/>
                    <a:pt x="47183" y="1021385"/>
                    <a:pt x="42885" y="1021362"/>
                  </a:cubicBezTo>
                  <a:cubicBezTo>
                    <a:pt x="37650" y="1016996"/>
                    <a:pt x="34176" y="1011052"/>
                    <a:pt x="30838" y="1005315"/>
                  </a:cubicBezTo>
                  <a:cubicBezTo>
                    <a:pt x="26426" y="997405"/>
                    <a:pt x="21580" y="989198"/>
                    <a:pt x="21511" y="979917"/>
                  </a:cubicBezTo>
                  <a:cubicBezTo>
                    <a:pt x="21077" y="963961"/>
                    <a:pt x="21511" y="948027"/>
                    <a:pt x="21534" y="932094"/>
                  </a:cubicBezTo>
                  <a:cubicBezTo>
                    <a:pt x="21991" y="916412"/>
                    <a:pt x="15088" y="901782"/>
                    <a:pt x="14470" y="886214"/>
                  </a:cubicBezTo>
                  <a:cubicBezTo>
                    <a:pt x="12367" y="859582"/>
                    <a:pt x="5852" y="833613"/>
                    <a:pt x="0" y="807667"/>
                  </a:cubicBezTo>
                  <a:cubicBezTo>
                    <a:pt x="2492" y="789173"/>
                    <a:pt x="20825" y="775457"/>
                    <a:pt x="19225" y="755866"/>
                  </a:cubicBezTo>
                  <a:cubicBezTo>
                    <a:pt x="18585" y="736229"/>
                    <a:pt x="20437" y="716524"/>
                    <a:pt x="17899" y="696979"/>
                  </a:cubicBezTo>
                  <a:cubicBezTo>
                    <a:pt x="25580" y="690555"/>
                    <a:pt x="36805" y="686235"/>
                    <a:pt x="39456" y="675605"/>
                  </a:cubicBezTo>
                  <a:cubicBezTo>
                    <a:pt x="44097" y="658505"/>
                    <a:pt x="46314" y="640880"/>
                    <a:pt x="48783" y="623392"/>
                  </a:cubicBezTo>
                  <a:cubicBezTo>
                    <a:pt x="50658" y="609996"/>
                    <a:pt x="60487" y="600007"/>
                    <a:pt x="68603" y="589948"/>
                  </a:cubicBezTo>
                  <a:cubicBezTo>
                    <a:pt x="79690" y="576827"/>
                    <a:pt x="82799" y="559407"/>
                    <a:pt x="88148" y="543588"/>
                  </a:cubicBezTo>
                  <a:cubicBezTo>
                    <a:pt x="95806" y="520179"/>
                    <a:pt x="99075" y="495742"/>
                    <a:pt x="103236" y="471556"/>
                  </a:cubicBezTo>
                  <a:cubicBezTo>
                    <a:pt x="105499" y="456080"/>
                    <a:pt x="102619" y="440352"/>
                    <a:pt x="104722" y="424922"/>
                  </a:cubicBezTo>
                  <a:cubicBezTo>
                    <a:pt x="110917" y="408897"/>
                    <a:pt x="119558" y="393581"/>
                    <a:pt x="122415" y="376413"/>
                  </a:cubicBezTo>
                  <a:cubicBezTo>
                    <a:pt x="123307" y="373053"/>
                    <a:pt x="123101" y="368709"/>
                    <a:pt x="126644" y="366858"/>
                  </a:cubicBezTo>
                  <a:cubicBezTo>
                    <a:pt x="135354" y="360868"/>
                    <a:pt x="146235" y="358353"/>
                    <a:pt x="153893" y="350787"/>
                  </a:cubicBezTo>
                  <a:cubicBezTo>
                    <a:pt x="185395" y="320932"/>
                    <a:pt x="210998" y="284996"/>
                    <a:pt x="230086" y="246065"/>
                  </a:cubicBezTo>
                  <a:cubicBezTo>
                    <a:pt x="234795" y="236898"/>
                    <a:pt x="237264" y="226726"/>
                    <a:pt x="242545" y="217833"/>
                  </a:cubicBezTo>
                  <a:cubicBezTo>
                    <a:pt x="252717" y="200277"/>
                    <a:pt x="260512" y="181440"/>
                    <a:pt x="267393" y="162420"/>
                  </a:cubicBezTo>
                  <a:cubicBezTo>
                    <a:pt x="271302" y="151745"/>
                    <a:pt x="264536" y="140681"/>
                    <a:pt x="267073" y="129982"/>
                  </a:cubicBezTo>
                  <a:cubicBezTo>
                    <a:pt x="271851" y="119124"/>
                    <a:pt x="280012" y="109980"/>
                    <a:pt x="283647" y="98550"/>
                  </a:cubicBezTo>
                  <a:cubicBezTo>
                    <a:pt x="289590" y="81336"/>
                    <a:pt x="293431" y="63185"/>
                    <a:pt x="294254" y="44989"/>
                  </a:cubicBezTo>
                  <a:close/>
                </a:path>
              </a:pathLst>
            </a:custGeom>
            <a:solidFill>
              <a:srgbClr val="C2CC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7A26712A-AD23-2881-1CEA-5D070A38A01D}"/>
                </a:ext>
              </a:extLst>
            </p:cNvPr>
            <p:cNvSpPr/>
            <p:nvPr/>
          </p:nvSpPr>
          <p:spPr>
            <a:xfrm>
              <a:off x="9438785" y="2894147"/>
              <a:ext cx="4647" cy="14218"/>
            </a:xfrm>
            <a:custGeom>
              <a:avLst/>
              <a:gdLst>
                <a:gd name="connsiteX0" fmla="*/ 12436 w 44427"/>
                <a:gd name="connsiteY0" fmla="*/ 46863 h 135925"/>
                <a:gd name="connsiteX1" fmla="*/ 22060 w 44427"/>
                <a:gd name="connsiteY1" fmla="*/ 0 h 135925"/>
                <a:gd name="connsiteX2" fmla="*/ 23089 w 44427"/>
                <a:gd name="connsiteY2" fmla="*/ 18311 h 135925"/>
                <a:gd name="connsiteX3" fmla="*/ 25535 w 44427"/>
                <a:gd name="connsiteY3" fmla="*/ 6904 h 135925"/>
                <a:gd name="connsiteX4" fmla="*/ 28301 w 44427"/>
                <a:gd name="connsiteY4" fmla="*/ 16459 h 135925"/>
                <a:gd name="connsiteX5" fmla="*/ 32941 w 44427"/>
                <a:gd name="connsiteY5" fmla="*/ 18654 h 135925"/>
                <a:gd name="connsiteX6" fmla="*/ 44097 w 44427"/>
                <a:gd name="connsiteY6" fmla="*/ 34519 h 135925"/>
                <a:gd name="connsiteX7" fmla="*/ 39685 w 44427"/>
                <a:gd name="connsiteY7" fmla="*/ 53858 h 135925"/>
                <a:gd name="connsiteX8" fmla="*/ 23592 w 44427"/>
                <a:gd name="connsiteY8" fmla="*/ 99761 h 135925"/>
                <a:gd name="connsiteX9" fmla="*/ 15476 w 44427"/>
                <a:gd name="connsiteY9" fmla="*/ 135925 h 135925"/>
                <a:gd name="connsiteX10" fmla="*/ 0 w 44427"/>
                <a:gd name="connsiteY10" fmla="*/ 38770 h 135925"/>
                <a:gd name="connsiteX11" fmla="*/ 12436 w 44427"/>
                <a:gd name="connsiteY11" fmla="*/ 46863 h 13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27" h="135925">
                  <a:moveTo>
                    <a:pt x="12436" y="46863"/>
                  </a:moveTo>
                  <a:cubicBezTo>
                    <a:pt x="17374" y="31547"/>
                    <a:pt x="16894" y="15179"/>
                    <a:pt x="22060" y="0"/>
                  </a:cubicBezTo>
                  <a:cubicBezTo>
                    <a:pt x="22837" y="6058"/>
                    <a:pt x="23111" y="12161"/>
                    <a:pt x="23089" y="18311"/>
                  </a:cubicBezTo>
                  <a:cubicBezTo>
                    <a:pt x="23843" y="14447"/>
                    <a:pt x="24689" y="10653"/>
                    <a:pt x="25535" y="6904"/>
                  </a:cubicBezTo>
                  <a:cubicBezTo>
                    <a:pt x="26426" y="10013"/>
                    <a:pt x="27363" y="13236"/>
                    <a:pt x="28301" y="16459"/>
                  </a:cubicBezTo>
                  <a:cubicBezTo>
                    <a:pt x="29467" y="17008"/>
                    <a:pt x="31775" y="18105"/>
                    <a:pt x="32941" y="18654"/>
                  </a:cubicBezTo>
                  <a:cubicBezTo>
                    <a:pt x="36187" y="24254"/>
                    <a:pt x="41079" y="28758"/>
                    <a:pt x="44097" y="34519"/>
                  </a:cubicBezTo>
                  <a:cubicBezTo>
                    <a:pt x="45469" y="41216"/>
                    <a:pt x="42291" y="47800"/>
                    <a:pt x="39685" y="53858"/>
                  </a:cubicBezTo>
                  <a:cubicBezTo>
                    <a:pt x="31661" y="68146"/>
                    <a:pt x="28141" y="84170"/>
                    <a:pt x="23592" y="99761"/>
                  </a:cubicBezTo>
                  <a:cubicBezTo>
                    <a:pt x="19362" y="111420"/>
                    <a:pt x="18562" y="123924"/>
                    <a:pt x="15476" y="135925"/>
                  </a:cubicBezTo>
                  <a:cubicBezTo>
                    <a:pt x="9327" y="103739"/>
                    <a:pt x="5212" y="71140"/>
                    <a:pt x="0" y="38770"/>
                  </a:cubicBezTo>
                  <a:cubicBezTo>
                    <a:pt x="4229" y="41285"/>
                    <a:pt x="8367" y="44006"/>
                    <a:pt x="12436" y="46863"/>
                  </a:cubicBezTo>
                  <a:close/>
                </a:path>
              </a:pathLst>
            </a:custGeom>
            <a:solidFill>
              <a:srgbClr val="5AA0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6" name="Gráfico 6">
              <a:extLst>
                <a:ext uri="{FF2B5EF4-FFF2-40B4-BE49-F238E27FC236}">
                  <a16:creationId xmlns:a16="http://schemas.microsoft.com/office/drawing/2014/main" id="{14F6CEF9-D959-2193-AEAA-F9D0A3BDE0E0}"/>
                </a:ext>
              </a:extLst>
            </p:cNvPr>
            <p:cNvGrpSpPr/>
            <p:nvPr/>
          </p:nvGrpSpPr>
          <p:grpSpPr>
            <a:xfrm>
              <a:off x="9469603" y="2895396"/>
              <a:ext cx="227887" cy="122794"/>
              <a:chOff x="1804111" y="3715350"/>
              <a:chExt cx="2178626" cy="1173924"/>
            </a:xfrm>
            <a:solidFill>
              <a:srgbClr val="000C12"/>
            </a:solidFill>
          </p:grpSpPr>
          <p:sp>
            <p:nvSpPr>
              <p:cNvPr id="688" name="Forma Livre: Forma 687">
                <a:extLst>
                  <a:ext uri="{FF2B5EF4-FFF2-40B4-BE49-F238E27FC236}">
                    <a16:creationId xmlns:a16="http://schemas.microsoft.com/office/drawing/2014/main" id="{7EF43D72-A1C2-F003-63DE-DEE894DFE04F}"/>
                  </a:ext>
                </a:extLst>
              </p:cNvPr>
              <p:cNvSpPr/>
              <p:nvPr/>
            </p:nvSpPr>
            <p:spPr>
              <a:xfrm>
                <a:off x="1804111" y="3715350"/>
                <a:ext cx="50542" cy="358118"/>
              </a:xfrm>
              <a:custGeom>
                <a:avLst/>
                <a:gdLst>
                  <a:gd name="connsiteX0" fmla="*/ 0 w 50542"/>
                  <a:gd name="connsiteY0" fmla="*/ 748 h 358118"/>
                  <a:gd name="connsiteX1" fmla="*/ 23729 w 50542"/>
                  <a:gd name="connsiteY1" fmla="*/ 16361 h 358118"/>
                  <a:gd name="connsiteX2" fmla="*/ 39891 w 50542"/>
                  <a:gd name="connsiteY2" fmla="*/ 68345 h 358118"/>
                  <a:gd name="connsiteX3" fmla="*/ 49881 w 50542"/>
                  <a:gd name="connsiteY3" fmla="*/ 165957 h 358118"/>
                  <a:gd name="connsiteX4" fmla="*/ 49263 w 50542"/>
                  <a:gd name="connsiteY4" fmla="*/ 241761 h 358118"/>
                  <a:gd name="connsiteX5" fmla="*/ 39594 w 50542"/>
                  <a:gd name="connsiteY5" fmla="*/ 320468 h 358118"/>
                  <a:gd name="connsiteX6" fmla="*/ 25580 w 50542"/>
                  <a:gd name="connsiteY6" fmla="*/ 358118 h 358118"/>
                  <a:gd name="connsiteX7" fmla="*/ 35913 w 50542"/>
                  <a:gd name="connsiteY7" fmla="*/ 315027 h 358118"/>
                  <a:gd name="connsiteX8" fmla="*/ 37353 w 50542"/>
                  <a:gd name="connsiteY8" fmla="*/ 224867 h 358118"/>
                  <a:gd name="connsiteX9" fmla="*/ 36942 w 50542"/>
                  <a:gd name="connsiteY9" fmla="*/ 200910 h 358118"/>
                  <a:gd name="connsiteX10" fmla="*/ 11590 w 50542"/>
                  <a:gd name="connsiteY10" fmla="*/ 20956 h 358118"/>
                  <a:gd name="connsiteX11" fmla="*/ 0 w 50542"/>
                  <a:gd name="connsiteY11" fmla="*/ 748 h 35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42" h="358118">
                    <a:moveTo>
                      <a:pt x="0" y="748"/>
                    </a:moveTo>
                    <a:cubicBezTo>
                      <a:pt x="11247" y="-2933"/>
                      <a:pt x="19157" y="7720"/>
                      <a:pt x="23729" y="16361"/>
                    </a:cubicBezTo>
                    <a:cubicBezTo>
                      <a:pt x="31272" y="32935"/>
                      <a:pt x="35730" y="50674"/>
                      <a:pt x="39891" y="68345"/>
                    </a:cubicBezTo>
                    <a:cubicBezTo>
                      <a:pt x="47343" y="100303"/>
                      <a:pt x="47869" y="133336"/>
                      <a:pt x="49881" y="165957"/>
                    </a:cubicBezTo>
                    <a:cubicBezTo>
                      <a:pt x="51001" y="191195"/>
                      <a:pt x="50635" y="216523"/>
                      <a:pt x="49263" y="241761"/>
                    </a:cubicBezTo>
                    <a:cubicBezTo>
                      <a:pt x="48052" y="268164"/>
                      <a:pt x="45309" y="294613"/>
                      <a:pt x="39594" y="320468"/>
                    </a:cubicBezTo>
                    <a:cubicBezTo>
                      <a:pt x="36645" y="333567"/>
                      <a:pt x="31730" y="346162"/>
                      <a:pt x="25580" y="358118"/>
                    </a:cubicBezTo>
                    <a:cubicBezTo>
                      <a:pt x="30427" y="344128"/>
                      <a:pt x="34313" y="329772"/>
                      <a:pt x="35913" y="315027"/>
                    </a:cubicBezTo>
                    <a:cubicBezTo>
                      <a:pt x="38519" y="285058"/>
                      <a:pt x="37833" y="254905"/>
                      <a:pt x="37353" y="224867"/>
                    </a:cubicBezTo>
                    <a:cubicBezTo>
                      <a:pt x="37445" y="216843"/>
                      <a:pt x="37125" y="208865"/>
                      <a:pt x="36942" y="200910"/>
                    </a:cubicBezTo>
                    <a:cubicBezTo>
                      <a:pt x="33901" y="140445"/>
                      <a:pt x="32073" y="78586"/>
                      <a:pt x="11590" y="20956"/>
                    </a:cubicBezTo>
                    <a:cubicBezTo>
                      <a:pt x="9281" y="13412"/>
                      <a:pt x="4938" y="6783"/>
                      <a:pt x="0" y="748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orma Livre: Forma 688">
                <a:extLst>
                  <a:ext uri="{FF2B5EF4-FFF2-40B4-BE49-F238E27FC236}">
                    <a16:creationId xmlns:a16="http://schemas.microsoft.com/office/drawing/2014/main" id="{859ADD6D-C4D8-2DBA-E47A-400D06BD55CD}"/>
                  </a:ext>
                </a:extLst>
              </p:cNvPr>
              <p:cNvSpPr/>
              <p:nvPr/>
            </p:nvSpPr>
            <p:spPr>
              <a:xfrm>
                <a:off x="1923447" y="3790485"/>
                <a:ext cx="56982" cy="272034"/>
              </a:xfrm>
              <a:custGeom>
                <a:avLst/>
                <a:gdLst>
                  <a:gd name="connsiteX0" fmla="*/ 427 w 56982"/>
                  <a:gd name="connsiteY0" fmla="*/ 13282 h 272034"/>
                  <a:gd name="connsiteX1" fmla="*/ 5776 w 56982"/>
                  <a:gd name="connsiteY1" fmla="*/ 0 h 272034"/>
                  <a:gd name="connsiteX2" fmla="*/ 33460 w 56982"/>
                  <a:gd name="connsiteY2" fmla="*/ 58933 h 272034"/>
                  <a:gd name="connsiteX3" fmla="*/ 48868 w 56982"/>
                  <a:gd name="connsiteY3" fmla="*/ 180228 h 272034"/>
                  <a:gd name="connsiteX4" fmla="*/ 52182 w 56982"/>
                  <a:gd name="connsiteY4" fmla="*/ 242842 h 272034"/>
                  <a:gd name="connsiteX5" fmla="*/ 56983 w 56982"/>
                  <a:gd name="connsiteY5" fmla="*/ 272034 h 272034"/>
                  <a:gd name="connsiteX6" fmla="*/ 55268 w 56982"/>
                  <a:gd name="connsiteY6" fmla="*/ 267828 h 272034"/>
                  <a:gd name="connsiteX7" fmla="*/ 30717 w 56982"/>
                  <a:gd name="connsiteY7" fmla="*/ 180411 h 272034"/>
                  <a:gd name="connsiteX8" fmla="*/ 18784 w 56982"/>
                  <a:gd name="connsiteY8" fmla="*/ 117340 h 272034"/>
                  <a:gd name="connsiteX9" fmla="*/ 18647 w 56982"/>
                  <a:gd name="connsiteY9" fmla="*/ 116015 h 272034"/>
                  <a:gd name="connsiteX10" fmla="*/ 427 w 56982"/>
                  <a:gd name="connsiteY10" fmla="*/ 13282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982" h="272034">
                    <a:moveTo>
                      <a:pt x="427" y="13282"/>
                    </a:moveTo>
                    <a:cubicBezTo>
                      <a:pt x="-967" y="7887"/>
                      <a:pt x="1113" y="2903"/>
                      <a:pt x="5776" y="0"/>
                    </a:cubicBezTo>
                    <a:cubicBezTo>
                      <a:pt x="23173" y="14516"/>
                      <a:pt x="28294" y="37925"/>
                      <a:pt x="33460" y="58933"/>
                    </a:cubicBezTo>
                    <a:cubicBezTo>
                      <a:pt x="42032" y="98824"/>
                      <a:pt x="47770" y="139400"/>
                      <a:pt x="48868" y="180228"/>
                    </a:cubicBezTo>
                    <a:cubicBezTo>
                      <a:pt x="50331" y="201076"/>
                      <a:pt x="49736" y="222039"/>
                      <a:pt x="52182" y="242842"/>
                    </a:cubicBezTo>
                    <a:cubicBezTo>
                      <a:pt x="52959" y="252672"/>
                      <a:pt x="54537" y="262456"/>
                      <a:pt x="56983" y="272034"/>
                    </a:cubicBezTo>
                    <a:cubicBezTo>
                      <a:pt x="56549" y="270983"/>
                      <a:pt x="55703" y="268879"/>
                      <a:pt x="55268" y="267828"/>
                    </a:cubicBezTo>
                    <a:cubicBezTo>
                      <a:pt x="44730" y="239390"/>
                      <a:pt x="38078" y="209763"/>
                      <a:pt x="30717" y="180411"/>
                    </a:cubicBezTo>
                    <a:cubicBezTo>
                      <a:pt x="25024" y="159723"/>
                      <a:pt x="22213" y="138463"/>
                      <a:pt x="18784" y="117340"/>
                    </a:cubicBezTo>
                    <a:lnTo>
                      <a:pt x="18647" y="116015"/>
                    </a:lnTo>
                    <a:cubicBezTo>
                      <a:pt x="14212" y="81496"/>
                      <a:pt x="5502" y="47686"/>
                      <a:pt x="427" y="13282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orma Livre: Forma 689">
                <a:extLst>
                  <a:ext uri="{FF2B5EF4-FFF2-40B4-BE49-F238E27FC236}">
                    <a16:creationId xmlns:a16="http://schemas.microsoft.com/office/drawing/2014/main" id="{827B8BB6-ADE6-6D7E-050F-68201361F331}"/>
                  </a:ext>
                </a:extLst>
              </p:cNvPr>
              <p:cNvSpPr/>
              <p:nvPr/>
            </p:nvSpPr>
            <p:spPr>
              <a:xfrm>
                <a:off x="2043958" y="3831766"/>
                <a:ext cx="56778" cy="237496"/>
              </a:xfrm>
              <a:custGeom>
                <a:avLst/>
                <a:gdLst>
                  <a:gd name="connsiteX0" fmla="*/ 0 w 56778"/>
                  <a:gd name="connsiteY0" fmla="*/ 73 h 237496"/>
                  <a:gd name="connsiteX1" fmla="*/ 20094 w 56778"/>
                  <a:gd name="connsiteY1" fmla="*/ 15915 h 237496"/>
                  <a:gd name="connsiteX2" fmla="*/ 48669 w 56778"/>
                  <a:gd name="connsiteY2" fmla="*/ 91078 h 237496"/>
                  <a:gd name="connsiteX3" fmla="*/ 56441 w 56778"/>
                  <a:gd name="connsiteY3" fmla="*/ 170928 h 237496"/>
                  <a:gd name="connsiteX4" fmla="*/ 56030 w 56778"/>
                  <a:gd name="connsiteY4" fmla="*/ 237497 h 237496"/>
                  <a:gd name="connsiteX5" fmla="*/ 49606 w 56778"/>
                  <a:gd name="connsiteY5" fmla="*/ 177832 h 237496"/>
                  <a:gd name="connsiteX6" fmla="*/ 9395 w 56778"/>
                  <a:gd name="connsiteY6" fmla="*/ 26933 h 237496"/>
                  <a:gd name="connsiteX7" fmla="*/ 0 w 56778"/>
                  <a:gd name="connsiteY7" fmla="*/ 73 h 23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78" h="237496">
                    <a:moveTo>
                      <a:pt x="0" y="73"/>
                    </a:moveTo>
                    <a:cubicBezTo>
                      <a:pt x="9898" y="-956"/>
                      <a:pt x="14973" y="9171"/>
                      <a:pt x="20094" y="15915"/>
                    </a:cubicBezTo>
                    <a:cubicBezTo>
                      <a:pt x="33901" y="39049"/>
                      <a:pt x="41742" y="65178"/>
                      <a:pt x="48669" y="91078"/>
                    </a:cubicBezTo>
                    <a:cubicBezTo>
                      <a:pt x="55893" y="117024"/>
                      <a:pt x="55641" y="144205"/>
                      <a:pt x="56441" y="170928"/>
                    </a:cubicBezTo>
                    <a:cubicBezTo>
                      <a:pt x="57561" y="193103"/>
                      <a:pt x="55481" y="215300"/>
                      <a:pt x="56030" y="237497"/>
                    </a:cubicBezTo>
                    <a:cubicBezTo>
                      <a:pt x="52578" y="217745"/>
                      <a:pt x="52967" y="197583"/>
                      <a:pt x="49606" y="177832"/>
                    </a:cubicBezTo>
                    <a:cubicBezTo>
                      <a:pt x="42154" y="126214"/>
                      <a:pt x="30930" y="74665"/>
                      <a:pt x="9395" y="26933"/>
                    </a:cubicBezTo>
                    <a:cubicBezTo>
                      <a:pt x="6035" y="18063"/>
                      <a:pt x="549" y="9742"/>
                      <a:pt x="0" y="73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orma Livre: Forma 690">
                <a:extLst>
                  <a:ext uri="{FF2B5EF4-FFF2-40B4-BE49-F238E27FC236}">
                    <a16:creationId xmlns:a16="http://schemas.microsoft.com/office/drawing/2014/main" id="{7EE7B6F5-01A8-33EF-3088-1CCA3AA5A6B4}"/>
                  </a:ext>
                </a:extLst>
              </p:cNvPr>
              <p:cNvSpPr/>
              <p:nvPr/>
            </p:nvSpPr>
            <p:spPr>
              <a:xfrm>
                <a:off x="3623742" y="4515826"/>
                <a:ext cx="358995" cy="373448"/>
              </a:xfrm>
              <a:custGeom>
                <a:avLst/>
                <a:gdLst>
                  <a:gd name="connsiteX0" fmla="*/ 94 w 358995"/>
                  <a:gd name="connsiteY0" fmla="*/ 326 h 373448"/>
                  <a:gd name="connsiteX1" fmla="*/ 40259 w 358995"/>
                  <a:gd name="connsiteY1" fmla="*/ 8510 h 373448"/>
                  <a:gd name="connsiteX2" fmla="*/ 124383 w 358995"/>
                  <a:gd name="connsiteY2" fmla="*/ 64060 h 373448"/>
                  <a:gd name="connsiteX3" fmla="*/ 185648 w 358995"/>
                  <a:gd name="connsiteY3" fmla="*/ 147225 h 373448"/>
                  <a:gd name="connsiteX4" fmla="*/ 209766 w 358995"/>
                  <a:gd name="connsiteY4" fmla="*/ 217839 h 373448"/>
                  <a:gd name="connsiteX5" fmla="*/ 213492 w 358995"/>
                  <a:gd name="connsiteY5" fmla="*/ 228721 h 373448"/>
                  <a:gd name="connsiteX6" fmla="*/ 216075 w 358995"/>
                  <a:gd name="connsiteY6" fmla="*/ 235716 h 373448"/>
                  <a:gd name="connsiteX7" fmla="*/ 220761 w 358995"/>
                  <a:gd name="connsiteY7" fmla="*/ 247169 h 373448"/>
                  <a:gd name="connsiteX8" fmla="*/ 237632 w 358995"/>
                  <a:gd name="connsiteY8" fmla="*/ 278875 h 373448"/>
                  <a:gd name="connsiteX9" fmla="*/ 311127 w 358995"/>
                  <a:gd name="connsiteY9" fmla="*/ 350519 h 373448"/>
                  <a:gd name="connsiteX10" fmla="*/ 358996 w 358995"/>
                  <a:gd name="connsiteY10" fmla="*/ 373264 h 373448"/>
                  <a:gd name="connsiteX11" fmla="*/ 319585 w 358995"/>
                  <a:gd name="connsiteY11" fmla="*/ 367595 h 373448"/>
                  <a:gd name="connsiteX12" fmla="*/ 238821 w 358995"/>
                  <a:gd name="connsiteY12" fmla="*/ 306399 h 373448"/>
                  <a:gd name="connsiteX13" fmla="*/ 211412 w 358995"/>
                  <a:gd name="connsiteY13" fmla="*/ 261913 h 373448"/>
                  <a:gd name="connsiteX14" fmla="*/ 201673 w 358995"/>
                  <a:gd name="connsiteY14" fmla="*/ 239076 h 373448"/>
                  <a:gd name="connsiteX15" fmla="*/ 193741 w 358995"/>
                  <a:gd name="connsiteY15" fmla="*/ 216399 h 373448"/>
                  <a:gd name="connsiteX16" fmla="*/ 165646 w 358995"/>
                  <a:gd name="connsiteY16" fmla="*/ 139201 h 373448"/>
                  <a:gd name="connsiteX17" fmla="*/ 105890 w 358995"/>
                  <a:gd name="connsiteY17" fmla="*/ 66163 h 373448"/>
                  <a:gd name="connsiteX18" fmla="*/ 16073 w 358995"/>
                  <a:gd name="connsiteY18" fmla="*/ 14523 h 373448"/>
                  <a:gd name="connsiteX19" fmla="*/ 94 w 358995"/>
                  <a:gd name="connsiteY19" fmla="*/ 326 h 37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8995" h="373448">
                    <a:moveTo>
                      <a:pt x="94" y="326"/>
                    </a:moveTo>
                    <a:cubicBezTo>
                      <a:pt x="13993" y="-1434"/>
                      <a:pt x="27297" y="4304"/>
                      <a:pt x="40259" y="8510"/>
                    </a:cubicBezTo>
                    <a:cubicBezTo>
                      <a:pt x="71966" y="20558"/>
                      <a:pt x="100243" y="40400"/>
                      <a:pt x="124383" y="64060"/>
                    </a:cubicBezTo>
                    <a:cubicBezTo>
                      <a:pt x="149255" y="88017"/>
                      <a:pt x="171749" y="115335"/>
                      <a:pt x="185648" y="147225"/>
                    </a:cubicBezTo>
                    <a:cubicBezTo>
                      <a:pt x="195615" y="170062"/>
                      <a:pt x="201628" y="194316"/>
                      <a:pt x="209766" y="217839"/>
                    </a:cubicBezTo>
                    <a:cubicBezTo>
                      <a:pt x="210931" y="221428"/>
                      <a:pt x="212166" y="225063"/>
                      <a:pt x="213492" y="228721"/>
                    </a:cubicBezTo>
                    <a:cubicBezTo>
                      <a:pt x="214292" y="231007"/>
                      <a:pt x="215138" y="233338"/>
                      <a:pt x="216075" y="235716"/>
                    </a:cubicBezTo>
                    <a:cubicBezTo>
                      <a:pt x="217538" y="239533"/>
                      <a:pt x="219093" y="243328"/>
                      <a:pt x="220761" y="247169"/>
                    </a:cubicBezTo>
                    <a:cubicBezTo>
                      <a:pt x="225631" y="258096"/>
                      <a:pt x="231300" y="268680"/>
                      <a:pt x="237632" y="278875"/>
                    </a:cubicBezTo>
                    <a:cubicBezTo>
                      <a:pt x="255737" y="308342"/>
                      <a:pt x="280860" y="333603"/>
                      <a:pt x="311127" y="350519"/>
                    </a:cubicBezTo>
                    <a:cubicBezTo>
                      <a:pt x="326192" y="359800"/>
                      <a:pt x="341256" y="369996"/>
                      <a:pt x="358996" y="373264"/>
                    </a:cubicBezTo>
                    <a:cubicBezTo>
                      <a:pt x="345554" y="374224"/>
                      <a:pt x="332364" y="371299"/>
                      <a:pt x="319585" y="367595"/>
                    </a:cubicBezTo>
                    <a:cubicBezTo>
                      <a:pt x="286141" y="358131"/>
                      <a:pt x="260080" y="332779"/>
                      <a:pt x="238821" y="306399"/>
                    </a:cubicBezTo>
                    <a:cubicBezTo>
                      <a:pt x="228351" y="292432"/>
                      <a:pt x="219207" y="277504"/>
                      <a:pt x="211412" y="261913"/>
                    </a:cubicBezTo>
                    <a:cubicBezTo>
                      <a:pt x="207800" y="254415"/>
                      <a:pt x="204622" y="246780"/>
                      <a:pt x="201673" y="239076"/>
                    </a:cubicBezTo>
                    <a:cubicBezTo>
                      <a:pt x="198747" y="231601"/>
                      <a:pt x="196255" y="223966"/>
                      <a:pt x="193741" y="216399"/>
                    </a:cubicBezTo>
                    <a:cubicBezTo>
                      <a:pt x="184962" y="190476"/>
                      <a:pt x="178699" y="163455"/>
                      <a:pt x="165646" y="139201"/>
                    </a:cubicBezTo>
                    <a:cubicBezTo>
                      <a:pt x="150581" y="111335"/>
                      <a:pt x="129093" y="87491"/>
                      <a:pt x="105890" y="66163"/>
                    </a:cubicBezTo>
                    <a:cubicBezTo>
                      <a:pt x="80309" y="42549"/>
                      <a:pt x="49654" y="24101"/>
                      <a:pt x="16073" y="14523"/>
                    </a:cubicBezTo>
                    <a:cubicBezTo>
                      <a:pt x="8895" y="12259"/>
                      <a:pt x="-1072" y="9951"/>
                      <a:pt x="94" y="326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1BF9F963-024C-16FF-682D-90410ECDA5FD}"/>
                </a:ext>
              </a:extLst>
            </p:cNvPr>
            <p:cNvSpPr/>
            <p:nvPr/>
          </p:nvSpPr>
          <p:spPr>
            <a:xfrm>
              <a:off x="9585271" y="2895764"/>
              <a:ext cx="16834" cy="21047"/>
            </a:xfrm>
            <a:custGeom>
              <a:avLst/>
              <a:gdLst>
                <a:gd name="connsiteX0" fmla="*/ 0 w 160934"/>
                <a:gd name="connsiteY0" fmla="*/ 0 h 201213"/>
                <a:gd name="connsiteX1" fmla="*/ 36896 w 160934"/>
                <a:gd name="connsiteY1" fmla="*/ 46063 h 201213"/>
                <a:gd name="connsiteX2" fmla="*/ 58384 w 160934"/>
                <a:gd name="connsiteY2" fmla="*/ 73175 h 201213"/>
                <a:gd name="connsiteX3" fmla="*/ 93909 w 160934"/>
                <a:gd name="connsiteY3" fmla="*/ 117226 h 201213"/>
                <a:gd name="connsiteX4" fmla="*/ 137869 w 160934"/>
                <a:gd name="connsiteY4" fmla="*/ 167518 h 201213"/>
                <a:gd name="connsiteX5" fmla="*/ 160934 w 160934"/>
                <a:gd name="connsiteY5" fmla="*/ 193007 h 201213"/>
                <a:gd name="connsiteX6" fmla="*/ 155562 w 160934"/>
                <a:gd name="connsiteY6" fmla="*/ 201213 h 201213"/>
                <a:gd name="connsiteX7" fmla="*/ 126233 w 160934"/>
                <a:gd name="connsiteY7" fmla="*/ 170238 h 201213"/>
                <a:gd name="connsiteX8" fmla="*/ 84902 w 160934"/>
                <a:gd name="connsiteY8" fmla="*/ 123581 h 201213"/>
                <a:gd name="connsiteX9" fmla="*/ 29992 w 160934"/>
                <a:gd name="connsiteY9" fmla="*/ 49698 h 201213"/>
                <a:gd name="connsiteX10" fmla="*/ 0 w 160934"/>
                <a:gd name="connsiteY10" fmla="*/ 0 h 20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934" h="201213">
                  <a:moveTo>
                    <a:pt x="0" y="0"/>
                  </a:moveTo>
                  <a:cubicBezTo>
                    <a:pt x="13236" y="14539"/>
                    <a:pt x="24483" y="30792"/>
                    <a:pt x="36896" y="46063"/>
                  </a:cubicBezTo>
                  <a:cubicBezTo>
                    <a:pt x="44006" y="55115"/>
                    <a:pt x="51161" y="64168"/>
                    <a:pt x="58384" y="73175"/>
                  </a:cubicBezTo>
                  <a:cubicBezTo>
                    <a:pt x="70157" y="87897"/>
                    <a:pt x="81679" y="102824"/>
                    <a:pt x="93909" y="117226"/>
                  </a:cubicBezTo>
                  <a:cubicBezTo>
                    <a:pt x="108242" y="134234"/>
                    <a:pt x="122964" y="150967"/>
                    <a:pt x="137869" y="167518"/>
                  </a:cubicBezTo>
                  <a:cubicBezTo>
                    <a:pt x="145687" y="175885"/>
                    <a:pt x="153642" y="184137"/>
                    <a:pt x="160934" y="193007"/>
                  </a:cubicBezTo>
                  <a:cubicBezTo>
                    <a:pt x="159174" y="195750"/>
                    <a:pt x="157345" y="198448"/>
                    <a:pt x="155562" y="201213"/>
                  </a:cubicBezTo>
                  <a:cubicBezTo>
                    <a:pt x="145572" y="191041"/>
                    <a:pt x="135903" y="180639"/>
                    <a:pt x="126233" y="170238"/>
                  </a:cubicBezTo>
                  <a:cubicBezTo>
                    <a:pt x="111945" y="155128"/>
                    <a:pt x="98206" y="139514"/>
                    <a:pt x="84902" y="123581"/>
                  </a:cubicBezTo>
                  <a:cubicBezTo>
                    <a:pt x="65059" y="100104"/>
                    <a:pt x="47183" y="75118"/>
                    <a:pt x="29992" y="49698"/>
                  </a:cubicBezTo>
                  <a:cubicBezTo>
                    <a:pt x="19317" y="33558"/>
                    <a:pt x="8046" y="17648"/>
                    <a:pt x="0" y="0"/>
                  </a:cubicBezTo>
                  <a:close/>
                </a:path>
              </a:pathLst>
            </a:custGeom>
            <a:solidFill>
              <a:srgbClr val="24252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02FA4338-C7C8-536E-3304-B5779FAD8F1A}"/>
                </a:ext>
              </a:extLst>
            </p:cNvPr>
            <p:cNvSpPr/>
            <p:nvPr/>
          </p:nvSpPr>
          <p:spPr>
            <a:xfrm>
              <a:off x="9485585" y="2897430"/>
              <a:ext cx="19667" cy="40168"/>
            </a:xfrm>
            <a:custGeom>
              <a:avLst/>
              <a:gdLst>
                <a:gd name="connsiteX0" fmla="*/ 88171 w 188023"/>
                <a:gd name="connsiteY0" fmla="*/ 0 h 384013"/>
                <a:gd name="connsiteX1" fmla="*/ 162740 w 188023"/>
                <a:gd name="connsiteY1" fmla="*/ 254477 h 384013"/>
                <a:gd name="connsiteX2" fmla="*/ 188024 w 188023"/>
                <a:gd name="connsiteY2" fmla="*/ 383545 h 384013"/>
                <a:gd name="connsiteX3" fmla="*/ 157414 w 188023"/>
                <a:gd name="connsiteY3" fmla="*/ 382059 h 384013"/>
                <a:gd name="connsiteX4" fmla="*/ 123513 w 188023"/>
                <a:gd name="connsiteY4" fmla="*/ 373006 h 384013"/>
                <a:gd name="connsiteX5" fmla="*/ 77633 w 188023"/>
                <a:gd name="connsiteY5" fmla="*/ 343380 h 384013"/>
                <a:gd name="connsiteX6" fmla="*/ 47800 w 188023"/>
                <a:gd name="connsiteY6" fmla="*/ 318371 h 384013"/>
                <a:gd name="connsiteX7" fmla="*/ 21511 w 188023"/>
                <a:gd name="connsiteY7" fmla="*/ 286619 h 384013"/>
                <a:gd name="connsiteX8" fmla="*/ 18722 w 188023"/>
                <a:gd name="connsiteY8" fmla="*/ 298529 h 384013"/>
                <a:gd name="connsiteX9" fmla="*/ 15408 w 188023"/>
                <a:gd name="connsiteY9" fmla="*/ 235915 h 384013"/>
                <a:gd name="connsiteX10" fmla="*/ 0 w 188023"/>
                <a:gd name="connsiteY10" fmla="*/ 114620 h 384013"/>
                <a:gd name="connsiteX11" fmla="*/ 7110 w 188023"/>
                <a:gd name="connsiteY11" fmla="*/ 103624 h 384013"/>
                <a:gd name="connsiteX12" fmla="*/ 88171 w 188023"/>
                <a:gd name="connsiteY12" fmla="*/ 0 h 384013"/>
                <a:gd name="connsiteX13" fmla="*/ 87051 w 188023"/>
                <a:gd name="connsiteY13" fmla="*/ 97041 h 384013"/>
                <a:gd name="connsiteX14" fmla="*/ 96446 w 188023"/>
                <a:gd name="connsiteY14" fmla="*/ 123901 h 384013"/>
                <a:gd name="connsiteX15" fmla="*/ 136657 w 188023"/>
                <a:gd name="connsiteY15" fmla="*/ 274800 h 384013"/>
                <a:gd name="connsiteX16" fmla="*/ 143081 w 188023"/>
                <a:gd name="connsiteY16" fmla="*/ 334465 h 384013"/>
                <a:gd name="connsiteX17" fmla="*/ 143492 w 188023"/>
                <a:gd name="connsiteY17" fmla="*/ 267896 h 384013"/>
                <a:gd name="connsiteX18" fmla="*/ 135720 w 188023"/>
                <a:gd name="connsiteY18" fmla="*/ 188046 h 384013"/>
                <a:gd name="connsiteX19" fmla="*/ 107145 w 188023"/>
                <a:gd name="connsiteY19" fmla="*/ 112883 h 384013"/>
                <a:gd name="connsiteX20" fmla="*/ 87051 w 188023"/>
                <a:gd name="connsiteY20" fmla="*/ 97041 h 3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023" h="384013">
                  <a:moveTo>
                    <a:pt x="88171" y="0"/>
                  </a:moveTo>
                  <a:cubicBezTo>
                    <a:pt x="117318" y="83485"/>
                    <a:pt x="143538" y="168113"/>
                    <a:pt x="162740" y="254477"/>
                  </a:cubicBezTo>
                  <a:cubicBezTo>
                    <a:pt x="172227" y="297294"/>
                    <a:pt x="181051" y="340271"/>
                    <a:pt x="188024" y="383545"/>
                  </a:cubicBezTo>
                  <a:cubicBezTo>
                    <a:pt x="177782" y="385008"/>
                    <a:pt x="167610" y="382631"/>
                    <a:pt x="157414" y="382059"/>
                  </a:cubicBezTo>
                  <a:cubicBezTo>
                    <a:pt x="145664" y="381350"/>
                    <a:pt x="133754" y="379019"/>
                    <a:pt x="123513" y="373006"/>
                  </a:cubicBezTo>
                  <a:cubicBezTo>
                    <a:pt x="107945" y="363588"/>
                    <a:pt x="91829" y="354879"/>
                    <a:pt x="77633" y="343380"/>
                  </a:cubicBezTo>
                  <a:cubicBezTo>
                    <a:pt x="67666" y="335082"/>
                    <a:pt x="54704" y="329847"/>
                    <a:pt x="47800" y="318371"/>
                  </a:cubicBezTo>
                  <a:cubicBezTo>
                    <a:pt x="40279" y="306827"/>
                    <a:pt x="31935" y="295694"/>
                    <a:pt x="21511" y="286619"/>
                  </a:cubicBezTo>
                  <a:cubicBezTo>
                    <a:pt x="20528" y="290551"/>
                    <a:pt x="19523" y="294482"/>
                    <a:pt x="18722" y="298529"/>
                  </a:cubicBezTo>
                  <a:cubicBezTo>
                    <a:pt x="16276" y="277726"/>
                    <a:pt x="16871" y="256763"/>
                    <a:pt x="15408" y="235915"/>
                  </a:cubicBezTo>
                  <a:cubicBezTo>
                    <a:pt x="14310" y="195087"/>
                    <a:pt x="8573" y="154511"/>
                    <a:pt x="0" y="114620"/>
                  </a:cubicBezTo>
                  <a:cubicBezTo>
                    <a:pt x="2926" y="111328"/>
                    <a:pt x="5441" y="107693"/>
                    <a:pt x="7110" y="103624"/>
                  </a:cubicBezTo>
                  <a:cubicBezTo>
                    <a:pt x="25740" y="63482"/>
                    <a:pt x="53424" y="27501"/>
                    <a:pt x="88171" y="0"/>
                  </a:cubicBezTo>
                  <a:moveTo>
                    <a:pt x="87051" y="97041"/>
                  </a:moveTo>
                  <a:cubicBezTo>
                    <a:pt x="87600" y="106710"/>
                    <a:pt x="93086" y="115031"/>
                    <a:pt x="96446" y="123901"/>
                  </a:cubicBezTo>
                  <a:cubicBezTo>
                    <a:pt x="117981" y="171633"/>
                    <a:pt x="129205" y="223182"/>
                    <a:pt x="136657" y="274800"/>
                  </a:cubicBezTo>
                  <a:cubicBezTo>
                    <a:pt x="140018" y="294551"/>
                    <a:pt x="139629" y="314713"/>
                    <a:pt x="143081" y="334465"/>
                  </a:cubicBezTo>
                  <a:cubicBezTo>
                    <a:pt x="142532" y="312268"/>
                    <a:pt x="144612" y="290071"/>
                    <a:pt x="143492" y="267896"/>
                  </a:cubicBezTo>
                  <a:cubicBezTo>
                    <a:pt x="142692" y="241173"/>
                    <a:pt x="142944" y="213992"/>
                    <a:pt x="135720" y="188046"/>
                  </a:cubicBezTo>
                  <a:cubicBezTo>
                    <a:pt x="128793" y="162146"/>
                    <a:pt x="120952" y="136017"/>
                    <a:pt x="107145" y="112883"/>
                  </a:cubicBezTo>
                  <a:cubicBezTo>
                    <a:pt x="102024" y="106139"/>
                    <a:pt x="96949" y="96012"/>
                    <a:pt x="87051" y="97041"/>
                  </a:cubicBezTo>
                  <a:close/>
                </a:path>
              </a:pathLst>
            </a:custGeom>
            <a:solidFill>
              <a:srgbClr val="047A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4B264733-CB2F-14C4-8EB7-5CCB0B0DB9E3}"/>
                </a:ext>
              </a:extLst>
            </p:cNvPr>
            <p:cNvSpPr/>
            <p:nvPr/>
          </p:nvSpPr>
          <p:spPr>
            <a:xfrm>
              <a:off x="9441253" y="2899781"/>
              <a:ext cx="3678" cy="7140"/>
            </a:xfrm>
            <a:custGeom>
              <a:avLst/>
              <a:gdLst>
                <a:gd name="connsiteX0" fmla="*/ 0 w 35158"/>
                <a:gd name="connsiteY0" fmla="*/ 45903 h 68259"/>
                <a:gd name="connsiteX1" fmla="*/ 16093 w 35158"/>
                <a:gd name="connsiteY1" fmla="*/ 0 h 68259"/>
                <a:gd name="connsiteX2" fmla="*/ 22586 w 35158"/>
                <a:gd name="connsiteY2" fmla="*/ 14493 h 68259"/>
                <a:gd name="connsiteX3" fmla="*/ 29238 w 35158"/>
                <a:gd name="connsiteY3" fmla="*/ 4206 h 68259"/>
                <a:gd name="connsiteX4" fmla="*/ 35159 w 35158"/>
                <a:gd name="connsiteY4" fmla="*/ 2378 h 68259"/>
                <a:gd name="connsiteX5" fmla="*/ 30404 w 35158"/>
                <a:gd name="connsiteY5" fmla="*/ 28346 h 68259"/>
                <a:gd name="connsiteX6" fmla="*/ 28164 w 35158"/>
                <a:gd name="connsiteY6" fmla="*/ 68260 h 68259"/>
                <a:gd name="connsiteX7" fmla="*/ 25969 w 35158"/>
                <a:gd name="connsiteY7" fmla="*/ 67254 h 68259"/>
                <a:gd name="connsiteX8" fmla="*/ 5258 w 35158"/>
                <a:gd name="connsiteY8" fmla="*/ 60853 h 68259"/>
                <a:gd name="connsiteX9" fmla="*/ 0 w 35158"/>
                <a:gd name="connsiteY9" fmla="*/ 45903 h 6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58" h="68259">
                  <a:moveTo>
                    <a:pt x="0" y="45903"/>
                  </a:moveTo>
                  <a:cubicBezTo>
                    <a:pt x="4549" y="30312"/>
                    <a:pt x="8070" y="14288"/>
                    <a:pt x="16093" y="0"/>
                  </a:cubicBezTo>
                  <a:cubicBezTo>
                    <a:pt x="22403" y="2172"/>
                    <a:pt x="22494" y="8847"/>
                    <a:pt x="22586" y="14493"/>
                  </a:cubicBezTo>
                  <a:cubicBezTo>
                    <a:pt x="24757" y="11019"/>
                    <a:pt x="26975" y="7590"/>
                    <a:pt x="29238" y="4206"/>
                  </a:cubicBezTo>
                  <a:cubicBezTo>
                    <a:pt x="30724" y="3749"/>
                    <a:pt x="33673" y="2835"/>
                    <a:pt x="35159" y="2378"/>
                  </a:cubicBezTo>
                  <a:cubicBezTo>
                    <a:pt x="34084" y="11110"/>
                    <a:pt x="32644" y="19797"/>
                    <a:pt x="30404" y="28346"/>
                  </a:cubicBezTo>
                  <a:cubicBezTo>
                    <a:pt x="26769" y="41354"/>
                    <a:pt x="29101" y="54956"/>
                    <a:pt x="28164" y="68260"/>
                  </a:cubicBezTo>
                  <a:lnTo>
                    <a:pt x="25969" y="67254"/>
                  </a:lnTo>
                  <a:cubicBezTo>
                    <a:pt x="19225" y="64511"/>
                    <a:pt x="11979" y="63505"/>
                    <a:pt x="5258" y="60853"/>
                  </a:cubicBezTo>
                  <a:cubicBezTo>
                    <a:pt x="2926" y="56053"/>
                    <a:pt x="1623" y="50886"/>
                    <a:pt x="0" y="45903"/>
                  </a:cubicBezTo>
                  <a:close/>
                </a:path>
              </a:pathLst>
            </a:custGeom>
            <a:solidFill>
              <a:srgbClr val="3F98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5234094F-CBA1-9469-290C-9212989EE1F4}"/>
                </a:ext>
              </a:extLst>
            </p:cNvPr>
            <p:cNvSpPr/>
            <p:nvPr/>
          </p:nvSpPr>
          <p:spPr>
            <a:xfrm>
              <a:off x="9456719" y="2901390"/>
              <a:ext cx="2978" cy="11324"/>
            </a:xfrm>
            <a:custGeom>
              <a:avLst/>
              <a:gdLst>
                <a:gd name="connsiteX0" fmla="*/ 7132 w 28467"/>
                <a:gd name="connsiteY0" fmla="*/ 16640 h 108262"/>
                <a:gd name="connsiteX1" fmla="*/ 24277 w 28467"/>
                <a:gd name="connsiteY1" fmla="*/ 203 h 108262"/>
                <a:gd name="connsiteX2" fmla="*/ 27546 w 28467"/>
                <a:gd name="connsiteY2" fmla="*/ 12022 h 108262"/>
                <a:gd name="connsiteX3" fmla="*/ 18768 w 28467"/>
                <a:gd name="connsiteY3" fmla="*/ 82202 h 108262"/>
                <a:gd name="connsiteX4" fmla="*/ 17008 w 28467"/>
                <a:gd name="connsiteY4" fmla="*/ 108262 h 108262"/>
                <a:gd name="connsiteX5" fmla="*/ 12184 w 28467"/>
                <a:gd name="connsiteY5" fmla="*/ 88329 h 108262"/>
                <a:gd name="connsiteX6" fmla="*/ 5395 w 28467"/>
                <a:gd name="connsiteY6" fmla="*/ 90112 h 108262"/>
                <a:gd name="connsiteX7" fmla="*/ 3315 w 28467"/>
                <a:gd name="connsiteY7" fmla="*/ 106891 h 108262"/>
                <a:gd name="connsiteX8" fmla="*/ 0 w 28467"/>
                <a:gd name="connsiteY8" fmla="*/ 99370 h 108262"/>
                <a:gd name="connsiteX9" fmla="*/ 892 w 28467"/>
                <a:gd name="connsiteY9" fmla="*/ 70978 h 108262"/>
                <a:gd name="connsiteX10" fmla="*/ 7132 w 28467"/>
                <a:gd name="connsiteY10" fmla="*/ 16640 h 10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67" h="108262">
                  <a:moveTo>
                    <a:pt x="7132" y="16640"/>
                  </a:moveTo>
                  <a:cubicBezTo>
                    <a:pt x="9418" y="9004"/>
                    <a:pt x="14630" y="-1603"/>
                    <a:pt x="24277" y="203"/>
                  </a:cubicBezTo>
                  <a:cubicBezTo>
                    <a:pt x="30038" y="592"/>
                    <a:pt x="28484" y="8113"/>
                    <a:pt x="27546" y="12022"/>
                  </a:cubicBezTo>
                  <a:cubicBezTo>
                    <a:pt x="20345" y="34676"/>
                    <a:pt x="20803" y="58725"/>
                    <a:pt x="18768" y="82202"/>
                  </a:cubicBezTo>
                  <a:cubicBezTo>
                    <a:pt x="18402" y="90889"/>
                    <a:pt x="17899" y="99576"/>
                    <a:pt x="17008" y="108262"/>
                  </a:cubicBezTo>
                  <a:cubicBezTo>
                    <a:pt x="10973" y="103371"/>
                    <a:pt x="12870" y="95072"/>
                    <a:pt x="12184" y="88329"/>
                  </a:cubicBezTo>
                  <a:cubicBezTo>
                    <a:pt x="9876" y="88809"/>
                    <a:pt x="7612" y="89380"/>
                    <a:pt x="5395" y="90112"/>
                  </a:cubicBezTo>
                  <a:cubicBezTo>
                    <a:pt x="3863" y="95530"/>
                    <a:pt x="3795" y="101245"/>
                    <a:pt x="3315" y="106891"/>
                  </a:cubicBezTo>
                  <a:cubicBezTo>
                    <a:pt x="2172" y="104353"/>
                    <a:pt x="1029" y="101839"/>
                    <a:pt x="0" y="99370"/>
                  </a:cubicBezTo>
                  <a:cubicBezTo>
                    <a:pt x="23" y="89883"/>
                    <a:pt x="411" y="80419"/>
                    <a:pt x="892" y="70978"/>
                  </a:cubicBezTo>
                  <a:cubicBezTo>
                    <a:pt x="2652" y="52850"/>
                    <a:pt x="2560" y="34356"/>
                    <a:pt x="7132" y="16640"/>
                  </a:cubicBezTo>
                  <a:close/>
                </a:path>
              </a:pathLst>
            </a:custGeom>
            <a:solidFill>
              <a:srgbClr val="000B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615C6F2F-6C99-60E7-445C-2902AF175D2B}"/>
                </a:ext>
              </a:extLst>
            </p:cNvPr>
            <p:cNvSpPr/>
            <p:nvPr/>
          </p:nvSpPr>
          <p:spPr>
            <a:xfrm>
              <a:off x="9473775" y="2902356"/>
              <a:ext cx="5034" cy="12129"/>
            </a:xfrm>
            <a:custGeom>
              <a:avLst/>
              <a:gdLst>
                <a:gd name="connsiteX0" fmla="*/ 0 w 48129"/>
                <a:gd name="connsiteY0" fmla="*/ 1805 h 115959"/>
                <a:gd name="connsiteX1" fmla="*/ 28918 w 48129"/>
                <a:gd name="connsiteY1" fmla="*/ 7680 h 115959"/>
                <a:gd name="connsiteX2" fmla="*/ 47366 w 48129"/>
                <a:gd name="connsiteY2" fmla="*/ 45194 h 115959"/>
                <a:gd name="connsiteX3" fmla="*/ 34153 w 48129"/>
                <a:gd name="connsiteY3" fmla="*/ 93679 h 115959"/>
                <a:gd name="connsiteX4" fmla="*/ 33421 w 48129"/>
                <a:gd name="connsiteY4" fmla="*/ 115808 h 115959"/>
                <a:gd name="connsiteX5" fmla="*/ 9990 w 48129"/>
                <a:gd name="connsiteY5" fmla="*/ 99417 h 115959"/>
                <a:gd name="connsiteX6" fmla="*/ 0 w 48129"/>
                <a:gd name="connsiteY6" fmla="*/ 1805 h 1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29" h="115959">
                  <a:moveTo>
                    <a:pt x="0" y="1805"/>
                  </a:moveTo>
                  <a:cubicBezTo>
                    <a:pt x="9784" y="-1235"/>
                    <a:pt x="22037" y="-1144"/>
                    <a:pt x="28918" y="7680"/>
                  </a:cubicBezTo>
                  <a:cubicBezTo>
                    <a:pt x="37422" y="18425"/>
                    <a:pt x="51572" y="29763"/>
                    <a:pt x="47366" y="45194"/>
                  </a:cubicBezTo>
                  <a:cubicBezTo>
                    <a:pt x="42108" y="61173"/>
                    <a:pt x="42405" y="78706"/>
                    <a:pt x="34153" y="93679"/>
                  </a:cubicBezTo>
                  <a:cubicBezTo>
                    <a:pt x="32690" y="100858"/>
                    <a:pt x="34587" y="108447"/>
                    <a:pt x="33421" y="115808"/>
                  </a:cubicBezTo>
                  <a:cubicBezTo>
                    <a:pt x="22357" y="117180"/>
                    <a:pt x="13785" y="109041"/>
                    <a:pt x="9990" y="99417"/>
                  </a:cubicBezTo>
                  <a:cubicBezTo>
                    <a:pt x="7978" y="66796"/>
                    <a:pt x="7452" y="33764"/>
                    <a:pt x="0" y="1805"/>
                  </a:cubicBezTo>
                  <a:close/>
                </a:path>
              </a:pathLst>
            </a:custGeom>
            <a:solidFill>
              <a:srgbClr val="0E7D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827F1C66-B97A-958F-A4F2-421A320F9FAC}"/>
                </a:ext>
              </a:extLst>
            </p:cNvPr>
            <p:cNvSpPr/>
            <p:nvPr/>
          </p:nvSpPr>
          <p:spPr>
            <a:xfrm>
              <a:off x="9446633" y="2903898"/>
              <a:ext cx="10179" cy="12346"/>
            </a:xfrm>
            <a:custGeom>
              <a:avLst/>
              <a:gdLst>
                <a:gd name="connsiteX0" fmla="*/ 0 w 97315"/>
                <a:gd name="connsiteY0" fmla="*/ 23569 h 118026"/>
                <a:gd name="connsiteX1" fmla="*/ 3406 w 97315"/>
                <a:gd name="connsiteY1" fmla="*/ 0 h 118026"/>
                <a:gd name="connsiteX2" fmla="*/ 37033 w 97315"/>
                <a:gd name="connsiteY2" fmla="*/ 24735 h 118026"/>
                <a:gd name="connsiteX3" fmla="*/ 75141 w 97315"/>
                <a:gd name="connsiteY3" fmla="*/ 32598 h 118026"/>
                <a:gd name="connsiteX4" fmla="*/ 97315 w 97315"/>
                <a:gd name="connsiteY4" fmla="*/ 47000 h 118026"/>
                <a:gd name="connsiteX5" fmla="*/ 96423 w 97315"/>
                <a:gd name="connsiteY5" fmla="*/ 75393 h 118026"/>
                <a:gd name="connsiteX6" fmla="*/ 96058 w 97315"/>
                <a:gd name="connsiteY6" fmla="*/ 118026 h 118026"/>
                <a:gd name="connsiteX7" fmla="*/ 92263 w 97315"/>
                <a:gd name="connsiteY7" fmla="*/ 106185 h 118026"/>
                <a:gd name="connsiteX8" fmla="*/ 25557 w 97315"/>
                <a:gd name="connsiteY8" fmla="*/ 94824 h 118026"/>
                <a:gd name="connsiteX9" fmla="*/ 4915 w 97315"/>
                <a:gd name="connsiteY9" fmla="*/ 38702 h 118026"/>
                <a:gd name="connsiteX10" fmla="*/ 0 w 97315"/>
                <a:gd name="connsiteY10" fmla="*/ 23569 h 11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15" h="118026">
                  <a:moveTo>
                    <a:pt x="0" y="23569"/>
                  </a:moveTo>
                  <a:cubicBezTo>
                    <a:pt x="1006" y="15659"/>
                    <a:pt x="2355" y="7841"/>
                    <a:pt x="3406" y="0"/>
                  </a:cubicBezTo>
                  <a:cubicBezTo>
                    <a:pt x="13167" y="9921"/>
                    <a:pt x="23774" y="19728"/>
                    <a:pt x="37033" y="24735"/>
                  </a:cubicBezTo>
                  <a:cubicBezTo>
                    <a:pt x="49080" y="29970"/>
                    <a:pt x="62408" y="29992"/>
                    <a:pt x="75141" y="32598"/>
                  </a:cubicBezTo>
                  <a:cubicBezTo>
                    <a:pt x="84262" y="34061"/>
                    <a:pt x="90068" y="42040"/>
                    <a:pt x="97315" y="47000"/>
                  </a:cubicBezTo>
                  <a:cubicBezTo>
                    <a:pt x="96835" y="56441"/>
                    <a:pt x="96446" y="65906"/>
                    <a:pt x="96423" y="75393"/>
                  </a:cubicBezTo>
                  <a:cubicBezTo>
                    <a:pt x="96103" y="89588"/>
                    <a:pt x="96081" y="103807"/>
                    <a:pt x="96058" y="118026"/>
                  </a:cubicBezTo>
                  <a:cubicBezTo>
                    <a:pt x="94869" y="114026"/>
                    <a:pt x="93520" y="110071"/>
                    <a:pt x="92263" y="106185"/>
                  </a:cubicBezTo>
                  <a:cubicBezTo>
                    <a:pt x="69997" y="103167"/>
                    <a:pt x="46383" y="104265"/>
                    <a:pt x="25557" y="94824"/>
                  </a:cubicBezTo>
                  <a:cubicBezTo>
                    <a:pt x="24369" y="74364"/>
                    <a:pt x="13785" y="56579"/>
                    <a:pt x="4915" y="38702"/>
                  </a:cubicBezTo>
                  <a:cubicBezTo>
                    <a:pt x="2400" y="33947"/>
                    <a:pt x="640" y="28849"/>
                    <a:pt x="0" y="23569"/>
                  </a:cubicBezTo>
                  <a:close/>
                </a:path>
              </a:pathLst>
            </a:custGeom>
            <a:solidFill>
              <a:srgbClr val="0D8A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ED576AC3-36F1-B109-7C75-615F42D18357}"/>
                </a:ext>
              </a:extLst>
            </p:cNvPr>
            <p:cNvSpPr/>
            <p:nvPr/>
          </p:nvSpPr>
          <p:spPr>
            <a:xfrm>
              <a:off x="9440404" y="2904582"/>
              <a:ext cx="4254" cy="8682"/>
            </a:xfrm>
            <a:custGeom>
              <a:avLst/>
              <a:gdLst>
                <a:gd name="connsiteX0" fmla="*/ 0 w 40667"/>
                <a:gd name="connsiteY0" fmla="*/ 36164 h 83004"/>
                <a:gd name="connsiteX1" fmla="*/ 8115 w 40667"/>
                <a:gd name="connsiteY1" fmla="*/ 0 h 83004"/>
                <a:gd name="connsiteX2" fmla="*/ 13373 w 40667"/>
                <a:gd name="connsiteY2" fmla="*/ 14950 h 83004"/>
                <a:gd name="connsiteX3" fmla="*/ 34084 w 40667"/>
                <a:gd name="connsiteY3" fmla="*/ 21351 h 83004"/>
                <a:gd name="connsiteX4" fmla="*/ 35616 w 40667"/>
                <a:gd name="connsiteY4" fmla="*/ 51275 h 83004"/>
                <a:gd name="connsiteX5" fmla="*/ 40668 w 40667"/>
                <a:gd name="connsiteY5" fmla="*/ 83005 h 83004"/>
                <a:gd name="connsiteX6" fmla="*/ 5235 w 40667"/>
                <a:gd name="connsiteY6" fmla="*/ 73678 h 83004"/>
                <a:gd name="connsiteX7" fmla="*/ 0 w 40667"/>
                <a:gd name="connsiteY7" fmla="*/ 36164 h 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67" h="83004">
                  <a:moveTo>
                    <a:pt x="0" y="36164"/>
                  </a:moveTo>
                  <a:cubicBezTo>
                    <a:pt x="3086" y="24163"/>
                    <a:pt x="3886" y="11659"/>
                    <a:pt x="8115" y="0"/>
                  </a:cubicBezTo>
                  <a:cubicBezTo>
                    <a:pt x="9738" y="4983"/>
                    <a:pt x="11041" y="10150"/>
                    <a:pt x="13373" y="14950"/>
                  </a:cubicBezTo>
                  <a:cubicBezTo>
                    <a:pt x="20094" y="17602"/>
                    <a:pt x="27340" y="18608"/>
                    <a:pt x="34084" y="21351"/>
                  </a:cubicBezTo>
                  <a:cubicBezTo>
                    <a:pt x="35730" y="31249"/>
                    <a:pt x="34244" y="41331"/>
                    <a:pt x="35616" y="51275"/>
                  </a:cubicBezTo>
                  <a:cubicBezTo>
                    <a:pt x="36965" y="61882"/>
                    <a:pt x="38085" y="72558"/>
                    <a:pt x="40668" y="83005"/>
                  </a:cubicBezTo>
                  <a:cubicBezTo>
                    <a:pt x="28483" y="81450"/>
                    <a:pt x="16871" y="77358"/>
                    <a:pt x="5235" y="73678"/>
                  </a:cubicBezTo>
                  <a:cubicBezTo>
                    <a:pt x="3726" y="61151"/>
                    <a:pt x="457" y="48737"/>
                    <a:pt x="0" y="36164"/>
                  </a:cubicBezTo>
                  <a:close/>
                </a:path>
              </a:pathLst>
            </a:custGeom>
            <a:solidFill>
              <a:srgbClr val="41A3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0120BB21-DB56-ADE3-E5E5-872F56FF5977}"/>
                </a:ext>
              </a:extLst>
            </p:cNvPr>
            <p:cNvSpPr/>
            <p:nvPr/>
          </p:nvSpPr>
          <p:spPr>
            <a:xfrm>
              <a:off x="9443969" y="2906060"/>
              <a:ext cx="5337" cy="8010"/>
            </a:xfrm>
            <a:custGeom>
              <a:avLst/>
              <a:gdLst>
                <a:gd name="connsiteX0" fmla="*/ 18197 w 51023"/>
                <a:gd name="connsiteY0" fmla="*/ 0 h 76581"/>
                <a:gd name="connsiteX1" fmla="*/ 25466 w 51023"/>
                <a:gd name="connsiteY1" fmla="*/ 2903 h 76581"/>
                <a:gd name="connsiteX2" fmla="*/ 30381 w 51023"/>
                <a:gd name="connsiteY2" fmla="*/ 18037 h 76581"/>
                <a:gd name="connsiteX3" fmla="*/ 51024 w 51023"/>
                <a:gd name="connsiteY3" fmla="*/ 74158 h 76581"/>
                <a:gd name="connsiteX4" fmla="*/ 43731 w 51023"/>
                <a:gd name="connsiteY4" fmla="*/ 76581 h 76581"/>
                <a:gd name="connsiteX5" fmla="*/ 25032 w 51023"/>
                <a:gd name="connsiteY5" fmla="*/ 73198 h 76581"/>
                <a:gd name="connsiteX6" fmla="*/ 6584 w 51023"/>
                <a:gd name="connsiteY6" fmla="*/ 68877 h 76581"/>
                <a:gd name="connsiteX7" fmla="*/ 1532 w 51023"/>
                <a:gd name="connsiteY7" fmla="*/ 37148 h 76581"/>
                <a:gd name="connsiteX8" fmla="*/ 0 w 51023"/>
                <a:gd name="connsiteY8" fmla="*/ 7224 h 76581"/>
                <a:gd name="connsiteX9" fmla="*/ 2195 w 51023"/>
                <a:gd name="connsiteY9" fmla="*/ 8230 h 76581"/>
                <a:gd name="connsiteX10" fmla="*/ 12642 w 51023"/>
                <a:gd name="connsiteY10" fmla="*/ 13853 h 76581"/>
                <a:gd name="connsiteX11" fmla="*/ 18197 w 51023"/>
                <a:gd name="connsiteY11" fmla="*/ 0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3" h="76581">
                  <a:moveTo>
                    <a:pt x="18197" y="0"/>
                  </a:moveTo>
                  <a:cubicBezTo>
                    <a:pt x="20597" y="914"/>
                    <a:pt x="23020" y="1897"/>
                    <a:pt x="25466" y="2903"/>
                  </a:cubicBezTo>
                  <a:cubicBezTo>
                    <a:pt x="26106" y="8184"/>
                    <a:pt x="27866" y="13282"/>
                    <a:pt x="30381" y="18037"/>
                  </a:cubicBezTo>
                  <a:cubicBezTo>
                    <a:pt x="39251" y="35913"/>
                    <a:pt x="49835" y="53698"/>
                    <a:pt x="51024" y="74158"/>
                  </a:cubicBezTo>
                  <a:cubicBezTo>
                    <a:pt x="48578" y="74912"/>
                    <a:pt x="46131" y="75712"/>
                    <a:pt x="43731" y="76581"/>
                  </a:cubicBezTo>
                  <a:cubicBezTo>
                    <a:pt x="37468" y="75530"/>
                    <a:pt x="31181" y="74615"/>
                    <a:pt x="25032" y="73198"/>
                  </a:cubicBezTo>
                  <a:cubicBezTo>
                    <a:pt x="18860" y="71712"/>
                    <a:pt x="12756" y="70157"/>
                    <a:pt x="6584" y="68877"/>
                  </a:cubicBezTo>
                  <a:cubicBezTo>
                    <a:pt x="4001" y="58430"/>
                    <a:pt x="2880" y="47755"/>
                    <a:pt x="1532" y="37148"/>
                  </a:cubicBezTo>
                  <a:cubicBezTo>
                    <a:pt x="160" y="27203"/>
                    <a:pt x="1646" y="17122"/>
                    <a:pt x="0" y="7224"/>
                  </a:cubicBezTo>
                  <a:lnTo>
                    <a:pt x="2195" y="8230"/>
                  </a:lnTo>
                  <a:cubicBezTo>
                    <a:pt x="5715" y="9967"/>
                    <a:pt x="9167" y="11933"/>
                    <a:pt x="12642" y="13853"/>
                  </a:cubicBezTo>
                  <a:cubicBezTo>
                    <a:pt x="14562" y="9236"/>
                    <a:pt x="16551" y="4664"/>
                    <a:pt x="18197" y="0"/>
                  </a:cubicBezTo>
                  <a:close/>
                </a:path>
              </a:pathLst>
            </a:custGeom>
            <a:solidFill>
              <a:srgbClr val="1D94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3AFA9E98-822E-1469-9CA7-769E81C2F5E0}"/>
                </a:ext>
              </a:extLst>
            </p:cNvPr>
            <p:cNvSpPr/>
            <p:nvPr/>
          </p:nvSpPr>
          <p:spPr>
            <a:xfrm>
              <a:off x="9568380" y="2908690"/>
              <a:ext cx="30095" cy="28393"/>
            </a:xfrm>
            <a:custGeom>
              <a:avLst/>
              <a:gdLst>
                <a:gd name="connsiteX0" fmla="*/ 211318 w 287715"/>
                <a:gd name="connsiteY0" fmla="*/ 36096 h 271439"/>
                <a:gd name="connsiteX1" fmla="*/ 246385 w 287715"/>
                <a:gd name="connsiteY1" fmla="*/ 0 h 271439"/>
                <a:gd name="connsiteX2" fmla="*/ 287716 w 287715"/>
                <a:gd name="connsiteY2" fmla="*/ 46657 h 271439"/>
                <a:gd name="connsiteX3" fmla="*/ 244373 w 287715"/>
                <a:gd name="connsiteY3" fmla="*/ 83050 h 271439"/>
                <a:gd name="connsiteX4" fmla="*/ 215684 w 287715"/>
                <a:gd name="connsiteY4" fmla="*/ 111603 h 271439"/>
                <a:gd name="connsiteX5" fmla="*/ 196025 w 287715"/>
                <a:gd name="connsiteY5" fmla="*/ 142029 h 271439"/>
                <a:gd name="connsiteX6" fmla="*/ 190149 w 287715"/>
                <a:gd name="connsiteY6" fmla="*/ 220919 h 271439"/>
                <a:gd name="connsiteX7" fmla="*/ 168661 w 287715"/>
                <a:gd name="connsiteY7" fmla="*/ 187086 h 271439"/>
                <a:gd name="connsiteX8" fmla="*/ 166764 w 287715"/>
                <a:gd name="connsiteY8" fmla="*/ 196345 h 271439"/>
                <a:gd name="connsiteX9" fmla="*/ 192504 w 287715"/>
                <a:gd name="connsiteY9" fmla="*/ 265908 h 271439"/>
                <a:gd name="connsiteX10" fmla="*/ 163815 w 287715"/>
                <a:gd name="connsiteY10" fmla="*/ 247322 h 271439"/>
                <a:gd name="connsiteX11" fmla="*/ 119558 w 287715"/>
                <a:gd name="connsiteY11" fmla="*/ 220942 h 271439"/>
                <a:gd name="connsiteX12" fmla="*/ 50360 w 287715"/>
                <a:gd name="connsiteY12" fmla="*/ 250363 h 271439"/>
                <a:gd name="connsiteX13" fmla="*/ 13373 w 287715"/>
                <a:gd name="connsiteY13" fmla="*/ 271440 h 271439"/>
                <a:gd name="connsiteX14" fmla="*/ 1006 w 287715"/>
                <a:gd name="connsiteY14" fmla="*/ 224165 h 271439"/>
                <a:gd name="connsiteX15" fmla="*/ 0 w 287715"/>
                <a:gd name="connsiteY15" fmla="*/ 220302 h 271439"/>
                <a:gd name="connsiteX16" fmla="*/ 11407 w 287715"/>
                <a:gd name="connsiteY16" fmla="*/ 197556 h 271439"/>
                <a:gd name="connsiteX17" fmla="*/ 47412 w 287715"/>
                <a:gd name="connsiteY17" fmla="*/ 179428 h 271439"/>
                <a:gd name="connsiteX18" fmla="*/ 87874 w 287715"/>
                <a:gd name="connsiteY18" fmla="*/ 196870 h 271439"/>
                <a:gd name="connsiteX19" fmla="*/ 114940 w 287715"/>
                <a:gd name="connsiteY19" fmla="*/ 159243 h 271439"/>
                <a:gd name="connsiteX20" fmla="*/ 138211 w 287715"/>
                <a:gd name="connsiteY20" fmla="*/ 134782 h 271439"/>
                <a:gd name="connsiteX21" fmla="*/ 184183 w 287715"/>
                <a:gd name="connsiteY21" fmla="*/ 98344 h 271439"/>
                <a:gd name="connsiteX22" fmla="*/ 197030 w 287715"/>
                <a:gd name="connsiteY22" fmla="*/ 86502 h 271439"/>
                <a:gd name="connsiteX23" fmla="*/ 211318 w 287715"/>
                <a:gd name="connsiteY23" fmla="*/ 36096 h 27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15" h="271439">
                  <a:moveTo>
                    <a:pt x="211318" y="36096"/>
                  </a:moveTo>
                  <a:cubicBezTo>
                    <a:pt x="220119" y="21603"/>
                    <a:pt x="232486" y="9601"/>
                    <a:pt x="246385" y="0"/>
                  </a:cubicBezTo>
                  <a:cubicBezTo>
                    <a:pt x="259690" y="15933"/>
                    <a:pt x="273428" y="31547"/>
                    <a:pt x="287716" y="46657"/>
                  </a:cubicBezTo>
                  <a:cubicBezTo>
                    <a:pt x="271325" y="56190"/>
                    <a:pt x="257747" y="69792"/>
                    <a:pt x="244373" y="83050"/>
                  </a:cubicBezTo>
                  <a:cubicBezTo>
                    <a:pt x="234544" y="92332"/>
                    <a:pt x="226954" y="103899"/>
                    <a:pt x="215684" y="111603"/>
                  </a:cubicBezTo>
                  <a:cubicBezTo>
                    <a:pt x="205054" y="118506"/>
                    <a:pt x="201831" y="131514"/>
                    <a:pt x="196025" y="142029"/>
                  </a:cubicBezTo>
                  <a:cubicBezTo>
                    <a:pt x="187658" y="167518"/>
                    <a:pt x="194378" y="194813"/>
                    <a:pt x="190149" y="220919"/>
                  </a:cubicBezTo>
                  <a:cubicBezTo>
                    <a:pt x="183794" y="209375"/>
                    <a:pt x="180731" y="194013"/>
                    <a:pt x="168661" y="187086"/>
                  </a:cubicBezTo>
                  <a:cubicBezTo>
                    <a:pt x="162374" y="184937"/>
                    <a:pt x="165872" y="193601"/>
                    <a:pt x="166764" y="196345"/>
                  </a:cubicBezTo>
                  <a:cubicBezTo>
                    <a:pt x="175588" y="219433"/>
                    <a:pt x="183954" y="242705"/>
                    <a:pt x="192504" y="265908"/>
                  </a:cubicBezTo>
                  <a:cubicBezTo>
                    <a:pt x="181325" y="262341"/>
                    <a:pt x="173827" y="252832"/>
                    <a:pt x="163815" y="247322"/>
                  </a:cubicBezTo>
                  <a:cubicBezTo>
                    <a:pt x="149024" y="238590"/>
                    <a:pt x="134988" y="228463"/>
                    <a:pt x="119558" y="220942"/>
                  </a:cubicBezTo>
                  <a:cubicBezTo>
                    <a:pt x="93680" y="222428"/>
                    <a:pt x="74089" y="242202"/>
                    <a:pt x="50360" y="250363"/>
                  </a:cubicBezTo>
                  <a:cubicBezTo>
                    <a:pt x="36805" y="255049"/>
                    <a:pt x="24643" y="262707"/>
                    <a:pt x="13373" y="271440"/>
                  </a:cubicBezTo>
                  <a:cubicBezTo>
                    <a:pt x="9281" y="255666"/>
                    <a:pt x="5418" y="239824"/>
                    <a:pt x="1006" y="224165"/>
                  </a:cubicBezTo>
                  <a:cubicBezTo>
                    <a:pt x="754" y="223205"/>
                    <a:pt x="251" y="221262"/>
                    <a:pt x="0" y="220302"/>
                  </a:cubicBezTo>
                  <a:cubicBezTo>
                    <a:pt x="2263" y="212141"/>
                    <a:pt x="4183" y="202883"/>
                    <a:pt x="11407" y="197556"/>
                  </a:cubicBezTo>
                  <a:cubicBezTo>
                    <a:pt x="21946" y="189212"/>
                    <a:pt x="33833" y="181303"/>
                    <a:pt x="47412" y="179428"/>
                  </a:cubicBezTo>
                  <a:cubicBezTo>
                    <a:pt x="61836" y="182560"/>
                    <a:pt x="73883" y="192184"/>
                    <a:pt x="87874" y="196870"/>
                  </a:cubicBezTo>
                  <a:cubicBezTo>
                    <a:pt x="96881" y="184320"/>
                    <a:pt x="101841" y="168433"/>
                    <a:pt x="114940" y="159243"/>
                  </a:cubicBezTo>
                  <a:cubicBezTo>
                    <a:pt x="124130" y="152476"/>
                    <a:pt x="129547" y="142075"/>
                    <a:pt x="138211" y="134782"/>
                  </a:cubicBezTo>
                  <a:cubicBezTo>
                    <a:pt x="153459" y="122552"/>
                    <a:pt x="166992" y="108014"/>
                    <a:pt x="184183" y="98344"/>
                  </a:cubicBezTo>
                  <a:cubicBezTo>
                    <a:pt x="188915" y="95052"/>
                    <a:pt x="195613" y="92766"/>
                    <a:pt x="197030" y="86502"/>
                  </a:cubicBezTo>
                  <a:cubicBezTo>
                    <a:pt x="201717" y="69700"/>
                    <a:pt x="204894" y="52349"/>
                    <a:pt x="211318" y="36096"/>
                  </a:cubicBezTo>
                  <a:close/>
                </a:path>
              </a:pathLst>
            </a:custGeom>
            <a:solidFill>
              <a:srgbClr val="2DAB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2A3060C9-E2C4-CC8B-0B72-51F373F6E286}"/>
                </a:ext>
              </a:extLst>
            </p:cNvPr>
            <p:cNvSpPr/>
            <p:nvPr/>
          </p:nvSpPr>
          <p:spPr>
            <a:xfrm>
              <a:off x="9503868" y="2909433"/>
              <a:ext cx="48830" cy="19944"/>
            </a:xfrm>
            <a:custGeom>
              <a:avLst/>
              <a:gdLst>
                <a:gd name="connsiteX0" fmla="*/ 184000 w 466823"/>
                <a:gd name="connsiteY0" fmla="*/ 2529 h 190666"/>
                <a:gd name="connsiteX1" fmla="*/ 248054 w 466823"/>
                <a:gd name="connsiteY1" fmla="*/ 220 h 190666"/>
                <a:gd name="connsiteX2" fmla="*/ 379956 w 466823"/>
                <a:gd name="connsiteY2" fmla="*/ 44271 h 190666"/>
                <a:gd name="connsiteX3" fmla="*/ 427299 w 466823"/>
                <a:gd name="connsiteY3" fmla="*/ 81190 h 190666"/>
                <a:gd name="connsiteX4" fmla="*/ 450982 w 466823"/>
                <a:gd name="connsiteY4" fmla="*/ 100827 h 190666"/>
                <a:gd name="connsiteX5" fmla="*/ 466824 w 466823"/>
                <a:gd name="connsiteY5" fmla="*/ 139209 h 190666"/>
                <a:gd name="connsiteX6" fmla="*/ 445496 w 466823"/>
                <a:gd name="connsiteY6" fmla="*/ 138843 h 190666"/>
                <a:gd name="connsiteX7" fmla="*/ 373853 w 466823"/>
                <a:gd name="connsiteY7" fmla="*/ 113926 h 190666"/>
                <a:gd name="connsiteX8" fmla="*/ 326578 w 466823"/>
                <a:gd name="connsiteY8" fmla="*/ 95386 h 190666"/>
                <a:gd name="connsiteX9" fmla="*/ 272788 w 466823"/>
                <a:gd name="connsiteY9" fmla="*/ 81053 h 190666"/>
                <a:gd name="connsiteX10" fmla="*/ 229583 w 466823"/>
                <a:gd name="connsiteY10" fmla="*/ 82607 h 190666"/>
                <a:gd name="connsiteX11" fmla="*/ 96744 w 466823"/>
                <a:gd name="connsiteY11" fmla="*/ 125470 h 190666"/>
                <a:gd name="connsiteX12" fmla="*/ 52349 w 466823"/>
                <a:gd name="connsiteY12" fmla="*/ 156651 h 190666"/>
                <a:gd name="connsiteX13" fmla="*/ 16802 w 466823"/>
                <a:gd name="connsiteY13" fmla="*/ 190667 h 190666"/>
                <a:gd name="connsiteX14" fmla="*/ 0 w 466823"/>
                <a:gd name="connsiteY14" fmla="*/ 111480 h 190666"/>
                <a:gd name="connsiteX15" fmla="*/ 14196 w 466823"/>
                <a:gd name="connsiteY15" fmla="*/ 93260 h 190666"/>
                <a:gd name="connsiteX16" fmla="*/ 45994 w 466823"/>
                <a:gd name="connsiteY16" fmla="*/ 63245 h 190666"/>
                <a:gd name="connsiteX17" fmla="*/ 184000 w 466823"/>
                <a:gd name="connsiteY17" fmla="*/ 2529 h 19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6823" h="190666">
                  <a:moveTo>
                    <a:pt x="184000" y="2529"/>
                  </a:moveTo>
                  <a:cubicBezTo>
                    <a:pt x="205100" y="-1449"/>
                    <a:pt x="226703" y="540"/>
                    <a:pt x="248054" y="220"/>
                  </a:cubicBezTo>
                  <a:cubicBezTo>
                    <a:pt x="294643" y="3878"/>
                    <a:pt x="340728" y="18645"/>
                    <a:pt x="379956" y="44271"/>
                  </a:cubicBezTo>
                  <a:cubicBezTo>
                    <a:pt x="397650" y="53987"/>
                    <a:pt x="411480" y="68914"/>
                    <a:pt x="427299" y="81190"/>
                  </a:cubicBezTo>
                  <a:cubicBezTo>
                    <a:pt x="435414" y="87454"/>
                    <a:pt x="441792" y="95912"/>
                    <a:pt x="450982" y="100827"/>
                  </a:cubicBezTo>
                  <a:cubicBezTo>
                    <a:pt x="456537" y="113491"/>
                    <a:pt x="461726" y="126339"/>
                    <a:pt x="466824" y="139209"/>
                  </a:cubicBezTo>
                  <a:cubicBezTo>
                    <a:pt x="459920" y="141769"/>
                    <a:pt x="452079" y="142843"/>
                    <a:pt x="445496" y="138843"/>
                  </a:cubicBezTo>
                  <a:cubicBezTo>
                    <a:pt x="423070" y="126910"/>
                    <a:pt x="398587" y="119344"/>
                    <a:pt x="373853" y="113926"/>
                  </a:cubicBezTo>
                  <a:cubicBezTo>
                    <a:pt x="356799" y="111434"/>
                    <a:pt x="342603" y="100895"/>
                    <a:pt x="326578" y="95386"/>
                  </a:cubicBezTo>
                  <a:cubicBezTo>
                    <a:pt x="309159" y="88940"/>
                    <a:pt x="291053" y="84345"/>
                    <a:pt x="272788" y="81053"/>
                  </a:cubicBezTo>
                  <a:cubicBezTo>
                    <a:pt x="258387" y="78218"/>
                    <a:pt x="244053" y="83065"/>
                    <a:pt x="229583" y="82607"/>
                  </a:cubicBezTo>
                  <a:cubicBezTo>
                    <a:pt x="182857" y="86402"/>
                    <a:pt x="136314" y="99913"/>
                    <a:pt x="96744" y="125470"/>
                  </a:cubicBezTo>
                  <a:cubicBezTo>
                    <a:pt x="81404" y="135071"/>
                    <a:pt x="66545" y="145427"/>
                    <a:pt x="52349" y="156651"/>
                  </a:cubicBezTo>
                  <a:cubicBezTo>
                    <a:pt x="39731" y="167166"/>
                    <a:pt x="28346" y="179008"/>
                    <a:pt x="16802" y="190667"/>
                  </a:cubicBezTo>
                  <a:cubicBezTo>
                    <a:pt x="11613" y="164195"/>
                    <a:pt x="5052" y="137929"/>
                    <a:pt x="0" y="111480"/>
                  </a:cubicBezTo>
                  <a:cubicBezTo>
                    <a:pt x="3818" y="104736"/>
                    <a:pt x="8641" y="98632"/>
                    <a:pt x="14196" y="93260"/>
                  </a:cubicBezTo>
                  <a:cubicBezTo>
                    <a:pt x="24735" y="83179"/>
                    <a:pt x="34267" y="72000"/>
                    <a:pt x="45994" y="63245"/>
                  </a:cubicBezTo>
                  <a:cubicBezTo>
                    <a:pt x="85314" y="30875"/>
                    <a:pt x="133754" y="10255"/>
                    <a:pt x="184000" y="2529"/>
                  </a:cubicBezTo>
                  <a:close/>
                </a:path>
              </a:pathLst>
            </a:custGeom>
            <a:solidFill>
              <a:srgbClr val="0E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7" name="Gráfico 6">
              <a:extLst>
                <a:ext uri="{FF2B5EF4-FFF2-40B4-BE49-F238E27FC236}">
                  <a16:creationId xmlns:a16="http://schemas.microsoft.com/office/drawing/2014/main" id="{8BA76F3E-682D-66E4-1D48-B4D6D9BC3916}"/>
                </a:ext>
              </a:extLst>
            </p:cNvPr>
            <p:cNvGrpSpPr/>
            <p:nvPr/>
          </p:nvGrpSpPr>
          <p:grpSpPr>
            <a:xfrm>
              <a:off x="9458422" y="2909740"/>
              <a:ext cx="246328" cy="112926"/>
              <a:chOff x="1697217" y="3852481"/>
              <a:chExt cx="2354922" cy="1079586"/>
            </a:xfrm>
            <a:solidFill>
              <a:srgbClr val="128AB6"/>
            </a:solidFill>
          </p:grpSpPr>
          <p:sp>
            <p:nvSpPr>
              <p:cNvPr id="686" name="Forma Livre: Forma 685">
                <a:extLst>
                  <a:ext uri="{FF2B5EF4-FFF2-40B4-BE49-F238E27FC236}">
                    <a16:creationId xmlns:a16="http://schemas.microsoft.com/office/drawing/2014/main" id="{FBCFB14C-80C3-9FD1-5051-E8F596D1F1B8}"/>
                  </a:ext>
                </a:extLst>
              </p:cNvPr>
              <p:cNvSpPr/>
              <p:nvPr/>
            </p:nvSpPr>
            <p:spPr>
              <a:xfrm>
                <a:off x="1697217" y="3852481"/>
                <a:ext cx="144262" cy="108447"/>
              </a:xfrm>
              <a:custGeom>
                <a:avLst/>
                <a:gdLst>
                  <a:gd name="connsiteX0" fmla="*/ 2492 w 144262"/>
                  <a:gd name="connsiteY0" fmla="*/ 2378 h 108447"/>
                  <a:gd name="connsiteX1" fmla="*/ 21694 w 144262"/>
                  <a:gd name="connsiteY1" fmla="*/ 0 h 108447"/>
                  <a:gd name="connsiteX2" fmla="*/ 38679 w 144262"/>
                  <a:gd name="connsiteY2" fmla="*/ 12299 h 108447"/>
                  <a:gd name="connsiteX3" fmla="*/ 60625 w 144262"/>
                  <a:gd name="connsiteY3" fmla="*/ 24415 h 108447"/>
                  <a:gd name="connsiteX4" fmla="*/ 86022 w 144262"/>
                  <a:gd name="connsiteY4" fmla="*/ 33559 h 108447"/>
                  <a:gd name="connsiteX5" fmla="*/ 109934 w 144262"/>
                  <a:gd name="connsiteY5" fmla="*/ 48440 h 108447"/>
                  <a:gd name="connsiteX6" fmla="*/ 128267 w 144262"/>
                  <a:gd name="connsiteY6" fmla="*/ 51046 h 108447"/>
                  <a:gd name="connsiteX7" fmla="*/ 143835 w 144262"/>
                  <a:gd name="connsiteY7" fmla="*/ 63779 h 108447"/>
                  <a:gd name="connsiteX8" fmla="*/ 144247 w 144262"/>
                  <a:gd name="connsiteY8" fmla="*/ 87737 h 108447"/>
                  <a:gd name="connsiteX9" fmla="*/ 142281 w 144262"/>
                  <a:gd name="connsiteY9" fmla="*/ 108448 h 108447"/>
                  <a:gd name="connsiteX10" fmla="*/ 80376 w 144262"/>
                  <a:gd name="connsiteY10" fmla="*/ 82708 h 108447"/>
                  <a:gd name="connsiteX11" fmla="*/ 56990 w 144262"/>
                  <a:gd name="connsiteY11" fmla="*/ 76444 h 108447"/>
                  <a:gd name="connsiteX12" fmla="*/ 29649 w 144262"/>
                  <a:gd name="connsiteY12" fmla="*/ 53309 h 108447"/>
                  <a:gd name="connsiteX13" fmla="*/ 0 w 144262"/>
                  <a:gd name="connsiteY13" fmla="*/ 52098 h 108447"/>
                  <a:gd name="connsiteX14" fmla="*/ 732 w 144262"/>
                  <a:gd name="connsiteY14" fmla="*/ 28438 h 108447"/>
                  <a:gd name="connsiteX15" fmla="*/ 2492 w 144262"/>
                  <a:gd name="connsiteY15" fmla="*/ 2378 h 10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262" h="108447">
                    <a:moveTo>
                      <a:pt x="2492" y="2378"/>
                    </a:moveTo>
                    <a:cubicBezTo>
                      <a:pt x="8847" y="1463"/>
                      <a:pt x="15225" y="69"/>
                      <a:pt x="21694" y="0"/>
                    </a:cubicBezTo>
                    <a:cubicBezTo>
                      <a:pt x="27935" y="3200"/>
                      <a:pt x="32278" y="9213"/>
                      <a:pt x="38679" y="12299"/>
                    </a:cubicBezTo>
                    <a:cubicBezTo>
                      <a:pt x="46131" y="16071"/>
                      <a:pt x="53081" y="20803"/>
                      <a:pt x="60625" y="24415"/>
                    </a:cubicBezTo>
                    <a:cubicBezTo>
                      <a:pt x="69083" y="27409"/>
                      <a:pt x="78135" y="29009"/>
                      <a:pt x="86022" y="33559"/>
                    </a:cubicBezTo>
                    <a:cubicBezTo>
                      <a:pt x="94640" y="37445"/>
                      <a:pt x="101933" y="43526"/>
                      <a:pt x="109934" y="48440"/>
                    </a:cubicBezTo>
                    <a:cubicBezTo>
                      <a:pt x="115854" y="50200"/>
                      <a:pt x="122301" y="49218"/>
                      <a:pt x="128267" y="51046"/>
                    </a:cubicBezTo>
                    <a:cubicBezTo>
                      <a:pt x="134051" y="54475"/>
                      <a:pt x="138692" y="59459"/>
                      <a:pt x="143835" y="63779"/>
                    </a:cubicBezTo>
                    <a:cubicBezTo>
                      <a:pt x="144018" y="71735"/>
                      <a:pt x="144338" y="79713"/>
                      <a:pt x="144247" y="87737"/>
                    </a:cubicBezTo>
                    <a:cubicBezTo>
                      <a:pt x="143264" y="94572"/>
                      <a:pt x="142532" y="101498"/>
                      <a:pt x="142281" y="108448"/>
                    </a:cubicBezTo>
                    <a:cubicBezTo>
                      <a:pt x="119718" y="105042"/>
                      <a:pt x="101956" y="88880"/>
                      <a:pt x="80376" y="82708"/>
                    </a:cubicBezTo>
                    <a:cubicBezTo>
                      <a:pt x="72718" y="80261"/>
                      <a:pt x="62111" y="84170"/>
                      <a:pt x="56990" y="76444"/>
                    </a:cubicBezTo>
                    <a:cubicBezTo>
                      <a:pt x="49721" y="66911"/>
                      <a:pt x="41537" y="56967"/>
                      <a:pt x="29649" y="53309"/>
                    </a:cubicBezTo>
                    <a:cubicBezTo>
                      <a:pt x="19980" y="50681"/>
                      <a:pt x="9853" y="51824"/>
                      <a:pt x="0" y="52098"/>
                    </a:cubicBezTo>
                    <a:cubicBezTo>
                      <a:pt x="114" y="44165"/>
                      <a:pt x="297" y="36279"/>
                      <a:pt x="732" y="28438"/>
                    </a:cubicBezTo>
                    <a:cubicBezTo>
                      <a:pt x="1623" y="19751"/>
                      <a:pt x="2126" y="11064"/>
                      <a:pt x="2492" y="2378"/>
                    </a:cubicBezTo>
                    <a:close/>
                  </a:path>
                </a:pathLst>
              </a:custGeom>
              <a:solidFill>
                <a:srgbClr val="128AB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orma Livre: Forma 686">
                <a:extLst>
                  <a:ext uri="{FF2B5EF4-FFF2-40B4-BE49-F238E27FC236}">
                    <a16:creationId xmlns:a16="http://schemas.microsoft.com/office/drawing/2014/main" id="{B19D81EF-8C93-BC65-43AD-17F5885B5F9D}"/>
                  </a:ext>
                </a:extLst>
              </p:cNvPr>
              <p:cNvSpPr/>
              <p:nvPr/>
            </p:nvSpPr>
            <p:spPr>
              <a:xfrm>
                <a:off x="3935065" y="4703239"/>
                <a:ext cx="117075" cy="228828"/>
              </a:xfrm>
              <a:custGeom>
                <a:avLst/>
                <a:gdLst>
                  <a:gd name="connsiteX0" fmla="*/ 4421 w 117075"/>
                  <a:gd name="connsiteY0" fmla="*/ 39434 h 228828"/>
                  <a:gd name="connsiteX1" fmla="*/ 2684 w 117075"/>
                  <a:gd name="connsiteY1" fmla="*/ 0 h 228828"/>
                  <a:gd name="connsiteX2" fmla="*/ 7393 w 117075"/>
                  <a:gd name="connsiteY2" fmla="*/ 16208 h 228828"/>
                  <a:gd name="connsiteX3" fmla="*/ 24721 w 117075"/>
                  <a:gd name="connsiteY3" fmla="*/ 51001 h 228828"/>
                  <a:gd name="connsiteX4" fmla="*/ 44861 w 117075"/>
                  <a:gd name="connsiteY4" fmla="*/ 75210 h 228828"/>
                  <a:gd name="connsiteX5" fmla="*/ 38140 w 117075"/>
                  <a:gd name="connsiteY5" fmla="*/ 47960 h 228828"/>
                  <a:gd name="connsiteX6" fmla="*/ 42666 w 117075"/>
                  <a:gd name="connsiteY6" fmla="*/ 48738 h 228828"/>
                  <a:gd name="connsiteX7" fmla="*/ 58714 w 117075"/>
                  <a:gd name="connsiteY7" fmla="*/ 75621 h 228828"/>
                  <a:gd name="connsiteX8" fmla="*/ 78488 w 117075"/>
                  <a:gd name="connsiteY8" fmla="*/ 107076 h 228828"/>
                  <a:gd name="connsiteX9" fmla="*/ 80134 w 117075"/>
                  <a:gd name="connsiteY9" fmla="*/ 101499 h 228828"/>
                  <a:gd name="connsiteX10" fmla="*/ 91906 w 117075"/>
                  <a:gd name="connsiteY10" fmla="*/ 137435 h 228828"/>
                  <a:gd name="connsiteX11" fmla="*/ 94787 w 117075"/>
                  <a:gd name="connsiteY11" fmla="*/ 134600 h 228828"/>
                  <a:gd name="connsiteX12" fmla="*/ 98399 w 117075"/>
                  <a:gd name="connsiteY12" fmla="*/ 149207 h 228828"/>
                  <a:gd name="connsiteX13" fmla="*/ 96044 w 117075"/>
                  <a:gd name="connsiteY13" fmla="*/ 169484 h 228828"/>
                  <a:gd name="connsiteX14" fmla="*/ 101096 w 117075"/>
                  <a:gd name="connsiteY14" fmla="*/ 171793 h 228828"/>
                  <a:gd name="connsiteX15" fmla="*/ 117075 w 117075"/>
                  <a:gd name="connsiteY15" fmla="*/ 228829 h 228828"/>
                  <a:gd name="connsiteX16" fmla="*/ 108228 w 117075"/>
                  <a:gd name="connsiteY16" fmla="*/ 221399 h 228828"/>
                  <a:gd name="connsiteX17" fmla="*/ 80111 w 117075"/>
                  <a:gd name="connsiteY17" fmla="*/ 183246 h 228828"/>
                  <a:gd name="connsiteX18" fmla="*/ 59285 w 117075"/>
                  <a:gd name="connsiteY18" fmla="*/ 171908 h 228828"/>
                  <a:gd name="connsiteX19" fmla="*/ 33111 w 117075"/>
                  <a:gd name="connsiteY19" fmla="*/ 108997 h 228828"/>
                  <a:gd name="connsiteX20" fmla="*/ 20789 w 117075"/>
                  <a:gd name="connsiteY20" fmla="*/ 64511 h 228828"/>
                  <a:gd name="connsiteX21" fmla="*/ 6319 w 117075"/>
                  <a:gd name="connsiteY21" fmla="*/ 28850 h 228828"/>
                  <a:gd name="connsiteX22" fmla="*/ 11531 w 117075"/>
                  <a:gd name="connsiteY22" fmla="*/ 57127 h 228828"/>
                  <a:gd name="connsiteX23" fmla="*/ 9108 w 117075"/>
                  <a:gd name="connsiteY23" fmla="*/ 79050 h 228828"/>
                  <a:gd name="connsiteX24" fmla="*/ 4421 w 117075"/>
                  <a:gd name="connsiteY24" fmla="*/ 39434 h 22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7075" h="228828">
                    <a:moveTo>
                      <a:pt x="4421" y="39434"/>
                    </a:moveTo>
                    <a:cubicBezTo>
                      <a:pt x="2113" y="26701"/>
                      <a:pt x="-3214" y="12345"/>
                      <a:pt x="2684" y="0"/>
                    </a:cubicBezTo>
                    <a:cubicBezTo>
                      <a:pt x="4124" y="5372"/>
                      <a:pt x="5656" y="10813"/>
                      <a:pt x="7393" y="16208"/>
                    </a:cubicBezTo>
                    <a:cubicBezTo>
                      <a:pt x="9633" y="29284"/>
                      <a:pt x="17451" y="40211"/>
                      <a:pt x="24721" y="51001"/>
                    </a:cubicBezTo>
                    <a:cubicBezTo>
                      <a:pt x="30665" y="59619"/>
                      <a:pt x="36380" y="68717"/>
                      <a:pt x="44861" y="75210"/>
                    </a:cubicBezTo>
                    <a:cubicBezTo>
                      <a:pt x="43649" y="65883"/>
                      <a:pt x="40860" y="56899"/>
                      <a:pt x="38140" y="47960"/>
                    </a:cubicBezTo>
                    <a:cubicBezTo>
                      <a:pt x="39283" y="48166"/>
                      <a:pt x="41546" y="48555"/>
                      <a:pt x="42666" y="48738"/>
                    </a:cubicBezTo>
                    <a:cubicBezTo>
                      <a:pt x="46781" y="58362"/>
                      <a:pt x="52884" y="66934"/>
                      <a:pt x="58714" y="75621"/>
                    </a:cubicBezTo>
                    <a:cubicBezTo>
                      <a:pt x="62577" y="87531"/>
                      <a:pt x="70144" y="97864"/>
                      <a:pt x="78488" y="107076"/>
                    </a:cubicBezTo>
                    <a:cubicBezTo>
                      <a:pt x="78899" y="105682"/>
                      <a:pt x="79722" y="102893"/>
                      <a:pt x="80134" y="101499"/>
                    </a:cubicBezTo>
                    <a:cubicBezTo>
                      <a:pt x="86352" y="112814"/>
                      <a:pt x="83494" y="126942"/>
                      <a:pt x="91906" y="137435"/>
                    </a:cubicBezTo>
                    <a:cubicBezTo>
                      <a:pt x="92615" y="136726"/>
                      <a:pt x="94055" y="135309"/>
                      <a:pt x="94787" y="134600"/>
                    </a:cubicBezTo>
                    <a:cubicBezTo>
                      <a:pt x="95998" y="139423"/>
                      <a:pt x="97256" y="144270"/>
                      <a:pt x="98399" y="149207"/>
                    </a:cubicBezTo>
                    <a:cubicBezTo>
                      <a:pt x="99633" y="156042"/>
                      <a:pt x="103268" y="164684"/>
                      <a:pt x="96044" y="169484"/>
                    </a:cubicBezTo>
                    <a:cubicBezTo>
                      <a:pt x="97301" y="170056"/>
                      <a:pt x="99839" y="171199"/>
                      <a:pt x="101096" y="171793"/>
                    </a:cubicBezTo>
                    <a:cubicBezTo>
                      <a:pt x="106834" y="190676"/>
                      <a:pt x="111680" y="209832"/>
                      <a:pt x="117075" y="228829"/>
                    </a:cubicBezTo>
                    <a:cubicBezTo>
                      <a:pt x="112984" y="228029"/>
                      <a:pt x="110583" y="224371"/>
                      <a:pt x="108228" y="221399"/>
                    </a:cubicBezTo>
                    <a:cubicBezTo>
                      <a:pt x="98879" y="208643"/>
                      <a:pt x="87746" y="197168"/>
                      <a:pt x="80111" y="183246"/>
                    </a:cubicBezTo>
                    <a:cubicBezTo>
                      <a:pt x="76156" y="175565"/>
                      <a:pt x="67378" y="172479"/>
                      <a:pt x="59285" y="171908"/>
                    </a:cubicBezTo>
                    <a:cubicBezTo>
                      <a:pt x="49593" y="151334"/>
                      <a:pt x="42323" y="129753"/>
                      <a:pt x="33111" y="108997"/>
                    </a:cubicBezTo>
                    <a:cubicBezTo>
                      <a:pt x="26527" y="94800"/>
                      <a:pt x="28150" y="78387"/>
                      <a:pt x="20789" y="64511"/>
                    </a:cubicBezTo>
                    <a:cubicBezTo>
                      <a:pt x="16834" y="52258"/>
                      <a:pt x="14091" y="39456"/>
                      <a:pt x="6319" y="28850"/>
                    </a:cubicBezTo>
                    <a:cubicBezTo>
                      <a:pt x="7713" y="38313"/>
                      <a:pt x="9793" y="47686"/>
                      <a:pt x="11531" y="57127"/>
                    </a:cubicBezTo>
                    <a:cubicBezTo>
                      <a:pt x="10296" y="64351"/>
                      <a:pt x="9382" y="71666"/>
                      <a:pt x="9108" y="79050"/>
                    </a:cubicBezTo>
                    <a:cubicBezTo>
                      <a:pt x="9245" y="65700"/>
                      <a:pt x="9519" y="52007"/>
                      <a:pt x="4421" y="39434"/>
                    </a:cubicBezTo>
                    <a:close/>
                  </a:path>
                </a:pathLst>
              </a:custGeom>
              <a:solidFill>
                <a:srgbClr val="128AB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5338F3A7-13C8-7C28-7F33-FF0C0301C194}"/>
                </a:ext>
              </a:extLst>
            </p:cNvPr>
            <p:cNvSpPr/>
            <p:nvPr/>
          </p:nvSpPr>
          <p:spPr>
            <a:xfrm>
              <a:off x="9456681" y="2910630"/>
              <a:ext cx="8870" cy="43845"/>
            </a:xfrm>
            <a:custGeom>
              <a:avLst/>
              <a:gdLst>
                <a:gd name="connsiteX0" fmla="*/ 5761 w 84801"/>
                <a:gd name="connsiteY0" fmla="*/ 1783 h 419160"/>
                <a:gd name="connsiteX1" fmla="*/ 12550 w 84801"/>
                <a:gd name="connsiteY1" fmla="*/ 0 h 419160"/>
                <a:gd name="connsiteX2" fmla="*/ 17374 w 84801"/>
                <a:gd name="connsiteY2" fmla="*/ 19934 h 419160"/>
                <a:gd name="connsiteX3" fmla="*/ 16642 w 84801"/>
                <a:gd name="connsiteY3" fmla="*/ 43594 h 419160"/>
                <a:gd name="connsiteX4" fmla="*/ 19362 w 84801"/>
                <a:gd name="connsiteY4" fmla="*/ 107396 h 419160"/>
                <a:gd name="connsiteX5" fmla="*/ 22997 w 84801"/>
                <a:gd name="connsiteY5" fmla="*/ 130188 h 419160"/>
                <a:gd name="connsiteX6" fmla="*/ 63642 w 84801"/>
                <a:gd name="connsiteY6" fmla="*/ 242408 h 419160"/>
                <a:gd name="connsiteX7" fmla="*/ 84148 w 84801"/>
                <a:gd name="connsiteY7" fmla="*/ 308564 h 419160"/>
                <a:gd name="connsiteX8" fmla="*/ 57242 w 84801"/>
                <a:gd name="connsiteY8" fmla="*/ 419161 h 419160"/>
                <a:gd name="connsiteX9" fmla="*/ 71186 w 84801"/>
                <a:gd name="connsiteY9" fmla="*/ 329070 h 419160"/>
                <a:gd name="connsiteX10" fmla="*/ 59025 w 84801"/>
                <a:gd name="connsiteY10" fmla="*/ 262730 h 419160"/>
                <a:gd name="connsiteX11" fmla="*/ 17625 w 84801"/>
                <a:gd name="connsiteY11" fmla="*/ 162946 h 419160"/>
                <a:gd name="connsiteX12" fmla="*/ 4824 w 84801"/>
                <a:gd name="connsiteY12" fmla="*/ 107099 h 419160"/>
                <a:gd name="connsiteX13" fmla="*/ 0 w 84801"/>
                <a:gd name="connsiteY13" fmla="*/ 53675 h 419160"/>
                <a:gd name="connsiteX14" fmla="*/ 366 w 84801"/>
                <a:gd name="connsiteY14" fmla="*/ 11042 h 419160"/>
                <a:gd name="connsiteX15" fmla="*/ 3681 w 84801"/>
                <a:gd name="connsiteY15" fmla="*/ 18562 h 419160"/>
                <a:gd name="connsiteX16" fmla="*/ 5761 w 84801"/>
                <a:gd name="connsiteY16" fmla="*/ 1783 h 41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801" h="419160">
                  <a:moveTo>
                    <a:pt x="5761" y="1783"/>
                  </a:moveTo>
                  <a:cubicBezTo>
                    <a:pt x="7978" y="1052"/>
                    <a:pt x="10241" y="480"/>
                    <a:pt x="12550" y="0"/>
                  </a:cubicBezTo>
                  <a:cubicBezTo>
                    <a:pt x="13236" y="6744"/>
                    <a:pt x="11339" y="15042"/>
                    <a:pt x="17374" y="19934"/>
                  </a:cubicBezTo>
                  <a:cubicBezTo>
                    <a:pt x="16939" y="27775"/>
                    <a:pt x="16756" y="35662"/>
                    <a:pt x="16642" y="43594"/>
                  </a:cubicBezTo>
                  <a:cubicBezTo>
                    <a:pt x="16299" y="64877"/>
                    <a:pt x="16688" y="86228"/>
                    <a:pt x="19362" y="107396"/>
                  </a:cubicBezTo>
                  <a:cubicBezTo>
                    <a:pt x="20277" y="115009"/>
                    <a:pt x="21466" y="122644"/>
                    <a:pt x="22997" y="130188"/>
                  </a:cubicBezTo>
                  <a:cubicBezTo>
                    <a:pt x="29649" y="169758"/>
                    <a:pt x="46863" y="206334"/>
                    <a:pt x="63642" y="242408"/>
                  </a:cubicBezTo>
                  <a:cubicBezTo>
                    <a:pt x="73381" y="263370"/>
                    <a:pt x="82548" y="285224"/>
                    <a:pt x="84148" y="308564"/>
                  </a:cubicBezTo>
                  <a:cubicBezTo>
                    <a:pt x="87965" y="347243"/>
                    <a:pt x="74547" y="385191"/>
                    <a:pt x="57242" y="419161"/>
                  </a:cubicBezTo>
                  <a:cubicBezTo>
                    <a:pt x="66523" y="390014"/>
                    <a:pt x="68900" y="359359"/>
                    <a:pt x="71186" y="329070"/>
                  </a:cubicBezTo>
                  <a:cubicBezTo>
                    <a:pt x="72763" y="306301"/>
                    <a:pt x="67963" y="283556"/>
                    <a:pt x="59025" y="262730"/>
                  </a:cubicBezTo>
                  <a:cubicBezTo>
                    <a:pt x="44989" y="229560"/>
                    <a:pt x="28255" y="197442"/>
                    <a:pt x="17625" y="162946"/>
                  </a:cubicBezTo>
                  <a:cubicBezTo>
                    <a:pt x="11910" y="144681"/>
                    <a:pt x="7772" y="125981"/>
                    <a:pt x="4824" y="107099"/>
                  </a:cubicBezTo>
                  <a:cubicBezTo>
                    <a:pt x="1943" y="89428"/>
                    <a:pt x="709" y="71552"/>
                    <a:pt x="0" y="53675"/>
                  </a:cubicBezTo>
                  <a:cubicBezTo>
                    <a:pt x="23" y="39456"/>
                    <a:pt x="46" y="25238"/>
                    <a:pt x="366" y="11042"/>
                  </a:cubicBezTo>
                  <a:cubicBezTo>
                    <a:pt x="1395" y="13510"/>
                    <a:pt x="2538" y="16025"/>
                    <a:pt x="3681" y="18562"/>
                  </a:cubicBezTo>
                  <a:cubicBezTo>
                    <a:pt x="4161" y="12916"/>
                    <a:pt x="4229" y="7201"/>
                    <a:pt x="5761" y="1783"/>
                  </a:cubicBezTo>
                  <a:close/>
                </a:path>
              </a:pathLst>
            </a:custGeom>
            <a:solidFill>
              <a:srgbClr val="0001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834DB6E1-18FF-6D18-030F-A5CFBF40F0FF}"/>
                </a:ext>
              </a:extLst>
            </p:cNvPr>
            <p:cNvSpPr/>
            <p:nvPr/>
          </p:nvSpPr>
          <p:spPr>
            <a:xfrm>
              <a:off x="9440952" y="2912289"/>
              <a:ext cx="5302" cy="18316"/>
            </a:xfrm>
            <a:custGeom>
              <a:avLst/>
              <a:gdLst>
                <a:gd name="connsiteX0" fmla="*/ 0 w 50683"/>
                <a:gd name="connsiteY0" fmla="*/ 0 h 175107"/>
                <a:gd name="connsiteX1" fmla="*/ 35433 w 50683"/>
                <a:gd name="connsiteY1" fmla="*/ 9327 h 175107"/>
                <a:gd name="connsiteX2" fmla="*/ 50452 w 50683"/>
                <a:gd name="connsiteY2" fmla="*/ 57653 h 175107"/>
                <a:gd name="connsiteX3" fmla="*/ 37925 w 50683"/>
                <a:gd name="connsiteY3" fmla="*/ 102984 h 175107"/>
                <a:gd name="connsiteX4" fmla="*/ 31913 w 50683"/>
                <a:gd name="connsiteY4" fmla="*/ 175108 h 175107"/>
                <a:gd name="connsiteX5" fmla="*/ 0 w 50683"/>
                <a:gd name="connsiteY5" fmla="*/ 0 h 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83" h="175107">
                  <a:moveTo>
                    <a:pt x="0" y="0"/>
                  </a:moveTo>
                  <a:cubicBezTo>
                    <a:pt x="11636" y="3680"/>
                    <a:pt x="23249" y="7772"/>
                    <a:pt x="35433" y="9327"/>
                  </a:cubicBezTo>
                  <a:cubicBezTo>
                    <a:pt x="43868" y="23934"/>
                    <a:pt x="52189" y="40234"/>
                    <a:pt x="50452" y="57653"/>
                  </a:cubicBezTo>
                  <a:cubicBezTo>
                    <a:pt x="50338" y="73609"/>
                    <a:pt x="43800" y="88468"/>
                    <a:pt x="37925" y="102984"/>
                  </a:cubicBezTo>
                  <a:cubicBezTo>
                    <a:pt x="28804" y="126027"/>
                    <a:pt x="35776" y="151219"/>
                    <a:pt x="31913" y="175108"/>
                  </a:cubicBezTo>
                  <a:cubicBezTo>
                    <a:pt x="18242" y="117363"/>
                    <a:pt x="9373" y="58567"/>
                    <a:pt x="0" y="0"/>
                  </a:cubicBezTo>
                  <a:close/>
                </a:path>
              </a:pathLst>
            </a:custGeom>
            <a:solidFill>
              <a:srgbClr val="3FAE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1E34665D-B9C1-B570-63EC-227F63DC9CCB}"/>
                </a:ext>
              </a:extLst>
            </p:cNvPr>
            <p:cNvSpPr/>
            <p:nvPr/>
          </p:nvSpPr>
          <p:spPr>
            <a:xfrm>
              <a:off x="9474756" y="2912755"/>
              <a:ext cx="9294" cy="13006"/>
            </a:xfrm>
            <a:custGeom>
              <a:avLst/>
              <a:gdLst>
                <a:gd name="connsiteX0" fmla="*/ 617 w 88856"/>
                <a:gd name="connsiteY0" fmla="*/ 0 h 124335"/>
                <a:gd name="connsiteX1" fmla="*/ 24049 w 88856"/>
                <a:gd name="connsiteY1" fmla="*/ 16391 h 124335"/>
                <a:gd name="connsiteX2" fmla="*/ 34130 w 88856"/>
                <a:gd name="connsiteY2" fmla="*/ 16756 h 124335"/>
                <a:gd name="connsiteX3" fmla="*/ 46954 w 88856"/>
                <a:gd name="connsiteY3" fmla="*/ 47435 h 124335"/>
                <a:gd name="connsiteX4" fmla="*/ 55618 w 88856"/>
                <a:gd name="connsiteY4" fmla="*/ 47480 h 124335"/>
                <a:gd name="connsiteX5" fmla="*/ 62774 w 88856"/>
                <a:gd name="connsiteY5" fmla="*/ 28438 h 124335"/>
                <a:gd name="connsiteX6" fmla="*/ 73403 w 88856"/>
                <a:gd name="connsiteY6" fmla="*/ 39456 h 124335"/>
                <a:gd name="connsiteX7" fmla="*/ 79416 w 88856"/>
                <a:gd name="connsiteY7" fmla="*/ 21168 h 124335"/>
                <a:gd name="connsiteX8" fmla="*/ 81519 w 88856"/>
                <a:gd name="connsiteY8" fmla="*/ 26609 h 124335"/>
                <a:gd name="connsiteX9" fmla="*/ 88720 w 88856"/>
                <a:gd name="connsiteY9" fmla="*/ 25192 h 124335"/>
                <a:gd name="connsiteX10" fmla="*/ 88857 w 88856"/>
                <a:gd name="connsiteY10" fmla="*/ 26518 h 124335"/>
                <a:gd name="connsiteX11" fmla="*/ 81976 w 88856"/>
                <a:gd name="connsiteY11" fmla="*/ 99395 h 124335"/>
                <a:gd name="connsiteX12" fmla="*/ 74089 w 88856"/>
                <a:gd name="connsiteY12" fmla="*/ 99578 h 124335"/>
                <a:gd name="connsiteX13" fmla="*/ 68123 w 88856"/>
                <a:gd name="connsiteY13" fmla="*/ 124336 h 124335"/>
                <a:gd name="connsiteX14" fmla="*/ 47160 w 88856"/>
                <a:gd name="connsiteY14" fmla="*/ 104676 h 124335"/>
                <a:gd name="connsiteX15" fmla="*/ 5166 w 88856"/>
                <a:gd name="connsiteY15" fmla="*/ 71369 h 124335"/>
                <a:gd name="connsiteX16" fmla="*/ 0 w 88856"/>
                <a:gd name="connsiteY16" fmla="*/ 75804 h 124335"/>
                <a:gd name="connsiteX17" fmla="*/ 617 w 88856"/>
                <a:gd name="connsiteY17" fmla="*/ 0 h 1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856" h="124335">
                  <a:moveTo>
                    <a:pt x="617" y="0"/>
                  </a:moveTo>
                  <a:cubicBezTo>
                    <a:pt x="4412" y="9624"/>
                    <a:pt x="12984" y="17762"/>
                    <a:pt x="24049" y="16391"/>
                  </a:cubicBezTo>
                  <a:cubicBezTo>
                    <a:pt x="27386" y="16482"/>
                    <a:pt x="30747" y="16596"/>
                    <a:pt x="34130" y="16756"/>
                  </a:cubicBezTo>
                  <a:cubicBezTo>
                    <a:pt x="33284" y="28621"/>
                    <a:pt x="40394" y="38291"/>
                    <a:pt x="46954" y="47435"/>
                  </a:cubicBezTo>
                  <a:cubicBezTo>
                    <a:pt x="49766" y="47869"/>
                    <a:pt x="52715" y="47800"/>
                    <a:pt x="55618" y="47480"/>
                  </a:cubicBezTo>
                  <a:cubicBezTo>
                    <a:pt x="64717" y="46840"/>
                    <a:pt x="61562" y="34587"/>
                    <a:pt x="62774" y="28438"/>
                  </a:cubicBezTo>
                  <a:cubicBezTo>
                    <a:pt x="66111" y="32278"/>
                    <a:pt x="69677" y="35936"/>
                    <a:pt x="73403" y="39456"/>
                  </a:cubicBezTo>
                  <a:cubicBezTo>
                    <a:pt x="75507" y="33376"/>
                    <a:pt x="77495" y="27272"/>
                    <a:pt x="79416" y="21168"/>
                  </a:cubicBezTo>
                  <a:cubicBezTo>
                    <a:pt x="79941" y="22517"/>
                    <a:pt x="80993" y="25238"/>
                    <a:pt x="81519" y="26609"/>
                  </a:cubicBezTo>
                  <a:cubicBezTo>
                    <a:pt x="83896" y="26083"/>
                    <a:pt x="86297" y="25603"/>
                    <a:pt x="88720" y="25192"/>
                  </a:cubicBezTo>
                  <a:lnTo>
                    <a:pt x="88857" y="26518"/>
                  </a:lnTo>
                  <a:cubicBezTo>
                    <a:pt x="80490" y="49881"/>
                    <a:pt x="84331" y="75141"/>
                    <a:pt x="81976" y="99395"/>
                  </a:cubicBezTo>
                  <a:cubicBezTo>
                    <a:pt x="79324" y="99418"/>
                    <a:pt x="76695" y="99464"/>
                    <a:pt x="74089" y="99578"/>
                  </a:cubicBezTo>
                  <a:cubicBezTo>
                    <a:pt x="71003" y="107534"/>
                    <a:pt x="69152" y="115855"/>
                    <a:pt x="68123" y="124336"/>
                  </a:cubicBezTo>
                  <a:cubicBezTo>
                    <a:pt x="61562" y="117318"/>
                    <a:pt x="54658" y="110642"/>
                    <a:pt x="47160" y="104676"/>
                  </a:cubicBezTo>
                  <a:cubicBezTo>
                    <a:pt x="33353" y="93360"/>
                    <a:pt x="23157" y="76535"/>
                    <a:pt x="5166" y="71369"/>
                  </a:cubicBezTo>
                  <a:cubicBezTo>
                    <a:pt x="3429" y="72809"/>
                    <a:pt x="1692" y="74272"/>
                    <a:pt x="0" y="75804"/>
                  </a:cubicBezTo>
                  <a:cubicBezTo>
                    <a:pt x="1372" y="50566"/>
                    <a:pt x="1737" y="25238"/>
                    <a:pt x="617" y="0"/>
                  </a:cubicBezTo>
                  <a:close/>
                </a:path>
              </a:pathLst>
            </a:custGeom>
            <a:solidFill>
              <a:srgbClr val="1083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EE442AB4-5B94-EE99-C34D-94F36736B81B}"/>
                </a:ext>
              </a:extLst>
            </p:cNvPr>
            <p:cNvSpPr/>
            <p:nvPr/>
          </p:nvSpPr>
          <p:spPr>
            <a:xfrm>
              <a:off x="9444290" y="2913265"/>
              <a:ext cx="3652" cy="24333"/>
            </a:xfrm>
            <a:custGeom>
              <a:avLst/>
              <a:gdLst>
                <a:gd name="connsiteX0" fmla="*/ 3520 w 34912"/>
                <a:gd name="connsiteY0" fmla="*/ 0 h 232623"/>
                <a:gd name="connsiteX1" fmla="*/ 21968 w 34912"/>
                <a:gd name="connsiteY1" fmla="*/ 4321 h 232623"/>
                <a:gd name="connsiteX2" fmla="*/ 31890 w 34912"/>
                <a:gd name="connsiteY2" fmla="*/ 26701 h 232623"/>
                <a:gd name="connsiteX3" fmla="*/ 34016 w 34912"/>
                <a:gd name="connsiteY3" fmla="*/ 52098 h 232623"/>
                <a:gd name="connsiteX4" fmla="*/ 19454 w 34912"/>
                <a:gd name="connsiteY4" fmla="*/ 112494 h 232623"/>
                <a:gd name="connsiteX5" fmla="*/ 18265 w 34912"/>
                <a:gd name="connsiteY5" fmla="*/ 132496 h 232623"/>
                <a:gd name="connsiteX6" fmla="*/ 16048 w 34912"/>
                <a:gd name="connsiteY6" fmla="*/ 173759 h 232623"/>
                <a:gd name="connsiteX7" fmla="*/ 16025 w 34912"/>
                <a:gd name="connsiteY7" fmla="*/ 232623 h 232623"/>
                <a:gd name="connsiteX8" fmla="*/ 0 w 34912"/>
                <a:gd name="connsiteY8" fmla="*/ 165781 h 232623"/>
                <a:gd name="connsiteX9" fmla="*/ 6012 w 34912"/>
                <a:gd name="connsiteY9" fmla="*/ 93657 h 232623"/>
                <a:gd name="connsiteX10" fmla="*/ 18539 w 34912"/>
                <a:gd name="connsiteY10" fmla="*/ 48326 h 232623"/>
                <a:gd name="connsiteX11" fmla="*/ 3520 w 34912"/>
                <a:gd name="connsiteY11" fmla="*/ 0 h 23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912" h="232623">
                  <a:moveTo>
                    <a:pt x="3520" y="0"/>
                  </a:moveTo>
                  <a:cubicBezTo>
                    <a:pt x="9693" y="1280"/>
                    <a:pt x="15796" y="2835"/>
                    <a:pt x="21968" y="4321"/>
                  </a:cubicBezTo>
                  <a:cubicBezTo>
                    <a:pt x="25123" y="11819"/>
                    <a:pt x="29284" y="18928"/>
                    <a:pt x="31890" y="26701"/>
                  </a:cubicBezTo>
                  <a:cubicBezTo>
                    <a:pt x="33878" y="34976"/>
                    <a:pt x="33261" y="43617"/>
                    <a:pt x="34016" y="52098"/>
                  </a:cubicBezTo>
                  <a:cubicBezTo>
                    <a:pt x="36805" y="73106"/>
                    <a:pt x="33398" y="95783"/>
                    <a:pt x="19454" y="112494"/>
                  </a:cubicBezTo>
                  <a:cubicBezTo>
                    <a:pt x="20162" y="119146"/>
                    <a:pt x="19865" y="125913"/>
                    <a:pt x="18265" y="132496"/>
                  </a:cubicBezTo>
                  <a:cubicBezTo>
                    <a:pt x="14928" y="146007"/>
                    <a:pt x="16299" y="159974"/>
                    <a:pt x="16048" y="173759"/>
                  </a:cubicBezTo>
                  <a:cubicBezTo>
                    <a:pt x="15499" y="193373"/>
                    <a:pt x="22243" y="213330"/>
                    <a:pt x="16025" y="232623"/>
                  </a:cubicBezTo>
                  <a:cubicBezTo>
                    <a:pt x="9464" y="210701"/>
                    <a:pt x="4115" y="188252"/>
                    <a:pt x="0" y="165781"/>
                  </a:cubicBezTo>
                  <a:cubicBezTo>
                    <a:pt x="3863" y="141892"/>
                    <a:pt x="-3109" y="116700"/>
                    <a:pt x="6012" y="93657"/>
                  </a:cubicBezTo>
                  <a:cubicBezTo>
                    <a:pt x="11887" y="79141"/>
                    <a:pt x="18425" y="64282"/>
                    <a:pt x="18539" y="48326"/>
                  </a:cubicBezTo>
                  <a:cubicBezTo>
                    <a:pt x="20277" y="30907"/>
                    <a:pt x="11956" y="14608"/>
                    <a:pt x="3520" y="0"/>
                  </a:cubicBezTo>
                  <a:close/>
                </a:path>
              </a:pathLst>
            </a:custGeom>
            <a:solidFill>
              <a:srgbClr val="27A7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C5ED5056-8977-75DD-4324-76302B6699BE}"/>
                </a:ext>
              </a:extLst>
            </p:cNvPr>
            <p:cNvSpPr/>
            <p:nvPr/>
          </p:nvSpPr>
          <p:spPr>
            <a:xfrm>
              <a:off x="9446588" y="2913717"/>
              <a:ext cx="2712" cy="6963"/>
            </a:xfrm>
            <a:custGeom>
              <a:avLst/>
              <a:gdLst>
                <a:gd name="connsiteX0" fmla="*/ 0 w 25923"/>
                <a:gd name="connsiteY0" fmla="*/ 0 h 66568"/>
                <a:gd name="connsiteX1" fmla="*/ 18699 w 25923"/>
                <a:gd name="connsiteY1" fmla="*/ 3383 h 66568"/>
                <a:gd name="connsiteX2" fmla="*/ 24780 w 25923"/>
                <a:gd name="connsiteY2" fmla="*/ 18905 h 66568"/>
                <a:gd name="connsiteX3" fmla="*/ 25923 w 25923"/>
                <a:gd name="connsiteY3" fmla="*/ 54590 h 66568"/>
                <a:gd name="connsiteX4" fmla="*/ 18539 w 25923"/>
                <a:gd name="connsiteY4" fmla="*/ 66568 h 66568"/>
                <a:gd name="connsiteX5" fmla="*/ 12047 w 25923"/>
                <a:gd name="connsiteY5" fmla="*/ 47777 h 66568"/>
                <a:gd name="connsiteX6" fmla="*/ 9921 w 25923"/>
                <a:gd name="connsiteY6" fmla="*/ 22380 h 66568"/>
                <a:gd name="connsiteX7" fmla="*/ 0 w 25923"/>
                <a:gd name="connsiteY7" fmla="*/ 0 h 6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3" h="66568">
                  <a:moveTo>
                    <a:pt x="0" y="0"/>
                  </a:moveTo>
                  <a:cubicBezTo>
                    <a:pt x="6149" y="1417"/>
                    <a:pt x="12436" y="2332"/>
                    <a:pt x="18699" y="3383"/>
                  </a:cubicBezTo>
                  <a:cubicBezTo>
                    <a:pt x="23432" y="7041"/>
                    <a:pt x="23957" y="13350"/>
                    <a:pt x="24780" y="18905"/>
                  </a:cubicBezTo>
                  <a:cubicBezTo>
                    <a:pt x="25992" y="30747"/>
                    <a:pt x="24780" y="42703"/>
                    <a:pt x="25923" y="54590"/>
                  </a:cubicBezTo>
                  <a:cubicBezTo>
                    <a:pt x="24575" y="59162"/>
                    <a:pt x="21808" y="63094"/>
                    <a:pt x="18539" y="66568"/>
                  </a:cubicBezTo>
                  <a:cubicBezTo>
                    <a:pt x="16116" y="60373"/>
                    <a:pt x="13739" y="54178"/>
                    <a:pt x="12047" y="47777"/>
                  </a:cubicBezTo>
                  <a:cubicBezTo>
                    <a:pt x="11293" y="39296"/>
                    <a:pt x="11910" y="30655"/>
                    <a:pt x="9921" y="22380"/>
                  </a:cubicBezTo>
                  <a:cubicBezTo>
                    <a:pt x="7315" y="14608"/>
                    <a:pt x="3155" y="7498"/>
                    <a:pt x="0" y="0"/>
                  </a:cubicBezTo>
                  <a:close/>
                </a:path>
              </a:pathLst>
            </a:custGeom>
            <a:solidFill>
              <a:srgbClr val="199C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74DB987B-8AD7-3859-49B2-0B3BF404A6FB}"/>
                </a:ext>
              </a:extLst>
            </p:cNvPr>
            <p:cNvSpPr/>
            <p:nvPr/>
          </p:nvSpPr>
          <p:spPr>
            <a:xfrm>
              <a:off x="9448544" y="2913817"/>
              <a:ext cx="8642" cy="8015"/>
            </a:xfrm>
            <a:custGeom>
              <a:avLst/>
              <a:gdLst>
                <a:gd name="connsiteX0" fmla="*/ 7292 w 82616"/>
                <a:gd name="connsiteY0" fmla="*/ 0 h 76626"/>
                <a:gd name="connsiteX1" fmla="*/ 73998 w 82616"/>
                <a:gd name="connsiteY1" fmla="*/ 11361 h 76626"/>
                <a:gd name="connsiteX2" fmla="*/ 77793 w 82616"/>
                <a:gd name="connsiteY2" fmla="*/ 23203 h 76626"/>
                <a:gd name="connsiteX3" fmla="*/ 82616 w 82616"/>
                <a:gd name="connsiteY3" fmla="*/ 76626 h 76626"/>
                <a:gd name="connsiteX4" fmla="*/ 12824 w 82616"/>
                <a:gd name="connsiteY4" fmla="*/ 66042 h 76626"/>
                <a:gd name="connsiteX5" fmla="*/ 7224 w 82616"/>
                <a:gd name="connsiteY5" fmla="*/ 53629 h 76626"/>
                <a:gd name="connsiteX6" fmla="*/ 6081 w 82616"/>
                <a:gd name="connsiteY6" fmla="*/ 17945 h 76626"/>
                <a:gd name="connsiteX7" fmla="*/ 0 w 82616"/>
                <a:gd name="connsiteY7" fmla="*/ 2423 h 76626"/>
                <a:gd name="connsiteX8" fmla="*/ 7292 w 82616"/>
                <a:gd name="connsiteY8" fmla="*/ 0 h 7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616" h="76626">
                  <a:moveTo>
                    <a:pt x="7292" y="0"/>
                  </a:moveTo>
                  <a:cubicBezTo>
                    <a:pt x="28118" y="9441"/>
                    <a:pt x="51732" y="8344"/>
                    <a:pt x="73998" y="11361"/>
                  </a:cubicBezTo>
                  <a:cubicBezTo>
                    <a:pt x="75255" y="15247"/>
                    <a:pt x="76604" y="19202"/>
                    <a:pt x="77793" y="23203"/>
                  </a:cubicBezTo>
                  <a:cubicBezTo>
                    <a:pt x="78501" y="41079"/>
                    <a:pt x="79736" y="58956"/>
                    <a:pt x="82616" y="76626"/>
                  </a:cubicBezTo>
                  <a:cubicBezTo>
                    <a:pt x="59550" y="71712"/>
                    <a:pt x="35547" y="72672"/>
                    <a:pt x="12824" y="66042"/>
                  </a:cubicBezTo>
                  <a:cubicBezTo>
                    <a:pt x="9075" y="63139"/>
                    <a:pt x="8618" y="57813"/>
                    <a:pt x="7224" y="53629"/>
                  </a:cubicBezTo>
                  <a:cubicBezTo>
                    <a:pt x="6081" y="41742"/>
                    <a:pt x="7292" y="29786"/>
                    <a:pt x="6081" y="17945"/>
                  </a:cubicBezTo>
                  <a:cubicBezTo>
                    <a:pt x="5258" y="12390"/>
                    <a:pt x="4732" y="6081"/>
                    <a:pt x="0" y="2423"/>
                  </a:cubicBezTo>
                  <a:cubicBezTo>
                    <a:pt x="2400" y="1554"/>
                    <a:pt x="4846" y="754"/>
                    <a:pt x="7292" y="0"/>
                  </a:cubicBezTo>
                  <a:close/>
                </a:path>
              </a:pathLst>
            </a:custGeom>
            <a:solidFill>
              <a:srgbClr val="0C9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835A9876-C8B8-F90B-3E0C-0663F88260E9}"/>
                </a:ext>
              </a:extLst>
            </p:cNvPr>
            <p:cNvSpPr/>
            <p:nvPr/>
          </p:nvSpPr>
          <p:spPr>
            <a:xfrm>
              <a:off x="9588270" y="2913571"/>
              <a:ext cx="15672" cy="26982"/>
            </a:xfrm>
            <a:custGeom>
              <a:avLst/>
              <a:gdLst>
                <a:gd name="connsiteX0" fmla="*/ 54224 w 149824"/>
                <a:gd name="connsiteY0" fmla="*/ 36393 h 257952"/>
                <a:gd name="connsiteX1" fmla="*/ 97567 w 149824"/>
                <a:gd name="connsiteY1" fmla="*/ 0 h 257952"/>
                <a:gd name="connsiteX2" fmla="*/ 126896 w 149824"/>
                <a:gd name="connsiteY2" fmla="*/ 30975 h 257952"/>
                <a:gd name="connsiteX3" fmla="*/ 149825 w 149824"/>
                <a:gd name="connsiteY3" fmla="*/ 53675 h 257952"/>
                <a:gd name="connsiteX4" fmla="*/ 117043 w 149824"/>
                <a:gd name="connsiteY4" fmla="*/ 85405 h 257952"/>
                <a:gd name="connsiteX5" fmla="*/ 92332 w 149824"/>
                <a:gd name="connsiteY5" fmla="*/ 138737 h 257952"/>
                <a:gd name="connsiteX6" fmla="*/ 78707 w 149824"/>
                <a:gd name="connsiteY6" fmla="*/ 165918 h 257952"/>
                <a:gd name="connsiteX7" fmla="*/ 52807 w 149824"/>
                <a:gd name="connsiteY7" fmla="*/ 257952 h 257952"/>
                <a:gd name="connsiteX8" fmla="*/ 35273 w 149824"/>
                <a:gd name="connsiteY8" fmla="*/ 248603 h 257952"/>
                <a:gd name="connsiteX9" fmla="*/ 29169 w 149824"/>
                <a:gd name="connsiteY9" fmla="*/ 253426 h 257952"/>
                <a:gd name="connsiteX10" fmla="*/ 23294 w 149824"/>
                <a:gd name="connsiteY10" fmla="*/ 233926 h 257952"/>
                <a:gd name="connsiteX11" fmla="*/ 0 w 149824"/>
                <a:gd name="connsiteY11" fmla="*/ 174262 h 257952"/>
                <a:gd name="connsiteX12" fmla="*/ 5875 w 149824"/>
                <a:gd name="connsiteY12" fmla="*/ 95372 h 257952"/>
                <a:gd name="connsiteX13" fmla="*/ 25535 w 149824"/>
                <a:gd name="connsiteY13" fmla="*/ 64945 h 257952"/>
                <a:gd name="connsiteX14" fmla="*/ 54224 w 149824"/>
                <a:gd name="connsiteY14" fmla="*/ 36393 h 2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9824" h="257952">
                  <a:moveTo>
                    <a:pt x="54224" y="36393"/>
                  </a:moveTo>
                  <a:cubicBezTo>
                    <a:pt x="67597" y="23134"/>
                    <a:pt x="81176" y="9532"/>
                    <a:pt x="97567" y="0"/>
                  </a:cubicBezTo>
                  <a:cubicBezTo>
                    <a:pt x="107236" y="10401"/>
                    <a:pt x="116906" y="20803"/>
                    <a:pt x="126896" y="30975"/>
                  </a:cubicBezTo>
                  <a:cubicBezTo>
                    <a:pt x="134348" y="38679"/>
                    <a:pt x="142052" y="46200"/>
                    <a:pt x="149825" y="53675"/>
                  </a:cubicBezTo>
                  <a:cubicBezTo>
                    <a:pt x="138257" y="63574"/>
                    <a:pt x="125799" y="72695"/>
                    <a:pt x="117043" y="85405"/>
                  </a:cubicBezTo>
                  <a:cubicBezTo>
                    <a:pt x="103647" y="100264"/>
                    <a:pt x="96584" y="119466"/>
                    <a:pt x="92332" y="138737"/>
                  </a:cubicBezTo>
                  <a:cubicBezTo>
                    <a:pt x="90571" y="149024"/>
                    <a:pt x="82616" y="156499"/>
                    <a:pt x="78707" y="165918"/>
                  </a:cubicBezTo>
                  <a:cubicBezTo>
                    <a:pt x="67711" y="195864"/>
                    <a:pt x="59436" y="226748"/>
                    <a:pt x="52807" y="257952"/>
                  </a:cubicBezTo>
                  <a:cubicBezTo>
                    <a:pt x="46634" y="255415"/>
                    <a:pt x="40805" y="252214"/>
                    <a:pt x="35273" y="248603"/>
                  </a:cubicBezTo>
                  <a:cubicBezTo>
                    <a:pt x="33193" y="250157"/>
                    <a:pt x="31181" y="251757"/>
                    <a:pt x="29169" y="253426"/>
                  </a:cubicBezTo>
                  <a:cubicBezTo>
                    <a:pt x="27341" y="246842"/>
                    <a:pt x="25466" y="240327"/>
                    <a:pt x="23294" y="233926"/>
                  </a:cubicBezTo>
                  <a:cubicBezTo>
                    <a:pt x="16345" y="213718"/>
                    <a:pt x="8321" y="193898"/>
                    <a:pt x="0" y="174262"/>
                  </a:cubicBezTo>
                  <a:cubicBezTo>
                    <a:pt x="4229" y="148156"/>
                    <a:pt x="-2492" y="120861"/>
                    <a:pt x="5875" y="95372"/>
                  </a:cubicBezTo>
                  <a:cubicBezTo>
                    <a:pt x="11681" y="84856"/>
                    <a:pt x="14905" y="71849"/>
                    <a:pt x="25535" y="64945"/>
                  </a:cubicBezTo>
                  <a:cubicBezTo>
                    <a:pt x="36805" y="57242"/>
                    <a:pt x="44394" y="45674"/>
                    <a:pt x="54224" y="36393"/>
                  </a:cubicBezTo>
                  <a:close/>
                </a:path>
              </a:pathLst>
            </a:custGeom>
            <a:solidFill>
              <a:srgbClr val="3EB2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02911A99-B2AF-9684-EFEB-8705411BF3A1}"/>
                </a:ext>
              </a:extLst>
            </p:cNvPr>
            <p:cNvSpPr/>
            <p:nvPr/>
          </p:nvSpPr>
          <p:spPr>
            <a:xfrm>
              <a:off x="9458411" y="2915139"/>
              <a:ext cx="15147" cy="13209"/>
            </a:xfrm>
            <a:custGeom>
              <a:avLst/>
              <a:gdLst>
                <a:gd name="connsiteX0" fmla="*/ 106 w 144807"/>
                <a:gd name="connsiteY0" fmla="*/ 483 h 126281"/>
                <a:gd name="connsiteX1" fmla="*/ 29755 w 144807"/>
                <a:gd name="connsiteY1" fmla="*/ 1694 h 126281"/>
                <a:gd name="connsiteX2" fmla="*/ 57096 w 144807"/>
                <a:gd name="connsiteY2" fmla="*/ 24829 h 126281"/>
                <a:gd name="connsiteX3" fmla="*/ 80481 w 144807"/>
                <a:gd name="connsiteY3" fmla="*/ 31093 h 126281"/>
                <a:gd name="connsiteX4" fmla="*/ 142386 w 144807"/>
                <a:gd name="connsiteY4" fmla="*/ 56833 h 126281"/>
                <a:gd name="connsiteX5" fmla="*/ 144352 w 144807"/>
                <a:gd name="connsiteY5" fmla="*/ 36122 h 126281"/>
                <a:gd name="connsiteX6" fmla="*/ 142912 w 144807"/>
                <a:gd name="connsiteY6" fmla="*/ 126281 h 126281"/>
                <a:gd name="connsiteX7" fmla="*/ 132854 w 144807"/>
                <a:gd name="connsiteY7" fmla="*/ 114623 h 126281"/>
                <a:gd name="connsiteX8" fmla="*/ 92369 w 144807"/>
                <a:gd name="connsiteY8" fmla="*/ 67097 h 126281"/>
                <a:gd name="connsiteX9" fmla="*/ 67634 w 144807"/>
                <a:gd name="connsiteY9" fmla="*/ 62365 h 126281"/>
                <a:gd name="connsiteX10" fmla="*/ 2826 w 144807"/>
                <a:gd name="connsiteY10" fmla="*/ 64285 h 126281"/>
                <a:gd name="connsiteX11" fmla="*/ 106 w 144807"/>
                <a:gd name="connsiteY11" fmla="*/ 483 h 1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807" h="126281">
                  <a:moveTo>
                    <a:pt x="106" y="483"/>
                  </a:moveTo>
                  <a:cubicBezTo>
                    <a:pt x="9958" y="209"/>
                    <a:pt x="20085" y="-934"/>
                    <a:pt x="29755" y="1694"/>
                  </a:cubicBezTo>
                  <a:cubicBezTo>
                    <a:pt x="41642" y="5352"/>
                    <a:pt x="49826" y="15296"/>
                    <a:pt x="57096" y="24829"/>
                  </a:cubicBezTo>
                  <a:cubicBezTo>
                    <a:pt x="62216" y="32555"/>
                    <a:pt x="72823" y="28646"/>
                    <a:pt x="80481" y="31093"/>
                  </a:cubicBezTo>
                  <a:cubicBezTo>
                    <a:pt x="102061" y="37265"/>
                    <a:pt x="119823" y="53427"/>
                    <a:pt x="142386" y="56833"/>
                  </a:cubicBezTo>
                  <a:cubicBezTo>
                    <a:pt x="142638" y="49884"/>
                    <a:pt x="143369" y="42957"/>
                    <a:pt x="144352" y="36122"/>
                  </a:cubicBezTo>
                  <a:cubicBezTo>
                    <a:pt x="144832" y="66160"/>
                    <a:pt x="145518" y="96312"/>
                    <a:pt x="142912" y="126281"/>
                  </a:cubicBezTo>
                  <a:cubicBezTo>
                    <a:pt x="139666" y="122258"/>
                    <a:pt x="136351" y="118372"/>
                    <a:pt x="132854" y="114623"/>
                  </a:cubicBezTo>
                  <a:cubicBezTo>
                    <a:pt x="118452" y="99558"/>
                    <a:pt x="107022" y="81910"/>
                    <a:pt x="92369" y="67097"/>
                  </a:cubicBezTo>
                  <a:cubicBezTo>
                    <a:pt x="86265" y="59873"/>
                    <a:pt x="75932" y="61816"/>
                    <a:pt x="67634" y="62365"/>
                  </a:cubicBezTo>
                  <a:cubicBezTo>
                    <a:pt x="46169" y="65657"/>
                    <a:pt x="24429" y="63600"/>
                    <a:pt x="2826" y="64285"/>
                  </a:cubicBezTo>
                  <a:cubicBezTo>
                    <a:pt x="151" y="43117"/>
                    <a:pt x="-237" y="21766"/>
                    <a:pt x="106" y="483"/>
                  </a:cubicBezTo>
                  <a:close/>
                </a:path>
              </a:pathLst>
            </a:custGeom>
            <a:solidFill>
              <a:srgbClr val="149A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4784962D-0B3A-2672-2043-BCE603A57877}"/>
                </a:ext>
              </a:extLst>
            </p:cNvPr>
            <p:cNvSpPr/>
            <p:nvPr/>
          </p:nvSpPr>
          <p:spPr>
            <a:xfrm>
              <a:off x="9481882" y="2915529"/>
              <a:ext cx="5985" cy="15741"/>
            </a:xfrm>
            <a:custGeom>
              <a:avLst/>
              <a:gdLst>
                <a:gd name="connsiteX0" fmla="*/ 20734 w 57218"/>
                <a:gd name="connsiteY0" fmla="*/ 0 h 150487"/>
                <a:gd name="connsiteX1" fmla="*/ 32667 w 57218"/>
                <a:gd name="connsiteY1" fmla="*/ 63071 h 150487"/>
                <a:gd name="connsiteX2" fmla="*/ 57219 w 57218"/>
                <a:gd name="connsiteY2" fmla="*/ 150488 h 150487"/>
                <a:gd name="connsiteX3" fmla="*/ 24849 w 57218"/>
                <a:gd name="connsiteY3" fmla="*/ 119284 h 150487"/>
                <a:gd name="connsiteX4" fmla="*/ 0 w 57218"/>
                <a:gd name="connsiteY4" fmla="*/ 97818 h 150487"/>
                <a:gd name="connsiteX5" fmla="*/ 5966 w 57218"/>
                <a:gd name="connsiteY5" fmla="*/ 73061 h 150487"/>
                <a:gd name="connsiteX6" fmla="*/ 13853 w 57218"/>
                <a:gd name="connsiteY6" fmla="*/ 72878 h 150487"/>
                <a:gd name="connsiteX7" fmla="*/ 20734 w 57218"/>
                <a:gd name="connsiteY7" fmla="*/ 0 h 15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18" h="150487">
                  <a:moveTo>
                    <a:pt x="20734" y="0"/>
                  </a:moveTo>
                  <a:cubicBezTo>
                    <a:pt x="24163" y="21123"/>
                    <a:pt x="26975" y="42383"/>
                    <a:pt x="32667" y="63071"/>
                  </a:cubicBezTo>
                  <a:cubicBezTo>
                    <a:pt x="40028" y="92423"/>
                    <a:pt x="46680" y="122050"/>
                    <a:pt x="57219" y="150488"/>
                  </a:cubicBezTo>
                  <a:cubicBezTo>
                    <a:pt x="43777" y="142852"/>
                    <a:pt x="37513" y="127742"/>
                    <a:pt x="24849" y="119284"/>
                  </a:cubicBezTo>
                  <a:cubicBezTo>
                    <a:pt x="15819" y="112997"/>
                    <a:pt x="7612" y="105682"/>
                    <a:pt x="0" y="97818"/>
                  </a:cubicBezTo>
                  <a:cubicBezTo>
                    <a:pt x="1029" y="89337"/>
                    <a:pt x="2880" y="81016"/>
                    <a:pt x="5966" y="73061"/>
                  </a:cubicBezTo>
                  <a:cubicBezTo>
                    <a:pt x="8573" y="72946"/>
                    <a:pt x="11201" y="72901"/>
                    <a:pt x="13853" y="72878"/>
                  </a:cubicBezTo>
                  <a:cubicBezTo>
                    <a:pt x="16208" y="48623"/>
                    <a:pt x="12367" y="23363"/>
                    <a:pt x="20734" y="0"/>
                  </a:cubicBezTo>
                  <a:close/>
                </a:path>
              </a:pathLst>
            </a:custGeom>
            <a:solidFill>
              <a:srgbClr val="0682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B6E7CB07-DC97-08A9-84B7-9E8A6013A522}"/>
                </a:ext>
              </a:extLst>
            </p:cNvPr>
            <p:cNvSpPr/>
            <p:nvPr/>
          </p:nvSpPr>
          <p:spPr>
            <a:xfrm>
              <a:off x="9601543" y="2915873"/>
              <a:ext cx="11662" cy="11023"/>
            </a:xfrm>
            <a:custGeom>
              <a:avLst/>
              <a:gdLst>
                <a:gd name="connsiteX0" fmla="*/ 5372 w 111488"/>
                <a:gd name="connsiteY0" fmla="*/ 754 h 105384"/>
                <a:gd name="connsiteX1" fmla="*/ 5807 w 111488"/>
                <a:gd name="connsiteY1" fmla="*/ 0 h 105384"/>
                <a:gd name="connsiteX2" fmla="*/ 38428 w 111488"/>
                <a:gd name="connsiteY2" fmla="*/ 34359 h 105384"/>
                <a:gd name="connsiteX3" fmla="*/ 111488 w 111488"/>
                <a:gd name="connsiteY3" fmla="*/ 105385 h 105384"/>
                <a:gd name="connsiteX4" fmla="*/ 22929 w 111488"/>
                <a:gd name="connsiteY4" fmla="*/ 31661 h 105384"/>
                <a:gd name="connsiteX5" fmla="*/ 0 w 111488"/>
                <a:gd name="connsiteY5" fmla="*/ 8961 h 105384"/>
                <a:gd name="connsiteX6" fmla="*/ 5372 w 111488"/>
                <a:gd name="connsiteY6" fmla="*/ 754 h 10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488" h="105384">
                  <a:moveTo>
                    <a:pt x="5372" y="754"/>
                  </a:moveTo>
                  <a:lnTo>
                    <a:pt x="5807" y="0"/>
                  </a:lnTo>
                  <a:cubicBezTo>
                    <a:pt x="15979" y="12093"/>
                    <a:pt x="27432" y="23020"/>
                    <a:pt x="38428" y="34359"/>
                  </a:cubicBezTo>
                  <a:cubicBezTo>
                    <a:pt x="61745" y="59047"/>
                    <a:pt x="86045" y="82868"/>
                    <a:pt x="111488" y="105385"/>
                  </a:cubicBezTo>
                  <a:cubicBezTo>
                    <a:pt x="80765" y="82342"/>
                    <a:pt x="50978" y="57904"/>
                    <a:pt x="22929" y="31661"/>
                  </a:cubicBezTo>
                  <a:cubicBezTo>
                    <a:pt x="15156" y="24186"/>
                    <a:pt x="7452" y="16665"/>
                    <a:pt x="0" y="8961"/>
                  </a:cubicBezTo>
                  <a:cubicBezTo>
                    <a:pt x="1783" y="6195"/>
                    <a:pt x="3612" y="3498"/>
                    <a:pt x="5372" y="754"/>
                  </a:cubicBezTo>
                  <a:close/>
                </a:path>
              </a:pathLst>
            </a:custGeom>
            <a:solidFill>
              <a:srgbClr val="3F414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ADF7B587-5525-8464-17C7-9ACEDC2C0C77}"/>
                </a:ext>
              </a:extLst>
            </p:cNvPr>
            <p:cNvSpPr/>
            <p:nvPr/>
          </p:nvSpPr>
          <p:spPr>
            <a:xfrm>
              <a:off x="9700261" y="2918205"/>
              <a:ext cx="24868" cy="68469"/>
            </a:xfrm>
            <a:custGeom>
              <a:avLst/>
              <a:gdLst>
                <a:gd name="connsiteX0" fmla="*/ 214724 w 237744"/>
                <a:gd name="connsiteY0" fmla="*/ 25580 h 654573"/>
                <a:gd name="connsiteX1" fmla="*/ 237744 w 237744"/>
                <a:gd name="connsiteY1" fmla="*/ 0 h 654573"/>
                <a:gd name="connsiteX2" fmla="*/ 226406 w 237744"/>
                <a:gd name="connsiteY2" fmla="*/ 50772 h 654573"/>
                <a:gd name="connsiteX3" fmla="*/ 213490 w 237744"/>
                <a:gd name="connsiteY3" fmla="*/ 96995 h 654573"/>
                <a:gd name="connsiteX4" fmla="*/ 190973 w 237744"/>
                <a:gd name="connsiteY4" fmla="*/ 141069 h 654573"/>
                <a:gd name="connsiteX5" fmla="*/ 166901 w 237744"/>
                <a:gd name="connsiteY5" fmla="*/ 167564 h 654573"/>
                <a:gd name="connsiteX6" fmla="*/ 140475 w 237744"/>
                <a:gd name="connsiteY6" fmla="*/ 207157 h 654573"/>
                <a:gd name="connsiteX7" fmla="*/ 106185 w 237744"/>
                <a:gd name="connsiteY7" fmla="*/ 241402 h 654573"/>
                <a:gd name="connsiteX8" fmla="*/ 65448 w 237744"/>
                <a:gd name="connsiteY8" fmla="*/ 276057 h 654573"/>
                <a:gd name="connsiteX9" fmla="*/ 68626 w 237744"/>
                <a:gd name="connsiteY9" fmla="*/ 304747 h 654573"/>
                <a:gd name="connsiteX10" fmla="*/ 55276 w 237744"/>
                <a:gd name="connsiteY10" fmla="*/ 365097 h 654573"/>
                <a:gd name="connsiteX11" fmla="*/ 64077 w 237744"/>
                <a:gd name="connsiteY11" fmla="*/ 442044 h 654573"/>
                <a:gd name="connsiteX12" fmla="*/ 68489 w 237744"/>
                <a:gd name="connsiteY12" fmla="*/ 457063 h 654573"/>
                <a:gd name="connsiteX13" fmla="*/ 68397 w 237744"/>
                <a:gd name="connsiteY13" fmla="*/ 457337 h 654573"/>
                <a:gd name="connsiteX14" fmla="*/ 71209 w 237744"/>
                <a:gd name="connsiteY14" fmla="*/ 517436 h 654573"/>
                <a:gd name="connsiteX15" fmla="*/ 81656 w 237744"/>
                <a:gd name="connsiteY15" fmla="*/ 581170 h 654573"/>
                <a:gd name="connsiteX16" fmla="*/ 77541 w 237744"/>
                <a:gd name="connsiteY16" fmla="*/ 586085 h 654573"/>
                <a:gd name="connsiteX17" fmla="*/ 69060 w 237744"/>
                <a:gd name="connsiteY17" fmla="*/ 576346 h 654573"/>
                <a:gd name="connsiteX18" fmla="*/ 74364 w 237744"/>
                <a:gd name="connsiteY18" fmla="*/ 596577 h 654573"/>
                <a:gd name="connsiteX19" fmla="*/ 76947 w 237744"/>
                <a:gd name="connsiteY19" fmla="*/ 612557 h 654573"/>
                <a:gd name="connsiteX20" fmla="*/ 71438 w 237744"/>
                <a:gd name="connsiteY20" fmla="*/ 610339 h 654573"/>
                <a:gd name="connsiteX21" fmla="*/ 44166 w 237744"/>
                <a:gd name="connsiteY21" fmla="*/ 546400 h 654573"/>
                <a:gd name="connsiteX22" fmla="*/ 65540 w 237744"/>
                <a:gd name="connsiteY22" fmla="*/ 625770 h 654573"/>
                <a:gd name="connsiteX23" fmla="*/ 74775 w 237744"/>
                <a:gd name="connsiteY23" fmla="*/ 654573 h 654573"/>
                <a:gd name="connsiteX24" fmla="*/ 62225 w 237744"/>
                <a:gd name="connsiteY24" fmla="*/ 646549 h 654573"/>
                <a:gd name="connsiteX25" fmla="*/ 48143 w 237744"/>
                <a:gd name="connsiteY25" fmla="*/ 597606 h 654573"/>
                <a:gd name="connsiteX26" fmla="*/ 49035 w 237744"/>
                <a:gd name="connsiteY26" fmla="*/ 629381 h 654573"/>
                <a:gd name="connsiteX27" fmla="*/ 28392 w 237744"/>
                <a:gd name="connsiteY27" fmla="*/ 559956 h 654573"/>
                <a:gd name="connsiteX28" fmla="*/ 35547 w 237744"/>
                <a:gd name="connsiteY28" fmla="*/ 631553 h 654573"/>
                <a:gd name="connsiteX29" fmla="*/ 1326 w 237744"/>
                <a:gd name="connsiteY29" fmla="*/ 601287 h 654573"/>
                <a:gd name="connsiteX30" fmla="*/ 8550 w 237744"/>
                <a:gd name="connsiteY30" fmla="*/ 586862 h 654573"/>
                <a:gd name="connsiteX31" fmla="*/ 0 w 237744"/>
                <a:gd name="connsiteY31" fmla="*/ 557510 h 654573"/>
                <a:gd name="connsiteX32" fmla="*/ 3566 w 237744"/>
                <a:gd name="connsiteY32" fmla="*/ 513138 h 654573"/>
                <a:gd name="connsiteX33" fmla="*/ 12162 w 237744"/>
                <a:gd name="connsiteY33" fmla="*/ 462458 h 654573"/>
                <a:gd name="connsiteX34" fmla="*/ 20323 w 237744"/>
                <a:gd name="connsiteY34" fmla="*/ 420715 h 654573"/>
                <a:gd name="connsiteX35" fmla="*/ 26403 w 237744"/>
                <a:gd name="connsiteY35" fmla="*/ 388163 h 654573"/>
                <a:gd name="connsiteX36" fmla="*/ 34359 w 237744"/>
                <a:gd name="connsiteY36" fmla="*/ 342900 h 654573"/>
                <a:gd name="connsiteX37" fmla="*/ 40691 w 237744"/>
                <a:gd name="connsiteY37" fmla="*/ 303787 h 654573"/>
                <a:gd name="connsiteX38" fmla="*/ 60671 w 237744"/>
                <a:gd name="connsiteY38" fmla="*/ 276377 h 654573"/>
                <a:gd name="connsiteX39" fmla="*/ 80399 w 237744"/>
                <a:gd name="connsiteY39" fmla="*/ 236212 h 654573"/>
                <a:gd name="connsiteX40" fmla="*/ 89863 w 237744"/>
                <a:gd name="connsiteY40" fmla="*/ 211478 h 654573"/>
                <a:gd name="connsiteX41" fmla="*/ 101956 w 237744"/>
                <a:gd name="connsiteY41" fmla="*/ 200574 h 654573"/>
                <a:gd name="connsiteX42" fmla="*/ 159997 w 237744"/>
                <a:gd name="connsiteY42" fmla="*/ 132908 h 654573"/>
                <a:gd name="connsiteX43" fmla="*/ 199591 w 237744"/>
                <a:gd name="connsiteY43" fmla="*/ 58087 h 654573"/>
                <a:gd name="connsiteX44" fmla="*/ 214724 w 237744"/>
                <a:gd name="connsiteY44" fmla="*/ 25580 h 65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7744" h="654573">
                  <a:moveTo>
                    <a:pt x="214724" y="25580"/>
                  </a:moveTo>
                  <a:cubicBezTo>
                    <a:pt x="222656" y="17282"/>
                    <a:pt x="229675" y="8161"/>
                    <a:pt x="237744" y="0"/>
                  </a:cubicBezTo>
                  <a:cubicBezTo>
                    <a:pt x="235892" y="17259"/>
                    <a:pt x="232235" y="34381"/>
                    <a:pt x="226406" y="50772"/>
                  </a:cubicBezTo>
                  <a:cubicBezTo>
                    <a:pt x="221079" y="65882"/>
                    <a:pt x="218656" y="81816"/>
                    <a:pt x="213490" y="96995"/>
                  </a:cubicBezTo>
                  <a:cubicBezTo>
                    <a:pt x="208849" y="112997"/>
                    <a:pt x="198882" y="126622"/>
                    <a:pt x="190973" y="141069"/>
                  </a:cubicBezTo>
                  <a:cubicBezTo>
                    <a:pt x="185143" y="151882"/>
                    <a:pt x="172387" y="156522"/>
                    <a:pt x="166901" y="167564"/>
                  </a:cubicBezTo>
                  <a:cubicBezTo>
                    <a:pt x="159083" y="181348"/>
                    <a:pt x="152042" y="196002"/>
                    <a:pt x="140475" y="207157"/>
                  </a:cubicBezTo>
                  <a:cubicBezTo>
                    <a:pt x="128656" y="218176"/>
                    <a:pt x="118163" y="230543"/>
                    <a:pt x="106185" y="241402"/>
                  </a:cubicBezTo>
                  <a:cubicBezTo>
                    <a:pt x="93360" y="253837"/>
                    <a:pt x="78181" y="263644"/>
                    <a:pt x="65448" y="276057"/>
                  </a:cubicBezTo>
                  <a:cubicBezTo>
                    <a:pt x="63299" y="285658"/>
                    <a:pt x="68146" y="295123"/>
                    <a:pt x="68626" y="304747"/>
                  </a:cubicBezTo>
                  <a:cubicBezTo>
                    <a:pt x="70546" y="325984"/>
                    <a:pt x="55916" y="344203"/>
                    <a:pt x="55276" y="365097"/>
                  </a:cubicBezTo>
                  <a:cubicBezTo>
                    <a:pt x="56784" y="390860"/>
                    <a:pt x="63277" y="416166"/>
                    <a:pt x="64077" y="442044"/>
                  </a:cubicBezTo>
                  <a:cubicBezTo>
                    <a:pt x="64580" y="447187"/>
                    <a:pt x="63391" y="453702"/>
                    <a:pt x="68489" y="457063"/>
                  </a:cubicBezTo>
                  <a:lnTo>
                    <a:pt x="68397" y="457337"/>
                  </a:lnTo>
                  <a:cubicBezTo>
                    <a:pt x="59253" y="476402"/>
                    <a:pt x="66980" y="498028"/>
                    <a:pt x="71209" y="517436"/>
                  </a:cubicBezTo>
                  <a:cubicBezTo>
                    <a:pt x="75347" y="538513"/>
                    <a:pt x="84216" y="559293"/>
                    <a:pt x="81656" y="581170"/>
                  </a:cubicBezTo>
                  <a:cubicBezTo>
                    <a:pt x="80627" y="582404"/>
                    <a:pt x="78570" y="584850"/>
                    <a:pt x="77541" y="586085"/>
                  </a:cubicBezTo>
                  <a:cubicBezTo>
                    <a:pt x="74912" y="582587"/>
                    <a:pt x="72055" y="579387"/>
                    <a:pt x="69060" y="576346"/>
                  </a:cubicBezTo>
                  <a:cubicBezTo>
                    <a:pt x="70272" y="583204"/>
                    <a:pt x="72101" y="589948"/>
                    <a:pt x="74364" y="596577"/>
                  </a:cubicBezTo>
                  <a:cubicBezTo>
                    <a:pt x="75004" y="601858"/>
                    <a:pt x="75781" y="607253"/>
                    <a:pt x="76947" y="612557"/>
                  </a:cubicBezTo>
                  <a:cubicBezTo>
                    <a:pt x="75050" y="611756"/>
                    <a:pt x="73221" y="611025"/>
                    <a:pt x="71438" y="610339"/>
                  </a:cubicBezTo>
                  <a:cubicBezTo>
                    <a:pt x="62614" y="588919"/>
                    <a:pt x="51069" y="568620"/>
                    <a:pt x="44166" y="546400"/>
                  </a:cubicBezTo>
                  <a:cubicBezTo>
                    <a:pt x="45537" y="574015"/>
                    <a:pt x="56236" y="600052"/>
                    <a:pt x="65540" y="625770"/>
                  </a:cubicBezTo>
                  <a:cubicBezTo>
                    <a:pt x="68557" y="635348"/>
                    <a:pt x="74661" y="644218"/>
                    <a:pt x="74775" y="654573"/>
                  </a:cubicBezTo>
                  <a:cubicBezTo>
                    <a:pt x="70592" y="651739"/>
                    <a:pt x="66500" y="649041"/>
                    <a:pt x="62225" y="646549"/>
                  </a:cubicBezTo>
                  <a:cubicBezTo>
                    <a:pt x="58773" y="629953"/>
                    <a:pt x="54933" y="613174"/>
                    <a:pt x="48143" y="597606"/>
                  </a:cubicBezTo>
                  <a:cubicBezTo>
                    <a:pt x="48303" y="608190"/>
                    <a:pt x="49652" y="618751"/>
                    <a:pt x="49035" y="629381"/>
                  </a:cubicBezTo>
                  <a:cubicBezTo>
                    <a:pt x="41011" y="606567"/>
                    <a:pt x="34199" y="583387"/>
                    <a:pt x="28392" y="559956"/>
                  </a:cubicBezTo>
                  <a:cubicBezTo>
                    <a:pt x="25786" y="584027"/>
                    <a:pt x="32553" y="607802"/>
                    <a:pt x="35547" y="631553"/>
                  </a:cubicBezTo>
                  <a:cubicBezTo>
                    <a:pt x="22014" y="624147"/>
                    <a:pt x="10013" y="614088"/>
                    <a:pt x="1326" y="601287"/>
                  </a:cubicBezTo>
                  <a:cubicBezTo>
                    <a:pt x="4732" y="597172"/>
                    <a:pt x="9510" y="592737"/>
                    <a:pt x="8550" y="586862"/>
                  </a:cubicBezTo>
                  <a:cubicBezTo>
                    <a:pt x="6904" y="576758"/>
                    <a:pt x="2720" y="567316"/>
                    <a:pt x="0" y="557510"/>
                  </a:cubicBezTo>
                  <a:cubicBezTo>
                    <a:pt x="1898" y="542742"/>
                    <a:pt x="-320" y="527632"/>
                    <a:pt x="3566" y="513138"/>
                  </a:cubicBezTo>
                  <a:cubicBezTo>
                    <a:pt x="7795" y="496450"/>
                    <a:pt x="8047" y="479123"/>
                    <a:pt x="12162" y="462458"/>
                  </a:cubicBezTo>
                  <a:cubicBezTo>
                    <a:pt x="15316" y="448628"/>
                    <a:pt x="18037" y="434706"/>
                    <a:pt x="20323" y="420715"/>
                  </a:cubicBezTo>
                  <a:cubicBezTo>
                    <a:pt x="22129" y="409720"/>
                    <a:pt x="18997" y="397535"/>
                    <a:pt x="26403" y="388163"/>
                  </a:cubicBezTo>
                  <a:cubicBezTo>
                    <a:pt x="31044" y="373532"/>
                    <a:pt x="29375" y="357530"/>
                    <a:pt x="34359" y="342900"/>
                  </a:cubicBezTo>
                  <a:cubicBezTo>
                    <a:pt x="38633" y="330350"/>
                    <a:pt x="43411" y="317205"/>
                    <a:pt x="40691" y="303787"/>
                  </a:cubicBezTo>
                  <a:cubicBezTo>
                    <a:pt x="37239" y="289933"/>
                    <a:pt x="55710" y="286664"/>
                    <a:pt x="60671" y="276377"/>
                  </a:cubicBezTo>
                  <a:cubicBezTo>
                    <a:pt x="65768" y="262250"/>
                    <a:pt x="74661" y="250020"/>
                    <a:pt x="80399" y="236212"/>
                  </a:cubicBezTo>
                  <a:cubicBezTo>
                    <a:pt x="83988" y="228120"/>
                    <a:pt x="86091" y="219456"/>
                    <a:pt x="89863" y="211478"/>
                  </a:cubicBezTo>
                  <a:cubicBezTo>
                    <a:pt x="92080" y="206197"/>
                    <a:pt x="97635" y="203797"/>
                    <a:pt x="101956" y="200574"/>
                  </a:cubicBezTo>
                  <a:cubicBezTo>
                    <a:pt x="126004" y="182514"/>
                    <a:pt x="143012" y="157322"/>
                    <a:pt x="159997" y="132908"/>
                  </a:cubicBezTo>
                  <a:cubicBezTo>
                    <a:pt x="174536" y="108722"/>
                    <a:pt x="188732" y="84193"/>
                    <a:pt x="199591" y="58087"/>
                  </a:cubicBezTo>
                  <a:cubicBezTo>
                    <a:pt x="204826" y="47343"/>
                    <a:pt x="206586" y="34724"/>
                    <a:pt x="214724" y="25580"/>
                  </a:cubicBezTo>
                  <a:close/>
                </a:path>
              </a:pathLst>
            </a:custGeom>
            <a:solidFill>
              <a:srgbClr val="DFE4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A39A9C2B-3E4E-0C4E-4055-4BB0F285AD61}"/>
                </a:ext>
              </a:extLst>
            </p:cNvPr>
            <p:cNvSpPr/>
            <p:nvPr/>
          </p:nvSpPr>
          <p:spPr>
            <a:xfrm>
              <a:off x="9473744" y="2920221"/>
              <a:ext cx="28926" cy="28680"/>
            </a:xfrm>
            <a:custGeom>
              <a:avLst/>
              <a:gdLst>
                <a:gd name="connsiteX0" fmla="*/ 9670 w 276537"/>
                <a:gd name="connsiteY0" fmla="*/ 4435 h 274182"/>
                <a:gd name="connsiteX1" fmla="*/ 14836 w 276537"/>
                <a:gd name="connsiteY1" fmla="*/ 0 h 274182"/>
                <a:gd name="connsiteX2" fmla="*/ 56830 w 276537"/>
                <a:gd name="connsiteY2" fmla="*/ 33307 h 274182"/>
                <a:gd name="connsiteX3" fmla="*/ 77793 w 276537"/>
                <a:gd name="connsiteY3" fmla="*/ 52967 h 274182"/>
                <a:gd name="connsiteX4" fmla="*/ 102641 w 276537"/>
                <a:gd name="connsiteY4" fmla="*/ 74432 h 274182"/>
                <a:gd name="connsiteX5" fmla="*/ 135011 w 276537"/>
                <a:gd name="connsiteY5" fmla="*/ 105636 h 274182"/>
                <a:gd name="connsiteX6" fmla="*/ 136726 w 276537"/>
                <a:gd name="connsiteY6" fmla="*/ 109842 h 274182"/>
                <a:gd name="connsiteX7" fmla="*/ 146510 w 276537"/>
                <a:gd name="connsiteY7" fmla="*/ 121752 h 274182"/>
                <a:gd name="connsiteX8" fmla="*/ 172022 w 276537"/>
                <a:gd name="connsiteY8" fmla="*/ 155928 h 274182"/>
                <a:gd name="connsiteX9" fmla="*/ 198219 w 276537"/>
                <a:gd name="connsiteY9" fmla="*/ 186766 h 274182"/>
                <a:gd name="connsiteX10" fmla="*/ 221033 w 276537"/>
                <a:gd name="connsiteY10" fmla="*/ 212049 h 274182"/>
                <a:gd name="connsiteX11" fmla="*/ 247208 w 276537"/>
                <a:gd name="connsiteY11" fmla="*/ 238247 h 274182"/>
                <a:gd name="connsiteX12" fmla="*/ 276537 w 276537"/>
                <a:gd name="connsiteY12" fmla="*/ 253609 h 274182"/>
                <a:gd name="connsiteX13" fmla="*/ 146441 w 276537"/>
                <a:gd name="connsiteY13" fmla="*/ 274183 h 274182"/>
                <a:gd name="connsiteX14" fmla="*/ 143218 w 276537"/>
                <a:gd name="connsiteY14" fmla="*/ 264673 h 274182"/>
                <a:gd name="connsiteX15" fmla="*/ 32827 w 276537"/>
                <a:gd name="connsiteY15" fmla="*/ 125753 h 274182"/>
                <a:gd name="connsiteX16" fmla="*/ 0 w 276537"/>
                <a:gd name="connsiteY16" fmla="*/ 83142 h 274182"/>
                <a:gd name="connsiteX17" fmla="*/ 9670 w 276537"/>
                <a:gd name="connsiteY17" fmla="*/ 4435 h 27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537" h="274182">
                  <a:moveTo>
                    <a:pt x="9670" y="4435"/>
                  </a:moveTo>
                  <a:cubicBezTo>
                    <a:pt x="11361" y="2903"/>
                    <a:pt x="13099" y="1440"/>
                    <a:pt x="14836" y="0"/>
                  </a:cubicBezTo>
                  <a:cubicBezTo>
                    <a:pt x="32827" y="5166"/>
                    <a:pt x="43023" y="21991"/>
                    <a:pt x="56830" y="33307"/>
                  </a:cubicBezTo>
                  <a:cubicBezTo>
                    <a:pt x="64328" y="39274"/>
                    <a:pt x="71232" y="45949"/>
                    <a:pt x="77793" y="52967"/>
                  </a:cubicBezTo>
                  <a:cubicBezTo>
                    <a:pt x="85405" y="60830"/>
                    <a:pt x="93612" y="68146"/>
                    <a:pt x="102641" y="74432"/>
                  </a:cubicBezTo>
                  <a:cubicBezTo>
                    <a:pt x="115306" y="82890"/>
                    <a:pt x="121569" y="98001"/>
                    <a:pt x="135011" y="105636"/>
                  </a:cubicBezTo>
                  <a:cubicBezTo>
                    <a:pt x="135446" y="106688"/>
                    <a:pt x="136291" y="108791"/>
                    <a:pt x="136726" y="109842"/>
                  </a:cubicBezTo>
                  <a:cubicBezTo>
                    <a:pt x="138875" y="114551"/>
                    <a:pt x="143081" y="117889"/>
                    <a:pt x="146510" y="121752"/>
                  </a:cubicBezTo>
                  <a:cubicBezTo>
                    <a:pt x="156522" y="131948"/>
                    <a:pt x="162489" y="145275"/>
                    <a:pt x="172022" y="155928"/>
                  </a:cubicBezTo>
                  <a:cubicBezTo>
                    <a:pt x="181074" y="165941"/>
                    <a:pt x="188458" y="177371"/>
                    <a:pt x="198219" y="186766"/>
                  </a:cubicBezTo>
                  <a:cubicBezTo>
                    <a:pt x="206380" y="194676"/>
                    <a:pt x="212689" y="204277"/>
                    <a:pt x="221033" y="212049"/>
                  </a:cubicBezTo>
                  <a:cubicBezTo>
                    <a:pt x="229949" y="220576"/>
                    <a:pt x="238498" y="229469"/>
                    <a:pt x="247208" y="238247"/>
                  </a:cubicBezTo>
                  <a:cubicBezTo>
                    <a:pt x="254912" y="246705"/>
                    <a:pt x="266776" y="248420"/>
                    <a:pt x="276537" y="253609"/>
                  </a:cubicBezTo>
                  <a:cubicBezTo>
                    <a:pt x="232440" y="254089"/>
                    <a:pt x="188664" y="261679"/>
                    <a:pt x="146441" y="274183"/>
                  </a:cubicBezTo>
                  <a:cubicBezTo>
                    <a:pt x="146098" y="270777"/>
                    <a:pt x="145641" y="267211"/>
                    <a:pt x="143218" y="264673"/>
                  </a:cubicBezTo>
                  <a:cubicBezTo>
                    <a:pt x="106025" y="218679"/>
                    <a:pt x="69243" y="172364"/>
                    <a:pt x="32827" y="125753"/>
                  </a:cubicBezTo>
                  <a:cubicBezTo>
                    <a:pt x="22128" y="111351"/>
                    <a:pt x="11727" y="96744"/>
                    <a:pt x="0" y="83142"/>
                  </a:cubicBezTo>
                  <a:cubicBezTo>
                    <a:pt x="5715" y="57287"/>
                    <a:pt x="8458" y="30838"/>
                    <a:pt x="9670" y="4435"/>
                  </a:cubicBezTo>
                  <a:close/>
                </a:path>
              </a:pathLst>
            </a:custGeom>
            <a:solidFill>
              <a:srgbClr val="0693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A0EAD5D6-2FF7-AF6C-9269-4D38BC41BD4D}"/>
                </a:ext>
              </a:extLst>
            </p:cNvPr>
            <p:cNvSpPr/>
            <p:nvPr/>
          </p:nvSpPr>
          <p:spPr>
            <a:xfrm>
              <a:off x="9458706" y="2921594"/>
              <a:ext cx="13601" cy="9431"/>
            </a:xfrm>
            <a:custGeom>
              <a:avLst/>
              <a:gdLst>
                <a:gd name="connsiteX0" fmla="*/ 0 w 130027"/>
                <a:gd name="connsiteY0" fmla="*/ 2572 h 90163"/>
                <a:gd name="connsiteX1" fmla="*/ 64808 w 130027"/>
                <a:gd name="connsiteY1" fmla="*/ 652 h 90163"/>
                <a:gd name="connsiteX2" fmla="*/ 89543 w 130027"/>
                <a:gd name="connsiteY2" fmla="*/ 5384 h 90163"/>
                <a:gd name="connsiteX3" fmla="*/ 130028 w 130027"/>
                <a:gd name="connsiteY3" fmla="*/ 52910 h 90163"/>
                <a:gd name="connsiteX4" fmla="*/ 99167 w 130027"/>
                <a:gd name="connsiteY4" fmla="*/ 87360 h 90163"/>
                <a:gd name="connsiteX5" fmla="*/ 69586 w 130027"/>
                <a:gd name="connsiteY5" fmla="*/ 87200 h 90163"/>
                <a:gd name="connsiteX6" fmla="*/ 19454 w 130027"/>
                <a:gd name="connsiteY6" fmla="*/ 45595 h 90163"/>
                <a:gd name="connsiteX7" fmla="*/ 3635 w 130027"/>
                <a:gd name="connsiteY7" fmla="*/ 25364 h 90163"/>
                <a:gd name="connsiteX8" fmla="*/ 0 w 130027"/>
                <a:gd name="connsiteY8" fmla="*/ 2572 h 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027" h="90163">
                  <a:moveTo>
                    <a:pt x="0" y="2572"/>
                  </a:moveTo>
                  <a:cubicBezTo>
                    <a:pt x="21603" y="1886"/>
                    <a:pt x="43343" y="3944"/>
                    <a:pt x="64808" y="652"/>
                  </a:cubicBezTo>
                  <a:cubicBezTo>
                    <a:pt x="73106" y="103"/>
                    <a:pt x="83439" y="-1840"/>
                    <a:pt x="89543" y="5384"/>
                  </a:cubicBezTo>
                  <a:cubicBezTo>
                    <a:pt x="104196" y="20197"/>
                    <a:pt x="115626" y="37845"/>
                    <a:pt x="130028" y="52910"/>
                  </a:cubicBezTo>
                  <a:cubicBezTo>
                    <a:pt x="123490" y="67220"/>
                    <a:pt x="110940" y="77484"/>
                    <a:pt x="99167" y="87360"/>
                  </a:cubicBezTo>
                  <a:cubicBezTo>
                    <a:pt x="90091" y="91292"/>
                    <a:pt x="78684" y="90949"/>
                    <a:pt x="69586" y="87200"/>
                  </a:cubicBezTo>
                  <a:cubicBezTo>
                    <a:pt x="50909" y="75953"/>
                    <a:pt x="34267" y="61528"/>
                    <a:pt x="19454" y="45595"/>
                  </a:cubicBezTo>
                  <a:cubicBezTo>
                    <a:pt x="13442" y="39377"/>
                    <a:pt x="10196" y="31033"/>
                    <a:pt x="3635" y="25364"/>
                  </a:cubicBezTo>
                  <a:cubicBezTo>
                    <a:pt x="2103" y="17820"/>
                    <a:pt x="914" y="10185"/>
                    <a:pt x="0" y="2572"/>
                  </a:cubicBezTo>
                  <a:close/>
                </a:path>
              </a:pathLst>
            </a:custGeom>
            <a:solidFill>
              <a:srgbClr val="15A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D59731A-2AE0-D55E-4153-FC1C8D8CE9C9}"/>
                </a:ext>
              </a:extLst>
            </p:cNvPr>
            <p:cNvSpPr/>
            <p:nvPr/>
          </p:nvSpPr>
          <p:spPr>
            <a:xfrm>
              <a:off x="9554736" y="2923525"/>
              <a:ext cx="10361" cy="3680"/>
            </a:xfrm>
            <a:custGeom>
              <a:avLst/>
              <a:gdLst>
                <a:gd name="connsiteX0" fmla="*/ 0 w 99052"/>
                <a:gd name="connsiteY0" fmla="*/ 4547 h 35183"/>
                <a:gd name="connsiteX1" fmla="*/ 40737 w 99052"/>
                <a:gd name="connsiteY1" fmla="*/ 250 h 35183"/>
                <a:gd name="connsiteX2" fmla="*/ 86571 w 99052"/>
                <a:gd name="connsiteY2" fmla="*/ 2559 h 35183"/>
                <a:gd name="connsiteX3" fmla="*/ 93977 w 99052"/>
                <a:gd name="connsiteY3" fmla="*/ 19818 h 35183"/>
                <a:gd name="connsiteX4" fmla="*/ 99053 w 99052"/>
                <a:gd name="connsiteY4" fmla="*/ 31911 h 35183"/>
                <a:gd name="connsiteX5" fmla="*/ 47526 w 99052"/>
                <a:gd name="connsiteY5" fmla="*/ 32551 h 35183"/>
                <a:gd name="connsiteX6" fmla="*/ 10790 w 99052"/>
                <a:gd name="connsiteY6" fmla="*/ 32208 h 35183"/>
                <a:gd name="connsiteX7" fmla="*/ 4092 w 99052"/>
                <a:gd name="connsiteY7" fmla="*/ 14812 h 35183"/>
                <a:gd name="connsiteX8" fmla="*/ 0 w 99052"/>
                <a:gd name="connsiteY8" fmla="*/ 4547 h 3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52" h="35183">
                  <a:moveTo>
                    <a:pt x="0" y="4547"/>
                  </a:moveTo>
                  <a:cubicBezTo>
                    <a:pt x="12413" y="-2631"/>
                    <a:pt x="27158" y="1118"/>
                    <a:pt x="40737" y="250"/>
                  </a:cubicBezTo>
                  <a:cubicBezTo>
                    <a:pt x="56076" y="-825"/>
                    <a:pt x="71255" y="1873"/>
                    <a:pt x="86571" y="2559"/>
                  </a:cubicBezTo>
                  <a:cubicBezTo>
                    <a:pt x="89085" y="8251"/>
                    <a:pt x="91577" y="14012"/>
                    <a:pt x="93977" y="19818"/>
                  </a:cubicBezTo>
                  <a:cubicBezTo>
                    <a:pt x="95624" y="23818"/>
                    <a:pt x="97338" y="27842"/>
                    <a:pt x="99053" y="31911"/>
                  </a:cubicBezTo>
                  <a:cubicBezTo>
                    <a:pt x="81885" y="32871"/>
                    <a:pt x="64671" y="31705"/>
                    <a:pt x="47526" y="32551"/>
                  </a:cubicBezTo>
                  <a:cubicBezTo>
                    <a:pt x="35341" y="33008"/>
                    <a:pt x="22311" y="38449"/>
                    <a:pt x="10790" y="32208"/>
                  </a:cubicBezTo>
                  <a:cubicBezTo>
                    <a:pt x="8664" y="26356"/>
                    <a:pt x="6470" y="20527"/>
                    <a:pt x="4092" y="14812"/>
                  </a:cubicBezTo>
                  <a:cubicBezTo>
                    <a:pt x="2698" y="11360"/>
                    <a:pt x="1326" y="7931"/>
                    <a:pt x="0" y="4547"/>
                  </a:cubicBezTo>
                  <a:close/>
                </a:path>
              </a:pathLst>
            </a:custGeom>
            <a:solidFill>
              <a:srgbClr val="11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23FB3775-C89C-794D-1402-94B88B0C6DE9}"/>
                </a:ext>
              </a:extLst>
            </p:cNvPr>
            <p:cNvSpPr/>
            <p:nvPr/>
          </p:nvSpPr>
          <p:spPr>
            <a:xfrm>
              <a:off x="9552699" y="2923971"/>
              <a:ext cx="6205" cy="13354"/>
            </a:xfrm>
            <a:custGeom>
              <a:avLst/>
              <a:gdLst>
                <a:gd name="connsiteX0" fmla="*/ 0 w 59321"/>
                <a:gd name="connsiteY0" fmla="*/ 218 h 127662"/>
                <a:gd name="connsiteX1" fmla="*/ 12436 w 59321"/>
                <a:gd name="connsiteY1" fmla="*/ 2389 h 127662"/>
                <a:gd name="connsiteX2" fmla="*/ 23569 w 59321"/>
                <a:gd name="connsiteY2" fmla="*/ 10550 h 127662"/>
                <a:gd name="connsiteX3" fmla="*/ 30267 w 59321"/>
                <a:gd name="connsiteY3" fmla="*/ 27947 h 127662"/>
                <a:gd name="connsiteX4" fmla="*/ 35227 w 59321"/>
                <a:gd name="connsiteY4" fmla="*/ 40748 h 127662"/>
                <a:gd name="connsiteX5" fmla="*/ 59322 w 59321"/>
                <a:gd name="connsiteY5" fmla="*/ 115935 h 127662"/>
                <a:gd name="connsiteX6" fmla="*/ 56670 w 59321"/>
                <a:gd name="connsiteY6" fmla="*/ 127662 h 127662"/>
                <a:gd name="connsiteX7" fmla="*/ 47549 w 59321"/>
                <a:gd name="connsiteY7" fmla="*/ 118541 h 127662"/>
                <a:gd name="connsiteX8" fmla="*/ 9007 w 59321"/>
                <a:gd name="connsiteY8" fmla="*/ 23329 h 127662"/>
                <a:gd name="connsiteX9" fmla="*/ 0 w 59321"/>
                <a:gd name="connsiteY9" fmla="*/ 218 h 1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321" h="127662">
                  <a:moveTo>
                    <a:pt x="0" y="218"/>
                  </a:moveTo>
                  <a:cubicBezTo>
                    <a:pt x="4046" y="583"/>
                    <a:pt x="9418" y="-1451"/>
                    <a:pt x="12436" y="2389"/>
                  </a:cubicBezTo>
                  <a:cubicBezTo>
                    <a:pt x="15934" y="5338"/>
                    <a:pt x="18037" y="11145"/>
                    <a:pt x="23569" y="10550"/>
                  </a:cubicBezTo>
                  <a:cubicBezTo>
                    <a:pt x="25946" y="16265"/>
                    <a:pt x="28141" y="22095"/>
                    <a:pt x="30267" y="27947"/>
                  </a:cubicBezTo>
                  <a:cubicBezTo>
                    <a:pt x="31844" y="32199"/>
                    <a:pt x="33513" y="36474"/>
                    <a:pt x="35227" y="40748"/>
                  </a:cubicBezTo>
                  <a:cubicBezTo>
                    <a:pt x="44257" y="65460"/>
                    <a:pt x="52052" y="90629"/>
                    <a:pt x="59322" y="115935"/>
                  </a:cubicBezTo>
                  <a:cubicBezTo>
                    <a:pt x="58430" y="119776"/>
                    <a:pt x="57562" y="123730"/>
                    <a:pt x="56670" y="127662"/>
                  </a:cubicBezTo>
                  <a:cubicBezTo>
                    <a:pt x="53675" y="124530"/>
                    <a:pt x="50589" y="121513"/>
                    <a:pt x="47549" y="118541"/>
                  </a:cubicBezTo>
                  <a:cubicBezTo>
                    <a:pt x="34084" y="87063"/>
                    <a:pt x="21763" y="55105"/>
                    <a:pt x="9007" y="23329"/>
                  </a:cubicBezTo>
                  <a:cubicBezTo>
                    <a:pt x="5921" y="15648"/>
                    <a:pt x="2812" y="7990"/>
                    <a:pt x="0" y="218"/>
                  </a:cubicBezTo>
                  <a:close/>
                </a:path>
              </a:pathLst>
            </a:custGeom>
            <a:solidFill>
              <a:srgbClr val="22232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D9DD3FD4-D25C-9534-7F70-2440A68576B0}"/>
                </a:ext>
              </a:extLst>
            </p:cNvPr>
            <p:cNvSpPr/>
            <p:nvPr/>
          </p:nvSpPr>
          <p:spPr>
            <a:xfrm>
              <a:off x="9564566" y="2925493"/>
              <a:ext cx="3919" cy="7570"/>
            </a:xfrm>
            <a:custGeom>
              <a:avLst/>
              <a:gdLst>
                <a:gd name="connsiteX0" fmla="*/ 0 w 37467"/>
                <a:gd name="connsiteY0" fmla="*/ 1006 h 72374"/>
                <a:gd name="connsiteX1" fmla="*/ 17031 w 37467"/>
                <a:gd name="connsiteY1" fmla="*/ 0 h 72374"/>
                <a:gd name="connsiteX2" fmla="*/ 36462 w 37467"/>
                <a:gd name="connsiteY2" fmla="*/ 59665 h 72374"/>
                <a:gd name="connsiteX3" fmla="*/ 37468 w 37467"/>
                <a:gd name="connsiteY3" fmla="*/ 63528 h 72374"/>
                <a:gd name="connsiteX4" fmla="*/ 31135 w 37467"/>
                <a:gd name="connsiteY4" fmla="*/ 72375 h 72374"/>
                <a:gd name="connsiteX5" fmla="*/ 23203 w 37467"/>
                <a:gd name="connsiteY5" fmla="*/ 54018 h 72374"/>
                <a:gd name="connsiteX6" fmla="*/ 5075 w 37467"/>
                <a:gd name="connsiteY6" fmla="*/ 13099 h 72374"/>
                <a:gd name="connsiteX7" fmla="*/ 0 w 37467"/>
                <a:gd name="connsiteY7" fmla="*/ 1006 h 7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67" h="72374">
                  <a:moveTo>
                    <a:pt x="0" y="1006"/>
                  </a:moveTo>
                  <a:cubicBezTo>
                    <a:pt x="5509" y="2629"/>
                    <a:pt x="12847" y="6104"/>
                    <a:pt x="17031" y="0"/>
                  </a:cubicBezTo>
                  <a:cubicBezTo>
                    <a:pt x="24940" y="19385"/>
                    <a:pt x="30815" y="39502"/>
                    <a:pt x="36462" y="59665"/>
                  </a:cubicBezTo>
                  <a:cubicBezTo>
                    <a:pt x="36713" y="60625"/>
                    <a:pt x="37216" y="62568"/>
                    <a:pt x="37468" y="63528"/>
                  </a:cubicBezTo>
                  <a:cubicBezTo>
                    <a:pt x="35319" y="66431"/>
                    <a:pt x="33239" y="69403"/>
                    <a:pt x="31135" y="72375"/>
                  </a:cubicBezTo>
                  <a:cubicBezTo>
                    <a:pt x="28621" y="66180"/>
                    <a:pt x="25923" y="60076"/>
                    <a:pt x="23203" y="54018"/>
                  </a:cubicBezTo>
                  <a:cubicBezTo>
                    <a:pt x="17054" y="40417"/>
                    <a:pt x="10721" y="26883"/>
                    <a:pt x="5075" y="13099"/>
                  </a:cubicBezTo>
                  <a:cubicBezTo>
                    <a:pt x="3361" y="9030"/>
                    <a:pt x="1646" y="5006"/>
                    <a:pt x="0" y="1006"/>
                  </a:cubicBezTo>
                  <a:close/>
                </a:path>
              </a:pathLst>
            </a:custGeom>
            <a:solidFill>
              <a:srgbClr val="1313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624EF1C6-1E05-CB25-CECB-79F18FCA587D}"/>
                </a:ext>
              </a:extLst>
            </p:cNvPr>
            <p:cNvSpPr/>
            <p:nvPr/>
          </p:nvSpPr>
          <p:spPr>
            <a:xfrm>
              <a:off x="9555865" y="2926863"/>
              <a:ext cx="11129" cy="4919"/>
            </a:xfrm>
            <a:custGeom>
              <a:avLst/>
              <a:gdLst>
                <a:gd name="connsiteX0" fmla="*/ 0 w 106390"/>
                <a:gd name="connsiteY0" fmla="*/ 297 h 47023"/>
                <a:gd name="connsiteX1" fmla="*/ 36736 w 106390"/>
                <a:gd name="connsiteY1" fmla="*/ 640 h 47023"/>
                <a:gd name="connsiteX2" fmla="*/ 88263 w 106390"/>
                <a:gd name="connsiteY2" fmla="*/ 0 h 47023"/>
                <a:gd name="connsiteX3" fmla="*/ 106391 w 106390"/>
                <a:gd name="connsiteY3" fmla="*/ 40919 h 47023"/>
                <a:gd name="connsiteX4" fmla="*/ 75438 w 106390"/>
                <a:gd name="connsiteY4" fmla="*/ 41468 h 47023"/>
                <a:gd name="connsiteX5" fmla="*/ 31273 w 106390"/>
                <a:gd name="connsiteY5" fmla="*/ 47023 h 47023"/>
                <a:gd name="connsiteX6" fmla="*/ 15042 w 106390"/>
                <a:gd name="connsiteY6" fmla="*/ 21809 h 47023"/>
                <a:gd name="connsiteX7" fmla="*/ 4961 w 106390"/>
                <a:gd name="connsiteY7" fmla="*/ 13099 h 47023"/>
                <a:gd name="connsiteX8" fmla="*/ 0 w 106390"/>
                <a:gd name="connsiteY8" fmla="*/ 297 h 4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90" h="47023">
                  <a:moveTo>
                    <a:pt x="0" y="297"/>
                  </a:moveTo>
                  <a:cubicBezTo>
                    <a:pt x="11522" y="6538"/>
                    <a:pt x="24552" y="1097"/>
                    <a:pt x="36736" y="640"/>
                  </a:cubicBezTo>
                  <a:cubicBezTo>
                    <a:pt x="53881" y="-206"/>
                    <a:pt x="71095" y="960"/>
                    <a:pt x="88263" y="0"/>
                  </a:cubicBezTo>
                  <a:cubicBezTo>
                    <a:pt x="93909" y="13785"/>
                    <a:pt x="100241" y="27318"/>
                    <a:pt x="106391" y="40919"/>
                  </a:cubicBezTo>
                  <a:cubicBezTo>
                    <a:pt x="96081" y="41651"/>
                    <a:pt x="85748" y="41720"/>
                    <a:pt x="75438" y="41468"/>
                  </a:cubicBezTo>
                  <a:cubicBezTo>
                    <a:pt x="60534" y="41125"/>
                    <a:pt x="45812" y="44074"/>
                    <a:pt x="31273" y="47023"/>
                  </a:cubicBezTo>
                  <a:cubicBezTo>
                    <a:pt x="26381" y="38268"/>
                    <a:pt x="20300" y="30290"/>
                    <a:pt x="15042" y="21809"/>
                  </a:cubicBezTo>
                  <a:cubicBezTo>
                    <a:pt x="12367" y="18151"/>
                    <a:pt x="10379" y="12710"/>
                    <a:pt x="4961" y="13099"/>
                  </a:cubicBezTo>
                  <a:cubicBezTo>
                    <a:pt x="3246" y="8824"/>
                    <a:pt x="1577" y="4549"/>
                    <a:pt x="0" y="297"/>
                  </a:cubicBezTo>
                  <a:close/>
                </a:path>
              </a:pathLst>
            </a:custGeom>
            <a:solidFill>
              <a:srgbClr val="19A3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BABCA9CB-974B-85EA-575A-7DFDEB2A71AB}"/>
                </a:ext>
              </a:extLst>
            </p:cNvPr>
            <p:cNvSpPr/>
            <p:nvPr/>
          </p:nvSpPr>
          <p:spPr>
            <a:xfrm>
              <a:off x="9487544" y="2927411"/>
              <a:ext cx="19292" cy="19722"/>
            </a:xfrm>
            <a:custGeom>
              <a:avLst/>
              <a:gdLst>
                <a:gd name="connsiteX0" fmla="*/ 2789 w 184434"/>
                <a:gd name="connsiteY0" fmla="*/ 0 h 188549"/>
                <a:gd name="connsiteX1" fmla="*/ 29078 w 184434"/>
                <a:gd name="connsiteY1" fmla="*/ 31753 h 188549"/>
                <a:gd name="connsiteX2" fmla="*/ 58910 w 184434"/>
                <a:gd name="connsiteY2" fmla="*/ 56761 h 188549"/>
                <a:gd name="connsiteX3" fmla="*/ 104790 w 184434"/>
                <a:gd name="connsiteY3" fmla="*/ 86388 h 188549"/>
                <a:gd name="connsiteX4" fmla="*/ 138692 w 184434"/>
                <a:gd name="connsiteY4" fmla="*/ 95441 h 188549"/>
                <a:gd name="connsiteX5" fmla="*/ 169301 w 184434"/>
                <a:gd name="connsiteY5" fmla="*/ 96926 h 188549"/>
                <a:gd name="connsiteX6" fmla="*/ 169553 w 184434"/>
                <a:gd name="connsiteY6" fmla="*/ 96904 h 188549"/>
                <a:gd name="connsiteX7" fmla="*/ 184434 w 184434"/>
                <a:gd name="connsiteY7" fmla="*/ 188549 h 188549"/>
                <a:gd name="connsiteX8" fmla="*/ 144612 w 184434"/>
                <a:gd name="connsiteY8" fmla="*/ 184869 h 188549"/>
                <a:gd name="connsiteX9" fmla="*/ 115283 w 184434"/>
                <a:gd name="connsiteY9" fmla="*/ 169507 h 188549"/>
                <a:gd name="connsiteX10" fmla="*/ 89108 w 184434"/>
                <a:gd name="connsiteY10" fmla="*/ 143309 h 188549"/>
                <a:gd name="connsiteX11" fmla="*/ 66294 w 184434"/>
                <a:gd name="connsiteY11" fmla="*/ 118026 h 188549"/>
                <a:gd name="connsiteX12" fmla="*/ 40097 w 184434"/>
                <a:gd name="connsiteY12" fmla="*/ 87188 h 188549"/>
                <a:gd name="connsiteX13" fmla="*/ 14585 w 184434"/>
                <a:gd name="connsiteY13" fmla="*/ 53012 h 188549"/>
                <a:gd name="connsiteX14" fmla="*/ 4801 w 184434"/>
                <a:gd name="connsiteY14" fmla="*/ 41102 h 188549"/>
                <a:gd name="connsiteX15" fmla="*/ 0 w 184434"/>
                <a:gd name="connsiteY15" fmla="*/ 11910 h 188549"/>
                <a:gd name="connsiteX16" fmla="*/ 2789 w 184434"/>
                <a:gd name="connsiteY16" fmla="*/ 0 h 1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434" h="188549">
                  <a:moveTo>
                    <a:pt x="2789" y="0"/>
                  </a:moveTo>
                  <a:cubicBezTo>
                    <a:pt x="13213" y="9075"/>
                    <a:pt x="21557" y="20208"/>
                    <a:pt x="29078" y="31753"/>
                  </a:cubicBezTo>
                  <a:cubicBezTo>
                    <a:pt x="35982" y="43228"/>
                    <a:pt x="48943" y="48463"/>
                    <a:pt x="58910" y="56761"/>
                  </a:cubicBezTo>
                  <a:cubicBezTo>
                    <a:pt x="73106" y="68260"/>
                    <a:pt x="89223" y="76969"/>
                    <a:pt x="104790" y="86388"/>
                  </a:cubicBezTo>
                  <a:cubicBezTo>
                    <a:pt x="115032" y="92400"/>
                    <a:pt x="126942" y="94732"/>
                    <a:pt x="138692" y="95441"/>
                  </a:cubicBezTo>
                  <a:cubicBezTo>
                    <a:pt x="148887" y="96012"/>
                    <a:pt x="159060" y="98389"/>
                    <a:pt x="169301" y="96926"/>
                  </a:cubicBezTo>
                  <a:lnTo>
                    <a:pt x="169553" y="96904"/>
                  </a:lnTo>
                  <a:cubicBezTo>
                    <a:pt x="174696" y="127422"/>
                    <a:pt x="179657" y="157963"/>
                    <a:pt x="184434" y="188549"/>
                  </a:cubicBezTo>
                  <a:cubicBezTo>
                    <a:pt x="171221" y="186515"/>
                    <a:pt x="157803" y="186538"/>
                    <a:pt x="144612" y="184869"/>
                  </a:cubicBezTo>
                  <a:cubicBezTo>
                    <a:pt x="134851" y="179680"/>
                    <a:pt x="122987" y="177965"/>
                    <a:pt x="115283" y="169507"/>
                  </a:cubicBezTo>
                  <a:cubicBezTo>
                    <a:pt x="106573" y="160729"/>
                    <a:pt x="98024" y="151836"/>
                    <a:pt x="89108" y="143309"/>
                  </a:cubicBezTo>
                  <a:cubicBezTo>
                    <a:pt x="80764" y="135537"/>
                    <a:pt x="74455" y="125936"/>
                    <a:pt x="66294" y="118026"/>
                  </a:cubicBezTo>
                  <a:cubicBezTo>
                    <a:pt x="56533" y="108631"/>
                    <a:pt x="49149" y="97201"/>
                    <a:pt x="40097" y="87188"/>
                  </a:cubicBezTo>
                  <a:cubicBezTo>
                    <a:pt x="30564" y="76535"/>
                    <a:pt x="24597" y="63208"/>
                    <a:pt x="14585" y="53012"/>
                  </a:cubicBezTo>
                  <a:cubicBezTo>
                    <a:pt x="11156" y="49149"/>
                    <a:pt x="6950" y="45811"/>
                    <a:pt x="4801" y="41102"/>
                  </a:cubicBezTo>
                  <a:cubicBezTo>
                    <a:pt x="2355" y="31524"/>
                    <a:pt x="777" y="21740"/>
                    <a:pt x="0" y="11910"/>
                  </a:cubicBezTo>
                  <a:cubicBezTo>
                    <a:pt x="800" y="7864"/>
                    <a:pt x="1806" y="3932"/>
                    <a:pt x="2789" y="0"/>
                  </a:cubicBezTo>
                  <a:close/>
                </a:path>
              </a:pathLst>
            </a:custGeom>
            <a:solidFill>
              <a:srgbClr val="0483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AD80C910-5417-88BA-709E-2E2794EB0758}"/>
                </a:ext>
              </a:extLst>
            </p:cNvPr>
            <p:cNvSpPr/>
            <p:nvPr/>
          </p:nvSpPr>
          <p:spPr>
            <a:xfrm>
              <a:off x="9585638" y="2928224"/>
              <a:ext cx="5068" cy="9815"/>
            </a:xfrm>
            <a:custGeom>
              <a:avLst/>
              <a:gdLst>
                <a:gd name="connsiteX0" fmla="*/ 1775 w 48454"/>
                <a:gd name="connsiteY0" fmla="*/ 9597 h 93836"/>
                <a:gd name="connsiteX1" fmla="*/ 3672 w 48454"/>
                <a:gd name="connsiteY1" fmla="*/ 339 h 93836"/>
                <a:gd name="connsiteX2" fmla="*/ 25160 w 48454"/>
                <a:gd name="connsiteY2" fmla="*/ 34172 h 93836"/>
                <a:gd name="connsiteX3" fmla="*/ 48455 w 48454"/>
                <a:gd name="connsiteY3" fmla="*/ 93836 h 93836"/>
                <a:gd name="connsiteX4" fmla="*/ 31973 w 48454"/>
                <a:gd name="connsiteY4" fmla="*/ 91550 h 93836"/>
                <a:gd name="connsiteX5" fmla="*/ 29252 w 48454"/>
                <a:gd name="connsiteY5" fmla="*/ 83938 h 93836"/>
                <a:gd name="connsiteX6" fmla="*/ 27515 w 48454"/>
                <a:gd name="connsiteY6" fmla="*/ 79160 h 93836"/>
                <a:gd name="connsiteX7" fmla="*/ 1775 w 48454"/>
                <a:gd name="connsiteY7" fmla="*/ 9597 h 9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54" h="93836">
                  <a:moveTo>
                    <a:pt x="1775" y="9597"/>
                  </a:moveTo>
                  <a:cubicBezTo>
                    <a:pt x="883" y="6854"/>
                    <a:pt x="-2615" y="-1810"/>
                    <a:pt x="3672" y="339"/>
                  </a:cubicBezTo>
                  <a:cubicBezTo>
                    <a:pt x="15742" y="7266"/>
                    <a:pt x="18805" y="22627"/>
                    <a:pt x="25160" y="34172"/>
                  </a:cubicBezTo>
                  <a:cubicBezTo>
                    <a:pt x="33482" y="53808"/>
                    <a:pt x="41505" y="73628"/>
                    <a:pt x="48455" y="93836"/>
                  </a:cubicBezTo>
                  <a:cubicBezTo>
                    <a:pt x="43037" y="92465"/>
                    <a:pt x="37528" y="91505"/>
                    <a:pt x="31973" y="91550"/>
                  </a:cubicBezTo>
                  <a:cubicBezTo>
                    <a:pt x="31081" y="88967"/>
                    <a:pt x="30098" y="86361"/>
                    <a:pt x="29252" y="83938"/>
                  </a:cubicBezTo>
                  <a:cubicBezTo>
                    <a:pt x="28635" y="82292"/>
                    <a:pt x="28041" y="80692"/>
                    <a:pt x="27515" y="79160"/>
                  </a:cubicBezTo>
                  <a:cubicBezTo>
                    <a:pt x="18965" y="55957"/>
                    <a:pt x="10599" y="32686"/>
                    <a:pt x="1775" y="9597"/>
                  </a:cubicBezTo>
                  <a:close/>
                </a:path>
              </a:pathLst>
            </a:custGeom>
            <a:solidFill>
              <a:srgbClr val="2F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9CC9344C-A4C7-D042-82C8-A27B8BA4B1A6}"/>
                </a:ext>
              </a:extLst>
            </p:cNvPr>
            <p:cNvSpPr/>
            <p:nvPr/>
          </p:nvSpPr>
          <p:spPr>
            <a:xfrm>
              <a:off x="9507042" y="2930997"/>
              <a:ext cx="53718" cy="19597"/>
            </a:xfrm>
            <a:custGeom>
              <a:avLst/>
              <a:gdLst>
                <a:gd name="connsiteX0" fmla="*/ 87165 w 513549"/>
                <a:gd name="connsiteY0" fmla="*/ 13220 h 187353"/>
                <a:gd name="connsiteX1" fmla="*/ 160546 w 513549"/>
                <a:gd name="connsiteY1" fmla="*/ 258 h 187353"/>
                <a:gd name="connsiteX2" fmla="*/ 183337 w 513549"/>
                <a:gd name="connsiteY2" fmla="*/ 2270 h 187353"/>
                <a:gd name="connsiteX3" fmla="*/ 222153 w 513549"/>
                <a:gd name="connsiteY3" fmla="*/ 8991 h 187353"/>
                <a:gd name="connsiteX4" fmla="*/ 248100 w 513549"/>
                <a:gd name="connsiteY4" fmla="*/ 14912 h 187353"/>
                <a:gd name="connsiteX5" fmla="*/ 287693 w 513549"/>
                <a:gd name="connsiteY5" fmla="*/ 25496 h 187353"/>
                <a:gd name="connsiteX6" fmla="*/ 322532 w 513549"/>
                <a:gd name="connsiteY6" fmla="*/ 33154 h 187353"/>
                <a:gd name="connsiteX7" fmla="*/ 377624 w 513549"/>
                <a:gd name="connsiteY7" fmla="*/ 26684 h 187353"/>
                <a:gd name="connsiteX8" fmla="*/ 440924 w 513549"/>
                <a:gd name="connsiteY8" fmla="*/ 36971 h 187353"/>
                <a:gd name="connsiteX9" fmla="*/ 458663 w 513549"/>
                <a:gd name="connsiteY9" fmla="*/ 55854 h 187353"/>
                <a:gd name="connsiteX10" fmla="*/ 485912 w 513549"/>
                <a:gd name="connsiteY10" fmla="*/ 56402 h 187353"/>
                <a:gd name="connsiteX11" fmla="*/ 513550 w 513549"/>
                <a:gd name="connsiteY11" fmla="*/ 128069 h 187353"/>
                <a:gd name="connsiteX12" fmla="*/ 484426 w 513549"/>
                <a:gd name="connsiteY12" fmla="*/ 112455 h 187353"/>
                <a:gd name="connsiteX13" fmla="*/ 433426 w 513549"/>
                <a:gd name="connsiteY13" fmla="*/ 85595 h 187353"/>
                <a:gd name="connsiteX14" fmla="*/ 368572 w 513549"/>
                <a:gd name="connsiteY14" fmla="*/ 70507 h 187353"/>
                <a:gd name="connsiteX15" fmla="*/ 277155 w 513549"/>
                <a:gd name="connsiteY15" fmla="*/ 75331 h 187353"/>
                <a:gd name="connsiteX16" fmla="*/ 224120 w 513549"/>
                <a:gd name="connsiteY16" fmla="*/ 88475 h 187353"/>
                <a:gd name="connsiteX17" fmla="*/ 208049 w 513549"/>
                <a:gd name="connsiteY17" fmla="*/ 104089 h 187353"/>
                <a:gd name="connsiteX18" fmla="*/ 143149 w 513549"/>
                <a:gd name="connsiteY18" fmla="*/ 123817 h 187353"/>
                <a:gd name="connsiteX19" fmla="*/ 78547 w 513549"/>
                <a:gd name="connsiteY19" fmla="*/ 166725 h 187353"/>
                <a:gd name="connsiteX20" fmla="*/ 54430 w 513549"/>
                <a:gd name="connsiteY20" fmla="*/ 185904 h 187353"/>
                <a:gd name="connsiteX21" fmla="*/ 20208 w 513549"/>
                <a:gd name="connsiteY21" fmla="*/ 184761 h 187353"/>
                <a:gd name="connsiteX22" fmla="*/ 0 w 513549"/>
                <a:gd name="connsiteY22" fmla="*/ 57226 h 187353"/>
                <a:gd name="connsiteX23" fmla="*/ 87165 w 513549"/>
                <a:gd name="connsiteY23" fmla="*/ 13220 h 1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3549" h="187353">
                  <a:moveTo>
                    <a:pt x="87165" y="13220"/>
                  </a:moveTo>
                  <a:cubicBezTo>
                    <a:pt x="110962" y="5768"/>
                    <a:pt x="135834" y="2796"/>
                    <a:pt x="160546" y="258"/>
                  </a:cubicBezTo>
                  <a:cubicBezTo>
                    <a:pt x="168181" y="-542"/>
                    <a:pt x="175862" y="624"/>
                    <a:pt x="183337" y="2270"/>
                  </a:cubicBezTo>
                  <a:cubicBezTo>
                    <a:pt x="196162" y="5105"/>
                    <a:pt x="209375" y="5791"/>
                    <a:pt x="222153" y="8991"/>
                  </a:cubicBezTo>
                  <a:cubicBezTo>
                    <a:pt x="230749" y="11117"/>
                    <a:pt x="239367" y="13151"/>
                    <a:pt x="248100" y="14912"/>
                  </a:cubicBezTo>
                  <a:cubicBezTo>
                    <a:pt x="261518" y="17563"/>
                    <a:pt x="274274" y="22730"/>
                    <a:pt x="287693" y="25496"/>
                  </a:cubicBezTo>
                  <a:cubicBezTo>
                    <a:pt x="299397" y="27690"/>
                    <a:pt x="310164" y="35669"/>
                    <a:pt x="322532" y="33154"/>
                  </a:cubicBezTo>
                  <a:cubicBezTo>
                    <a:pt x="340774" y="30296"/>
                    <a:pt x="358994" y="26045"/>
                    <a:pt x="377624" y="26684"/>
                  </a:cubicBezTo>
                  <a:cubicBezTo>
                    <a:pt x="399158" y="25884"/>
                    <a:pt x="420555" y="30319"/>
                    <a:pt x="440924" y="36971"/>
                  </a:cubicBezTo>
                  <a:cubicBezTo>
                    <a:pt x="450456" y="39212"/>
                    <a:pt x="451531" y="50825"/>
                    <a:pt x="458663" y="55854"/>
                  </a:cubicBezTo>
                  <a:cubicBezTo>
                    <a:pt x="467624" y="57477"/>
                    <a:pt x="476837" y="56448"/>
                    <a:pt x="485912" y="56402"/>
                  </a:cubicBezTo>
                  <a:cubicBezTo>
                    <a:pt x="495148" y="80268"/>
                    <a:pt x="505114" y="103883"/>
                    <a:pt x="513550" y="128069"/>
                  </a:cubicBezTo>
                  <a:cubicBezTo>
                    <a:pt x="503171" y="124114"/>
                    <a:pt x="494348" y="117233"/>
                    <a:pt x="484426" y="112455"/>
                  </a:cubicBezTo>
                  <a:cubicBezTo>
                    <a:pt x="466961" y="104340"/>
                    <a:pt x="451348" y="92727"/>
                    <a:pt x="433426" y="85595"/>
                  </a:cubicBezTo>
                  <a:cubicBezTo>
                    <a:pt x="413423" y="75262"/>
                    <a:pt x="390723" y="72222"/>
                    <a:pt x="368572" y="70507"/>
                  </a:cubicBezTo>
                  <a:cubicBezTo>
                    <a:pt x="338054" y="70347"/>
                    <a:pt x="307170" y="68747"/>
                    <a:pt x="277155" y="75331"/>
                  </a:cubicBezTo>
                  <a:cubicBezTo>
                    <a:pt x="259438" y="79560"/>
                    <a:pt x="241310" y="82349"/>
                    <a:pt x="224120" y="88475"/>
                  </a:cubicBezTo>
                  <a:cubicBezTo>
                    <a:pt x="216210" y="90578"/>
                    <a:pt x="214427" y="100088"/>
                    <a:pt x="208049" y="104089"/>
                  </a:cubicBezTo>
                  <a:cubicBezTo>
                    <a:pt x="186378" y="110421"/>
                    <a:pt x="163883" y="114673"/>
                    <a:pt x="143149" y="123817"/>
                  </a:cubicBezTo>
                  <a:cubicBezTo>
                    <a:pt x="120838" y="136870"/>
                    <a:pt x="98367" y="149991"/>
                    <a:pt x="78547" y="166725"/>
                  </a:cubicBezTo>
                  <a:cubicBezTo>
                    <a:pt x="70317" y="172851"/>
                    <a:pt x="63322" y="180670"/>
                    <a:pt x="54430" y="185904"/>
                  </a:cubicBezTo>
                  <a:cubicBezTo>
                    <a:pt x="43228" y="188899"/>
                    <a:pt x="31433" y="186613"/>
                    <a:pt x="20208" y="184761"/>
                  </a:cubicBezTo>
                  <a:cubicBezTo>
                    <a:pt x="13945" y="142173"/>
                    <a:pt x="7361" y="99631"/>
                    <a:pt x="0" y="57226"/>
                  </a:cubicBezTo>
                  <a:cubicBezTo>
                    <a:pt x="26129" y="37406"/>
                    <a:pt x="56213" y="23598"/>
                    <a:pt x="87165" y="13220"/>
                  </a:cubicBezTo>
                  <a:close/>
                </a:path>
              </a:pathLst>
            </a:custGeom>
            <a:solidFill>
              <a:srgbClr val="39B0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C5800A98-63F6-82AF-8861-D41926B93720}"/>
                </a:ext>
              </a:extLst>
            </p:cNvPr>
            <p:cNvSpPr/>
            <p:nvPr/>
          </p:nvSpPr>
          <p:spPr>
            <a:xfrm>
              <a:off x="9559136" y="2931144"/>
              <a:ext cx="8929" cy="11301"/>
            </a:xfrm>
            <a:custGeom>
              <a:avLst/>
              <a:gdLst>
                <a:gd name="connsiteX0" fmla="*/ 0 w 85359"/>
                <a:gd name="connsiteY0" fmla="*/ 6104 h 108036"/>
                <a:gd name="connsiteX1" fmla="*/ 44165 w 85359"/>
                <a:gd name="connsiteY1" fmla="*/ 549 h 108036"/>
                <a:gd name="connsiteX2" fmla="*/ 75118 w 85359"/>
                <a:gd name="connsiteY2" fmla="*/ 0 h 108036"/>
                <a:gd name="connsiteX3" fmla="*/ 83050 w 85359"/>
                <a:gd name="connsiteY3" fmla="*/ 18357 h 108036"/>
                <a:gd name="connsiteX4" fmla="*/ 85359 w 85359"/>
                <a:gd name="connsiteY4" fmla="*/ 24072 h 108036"/>
                <a:gd name="connsiteX5" fmla="*/ 59207 w 85359"/>
                <a:gd name="connsiteY5" fmla="*/ 108036 h 108036"/>
                <a:gd name="connsiteX6" fmla="*/ 30724 w 85359"/>
                <a:gd name="connsiteY6" fmla="*/ 59962 h 108036"/>
                <a:gd name="connsiteX7" fmla="*/ 17419 w 85359"/>
                <a:gd name="connsiteY7" fmla="*/ 36827 h 108036"/>
                <a:gd name="connsiteX8" fmla="*/ 0 w 85359"/>
                <a:gd name="connsiteY8" fmla="*/ 6104 h 10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359" h="108036">
                  <a:moveTo>
                    <a:pt x="0" y="6104"/>
                  </a:moveTo>
                  <a:cubicBezTo>
                    <a:pt x="14539" y="3155"/>
                    <a:pt x="29261" y="206"/>
                    <a:pt x="44165" y="549"/>
                  </a:cubicBezTo>
                  <a:cubicBezTo>
                    <a:pt x="54475" y="800"/>
                    <a:pt x="64808" y="731"/>
                    <a:pt x="75118" y="0"/>
                  </a:cubicBezTo>
                  <a:cubicBezTo>
                    <a:pt x="77838" y="6058"/>
                    <a:pt x="80536" y="12161"/>
                    <a:pt x="83050" y="18357"/>
                  </a:cubicBezTo>
                  <a:cubicBezTo>
                    <a:pt x="83759" y="20162"/>
                    <a:pt x="84559" y="22128"/>
                    <a:pt x="85359" y="24072"/>
                  </a:cubicBezTo>
                  <a:cubicBezTo>
                    <a:pt x="74341" y="51252"/>
                    <a:pt x="69815" y="80673"/>
                    <a:pt x="59207" y="108036"/>
                  </a:cubicBezTo>
                  <a:cubicBezTo>
                    <a:pt x="48943" y="92469"/>
                    <a:pt x="39822" y="76192"/>
                    <a:pt x="30724" y="59962"/>
                  </a:cubicBezTo>
                  <a:cubicBezTo>
                    <a:pt x="26426" y="52144"/>
                    <a:pt x="20666" y="45171"/>
                    <a:pt x="17419" y="36827"/>
                  </a:cubicBezTo>
                  <a:cubicBezTo>
                    <a:pt x="13396" y="25603"/>
                    <a:pt x="5235" y="16688"/>
                    <a:pt x="0" y="6104"/>
                  </a:cubicBezTo>
                  <a:close/>
                </a:path>
              </a:pathLst>
            </a:custGeom>
            <a:solidFill>
              <a:srgbClr val="22A6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85843920-437A-2778-5487-EAB0B09138B0}"/>
                </a:ext>
              </a:extLst>
            </p:cNvPr>
            <p:cNvSpPr/>
            <p:nvPr/>
          </p:nvSpPr>
          <p:spPr>
            <a:xfrm>
              <a:off x="9559707" y="2931801"/>
              <a:ext cx="28991" cy="16934"/>
            </a:xfrm>
            <a:custGeom>
              <a:avLst/>
              <a:gdLst>
                <a:gd name="connsiteX0" fmla="*/ 133274 w 277154"/>
                <a:gd name="connsiteY0" fmla="*/ 29421 h 161894"/>
                <a:gd name="connsiteX1" fmla="*/ 202471 w 277154"/>
                <a:gd name="connsiteY1" fmla="*/ 0 h 161894"/>
                <a:gd name="connsiteX2" fmla="*/ 246728 w 277154"/>
                <a:gd name="connsiteY2" fmla="*/ 26381 h 161894"/>
                <a:gd name="connsiteX3" fmla="*/ 275417 w 277154"/>
                <a:gd name="connsiteY3" fmla="*/ 44966 h 161894"/>
                <a:gd name="connsiteX4" fmla="*/ 277155 w 277154"/>
                <a:gd name="connsiteY4" fmla="*/ 49743 h 161894"/>
                <a:gd name="connsiteX5" fmla="*/ 257495 w 277154"/>
                <a:gd name="connsiteY5" fmla="*/ 71003 h 161894"/>
                <a:gd name="connsiteX6" fmla="*/ 216941 w 277154"/>
                <a:gd name="connsiteY6" fmla="*/ 87851 h 161894"/>
                <a:gd name="connsiteX7" fmla="*/ 205969 w 277154"/>
                <a:gd name="connsiteY7" fmla="*/ 115992 h 161894"/>
                <a:gd name="connsiteX8" fmla="*/ 169393 w 277154"/>
                <a:gd name="connsiteY8" fmla="*/ 134417 h 161894"/>
                <a:gd name="connsiteX9" fmla="*/ 111465 w 277154"/>
                <a:gd name="connsiteY9" fmla="*/ 161894 h 161894"/>
                <a:gd name="connsiteX10" fmla="*/ 82662 w 277154"/>
                <a:gd name="connsiteY10" fmla="*/ 144887 h 161894"/>
                <a:gd name="connsiteX11" fmla="*/ 69334 w 277154"/>
                <a:gd name="connsiteY11" fmla="*/ 135331 h 161894"/>
                <a:gd name="connsiteX12" fmla="*/ 52898 w 277154"/>
                <a:gd name="connsiteY12" fmla="*/ 122758 h 161894"/>
                <a:gd name="connsiteX13" fmla="*/ 45720 w 277154"/>
                <a:gd name="connsiteY13" fmla="*/ 131674 h 161894"/>
                <a:gd name="connsiteX14" fmla="*/ 14150 w 277154"/>
                <a:gd name="connsiteY14" fmla="*/ 117821 h 161894"/>
                <a:gd name="connsiteX15" fmla="*/ 0 w 277154"/>
                <a:gd name="connsiteY15" fmla="*/ 66545 h 161894"/>
                <a:gd name="connsiteX16" fmla="*/ 8275 w 277154"/>
                <a:gd name="connsiteY16" fmla="*/ 68100 h 161894"/>
                <a:gd name="connsiteX17" fmla="*/ 54681 w 277154"/>
                <a:gd name="connsiteY17" fmla="*/ 108242 h 161894"/>
                <a:gd name="connsiteX18" fmla="*/ 66568 w 277154"/>
                <a:gd name="connsiteY18" fmla="*/ 86182 h 161894"/>
                <a:gd name="connsiteX19" fmla="*/ 94938 w 277154"/>
                <a:gd name="connsiteY19" fmla="*/ 52784 h 161894"/>
                <a:gd name="connsiteX20" fmla="*/ 99647 w 277154"/>
                <a:gd name="connsiteY20" fmla="*/ 62888 h 161894"/>
                <a:gd name="connsiteX21" fmla="*/ 96286 w 277154"/>
                <a:gd name="connsiteY21" fmla="*/ 50498 h 161894"/>
                <a:gd name="connsiteX22" fmla="*/ 133274 w 277154"/>
                <a:gd name="connsiteY22" fmla="*/ 29421 h 16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7154" h="161894">
                  <a:moveTo>
                    <a:pt x="133274" y="29421"/>
                  </a:moveTo>
                  <a:cubicBezTo>
                    <a:pt x="157002" y="21260"/>
                    <a:pt x="176594" y="1486"/>
                    <a:pt x="202471" y="0"/>
                  </a:cubicBezTo>
                  <a:cubicBezTo>
                    <a:pt x="217901" y="7521"/>
                    <a:pt x="231937" y="17648"/>
                    <a:pt x="246728" y="26381"/>
                  </a:cubicBezTo>
                  <a:cubicBezTo>
                    <a:pt x="256741" y="31890"/>
                    <a:pt x="264239" y="41399"/>
                    <a:pt x="275417" y="44966"/>
                  </a:cubicBezTo>
                  <a:cubicBezTo>
                    <a:pt x="275943" y="46497"/>
                    <a:pt x="276537" y="48098"/>
                    <a:pt x="277155" y="49743"/>
                  </a:cubicBezTo>
                  <a:cubicBezTo>
                    <a:pt x="267211" y="53744"/>
                    <a:pt x="267988" y="68329"/>
                    <a:pt x="257495" y="71003"/>
                  </a:cubicBezTo>
                  <a:cubicBezTo>
                    <a:pt x="243619" y="75530"/>
                    <a:pt x="228851" y="79027"/>
                    <a:pt x="216941" y="87851"/>
                  </a:cubicBezTo>
                  <a:cubicBezTo>
                    <a:pt x="208186" y="94343"/>
                    <a:pt x="207112" y="106025"/>
                    <a:pt x="205969" y="115992"/>
                  </a:cubicBezTo>
                  <a:cubicBezTo>
                    <a:pt x="197716" y="127787"/>
                    <a:pt x="182309" y="130439"/>
                    <a:pt x="169393" y="134417"/>
                  </a:cubicBezTo>
                  <a:cubicBezTo>
                    <a:pt x="148978" y="140726"/>
                    <a:pt x="127627" y="147241"/>
                    <a:pt x="111465" y="161894"/>
                  </a:cubicBezTo>
                  <a:cubicBezTo>
                    <a:pt x="101133" y="157437"/>
                    <a:pt x="92675" y="149847"/>
                    <a:pt x="82662" y="144887"/>
                  </a:cubicBezTo>
                  <a:cubicBezTo>
                    <a:pt x="77838" y="142281"/>
                    <a:pt x="72466" y="140040"/>
                    <a:pt x="69334" y="135331"/>
                  </a:cubicBezTo>
                  <a:cubicBezTo>
                    <a:pt x="65197" y="129708"/>
                    <a:pt x="61059" y="122050"/>
                    <a:pt x="52898" y="122758"/>
                  </a:cubicBezTo>
                  <a:cubicBezTo>
                    <a:pt x="49949" y="125227"/>
                    <a:pt x="47937" y="128565"/>
                    <a:pt x="45720" y="131674"/>
                  </a:cubicBezTo>
                  <a:cubicBezTo>
                    <a:pt x="35296" y="126804"/>
                    <a:pt x="25603" y="120061"/>
                    <a:pt x="14150" y="117821"/>
                  </a:cubicBezTo>
                  <a:cubicBezTo>
                    <a:pt x="9555" y="100676"/>
                    <a:pt x="4938" y="83553"/>
                    <a:pt x="0" y="66545"/>
                  </a:cubicBezTo>
                  <a:cubicBezTo>
                    <a:pt x="2697" y="66911"/>
                    <a:pt x="5738" y="66751"/>
                    <a:pt x="8275" y="68100"/>
                  </a:cubicBezTo>
                  <a:cubicBezTo>
                    <a:pt x="26129" y="78478"/>
                    <a:pt x="41377" y="92537"/>
                    <a:pt x="54681" y="108242"/>
                  </a:cubicBezTo>
                  <a:cubicBezTo>
                    <a:pt x="58087" y="100607"/>
                    <a:pt x="61722" y="93017"/>
                    <a:pt x="66568" y="86182"/>
                  </a:cubicBezTo>
                  <a:cubicBezTo>
                    <a:pt x="75026" y="74272"/>
                    <a:pt x="82593" y="61173"/>
                    <a:pt x="94938" y="52784"/>
                  </a:cubicBezTo>
                  <a:cubicBezTo>
                    <a:pt x="96400" y="56167"/>
                    <a:pt x="98001" y="59528"/>
                    <a:pt x="99647" y="62888"/>
                  </a:cubicBezTo>
                  <a:cubicBezTo>
                    <a:pt x="98527" y="58727"/>
                    <a:pt x="97361" y="54567"/>
                    <a:pt x="96286" y="50498"/>
                  </a:cubicBezTo>
                  <a:cubicBezTo>
                    <a:pt x="107556" y="41765"/>
                    <a:pt x="119718" y="34107"/>
                    <a:pt x="133274" y="29421"/>
                  </a:cubicBezTo>
                  <a:close/>
                </a:path>
              </a:pathLst>
            </a:custGeom>
            <a:solidFill>
              <a:srgbClr val="3BB1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65233D7D-1927-1D54-BE9B-5C9A69924317}"/>
                </a:ext>
              </a:extLst>
            </p:cNvPr>
            <p:cNvSpPr/>
            <p:nvPr/>
          </p:nvSpPr>
          <p:spPr>
            <a:xfrm>
              <a:off x="9567823" y="2932138"/>
              <a:ext cx="2307" cy="6241"/>
            </a:xfrm>
            <a:custGeom>
              <a:avLst/>
              <a:gdLst>
                <a:gd name="connsiteX0" fmla="*/ 6332 w 22059"/>
                <a:gd name="connsiteY0" fmla="*/ 0 h 59664"/>
                <a:gd name="connsiteX1" fmla="*/ 18700 w 22059"/>
                <a:gd name="connsiteY1" fmla="*/ 47274 h 59664"/>
                <a:gd name="connsiteX2" fmla="*/ 22060 w 22059"/>
                <a:gd name="connsiteY2" fmla="*/ 59665 h 59664"/>
                <a:gd name="connsiteX3" fmla="*/ 17351 w 22059"/>
                <a:gd name="connsiteY3" fmla="*/ 49560 h 59664"/>
                <a:gd name="connsiteX4" fmla="*/ 2309 w 22059"/>
                <a:gd name="connsiteY4" fmla="*/ 14562 h 59664"/>
                <a:gd name="connsiteX5" fmla="*/ 0 w 22059"/>
                <a:gd name="connsiteY5" fmla="*/ 8847 h 59664"/>
                <a:gd name="connsiteX6" fmla="*/ 6332 w 22059"/>
                <a:gd name="connsiteY6" fmla="*/ 0 h 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59" h="59664">
                  <a:moveTo>
                    <a:pt x="6332" y="0"/>
                  </a:moveTo>
                  <a:cubicBezTo>
                    <a:pt x="10744" y="15659"/>
                    <a:pt x="14608" y="31501"/>
                    <a:pt x="18700" y="47274"/>
                  </a:cubicBezTo>
                  <a:cubicBezTo>
                    <a:pt x="19774" y="51343"/>
                    <a:pt x="20940" y="55504"/>
                    <a:pt x="22060" y="59665"/>
                  </a:cubicBezTo>
                  <a:cubicBezTo>
                    <a:pt x="20414" y="56304"/>
                    <a:pt x="18814" y="52944"/>
                    <a:pt x="17351" y="49560"/>
                  </a:cubicBezTo>
                  <a:cubicBezTo>
                    <a:pt x="12413" y="37856"/>
                    <a:pt x="7315" y="26220"/>
                    <a:pt x="2309" y="14562"/>
                  </a:cubicBezTo>
                  <a:cubicBezTo>
                    <a:pt x="1509" y="12618"/>
                    <a:pt x="709" y="10653"/>
                    <a:pt x="0" y="8847"/>
                  </a:cubicBezTo>
                  <a:cubicBezTo>
                    <a:pt x="2103" y="5875"/>
                    <a:pt x="4184" y="2903"/>
                    <a:pt x="6332" y="0"/>
                  </a:cubicBezTo>
                  <a:close/>
                </a:path>
              </a:pathLst>
            </a:custGeom>
            <a:solidFill>
              <a:srgbClr val="2A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1E1B6801-8A35-7E07-9945-E461977E4C83}"/>
                </a:ext>
              </a:extLst>
            </p:cNvPr>
            <p:cNvSpPr/>
            <p:nvPr/>
          </p:nvSpPr>
          <p:spPr>
            <a:xfrm>
              <a:off x="9557672" y="2936098"/>
              <a:ext cx="4603" cy="13068"/>
            </a:xfrm>
            <a:custGeom>
              <a:avLst/>
              <a:gdLst>
                <a:gd name="connsiteX0" fmla="*/ 11773 w 44005"/>
                <a:gd name="connsiteY0" fmla="*/ 0 h 124929"/>
                <a:gd name="connsiteX1" fmla="*/ 19454 w 44005"/>
                <a:gd name="connsiteY1" fmla="*/ 25466 h 124929"/>
                <a:gd name="connsiteX2" fmla="*/ 33604 w 44005"/>
                <a:gd name="connsiteY2" fmla="*/ 76741 h 124929"/>
                <a:gd name="connsiteX3" fmla="*/ 44006 w 44005"/>
                <a:gd name="connsiteY3" fmla="*/ 124930 h 124929"/>
                <a:gd name="connsiteX4" fmla="*/ 29512 w 44005"/>
                <a:gd name="connsiteY4" fmla="*/ 79301 h 124929"/>
                <a:gd name="connsiteX5" fmla="*/ 1874 w 44005"/>
                <a:gd name="connsiteY5" fmla="*/ 7635 h 124929"/>
                <a:gd name="connsiteX6" fmla="*/ 0 w 44005"/>
                <a:gd name="connsiteY6" fmla="*/ 2606 h 124929"/>
                <a:gd name="connsiteX7" fmla="*/ 9121 w 44005"/>
                <a:gd name="connsiteY7" fmla="*/ 11727 h 124929"/>
                <a:gd name="connsiteX8" fmla="*/ 11773 w 44005"/>
                <a:gd name="connsiteY8" fmla="*/ 0 h 12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05" h="124929">
                  <a:moveTo>
                    <a:pt x="11773" y="0"/>
                  </a:moveTo>
                  <a:cubicBezTo>
                    <a:pt x="14356" y="8458"/>
                    <a:pt x="16985" y="16916"/>
                    <a:pt x="19454" y="25466"/>
                  </a:cubicBezTo>
                  <a:cubicBezTo>
                    <a:pt x="24392" y="42474"/>
                    <a:pt x="29009" y="59596"/>
                    <a:pt x="33604" y="76741"/>
                  </a:cubicBezTo>
                  <a:cubicBezTo>
                    <a:pt x="37216" y="92743"/>
                    <a:pt x="42108" y="108562"/>
                    <a:pt x="44006" y="124930"/>
                  </a:cubicBezTo>
                  <a:cubicBezTo>
                    <a:pt x="39936" y="109477"/>
                    <a:pt x="35159" y="94229"/>
                    <a:pt x="29512" y="79301"/>
                  </a:cubicBezTo>
                  <a:cubicBezTo>
                    <a:pt x="21077" y="55115"/>
                    <a:pt x="11110" y="31501"/>
                    <a:pt x="1874" y="7635"/>
                  </a:cubicBezTo>
                  <a:cubicBezTo>
                    <a:pt x="1417" y="6378"/>
                    <a:pt x="480" y="3863"/>
                    <a:pt x="0" y="2606"/>
                  </a:cubicBezTo>
                  <a:cubicBezTo>
                    <a:pt x="3040" y="5578"/>
                    <a:pt x="6126" y="8595"/>
                    <a:pt x="9121" y="11727"/>
                  </a:cubicBezTo>
                  <a:cubicBezTo>
                    <a:pt x="10013" y="7795"/>
                    <a:pt x="10881" y="3841"/>
                    <a:pt x="11773" y="0"/>
                  </a:cubicBezTo>
                  <a:close/>
                </a:path>
              </a:pathLst>
            </a:custGeom>
            <a:solidFill>
              <a:srgbClr val="32343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3EEE7A4E-A302-AAD8-FD57-4C9312FF1040}"/>
                </a:ext>
              </a:extLst>
            </p:cNvPr>
            <p:cNvSpPr/>
            <p:nvPr/>
          </p:nvSpPr>
          <p:spPr>
            <a:xfrm>
              <a:off x="9509155" y="2937004"/>
              <a:ext cx="85437" cy="72419"/>
            </a:xfrm>
            <a:custGeom>
              <a:avLst/>
              <a:gdLst>
                <a:gd name="connsiteX0" fmla="*/ 740778 w 816787"/>
                <a:gd name="connsiteY0" fmla="*/ 21260 h 692337"/>
                <a:gd name="connsiteX1" fmla="*/ 760438 w 816787"/>
                <a:gd name="connsiteY1" fmla="*/ 0 h 692337"/>
                <a:gd name="connsiteX2" fmla="*/ 763158 w 816787"/>
                <a:gd name="connsiteY2" fmla="*/ 7612 h 692337"/>
                <a:gd name="connsiteX3" fmla="*/ 811141 w 816787"/>
                <a:gd name="connsiteY3" fmla="*/ 134211 h 692337"/>
                <a:gd name="connsiteX4" fmla="*/ 805449 w 816787"/>
                <a:gd name="connsiteY4" fmla="*/ 161803 h 692337"/>
                <a:gd name="connsiteX5" fmla="*/ 814433 w 816787"/>
                <a:gd name="connsiteY5" fmla="*/ 232646 h 692337"/>
                <a:gd name="connsiteX6" fmla="*/ 808673 w 816787"/>
                <a:gd name="connsiteY6" fmla="*/ 269451 h 692337"/>
                <a:gd name="connsiteX7" fmla="*/ 816788 w 816787"/>
                <a:gd name="connsiteY7" fmla="*/ 296334 h 692337"/>
                <a:gd name="connsiteX8" fmla="*/ 789150 w 816787"/>
                <a:gd name="connsiteY8" fmla="*/ 316931 h 692337"/>
                <a:gd name="connsiteX9" fmla="*/ 798523 w 816787"/>
                <a:gd name="connsiteY9" fmla="*/ 344409 h 692337"/>
                <a:gd name="connsiteX10" fmla="*/ 780029 w 816787"/>
                <a:gd name="connsiteY10" fmla="*/ 338374 h 692337"/>
                <a:gd name="connsiteX11" fmla="*/ 749854 w 816787"/>
                <a:gd name="connsiteY11" fmla="*/ 334099 h 692337"/>
                <a:gd name="connsiteX12" fmla="*/ 723336 w 816787"/>
                <a:gd name="connsiteY12" fmla="*/ 300380 h 692337"/>
                <a:gd name="connsiteX13" fmla="*/ 710672 w 816787"/>
                <a:gd name="connsiteY13" fmla="*/ 307193 h 692337"/>
                <a:gd name="connsiteX14" fmla="*/ 681845 w 816787"/>
                <a:gd name="connsiteY14" fmla="*/ 278686 h 692337"/>
                <a:gd name="connsiteX15" fmla="*/ 640377 w 816787"/>
                <a:gd name="connsiteY15" fmla="*/ 262753 h 692337"/>
                <a:gd name="connsiteX16" fmla="*/ 626524 w 816787"/>
                <a:gd name="connsiteY16" fmla="*/ 237813 h 692337"/>
                <a:gd name="connsiteX17" fmla="*/ 599664 w 816787"/>
                <a:gd name="connsiteY17" fmla="*/ 216530 h 692337"/>
                <a:gd name="connsiteX18" fmla="*/ 542628 w 816787"/>
                <a:gd name="connsiteY18" fmla="*/ 200574 h 692337"/>
                <a:gd name="connsiteX19" fmla="*/ 504223 w 816787"/>
                <a:gd name="connsiteY19" fmla="*/ 210220 h 692337"/>
                <a:gd name="connsiteX20" fmla="*/ 492176 w 816787"/>
                <a:gd name="connsiteY20" fmla="*/ 244053 h 692337"/>
                <a:gd name="connsiteX21" fmla="*/ 476448 w 816787"/>
                <a:gd name="connsiteY21" fmla="*/ 244008 h 692337"/>
                <a:gd name="connsiteX22" fmla="*/ 465910 w 816787"/>
                <a:gd name="connsiteY22" fmla="*/ 202060 h 692337"/>
                <a:gd name="connsiteX23" fmla="*/ 458457 w 816787"/>
                <a:gd name="connsiteY23" fmla="*/ 184115 h 692337"/>
                <a:gd name="connsiteX24" fmla="*/ 417630 w 816787"/>
                <a:gd name="connsiteY24" fmla="*/ 162260 h 692337"/>
                <a:gd name="connsiteX25" fmla="*/ 400713 w 816787"/>
                <a:gd name="connsiteY25" fmla="*/ 165849 h 692337"/>
                <a:gd name="connsiteX26" fmla="*/ 383568 w 816787"/>
                <a:gd name="connsiteY26" fmla="*/ 158214 h 692337"/>
                <a:gd name="connsiteX27" fmla="*/ 343929 w 816787"/>
                <a:gd name="connsiteY27" fmla="*/ 156431 h 692337"/>
                <a:gd name="connsiteX28" fmla="*/ 310004 w 816787"/>
                <a:gd name="connsiteY28" fmla="*/ 158122 h 692337"/>
                <a:gd name="connsiteX29" fmla="*/ 244694 w 816787"/>
                <a:gd name="connsiteY29" fmla="*/ 183703 h 692337"/>
                <a:gd name="connsiteX30" fmla="*/ 215684 w 816787"/>
                <a:gd name="connsiteY30" fmla="*/ 189509 h 692337"/>
                <a:gd name="connsiteX31" fmla="*/ 185166 w 816787"/>
                <a:gd name="connsiteY31" fmla="*/ 199522 h 692337"/>
                <a:gd name="connsiteX32" fmla="*/ 164272 w 816787"/>
                <a:gd name="connsiteY32" fmla="*/ 220005 h 692337"/>
                <a:gd name="connsiteX33" fmla="*/ 156820 w 816787"/>
                <a:gd name="connsiteY33" fmla="*/ 255963 h 692337"/>
                <a:gd name="connsiteX34" fmla="*/ 134760 w 816787"/>
                <a:gd name="connsiteY34" fmla="*/ 270136 h 692337"/>
                <a:gd name="connsiteX35" fmla="*/ 110848 w 816787"/>
                <a:gd name="connsiteY35" fmla="*/ 285293 h 692337"/>
                <a:gd name="connsiteX36" fmla="*/ 80719 w 816787"/>
                <a:gd name="connsiteY36" fmla="*/ 307947 h 692337"/>
                <a:gd name="connsiteX37" fmla="*/ 65814 w 816787"/>
                <a:gd name="connsiteY37" fmla="*/ 355107 h 692337"/>
                <a:gd name="connsiteX38" fmla="*/ 75552 w 816787"/>
                <a:gd name="connsiteY38" fmla="*/ 393443 h 692337"/>
                <a:gd name="connsiteX39" fmla="*/ 86228 w 816787"/>
                <a:gd name="connsiteY39" fmla="*/ 423687 h 692337"/>
                <a:gd name="connsiteX40" fmla="*/ 118872 w 816787"/>
                <a:gd name="connsiteY40" fmla="*/ 496245 h 692337"/>
                <a:gd name="connsiteX41" fmla="*/ 137937 w 816787"/>
                <a:gd name="connsiteY41" fmla="*/ 525391 h 692337"/>
                <a:gd name="connsiteX42" fmla="*/ 170536 w 816787"/>
                <a:gd name="connsiteY42" fmla="*/ 545280 h 692337"/>
                <a:gd name="connsiteX43" fmla="*/ 175953 w 816787"/>
                <a:gd name="connsiteY43" fmla="*/ 590131 h 692337"/>
                <a:gd name="connsiteX44" fmla="*/ 175793 w 816787"/>
                <a:gd name="connsiteY44" fmla="*/ 627050 h 692337"/>
                <a:gd name="connsiteX45" fmla="*/ 188869 w 816787"/>
                <a:gd name="connsiteY45" fmla="*/ 664129 h 692337"/>
                <a:gd name="connsiteX46" fmla="*/ 188801 w 816787"/>
                <a:gd name="connsiteY46" fmla="*/ 674210 h 692337"/>
                <a:gd name="connsiteX47" fmla="*/ 171358 w 816787"/>
                <a:gd name="connsiteY47" fmla="*/ 692338 h 692337"/>
                <a:gd name="connsiteX48" fmla="*/ 101773 w 816787"/>
                <a:gd name="connsiteY48" fmla="*/ 607390 h 692337"/>
                <a:gd name="connsiteX49" fmla="*/ 44280 w 816787"/>
                <a:gd name="connsiteY49" fmla="*/ 415458 h 692337"/>
                <a:gd name="connsiteX50" fmla="*/ 0 w 816787"/>
                <a:gd name="connsiteY50" fmla="*/ 127330 h 692337"/>
                <a:gd name="connsiteX51" fmla="*/ 34221 w 816787"/>
                <a:gd name="connsiteY51" fmla="*/ 128473 h 692337"/>
                <a:gd name="connsiteX52" fmla="*/ 58339 w 816787"/>
                <a:gd name="connsiteY52" fmla="*/ 109294 h 692337"/>
                <a:gd name="connsiteX53" fmla="*/ 122941 w 816787"/>
                <a:gd name="connsiteY53" fmla="*/ 66386 h 692337"/>
                <a:gd name="connsiteX54" fmla="*/ 187841 w 816787"/>
                <a:gd name="connsiteY54" fmla="*/ 46657 h 692337"/>
                <a:gd name="connsiteX55" fmla="*/ 203911 w 816787"/>
                <a:gd name="connsiteY55" fmla="*/ 31044 h 692337"/>
                <a:gd name="connsiteX56" fmla="*/ 256946 w 816787"/>
                <a:gd name="connsiteY56" fmla="*/ 17899 h 692337"/>
                <a:gd name="connsiteX57" fmla="*/ 348364 w 816787"/>
                <a:gd name="connsiteY57" fmla="*/ 13076 h 692337"/>
                <a:gd name="connsiteX58" fmla="*/ 413217 w 816787"/>
                <a:gd name="connsiteY58" fmla="*/ 28163 h 692337"/>
                <a:gd name="connsiteX59" fmla="*/ 464218 w 816787"/>
                <a:gd name="connsiteY59" fmla="*/ 55024 h 692337"/>
                <a:gd name="connsiteX60" fmla="*/ 493342 w 816787"/>
                <a:gd name="connsiteY60" fmla="*/ 70637 h 692337"/>
                <a:gd name="connsiteX61" fmla="*/ 507835 w 816787"/>
                <a:gd name="connsiteY61" fmla="*/ 116266 h 692337"/>
                <a:gd name="connsiteX62" fmla="*/ 497434 w 816787"/>
                <a:gd name="connsiteY62" fmla="*/ 68077 h 692337"/>
                <a:gd name="connsiteX63" fmla="*/ 529003 w 816787"/>
                <a:gd name="connsiteY63" fmla="*/ 81930 h 692337"/>
                <a:gd name="connsiteX64" fmla="*/ 536181 w 816787"/>
                <a:gd name="connsiteY64" fmla="*/ 73015 h 692337"/>
                <a:gd name="connsiteX65" fmla="*/ 552618 w 816787"/>
                <a:gd name="connsiteY65" fmla="*/ 85588 h 692337"/>
                <a:gd name="connsiteX66" fmla="*/ 565945 w 816787"/>
                <a:gd name="connsiteY66" fmla="*/ 95143 h 692337"/>
                <a:gd name="connsiteX67" fmla="*/ 594749 w 816787"/>
                <a:gd name="connsiteY67" fmla="*/ 112151 h 692337"/>
                <a:gd name="connsiteX68" fmla="*/ 652676 w 816787"/>
                <a:gd name="connsiteY68" fmla="*/ 84674 h 692337"/>
                <a:gd name="connsiteX69" fmla="*/ 689252 w 816787"/>
                <a:gd name="connsiteY69" fmla="*/ 66248 h 692337"/>
                <a:gd name="connsiteX70" fmla="*/ 700225 w 816787"/>
                <a:gd name="connsiteY70" fmla="*/ 38107 h 692337"/>
                <a:gd name="connsiteX71" fmla="*/ 740778 w 816787"/>
                <a:gd name="connsiteY71" fmla="*/ 21260 h 69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6787" h="692337">
                  <a:moveTo>
                    <a:pt x="740778" y="21260"/>
                  </a:moveTo>
                  <a:cubicBezTo>
                    <a:pt x="751271" y="18585"/>
                    <a:pt x="750494" y="4001"/>
                    <a:pt x="760438" y="0"/>
                  </a:cubicBezTo>
                  <a:cubicBezTo>
                    <a:pt x="761284" y="2423"/>
                    <a:pt x="762267" y="5029"/>
                    <a:pt x="763158" y="7612"/>
                  </a:cubicBezTo>
                  <a:cubicBezTo>
                    <a:pt x="778475" y="50041"/>
                    <a:pt x="796122" y="91646"/>
                    <a:pt x="811141" y="134211"/>
                  </a:cubicBezTo>
                  <a:cubicBezTo>
                    <a:pt x="806707" y="142715"/>
                    <a:pt x="805449" y="152293"/>
                    <a:pt x="805449" y="161803"/>
                  </a:cubicBezTo>
                  <a:cubicBezTo>
                    <a:pt x="803735" y="185806"/>
                    <a:pt x="811096" y="209123"/>
                    <a:pt x="814433" y="232646"/>
                  </a:cubicBezTo>
                  <a:cubicBezTo>
                    <a:pt x="812947" y="244922"/>
                    <a:pt x="813565" y="257838"/>
                    <a:pt x="808673" y="269451"/>
                  </a:cubicBezTo>
                  <a:cubicBezTo>
                    <a:pt x="811393" y="278366"/>
                    <a:pt x="816331" y="286824"/>
                    <a:pt x="816788" y="296334"/>
                  </a:cubicBezTo>
                  <a:cubicBezTo>
                    <a:pt x="812262" y="307878"/>
                    <a:pt x="799323" y="311856"/>
                    <a:pt x="789150" y="316931"/>
                  </a:cubicBezTo>
                  <a:cubicBezTo>
                    <a:pt x="791985" y="326166"/>
                    <a:pt x="795574" y="335173"/>
                    <a:pt x="798523" y="344409"/>
                  </a:cubicBezTo>
                  <a:cubicBezTo>
                    <a:pt x="792259" y="342603"/>
                    <a:pt x="786224" y="340225"/>
                    <a:pt x="780029" y="338374"/>
                  </a:cubicBezTo>
                  <a:cubicBezTo>
                    <a:pt x="770199" y="335356"/>
                    <a:pt x="759524" y="337528"/>
                    <a:pt x="749854" y="334099"/>
                  </a:cubicBezTo>
                  <a:cubicBezTo>
                    <a:pt x="741716" y="322234"/>
                    <a:pt x="729554" y="313570"/>
                    <a:pt x="723336" y="300380"/>
                  </a:cubicBezTo>
                  <a:cubicBezTo>
                    <a:pt x="719084" y="302621"/>
                    <a:pt x="714878" y="304907"/>
                    <a:pt x="710672" y="307193"/>
                  </a:cubicBezTo>
                  <a:cubicBezTo>
                    <a:pt x="703334" y="295671"/>
                    <a:pt x="694373" y="284767"/>
                    <a:pt x="681845" y="278686"/>
                  </a:cubicBezTo>
                  <a:cubicBezTo>
                    <a:pt x="669227" y="270434"/>
                    <a:pt x="654505" y="267165"/>
                    <a:pt x="640377" y="262753"/>
                  </a:cubicBezTo>
                  <a:cubicBezTo>
                    <a:pt x="633885" y="255620"/>
                    <a:pt x="631187" y="246065"/>
                    <a:pt x="626524" y="237813"/>
                  </a:cubicBezTo>
                  <a:cubicBezTo>
                    <a:pt x="621403" y="226931"/>
                    <a:pt x="609928" y="221491"/>
                    <a:pt x="599664" y="216530"/>
                  </a:cubicBezTo>
                  <a:cubicBezTo>
                    <a:pt x="581467" y="208849"/>
                    <a:pt x="562562" y="201442"/>
                    <a:pt x="542628" y="200574"/>
                  </a:cubicBezTo>
                  <a:cubicBezTo>
                    <a:pt x="529506" y="199865"/>
                    <a:pt x="514213" y="200665"/>
                    <a:pt x="504223" y="210220"/>
                  </a:cubicBezTo>
                  <a:cubicBezTo>
                    <a:pt x="498668" y="220850"/>
                    <a:pt x="497937" y="233423"/>
                    <a:pt x="492176" y="244053"/>
                  </a:cubicBezTo>
                  <a:cubicBezTo>
                    <a:pt x="489913" y="251117"/>
                    <a:pt x="480174" y="247985"/>
                    <a:pt x="476448" y="244008"/>
                  </a:cubicBezTo>
                  <a:cubicBezTo>
                    <a:pt x="471213" y="230543"/>
                    <a:pt x="469316" y="216027"/>
                    <a:pt x="465910" y="202060"/>
                  </a:cubicBezTo>
                  <a:cubicBezTo>
                    <a:pt x="464150" y="195864"/>
                    <a:pt x="463647" y="188503"/>
                    <a:pt x="458457" y="184115"/>
                  </a:cubicBezTo>
                  <a:cubicBezTo>
                    <a:pt x="446753" y="173896"/>
                    <a:pt x="433220" y="164866"/>
                    <a:pt x="417630" y="162260"/>
                  </a:cubicBezTo>
                  <a:cubicBezTo>
                    <a:pt x="411663" y="161049"/>
                    <a:pt x="406291" y="164500"/>
                    <a:pt x="400713" y="165849"/>
                  </a:cubicBezTo>
                  <a:cubicBezTo>
                    <a:pt x="394564" y="164523"/>
                    <a:pt x="389900" y="159220"/>
                    <a:pt x="383568" y="158214"/>
                  </a:cubicBezTo>
                  <a:cubicBezTo>
                    <a:pt x="370492" y="155654"/>
                    <a:pt x="357073" y="158260"/>
                    <a:pt x="343929" y="156431"/>
                  </a:cubicBezTo>
                  <a:cubicBezTo>
                    <a:pt x="332590" y="154671"/>
                    <a:pt x="321252" y="156957"/>
                    <a:pt x="310004" y="158122"/>
                  </a:cubicBezTo>
                  <a:cubicBezTo>
                    <a:pt x="286436" y="161506"/>
                    <a:pt x="266365" y="174948"/>
                    <a:pt x="244694" y="183703"/>
                  </a:cubicBezTo>
                  <a:cubicBezTo>
                    <a:pt x="235778" y="188275"/>
                    <a:pt x="225697" y="190447"/>
                    <a:pt x="215684" y="189509"/>
                  </a:cubicBezTo>
                  <a:cubicBezTo>
                    <a:pt x="204689" y="188458"/>
                    <a:pt x="193259" y="191887"/>
                    <a:pt x="185166" y="199522"/>
                  </a:cubicBezTo>
                  <a:cubicBezTo>
                    <a:pt x="178148" y="206266"/>
                    <a:pt x="170056" y="212072"/>
                    <a:pt x="164272" y="220005"/>
                  </a:cubicBezTo>
                  <a:cubicBezTo>
                    <a:pt x="158054" y="230955"/>
                    <a:pt x="160683" y="244351"/>
                    <a:pt x="156820" y="255963"/>
                  </a:cubicBezTo>
                  <a:cubicBezTo>
                    <a:pt x="150808" y="262478"/>
                    <a:pt x="142441" y="266022"/>
                    <a:pt x="134760" y="270136"/>
                  </a:cubicBezTo>
                  <a:cubicBezTo>
                    <a:pt x="126233" y="274274"/>
                    <a:pt x="119146" y="280744"/>
                    <a:pt x="110848" y="285293"/>
                  </a:cubicBezTo>
                  <a:cubicBezTo>
                    <a:pt x="99852" y="291351"/>
                    <a:pt x="88422" y="297706"/>
                    <a:pt x="80719" y="307947"/>
                  </a:cubicBezTo>
                  <a:cubicBezTo>
                    <a:pt x="71095" y="321709"/>
                    <a:pt x="66248" y="338420"/>
                    <a:pt x="65814" y="355107"/>
                  </a:cubicBezTo>
                  <a:cubicBezTo>
                    <a:pt x="67826" y="368138"/>
                    <a:pt x="70089" y="381328"/>
                    <a:pt x="75552" y="393443"/>
                  </a:cubicBezTo>
                  <a:cubicBezTo>
                    <a:pt x="79964" y="403205"/>
                    <a:pt x="81725" y="413926"/>
                    <a:pt x="86228" y="423687"/>
                  </a:cubicBezTo>
                  <a:cubicBezTo>
                    <a:pt x="97772" y="447553"/>
                    <a:pt x="107831" y="472128"/>
                    <a:pt x="118872" y="496245"/>
                  </a:cubicBezTo>
                  <a:cubicBezTo>
                    <a:pt x="124061" y="506532"/>
                    <a:pt x="127787" y="518739"/>
                    <a:pt x="137937" y="525391"/>
                  </a:cubicBezTo>
                  <a:cubicBezTo>
                    <a:pt x="148339" y="532752"/>
                    <a:pt x="161460" y="536067"/>
                    <a:pt x="170536" y="545280"/>
                  </a:cubicBezTo>
                  <a:cubicBezTo>
                    <a:pt x="176548" y="559453"/>
                    <a:pt x="173210" y="575272"/>
                    <a:pt x="175953" y="590131"/>
                  </a:cubicBezTo>
                  <a:cubicBezTo>
                    <a:pt x="178239" y="602430"/>
                    <a:pt x="171816" y="614888"/>
                    <a:pt x="175793" y="627050"/>
                  </a:cubicBezTo>
                  <a:cubicBezTo>
                    <a:pt x="180023" y="639440"/>
                    <a:pt x="184549" y="651739"/>
                    <a:pt x="188869" y="664129"/>
                  </a:cubicBezTo>
                  <a:cubicBezTo>
                    <a:pt x="189601" y="667260"/>
                    <a:pt x="191407" y="671375"/>
                    <a:pt x="188801" y="674210"/>
                  </a:cubicBezTo>
                  <a:cubicBezTo>
                    <a:pt x="183360" y="680588"/>
                    <a:pt x="176936" y="686074"/>
                    <a:pt x="171358" y="692338"/>
                  </a:cubicBezTo>
                  <a:cubicBezTo>
                    <a:pt x="140338" y="671650"/>
                    <a:pt x="118209" y="640354"/>
                    <a:pt x="101773" y="607390"/>
                  </a:cubicBezTo>
                  <a:cubicBezTo>
                    <a:pt x="72283" y="547040"/>
                    <a:pt x="57264" y="480974"/>
                    <a:pt x="44280" y="415458"/>
                  </a:cubicBezTo>
                  <a:cubicBezTo>
                    <a:pt x="26106" y="319971"/>
                    <a:pt x="14310" y="223434"/>
                    <a:pt x="0" y="127330"/>
                  </a:cubicBezTo>
                  <a:cubicBezTo>
                    <a:pt x="11224" y="129182"/>
                    <a:pt x="23020" y="131468"/>
                    <a:pt x="34221" y="128473"/>
                  </a:cubicBezTo>
                  <a:cubicBezTo>
                    <a:pt x="43114" y="123238"/>
                    <a:pt x="50109" y="115420"/>
                    <a:pt x="58339" y="109294"/>
                  </a:cubicBezTo>
                  <a:cubicBezTo>
                    <a:pt x="78158" y="92560"/>
                    <a:pt x="100630" y="79439"/>
                    <a:pt x="122941" y="66386"/>
                  </a:cubicBezTo>
                  <a:cubicBezTo>
                    <a:pt x="143675" y="57242"/>
                    <a:pt x="166169" y="52989"/>
                    <a:pt x="187841" y="46657"/>
                  </a:cubicBezTo>
                  <a:cubicBezTo>
                    <a:pt x="194218" y="42657"/>
                    <a:pt x="196002" y="33147"/>
                    <a:pt x="203911" y="31044"/>
                  </a:cubicBezTo>
                  <a:cubicBezTo>
                    <a:pt x="221102" y="24917"/>
                    <a:pt x="239230" y="22128"/>
                    <a:pt x="256946" y="17899"/>
                  </a:cubicBezTo>
                  <a:cubicBezTo>
                    <a:pt x="286962" y="11316"/>
                    <a:pt x="317846" y="12916"/>
                    <a:pt x="348364" y="13076"/>
                  </a:cubicBezTo>
                  <a:cubicBezTo>
                    <a:pt x="370515" y="14790"/>
                    <a:pt x="393215" y="17831"/>
                    <a:pt x="413217" y="28163"/>
                  </a:cubicBezTo>
                  <a:cubicBezTo>
                    <a:pt x="431140" y="35296"/>
                    <a:pt x="446753" y="46909"/>
                    <a:pt x="464218" y="55024"/>
                  </a:cubicBezTo>
                  <a:cubicBezTo>
                    <a:pt x="474139" y="59802"/>
                    <a:pt x="482963" y="66682"/>
                    <a:pt x="493342" y="70637"/>
                  </a:cubicBezTo>
                  <a:cubicBezTo>
                    <a:pt x="498988" y="85565"/>
                    <a:pt x="503766" y="100813"/>
                    <a:pt x="507835" y="116266"/>
                  </a:cubicBezTo>
                  <a:cubicBezTo>
                    <a:pt x="505938" y="99898"/>
                    <a:pt x="501046" y="84079"/>
                    <a:pt x="497434" y="68077"/>
                  </a:cubicBezTo>
                  <a:cubicBezTo>
                    <a:pt x="508886" y="70317"/>
                    <a:pt x="518579" y="77061"/>
                    <a:pt x="529003" y="81930"/>
                  </a:cubicBezTo>
                  <a:cubicBezTo>
                    <a:pt x="531221" y="78821"/>
                    <a:pt x="533232" y="75484"/>
                    <a:pt x="536181" y="73015"/>
                  </a:cubicBezTo>
                  <a:cubicBezTo>
                    <a:pt x="544342" y="72306"/>
                    <a:pt x="548480" y="79964"/>
                    <a:pt x="552618" y="85588"/>
                  </a:cubicBezTo>
                  <a:cubicBezTo>
                    <a:pt x="555749" y="90297"/>
                    <a:pt x="561122" y="92537"/>
                    <a:pt x="565945" y="95143"/>
                  </a:cubicBezTo>
                  <a:cubicBezTo>
                    <a:pt x="575958" y="100104"/>
                    <a:pt x="584416" y="107693"/>
                    <a:pt x="594749" y="112151"/>
                  </a:cubicBezTo>
                  <a:cubicBezTo>
                    <a:pt x="610911" y="97498"/>
                    <a:pt x="632262" y="90983"/>
                    <a:pt x="652676" y="84674"/>
                  </a:cubicBezTo>
                  <a:cubicBezTo>
                    <a:pt x="665592" y="80696"/>
                    <a:pt x="680999" y="78044"/>
                    <a:pt x="689252" y="66248"/>
                  </a:cubicBezTo>
                  <a:cubicBezTo>
                    <a:pt x="690395" y="56281"/>
                    <a:pt x="691469" y="44600"/>
                    <a:pt x="700225" y="38107"/>
                  </a:cubicBezTo>
                  <a:cubicBezTo>
                    <a:pt x="712135" y="29284"/>
                    <a:pt x="726902" y="25786"/>
                    <a:pt x="740778" y="21260"/>
                  </a:cubicBezTo>
                  <a:close/>
                </a:path>
              </a:pathLst>
            </a:custGeom>
            <a:solidFill>
              <a:srgbClr val="4AB7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458F8442-0BC8-A14C-B2F1-3A50F9BFB299}"/>
                </a:ext>
              </a:extLst>
            </p:cNvPr>
            <p:cNvSpPr/>
            <p:nvPr/>
          </p:nvSpPr>
          <p:spPr>
            <a:xfrm>
              <a:off x="9588983" y="2937800"/>
              <a:ext cx="7032" cy="18991"/>
            </a:xfrm>
            <a:custGeom>
              <a:avLst/>
              <a:gdLst>
                <a:gd name="connsiteX0" fmla="*/ 0 w 67231"/>
                <a:gd name="connsiteY0" fmla="*/ 2 h 181555"/>
                <a:gd name="connsiteX1" fmla="*/ 16482 w 67231"/>
                <a:gd name="connsiteY1" fmla="*/ 2288 h 181555"/>
                <a:gd name="connsiteX2" fmla="*/ 22357 w 67231"/>
                <a:gd name="connsiteY2" fmla="*/ 21787 h 181555"/>
                <a:gd name="connsiteX3" fmla="*/ 42200 w 67231"/>
                <a:gd name="connsiteY3" fmla="*/ 92882 h 181555"/>
                <a:gd name="connsiteX4" fmla="*/ 67231 w 67231"/>
                <a:gd name="connsiteY4" fmla="*/ 181556 h 181555"/>
                <a:gd name="connsiteX5" fmla="*/ 47983 w 67231"/>
                <a:gd name="connsiteY5" fmla="*/ 126600 h 181555"/>
                <a:gd name="connsiteX6" fmla="*/ 0 w 67231"/>
                <a:gd name="connsiteY6" fmla="*/ 2 h 18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31" h="181555">
                  <a:moveTo>
                    <a:pt x="0" y="2"/>
                  </a:moveTo>
                  <a:cubicBezTo>
                    <a:pt x="5555" y="-44"/>
                    <a:pt x="11064" y="916"/>
                    <a:pt x="16482" y="2288"/>
                  </a:cubicBezTo>
                  <a:cubicBezTo>
                    <a:pt x="18654" y="8688"/>
                    <a:pt x="20529" y="15204"/>
                    <a:pt x="22357" y="21787"/>
                  </a:cubicBezTo>
                  <a:cubicBezTo>
                    <a:pt x="28827" y="45516"/>
                    <a:pt x="35433" y="69222"/>
                    <a:pt x="42200" y="92882"/>
                  </a:cubicBezTo>
                  <a:cubicBezTo>
                    <a:pt x="50063" y="122577"/>
                    <a:pt x="60511" y="151586"/>
                    <a:pt x="67231" y="181556"/>
                  </a:cubicBezTo>
                  <a:cubicBezTo>
                    <a:pt x="61699" y="162925"/>
                    <a:pt x="54841" y="144751"/>
                    <a:pt x="47983" y="126600"/>
                  </a:cubicBezTo>
                  <a:cubicBezTo>
                    <a:pt x="32964" y="84035"/>
                    <a:pt x="15316" y="42430"/>
                    <a:pt x="0" y="2"/>
                  </a:cubicBezTo>
                  <a:close/>
                </a:path>
              </a:pathLst>
            </a:custGeom>
            <a:solidFill>
              <a:srgbClr val="4344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1E745639-6710-123D-13AA-0151DB034BC1}"/>
                </a:ext>
              </a:extLst>
            </p:cNvPr>
            <p:cNvSpPr/>
            <p:nvPr/>
          </p:nvSpPr>
          <p:spPr>
            <a:xfrm>
              <a:off x="9502312" y="2948652"/>
              <a:ext cx="4947" cy="1442"/>
            </a:xfrm>
            <a:custGeom>
              <a:avLst/>
              <a:gdLst>
                <a:gd name="connsiteX0" fmla="*/ 0 w 47297"/>
                <a:gd name="connsiteY0" fmla="*/ 0 h 13784"/>
                <a:gd name="connsiteX1" fmla="*/ 45514 w 47297"/>
                <a:gd name="connsiteY1" fmla="*/ 3223 h 13784"/>
                <a:gd name="connsiteX2" fmla="*/ 47297 w 47297"/>
                <a:gd name="connsiteY2" fmla="*/ 13785 h 13784"/>
                <a:gd name="connsiteX3" fmla="*/ 0 w 47297"/>
                <a:gd name="connsiteY3" fmla="*/ 0 h 1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7" h="13784">
                  <a:moveTo>
                    <a:pt x="0" y="0"/>
                  </a:moveTo>
                  <a:cubicBezTo>
                    <a:pt x="15225" y="23"/>
                    <a:pt x="30381" y="1509"/>
                    <a:pt x="45514" y="3223"/>
                  </a:cubicBezTo>
                  <a:cubicBezTo>
                    <a:pt x="46086" y="6675"/>
                    <a:pt x="46703" y="10195"/>
                    <a:pt x="47297" y="13785"/>
                  </a:cubicBezTo>
                  <a:cubicBezTo>
                    <a:pt x="31067" y="10904"/>
                    <a:pt x="15522" y="5304"/>
                    <a:pt x="0" y="0"/>
                  </a:cubicBezTo>
                  <a:close/>
                </a:path>
              </a:pathLst>
            </a:custGeom>
            <a:solidFill>
              <a:srgbClr val="03729A">
                <a:alpha val="74000"/>
              </a:srgb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8A878197-BFD3-453F-5FDB-B7FF4B85F350}"/>
                </a:ext>
              </a:extLst>
            </p:cNvPr>
            <p:cNvSpPr/>
            <p:nvPr/>
          </p:nvSpPr>
          <p:spPr>
            <a:xfrm>
              <a:off x="9694057" y="2960820"/>
              <a:ext cx="7111" cy="39017"/>
            </a:xfrm>
            <a:custGeom>
              <a:avLst/>
              <a:gdLst>
                <a:gd name="connsiteX0" fmla="*/ 43855 w 67983"/>
                <a:gd name="connsiteY0" fmla="*/ 18585 h 373006"/>
                <a:gd name="connsiteX1" fmla="*/ 61343 w 67983"/>
                <a:gd name="connsiteY1" fmla="*/ 0 h 373006"/>
                <a:gd name="connsiteX2" fmla="*/ 63263 w 67983"/>
                <a:gd name="connsiteY2" fmla="*/ 77701 h 373006"/>
                <a:gd name="connsiteX3" fmla="*/ 55925 w 67983"/>
                <a:gd name="connsiteY3" fmla="*/ 120769 h 373006"/>
                <a:gd name="connsiteX4" fmla="*/ 59308 w 67983"/>
                <a:gd name="connsiteY4" fmla="*/ 150099 h 373006"/>
                <a:gd name="connsiteX5" fmla="*/ 67858 w 67983"/>
                <a:gd name="connsiteY5" fmla="*/ 179451 h 373006"/>
                <a:gd name="connsiteX6" fmla="*/ 60634 w 67983"/>
                <a:gd name="connsiteY6" fmla="*/ 193876 h 373006"/>
                <a:gd name="connsiteX7" fmla="*/ 44427 w 67983"/>
                <a:gd name="connsiteY7" fmla="*/ 162512 h 373006"/>
                <a:gd name="connsiteX8" fmla="*/ 50942 w 67983"/>
                <a:gd name="connsiteY8" fmla="*/ 199591 h 373006"/>
                <a:gd name="connsiteX9" fmla="*/ 31991 w 67983"/>
                <a:gd name="connsiteY9" fmla="*/ 238224 h 373006"/>
                <a:gd name="connsiteX10" fmla="*/ 29682 w 67983"/>
                <a:gd name="connsiteY10" fmla="*/ 240647 h 373006"/>
                <a:gd name="connsiteX11" fmla="*/ 29384 w 67983"/>
                <a:gd name="connsiteY11" fmla="*/ 242179 h 373006"/>
                <a:gd name="connsiteX12" fmla="*/ 27624 w 67983"/>
                <a:gd name="connsiteY12" fmla="*/ 295397 h 373006"/>
                <a:gd name="connsiteX13" fmla="*/ 31488 w 67983"/>
                <a:gd name="connsiteY13" fmla="*/ 321023 h 373006"/>
                <a:gd name="connsiteX14" fmla="*/ 34368 w 67983"/>
                <a:gd name="connsiteY14" fmla="*/ 328955 h 373006"/>
                <a:gd name="connsiteX15" fmla="*/ 34368 w 67983"/>
                <a:gd name="connsiteY15" fmla="*/ 373007 h 373006"/>
                <a:gd name="connsiteX16" fmla="*/ 24355 w 67983"/>
                <a:gd name="connsiteY16" fmla="*/ 346512 h 373006"/>
                <a:gd name="connsiteX17" fmla="*/ 20309 w 67983"/>
                <a:gd name="connsiteY17" fmla="*/ 331950 h 373006"/>
                <a:gd name="connsiteX18" fmla="*/ 15920 w 67983"/>
                <a:gd name="connsiteY18" fmla="*/ 339540 h 373006"/>
                <a:gd name="connsiteX19" fmla="*/ 8353 w 67983"/>
                <a:gd name="connsiteY19" fmla="*/ 325801 h 373006"/>
                <a:gd name="connsiteX20" fmla="*/ 32 w 67983"/>
                <a:gd name="connsiteY20" fmla="*/ 292928 h 373006"/>
                <a:gd name="connsiteX21" fmla="*/ 7942 w 67983"/>
                <a:gd name="connsiteY21" fmla="*/ 259461 h 373006"/>
                <a:gd name="connsiteX22" fmla="*/ 33431 w 67983"/>
                <a:gd name="connsiteY22" fmla="*/ 173096 h 373006"/>
                <a:gd name="connsiteX23" fmla="*/ 41455 w 67983"/>
                <a:gd name="connsiteY23" fmla="*/ 132748 h 373006"/>
                <a:gd name="connsiteX24" fmla="*/ 30070 w 67983"/>
                <a:gd name="connsiteY24" fmla="*/ 77884 h 373006"/>
                <a:gd name="connsiteX25" fmla="*/ 28836 w 67983"/>
                <a:gd name="connsiteY25" fmla="*/ 58316 h 373006"/>
                <a:gd name="connsiteX26" fmla="*/ 43855 w 67983"/>
                <a:gd name="connsiteY26" fmla="*/ 18585 h 3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983" h="373006">
                  <a:moveTo>
                    <a:pt x="43855" y="18585"/>
                  </a:moveTo>
                  <a:cubicBezTo>
                    <a:pt x="43009" y="8070"/>
                    <a:pt x="54165" y="4595"/>
                    <a:pt x="61343" y="0"/>
                  </a:cubicBezTo>
                  <a:cubicBezTo>
                    <a:pt x="63697" y="25786"/>
                    <a:pt x="65686" y="51801"/>
                    <a:pt x="63263" y="77701"/>
                  </a:cubicBezTo>
                  <a:cubicBezTo>
                    <a:pt x="61480" y="92171"/>
                    <a:pt x="53730" y="105865"/>
                    <a:pt x="55925" y="120769"/>
                  </a:cubicBezTo>
                  <a:cubicBezTo>
                    <a:pt x="57000" y="130508"/>
                    <a:pt x="56108" y="140635"/>
                    <a:pt x="59308" y="150099"/>
                  </a:cubicBezTo>
                  <a:cubicBezTo>
                    <a:pt x="62029" y="159906"/>
                    <a:pt x="66212" y="169347"/>
                    <a:pt x="67858" y="179451"/>
                  </a:cubicBezTo>
                  <a:cubicBezTo>
                    <a:pt x="68818" y="185326"/>
                    <a:pt x="64040" y="189761"/>
                    <a:pt x="60634" y="193876"/>
                  </a:cubicBezTo>
                  <a:cubicBezTo>
                    <a:pt x="53205" y="184526"/>
                    <a:pt x="49501" y="173119"/>
                    <a:pt x="44427" y="162512"/>
                  </a:cubicBezTo>
                  <a:cubicBezTo>
                    <a:pt x="38940" y="174971"/>
                    <a:pt x="44221" y="188755"/>
                    <a:pt x="50942" y="199591"/>
                  </a:cubicBezTo>
                  <a:cubicBezTo>
                    <a:pt x="45409" y="212849"/>
                    <a:pt x="44289" y="228783"/>
                    <a:pt x="31991" y="238224"/>
                  </a:cubicBezTo>
                  <a:cubicBezTo>
                    <a:pt x="31419" y="238818"/>
                    <a:pt x="30276" y="240030"/>
                    <a:pt x="29682" y="240647"/>
                  </a:cubicBezTo>
                  <a:lnTo>
                    <a:pt x="29384" y="242179"/>
                  </a:lnTo>
                  <a:cubicBezTo>
                    <a:pt x="25635" y="259621"/>
                    <a:pt x="25453" y="277703"/>
                    <a:pt x="27624" y="295397"/>
                  </a:cubicBezTo>
                  <a:cubicBezTo>
                    <a:pt x="28584" y="303946"/>
                    <a:pt x="27807" y="312953"/>
                    <a:pt x="31488" y="321023"/>
                  </a:cubicBezTo>
                  <a:cubicBezTo>
                    <a:pt x="32311" y="323561"/>
                    <a:pt x="33362" y="326281"/>
                    <a:pt x="34368" y="328955"/>
                  </a:cubicBezTo>
                  <a:cubicBezTo>
                    <a:pt x="35328" y="343540"/>
                    <a:pt x="38323" y="358582"/>
                    <a:pt x="34368" y="373007"/>
                  </a:cubicBezTo>
                  <a:cubicBezTo>
                    <a:pt x="30688" y="364297"/>
                    <a:pt x="27373" y="355450"/>
                    <a:pt x="24355" y="346512"/>
                  </a:cubicBezTo>
                  <a:cubicBezTo>
                    <a:pt x="23418" y="341506"/>
                    <a:pt x="22001" y="336659"/>
                    <a:pt x="20309" y="331950"/>
                  </a:cubicBezTo>
                  <a:cubicBezTo>
                    <a:pt x="18800" y="334419"/>
                    <a:pt x="17337" y="336956"/>
                    <a:pt x="15920" y="339540"/>
                  </a:cubicBezTo>
                  <a:cubicBezTo>
                    <a:pt x="12674" y="335356"/>
                    <a:pt x="9794" y="330853"/>
                    <a:pt x="8353" y="325801"/>
                  </a:cubicBezTo>
                  <a:cubicBezTo>
                    <a:pt x="5107" y="314965"/>
                    <a:pt x="169" y="304381"/>
                    <a:pt x="32" y="292928"/>
                  </a:cubicBezTo>
                  <a:cubicBezTo>
                    <a:pt x="-471" y="281178"/>
                    <a:pt x="5016" y="270502"/>
                    <a:pt x="7942" y="259461"/>
                  </a:cubicBezTo>
                  <a:cubicBezTo>
                    <a:pt x="15760" y="230474"/>
                    <a:pt x="25110" y="201922"/>
                    <a:pt x="33431" y="173096"/>
                  </a:cubicBezTo>
                  <a:cubicBezTo>
                    <a:pt x="36997" y="159860"/>
                    <a:pt x="43306" y="146784"/>
                    <a:pt x="41455" y="132748"/>
                  </a:cubicBezTo>
                  <a:cubicBezTo>
                    <a:pt x="39169" y="114186"/>
                    <a:pt x="35008" y="95898"/>
                    <a:pt x="30070" y="77884"/>
                  </a:cubicBezTo>
                  <a:cubicBezTo>
                    <a:pt x="28493" y="71529"/>
                    <a:pt x="26276" y="64671"/>
                    <a:pt x="28836" y="58316"/>
                  </a:cubicBezTo>
                  <a:cubicBezTo>
                    <a:pt x="33819" y="45057"/>
                    <a:pt x="43558" y="33330"/>
                    <a:pt x="43855" y="18585"/>
                  </a:cubicBezTo>
                  <a:close/>
                </a:path>
              </a:pathLst>
            </a:custGeom>
            <a:solidFill>
              <a:srgbClr val="CCD3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73E0DC49-5F72-4D62-6E4F-C1E77A75C29A}"/>
                </a:ext>
              </a:extLst>
            </p:cNvPr>
            <p:cNvSpPr/>
            <p:nvPr/>
          </p:nvSpPr>
          <p:spPr>
            <a:xfrm>
              <a:off x="9707415" y="2965550"/>
              <a:ext cx="2946" cy="15423"/>
            </a:xfrm>
            <a:custGeom>
              <a:avLst/>
              <a:gdLst>
                <a:gd name="connsiteX0" fmla="*/ 92 w 28163"/>
                <a:gd name="connsiteY0" fmla="*/ 4435 h 147447"/>
                <a:gd name="connsiteX1" fmla="*/ 5532 w 28163"/>
                <a:gd name="connsiteY1" fmla="*/ 0 h 147447"/>
                <a:gd name="connsiteX2" fmla="*/ 6241 w 28163"/>
                <a:gd name="connsiteY2" fmla="*/ 1874 h 147447"/>
                <a:gd name="connsiteX3" fmla="*/ 9944 w 28163"/>
                <a:gd name="connsiteY3" fmla="*/ 34770 h 147447"/>
                <a:gd name="connsiteX4" fmla="*/ 24049 w 28163"/>
                <a:gd name="connsiteY4" fmla="*/ 73266 h 147447"/>
                <a:gd name="connsiteX5" fmla="*/ 28164 w 28163"/>
                <a:gd name="connsiteY5" fmla="*/ 111602 h 147447"/>
                <a:gd name="connsiteX6" fmla="*/ 25969 w 28163"/>
                <a:gd name="connsiteY6" fmla="*/ 147447 h 147447"/>
                <a:gd name="connsiteX7" fmla="*/ 9624 w 28163"/>
                <a:gd name="connsiteY7" fmla="*/ 134074 h 147447"/>
                <a:gd name="connsiteX8" fmla="*/ 20071 w 28163"/>
                <a:gd name="connsiteY8" fmla="*/ 137800 h 147447"/>
                <a:gd name="connsiteX9" fmla="*/ 18814 w 28163"/>
                <a:gd name="connsiteY9" fmla="*/ 92514 h 147447"/>
                <a:gd name="connsiteX10" fmla="*/ 0 w 28163"/>
                <a:gd name="connsiteY10" fmla="*/ 4709 h 147447"/>
                <a:gd name="connsiteX11" fmla="*/ 92 w 28163"/>
                <a:gd name="connsiteY11" fmla="*/ 4435 h 1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163" h="147447">
                  <a:moveTo>
                    <a:pt x="92" y="4435"/>
                  </a:moveTo>
                  <a:cubicBezTo>
                    <a:pt x="1440" y="3337"/>
                    <a:pt x="4161" y="1120"/>
                    <a:pt x="5532" y="0"/>
                  </a:cubicBezTo>
                  <a:cubicBezTo>
                    <a:pt x="5692" y="480"/>
                    <a:pt x="6058" y="1394"/>
                    <a:pt x="6241" y="1874"/>
                  </a:cubicBezTo>
                  <a:cubicBezTo>
                    <a:pt x="2126" y="12893"/>
                    <a:pt x="6766" y="24140"/>
                    <a:pt x="9944" y="34770"/>
                  </a:cubicBezTo>
                  <a:cubicBezTo>
                    <a:pt x="14219" y="47732"/>
                    <a:pt x="19020" y="60556"/>
                    <a:pt x="24049" y="73266"/>
                  </a:cubicBezTo>
                  <a:cubicBezTo>
                    <a:pt x="29535" y="85313"/>
                    <a:pt x="26769" y="98824"/>
                    <a:pt x="28164" y="111602"/>
                  </a:cubicBezTo>
                  <a:cubicBezTo>
                    <a:pt x="26335" y="123467"/>
                    <a:pt x="28186" y="135583"/>
                    <a:pt x="25969" y="147447"/>
                  </a:cubicBezTo>
                  <a:cubicBezTo>
                    <a:pt x="19157" y="144841"/>
                    <a:pt x="13076" y="140612"/>
                    <a:pt x="9624" y="134074"/>
                  </a:cubicBezTo>
                  <a:cubicBezTo>
                    <a:pt x="12985" y="135537"/>
                    <a:pt x="16505" y="136680"/>
                    <a:pt x="20071" y="137800"/>
                  </a:cubicBezTo>
                  <a:cubicBezTo>
                    <a:pt x="21877" y="122781"/>
                    <a:pt x="23203" y="107191"/>
                    <a:pt x="18814" y="92514"/>
                  </a:cubicBezTo>
                  <a:cubicBezTo>
                    <a:pt x="10036" y="63848"/>
                    <a:pt x="1074" y="34862"/>
                    <a:pt x="0" y="4709"/>
                  </a:cubicBezTo>
                  <a:lnTo>
                    <a:pt x="92" y="4435"/>
                  </a:lnTo>
                  <a:close/>
                </a:path>
              </a:pathLst>
            </a:custGeom>
            <a:solidFill>
              <a:srgbClr val="83CB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35CBA0D1-4A42-510A-D126-9C0A80A3D214}"/>
                </a:ext>
              </a:extLst>
            </p:cNvPr>
            <p:cNvSpPr/>
            <p:nvPr/>
          </p:nvSpPr>
          <p:spPr>
            <a:xfrm>
              <a:off x="9708257" y="2966002"/>
              <a:ext cx="18005" cy="26143"/>
            </a:xfrm>
            <a:custGeom>
              <a:avLst/>
              <a:gdLst>
                <a:gd name="connsiteX0" fmla="*/ 0 w 172132"/>
                <a:gd name="connsiteY0" fmla="*/ 0 h 249928"/>
                <a:gd name="connsiteX1" fmla="*/ 7498 w 172132"/>
                <a:gd name="connsiteY1" fmla="*/ 2012 h 249928"/>
                <a:gd name="connsiteX2" fmla="*/ 24095 w 172132"/>
                <a:gd name="connsiteY2" fmla="*/ 24529 h 249928"/>
                <a:gd name="connsiteX3" fmla="*/ 50315 w 172132"/>
                <a:gd name="connsiteY3" fmla="*/ 64465 h 249928"/>
                <a:gd name="connsiteX4" fmla="*/ 73106 w 172132"/>
                <a:gd name="connsiteY4" fmla="*/ 82730 h 249928"/>
                <a:gd name="connsiteX5" fmla="*/ 97589 w 172132"/>
                <a:gd name="connsiteY5" fmla="*/ 113088 h 249928"/>
                <a:gd name="connsiteX6" fmla="*/ 134782 w 172132"/>
                <a:gd name="connsiteY6" fmla="*/ 172387 h 249928"/>
                <a:gd name="connsiteX7" fmla="*/ 154076 w 172132"/>
                <a:gd name="connsiteY7" fmla="*/ 193167 h 249928"/>
                <a:gd name="connsiteX8" fmla="*/ 136703 w 172132"/>
                <a:gd name="connsiteY8" fmla="*/ 107419 h 249928"/>
                <a:gd name="connsiteX9" fmla="*/ 150693 w 172132"/>
                <a:gd name="connsiteY9" fmla="*/ 142646 h 249928"/>
                <a:gd name="connsiteX10" fmla="*/ 169393 w 172132"/>
                <a:gd name="connsiteY10" fmla="*/ 219844 h 249928"/>
                <a:gd name="connsiteX11" fmla="*/ 170513 w 172132"/>
                <a:gd name="connsiteY11" fmla="*/ 249928 h 249928"/>
                <a:gd name="connsiteX12" fmla="*/ 158306 w 172132"/>
                <a:gd name="connsiteY12" fmla="*/ 240899 h 249928"/>
                <a:gd name="connsiteX13" fmla="*/ 135628 w 172132"/>
                <a:gd name="connsiteY13" fmla="*/ 198608 h 249928"/>
                <a:gd name="connsiteX14" fmla="*/ 120746 w 172132"/>
                <a:gd name="connsiteY14" fmla="*/ 172410 h 249928"/>
                <a:gd name="connsiteX15" fmla="*/ 63299 w 172132"/>
                <a:gd name="connsiteY15" fmla="*/ 79073 h 249928"/>
                <a:gd name="connsiteX16" fmla="*/ 57150 w 172132"/>
                <a:gd name="connsiteY16" fmla="*/ 80627 h 249928"/>
                <a:gd name="connsiteX17" fmla="*/ 41285 w 172132"/>
                <a:gd name="connsiteY17" fmla="*/ 77884 h 249928"/>
                <a:gd name="connsiteX18" fmla="*/ 0 w 172132"/>
                <a:gd name="connsiteY18" fmla="*/ 0 h 24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132" h="249928">
                  <a:moveTo>
                    <a:pt x="0" y="0"/>
                  </a:moveTo>
                  <a:cubicBezTo>
                    <a:pt x="2332" y="411"/>
                    <a:pt x="5601" y="-92"/>
                    <a:pt x="7498" y="2012"/>
                  </a:cubicBezTo>
                  <a:cubicBezTo>
                    <a:pt x="14127" y="8618"/>
                    <a:pt x="18334" y="17168"/>
                    <a:pt x="24095" y="24529"/>
                  </a:cubicBezTo>
                  <a:cubicBezTo>
                    <a:pt x="33673" y="37262"/>
                    <a:pt x="41971" y="50886"/>
                    <a:pt x="50315" y="64465"/>
                  </a:cubicBezTo>
                  <a:cubicBezTo>
                    <a:pt x="55344" y="73335"/>
                    <a:pt x="65974" y="76010"/>
                    <a:pt x="73106" y="82730"/>
                  </a:cubicBezTo>
                  <a:cubicBezTo>
                    <a:pt x="82662" y="91623"/>
                    <a:pt x="89474" y="102916"/>
                    <a:pt x="97589" y="113088"/>
                  </a:cubicBezTo>
                  <a:cubicBezTo>
                    <a:pt x="112311" y="131308"/>
                    <a:pt x="121958" y="152842"/>
                    <a:pt x="134782" y="172387"/>
                  </a:cubicBezTo>
                  <a:cubicBezTo>
                    <a:pt x="140223" y="179977"/>
                    <a:pt x="143606" y="191361"/>
                    <a:pt x="154076" y="193167"/>
                  </a:cubicBezTo>
                  <a:cubicBezTo>
                    <a:pt x="154054" y="163586"/>
                    <a:pt x="141046" y="136246"/>
                    <a:pt x="136703" y="107419"/>
                  </a:cubicBezTo>
                  <a:cubicBezTo>
                    <a:pt x="144018" y="117935"/>
                    <a:pt x="146212" y="130805"/>
                    <a:pt x="150693" y="142646"/>
                  </a:cubicBezTo>
                  <a:cubicBezTo>
                    <a:pt x="160043" y="167518"/>
                    <a:pt x="164295" y="193876"/>
                    <a:pt x="169393" y="219844"/>
                  </a:cubicBezTo>
                  <a:cubicBezTo>
                    <a:pt x="170170" y="229743"/>
                    <a:pt x="174399" y="240213"/>
                    <a:pt x="170513" y="249928"/>
                  </a:cubicBezTo>
                  <a:cubicBezTo>
                    <a:pt x="166421" y="246842"/>
                    <a:pt x="162352" y="243870"/>
                    <a:pt x="158306" y="240899"/>
                  </a:cubicBezTo>
                  <a:cubicBezTo>
                    <a:pt x="149825" y="227297"/>
                    <a:pt x="142944" y="212804"/>
                    <a:pt x="135628" y="198608"/>
                  </a:cubicBezTo>
                  <a:cubicBezTo>
                    <a:pt x="132680" y="188801"/>
                    <a:pt x="125844" y="181051"/>
                    <a:pt x="120746" y="172410"/>
                  </a:cubicBezTo>
                  <a:cubicBezTo>
                    <a:pt x="103053" y="140429"/>
                    <a:pt x="85108" y="108471"/>
                    <a:pt x="63299" y="79073"/>
                  </a:cubicBezTo>
                  <a:cubicBezTo>
                    <a:pt x="61196" y="79553"/>
                    <a:pt x="59139" y="80078"/>
                    <a:pt x="57150" y="80627"/>
                  </a:cubicBezTo>
                  <a:cubicBezTo>
                    <a:pt x="51755" y="81541"/>
                    <a:pt x="44371" y="84353"/>
                    <a:pt x="41285" y="77884"/>
                  </a:cubicBezTo>
                  <a:cubicBezTo>
                    <a:pt x="26266" y="52624"/>
                    <a:pt x="15979" y="24712"/>
                    <a:pt x="0" y="0"/>
                  </a:cubicBezTo>
                  <a:close/>
                </a:path>
              </a:pathLst>
            </a:custGeom>
            <a:solidFill>
              <a:srgbClr val="87CD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280A63EE-9021-C436-6CCD-8C119433E76A}"/>
                </a:ext>
              </a:extLst>
            </p:cNvPr>
            <p:cNvSpPr/>
            <p:nvPr/>
          </p:nvSpPr>
          <p:spPr>
            <a:xfrm>
              <a:off x="9706968" y="2966043"/>
              <a:ext cx="2724" cy="13921"/>
            </a:xfrm>
            <a:custGeom>
              <a:avLst/>
              <a:gdLst>
                <a:gd name="connsiteX0" fmla="*/ 7088 w 26042"/>
                <a:gd name="connsiteY0" fmla="*/ 60099 h 133091"/>
                <a:gd name="connsiteX1" fmla="*/ 4277 w 26042"/>
                <a:gd name="connsiteY1" fmla="*/ 0 h 133091"/>
                <a:gd name="connsiteX2" fmla="*/ 23090 w 26042"/>
                <a:gd name="connsiteY2" fmla="*/ 87805 h 133091"/>
                <a:gd name="connsiteX3" fmla="*/ 24348 w 26042"/>
                <a:gd name="connsiteY3" fmla="*/ 133091 h 133091"/>
                <a:gd name="connsiteX4" fmla="*/ 13901 w 26042"/>
                <a:gd name="connsiteY4" fmla="*/ 129365 h 133091"/>
                <a:gd name="connsiteX5" fmla="*/ 13421 w 26042"/>
                <a:gd name="connsiteY5" fmla="*/ 128748 h 133091"/>
                <a:gd name="connsiteX6" fmla="*/ 17536 w 26042"/>
                <a:gd name="connsiteY6" fmla="*/ 123833 h 133091"/>
                <a:gd name="connsiteX7" fmla="*/ 7088 w 26042"/>
                <a:gd name="connsiteY7" fmla="*/ 60099 h 1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42" h="133091">
                  <a:moveTo>
                    <a:pt x="7088" y="60099"/>
                  </a:moveTo>
                  <a:cubicBezTo>
                    <a:pt x="2859" y="40691"/>
                    <a:pt x="-4867" y="19065"/>
                    <a:pt x="4277" y="0"/>
                  </a:cubicBezTo>
                  <a:cubicBezTo>
                    <a:pt x="5351" y="30152"/>
                    <a:pt x="14312" y="59139"/>
                    <a:pt x="23090" y="87805"/>
                  </a:cubicBezTo>
                  <a:cubicBezTo>
                    <a:pt x="27480" y="102482"/>
                    <a:pt x="26154" y="118072"/>
                    <a:pt x="24348" y="133091"/>
                  </a:cubicBezTo>
                  <a:cubicBezTo>
                    <a:pt x="20782" y="131971"/>
                    <a:pt x="17261" y="130828"/>
                    <a:pt x="13901" y="129365"/>
                  </a:cubicBezTo>
                  <a:lnTo>
                    <a:pt x="13421" y="128748"/>
                  </a:lnTo>
                  <a:cubicBezTo>
                    <a:pt x="14449" y="127513"/>
                    <a:pt x="16507" y="125067"/>
                    <a:pt x="17536" y="123833"/>
                  </a:cubicBezTo>
                  <a:cubicBezTo>
                    <a:pt x="20096" y="101956"/>
                    <a:pt x="11226" y="81176"/>
                    <a:pt x="7088" y="60099"/>
                  </a:cubicBezTo>
                  <a:close/>
                </a:path>
              </a:pathLst>
            </a:custGeom>
            <a:solidFill>
              <a:srgbClr val="AEDB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2CA51A92-6B6F-0049-150D-AF57EE6A2955}"/>
                </a:ext>
              </a:extLst>
            </p:cNvPr>
            <p:cNvSpPr/>
            <p:nvPr/>
          </p:nvSpPr>
          <p:spPr>
            <a:xfrm>
              <a:off x="9709816" y="2973025"/>
              <a:ext cx="33008" cy="36090"/>
            </a:xfrm>
            <a:custGeom>
              <a:avLst/>
              <a:gdLst>
                <a:gd name="connsiteX0" fmla="*/ 9030 w 315559"/>
                <a:gd name="connsiteY0" fmla="*/ 10973 h 345025"/>
                <a:gd name="connsiteX1" fmla="*/ 12710 w 315559"/>
                <a:gd name="connsiteY1" fmla="*/ 0 h 345025"/>
                <a:gd name="connsiteX2" fmla="*/ 15568 w 315559"/>
                <a:gd name="connsiteY2" fmla="*/ 13510 h 345025"/>
                <a:gd name="connsiteX3" fmla="*/ 27752 w 315559"/>
                <a:gd name="connsiteY3" fmla="*/ 35570 h 345025"/>
                <a:gd name="connsiteX4" fmla="*/ 46589 w 315559"/>
                <a:gd name="connsiteY4" fmla="*/ 15956 h 345025"/>
                <a:gd name="connsiteX5" fmla="*/ 78090 w 315559"/>
                <a:gd name="connsiteY5" fmla="*/ 84788 h 345025"/>
                <a:gd name="connsiteX6" fmla="*/ 110162 w 315559"/>
                <a:gd name="connsiteY6" fmla="*/ 151173 h 345025"/>
                <a:gd name="connsiteX7" fmla="*/ 139149 w 315559"/>
                <a:gd name="connsiteY7" fmla="*/ 211226 h 345025"/>
                <a:gd name="connsiteX8" fmla="*/ 157940 w 315559"/>
                <a:gd name="connsiteY8" fmla="*/ 243139 h 345025"/>
                <a:gd name="connsiteX9" fmla="*/ 147516 w 315559"/>
                <a:gd name="connsiteY9" fmla="*/ 207912 h 345025"/>
                <a:gd name="connsiteX10" fmla="*/ 131719 w 315559"/>
                <a:gd name="connsiteY10" fmla="*/ 168981 h 345025"/>
                <a:gd name="connsiteX11" fmla="*/ 120724 w 315559"/>
                <a:gd name="connsiteY11" fmla="*/ 131468 h 345025"/>
                <a:gd name="connsiteX12" fmla="*/ 143401 w 315559"/>
                <a:gd name="connsiteY12" fmla="*/ 173759 h 345025"/>
                <a:gd name="connsiteX13" fmla="*/ 152636 w 315559"/>
                <a:gd name="connsiteY13" fmla="*/ 191795 h 345025"/>
                <a:gd name="connsiteX14" fmla="*/ 168044 w 315559"/>
                <a:gd name="connsiteY14" fmla="*/ 223571 h 345025"/>
                <a:gd name="connsiteX15" fmla="*/ 187315 w 315559"/>
                <a:gd name="connsiteY15" fmla="*/ 247482 h 345025"/>
                <a:gd name="connsiteX16" fmla="*/ 180000 w 315559"/>
                <a:gd name="connsiteY16" fmla="*/ 215570 h 345025"/>
                <a:gd name="connsiteX17" fmla="*/ 164363 w 315559"/>
                <a:gd name="connsiteY17" fmla="*/ 158260 h 345025"/>
                <a:gd name="connsiteX18" fmla="*/ 155905 w 315559"/>
                <a:gd name="connsiteY18" fmla="*/ 138166 h 345025"/>
                <a:gd name="connsiteX19" fmla="*/ 142441 w 315559"/>
                <a:gd name="connsiteY19" fmla="*/ 73129 h 345025"/>
                <a:gd name="connsiteX20" fmla="*/ 153162 w 315559"/>
                <a:gd name="connsiteY20" fmla="*/ 90434 h 345025"/>
                <a:gd name="connsiteX21" fmla="*/ 153939 w 315559"/>
                <a:gd name="connsiteY21" fmla="*/ 78593 h 345025"/>
                <a:gd name="connsiteX22" fmla="*/ 155585 w 315559"/>
                <a:gd name="connsiteY22" fmla="*/ 75484 h 345025"/>
                <a:gd name="connsiteX23" fmla="*/ 159769 w 315559"/>
                <a:gd name="connsiteY23" fmla="*/ 86731 h 345025"/>
                <a:gd name="connsiteX24" fmla="*/ 177439 w 315559"/>
                <a:gd name="connsiteY24" fmla="*/ 124998 h 345025"/>
                <a:gd name="connsiteX25" fmla="*/ 187521 w 315559"/>
                <a:gd name="connsiteY25" fmla="*/ 137960 h 345025"/>
                <a:gd name="connsiteX26" fmla="*/ 193944 w 315559"/>
                <a:gd name="connsiteY26" fmla="*/ 138920 h 345025"/>
                <a:gd name="connsiteX27" fmla="*/ 196070 w 315559"/>
                <a:gd name="connsiteY27" fmla="*/ 123901 h 345025"/>
                <a:gd name="connsiteX28" fmla="*/ 209192 w 315559"/>
                <a:gd name="connsiteY28" fmla="*/ 126850 h 345025"/>
                <a:gd name="connsiteX29" fmla="*/ 223434 w 315559"/>
                <a:gd name="connsiteY29" fmla="*/ 122392 h 345025"/>
                <a:gd name="connsiteX30" fmla="*/ 244739 w 315559"/>
                <a:gd name="connsiteY30" fmla="*/ 142235 h 345025"/>
                <a:gd name="connsiteX31" fmla="*/ 280172 w 315559"/>
                <a:gd name="connsiteY31" fmla="*/ 186697 h 345025"/>
                <a:gd name="connsiteX32" fmla="*/ 276514 w 315559"/>
                <a:gd name="connsiteY32" fmla="*/ 151813 h 345025"/>
                <a:gd name="connsiteX33" fmla="*/ 265290 w 315559"/>
                <a:gd name="connsiteY33" fmla="*/ 85862 h 345025"/>
                <a:gd name="connsiteX34" fmla="*/ 279326 w 315559"/>
                <a:gd name="connsiteY34" fmla="*/ 113729 h 345025"/>
                <a:gd name="connsiteX35" fmla="*/ 296814 w 315559"/>
                <a:gd name="connsiteY35" fmla="*/ 154716 h 345025"/>
                <a:gd name="connsiteX36" fmla="*/ 315559 w 315559"/>
                <a:gd name="connsiteY36" fmla="*/ 193098 h 345025"/>
                <a:gd name="connsiteX37" fmla="*/ 311673 w 315559"/>
                <a:gd name="connsiteY37" fmla="*/ 192870 h 345025"/>
                <a:gd name="connsiteX38" fmla="*/ 299032 w 315559"/>
                <a:gd name="connsiteY38" fmla="*/ 182125 h 345025"/>
                <a:gd name="connsiteX39" fmla="*/ 295511 w 315559"/>
                <a:gd name="connsiteY39" fmla="*/ 241744 h 345025"/>
                <a:gd name="connsiteX40" fmla="*/ 262844 w 315559"/>
                <a:gd name="connsiteY40" fmla="*/ 182491 h 345025"/>
                <a:gd name="connsiteX41" fmla="*/ 255781 w 315559"/>
                <a:gd name="connsiteY41" fmla="*/ 162786 h 345025"/>
                <a:gd name="connsiteX42" fmla="*/ 253083 w 315559"/>
                <a:gd name="connsiteY42" fmla="*/ 169095 h 345025"/>
                <a:gd name="connsiteX43" fmla="*/ 226222 w 315559"/>
                <a:gd name="connsiteY43" fmla="*/ 145344 h 345025"/>
                <a:gd name="connsiteX44" fmla="*/ 217879 w 315559"/>
                <a:gd name="connsiteY44" fmla="*/ 160294 h 345025"/>
                <a:gd name="connsiteX45" fmla="*/ 233126 w 315559"/>
                <a:gd name="connsiteY45" fmla="*/ 197282 h 345025"/>
                <a:gd name="connsiteX46" fmla="*/ 266045 w 315559"/>
                <a:gd name="connsiteY46" fmla="*/ 235161 h 345025"/>
                <a:gd name="connsiteX47" fmla="*/ 270708 w 315559"/>
                <a:gd name="connsiteY47" fmla="*/ 253906 h 345025"/>
                <a:gd name="connsiteX48" fmla="*/ 264124 w 315559"/>
                <a:gd name="connsiteY48" fmla="*/ 248008 h 345025"/>
                <a:gd name="connsiteX49" fmla="*/ 264742 w 315559"/>
                <a:gd name="connsiteY49" fmla="*/ 257198 h 345025"/>
                <a:gd name="connsiteX50" fmla="*/ 238498 w 315559"/>
                <a:gd name="connsiteY50" fmla="*/ 239893 h 345025"/>
                <a:gd name="connsiteX51" fmla="*/ 211318 w 315559"/>
                <a:gd name="connsiteY51" fmla="*/ 193830 h 345025"/>
                <a:gd name="connsiteX52" fmla="*/ 170170 w 315559"/>
                <a:gd name="connsiteY52" fmla="*/ 129868 h 345025"/>
                <a:gd name="connsiteX53" fmla="*/ 156340 w 315559"/>
                <a:gd name="connsiteY53" fmla="*/ 109636 h 345025"/>
                <a:gd name="connsiteX54" fmla="*/ 175862 w 315559"/>
                <a:gd name="connsiteY54" fmla="*/ 181645 h 345025"/>
                <a:gd name="connsiteX55" fmla="*/ 200528 w 315559"/>
                <a:gd name="connsiteY55" fmla="*/ 255437 h 345025"/>
                <a:gd name="connsiteX56" fmla="*/ 204505 w 315559"/>
                <a:gd name="connsiteY56" fmla="*/ 280858 h 345025"/>
                <a:gd name="connsiteX57" fmla="*/ 190652 w 315559"/>
                <a:gd name="connsiteY57" fmla="*/ 276903 h 345025"/>
                <a:gd name="connsiteX58" fmla="*/ 206563 w 315559"/>
                <a:gd name="connsiteY58" fmla="*/ 340751 h 345025"/>
                <a:gd name="connsiteX59" fmla="*/ 192938 w 315559"/>
                <a:gd name="connsiteY59" fmla="*/ 340271 h 345025"/>
                <a:gd name="connsiteX60" fmla="*/ 153482 w 315559"/>
                <a:gd name="connsiteY60" fmla="*/ 295260 h 345025"/>
                <a:gd name="connsiteX61" fmla="*/ 124518 w 315559"/>
                <a:gd name="connsiteY61" fmla="*/ 244030 h 345025"/>
                <a:gd name="connsiteX62" fmla="*/ 56350 w 315559"/>
                <a:gd name="connsiteY62" fmla="*/ 122621 h 345025"/>
                <a:gd name="connsiteX63" fmla="*/ 47297 w 315559"/>
                <a:gd name="connsiteY63" fmla="*/ 83462 h 345025"/>
                <a:gd name="connsiteX64" fmla="*/ 38816 w 315559"/>
                <a:gd name="connsiteY64" fmla="*/ 55710 h 345025"/>
                <a:gd name="connsiteX65" fmla="*/ 17099 w 315559"/>
                <a:gd name="connsiteY65" fmla="*/ 46292 h 345025"/>
                <a:gd name="connsiteX66" fmla="*/ 19888 w 315559"/>
                <a:gd name="connsiteY66" fmla="*/ 79896 h 345025"/>
                <a:gd name="connsiteX67" fmla="*/ 17876 w 315559"/>
                <a:gd name="connsiteY67" fmla="*/ 113568 h 345025"/>
                <a:gd name="connsiteX68" fmla="*/ 24163 w 315559"/>
                <a:gd name="connsiteY68" fmla="*/ 155722 h 345025"/>
                <a:gd name="connsiteX69" fmla="*/ 19225 w 315559"/>
                <a:gd name="connsiteY69" fmla="*/ 166741 h 345025"/>
                <a:gd name="connsiteX70" fmla="*/ 0 w 315559"/>
                <a:gd name="connsiteY70" fmla="*/ 143675 h 345025"/>
                <a:gd name="connsiteX71" fmla="*/ 6744 w 315559"/>
                <a:gd name="connsiteY71" fmla="*/ 118986 h 345025"/>
                <a:gd name="connsiteX72" fmla="*/ 2035 w 315559"/>
                <a:gd name="connsiteY72" fmla="*/ 93863 h 345025"/>
                <a:gd name="connsiteX73" fmla="*/ 9875 w 315559"/>
                <a:gd name="connsiteY73" fmla="*/ 82776 h 345025"/>
                <a:gd name="connsiteX74" fmla="*/ 10218 w 315559"/>
                <a:gd name="connsiteY74" fmla="*/ 68671 h 345025"/>
                <a:gd name="connsiteX75" fmla="*/ 9030 w 315559"/>
                <a:gd name="connsiteY75" fmla="*/ 10973 h 34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15559" h="345025">
                  <a:moveTo>
                    <a:pt x="9030" y="10973"/>
                  </a:moveTo>
                  <a:cubicBezTo>
                    <a:pt x="9853" y="7155"/>
                    <a:pt x="11316" y="3566"/>
                    <a:pt x="12710" y="0"/>
                  </a:cubicBezTo>
                  <a:cubicBezTo>
                    <a:pt x="13716" y="4412"/>
                    <a:pt x="14722" y="8961"/>
                    <a:pt x="15568" y="13510"/>
                  </a:cubicBezTo>
                  <a:cubicBezTo>
                    <a:pt x="16871" y="21420"/>
                    <a:pt x="18311" y="33787"/>
                    <a:pt x="27752" y="35570"/>
                  </a:cubicBezTo>
                  <a:cubicBezTo>
                    <a:pt x="35616" y="30678"/>
                    <a:pt x="39593" y="21831"/>
                    <a:pt x="46589" y="15956"/>
                  </a:cubicBezTo>
                  <a:cubicBezTo>
                    <a:pt x="55024" y="39776"/>
                    <a:pt x="66866" y="62179"/>
                    <a:pt x="78090" y="84788"/>
                  </a:cubicBezTo>
                  <a:cubicBezTo>
                    <a:pt x="89383" y="106619"/>
                    <a:pt x="98641" y="129410"/>
                    <a:pt x="110162" y="151173"/>
                  </a:cubicBezTo>
                  <a:cubicBezTo>
                    <a:pt x="120655" y="170764"/>
                    <a:pt x="128702" y="191567"/>
                    <a:pt x="139149" y="211226"/>
                  </a:cubicBezTo>
                  <a:cubicBezTo>
                    <a:pt x="145184" y="221948"/>
                    <a:pt x="148476" y="234681"/>
                    <a:pt x="157940" y="243139"/>
                  </a:cubicBezTo>
                  <a:cubicBezTo>
                    <a:pt x="156545" y="230795"/>
                    <a:pt x="150327" y="219844"/>
                    <a:pt x="147516" y="207912"/>
                  </a:cubicBezTo>
                  <a:cubicBezTo>
                    <a:pt x="144955" y="193898"/>
                    <a:pt x="136040" y="182354"/>
                    <a:pt x="131719" y="168981"/>
                  </a:cubicBezTo>
                  <a:cubicBezTo>
                    <a:pt x="127673" y="156614"/>
                    <a:pt x="120084" y="144841"/>
                    <a:pt x="120724" y="131468"/>
                  </a:cubicBezTo>
                  <a:cubicBezTo>
                    <a:pt x="128039" y="145664"/>
                    <a:pt x="134920" y="160157"/>
                    <a:pt x="143401" y="173759"/>
                  </a:cubicBezTo>
                  <a:cubicBezTo>
                    <a:pt x="146167" y="179885"/>
                    <a:pt x="149184" y="185943"/>
                    <a:pt x="152636" y="191795"/>
                  </a:cubicBezTo>
                  <a:cubicBezTo>
                    <a:pt x="156248" y="203042"/>
                    <a:pt x="162489" y="213170"/>
                    <a:pt x="168044" y="223571"/>
                  </a:cubicBezTo>
                  <a:cubicBezTo>
                    <a:pt x="173393" y="232235"/>
                    <a:pt x="178194" y="242065"/>
                    <a:pt x="187315" y="247482"/>
                  </a:cubicBezTo>
                  <a:cubicBezTo>
                    <a:pt x="187543" y="236327"/>
                    <a:pt x="183017" y="226040"/>
                    <a:pt x="180000" y="215570"/>
                  </a:cubicBezTo>
                  <a:cubicBezTo>
                    <a:pt x="174216" y="196619"/>
                    <a:pt x="169667" y="177325"/>
                    <a:pt x="164363" y="158260"/>
                  </a:cubicBezTo>
                  <a:cubicBezTo>
                    <a:pt x="162214" y="151310"/>
                    <a:pt x="161620" y="143263"/>
                    <a:pt x="155905" y="138166"/>
                  </a:cubicBezTo>
                  <a:cubicBezTo>
                    <a:pt x="151356" y="116494"/>
                    <a:pt x="143881" y="95303"/>
                    <a:pt x="142441" y="73129"/>
                  </a:cubicBezTo>
                  <a:cubicBezTo>
                    <a:pt x="145572" y="79118"/>
                    <a:pt x="148978" y="85016"/>
                    <a:pt x="153162" y="90434"/>
                  </a:cubicBezTo>
                  <a:cubicBezTo>
                    <a:pt x="153368" y="86411"/>
                    <a:pt x="153642" y="82502"/>
                    <a:pt x="153939" y="78593"/>
                  </a:cubicBezTo>
                  <a:cubicBezTo>
                    <a:pt x="154351" y="77815"/>
                    <a:pt x="155174" y="76261"/>
                    <a:pt x="155585" y="75484"/>
                  </a:cubicBezTo>
                  <a:cubicBezTo>
                    <a:pt x="157002" y="79187"/>
                    <a:pt x="158351" y="82936"/>
                    <a:pt x="159769" y="86731"/>
                  </a:cubicBezTo>
                  <a:cubicBezTo>
                    <a:pt x="162809" y="100698"/>
                    <a:pt x="171541" y="112220"/>
                    <a:pt x="177439" y="124998"/>
                  </a:cubicBezTo>
                  <a:cubicBezTo>
                    <a:pt x="179725" y="129982"/>
                    <a:pt x="182971" y="134645"/>
                    <a:pt x="187521" y="137960"/>
                  </a:cubicBezTo>
                  <a:cubicBezTo>
                    <a:pt x="189372" y="140063"/>
                    <a:pt x="191521" y="140383"/>
                    <a:pt x="193944" y="138920"/>
                  </a:cubicBezTo>
                  <a:cubicBezTo>
                    <a:pt x="195293" y="133982"/>
                    <a:pt x="195544" y="128885"/>
                    <a:pt x="196070" y="123901"/>
                  </a:cubicBezTo>
                  <a:cubicBezTo>
                    <a:pt x="200368" y="124953"/>
                    <a:pt x="204688" y="126256"/>
                    <a:pt x="209192" y="126850"/>
                  </a:cubicBezTo>
                  <a:cubicBezTo>
                    <a:pt x="214175" y="126690"/>
                    <a:pt x="218244" y="120655"/>
                    <a:pt x="223434" y="122392"/>
                  </a:cubicBezTo>
                  <a:cubicBezTo>
                    <a:pt x="231343" y="128039"/>
                    <a:pt x="237104" y="136154"/>
                    <a:pt x="244739" y="142235"/>
                  </a:cubicBezTo>
                  <a:cubicBezTo>
                    <a:pt x="260078" y="153985"/>
                    <a:pt x="267302" y="172684"/>
                    <a:pt x="280172" y="186697"/>
                  </a:cubicBezTo>
                  <a:cubicBezTo>
                    <a:pt x="285270" y="175245"/>
                    <a:pt x="279052" y="163106"/>
                    <a:pt x="276514" y="151813"/>
                  </a:cubicBezTo>
                  <a:cubicBezTo>
                    <a:pt x="270960" y="130348"/>
                    <a:pt x="261130" y="108356"/>
                    <a:pt x="265290" y="85862"/>
                  </a:cubicBezTo>
                  <a:cubicBezTo>
                    <a:pt x="269062" y="95463"/>
                    <a:pt x="271257" y="106550"/>
                    <a:pt x="279326" y="113729"/>
                  </a:cubicBezTo>
                  <a:cubicBezTo>
                    <a:pt x="286161" y="126781"/>
                    <a:pt x="290185" y="141389"/>
                    <a:pt x="296814" y="154716"/>
                  </a:cubicBezTo>
                  <a:cubicBezTo>
                    <a:pt x="302506" y="167770"/>
                    <a:pt x="309159" y="180365"/>
                    <a:pt x="315559" y="193098"/>
                  </a:cubicBezTo>
                  <a:cubicBezTo>
                    <a:pt x="314599" y="193053"/>
                    <a:pt x="312633" y="192916"/>
                    <a:pt x="311673" y="192870"/>
                  </a:cubicBezTo>
                  <a:cubicBezTo>
                    <a:pt x="307261" y="189464"/>
                    <a:pt x="303238" y="185669"/>
                    <a:pt x="299032" y="182125"/>
                  </a:cubicBezTo>
                  <a:cubicBezTo>
                    <a:pt x="296814" y="201808"/>
                    <a:pt x="310233" y="224599"/>
                    <a:pt x="295511" y="241744"/>
                  </a:cubicBezTo>
                  <a:cubicBezTo>
                    <a:pt x="281795" y="223639"/>
                    <a:pt x="276309" y="200756"/>
                    <a:pt x="262844" y="182491"/>
                  </a:cubicBezTo>
                  <a:cubicBezTo>
                    <a:pt x="260238" y="175976"/>
                    <a:pt x="257952" y="169393"/>
                    <a:pt x="255781" y="162786"/>
                  </a:cubicBezTo>
                  <a:cubicBezTo>
                    <a:pt x="255118" y="164363"/>
                    <a:pt x="253769" y="167518"/>
                    <a:pt x="253083" y="169095"/>
                  </a:cubicBezTo>
                  <a:cubicBezTo>
                    <a:pt x="245402" y="160020"/>
                    <a:pt x="238110" y="149070"/>
                    <a:pt x="226222" y="145344"/>
                  </a:cubicBezTo>
                  <a:cubicBezTo>
                    <a:pt x="218839" y="145733"/>
                    <a:pt x="217490" y="154396"/>
                    <a:pt x="217879" y="160294"/>
                  </a:cubicBezTo>
                  <a:cubicBezTo>
                    <a:pt x="217193" y="174239"/>
                    <a:pt x="224462" y="186881"/>
                    <a:pt x="233126" y="197282"/>
                  </a:cubicBezTo>
                  <a:cubicBezTo>
                    <a:pt x="243573" y="210335"/>
                    <a:pt x="255232" y="222382"/>
                    <a:pt x="266045" y="235161"/>
                  </a:cubicBezTo>
                  <a:cubicBezTo>
                    <a:pt x="270388" y="240304"/>
                    <a:pt x="273840" y="247162"/>
                    <a:pt x="270708" y="253906"/>
                  </a:cubicBezTo>
                  <a:cubicBezTo>
                    <a:pt x="268513" y="251849"/>
                    <a:pt x="266319" y="249883"/>
                    <a:pt x="264124" y="248008"/>
                  </a:cubicBezTo>
                  <a:cubicBezTo>
                    <a:pt x="264284" y="250317"/>
                    <a:pt x="264582" y="254889"/>
                    <a:pt x="264742" y="257198"/>
                  </a:cubicBezTo>
                  <a:cubicBezTo>
                    <a:pt x="255506" y="252374"/>
                    <a:pt x="244145" y="249334"/>
                    <a:pt x="238498" y="239893"/>
                  </a:cubicBezTo>
                  <a:cubicBezTo>
                    <a:pt x="229331" y="224599"/>
                    <a:pt x="220096" y="209352"/>
                    <a:pt x="211318" y="193830"/>
                  </a:cubicBezTo>
                  <a:cubicBezTo>
                    <a:pt x="198493" y="171930"/>
                    <a:pt x="182034" y="152339"/>
                    <a:pt x="170170" y="129868"/>
                  </a:cubicBezTo>
                  <a:cubicBezTo>
                    <a:pt x="166238" y="122644"/>
                    <a:pt x="162375" y="115260"/>
                    <a:pt x="156340" y="109636"/>
                  </a:cubicBezTo>
                  <a:cubicBezTo>
                    <a:pt x="160249" y="134234"/>
                    <a:pt x="168913" y="157780"/>
                    <a:pt x="175862" y="181645"/>
                  </a:cubicBezTo>
                  <a:cubicBezTo>
                    <a:pt x="184572" y="206083"/>
                    <a:pt x="191269" y="231183"/>
                    <a:pt x="200528" y="255437"/>
                  </a:cubicBezTo>
                  <a:cubicBezTo>
                    <a:pt x="203614" y="263530"/>
                    <a:pt x="204780" y="272194"/>
                    <a:pt x="204505" y="280858"/>
                  </a:cubicBezTo>
                  <a:cubicBezTo>
                    <a:pt x="199865" y="279509"/>
                    <a:pt x="195247" y="278161"/>
                    <a:pt x="190652" y="276903"/>
                  </a:cubicBezTo>
                  <a:cubicBezTo>
                    <a:pt x="195019" y="298391"/>
                    <a:pt x="205214" y="318668"/>
                    <a:pt x="206563" y="340751"/>
                  </a:cubicBezTo>
                  <a:cubicBezTo>
                    <a:pt x="204643" y="348569"/>
                    <a:pt x="196573" y="343974"/>
                    <a:pt x="192938" y="340271"/>
                  </a:cubicBezTo>
                  <a:cubicBezTo>
                    <a:pt x="178422" y="326555"/>
                    <a:pt x="163998" y="312405"/>
                    <a:pt x="153482" y="295260"/>
                  </a:cubicBezTo>
                  <a:cubicBezTo>
                    <a:pt x="142212" y="279098"/>
                    <a:pt x="134577" y="260901"/>
                    <a:pt x="124518" y="244030"/>
                  </a:cubicBezTo>
                  <a:cubicBezTo>
                    <a:pt x="103899" y="202402"/>
                    <a:pt x="78364" y="163495"/>
                    <a:pt x="56350" y="122621"/>
                  </a:cubicBezTo>
                  <a:cubicBezTo>
                    <a:pt x="51184" y="110162"/>
                    <a:pt x="50429" y="96446"/>
                    <a:pt x="47297" y="83462"/>
                  </a:cubicBezTo>
                  <a:cubicBezTo>
                    <a:pt x="44965" y="74135"/>
                    <a:pt x="44965" y="63482"/>
                    <a:pt x="38816" y="55710"/>
                  </a:cubicBezTo>
                  <a:cubicBezTo>
                    <a:pt x="32392" y="50932"/>
                    <a:pt x="24414" y="49103"/>
                    <a:pt x="17099" y="46292"/>
                  </a:cubicBezTo>
                  <a:cubicBezTo>
                    <a:pt x="16459" y="57538"/>
                    <a:pt x="17099" y="68900"/>
                    <a:pt x="19888" y="79896"/>
                  </a:cubicBezTo>
                  <a:cubicBezTo>
                    <a:pt x="22860" y="91189"/>
                    <a:pt x="16733" y="102230"/>
                    <a:pt x="17876" y="113568"/>
                  </a:cubicBezTo>
                  <a:cubicBezTo>
                    <a:pt x="19294" y="127696"/>
                    <a:pt x="24666" y="141366"/>
                    <a:pt x="24163" y="155722"/>
                  </a:cubicBezTo>
                  <a:cubicBezTo>
                    <a:pt x="24232" y="159951"/>
                    <a:pt x="21237" y="163243"/>
                    <a:pt x="19225" y="166741"/>
                  </a:cubicBezTo>
                  <a:cubicBezTo>
                    <a:pt x="13762" y="158283"/>
                    <a:pt x="7246" y="150579"/>
                    <a:pt x="0" y="143675"/>
                  </a:cubicBezTo>
                  <a:cubicBezTo>
                    <a:pt x="4252" y="136154"/>
                    <a:pt x="8230" y="127879"/>
                    <a:pt x="6744" y="118986"/>
                  </a:cubicBezTo>
                  <a:cubicBezTo>
                    <a:pt x="6149" y="110414"/>
                    <a:pt x="2652" y="102390"/>
                    <a:pt x="2035" y="93863"/>
                  </a:cubicBezTo>
                  <a:cubicBezTo>
                    <a:pt x="4389" y="89954"/>
                    <a:pt x="7567" y="86685"/>
                    <a:pt x="9875" y="82776"/>
                  </a:cubicBezTo>
                  <a:cubicBezTo>
                    <a:pt x="11613" y="78250"/>
                    <a:pt x="10561" y="73289"/>
                    <a:pt x="10218" y="68671"/>
                  </a:cubicBezTo>
                  <a:cubicBezTo>
                    <a:pt x="7269" y="49515"/>
                    <a:pt x="10744" y="30198"/>
                    <a:pt x="9030" y="10973"/>
                  </a:cubicBezTo>
                  <a:close/>
                </a:path>
              </a:pathLst>
            </a:custGeom>
            <a:solidFill>
              <a:srgbClr val="2BA9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E65D3400-260A-03D2-DEE3-8A510F6590B2}"/>
                </a:ext>
              </a:extLst>
            </p:cNvPr>
            <p:cNvSpPr/>
            <p:nvPr/>
          </p:nvSpPr>
          <p:spPr>
            <a:xfrm>
              <a:off x="9704881" y="2974173"/>
              <a:ext cx="6070" cy="13881"/>
            </a:xfrm>
            <a:custGeom>
              <a:avLst/>
              <a:gdLst>
                <a:gd name="connsiteX0" fmla="*/ 52395 w 58030"/>
                <a:gd name="connsiteY0" fmla="*/ 29169 h 132702"/>
                <a:gd name="connsiteX1" fmla="*/ 56213 w 58030"/>
                <a:gd name="connsiteY1" fmla="*/ 0 h 132702"/>
                <a:gd name="connsiteX2" fmla="*/ 57401 w 58030"/>
                <a:gd name="connsiteY2" fmla="*/ 57699 h 132702"/>
                <a:gd name="connsiteX3" fmla="*/ 57058 w 58030"/>
                <a:gd name="connsiteY3" fmla="*/ 71803 h 132702"/>
                <a:gd name="connsiteX4" fmla="*/ 49218 w 58030"/>
                <a:gd name="connsiteY4" fmla="*/ 82890 h 132702"/>
                <a:gd name="connsiteX5" fmla="*/ 53927 w 58030"/>
                <a:gd name="connsiteY5" fmla="*/ 108014 h 132702"/>
                <a:gd name="connsiteX6" fmla="*/ 47183 w 58030"/>
                <a:gd name="connsiteY6" fmla="*/ 132702 h 132702"/>
                <a:gd name="connsiteX7" fmla="*/ 30610 w 58030"/>
                <a:gd name="connsiteY7" fmla="*/ 119512 h 132702"/>
                <a:gd name="connsiteX8" fmla="*/ 21374 w 58030"/>
                <a:gd name="connsiteY8" fmla="*/ 90709 h 132702"/>
                <a:gd name="connsiteX9" fmla="*/ 0 w 58030"/>
                <a:gd name="connsiteY9" fmla="*/ 11339 h 132702"/>
                <a:gd name="connsiteX10" fmla="*/ 27272 w 58030"/>
                <a:gd name="connsiteY10" fmla="*/ 75278 h 132702"/>
                <a:gd name="connsiteX11" fmla="*/ 39068 w 58030"/>
                <a:gd name="connsiteY11" fmla="*/ 90251 h 132702"/>
                <a:gd name="connsiteX12" fmla="*/ 30198 w 58030"/>
                <a:gd name="connsiteY12" fmla="*/ 61516 h 132702"/>
                <a:gd name="connsiteX13" fmla="*/ 24895 w 58030"/>
                <a:gd name="connsiteY13" fmla="*/ 41285 h 132702"/>
                <a:gd name="connsiteX14" fmla="*/ 33376 w 58030"/>
                <a:gd name="connsiteY14" fmla="*/ 51024 h 132702"/>
                <a:gd name="connsiteX15" fmla="*/ 33856 w 58030"/>
                <a:gd name="connsiteY15" fmla="*/ 51641 h 132702"/>
                <a:gd name="connsiteX16" fmla="*/ 50200 w 58030"/>
                <a:gd name="connsiteY16" fmla="*/ 65014 h 132702"/>
                <a:gd name="connsiteX17" fmla="*/ 52395 w 58030"/>
                <a:gd name="connsiteY17" fmla="*/ 29169 h 1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30" h="132702">
                  <a:moveTo>
                    <a:pt x="52395" y="29169"/>
                  </a:moveTo>
                  <a:cubicBezTo>
                    <a:pt x="54635" y="19568"/>
                    <a:pt x="54224" y="9601"/>
                    <a:pt x="56213" y="0"/>
                  </a:cubicBezTo>
                  <a:cubicBezTo>
                    <a:pt x="57927" y="19225"/>
                    <a:pt x="54452" y="38542"/>
                    <a:pt x="57401" y="57699"/>
                  </a:cubicBezTo>
                  <a:cubicBezTo>
                    <a:pt x="57744" y="62316"/>
                    <a:pt x="58796" y="67277"/>
                    <a:pt x="57058" y="71803"/>
                  </a:cubicBezTo>
                  <a:cubicBezTo>
                    <a:pt x="54750" y="75712"/>
                    <a:pt x="51572" y="78981"/>
                    <a:pt x="49218" y="82890"/>
                  </a:cubicBezTo>
                  <a:cubicBezTo>
                    <a:pt x="49835" y="91417"/>
                    <a:pt x="53332" y="99441"/>
                    <a:pt x="53927" y="108014"/>
                  </a:cubicBezTo>
                  <a:cubicBezTo>
                    <a:pt x="55413" y="116906"/>
                    <a:pt x="51435" y="125181"/>
                    <a:pt x="47183" y="132702"/>
                  </a:cubicBezTo>
                  <a:cubicBezTo>
                    <a:pt x="41971" y="127879"/>
                    <a:pt x="36302" y="123650"/>
                    <a:pt x="30610" y="119512"/>
                  </a:cubicBezTo>
                  <a:cubicBezTo>
                    <a:pt x="30495" y="109157"/>
                    <a:pt x="24392" y="100287"/>
                    <a:pt x="21374" y="90709"/>
                  </a:cubicBezTo>
                  <a:cubicBezTo>
                    <a:pt x="12070" y="64991"/>
                    <a:pt x="1372" y="38954"/>
                    <a:pt x="0" y="11339"/>
                  </a:cubicBezTo>
                  <a:cubicBezTo>
                    <a:pt x="6904" y="33559"/>
                    <a:pt x="18448" y="53858"/>
                    <a:pt x="27272" y="75278"/>
                  </a:cubicBezTo>
                  <a:cubicBezTo>
                    <a:pt x="27821" y="82479"/>
                    <a:pt x="31867" y="88331"/>
                    <a:pt x="39068" y="90251"/>
                  </a:cubicBezTo>
                  <a:cubicBezTo>
                    <a:pt x="38931" y="80010"/>
                    <a:pt x="36370" y="69792"/>
                    <a:pt x="30198" y="61516"/>
                  </a:cubicBezTo>
                  <a:cubicBezTo>
                    <a:pt x="27935" y="54887"/>
                    <a:pt x="26106" y="48143"/>
                    <a:pt x="24895" y="41285"/>
                  </a:cubicBezTo>
                  <a:cubicBezTo>
                    <a:pt x="27889" y="44326"/>
                    <a:pt x="30747" y="47526"/>
                    <a:pt x="33376" y="51024"/>
                  </a:cubicBezTo>
                  <a:lnTo>
                    <a:pt x="33856" y="51641"/>
                  </a:lnTo>
                  <a:cubicBezTo>
                    <a:pt x="37307" y="58179"/>
                    <a:pt x="43388" y="62408"/>
                    <a:pt x="50200" y="65014"/>
                  </a:cubicBezTo>
                  <a:cubicBezTo>
                    <a:pt x="52418" y="53150"/>
                    <a:pt x="50566" y="41034"/>
                    <a:pt x="52395" y="29169"/>
                  </a:cubicBezTo>
                  <a:close/>
                </a:path>
              </a:pathLst>
            </a:custGeom>
            <a:solidFill>
              <a:srgbClr val="55B8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6EFCAC28-BAB6-0BDA-96E2-80CEB036FFB3}"/>
                </a:ext>
              </a:extLst>
            </p:cNvPr>
            <p:cNvSpPr/>
            <p:nvPr/>
          </p:nvSpPr>
          <p:spPr>
            <a:xfrm>
              <a:off x="9711445" y="2974273"/>
              <a:ext cx="14892" cy="24184"/>
            </a:xfrm>
            <a:custGeom>
              <a:avLst/>
              <a:gdLst>
                <a:gd name="connsiteX0" fmla="*/ 26678 w 142372"/>
                <a:gd name="connsiteY0" fmla="*/ 1555 h 231206"/>
                <a:gd name="connsiteX1" fmla="*/ 32827 w 142372"/>
                <a:gd name="connsiteY1" fmla="*/ 0 h 231206"/>
                <a:gd name="connsiteX2" fmla="*/ 90274 w 142372"/>
                <a:gd name="connsiteY2" fmla="*/ 93337 h 231206"/>
                <a:gd name="connsiteX3" fmla="*/ 105156 w 142372"/>
                <a:gd name="connsiteY3" fmla="*/ 119535 h 231206"/>
                <a:gd name="connsiteX4" fmla="*/ 116152 w 142372"/>
                <a:gd name="connsiteY4" fmla="*/ 157048 h 231206"/>
                <a:gd name="connsiteX5" fmla="*/ 131948 w 142372"/>
                <a:gd name="connsiteY5" fmla="*/ 195979 h 231206"/>
                <a:gd name="connsiteX6" fmla="*/ 142372 w 142372"/>
                <a:gd name="connsiteY6" fmla="*/ 231206 h 231206"/>
                <a:gd name="connsiteX7" fmla="*/ 123581 w 142372"/>
                <a:gd name="connsiteY7" fmla="*/ 199294 h 231206"/>
                <a:gd name="connsiteX8" fmla="*/ 94595 w 142372"/>
                <a:gd name="connsiteY8" fmla="*/ 139240 h 231206"/>
                <a:gd name="connsiteX9" fmla="*/ 62522 w 142372"/>
                <a:gd name="connsiteY9" fmla="*/ 72855 h 231206"/>
                <a:gd name="connsiteX10" fmla="*/ 31021 w 142372"/>
                <a:gd name="connsiteY10" fmla="*/ 4023 h 231206"/>
                <a:gd name="connsiteX11" fmla="*/ 12185 w 142372"/>
                <a:gd name="connsiteY11" fmla="*/ 23637 h 231206"/>
                <a:gd name="connsiteX12" fmla="*/ 0 w 142372"/>
                <a:gd name="connsiteY12" fmla="*/ 1577 h 231206"/>
                <a:gd name="connsiteX13" fmla="*/ 8138 w 142372"/>
                <a:gd name="connsiteY13" fmla="*/ 12642 h 231206"/>
                <a:gd name="connsiteX14" fmla="*/ 26678 w 142372"/>
                <a:gd name="connsiteY14" fmla="*/ 1555 h 2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372" h="231206">
                  <a:moveTo>
                    <a:pt x="26678" y="1555"/>
                  </a:moveTo>
                  <a:cubicBezTo>
                    <a:pt x="28667" y="1006"/>
                    <a:pt x="30724" y="480"/>
                    <a:pt x="32827" y="0"/>
                  </a:cubicBezTo>
                  <a:cubicBezTo>
                    <a:pt x="54635" y="29398"/>
                    <a:pt x="72581" y="61356"/>
                    <a:pt x="90274" y="93337"/>
                  </a:cubicBezTo>
                  <a:cubicBezTo>
                    <a:pt x="95372" y="101978"/>
                    <a:pt x="102207" y="109728"/>
                    <a:pt x="105156" y="119535"/>
                  </a:cubicBezTo>
                  <a:cubicBezTo>
                    <a:pt x="104516" y="132908"/>
                    <a:pt x="112106" y="144681"/>
                    <a:pt x="116152" y="157048"/>
                  </a:cubicBezTo>
                  <a:cubicBezTo>
                    <a:pt x="120472" y="170421"/>
                    <a:pt x="129388" y="181966"/>
                    <a:pt x="131948" y="195979"/>
                  </a:cubicBezTo>
                  <a:cubicBezTo>
                    <a:pt x="134760" y="207912"/>
                    <a:pt x="140978" y="218862"/>
                    <a:pt x="142372" y="231206"/>
                  </a:cubicBezTo>
                  <a:cubicBezTo>
                    <a:pt x="132908" y="222748"/>
                    <a:pt x="129616" y="210015"/>
                    <a:pt x="123581" y="199294"/>
                  </a:cubicBezTo>
                  <a:cubicBezTo>
                    <a:pt x="113134" y="179634"/>
                    <a:pt x="105088" y="158831"/>
                    <a:pt x="94595" y="139240"/>
                  </a:cubicBezTo>
                  <a:cubicBezTo>
                    <a:pt x="83073" y="117478"/>
                    <a:pt x="73815" y="94686"/>
                    <a:pt x="62522" y="72855"/>
                  </a:cubicBezTo>
                  <a:cubicBezTo>
                    <a:pt x="51298" y="50246"/>
                    <a:pt x="39456" y="27844"/>
                    <a:pt x="31021" y="4023"/>
                  </a:cubicBezTo>
                  <a:cubicBezTo>
                    <a:pt x="24026" y="9898"/>
                    <a:pt x="20048" y="18745"/>
                    <a:pt x="12185" y="23637"/>
                  </a:cubicBezTo>
                  <a:cubicBezTo>
                    <a:pt x="2743" y="21854"/>
                    <a:pt x="1303" y="9487"/>
                    <a:pt x="0" y="1577"/>
                  </a:cubicBezTo>
                  <a:cubicBezTo>
                    <a:pt x="2286" y="5464"/>
                    <a:pt x="4641" y="9533"/>
                    <a:pt x="8138" y="12642"/>
                  </a:cubicBezTo>
                  <a:cubicBezTo>
                    <a:pt x="15751" y="12116"/>
                    <a:pt x="21694" y="6858"/>
                    <a:pt x="26678" y="1555"/>
                  </a:cubicBezTo>
                  <a:close/>
                </a:path>
              </a:pathLst>
            </a:custGeom>
            <a:solidFill>
              <a:srgbClr val="4EB7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2" name="Gráfico 6">
              <a:extLst>
                <a:ext uri="{FF2B5EF4-FFF2-40B4-BE49-F238E27FC236}">
                  <a16:creationId xmlns:a16="http://schemas.microsoft.com/office/drawing/2014/main" id="{8F0EFA16-2D69-DA58-50A8-32507823FDA1}"/>
                </a:ext>
              </a:extLst>
            </p:cNvPr>
            <p:cNvGrpSpPr/>
            <p:nvPr/>
          </p:nvGrpSpPr>
          <p:grpSpPr>
            <a:xfrm>
              <a:off x="9738546" y="2975564"/>
              <a:ext cx="20323" cy="33405"/>
              <a:chOff x="4375244" y="4481766"/>
              <a:chExt cx="194289" cy="319359"/>
            </a:xfrm>
            <a:solidFill>
              <a:srgbClr val="8B7349"/>
            </a:solidFill>
          </p:grpSpPr>
          <p:sp>
            <p:nvSpPr>
              <p:cNvPr id="683" name="Forma Livre: Forma 682">
                <a:extLst>
                  <a:ext uri="{FF2B5EF4-FFF2-40B4-BE49-F238E27FC236}">
                    <a16:creationId xmlns:a16="http://schemas.microsoft.com/office/drawing/2014/main" id="{18E2A50B-3CD9-6BA3-BD37-9158478D000A}"/>
                  </a:ext>
                </a:extLst>
              </p:cNvPr>
              <p:cNvSpPr/>
              <p:nvPr/>
            </p:nvSpPr>
            <p:spPr>
              <a:xfrm>
                <a:off x="4375244" y="4481766"/>
                <a:ext cx="159814" cy="158468"/>
              </a:xfrm>
              <a:custGeom>
                <a:avLst/>
                <a:gdLst>
                  <a:gd name="connsiteX0" fmla="*/ 1874 w 159814"/>
                  <a:gd name="connsiteY0" fmla="*/ 15138 h 158468"/>
                  <a:gd name="connsiteX1" fmla="*/ 18676 w 159814"/>
                  <a:gd name="connsiteY1" fmla="*/ 142 h 158468"/>
                  <a:gd name="connsiteX2" fmla="*/ 52989 w 159814"/>
                  <a:gd name="connsiteY2" fmla="*/ 3662 h 158468"/>
                  <a:gd name="connsiteX3" fmla="*/ 77861 w 159814"/>
                  <a:gd name="connsiteY3" fmla="*/ 19207 h 158468"/>
                  <a:gd name="connsiteX4" fmla="*/ 119832 w 159814"/>
                  <a:gd name="connsiteY4" fmla="*/ 45702 h 158468"/>
                  <a:gd name="connsiteX5" fmla="*/ 146647 w 159814"/>
                  <a:gd name="connsiteY5" fmla="*/ 56538 h 158468"/>
                  <a:gd name="connsiteX6" fmla="*/ 159814 w 159814"/>
                  <a:gd name="connsiteY6" fmla="*/ 69956 h 158468"/>
                  <a:gd name="connsiteX7" fmla="*/ 152476 w 159814"/>
                  <a:gd name="connsiteY7" fmla="*/ 103218 h 158468"/>
                  <a:gd name="connsiteX8" fmla="*/ 140177 w 159814"/>
                  <a:gd name="connsiteY8" fmla="*/ 125026 h 158468"/>
                  <a:gd name="connsiteX9" fmla="*/ 123284 w 159814"/>
                  <a:gd name="connsiteY9" fmla="*/ 156253 h 158468"/>
                  <a:gd name="connsiteX10" fmla="*/ 99167 w 159814"/>
                  <a:gd name="connsiteY10" fmla="*/ 153761 h 158468"/>
                  <a:gd name="connsiteX11" fmla="*/ 66111 w 159814"/>
                  <a:gd name="connsiteY11" fmla="*/ 141028 h 158468"/>
                  <a:gd name="connsiteX12" fmla="*/ 39502 w 159814"/>
                  <a:gd name="connsiteY12" fmla="*/ 126329 h 158468"/>
                  <a:gd name="connsiteX13" fmla="*/ 0 w 159814"/>
                  <a:gd name="connsiteY13" fmla="*/ 16578 h 158468"/>
                  <a:gd name="connsiteX14" fmla="*/ 1874 w 159814"/>
                  <a:gd name="connsiteY14" fmla="*/ 15138 h 15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9814" h="158468">
                    <a:moveTo>
                      <a:pt x="1874" y="15138"/>
                    </a:moveTo>
                    <a:cubicBezTo>
                      <a:pt x="7978" y="10703"/>
                      <a:pt x="12916" y="4942"/>
                      <a:pt x="18676" y="142"/>
                    </a:cubicBezTo>
                    <a:cubicBezTo>
                      <a:pt x="30129" y="-727"/>
                      <a:pt x="41559" y="2634"/>
                      <a:pt x="52989" y="3662"/>
                    </a:cubicBezTo>
                    <a:cubicBezTo>
                      <a:pt x="63345" y="4463"/>
                      <a:pt x="70409" y="12921"/>
                      <a:pt x="77861" y="19207"/>
                    </a:cubicBezTo>
                    <a:cubicBezTo>
                      <a:pt x="89908" y="30615"/>
                      <a:pt x="103327" y="41679"/>
                      <a:pt x="119832" y="45702"/>
                    </a:cubicBezTo>
                    <a:cubicBezTo>
                      <a:pt x="129388" y="47737"/>
                      <a:pt x="137183" y="54114"/>
                      <a:pt x="146647" y="56538"/>
                    </a:cubicBezTo>
                    <a:cubicBezTo>
                      <a:pt x="153482" y="57749"/>
                      <a:pt x="155928" y="65042"/>
                      <a:pt x="159814" y="69956"/>
                    </a:cubicBezTo>
                    <a:cubicBezTo>
                      <a:pt x="158488" y="81066"/>
                      <a:pt x="160386" y="94074"/>
                      <a:pt x="152476" y="103218"/>
                    </a:cubicBezTo>
                    <a:cubicBezTo>
                      <a:pt x="147127" y="109687"/>
                      <a:pt x="142029" y="116660"/>
                      <a:pt x="140177" y="125026"/>
                    </a:cubicBezTo>
                    <a:cubicBezTo>
                      <a:pt x="137114" y="136365"/>
                      <a:pt x="134348" y="149944"/>
                      <a:pt x="123284" y="156253"/>
                    </a:cubicBezTo>
                    <a:cubicBezTo>
                      <a:pt x="115649" y="161351"/>
                      <a:pt x="106665" y="156413"/>
                      <a:pt x="99167" y="153761"/>
                    </a:cubicBezTo>
                    <a:cubicBezTo>
                      <a:pt x="88262" y="149098"/>
                      <a:pt x="75346" y="149075"/>
                      <a:pt x="66111" y="141028"/>
                    </a:cubicBezTo>
                    <a:cubicBezTo>
                      <a:pt x="57653" y="135542"/>
                      <a:pt x="50589" y="125415"/>
                      <a:pt x="39502" y="126329"/>
                    </a:cubicBezTo>
                    <a:cubicBezTo>
                      <a:pt x="23294" y="90919"/>
                      <a:pt x="10927" y="53909"/>
                      <a:pt x="0" y="16578"/>
                    </a:cubicBezTo>
                    <a:lnTo>
                      <a:pt x="1874" y="15138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orma Livre: Forma 683">
                <a:extLst>
                  <a:ext uri="{FF2B5EF4-FFF2-40B4-BE49-F238E27FC236}">
                    <a16:creationId xmlns:a16="http://schemas.microsoft.com/office/drawing/2014/main" id="{60C090DA-9B91-4EAF-83E2-0AF939AFD76B}"/>
                  </a:ext>
                </a:extLst>
              </p:cNvPr>
              <p:cNvSpPr/>
              <p:nvPr/>
            </p:nvSpPr>
            <p:spPr>
              <a:xfrm>
                <a:off x="4460580" y="4672247"/>
                <a:ext cx="89519" cy="46444"/>
              </a:xfrm>
              <a:custGeom>
                <a:avLst/>
                <a:gdLst>
                  <a:gd name="connsiteX0" fmla="*/ 14150 w 89519"/>
                  <a:gd name="connsiteY0" fmla="*/ 1251 h 46444"/>
                  <a:gd name="connsiteX1" fmla="*/ 38931 w 89519"/>
                  <a:gd name="connsiteY1" fmla="*/ 4222 h 46444"/>
                  <a:gd name="connsiteX2" fmla="*/ 60533 w 89519"/>
                  <a:gd name="connsiteY2" fmla="*/ 16795 h 46444"/>
                  <a:gd name="connsiteX3" fmla="*/ 89520 w 89519"/>
                  <a:gd name="connsiteY3" fmla="*/ 46445 h 46444"/>
                  <a:gd name="connsiteX4" fmla="*/ 61036 w 89519"/>
                  <a:gd name="connsiteY4" fmla="*/ 27745 h 46444"/>
                  <a:gd name="connsiteX5" fmla="*/ 35936 w 89519"/>
                  <a:gd name="connsiteY5" fmla="*/ 14487 h 46444"/>
                  <a:gd name="connsiteX6" fmla="*/ 0 w 89519"/>
                  <a:gd name="connsiteY6" fmla="*/ 15012 h 46444"/>
                  <a:gd name="connsiteX7" fmla="*/ 14150 w 89519"/>
                  <a:gd name="connsiteY7" fmla="*/ 1251 h 4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19" h="46444">
                    <a:moveTo>
                      <a:pt x="14150" y="1251"/>
                    </a:moveTo>
                    <a:cubicBezTo>
                      <a:pt x="22334" y="-1630"/>
                      <a:pt x="31204" y="931"/>
                      <a:pt x="38931" y="4222"/>
                    </a:cubicBezTo>
                    <a:cubicBezTo>
                      <a:pt x="46657" y="7263"/>
                      <a:pt x="54590" y="10692"/>
                      <a:pt x="60533" y="16795"/>
                    </a:cubicBezTo>
                    <a:cubicBezTo>
                      <a:pt x="70249" y="26602"/>
                      <a:pt x="80193" y="36226"/>
                      <a:pt x="89520" y="46445"/>
                    </a:cubicBezTo>
                    <a:cubicBezTo>
                      <a:pt x="77518" y="44388"/>
                      <a:pt x="71369" y="32866"/>
                      <a:pt x="61036" y="27745"/>
                    </a:cubicBezTo>
                    <a:cubicBezTo>
                      <a:pt x="52692" y="23265"/>
                      <a:pt x="45812" y="15287"/>
                      <a:pt x="35936" y="14487"/>
                    </a:cubicBezTo>
                    <a:cubicBezTo>
                      <a:pt x="24026" y="13070"/>
                      <a:pt x="11522" y="10143"/>
                      <a:pt x="0" y="15012"/>
                    </a:cubicBezTo>
                    <a:cubicBezTo>
                      <a:pt x="4480" y="10212"/>
                      <a:pt x="8412" y="4657"/>
                      <a:pt x="14150" y="1251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orma Livre: Forma 684">
                <a:extLst>
                  <a:ext uri="{FF2B5EF4-FFF2-40B4-BE49-F238E27FC236}">
                    <a16:creationId xmlns:a16="http://schemas.microsoft.com/office/drawing/2014/main" id="{28FE75DE-9B50-43FE-C429-EEF8280C576B}"/>
                  </a:ext>
                </a:extLst>
              </p:cNvPr>
              <p:cNvSpPr/>
              <p:nvPr/>
            </p:nvSpPr>
            <p:spPr>
              <a:xfrm>
                <a:off x="4468329" y="4696065"/>
                <a:ext cx="101203" cy="105059"/>
              </a:xfrm>
              <a:custGeom>
                <a:avLst/>
                <a:gdLst>
                  <a:gd name="connsiteX0" fmla="*/ 0 w 101203"/>
                  <a:gd name="connsiteY0" fmla="*/ 18 h 105059"/>
                  <a:gd name="connsiteX1" fmla="*/ 30267 w 101203"/>
                  <a:gd name="connsiteY1" fmla="*/ 2236 h 105059"/>
                  <a:gd name="connsiteX2" fmla="*/ 65837 w 101203"/>
                  <a:gd name="connsiteY2" fmla="*/ 27999 h 105059"/>
                  <a:gd name="connsiteX3" fmla="*/ 94595 w 101203"/>
                  <a:gd name="connsiteY3" fmla="*/ 68072 h 105059"/>
                  <a:gd name="connsiteX4" fmla="*/ 100790 w 101203"/>
                  <a:gd name="connsiteY4" fmla="*/ 105060 h 105059"/>
                  <a:gd name="connsiteX5" fmla="*/ 69 w 101203"/>
                  <a:gd name="connsiteY5" fmla="*/ 3127 h 105059"/>
                  <a:gd name="connsiteX6" fmla="*/ 0 w 101203"/>
                  <a:gd name="connsiteY6" fmla="*/ 18 h 10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03" h="105059">
                    <a:moveTo>
                      <a:pt x="0" y="18"/>
                    </a:moveTo>
                    <a:cubicBezTo>
                      <a:pt x="10081" y="-96"/>
                      <a:pt x="20300" y="292"/>
                      <a:pt x="30267" y="2236"/>
                    </a:cubicBezTo>
                    <a:cubicBezTo>
                      <a:pt x="43068" y="9345"/>
                      <a:pt x="54567" y="18672"/>
                      <a:pt x="65837" y="27999"/>
                    </a:cubicBezTo>
                    <a:cubicBezTo>
                      <a:pt x="82433" y="34011"/>
                      <a:pt x="92926" y="50927"/>
                      <a:pt x="94595" y="68072"/>
                    </a:cubicBezTo>
                    <a:cubicBezTo>
                      <a:pt x="95646" y="80645"/>
                      <a:pt x="103007" y="92121"/>
                      <a:pt x="100790" y="105060"/>
                    </a:cubicBezTo>
                    <a:cubicBezTo>
                      <a:pt x="63871" y="74587"/>
                      <a:pt x="29787" y="40663"/>
                      <a:pt x="69" y="3127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A3DA39D1-6FBA-D0F4-24EF-8F371DFA003C}"/>
                </a:ext>
              </a:extLst>
            </p:cNvPr>
            <p:cNvSpPr/>
            <p:nvPr/>
          </p:nvSpPr>
          <p:spPr>
            <a:xfrm>
              <a:off x="9703170" y="2976777"/>
              <a:ext cx="3600" cy="9058"/>
            </a:xfrm>
            <a:custGeom>
              <a:avLst/>
              <a:gdLst>
                <a:gd name="connsiteX0" fmla="*/ 7740 w 34418"/>
                <a:gd name="connsiteY0" fmla="*/ 71598 h 86593"/>
                <a:gd name="connsiteX1" fmla="*/ 585 w 34418"/>
                <a:gd name="connsiteY1" fmla="*/ 0 h 86593"/>
                <a:gd name="connsiteX2" fmla="*/ 21228 w 34418"/>
                <a:gd name="connsiteY2" fmla="*/ 69426 h 86593"/>
                <a:gd name="connsiteX3" fmla="*/ 20336 w 34418"/>
                <a:gd name="connsiteY3" fmla="*/ 37650 h 86593"/>
                <a:gd name="connsiteX4" fmla="*/ 34418 w 34418"/>
                <a:gd name="connsiteY4" fmla="*/ 86594 h 86593"/>
                <a:gd name="connsiteX5" fmla="*/ 7740 w 34418"/>
                <a:gd name="connsiteY5" fmla="*/ 71598 h 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8" h="86593">
                  <a:moveTo>
                    <a:pt x="7740" y="71598"/>
                  </a:moveTo>
                  <a:cubicBezTo>
                    <a:pt x="4746" y="47846"/>
                    <a:pt x="-2021" y="24072"/>
                    <a:pt x="585" y="0"/>
                  </a:cubicBezTo>
                  <a:cubicBezTo>
                    <a:pt x="6392" y="23432"/>
                    <a:pt x="13204" y="46612"/>
                    <a:pt x="21228" y="69426"/>
                  </a:cubicBezTo>
                  <a:cubicBezTo>
                    <a:pt x="21845" y="58796"/>
                    <a:pt x="20496" y="48235"/>
                    <a:pt x="20336" y="37650"/>
                  </a:cubicBezTo>
                  <a:cubicBezTo>
                    <a:pt x="27126" y="53218"/>
                    <a:pt x="30966" y="69997"/>
                    <a:pt x="34418" y="86594"/>
                  </a:cubicBezTo>
                  <a:cubicBezTo>
                    <a:pt x="25526" y="81565"/>
                    <a:pt x="16427" y="76901"/>
                    <a:pt x="7740" y="71598"/>
                  </a:cubicBezTo>
                  <a:close/>
                </a:path>
              </a:pathLst>
            </a:custGeom>
            <a:solidFill>
              <a:srgbClr val="61B6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AD1CC1DA-3E56-F936-84F2-373B0BC649DD}"/>
                </a:ext>
              </a:extLst>
            </p:cNvPr>
            <p:cNvSpPr/>
            <p:nvPr/>
          </p:nvSpPr>
          <p:spPr>
            <a:xfrm>
              <a:off x="9698465" y="2977819"/>
              <a:ext cx="27398" cy="40849"/>
            </a:xfrm>
            <a:custGeom>
              <a:avLst/>
              <a:gdLst>
                <a:gd name="connsiteX0" fmla="*/ 2284 w 261928"/>
                <a:gd name="connsiteY0" fmla="*/ 0 h 390517"/>
                <a:gd name="connsiteX1" fmla="*/ 18492 w 261928"/>
                <a:gd name="connsiteY1" fmla="*/ 31364 h 390517"/>
                <a:gd name="connsiteX2" fmla="*/ 52713 w 261928"/>
                <a:gd name="connsiteY2" fmla="*/ 61631 h 390517"/>
                <a:gd name="connsiteX3" fmla="*/ 79391 w 261928"/>
                <a:gd name="connsiteY3" fmla="*/ 76627 h 390517"/>
                <a:gd name="connsiteX4" fmla="*/ 91941 w 261928"/>
                <a:gd name="connsiteY4" fmla="*/ 84651 h 390517"/>
                <a:gd name="connsiteX5" fmla="*/ 108515 w 261928"/>
                <a:gd name="connsiteY5" fmla="*/ 97841 h 390517"/>
                <a:gd name="connsiteX6" fmla="*/ 127740 w 261928"/>
                <a:gd name="connsiteY6" fmla="*/ 120907 h 390517"/>
                <a:gd name="connsiteX7" fmla="*/ 143765 w 261928"/>
                <a:gd name="connsiteY7" fmla="*/ 161849 h 390517"/>
                <a:gd name="connsiteX8" fmla="*/ 147034 w 261928"/>
                <a:gd name="connsiteY8" fmla="*/ 257427 h 390517"/>
                <a:gd name="connsiteX9" fmla="*/ 162990 w 261928"/>
                <a:gd name="connsiteY9" fmla="*/ 311947 h 390517"/>
                <a:gd name="connsiteX10" fmla="*/ 214516 w 261928"/>
                <a:gd name="connsiteY10" fmla="*/ 355381 h 390517"/>
                <a:gd name="connsiteX11" fmla="*/ 261928 w 261928"/>
                <a:gd name="connsiteY11" fmla="*/ 390518 h 390517"/>
                <a:gd name="connsiteX12" fmla="*/ 234862 w 261928"/>
                <a:gd name="connsiteY12" fmla="*/ 377693 h 390517"/>
                <a:gd name="connsiteX13" fmla="*/ 154006 w 261928"/>
                <a:gd name="connsiteY13" fmla="*/ 322920 h 390517"/>
                <a:gd name="connsiteX14" fmla="*/ 134095 w 261928"/>
                <a:gd name="connsiteY14" fmla="*/ 267668 h 390517"/>
                <a:gd name="connsiteX15" fmla="*/ 133318 w 261928"/>
                <a:gd name="connsiteY15" fmla="*/ 216667 h 390517"/>
                <a:gd name="connsiteX16" fmla="*/ 121522 w 261928"/>
                <a:gd name="connsiteY16" fmla="*/ 135606 h 390517"/>
                <a:gd name="connsiteX17" fmla="*/ 104925 w 261928"/>
                <a:gd name="connsiteY17" fmla="*/ 111763 h 390517"/>
                <a:gd name="connsiteX18" fmla="*/ 87460 w 261928"/>
                <a:gd name="connsiteY18" fmla="*/ 96401 h 390517"/>
                <a:gd name="connsiteX19" fmla="*/ 81105 w 261928"/>
                <a:gd name="connsiteY19" fmla="*/ 92057 h 390517"/>
                <a:gd name="connsiteX20" fmla="*/ 71390 w 261928"/>
                <a:gd name="connsiteY20" fmla="*/ 86114 h 390517"/>
                <a:gd name="connsiteX21" fmla="*/ 60189 w 261928"/>
                <a:gd name="connsiteY21" fmla="*/ 79804 h 390517"/>
                <a:gd name="connsiteX22" fmla="*/ 52210 w 261928"/>
                <a:gd name="connsiteY22" fmla="*/ 75278 h 390517"/>
                <a:gd name="connsiteX23" fmla="*/ 8799 w 261928"/>
                <a:gd name="connsiteY23" fmla="*/ 37079 h 390517"/>
                <a:gd name="connsiteX24" fmla="*/ 2284 w 261928"/>
                <a:gd name="connsiteY24" fmla="*/ 0 h 39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1928" h="390517">
                  <a:moveTo>
                    <a:pt x="2284" y="0"/>
                  </a:moveTo>
                  <a:cubicBezTo>
                    <a:pt x="7359" y="10607"/>
                    <a:pt x="11062" y="22014"/>
                    <a:pt x="18492" y="31364"/>
                  </a:cubicBezTo>
                  <a:cubicBezTo>
                    <a:pt x="27179" y="44166"/>
                    <a:pt x="39180" y="54224"/>
                    <a:pt x="52713" y="61631"/>
                  </a:cubicBezTo>
                  <a:cubicBezTo>
                    <a:pt x="61400" y="66934"/>
                    <a:pt x="70498" y="71598"/>
                    <a:pt x="79391" y="76627"/>
                  </a:cubicBezTo>
                  <a:cubicBezTo>
                    <a:pt x="83666" y="79118"/>
                    <a:pt x="87758" y="81816"/>
                    <a:pt x="91941" y="84651"/>
                  </a:cubicBezTo>
                  <a:cubicBezTo>
                    <a:pt x="97633" y="88788"/>
                    <a:pt x="103302" y="93017"/>
                    <a:pt x="108515" y="97841"/>
                  </a:cubicBezTo>
                  <a:cubicBezTo>
                    <a:pt x="115761" y="104745"/>
                    <a:pt x="122276" y="112448"/>
                    <a:pt x="127740" y="120907"/>
                  </a:cubicBezTo>
                  <a:cubicBezTo>
                    <a:pt x="135672" y="133388"/>
                    <a:pt x="140153" y="147584"/>
                    <a:pt x="143765" y="161849"/>
                  </a:cubicBezTo>
                  <a:cubicBezTo>
                    <a:pt x="148748" y="193487"/>
                    <a:pt x="145228" y="225559"/>
                    <a:pt x="147034" y="257427"/>
                  </a:cubicBezTo>
                  <a:cubicBezTo>
                    <a:pt x="147879" y="276355"/>
                    <a:pt x="150257" y="296883"/>
                    <a:pt x="162990" y="311947"/>
                  </a:cubicBezTo>
                  <a:cubicBezTo>
                    <a:pt x="177529" y="329321"/>
                    <a:pt x="197714" y="340431"/>
                    <a:pt x="214516" y="355381"/>
                  </a:cubicBezTo>
                  <a:cubicBezTo>
                    <a:pt x="229444" y="368183"/>
                    <a:pt x="244943" y="380482"/>
                    <a:pt x="261928" y="390518"/>
                  </a:cubicBezTo>
                  <a:cubicBezTo>
                    <a:pt x="252624" y="386837"/>
                    <a:pt x="243663" y="382356"/>
                    <a:pt x="234862" y="377693"/>
                  </a:cubicBezTo>
                  <a:cubicBezTo>
                    <a:pt x="206310" y="362011"/>
                    <a:pt x="175746" y="348066"/>
                    <a:pt x="154006" y="322920"/>
                  </a:cubicBezTo>
                  <a:cubicBezTo>
                    <a:pt x="140816" y="307627"/>
                    <a:pt x="135261" y="287465"/>
                    <a:pt x="134095" y="267668"/>
                  </a:cubicBezTo>
                  <a:cubicBezTo>
                    <a:pt x="132769" y="250683"/>
                    <a:pt x="133341" y="233652"/>
                    <a:pt x="133318" y="216667"/>
                  </a:cubicBezTo>
                  <a:cubicBezTo>
                    <a:pt x="133889" y="189372"/>
                    <a:pt x="134621" y="160432"/>
                    <a:pt x="121522" y="135606"/>
                  </a:cubicBezTo>
                  <a:cubicBezTo>
                    <a:pt x="117339" y="126782"/>
                    <a:pt x="111578" y="118804"/>
                    <a:pt x="104925" y="111763"/>
                  </a:cubicBezTo>
                  <a:cubicBezTo>
                    <a:pt x="99691" y="105979"/>
                    <a:pt x="93770" y="100881"/>
                    <a:pt x="87460" y="96401"/>
                  </a:cubicBezTo>
                  <a:cubicBezTo>
                    <a:pt x="85335" y="94869"/>
                    <a:pt x="83186" y="93406"/>
                    <a:pt x="81105" y="92057"/>
                  </a:cubicBezTo>
                  <a:cubicBezTo>
                    <a:pt x="77859" y="89977"/>
                    <a:pt x="74636" y="88011"/>
                    <a:pt x="71390" y="86114"/>
                  </a:cubicBezTo>
                  <a:cubicBezTo>
                    <a:pt x="67664" y="83919"/>
                    <a:pt x="63915" y="81839"/>
                    <a:pt x="60189" y="79804"/>
                  </a:cubicBezTo>
                  <a:cubicBezTo>
                    <a:pt x="57491" y="78273"/>
                    <a:pt x="54816" y="76764"/>
                    <a:pt x="52210" y="75278"/>
                  </a:cubicBezTo>
                  <a:cubicBezTo>
                    <a:pt x="35111" y="65906"/>
                    <a:pt x="18903" y="54133"/>
                    <a:pt x="8799" y="37079"/>
                  </a:cubicBezTo>
                  <a:cubicBezTo>
                    <a:pt x="2078" y="26243"/>
                    <a:pt x="-3202" y="12459"/>
                    <a:pt x="2284" y="0"/>
                  </a:cubicBezTo>
                  <a:close/>
                </a:path>
              </a:pathLst>
            </a:custGeom>
            <a:solidFill>
              <a:srgbClr val="00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44C9272-CD4B-8C2B-12BC-53DD73B58F85}"/>
                </a:ext>
              </a:extLst>
            </p:cNvPr>
            <p:cNvSpPr/>
            <p:nvPr/>
          </p:nvSpPr>
          <p:spPr>
            <a:xfrm>
              <a:off x="9732903" y="2977621"/>
              <a:ext cx="2728" cy="8165"/>
            </a:xfrm>
            <a:custGeom>
              <a:avLst/>
              <a:gdLst>
                <a:gd name="connsiteX0" fmla="*/ 10058 w 26083"/>
                <a:gd name="connsiteY0" fmla="*/ 60739 h 78057"/>
                <a:gd name="connsiteX1" fmla="*/ 5121 w 26083"/>
                <a:gd name="connsiteY1" fmla="*/ 0 h 78057"/>
                <a:gd name="connsiteX2" fmla="*/ 26083 w 26083"/>
                <a:gd name="connsiteY2" fmla="*/ 76101 h 78057"/>
                <a:gd name="connsiteX3" fmla="*/ 6652 w 26083"/>
                <a:gd name="connsiteY3" fmla="*/ 69929 h 78057"/>
                <a:gd name="connsiteX4" fmla="*/ 0 w 26083"/>
                <a:gd name="connsiteY4" fmla="*/ 59139 h 78057"/>
                <a:gd name="connsiteX5" fmla="*/ 10058 w 26083"/>
                <a:gd name="connsiteY5" fmla="*/ 60739 h 7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83" h="78057">
                  <a:moveTo>
                    <a:pt x="10058" y="60739"/>
                  </a:moveTo>
                  <a:cubicBezTo>
                    <a:pt x="6447" y="40714"/>
                    <a:pt x="2378" y="20391"/>
                    <a:pt x="5121" y="0"/>
                  </a:cubicBezTo>
                  <a:cubicBezTo>
                    <a:pt x="8390" y="26243"/>
                    <a:pt x="19340" y="50658"/>
                    <a:pt x="26083" y="76101"/>
                  </a:cubicBezTo>
                  <a:cubicBezTo>
                    <a:pt x="18905" y="81473"/>
                    <a:pt x="11864" y="74569"/>
                    <a:pt x="6652" y="69929"/>
                  </a:cubicBezTo>
                  <a:cubicBezTo>
                    <a:pt x="3338" y="67071"/>
                    <a:pt x="1852" y="62842"/>
                    <a:pt x="0" y="59139"/>
                  </a:cubicBezTo>
                  <a:cubicBezTo>
                    <a:pt x="3246" y="59550"/>
                    <a:pt x="6698" y="60190"/>
                    <a:pt x="10058" y="60739"/>
                  </a:cubicBezTo>
                  <a:close/>
                </a:path>
              </a:pathLst>
            </a:custGeom>
            <a:solidFill>
              <a:srgbClr val="ACDB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483781A4-8D39-E76F-9E5E-3932EC0B184B}"/>
                </a:ext>
              </a:extLst>
            </p:cNvPr>
            <p:cNvSpPr/>
            <p:nvPr/>
          </p:nvSpPr>
          <p:spPr>
            <a:xfrm>
              <a:off x="9726528" y="2977621"/>
              <a:ext cx="12798" cy="14933"/>
            </a:xfrm>
            <a:custGeom>
              <a:avLst/>
              <a:gdLst>
                <a:gd name="connsiteX0" fmla="*/ 66065 w 122353"/>
                <a:gd name="connsiteY0" fmla="*/ 0 h 142760"/>
                <a:gd name="connsiteX1" fmla="*/ 73335 w 122353"/>
                <a:gd name="connsiteY1" fmla="*/ 3315 h 142760"/>
                <a:gd name="connsiteX2" fmla="*/ 97155 w 122353"/>
                <a:gd name="connsiteY2" fmla="*/ 32667 h 142760"/>
                <a:gd name="connsiteX3" fmla="*/ 102870 w 122353"/>
                <a:gd name="connsiteY3" fmla="*/ 32850 h 142760"/>
                <a:gd name="connsiteX4" fmla="*/ 105522 w 122353"/>
                <a:gd name="connsiteY4" fmla="*/ 41925 h 142760"/>
                <a:gd name="connsiteX5" fmla="*/ 116746 w 122353"/>
                <a:gd name="connsiteY5" fmla="*/ 107876 h 142760"/>
                <a:gd name="connsiteX6" fmla="*/ 120403 w 122353"/>
                <a:gd name="connsiteY6" fmla="*/ 142761 h 142760"/>
                <a:gd name="connsiteX7" fmla="*/ 84970 w 122353"/>
                <a:gd name="connsiteY7" fmla="*/ 98298 h 142760"/>
                <a:gd name="connsiteX8" fmla="*/ 63665 w 122353"/>
                <a:gd name="connsiteY8" fmla="*/ 78455 h 142760"/>
                <a:gd name="connsiteX9" fmla="*/ 49423 w 122353"/>
                <a:gd name="connsiteY9" fmla="*/ 82913 h 142760"/>
                <a:gd name="connsiteX10" fmla="*/ 36302 w 122353"/>
                <a:gd name="connsiteY10" fmla="*/ 79964 h 142760"/>
                <a:gd name="connsiteX11" fmla="*/ 34176 w 122353"/>
                <a:gd name="connsiteY11" fmla="*/ 94983 h 142760"/>
                <a:gd name="connsiteX12" fmla="*/ 27752 w 122353"/>
                <a:gd name="connsiteY12" fmla="*/ 94023 h 142760"/>
                <a:gd name="connsiteX13" fmla="*/ 17671 w 122353"/>
                <a:gd name="connsiteY13" fmla="*/ 81061 h 142760"/>
                <a:gd name="connsiteX14" fmla="*/ 0 w 122353"/>
                <a:gd name="connsiteY14" fmla="*/ 42794 h 142760"/>
                <a:gd name="connsiteX15" fmla="*/ 15522 w 122353"/>
                <a:gd name="connsiteY15" fmla="*/ 61265 h 142760"/>
                <a:gd name="connsiteX16" fmla="*/ 12093 w 122353"/>
                <a:gd name="connsiteY16" fmla="*/ 42291 h 142760"/>
                <a:gd name="connsiteX17" fmla="*/ 16345 w 122353"/>
                <a:gd name="connsiteY17" fmla="*/ 43160 h 142760"/>
                <a:gd name="connsiteX18" fmla="*/ 18814 w 122353"/>
                <a:gd name="connsiteY18" fmla="*/ 44989 h 142760"/>
                <a:gd name="connsiteX19" fmla="*/ 40302 w 122353"/>
                <a:gd name="connsiteY19" fmla="*/ 67666 h 142760"/>
                <a:gd name="connsiteX20" fmla="*/ 50680 w 122353"/>
                <a:gd name="connsiteY20" fmla="*/ 72923 h 142760"/>
                <a:gd name="connsiteX21" fmla="*/ 54544 w 122353"/>
                <a:gd name="connsiteY21" fmla="*/ 50589 h 142760"/>
                <a:gd name="connsiteX22" fmla="*/ 60945 w 122353"/>
                <a:gd name="connsiteY22" fmla="*/ 59139 h 142760"/>
                <a:gd name="connsiteX23" fmla="*/ 67597 w 122353"/>
                <a:gd name="connsiteY23" fmla="*/ 69929 h 142760"/>
                <a:gd name="connsiteX24" fmla="*/ 87028 w 122353"/>
                <a:gd name="connsiteY24" fmla="*/ 76101 h 142760"/>
                <a:gd name="connsiteX25" fmla="*/ 66065 w 122353"/>
                <a:gd name="connsiteY25" fmla="*/ 0 h 14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353" h="142760">
                  <a:moveTo>
                    <a:pt x="66065" y="0"/>
                  </a:moveTo>
                  <a:cubicBezTo>
                    <a:pt x="68420" y="1029"/>
                    <a:pt x="70843" y="2126"/>
                    <a:pt x="73335" y="3315"/>
                  </a:cubicBezTo>
                  <a:cubicBezTo>
                    <a:pt x="79553" y="14402"/>
                    <a:pt x="89794" y="22357"/>
                    <a:pt x="97155" y="32667"/>
                  </a:cubicBezTo>
                  <a:cubicBezTo>
                    <a:pt x="99007" y="32667"/>
                    <a:pt x="100904" y="32735"/>
                    <a:pt x="102870" y="32850"/>
                  </a:cubicBezTo>
                  <a:cubicBezTo>
                    <a:pt x="103670" y="35822"/>
                    <a:pt x="104539" y="38862"/>
                    <a:pt x="105522" y="41925"/>
                  </a:cubicBezTo>
                  <a:cubicBezTo>
                    <a:pt x="101361" y="64420"/>
                    <a:pt x="111191" y="86411"/>
                    <a:pt x="116746" y="107876"/>
                  </a:cubicBezTo>
                  <a:cubicBezTo>
                    <a:pt x="119283" y="119169"/>
                    <a:pt x="125501" y="131308"/>
                    <a:pt x="120403" y="142761"/>
                  </a:cubicBezTo>
                  <a:cubicBezTo>
                    <a:pt x="107533" y="128747"/>
                    <a:pt x="100310" y="110048"/>
                    <a:pt x="84970" y="98298"/>
                  </a:cubicBezTo>
                  <a:cubicBezTo>
                    <a:pt x="77335" y="92217"/>
                    <a:pt x="71575" y="84102"/>
                    <a:pt x="63665" y="78455"/>
                  </a:cubicBezTo>
                  <a:cubicBezTo>
                    <a:pt x="58476" y="76718"/>
                    <a:pt x="54407" y="82753"/>
                    <a:pt x="49423" y="82913"/>
                  </a:cubicBezTo>
                  <a:cubicBezTo>
                    <a:pt x="44920" y="82319"/>
                    <a:pt x="40599" y="81016"/>
                    <a:pt x="36302" y="79964"/>
                  </a:cubicBezTo>
                  <a:cubicBezTo>
                    <a:pt x="35776" y="84948"/>
                    <a:pt x="35524" y="90046"/>
                    <a:pt x="34176" y="94983"/>
                  </a:cubicBezTo>
                  <a:cubicBezTo>
                    <a:pt x="31753" y="96446"/>
                    <a:pt x="29604" y="96126"/>
                    <a:pt x="27752" y="94023"/>
                  </a:cubicBezTo>
                  <a:cubicBezTo>
                    <a:pt x="23203" y="90709"/>
                    <a:pt x="19957" y="86045"/>
                    <a:pt x="17671" y="81061"/>
                  </a:cubicBezTo>
                  <a:cubicBezTo>
                    <a:pt x="11773" y="68283"/>
                    <a:pt x="3040" y="56761"/>
                    <a:pt x="0" y="42794"/>
                  </a:cubicBezTo>
                  <a:cubicBezTo>
                    <a:pt x="4480" y="49446"/>
                    <a:pt x="8687" y="56624"/>
                    <a:pt x="15522" y="61265"/>
                  </a:cubicBezTo>
                  <a:cubicBezTo>
                    <a:pt x="15019" y="54795"/>
                    <a:pt x="13761" y="48486"/>
                    <a:pt x="12093" y="42291"/>
                  </a:cubicBezTo>
                  <a:cubicBezTo>
                    <a:pt x="13167" y="42520"/>
                    <a:pt x="15293" y="42931"/>
                    <a:pt x="16345" y="43160"/>
                  </a:cubicBezTo>
                  <a:cubicBezTo>
                    <a:pt x="16962" y="43617"/>
                    <a:pt x="18196" y="44531"/>
                    <a:pt x="18814" y="44989"/>
                  </a:cubicBezTo>
                  <a:cubicBezTo>
                    <a:pt x="24826" y="53538"/>
                    <a:pt x="32690" y="60533"/>
                    <a:pt x="40302" y="67666"/>
                  </a:cubicBezTo>
                  <a:cubicBezTo>
                    <a:pt x="43091" y="70500"/>
                    <a:pt x="46954" y="71597"/>
                    <a:pt x="50680" y="72923"/>
                  </a:cubicBezTo>
                  <a:cubicBezTo>
                    <a:pt x="51709" y="65425"/>
                    <a:pt x="52486" y="57859"/>
                    <a:pt x="54544" y="50589"/>
                  </a:cubicBezTo>
                  <a:cubicBezTo>
                    <a:pt x="56967" y="53012"/>
                    <a:pt x="59322" y="55938"/>
                    <a:pt x="60945" y="59139"/>
                  </a:cubicBezTo>
                  <a:cubicBezTo>
                    <a:pt x="62796" y="62842"/>
                    <a:pt x="64282" y="67071"/>
                    <a:pt x="67597" y="69929"/>
                  </a:cubicBezTo>
                  <a:cubicBezTo>
                    <a:pt x="72809" y="74569"/>
                    <a:pt x="79850" y="81473"/>
                    <a:pt x="87028" y="76101"/>
                  </a:cubicBezTo>
                  <a:cubicBezTo>
                    <a:pt x="80284" y="50658"/>
                    <a:pt x="69334" y="26243"/>
                    <a:pt x="66065" y="0"/>
                  </a:cubicBezTo>
                  <a:close/>
                </a:path>
              </a:pathLst>
            </a:custGeom>
            <a:solidFill>
              <a:srgbClr val="65B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1AD07E52-1A16-B13E-8BF6-FD8E55BA4A8E}"/>
                </a:ext>
              </a:extLst>
            </p:cNvPr>
            <p:cNvSpPr/>
            <p:nvPr/>
          </p:nvSpPr>
          <p:spPr>
            <a:xfrm>
              <a:off x="9734199" y="2977968"/>
              <a:ext cx="4835" cy="6954"/>
            </a:xfrm>
            <a:custGeom>
              <a:avLst/>
              <a:gdLst>
                <a:gd name="connsiteX0" fmla="*/ 0 w 46222"/>
                <a:gd name="connsiteY0" fmla="*/ 0 h 66477"/>
                <a:gd name="connsiteX1" fmla="*/ 26038 w 46222"/>
                <a:gd name="connsiteY1" fmla="*/ 15979 h 66477"/>
                <a:gd name="connsiteX2" fmla="*/ 29741 w 46222"/>
                <a:gd name="connsiteY2" fmla="*/ 15796 h 66477"/>
                <a:gd name="connsiteX3" fmla="*/ 30130 w 46222"/>
                <a:gd name="connsiteY3" fmla="*/ 15773 h 66477"/>
                <a:gd name="connsiteX4" fmla="*/ 46223 w 46222"/>
                <a:gd name="connsiteY4" fmla="*/ 66477 h 66477"/>
                <a:gd name="connsiteX5" fmla="*/ 32187 w 46222"/>
                <a:gd name="connsiteY5" fmla="*/ 38611 h 66477"/>
                <a:gd name="connsiteX6" fmla="*/ 29535 w 46222"/>
                <a:gd name="connsiteY6" fmla="*/ 29535 h 66477"/>
                <a:gd name="connsiteX7" fmla="*/ 23820 w 46222"/>
                <a:gd name="connsiteY7" fmla="*/ 29352 h 66477"/>
                <a:gd name="connsiteX8" fmla="*/ 0 w 46222"/>
                <a:gd name="connsiteY8" fmla="*/ 0 h 6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22" h="66477">
                  <a:moveTo>
                    <a:pt x="0" y="0"/>
                  </a:moveTo>
                  <a:cubicBezTo>
                    <a:pt x="9921" y="3132"/>
                    <a:pt x="17396" y="10538"/>
                    <a:pt x="26038" y="15979"/>
                  </a:cubicBezTo>
                  <a:cubicBezTo>
                    <a:pt x="26975" y="15934"/>
                    <a:pt x="28826" y="15842"/>
                    <a:pt x="29741" y="15796"/>
                  </a:cubicBezTo>
                  <a:lnTo>
                    <a:pt x="30130" y="15773"/>
                  </a:lnTo>
                  <a:cubicBezTo>
                    <a:pt x="34793" y="32896"/>
                    <a:pt x="41011" y="49538"/>
                    <a:pt x="46223" y="66477"/>
                  </a:cubicBezTo>
                  <a:cubicBezTo>
                    <a:pt x="38153" y="59299"/>
                    <a:pt x="35959" y="48212"/>
                    <a:pt x="32187" y="38611"/>
                  </a:cubicBezTo>
                  <a:cubicBezTo>
                    <a:pt x="31204" y="35547"/>
                    <a:pt x="30335" y="32507"/>
                    <a:pt x="29535" y="29535"/>
                  </a:cubicBezTo>
                  <a:cubicBezTo>
                    <a:pt x="27569" y="29421"/>
                    <a:pt x="25672" y="29352"/>
                    <a:pt x="23820" y="29352"/>
                  </a:cubicBezTo>
                  <a:cubicBezTo>
                    <a:pt x="16459" y="19043"/>
                    <a:pt x="6218" y="11087"/>
                    <a:pt x="0" y="0"/>
                  </a:cubicBezTo>
                  <a:close/>
                </a:path>
              </a:pathLst>
            </a:custGeom>
            <a:solidFill>
              <a:srgbClr val="B5DE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565514FB-A89C-6ACE-095D-FFEF3F861E23}"/>
                </a:ext>
              </a:extLst>
            </p:cNvPr>
            <p:cNvSpPr/>
            <p:nvPr/>
          </p:nvSpPr>
          <p:spPr>
            <a:xfrm>
              <a:off x="9707733" y="2980608"/>
              <a:ext cx="1234" cy="3006"/>
            </a:xfrm>
            <a:custGeom>
              <a:avLst/>
              <a:gdLst>
                <a:gd name="connsiteX0" fmla="*/ 2926 w 11795"/>
                <a:gd name="connsiteY0" fmla="*/ 0 h 28734"/>
                <a:gd name="connsiteX1" fmla="*/ 11796 w 11795"/>
                <a:gd name="connsiteY1" fmla="*/ 28735 h 28734"/>
                <a:gd name="connsiteX2" fmla="*/ 0 w 11795"/>
                <a:gd name="connsiteY2" fmla="*/ 13762 h 28734"/>
                <a:gd name="connsiteX3" fmla="*/ 5509 w 11795"/>
                <a:gd name="connsiteY3" fmla="*/ 15979 h 28734"/>
                <a:gd name="connsiteX4" fmla="*/ 2926 w 11795"/>
                <a:gd name="connsiteY4" fmla="*/ 0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5" h="28734">
                  <a:moveTo>
                    <a:pt x="2926" y="0"/>
                  </a:moveTo>
                  <a:cubicBezTo>
                    <a:pt x="9099" y="8275"/>
                    <a:pt x="11659" y="18494"/>
                    <a:pt x="11796" y="28735"/>
                  </a:cubicBezTo>
                  <a:cubicBezTo>
                    <a:pt x="4595" y="26815"/>
                    <a:pt x="549" y="20963"/>
                    <a:pt x="0" y="13762"/>
                  </a:cubicBezTo>
                  <a:cubicBezTo>
                    <a:pt x="1783" y="14447"/>
                    <a:pt x="3612" y="15179"/>
                    <a:pt x="5509" y="15979"/>
                  </a:cubicBezTo>
                  <a:cubicBezTo>
                    <a:pt x="4343" y="10676"/>
                    <a:pt x="3566" y="5281"/>
                    <a:pt x="2926" y="0"/>
                  </a:cubicBezTo>
                  <a:close/>
                </a:path>
              </a:pathLst>
            </a:custGeom>
            <a:solidFill>
              <a:srgbClr val="81CA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C75D33EA-0A24-B8E8-D5A7-7BF1A8C67F38}"/>
                </a:ext>
              </a:extLst>
            </p:cNvPr>
            <p:cNvSpPr/>
            <p:nvPr/>
          </p:nvSpPr>
          <p:spPr>
            <a:xfrm>
              <a:off x="9728496" y="2982327"/>
              <a:ext cx="3737" cy="2922"/>
            </a:xfrm>
            <a:custGeom>
              <a:avLst/>
              <a:gdLst>
                <a:gd name="connsiteX0" fmla="*/ 0 w 35730"/>
                <a:gd name="connsiteY0" fmla="*/ 0 h 27934"/>
                <a:gd name="connsiteX1" fmla="*/ 26083 w 35730"/>
                <a:gd name="connsiteY1" fmla="*/ 15842 h 27934"/>
                <a:gd name="connsiteX2" fmla="*/ 33444 w 35730"/>
                <a:gd name="connsiteY2" fmla="*/ 4983 h 27934"/>
                <a:gd name="connsiteX3" fmla="*/ 35730 w 35730"/>
                <a:gd name="connsiteY3" fmla="*/ 5601 h 27934"/>
                <a:gd name="connsiteX4" fmla="*/ 31867 w 35730"/>
                <a:gd name="connsiteY4" fmla="*/ 27935 h 27934"/>
                <a:gd name="connsiteX5" fmla="*/ 21488 w 35730"/>
                <a:gd name="connsiteY5" fmla="*/ 22677 h 27934"/>
                <a:gd name="connsiteX6" fmla="*/ 0 w 35730"/>
                <a:gd name="connsiteY6" fmla="*/ 0 h 2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30" h="27934">
                  <a:moveTo>
                    <a:pt x="0" y="0"/>
                  </a:moveTo>
                  <a:cubicBezTo>
                    <a:pt x="8824" y="5029"/>
                    <a:pt x="16574" y="12047"/>
                    <a:pt x="26083" y="15842"/>
                  </a:cubicBezTo>
                  <a:cubicBezTo>
                    <a:pt x="30381" y="14356"/>
                    <a:pt x="31044" y="8412"/>
                    <a:pt x="33444" y="4983"/>
                  </a:cubicBezTo>
                  <a:cubicBezTo>
                    <a:pt x="34016" y="5144"/>
                    <a:pt x="35159" y="5440"/>
                    <a:pt x="35730" y="5601"/>
                  </a:cubicBezTo>
                  <a:cubicBezTo>
                    <a:pt x="33673" y="12870"/>
                    <a:pt x="32896" y="20437"/>
                    <a:pt x="31867" y="27935"/>
                  </a:cubicBezTo>
                  <a:cubicBezTo>
                    <a:pt x="28141" y="26609"/>
                    <a:pt x="24277" y="25512"/>
                    <a:pt x="21488" y="22677"/>
                  </a:cubicBezTo>
                  <a:cubicBezTo>
                    <a:pt x="13876" y="15545"/>
                    <a:pt x="6012" y="8550"/>
                    <a:pt x="0" y="0"/>
                  </a:cubicBezTo>
                  <a:close/>
                </a:path>
              </a:pathLst>
            </a:custGeom>
            <a:solidFill>
              <a:srgbClr val="AFDC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8DD8D95E-01E5-F414-DDC1-4FE37B9B9C9B}"/>
                </a:ext>
              </a:extLst>
            </p:cNvPr>
            <p:cNvSpPr/>
            <p:nvPr/>
          </p:nvSpPr>
          <p:spPr>
            <a:xfrm>
              <a:off x="9530350" y="2985790"/>
              <a:ext cx="30725" cy="25589"/>
            </a:xfrm>
            <a:custGeom>
              <a:avLst/>
              <a:gdLst>
                <a:gd name="connsiteX0" fmla="*/ 282013 w 293739"/>
                <a:gd name="connsiteY0" fmla="*/ 653 h 244631"/>
                <a:gd name="connsiteX1" fmla="*/ 293740 w 293739"/>
                <a:gd name="connsiteY1" fmla="*/ 1179 h 244631"/>
                <a:gd name="connsiteX2" fmla="*/ 202437 w 293739"/>
                <a:gd name="connsiteY2" fmla="*/ 65119 h 244631"/>
                <a:gd name="connsiteX3" fmla="*/ 95041 w 293739"/>
                <a:gd name="connsiteY3" fmla="*/ 204725 h 244631"/>
                <a:gd name="connsiteX4" fmla="*/ 54213 w 293739"/>
                <a:gd name="connsiteY4" fmla="*/ 238878 h 244631"/>
                <a:gd name="connsiteX5" fmla="*/ 1063 w 293739"/>
                <a:gd name="connsiteY5" fmla="*/ 241003 h 244631"/>
                <a:gd name="connsiteX6" fmla="*/ 995 w 293739"/>
                <a:gd name="connsiteY6" fmla="*/ 239472 h 244631"/>
                <a:gd name="connsiteX7" fmla="*/ 149 w 293739"/>
                <a:gd name="connsiteY7" fmla="*/ 221641 h 244631"/>
                <a:gd name="connsiteX8" fmla="*/ 5498 w 293739"/>
                <a:gd name="connsiteY8" fmla="*/ 209251 h 244631"/>
                <a:gd name="connsiteX9" fmla="*/ 9933 w 293739"/>
                <a:gd name="connsiteY9" fmla="*/ 183647 h 244631"/>
                <a:gd name="connsiteX10" fmla="*/ 34210 w 293739"/>
                <a:gd name="connsiteY10" fmla="*/ 134750 h 244631"/>
                <a:gd name="connsiteX11" fmla="*/ 33867 w 293739"/>
                <a:gd name="connsiteY11" fmla="*/ 104621 h 244631"/>
                <a:gd name="connsiteX12" fmla="*/ 61162 w 293739"/>
                <a:gd name="connsiteY12" fmla="*/ 67976 h 244631"/>
                <a:gd name="connsiteX13" fmla="*/ 100962 w 293739"/>
                <a:gd name="connsiteY13" fmla="*/ 43836 h 244631"/>
                <a:gd name="connsiteX14" fmla="*/ 175805 w 293739"/>
                <a:gd name="connsiteY14" fmla="*/ 27102 h 244631"/>
                <a:gd name="connsiteX15" fmla="*/ 239402 w 293739"/>
                <a:gd name="connsiteY15" fmla="*/ 10712 h 244631"/>
                <a:gd name="connsiteX16" fmla="*/ 282013 w 293739"/>
                <a:gd name="connsiteY16" fmla="*/ 653 h 2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3739" h="244631">
                  <a:moveTo>
                    <a:pt x="282013" y="653"/>
                  </a:moveTo>
                  <a:cubicBezTo>
                    <a:pt x="285876" y="-581"/>
                    <a:pt x="289877" y="128"/>
                    <a:pt x="293740" y="1179"/>
                  </a:cubicBezTo>
                  <a:cubicBezTo>
                    <a:pt x="260250" y="17593"/>
                    <a:pt x="228680" y="38464"/>
                    <a:pt x="202437" y="65119"/>
                  </a:cubicBezTo>
                  <a:cubicBezTo>
                    <a:pt x="160557" y="106770"/>
                    <a:pt x="132417" y="159393"/>
                    <a:pt x="95041" y="204725"/>
                  </a:cubicBezTo>
                  <a:cubicBezTo>
                    <a:pt x="83428" y="218166"/>
                    <a:pt x="70535" y="231288"/>
                    <a:pt x="54213" y="238878"/>
                  </a:cubicBezTo>
                  <a:cubicBezTo>
                    <a:pt x="37639" y="246650"/>
                    <a:pt x="18368" y="245713"/>
                    <a:pt x="1063" y="241003"/>
                  </a:cubicBezTo>
                  <a:lnTo>
                    <a:pt x="995" y="239472"/>
                  </a:lnTo>
                  <a:cubicBezTo>
                    <a:pt x="926" y="233482"/>
                    <a:pt x="-445" y="227539"/>
                    <a:pt x="149" y="221641"/>
                  </a:cubicBezTo>
                  <a:cubicBezTo>
                    <a:pt x="1658" y="217366"/>
                    <a:pt x="4218" y="213548"/>
                    <a:pt x="5498" y="209251"/>
                  </a:cubicBezTo>
                  <a:cubicBezTo>
                    <a:pt x="6847" y="200679"/>
                    <a:pt x="5429" y="191466"/>
                    <a:pt x="9933" y="183647"/>
                  </a:cubicBezTo>
                  <a:cubicBezTo>
                    <a:pt x="18345" y="167509"/>
                    <a:pt x="26095" y="151027"/>
                    <a:pt x="34210" y="134750"/>
                  </a:cubicBezTo>
                  <a:cubicBezTo>
                    <a:pt x="40154" y="124920"/>
                    <a:pt x="28884" y="114496"/>
                    <a:pt x="33867" y="104621"/>
                  </a:cubicBezTo>
                  <a:cubicBezTo>
                    <a:pt x="40314" y="90676"/>
                    <a:pt x="50441" y="78812"/>
                    <a:pt x="61162" y="67976"/>
                  </a:cubicBezTo>
                  <a:cubicBezTo>
                    <a:pt x="72089" y="56660"/>
                    <a:pt x="86468" y="49414"/>
                    <a:pt x="100962" y="43836"/>
                  </a:cubicBezTo>
                  <a:cubicBezTo>
                    <a:pt x="125444" y="36383"/>
                    <a:pt x="151025" y="33343"/>
                    <a:pt x="175805" y="27102"/>
                  </a:cubicBezTo>
                  <a:cubicBezTo>
                    <a:pt x="196562" y="19924"/>
                    <a:pt x="218462" y="17158"/>
                    <a:pt x="239402" y="10712"/>
                  </a:cubicBezTo>
                  <a:cubicBezTo>
                    <a:pt x="253301" y="6140"/>
                    <a:pt x="267885" y="4357"/>
                    <a:pt x="282013" y="653"/>
                  </a:cubicBezTo>
                  <a:close/>
                </a:path>
              </a:pathLst>
            </a:custGeom>
            <a:solidFill>
              <a:srgbClr val="58BC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22C3438-6269-9246-29AC-48BEA26E67EB}"/>
                </a:ext>
              </a:extLst>
            </p:cNvPr>
            <p:cNvSpPr/>
            <p:nvPr/>
          </p:nvSpPr>
          <p:spPr>
            <a:xfrm>
              <a:off x="9697114" y="2985739"/>
              <a:ext cx="9931" cy="18202"/>
            </a:xfrm>
            <a:custGeom>
              <a:avLst/>
              <a:gdLst>
                <a:gd name="connsiteX0" fmla="*/ 460 w 94946"/>
                <a:gd name="connsiteY0" fmla="*/ 2423 h 174010"/>
                <a:gd name="connsiteX1" fmla="*/ 2768 w 94946"/>
                <a:gd name="connsiteY1" fmla="*/ 0 h 174010"/>
                <a:gd name="connsiteX2" fmla="*/ 6815 w 94946"/>
                <a:gd name="connsiteY2" fmla="*/ 17511 h 174010"/>
                <a:gd name="connsiteX3" fmla="*/ 17330 w 94946"/>
                <a:gd name="connsiteY3" fmla="*/ 53813 h 174010"/>
                <a:gd name="connsiteX4" fmla="*/ 23822 w 94946"/>
                <a:gd name="connsiteY4" fmla="*/ 45583 h 174010"/>
                <a:gd name="connsiteX5" fmla="*/ 25697 w 94946"/>
                <a:gd name="connsiteY5" fmla="*/ 52098 h 174010"/>
                <a:gd name="connsiteX6" fmla="*/ 36075 w 94946"/>
                <a:gd name="connsiteY6" fmla="*/ 79576 h 174010"/>
                <a:gd name="connsiteX7" fmla="*/ 56010 w 94946"/>
                <a:gd name="connsiteY7" fmla="*/ 123147 h 174010"/>
                <a:gd name="connsiteX8" fmla="*/ 79898 w 94946"/>
                <a:gd name="connsiteY8" fmla="*/ 141503 h 174010"/>
                <a:gd name="connsiteX9" fmla="*/ 70434 w 94946"/>
                <a:gd name="connsiteY9" fmla="*/ 44326 h 174010"/>
                <a:gd name="connsiteX10" fmla="*/ 61839 w 94946"/>
                <a:gd name="connsiteY10" fmla="*/ 16551 h 174010"/>
                <a:gd name="connsiteX11" fmla="*/ 61541 w 94946"/>
                <a:gd name="connsiteY11" fmla="*/ 2400 h 174010"/>
                <a:gd name="connsiteX12" fmla="*/ 75532 w 94946"/>
                <a:gd name="connsiteY12" fmla="*/ 13762 h 174010"/>
                <a:gd name="connsiteX13" fmla="*/ 73109 w 94946"/>
                <a:gd name="connsiteY13" fmla="*/ 4092 h 174010"/>
                <a:gd name="connsiteX14" fmla="*/ 84310 w 94946"/>
                <a:gd name="connsiteY14" fmla="*/ 10401 h 174010"/>
                <a:gd name="connsiteX15" fmla="*/ 83556 w 94946"/>
                <a:gd name="connsiteY15" fmla="*/ 31455 h 174010"/>
                <a:gd name="connsiteX16" fmla="*/ 75989 w 94946"/>
                <a:gd name="connsiteY16" fmla="*/ 32690 h 174010"/>
                <a:gd name="connsiteX17" fmla="*/ 82664 w 94946"/>
                <a:gd name="connsiteY17" fmla="*/ 73061 h 174010"/>
                <a:gd name="connsiteX18" fmla="*/ 93454 w 94946"/>
                <a:gd name="connsiteY18" fmla="*/ 140132 h 174010"/>
                <a:gd name="connsiteX19" fmla="*/ 94026 w 94946"/>
                <a:gd name="connsiteY19" fmla="*/ 174010 h 174010"/>
                <a:gd name="connsiteX20" fmla="*/ 68697 w 94946"/>
                <a:gd name="connsiteY20" fmla="*/ 151494 h 174010"/>
                <a:gd name="connsiteX21" fmla="*/ 22245 w 94946"/>
                <a:gd name="connsiteY21" fmla="*/ 54247 h 174010"/>
                <a:gd name="connsiteX22" fmla="*/ 20942 w 94946"/>
                <a:gd name="connsiteY22" fmla="*/ 104127 h 174010"/>
                <a:gd name="connsiteX23" fmla="*/ 16005 w 94946"/>
                <a:gd name="connsiteY23" fmla="*/ 103350 h 174010"/>
                <a:gd name="connsiteX24" fmla="*/ 13055 w 94946"/>
                <a:gd name="connsiteY24" fmla="*/ 97955 h 174010"/>
                <a:gd name="connsiteX25" fmla="*/ 12415 w 94946"/>
                <a:gd name="connsiteY25" fmla="*/ 102984 h 174010"/>
                <a:gd name="connsiteX26" fmla="*/ 5146 w 94946"/>
                <a:gd name="connsiteY26" fmla="*/ 90731 h 174010"/>
                <a:gd name="connsiteX27" fmla="*/ 2266 w 94946"/>
                <a:gd name="connsiteY27" fmla="*/ 82799 h 174010"/>
                <a:gd name="connsiteX28" fmla="*/ 3248 w 94946"/>
                <a:gd name="connsiteY28" fmla="*/ 78936 h 174010"/>
                <a:gd name="connsiteX29" fmla="*/ 11821 w 94946"/>
                <a:gd name="connsiteY29" fmla="*/ 88605 h 174010"/>
                <a:gd name="connsiteX30" fmla="*/ 162 w 94946"/>
                <a:gd name="connsiteY30" fmla="*/ 3955 h 174010"/>
                <a:gd name="connsiteX31" fmla="*/ 460 w 94946"/>
                <a:gd name="connsiteY31" fmla="*/ 2423 h 17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946" h="174010">
                  <a:moveTo>
                    <a:pt x="460" y="2423"/>
                  </a:moveTo>
                  <a:cubicBezTo>
                    <a:pt x="1054" y="1806"/>
                    <a:pt x="2197" y="594"/>
                    <a:pt x="2768" y="0"/>
                  </a:cubicBezTo>
                  <a:cubicBezTo>
                    <a:pt x="3683" y="5875"/>
                    <a:pt x="4963" y="11750"/>
                    <a:pt x="6815" y="17511"/>
                  </a:cubicBezTo>
                  <a:cubicBezTo>
                    <a:pt x="9238" y="29901"/>
                    <a:pt x="13467" y="41811"/>
                    <a:pt x="17330" y="53813"/>
                  </a:cubicBezTo>
                  <a:cubicBezTo>
                    <a:pt x="18885" y="50612"/>
                    <a:pt x="20919" y="47709"/>
                    <a:pt x="23822" y="45583"/>
                  </a:cubicBezTo>
                  <a:cubicBezTo>
                    <a:pt x="24280" y="47206"/>
                    <a:pt x="25240" y="50475"/>
                    <a:pt x="25697" y="52098"/>
                  </a:cubicBezTo>
                  <a:cubicBezTo>
                    <a:pt x="27823" y="61677"/>
                    <a:pt x="31892" y="70683"/>
                    <a:pt x="36075" y="79576"/>
                  </a:cubicBezTo>
                  <a:cubicBezTo>
                    <a:pt x="37790" y="95875"/>
                    <a:pt x="47071" y="109865"/>
                    <a:pt x="56010" y="123147"/>
                  </a:cubicBezTo>
                  <a:cubicBezTo>
                    <a:pt x="62182" y="131033"/>
                    <a:pt x="68628" y="141298"/>
                    <a:pt x="79898" y="141503"/>
                  </a:cubicBezTo>
                  <a:cubicBezTo>
                    <a:pt x="81544" y="108859"/>
                    <a:pt x="78618" y="75987"/>
                    <a:pt x="70434" y="44326"/>
                  </a:cubicBezTo>
                  <a:cubicBezTo>
                    <a:pt x="67508" y="35113"/>
                    <a:pt x="69954" y="23363"/>
                    <a:pt x="61839" y="16551"/>
                  </a:cubicBezTo>
                  <a:cubicBezTo>
                    <a:pt x="61679" y="11796"/>
                    <a:pt x="61541" y="7041"/>
                    <a:pt x="61541" y="2400"/>
                  </a:cubicBezTo>
                  <a:cubicBezTo>
                    <a:pt x="66022" y="6309"/>
                    <a:pt x="70685" y="10150"/>
                    <a:pt x="75532" y="13762"/>
                  </a:cubicBezTo>
                  <a:cubicBezTo>
                    <a:pt x="74709" y="10493"/>
                    <a:pt x="73863" y="7247"/>
                    <a:pt x="73109" y="4092"/>
                  </a:cubicBezTo>
                  <a:cubicBezTo>
                    <a:pt x="76835" y="6127"/>
                    <a:pt x="80584" y="8207"/>
                    <a:pt x="84310" y="10401"/>
                  </a:cubicBezTo>
                  <a:cubicBezTo>
                    <a:pt x="84356" y="17396"/>
                    <a:pt x="83921" y="24437"/>
                    <a:pt x="83556" y="31455"/>
                  </a:cubicBezTo>
                  <a:cubicBezTo>
                    <a:pt x="81658" y="31775"/>
                    <a:pt x="77886" y="32393"/>
                    <a:pt x="75989" y="32690"/>
                  </a:cubicBezTo>
                  <a:cubicBezTo>
                    <a:pt x="76286" y="46406"/>
                    <a:pt x="81018" y="59482"/>
                    <a:pt x="82664" y="73061"/>
                  </a:cubicBezTo>
                  <a:cubicBezTo>
                    <a:pt x="85728" y="95486"/>
                    <a:pt x="89774" y="117775"/>
                    <a:pt x="93454" y="140132"/>
                  </a:cubicBezTo>
                  <a:cubicBezTo>
                    <a:pt x="95260" y="151310"/>
                    <a:pt x="95397" y="162740"/>
                    <a:pt x="94026" y="174010"/>
                  </a:cubicBezTo>
                  <a:cubicBezTo>
                    <a:pt x="81384" y="172913"/>
                    <a:pt x="76309" y="159700"/>
                    <a:pt x="68697" y="151494"/>
                  </a:cubicBezTo>
                  <a:cubicBezTo>
                    <a:pt x="44694" y="123878"/>
                    <a:pt x="33012" y="88514"/>
                    <a:pt x="22245" y="54247"/>
                  </a:cubicBezTo>
                  <a:cubicBezTo>
                    <a:pt x="17079" y="70478"/>
                    <a:pt x="17696" y="87577"/>
                    <a:pt x="20942" y="104127"/>
                  </a:cubicBezTo>
                  <a:cubicBezTo>
                    <a:pt x="19708" y="103922"/>
                    <a:pt x="17239" y="103533"/>
                    <a:pt x="16005" y="103350"/>
                  </a:cubicBezTo>
                  <a:cubicBezTo>
                    <a:pt x="14976" y="101476"/>
                    <a:pt x="13993" y="99692"/>
                    <a:pt x="13055" y="97955"/>
                  </a:cubicBezTo>
                  <a:cubicBezTo>
                    <a:pt x="12896" y="99212"/>
                    <a:pt x="12576" y="101727"/>
                    <a:pt x="12415" y="102984"/>
                  </a:cubicBezTo>
                  <a:cubicBezTo>
                    <a:pt x="9969" y="98847"/>
                    <a:pt x="7386" y="94869"/>
                    <a:pt x="5146" y="90731"/>
                  </a:cubicBezTo>
                  <a:cubicBezTo>
                    <a:pt x="4140" y="88057"/>
                    <a:pt x="3089" y="85337"/>
                    <a:pt x="2266" y="82799"/>
                  </a:cubicBezTo>
                  <a:lnTo>
                    <a:pt x="3248" y="78936"/>
                  </a:lnTo>
                  <a:cubicBezTo>
                    <a:pt x="6129" y="82067"/>
                    <a:pt x="8986" y="85314"/>
                    <a:pt x="11821" y="88605"/>
                  </a:cubicBezTo>
                  <a:cubicBezTo>
                    <a:pt x="4917" y="60945"/>
                    <a:pt x="-1072" y="32598"/>
                    <a:pt x="162" y="3955"/>
                  </a:cubicBezTo>
                  <a:lnTo>
                    <a:pt x="460" y="2423"/>
                  </a:lnTo>
                  <a:close/>
                </a:path>
              </a:pathLst>
            </a:custGeom>
            <a:solidFill>
              <a:srgbClr val="58AB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C9F69474-3CF9-FAC4-4E54-C0A35772242A}"/>
                </a:ext>
              </a:extLst>
            </p:cNvPr>
            <p:cNvSpPr/>
            <p:nvPr/>
          </p:nvSpPr>
          <p:spPr>
            <a:xfrm>
              <a:off x="9699802" y="2985694"/>
              <a:ext cx="5213" cy="11509"/>
            </a:xfrm>
            <a:custGeom>
              <a:avLst/>
              <a:gdLst>
                <a:gd name="connsiteX0" fmla="*/ 39434 w 49834"/>
                <a:gd name="connsiteY0" fmla="*/ 0 h 110025"/>
                <a:gd name="connsiteX1" fmla="*/ 47412 w 49834"/>
                <a:gd name="connsiteY1" fmla="*/ 4526 h 110025"/>
                <a:gd name="connsiteX2" fmla="*/ 49835 w 49834"/>
                <a:gd name="connsiteY2" fmla="*/ 14196 h 110025"/>
                <a:gd name="connsiteX3" fmla="*/ 35844 w 49834"/>
                <a:gd name="connsiteY3" fmla="*/ 2835 h 110025"/>
                <a:gd name="connsiteX4" fmla="*/ 36142 w 49834"/>
                <a:gd name="connsiteY4" fmla="*/ 16985 h 110025"/>
                <a:gd name="connsiteX5" fmla="*/ 42428 w 49834"/>
                <a:gd name="connsiteY5" fmla="*/ 71186 h 110025"/>
                <a:gd name="connsiteX6" fmla="*/ 34770 w 49834"/>
                <a:gd name="connsiteY6" fmla="*/ 110025 h 110025"/>
                <a:gd name="connsiteX7" fmla="*/ 10378 w 49834"/>
                <a:gd name="connsiteY7" fmla="*/ 80010 h 110025"/>
                <a:gd name="connsiteX8" fmla="*/ 0 w 49834"/>
                <a:gd name="connsiteY8" fmla="*/ 52532 h 110025"/>
                <a:gd name="connsiteX9" fmla="*/ 25283 w 49834"/>
                <a:gd name="connsiteY9" fmla="*/ 90137 h 110025"/>
                <a:gd name="connsiteX10" fmla="*/ 36256 w 49834"/>
                <a:gd name="connsiteY10" fmla="*/ 71049 h 110025"/>
                <a:gd name="connsiteX11" fmla="*/ 34701 w 49834"/>
                <a:gd name="connsiteY11" fmla="*/ 3063 h 110025"/>
                <a:gd name="connsiteX12" fmla="*/ 39434 w 49834"/>
                <a:gd name="connsiteY12" fmla="*/ 0 h 1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34" h="110025">
                  <a:moveTo>
                    <a:pt x="39434" y="0"/>
                  </a:moveTo>
                  <a:cubicBezTo>
                    <a:pt x="42040" y="1486"/>
                    <a:pt x="44714" y="2995"/>
                    <a:pt x="47412" y="4526"/>
                  </a:cubicBezTo>
                  <a:cubicBezTo>
                    <a:pt x="48166" y="7681"/>
                    <a:pt x="49012" y="10927"/>
                    <a:pt x="49835" y="14196"/>
                  </a:cubicBezTo>
                  <a:cubicBezTo>
                    <a:pt x="44988" y="10584"/>
                    <a:pt x="40325" y="6744"/>
                    <a:pt x="35844" y="2835"/>
                  </a:cubicBezTo>
                  <a:cubicBezTo>
                    <a:pt x="35844" y="7475"/>
                    <a:pt x="35982" y="12230"/>
                    <a:pt x="36142" y="16985"/>
                  </a:cubicBezTo>
                  <a:cubicBezTo>
                    <a:pt x="35730" y="35319"/>
                    <a:pt x="42748" y="52829"/>
                    <a:pt x="42428" y="71186"/>
                  </a:cubicBezTo>
                  <a:cubicBezTo>
                    <a:pt x="42222" y="84353"/>
                    <a:pt x="45034" y="99647"/>
                    <a:pt x="34770" y="110025"/>
                  </a:cubicBezTo>
                  <a:cubicBezTo>
                    <a:pt x="22883" y="103418"/>
                    <a:pt x="18814" y="89794"/>
                    <a:pt x="10378" y="80010"/>
                  </a:cubicBezTo>
                  <a:cubicBezTo>
                    <a:pt x="6195" y="71117"/>
                    <a:pt x="2126" y="62111"/>
                    <a:pt x="0" y="52532"/>
                  </a:cubicBezTo>
                  <a:cubicBezTo>
                    <a:pt x="8710" y="64900"/>
                    <a:pt x="13236" y="80239"/>
                    <a:pt x="25283" y="90137"/>
                  </a:cubicBezTo>
                  <a:cubicBezTo>
                    <a:pt x="31341" y="85496"/>
                    <a:pt x="36302" y="79027"/>
                    <a:pt x="36256" y="71049"/>
                  </a:cubicBezTo>
                  <a:cubicBezTo>
                    <a:pt x="37353" y="48349"/>
                    <a:pt x="31021" y="25740"/>
                    <a:pt x="34701" y="3063"/>
                  </a:cubicBezTo>
                  <a:cubicBezTo>
                    <a:pt x="35890" y="2309"/>
                    <a:pt x="38268" y="777"/>
                    <a:pt x="39434" y="0"/>
                  </a:cubicBezTo>
                  <a:close/>
                </a:path>
              </a:pathLst>
            </a:custGeom>
            <a:solidFill>
              <a:srgbClr val="B8CF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E99FC764-CA5A-03AA-C2EC-B87B5ED559FD}"/>
                </a:ext>
              </a:extLst>
            </p:cNvPr>
            <p:cNvSpPr/>
            <p:nvPr/>
          </p:nvSpPr>
          <p:spPr>
            <a:xfrm>
              <a:off x="9696800" y="2986153"/>
              <a:ext cx="1550" cy="8854"/>
            </a:xfrm>
            <a:custGeom>
              <a:avLst/>
              <a:gdLst>
                <a:gd name="connsiteX0" fmla="*/ 1401 w 14819"/>
                <a:gd name="connsiteY0" fmla="*/ 53218 h 84650"/>
                <a:gd name="connsiteX1" fmla="*/ 3161 w 14819"/>
                <a:gd name="connsiteY1" fmla="*/ 0 h 84650"/>
                <a:gd name="connsiteX2" fmla="*/ 14819 w 14819"/>
                <a:gd name="connsiteY2" fmla="*/ 84650 h 84650"/>
                <a:gd name="connsiteX3" fmla="*/ 6247 w 14819"/>
                <a:gd name="connsiteY3" fmla="*/ 74981 h 84650"/>
                <a:gd name="connsiteX4" fmla="*/ 5264 w 14819"/>
                <a:gd name="connsiteY4" fmla="*/ 78844 h 84650"/>
                <a:gd name="connsiteX5" fmla="*/ 1401 w 14819"/>
                <a:gd name="connsiteY5" fmla="*/ 5321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9" h="84650">
                  <a:moveTo>
                    <a:pt x="1401" y="53218"/>
                  </a:moveTo>
                  <a:cubicBezTo>
                    <a:pt x="-771" y="35524"/>
                    <a:pt x="-588" y="17442"/>
                    <a:pt x="3161" y="0"/>
                  </a:cubicBezTo>
                  <a:cubicBezTo>
                    <a:pt x="1926" y="28643"/>
                    <a:pt x="7916" y="56990"/>
                    <a:pt x="14819" y="84650"/>
                  </a:cubicBezTo>
                  <a:cubicBezTo>
                    <a:pt x="11985" y="81359"/>
                    <a:pt x="9127" y="78112"/>
                    <a:pt x="6247" y="74981"/>
                  </a:cubicBezTo>
                  <a:lnTo>
                    <a:pt x="5264" y="78844"/>
                  </a:lnTo>
                  <a:cubicBezTo>
                    <a:pt x="1584" y="70774"/>
                    <a:pt x="2361" y="61767"/>
                    <a:pt x="1401" y="53218"/>
                  </a:cubicBezTo>
                  <a:close/>
                </a:path>
              </a:pathLst>
            </a:custGeom>
            <a:solidFill>
              <a:srgbClr val="9AC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7F062EFC-757E-E82E-413A-46246E602C6C}"/>
                </a:ext>
              </a:extLst>
            </p:cNvPr>
            <p:cNvSpPr/>
            <p:nvPr/>
          </p:nvSpPr>
          <p:spPr>
            <a:xfrm>
              <a:off x="9682540" y="2986573"/>
              <a:ext cx="10496" cy="19788"/>
            </a:xfrm>
            <a:custGeom>
              <a:avLst/>
              <a:gdLst>
                <a:gd name="connsiteX0" fmla="*/ 41422 w 100342"/>
                <a:gd name="connsiteY0" fmla="*/ 0 h 189178"/>
                <a:gd name="connsiteX1" fmla="*/ 53127 w 100342"/>
                <a:gd name="connsiteY1" fmla="*/ 13990 h 189178"/>
                <a:gd name="connsiteX2" fmla="*/ 77724 w 100342"/>
                <a:gd name="connsiteY2" fmla="*/ 69540 h 189178"/>
                <a:gd name="connsiteX3" fmla="*/ 97932 w 100342"/>
                <a:gd name="connsiteY3" fmla="*/ 116220 h 189178"/>
                <a:gd name="connsiteX4" fmla="*/ 99670 w 100342"/>
                <a:gd name="connsiteY4" fmla="*/ 155654 h 189178"/>
                <a:gd name="connsiteX5" fmla="*/ 100287 w 100342"/>
                <a:gd name="connsiteY5" fmla="*/ 180937 h 189178"/>
                <a:gd name="connsiteX6" fmla="*/ 92263 w 100342"/>
                <a:gd name="connsiteY6" fmla="*/ 188458 h 189178"/>
                <a:gd name="connsiteX7" fmla="*/ 68557 w 100342"/>
                <a:gd name="connsiteY7" fmla="*/ 163952 h 189178"/>
                <a:gd name="connsiteX8" fmla="*/ 34839 w 100342"/>
                <a:gd name="connsiteY8" fmla="*/ 146007 h 189178"/>
                <a:gd name="connsiteX9" fmla="*/ 20620 w 100342"/>
                <a:gd name="connsiteY9" fmla="*/ 169484 h 189178"/>
                <a:gd name="connsiteX10" fmla="*/ 4686 w 100342"/>
                <a:gd name="connsiteY10" fmla="*/ 175977 h 189178"/>
                <a:gd name="connsiteX11" fmla="*/ 0 w 100342"/>
                <a:gd name="connsiteY11" fmla="*/ 164524 h 189178"/>
                <a:gd name="connsiteX12" fmla="*/ 19202 w 100342"/>
                <a:gd name="connsiteY12" fmla="*/ 152179 h 189178"/>
                <a:gd name="connsiteX13" fmla="*/ 13145 w 100342"/>
                <a:gd name="connsiteY13" fmla="*/ 93475 h 189178"/>
                <a:gd name="connsiteX14" fmla="*/ 5624 w 100342"/>
                <a:gd name="connsiteY14" fmla="*/ 70066 h 189178"/>
                <a:gd name="connsiteX15" fmla="*/ 4526 w 100342"/>
                <a:gd name="connsiteY15" fmla="*/ 50681 h 189178"/>
                <a:gd name="connsiteX16" fmla="*/ 6287 w 100342"/>
                <a:gd name="connsiteY16" fmla="*/ 46657 h 189178"/>
                <a:gd name="connsiteX17" fmla="*/ 8321 w 100342"/>
                <a:gd name="connsiteY17" fmla="*/ 45446 h 189178"/>
                <a:gd name="connsiteX18" fmla="*/ 12230 w 100342"/>
                <a:gd name="connsiteY18" fmla="*/ 50475 h 189178"/>
                <a:gd name="connsiteX19" fmla="*/ 40668 w 100342"/>
                <a:gd name="connsiteY19" fmla="*/ 118827 h 189178"/>
                <a:gd name="connsiteX20" fmla="*/ 65906 w 100342"/>
                <a:gd name="connsiteY20" fmla="*/ 150625 h 189178"/>
                <a:gd name="connsiteX21" fmla="*/ 93475 w 100342"/>
                <a:gd name="connsiteY21" fmla="*/ 167267 h 189178"/>
                <a:gd name="connsiteX22" fmla="*/ 74867 w 100342"/>
                <a:gd name="connsiteY22" fmla="*/ 88834 h 189178"/>
                <a:gd name="connsiteX23" fmla="*/ 52532 w 100342"/>
                <a:gd name="connsiteY23" fmla="*/ 36233 h 189178"/>
                <a:gd name="connsiteX24" fmla="*/ 41422 w 100342"/>
                <a:gd name="connsiteY24" fmla="*/ 0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342" h="189178">
                  <a:moveTo>
                    <a:pt x="41422" y="0"/>
                  </a:moveTo>
                  <a:cubicBezTo>
                    <a:pt x="46269" y="3749"/>
                    <a:pt x="50063" y="8664"/>
                    <a:pt x="53127" y="13990"/>
                  </a:cubicBezTo>
                  <a:cubicBezTo>
                    <a:pt x="58796" y="33581"/>
                    <a:pt x="71712" y="50063"/>
                    <a:pt x="77724" y="69540"/>
                  </a:cubicBezTo>
                  <a:cubicBezTo>
                    <a:pt x="81976" y="86137"/>
                    <a:pt x="93452" y="99715"/>
                    <a:pt x="97932" y="116220"/>
                  </a:cubicBezTo>
                  <a:cubicBezTo>
                    <a:pt x="92034" y="128565"/>
                    <a:pt x="97361" y="142921"/>
                    <a:pt x="99670" y="155654"/>
                  </a:cubicBezTo>
                  <a:cubicBezTo>
                    <a:pt x="99738" y="164044"/>
                    <a:pt x="100561" y="172502"/>
                    <a:pt x="100287" y="180937"/>
                  </a:cubicBezTo>
                  <a:cubicBezTo>
                    <a:pt x="100104" y="185029"/>
                    <a:pt x="97269" y="191315"/>
                    <a:pt x="92263" y="188458"/>
                  </a:cubicBezTo>
                  <a:cubicBezTo>
                    <a:pt x="82388" y="182446"/>
                    <a:pt x="75918" y="172525"/>
                    <a:pt x="68557" y="163952"/>
                  </a:cubicBezTo>
                  <a:cubicBezTo>
                    <a:pt x="60328" y="153596"/>
                    <a:pt x="47183" y="149070"/>
                    <a:pt x="34839" y="146007"/>
                  </a:cubicBezTo>
                  <a:cubicBezTo>
                    <a:pt x="29489" y="153459"/>
                    <a:pt x="25786" y="161917"/>
                    <a:pt x="20620" y="169484"/>
                  </a:cubicBezTo>
                  <a:cubicBezTo>
                    <a:pt x="17077" y="174742"/>
                    <a:pt x="10447" y="175474"/>
                    <a:pt x="4686" y="175977"/>
                  </a:cubicBezTo>
                  <a:cubicBezTo>
                    <a:pt x="3018" y="172136"/>
                    <a:pt x="1463" y="168341"/>
                    <a:pt x="0" y="164524"/>
                  </a:cubicBezTo>
                  <a:cubicBezTo>
                    <a:pt x="8527" y="165986"/>
                    <a:pt x="16848" y="160409"/>
                    <a:pt x="19202" y="152179"/>
                  </a:cubicBezTo>
                  <a:cubicBezTo>
                    <a:pt x="24872" y="132451"/>
                    <a:pt x="17008" y="112677"/>
                    <a:pt x="13145" y="93475"/>
                  </a:cubicBezTo>
                  <a:cubicBezTo>
                    <a:pt x="11133" y="85519"/>
                    <a:pt x="10744" y="76764"/>
                    <a:pt x="5624" y="70066"/>
                  </a:cubicBezTo>
                  <a:cubicBezTo>
                    <a:pt x="5395" y="63574"/>
                    <a:pt x="4709" y="57127"/>
                    <a:pt x="4526" y="50681"/>
                  </a:cubicBezTo>
                  <a:cubicBezTo>
                    <a:pt x="4961" y="49675"/>
                    <a:pt x="5852" y="47663"/>
                    <a:pt x="6287" y="46657"/>
                  </a:cubicBezTo>
                  <a:cubicBezTo>
                    <a:pt x="6790" y="46360"/>
                    <a:pt x="7818" y="45766"/>
                    <a:pt x="8321" y="45446"/>
                  </a:cubicBezTo>
                  <a:cubicBezTo>
                    <a:pt x="9578" y="47069"/>
                    <a:pt x="10881" y="48738"/>
                    <a:pt x="12230" y="50475"/>
                  </a:cubicBezTo>
                  <a:cubicBezTo>
                    <a:pt x="20986" y="73518"/>
                    <a:pt x="30221" y="96446"/>
                    <a:pt x="40668" y="118827"/>
                  </a:cubicBezTo>
                  <a:cubicBezTo>
                    <a:pt x="46383" y="131239"/>
                    <a:pt x="54933" y="142372"/>
                    <a:pt x="65906" y="150625"/>
                  </a:cubicBezTo>
                  <a:cubicBezTo>
                    <a:pt x="74546" y="156911"/>
                    <a:pt x="81153" y="169050"/>
                    <a:pt x="93475" y="167267"/>
                  </a:cubicBezTo>
                  <a:cubicBezTo>
                    <a:pt x="97064" y="139606"/>
                    <a:pt x="84216" y="113980"/>
                    <a:pt x="74867" y="88834"/>
                  </a:cubicBezTo>
                  <a:cubicBezTo>
                    <a:pt x="65517" y="72101"/>
                    <a:pt x="62088" y="52830"/>
                    <a:pt x="52532" y="36233"/>
                  </a:cubicBezTo>
                  <a:cubicBezTo>
                    <a:pt x="48143" y="24369"/>
                    <a:pt x="44280" y="12299"/>
                    <a:pt x="41422" y="0"/>
                  </a:cubicBezTo>
                  <a:close/>
                </a:path>
              </a:pathLst>
            </a:custGeom>
            <a:solidFill>
              <a:srgbClr val="4995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7555073-3273-5927-7577-44422E55A133}"/>
                </a:ext>
              </a:extLst>
            </p:cNvPr>
            <p:cNvSpPr/>
            <p:nvPr/>
          </p:nvSpPr>
          <p:spPr>
            <a:xfrm>
              <a:off x="9705844" y="2986827"/>
              <a:ext cx="6593" cy="13912"/>
            </a:xfrm>
            <a:custGeom>
              <a:avLst/>
              <a:gdLst>
                <a:gd name="connsiteX0" fmla="*/ 850 w 63029"/>
                <a:gd name="connsiteY0" fmla="*/ 0 h 132999"/>
                <a:gd name="connsiteX1" fmla="*/ 10566 w 63029"/>
                <a:gd name="connsiteY1" fmla="*/ 5944 h 132999"/>
                <a:gd name="connsiteX2" fmla="*/ 30660 w 63029"/>
                <a:gd name="connsiteY2" fmla="*/ 54293 h 132999"/>
                <a:gd name="connsiteX3" fmla="*/ 49816 w 63029"/>
                <a:gd name="connsiteY3" fmla="*/ 76192 h 132999"/>
                <a:gd name="connsiteX4" fmla="*/ 52560 w 63029"/>
                <a:gd name="connsiteY4" fmla="*/ 74066 h 132999"/>
                <a:gd name="connsiteX5" fmla="*/ 50982 w 63029"/>
                <a:gd name="connsiteY5" fmla="*/ 49492 h 132999"/>
                <a:gd name="connsiteX6" fmla="*/ 62778 w 63029"/>
                <a:gd name="connsiteY6" fmla="*/ 130553 h 132999"/>
                <a:gd name="connsiteX7" fmla="*/ 60103 w 63029"/>
                <a:gd name="connsiteY7" fmla="*/ 133000 h 132999"/>
                <a:gd name="connsiteX8" fmla="*/ 42958 w 63029"/>
                <a:gd name="connsiteY8" fmla="*/ 101453 h 132999"/>
                <a:gd name="connsiteX9" fmla="*/ 26751 w 63029"/>
                <a:gd name="connsiteY9" fmla="*/ 65105 h 132999"/>
                <a:gd name="connsiteX10" fmla="*/ 5331 w 63029"/>
                <a:gd name="connsiteY10" fmla="*/ 34862 h 132999"/>
                <a:gd name="connsiteX11" fmla="*/ 5331 w 63029"/>
                <a:gd name="connsiteY11" fmla="*/ 31250 h 132999"/>
                <a:gd name="connsiteX12" fmla="*/ 96 w 63029"/>
                <a:gd name="connsiteY12" fmla="*/ 31433 h 132999"/>
                <a:gd name="connsiteX13" fmla="*/ 96 w 63029"/>
                <a:gd name="connsiteY13" fmla="*/ 21054 h 132999"/>
                <a:gd name="connsiteX14" fmla="*/ 850 w 63029"/>
                <a:gd name="connsiteY14" fmla="*/ 0 h 1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029" h="132999">
                  <a:moveTo>
                    <a:pt x="850" y="0"/>
                  </a:moveTo>
                  <a:cubicBezTo>
                    <a:pt x="4096" y="1897"/>
                    <a:pt x="7320" y="3863"/>
                    <a:pt x="10566" y="5944"/>
                  </a:cubicBezTo>
                  <a:cubicBezTo>
                    <a:pt x="15778" y="22609"/>
                    <a:pt x="21424" y="39342"/>
                    <a:pt x="30660" y="54293"/>
                  </a:cubicBezTo>
                  <a:cubicBezTo>
                    <a:pt x="35735" y="62545"/>
                    <a:pt x="41381" y="70980"/>
                    <a:pt x="49816" y="76192"/>
                  </a:cubicBezTo>
                  <a:cubicBezTo>
                    <a:pt x="50502" y="75667"/>
                    <a:pt x="51874" y="74615"/>
                    <a:pt x="52560" y="74066"/>
                  </a:cubicBezTo>
                  <a:cubicBezTo>
                    <a:pt x="52148" y="65837"/>
                    <a:pt x="50777" y="57722"/>
                    <a:pt x="50982" y="49492"/>
                  </a:cubicBezTo>
                  <a:cubicBezTo>
                    <a:pt x="64081" y="74318"/>
                    <a:pt x="63350" y="103259"/>
                    <a:pt x="62778" y="130553"/>
                  </a:cubicBezTo>
                  <a:cubicBezTo>
                    <a:pt x="62115" y="131171"/>
                    <a:pt x="60766" y="132382"/>
                    <a:pt x="60103" y="133000"/>
                  </a:cubicBezTo>
                  <a:cubicBezTo>
                    <a:pt x="54388" y="122461"/>
                    <a:pt x="48262" y="112174"/>
                    <a:pt x="42958" y="101453"/>
                  </a:cubicBezTo>
                  <a:cubicBezTo>
                    <a:pt x="36626" y="89703"/>
                    <a:pt x="34843" y="75941"/>
                    <a:pt x="26751" y="65105"/>
                  </a:cubicBezTo>
                  <a:cubicBezTo>
                    <a:pt x="20944" y="54064"/>
                    <a:pt x="12166" y="45149"/>
                    <a:pt x="5331" y="34862"/>
                  </a:cubicBezTo>
                  <a:cubicBezTo>
                    <a:pt x="5331" y="33970"/>
                    <a:pt x="5331" y="32164"/>
                    <a:pt x="5331" y="31250"/>
                  </a:cubicBezTo>
                  <a:cubicBezTo>
                    <a:pt x="3525" y="31250"/>
                    <a:pt x="1787" y="31318"/>
                    <a:pt x="96" y="31433"/>
                  </a:cubicBezTo>
                  <a:cubicBezTo>
                    <a:pt x="5" y="27935"/>
                    <a:pt x="-64" y="24437"/>
                    <a:pt x="96" y="21054"/>
                  </a:cubicBezTo>
                  <a:cubicBezTo>
                    <a:pt x="462" y="14036"/>
                    <a:pt x="896" y="6995"/>
                    <a:pt x="850" y="0"/>
                  </a:cubicBezTo>
                  <a:close/>
                </a:path>
              </a:pathLst>
            </a:custGeom>
            <a:solidFill>
              <a:srgbClr val="2FA8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A8420962-F669-66CE-BE56-902B464E971C}"/>
                </a:ext>
              </a:extLst>
            </p:cNvPr>
            <p:cNvSpPr/>
            <p:nvPr/>
          </p:nvSpPr>
          <p:spPr>
            <a:xfrm>
              <a:off x="9706949" y="2987449"/>
              <a:ext cx="4393" cy="7348"/>
            </a:xfrm>
            <a:custGeom>
              <a:avLst/>
              <a:gdLst>
                <a:gd name="connsiteX0" fmla="*/ 0 w 41993"/>
                <a:gd name="connsiteY0" fmla="*/ 0 h 70248"/>
                <a:gd name="connsiteX1" fmla="*/ 6355 w 41993"/>
                <a:gd name="connsiteY1" fmla="*/ 4343 h 70248"/>
                <a:gd name="connsiteX2" fmla="*/ 18860 w 41993"/>
                <a:gd name="connsiteY2" fmla="*/ 33787 h 70248"/>
                <a:gd name="connsiteX3" fmla="*/ 27295 w 41993"/>
                <a:gd name="connsiteY3" fmla="*/ 41148 h 70248"/>
                <a:gd name="connsiteX4" fmla="*/ 23820 w 41993"/>
                <a:gd name="connsiteY4" fmla="*/ 19705 h 70248"/>
                <a:gd name="connsiteX5" fmla="*/ 40416 w 41993"/>
                <a:gd name="connsiteY5" fmla="*/ 43548 h 70248"/>
                <a:gd name="connsiteX6" fmla="*/ 41994 w 41993"/>
                <a:gd name="connsiteY6" fmla="*/ 68123 h 70248"/>
                <a:gd name="connsiteX7" fmla="*/ 39250 w 41993"/>
                <a:gd name="connsiteY7" fmla="*/ 70249 h 70248"/>
                <a:gd name="connsiteX8" fmla="*/ 20094 w 41993"/>
                <a:gd name="connsiteY8" fmla="*/ 48349 h 70248"/>
                <a:gd name="connsiteX9" fmla="*/ 0 w 41993"/>
                <a:gd name="connsiteY9" fmla="*/ 0 h 7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93" h="70248">
                  <a:moveTo>
                    <a:pt x="0" y="0"/>
                  </a:moveTo>
                  <a:cubicBezTo>
                    <a:pt x="2080" y="1349"/>
                    <a:pt x="4229" y="2812"/>
                    <a:pt x="6355" y="4343"/>
                  </a:cubicBezTo>
                  <a:cubicBezTo>
                    <a:pt x="8024" y="15042"/>
                    <a:pt x="13693" y="24460"/>
                    <a:pt x="18860" y="33787"/>
                  </a:cubicBezTo>
                  <a:cubicBezTo>
                    <a:pt x="20528" y="37285"/>
                    <a:pt x="24026" y="39182"/>
                    <a:pt x="27295" y="41148"/>
                  </a:cubicBezTo>
                  <a:cubicBezTo>
                    <a:pt x="27020" y="33856"/>
                    <a:pt x="26243" y="26563"/>
                    <a:pt x="23820" y="19705"/>
                  </a:cubicBezTo>
                  <a:cubicBezTo>
                    <a:pt x="30472" y="26746"/>
                    <a:pt x="36233" y="34724"/>
                    <a:pt x="40416" y="43548"/>
                  </a:cubicBezTo>
                  <a:cubicBezTo>
                    <a:pt x="40211" y="51778"/>
                    <a:pt x="41582" y="59893"/>
                    <a:pt x="41994" y="68123"/>
                  </a:cubicBezTo>
                  <a:cubicBezTo>
                    <a:pt x="41308" y="68672"/>
                    <a:pt x="39936" y="69723"/>
                    <a:pt x="39250" y="70249"/>
                  </a:cubicBezTo>
                  <a:cubicBezTo>
                    <a:pt x="30815" y="65037"/>
                    <a:pt x="25169" y="56601"/>
                    <a:pt x="20094" y="48349"/>
                  </a:cubicBezTo>
                  <a:cubicBezTo>
                    <a:pt x="10859" y="33398"/>
                    <a:pt x="5212" y="16665"/>
                    <a:pt x="0" y="0"/>
                  </a:cubicBezTo>
                  <a:close/>
                </a:path>
              </a:pathLst>
            </a:custGeom>
            <a:solidFill>
              <a:srgbClr val="6F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30E6289F-FBC6-413C-950D-BDAE123E8F60}"/>
                </a:ext>
              </a:extLst>
            </p:cNvPr>
            <p:cNvSpPr/>
            <p:nvPr/>
          </p:nvSpPr>
          <p:spPr>
            <a:xfrm>
              <a:off x="9697827" y="2987571"/>
              <a:ext cx="1779" cy="3797"/>
            </a:xfrm>
            <a:custGeom>
              <a:avLst/>
              <a:gdLst>
                <a:gd name="connsiteX0" fmla="*/ 0 w 17007"/>
                <a:gd name="connsiteY0" fmla="*/ 0 h 36301"/>
                <a:gd name="connsiteX1" fmla="*/ 17008 w 17007"/>
                <a:gd name="connsiteY1" fmla="*/ 28072 h 36301"/>
                <a:gd name="connsiteX2" fmla="*/ 10516 w 17007"/>
                <a:gd name="connsiteY2" fmla="*/ 36302 h 36301"/>
                <a:gd name="connsiteX3" fmla="*/ 0 w 17007"/>
                <a:gd name="connsiteY3" fmla="*/ 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7" h="36301">
                  <a:moveTo>
                    <a:pt x="0" y="0"/>
                  </a:moveTo>
                  <a:cubicBezTo>
                    <a:pt x="5372" y="9510"/>
                    <a:pt x="12230" y="18219"/>
                    <a:pt x="17008" y="28072"/>
                  </a:cubicBezTo>
                  <a:cubicBezTo>
                    <a:pt x="14105" y="30198"/>
                    <a:pt x="12070" y="33101"/>
                    <a:pt x="10516" y="36302"/>
                  </a:cubicBezTo>
                  <a:cubicBezTo>
                    <a:pt x="6652" y="24300"/>
                    <a:pt x="2423" y="12390"/>
                    <a:pt x="0" y="0"/>
                  </a:cubicBezTo>
                  <a:close/>
                </a:path>
              </a:pathLst>
            </a:custGeom>
            <a:solidFill>
              <a:srgbClr val="9DC3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9D81F37D-F800-7354-7F16-2C5B3C43B92E}"/>
                </a:ext>
              </a:extLst>
            </p:cNvPr>
            <p:cNvSpPr/>
            <p:nvPr/>
          </p:nvSpPr>
          <p:spPr>
            <a:xfrm>
              <a:off x="9700887" y="2987470"/>
              <a:ext cx="4630" cy="13070"/>
            </a:xfrm>
            <a:custGeom>
              <a:avLst/>
              <a:gdLst>
                <a:gd name="connsiteX0" fmla="*/ 25763 w 44263"/>
                <a:gd name="connsiteY0" fmla="*/ 0 h 124952"/>
                <a:gd name="connsiteX1" fmla="*/ 34359 w 44263"/>
                <a:gd name="connsiteY1" fmla="*/ 27775 h 124952"/>
                <a:gd name="connsiteX2" fmla="*/ 43823 w 44263"/>
                <a:gd name="connsiteY2" fmla="*/ 124953 h 124952"/>
                <a:gd name="connsiteX3" fmla="*/ 19934 w 44263"/>
                <a:gd name="connsiteY3" fmla="*/ 106596 h 124952"/>
                <a:gd name="connsiteX4" fmla="*/ 0 w 44263"/>
                <a:gd name="connsiteY4" fmla="*/ 63025 h 124952"/>
                <a:gd name="connsiteX5" fmla="*/ 24392 w 44263"/>
                <a:gd name="connsiteY5" fmla="*/ 93040 h 124952"/>
                <a:gd name="connsiteX6" fmla="*/ 32050 w 44263"/>
                <a:gd name="connsiteY6" fmla="*/ 54201 h 124952"/>
                <a:gd name="connsiteX7" fmla="*/ 25763 w 44263"/>
                <a:gd name="connsiteY7" fmla="*/ 0 h 1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63" h="124952">
                  <a:moveTo>
                    <a:pt x="25763" y="0"/>
                  </a:moveTo>
                  <a:cubicBezTo>
                    <a:pt x="33879" y="6813"/>
                    <a:pt x="31433" y="18562"/>
                    <a:pt x="34359" y="27775"/>
                  </a:cubicBezTo>
                  <a:cubicBezTo>
                    <a:pt x="42543" y="59436"/>
                    <a:pt x="45469" y="92309"/>
                    <a:pt x="43823" y="124953"/>
                  </a:cubicBezTo>
                  <a:cubicBezTo>
                    <a:pt x="32553" y="124747"/>
                    <a:pt x="26106" y="114483"/>
                    <a:pt x="19934" y="106596"/>
                  </a:cubicBezTo>
                  <a:cubicBezTo>
                    <a:pt x="10996" y="93314"/>
                    <a:pt x="1715" y="79324"/>
                    <a:pt x="0" y="63025"/>
                  </a:cubicBezTo>
                  <a:cubicBezTo>
                    <a:pt x="8435" y="72809"/>
                    <a:pt x="12505" y="86434"/>
                    <a:pt x="24392" y="93040"/>
                  </a:cubicBezTo>
                  <a:cubicBezTo>
                    <a:pt x="34656" y="82662"/>
                    <a:pt x="31844" y="67369"/>
                    <a:pt x="32050" y="54201"/>
                  </a:cubicBezTo>
                  <a:cubicBezTo>
                    <a:pt x="32370" y="35845"/>
                    <a:pt x="25352" y="18334"/>
                    <a:pt x="25763" y="0"/>
                  </a:cubicBezTo>
                  <a:close/>
                </a:path>
              </a:pathLst>
            </a:custGeom>
            <a:solidFill>
              <a:srgbClr val="8BBE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A487104D-FDCA-8607-9736-8F5B9FF493AF}"/>
                </a:ext>
              </a:extLst>
            </p:cNvPr>
            <p:cNvSpPr/>
            <p:nvPr/>
          </p:nvSpPr>
          <p:spPr>
            <a:xfrm>
              <a:off x="9725782" y="2987477"/>
              <a:ext cx="3628" cy="11435"/>
            </a:xfrm>
            <a:custGeom>
              <a:avLst/>
              <a:gdLst>
                <a:gd name="connsiteX0" fmla="*/ 3269 w 34686"/>
                <a:gd name="connsiteY0" fmla="*/ 0 h 109316"/>
                <a:gd name="connsiteX1" fmla="*/ 11727 w 34686"/>
                <a:gd name="connsiteY1" fmla="*/ 20094 h 109316"/>
                <a:gd name="connsiteX2" fmla="*/ 27363 w 34686"/>
                <a:gd name="connsiteY2" fmla="*/ 77404 h 109316"/>
                <a:gd name="connsiteX3" fmla="*/ 34678 w 34686"/>
                <a:gd name="connsiteY3" fmla="*/ 109316 h 109316"/>
                <a:gd name="connsiteX4" fmla="*/ 15408 w 34686"/>
                <a:gd name="connsiteY4" fmla="*/ 85405 h 109316"/>
                <a:gd name="connsiteX5" fmla="*/ 0 w 34686"/>
                <a:gd name="connsiteY5" fmla="*/ 53630 h 109316"/>
                <a:gd name="connsiteX6" fmla="*/ 14585 w 34686"/>
                <a:gd name="connsiteY6" fmla="*/ 68374 h 109316"/>
                <a:gd name="connsiteX7" fmla="*/ 3269 w 34686"/>
                <a:gd name="connsiteY7" fmla="*/ 0 h 1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86" h="109316">
                  <a:moveTo>
                    <a:pt x="3269" y="0"/>
                  </a:moveTo>
                  <a:cubicBezTo>
                    <a:pt x="8984" y="5098"/>
                    <a:pt x="9578" y="13145"/>
                    <a:pt x="11727" y="20094"/>
                  </a:cubicBezTo>
                  <a:cubicBezTo>
                    <a:pt x="17031" y="39159"/>
                    <a:pt x="21580" y="58453"/>
                    <a:pt x="27363" y="77404"/>
                  </a:cubicBezTo>
                  <a:cubicBezTo>
                    <a:pt x="30381" y="87874"/>
                    <a:pt x="34907" y="98161"/>
                    <a:pt x="34678" y="109316"/>
                  </a:cubicBezTo>
                  <a:cubicBezTo>
                    <a:pt x="25557" y="103899"/>
                    <a:pt x="20757" y="94069"/>
                    <a:pt x="15408" y="85405"/>
                  </a:cubicBezTo>
                  <a:cubicBezTo>
                    <a:pt x="9853" y="75004"/>
                    <a:pt x="3612" y="64877"/>
                    <a:pt x="0" y="53630"/>
                  </a:cubicBezTo>
                  <a:cubicBezTo>
                    <a:pt x="4549" y="58773"/>
                    <a:pt x="9395" y="63734"/>
                    <a:pt x="14585" y="68374"/>
                  </a:cubicBezTo>
                  <a:cubicBezTo>
                    <a:pt x="13190" y="45194"/>
                    <a:pt x="5006" y="23089"/>
                    <a:pt x="3269" y="0"/>
                  </a:cubicBezTo>
                  <a:close/>
                </a:path>
              </a:pathLst>
            </a:custGeom>
            <a:solidFill>
              <a:srgbClr val="47B4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0DADC5DF-D265-C5B5-05E7-6D8D10161547}"/>
                </a:ext>
              </a:extLst>
            </p:cNvPr>
            <p:cNvSpPr/>
            <p:nvPr/>
          </p:nvSpPr>
          <p:spPr>
            <a:xfrm>
              <a:off x="9688097" y="2988037"/>
              <a:ext cx="7876" cy="15856"/>
            </a:xfrm>
            <a:custGeom>
              <a:avLst/>
              <a:gdLst>
                <a:gd name="connsiteX0" fmla="*/ 0 w 75300"/>
                <a:gd name="connsiteY0" fmla="*/ 0 h 151584"/>
                <a:gd name="connsiteX1" fmla="*/ 10973 w 75300"/>
                <a:gd name="connsiteY1" fmla="*/ 17237 h 151584"/>
                <a:gd name="connsiteX2" fmla="*/ 44326 w 75300"/>
                <a:gd name="connsiteY2" fmla="*/ 82685 h 151584"/>
                <a:gd name="connsiteX3" fmla="*/ 66249 w 75300"/>
                <a:gd name="connsiteY3" fmla="*/ 114849 h 151584"/>
                <a:gd name="connsiteX4" fmla="*/ 70523 w 75300"/>
                <a:gd name="connsiteY4" fmla="*/ 123833 h 151584"/>
                <a:gd name="connsiteX5" fmla="*/ 69357 w 75300"/>
                <a:gd name="connsiteY5" fmla="*/ 132542 h 151584"/>
                <a:gd name="connsiteX6" fmla="*/ 75301 w 75300"/>
                <a:gd name="connsiteY6" fmla="*/ 151585 h 151584"/>
                <a:gd name="connsiteX7" fmla="*/ 49515 w 75300"/>
                <a:gd name="connsiteY7" fmla="*/ 118438 h 151584"/>
                <a:gd name="connsiteX8" fmla="*/ 44806 w 75300"/>
                <a:gd name="connsiteY8" fmla="*/ 102230 h 151584"/>
                <a:gd name="connsiteX9" fmla="*/ 24597 w 75300"/>
                <a:gd name="connsiteY9" fmla="*/ 55550 h 151584"/>
                <a:gd name="connsiteX10" fmla="*/ 0 w 75300"/>
                <a:gd name="connsiteY10" fmla="*/ 0 h 15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300" h="151584">
                  <a:moveTo>
                    <a:pt x="0" y="0"/>
                  </a:moveTo>
                  <a:cubicBezTo>
                    <a:pt x="3909" y="5555"/>
                    <a:pt x="7841" y="11133"/>
                    <a:pt x="10973" y="17237"/>
                  </a:cubicBezTo>
                  <a:cubicBezTo>
                    <a:pt x="22037" y="39068"/>
                    <a:pt x="32484" y="61265"/>
                    <a:pt x="44326" y="82685"/>
                  </a:cubicBezTo>
                  <a:cubicBezTo>
                    <a:pt x="53241" y="92240"/>
                    <a:pt x="60008" y="103396"/>
                    <a:pt x="66249" y="114849"/>
                  </a:cubicBezTo>
                  <a:cubicBezTo>
                    <a:pt x="67689" y="117752"/>
                    <a:pt x="69060" y="120815"/>
                    <a:pt x="70523" y="123833"/>
                  </a:cubicBezTo>
                  <a:cubicBezTo>
                    <a:pt x="68374" y="126553"/>
                    <a:pt x="67963" y="129456"/>
                    <a:pt x="69357" y="132542"/>
                  </a:cubicBezTo>
                  <a:cubicBezTo>
                    <a:pt x="71529" y="138783"/>
                    <a:pt x="73861" y="145047"/>
                    <a:pt x="75301" y="151585"/>
                  </a:cubicBezTo>
                  <a:cubicBezTo>
                    <a:pt x="64145" y="142532"/>
                    <a:pt x="60145" y="127856"/>
                    <a:pt x="49515" y="118438"/>
                  </a:cubicBezTo>
                  <a:cubicBezTo>
                    <a:pt x="47777" y="113043"/>
                    <a:pt x="46246" y="107602"/>
                    <a:pt x="44806" y="102230"/>
                  </a:cubicBezTo>
                  <a:cubicBezTo>
                    <a:pt x="40325" y="85725"/>
                    <a:pt x="28849" y="72146"/>
                    <a:pt x="24597" y="55550"/>
                  </a:cubicBezTo>
                  <a:cubicBezTo>
                    <a:pt x="18585" y="36073"/>
                    <a:pt x="5670" y="19591"/>
                    <a:pt x="0" y="0"/>
                  </a:cubicBezTo>
                  <a:close/>
                </a:path>
              </a:pathLst>
            </a:custGeom>
            <a:solidFill>
              <a:srgbClr val="6DAA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47561CDD-0ED7-AB4A-25AC-1B6B8FAD1758}"/>
                </a:ext>
              </a:extLst>
            </p:cNvPr>
            <p:cNvSpPr/>
            <p:nvPr/>
          </p:nvSpPr>
          <p:spPr>
            <a:xfrm>
              <a:off x="9707614" y="2987903"/>
              <a:ext cx="2190" cy="3850"/>
            </a:xfrm>
            <a:custGeom>
              <a:avLst/>
              <a:gdLst>
                <a:gd name="connsiteX0" fmla="*/ 12505 w 20939"/>
                <a:gd name="connsiteY0" fmla="*/ 29444 h 36804"/>
                <a:gd name="connsiteX1" fmla="*/ 0 w 20939"/>
                <a:gd name="connsiteY1" fmla="*/ 0 h 36804"/>
                <a:gd name="connsiteX2" fmla="*/ 17465 w 20939"/>
                <a:gd name="connsiteY2" fmla="*/ 15362 h 36804"/>
                <a:gd name="connsiteX3" fmla="*/ 20940 w 20939"/>
                <a:gd name="connsiteY3" fmla="*/ 36805 h 36804"/>
                <a:gd name="connsiteX4" fmla="*/ 12505 w 20939"/>
                <a:gd name="connsiteY4" fmla="*/ 29444 h 3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9" h="36804">
                  <a:moveTo>
                    <a:pt x="12505" y="29444"/>
                  </a:moveTo>
                  <a:cubicBezTo>
                    <a:pt x="7338" y="20117"/>
                    <a:pt x="1669" y="10699"/>
                    <a:pt x="0" y="0"/>
                  </a:cubicBezTo>
                  <a:cubicBezTo>
                    <a:pt x="6309" y="4480"/>
                    <a:pt x="12230" y="9578"/>
                    <a:pt x="17465" y="15362"/>
                  </a:cubicBezTo>
                  <a:cubicBezTo>
                    <a:pt x="19888" y="22220"/>
                    <a:pt x="20666" y="29512"/>
                    <a:pt x="20940" y="36805"/>
                  </a:cubicBezTo>
                  <a:cubicBezTo>
                    <a:pt x="17671" y="34839"/>
                    <a:pt x="14173" y="32941"/>
                    <a:pt x="12505" y="29444"/>
                  </a:cubicBezTo>
                  <a:close/>
                </a:path>
              </a:pathLst>
            </a:custGeom>
            <a:solidFill>
              <a:srgbClr val="B8DF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8E801FB9-6F7F-C569-7B8B-EB4B14C4780B}"/>
                </a:ext>
              </a:extLst>
            </p:cNvPr>
            <p:cNvSpPr/>
            <p:nvPr/>
          </p:nvSpPr>
          <p:spPr>
            <a:xfrm>
              <a:off x="9698788" y="2989029"/>
              <a:ext cx="10487" cy="20306"/>
            </a:xfrm>
            <a:custGeom>
              <a:avLst/>
              <a:gdLst>
                <a:gd name="connsiteX0" fmla="*/ 59985 w 100254"/>
                <a:gd name="connsiteY0" fmla="*/ 1235 h 194127"/>
                <a:gd name="connsiteX1" fmla="*/ 67551 w 100254"/>
                <a:gd name="connsiteY1" fmla="*/ 0 h 194127"/>
                <a:gd name="connsiteX2" fmla="*/ 67551 w 100254"/>
                <a:gd name="connsiteY2" fmla="*/ 10379 h 194127"/>
                <a:gd name="connsiteX3" fmla="*/ 72786 w 100254"/>
                <a:gd name="connsiteY3" fmla="*/ 10196 h 194127"/>
                <a:gd name="connsiteX4" fmla="*/ 72786 w 100254"/>
                <a:gd name="connsiteY4" fmla="*/ 13808 h 194127"/>
                <a:gd name="connsiteX5" fmla="*/ 83965 w 100254"/>
                <a:gd name="connsiteY5" fmla="*/ 100973 h 194127"/>
                <a:gd name="connsiteX6" fmla="*/ 99921 w 100254"/>
                <a:gd name="connsiteY6" fmla="*/ 178605 h 194127"/>
                <a:gd name="connsiteX7" fmla="*/ 94960 w 100254"/>
                <a:gd name="connsiteY7" fmla="*/ 194127 h 194127"/>
                <a:gd name="connsiteX8" fmla="*/ 60167 w 100254"/>
                <a:gd name="connsiteY8" fmla="*/ 146510 h 194127"/>
                <a:gd name="connsiteX9" fmla="*/ 23248 w 100254"/>
                <a:gd name="connsiteY9" fmla="*/ 82753 h 194127"/>
                <a:gd name="connsiteX10" fmla="*/ 8938 w 100254"/>
                <a:gd name="connsiteY10" fmla="*/ 50155 h 194127"/>
                <a:gd name="connsiteX11" fmla="*/ 10607 w 100254"/>
                <a:gd name="connsiteY11" fmla="*/ 83553 h 194127"/>
                <a:gd name="connsiteX12" fmla="*/ 0 w 100254"/>
                <a:gd name="connsiteY12" fmla="*/ 71895 h 194127"/>
                <a:gd name="connsiteX13" fmla="*/ 4938 w 100254"/>
                <a:gd name="connsiteY13" fmla="*/ 72672 h 194127"/>
                <a:gd name="connsiteX14" fmla="*/ 6241 w 100254"/>
                <a:gd name="connsiteY14" fmla="*/ 22792 h 194127"/>
                <a:gd name="connsiteX15" fmla="*/ 52692 w 100254"/>
                <a:gd name="connsiteY15" fmla="*/ 120038 h 194127"/>
                <a:gd name="connsiteX16" fmla="*/ 78021 w 100254"/>
                <a:gd name="connsiteY16" fmla="*/ 142555 h 194127"/>
                <a:gd name="connsiteX17" fmla="*/ 77450 w 100254"/>
                <a:gd name="connsiteY17" fmla="*/ 108676 h 194127"/>
                <a:gd name="connsiteX18" fmla="*/ 66660 w 100254"/>
                <a:gd name="connsiteY18" fmla="*/ 41605 h 194127"/>
                <a:gd name="connsiteX19" fmla="*/ 59985 w 100254"/>
                <a:gd name="connsiteY19" fmla="*/ 1235 h 19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254" h="194127">
                  <a:moveTo>
                    <a:pt x="59985" y="1235"/>
                  </a:moveTo>
                  <a:cubicBezTo>
                    <a:pt x="61882" y="937"/>
                    <a:pt x="65654" y="320"/>
                    <a:pt x="67551" y="0"/>
                  </a:cubicBezTo>
                  <a:cubicBezTo>
                    <a:pt x="67391" y="3383"/>
                    <a:pt x="67460" y="6881"/>
                    <a:pt x="67551" y="10379"/>
                  </a:cubicBezTo>
                  <a:cubicBezTo>
                    <a:pt x="69243" y="10264"/>
                    <a:pt x="70980" y="10196"/>
                    <a:pt x="72786" y="10196"/>
                  </a:cubicBezTo>
                  <a:cubicBezTo>
                    <a:pt x="72786" y="11110"/>
                    <a:pt x="72786" y="12916"/>
                    <a:pt x="72786" y="13808"/>
                  </a:cubicBezTo>
                  <a:cubicBezTo>
                    <a:pt x="70889" y="43320"/>
                    <a:pt x="78204" y="72260"/>
                    <a:pt x="83965" y="100973"/>
                  </a:cubicBezTo>
                  <a:cubicBezTo>
                    <a:pt x="89657" y="126759"/>
                    <a:pt x="96058" y="152431"/>
                    <a:pt x="99921" y="178605"/>
                  </a:cubicBezTo>
                  <a:cubicBezTo>
                    <a:pt x="101384" y="184389"/>
                    <a:pt x="97727" y="189372"/>
                    <a:pt x="94960" y="194127"/>
                  </a:cubicBezTo>
                  <a:cubicBezTo>
                    <a:pt x="79781" y="181212"/>
                    <a:pt x="71026" y="162809"/>
                    <a:pt x="60167" y="146510"/>
                  </a:cubicBezTo>
                  <a:cubicBezTo>
                    <a:pt x="47343" y="125547"/>
                    <a:pt x="33147" y="105339"/>
                    <a:pt x="23248" y="82753"/>
                  </a:cubicBezTo>
                  <a:cubicBezTo>
                    <a:pt x="17968" y="72078"/>
                    <a:pt x="15545" y="60145"/>
                    <a:pt x="8938" y="50155"/>
                  </a:cubicBezTo>
                  <a:cubicBezTo>
                    <a:pt x="7727" y="61356"/>
                    <a:pt x="11361" y="72329"/>
                    <a:pt x="10607" y="83553"/>
                  </a:cubicBezTo>
                  <a:cubicBezTo>
                    <a:pt x="5944" y="80764"/>
                    <a:pt x="2217" y="76810"/>
                    <a:pt x="0" y="71895"/>
                  </a:cubicBezTo>
                  <a:cubicBezTo>
                    <a:pt x="1234" y="72078"/>
                    <a:pt x="3703" y="72466"/>
                    <a:pt x="4938" y="72672"/>
                  </a:cubicBezTo>
                  <a:cubicBezTo>
                    <a:pt x="1692" y="56121"/>
                    <a:pt x="1074" y="39022"/>
                    <a:pt x="6241" y="22792"/>
                  </a:cubicBezTo>
                  <a:cubicBezTo>
                    <a:pt x="17008" y="57059"/>
                    <a:pt x="28689" y="92423"/>
                    <a:pt x="52692" y="120038"/>
                  </a:cubicBezTo>
                  <a:cubicBezTo>
                    <a:pt x="60305" y="128245"/>
                    <a:pt x="65380" y="141458"/>
                    <a:pt x="78021" y="142555"/>
                  </a:cubicBezTo>
                  <a:cubicBezTo>
                    <a:pt x="79393" y="131285"/>
                    <a:pt x="79255" y="119855"/>
                    <a:pt x="77450" y="108676"/>
                  </a:cubicBezTo>
                  <a:cubicBezTo>
                    <a:pt x="73769" y="86320"/>
                    <a:pt x="69723" y="64031"/>
                    <a:pt x="66660" y="41605"/>
                  </a:cubicBezTo>
                  <a:cubicBezTo>
                    <a:pt x="65014" y="28026"/>
                    <a:pt x="60282" y="14951"/>
                    <a:pt x="59985" y="1235"/>
                  </a:cubicBezTo>
                  <a:close/>
                </a:path>
              </a:pathLst>
            </a:custGeom>
            <a:solidFill>
              <a:srgbClr val="399FC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158A76A-83A1-BFC3-D4F7-FE5FB55DA123}"/>
                </a:ext>
              </a:extLst>
            </p:cNvPr>
            <p:cNvSpPr/>
            <p:nvPr/>
          </p:nvSpPr>
          <p:spPr>
            <a:xfrm>
              <a:off x="9683819" y="2990364"/>
              <a:ext cx="8563" cy="13725"/>
            </a:xfrm>
            <a:custGeom>
              <a:avLst/>
              <a:gdLst>
                <a:gd name="connsiteX0" fmla="*/ 40302 w 81860"/>
                <a:gd name="connsiteY0" fmla="*/ 0 h 131210"/>
                <a:gd name="connsiteX1" fmla="*/ 62636 w 81860"/>
                <a:gd name="connsiteY1" fmla="*/ 52601 h 131210"/>
                <a:gd name="connsiteX2" fmla="*/ 81244 w 81860"/>
                <a:gd name="connsiteY2" fmla="*/ 131033 h 131210"/>
                <a:gd name="connsiteX3" fmla="*/ 53675 w 81860"/>
                <a:gd name="connsiteY3" fmla="*/ 114391 h 131210"/>
                <a:gd name="connsiteX4" fmla="*/ 28438 w 81860"/>
                <a:gd name="connsiteY4" fmla="*/ 82593 h 131210"/>
                <a:gd name="connsiteX5" fmla="*/ 0 w 81860"/>
                <a:gd name="connsiteY5" fmla="*/ 14242 h 131210"/>
                <a:gd name="connsiteX6" fmla="*/ 26289 w 81860"/>
                <a:gd name="connsiteY6" fmla="*/ 55001 h 131210"/>
                <a:gd name="connsiteX7" fmla="*/ 67482 w 81860"/>
                <a:gd name="connsiteY7" fmla="*/ 106367 h 131210"/>
                <a:gd name="connsiteX8" fmla="*/ 64899 w 81860"/>
                <a:gd name="connsiteY8" fmla="*/ 79484 h 131210"/>
                <a:gd name="connsiteX9" fmla="*/ 40302 w 81860"/>
                <a:gd name="connsiteY9" fmla="*/ 0 h 1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60" h="131210">
                  <a:moveTo>
                    <a:pt x="40302" y="0"/>
                  </a:moveTo>
                  <a:cubicBezTo>
                    <a:pt x="49858" y="16596"/>
                    <a:pt x="53287" y="35867"/>
                    <a:pt x="62636" y="52601"/>
                  </a:cubicBezTo>
                  <a:cubicBezTo>
                    <a:pt x="71986" y="77747"/>
                    <a:pt x="84833" y="103373"/>
                    <a:pt x="81244" y="131033"/>
                  </a:cubicBezTo>
                  <a:cubicBezTo>
                    <a:pt x="68923" y="132817"/>
                    <a:pt x="62316" y="120678"/>
                    <a:pt x="53675" y="114391"/>
                  </a:cubicBezTo>
                  <a:cubicBezTo>
                    <a:pt x="42702" y="106139"/>
                    <a:pt x="34153" y="95006"/>
                    <a:pt x="28438" y="82593"/>
                  </a:cubicBezTo>
                  <a:cubicBezTo>
                    <a:pt x="17991" y="60213"/>
                    <a:pt x="8755" y="37285"/>
                    <a:pt x="0" y="14242"/>
                  </a:cubicBezTo>
                  <a:cubicBezTo>
                    <a:pt x="10973" y="26312"/>
                    <a:pt x="16962" y="41742"/>
                    <a:pt x="26289" y="55001"/>
                  </a:cubicBezTo>
                  <a:cubicBezTo>
                    <a:pt x="37467" y="73541"/>
                    <a:pt x="45720" y="97795"/>
                    <a:pt x="67482" y="106367"/>
                  </a:cubicBezTo>
                  <a:cubicBezTo>
                    <a:pt x="67917" y="97315"/>
                    <a:pt x="67437" y="88194"/>
                    <a:pt x="64899" y="79484"/>
                  </a:cubicBezTo>
                  <a:cubicBezTo>
                    <a:pt x="57333" y="52829"/>
                    <a:pt x="44691" y="27500"/>
                    <a:pt x="40302" y="0"/>
                  </a:cubicBezTo>
                  <a:close/>
                </a:path>
              </a:pathLst>
            </a:custGeom>
            <a:solidFill>
              <a:srgbClr val="77A9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351F17E3-AB7F-8538-C3E0-8DAA645D50E3}"/>
                </a:ext>
              </a:extLst>
            </p:cNvPr>
            <p:cNvSpPr/>
            <p:nvPr/>
          </p:nvSpPr>
          <p:spPr>
            <a:xfrm>
              <a:off x="9698413" y="2990474"/>
              <a:ext cx="27221" cy="48780"/>
            </a:xfrm>
            <a:custGeom>
              <a:avLst/>
              <a:gdLst>
                <a:gd name="connsiteX0" fmla="*/ 87554 w 260238"/>
                <a:gd name="connsiteY0" fmla="*/ 87165 h 466343"/>
                <a:gd name="connsiteX1" fmla="*/ 76375 w 260238"/>
                <a:gd name="connsiteY1" fmla="*/ 0 h 466343"/>
                <a:gd name="connsiteX2" fmla="*/ 97795 w 260238"/>
                <a:gd name="connsiteY2" fmla="*/ 30244 h 466343"/>
                <a:gd name="connsiteX3" fmla="*/ 114003 w 260238"/>
                <a:gd name="connsiteY3" fmla="*/ 66591 h 466343"/>
                <a:gd name="connsiteX4" fmla="*/ 131148 w 260238"/>
                <a:gd name="connsiteY4" fmla="*/ 98138 h 466343"/>
                <a:gd name="connsiteX5" fmla="*/ 133823 w 260238"/>
                <a:gd name="connsiteY5" fmla="*/ 95692 h 466343"/>
                <a:gd name="connsiteX6" fmla="*/ 134600 w 260238"/>
                <a:gd name="connsiteY6" fmla="*/ 146693 h 466343"/>
                <a:gd name="connsiteX7" fmla="*/ 154511 w 260238"/>
                <a:gd name="connsiteY7" fmla="*/ 201945 h 466343"/>
                <a:gd name="connsiteX8" fmla="*/ 161392 w 260238"/>
                <a:gd name="connsiteY8" fmla="*/ 229720 h 466343"/>
                <a:gd name="connsiteX9" fmla="*/ 197533 w 260238"/>
                <a:gd name="connsiteY9" fmla="*/ 316657 h 466343"/>
                <a:gd name="connsiteX10" fmla="*/ 234932 w 260238"/>
                <a:gd name="connsiteY10" fmla="*/ 421127 h 466343"/>
                <a:gd name="connsiteX11" fmla="*/ 260238 w 260238"/>
                <a:gd name="connsiteY11" fmla="*/ 466344 h 466343"/>
                <a:gd name="connsiteX12" fmla="*/ 199476 w 260238"/>
                <a:gd name="connsiteY12" fmla="*/ 443210 h 466343"/>
                <a:gd name="connsiteX13" fmla="*/ 165278 w 260238"/>
                <a:gd name="connsiteY13" fmla="*/ 391820 h 466343"/>
                <a:gd name="connsiteX14" fmla="*/ 165369 w 260238"/>
                <a:gd name="connsiteY14" fmla="*/ 403776 h 466343"/>
                <a:gd name="connsiteX15" fmla="*/ 145161 w 260238"/>
                <a:gd name="connsiteY15" fmla="*/ 373852 h 466343"/>
                <a:gd name="connsiteX16" fmla="*/ 115009 w 260238"/>
                <a:gd name="connsiteY16" fmla="*/ 328704 h 466343"/>
                <a:gd name="connsiteX17" fmla="*/ 92743 w 260238"/>
                <a:gd name="connsiteY17" fmla="*/ 300518 h 466343"/>
                <a:gd name="connsiteX18" fmla="*/ 71918 w 260238"/>
                <a:gd name="connsiteY18" fmla="*/ 273177 h 466343"/>
                <a:gd name="connsiteX19" fmla="*/ 52372 w 260238"/>
                <a:gd name="connsiteY19" fmla="*/ 242065 h 466343"/>
                <a:gd name="connsiteX20" fmla="*/ 63482 w 260238"/>
                <a:gd name="connsiteY20" fmla="*/ 279418 h 466343"/>
                <a:gd name="connsiteX21" fmla="*/ 70203 w 260238"/>
                <a:gd name="connsiteY21" fmla="*/ 310942 h 466343"/>
                <a:gd name="connsiteX22" fmla="*/ 64511 w 260238"/>
                <a:gd name="connsiteY22" fmla="*/ 315239 h 466343"/>
                <a:gd name="connsiteX23" fmla="*/ 60579 w 260238"/>
                <a:gd name="connsiteY23" fmla="*/ 307764 h 466343"/>
                <a:gd name="connsiteX24" fmla="*/ 44600 w 260238"/>
                <a:gd name="connsiteY24" fmla="*/ 250729 h 466343"/>
                <a:gd name="connsiteX25" fmla="*/ 39548 w 260238"/>
                <a:gd name="connsiteY25" fmla="*/ 248420 h 466343"/>
                <a:gd name="connsiteX26" fmla="*/ 41903 w 260238"/>
                <a:gd name="connsiteY26" fmla="*/ 228143 h 466343"/>
                <a:gd name="connsiteX27" fmla="*/ 38291 w 260238"/>
                <a:gd name="connsiteY27" fmla="*/ 213535 h 466343"/>
                <a:gd name="connsiteX28" fmla="*/ 35410 w 260238"/>
                <a:gd name="connsiteY28" fmla="*/ 216370 h 466343"/>
                <a:gd name="connsiteX29" fmla="*/ 23637 w 260238"/>
                <a:gd name="connsiteY29" fmla="*/ 180434 h 466343"/>
                <a:gd name="connsiteX30" fmla="*/ 15568 w 260238"/>
                <a:gd name="connsiteY30" fmla="*/ 157597 h 466343"/>
                <a:gd name="connsiteX31" fmla="*/ 26952 w 260238"/>
                <a:gd name="connsiteY31" fmla="*/ 173850 h 466343"/>
                <a:gd name="connsiteX32" fmla="*/ 17671 w 260238"/>
                <a:gd name="connsiteY32" fmla="*/ 126050 h 466343"/>
                <a:gd name="connsiteX33" fmla="*/ 9899 w 260238"/>
                <a:gd name="connsiteY33" fmla="*/ 95440 h 466343"/>
                <a:gd name="connsiteX34" fmla="*/ 4412 w 260238"/>
                <a:gd name="connsiteY34" fmla="*/ 74866 h 466343"/>
                <a:gd name="connsiteX35" fmla="*/ 0 w 260238"/>
                <a:gd name="connsiteY35" fmla="*/ 57721 h 466343"/>
                <a:gd name="connsiteX36" fmla="*/ 640 w 260238"/>
                <a:gd name="connsiteY36" fmla="*/ 52692 h 466343"/>
                <a:gd name="connsiteX37" fmla="*/ 3589 w 260238"/>
                <a:gd name="connsiteY37" fmla="*/ 58087 h 466343"/>
                <a:gd name="connsiteX38" fmla="*/ 14196 w 260238"/>
                <a:gd name="connsiteY38" fmla="*/ 69746 h 466343"/>
                <a:gd name="connsiteX39" fmla="*/ 12527 w 260238"/>
                <a:gd name="connsiteY39" fmla="*/ 36347 h 466343"/>
                <a:gd name="connsiteX40" fmla="*/ 26838 w 260238"/>
                <a:gd name="connsiteY40" fmla="*/ 68946 h 466343"/>
                <a:gd name="connsiteX41" fmla="*/ 63757 w 260238"/>
                <a:gd name="connsiteY41" fmla="*/ 132702 h 466343"/>
                <a:gd name="connsiteX42" fmla="*/ 98549 w 260238"/>
                <a:gd name="connsiteY42" fmla="*/ 180320 h 466343"/>
                <a:gd name="connsiteX43" fmla="*/ 103510 w 260238"/>
                <a:gd name="connsiteY43" fmla="*/ 164798 h 466343"/>
                <a:gd name="connsiteX44" fmla="*/ 87554 w 260238"/>
                <a:gd name="connsiteY44" fmla="*/ 87165 h 4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60238" h="466343">
                  <a:moveTo>
                    <a:pt x="87554" y="87165"/>
                  </a:moveTo>
                  <a:cubicBezTo>
                    <a:pt x="81793" y="58453"/>
                    <a:pt x="74478" y="29512"/>
                    <a:pt x="76375" y="0"/>
                  </a:cubicBezTo>
                  <a:cubicBezTo>
                    <a:pt x="83210" y="10287"/>
                    <a:pt x="91989" y="19202"/>
                    <a:pt x="97795" y="30244"/>
                  </a:cubicBezTo>
                  <a:cubicBezTo>
                    <a:pt x="105888" y="41079"/>
                    <a:pt x="107671" y="54841"/>
                    <a:pt x="114003" y="66591"/>
                  </a:cubicBezTo>
                  <a:cubicBezTo>
                    <a:pt x="119306" y="77312"/>
                    <a:pt x="125433" y="87599"/>
                    <a:pt x="131148" y="98138"/>
                  </a:cubicBezTo>
                  <a:cubicBezTo>
                    <a:pt x="131811" y="97521"/>
                    <a:pt x="133160" y="96309"/>
                    <a:pt x="133823" y="95692"/>
                  </a:cubicBezTo>
                  <a:cubicBezTo>
                    <a:pt x="133845" y="112677"/>
                    <a:pt x="133274" y="129708"/>
                    <a:pt x="134600" y="146693"/>
                  </a:cubicBezTo>
                  <a:cubicBezTo>
                    <a:pt x="135766" y="166489"/>
                    <a:pt x="141321" y="186652"/>
                    <a:pt x="154511" y="201945"/>
                  </a:cubicBezTo>
                  <a:cubicBezTo>
                    <a:pt x="151699" y="211821"/>
                    <a:pt x="158489" y="220690"/>
                    <a:pt x="161392" y="229720"/>
                  </a:cubicBezTo>
                  <a:cubicBezTo>
                    <a:pt x="173965" y="258501"/>
                    <a:pt x="184778" y="287968"/>
                    <a:pt x="197533" y="316657"/>
                  </a:cubicBezTo>
                  <a:cubicBezTo>
                    <a:pt x="211364" y="350969"/>
                    <a:pt x="223457" y="385945"/>
                    <a:pt x="234932" y="421127"/>
                  </a:cubicBezTo>
                  <a:cubicBezTo>
                    <a:pt x="239962" y="437975"/>
                    <a:pt x="253380" y="450342"/>
                    <a:pt x="260238" y="466344"/>
                  </a:cubicBezTo>
                  <a:cubicBezTo>
                    <a:pt x="239161" y="461338"/>
                    <a:pt x="217421" y="455806"/>
                    <a:pt x="199476" y="443210"/>
                  </a:cubicBezTo>
                  <a:cubicBezTo>
                    <a:pt x="182286" y="430477"/>
                    <a:pt x="176845" y="408714"/>
                    <a:pt x="165278" y="391820"/>
                  </a:cubicBezTo>
                  <a:cubicBezTo>
                    <a:pt x="165164" y="395752"/>
                    <a:pt x="165209" y="399730"/>
                    <a:pt x="165369" y="403776"/>
                  </a:cubicBezTo>
                  <a:cubicBezTo>
                    <a:pt x="155677" y="396027"/>
                    <a:pt x="151836" y="383842"/>
                    <a:pt x="145161" y="373852"/>
                  </a:cubicBezTo>
                  <a:cubicBezTo>
                    <a:pt x="136314" y="357988"/>
                    <a:pt x="125090" y="343723"/>
                    <a:pt x="115009" y="328704"/>
                  </a:cubicBezTo>
                  <a:cubicBezTo>
                    <a:pt x="107922" y="319011"/>
                    <a:pt x="98824" y="310919"/>
                    <a:pt x="92743" y="300518"/>
                  </a:cubicBezTo>
                  <a:cubicBezTo>
                    <a:pt x="86960" y="290482"/>
                    <a:pt x="77633" y="283167"/>
                    <a:pt x="71918" y="273177"/>
                  </a:cubicBezTo>
                  <a:cubicBezTo>
                    <a:pt x="65220" y="262890"/>
                    <a:pt x="60945" y="251003"/>
                    <a:pt x="52372" y="242065"/>
                  </a:cubicBezTo>
                  <a:cubicBezTo>
                    <a:pt x="54178" y="255003"/>
                    <a:pt x="59619" y="267005"/>
                    <a:pt x="63482" y="279418"/>
                  </a:cubicBezTo>
                  <a:cubicBezTo>
                    <a:pt x="66614" y="289636"/>
                    <a:pt x="72078" y="299923"/>
                    <a:pt x="70203" y="310942"/>
                  </a:cubicBezTo>
                  <a:cubicBezTo>
                    <a:pt x="70203" y="314119"/>
                    <a:pt x="67414" y="315788"/>
                    <a:pt x="64511" y="315239"/>
                  </a:cubicBezTo>
                  <a:cubicBezTo>
                    <a:pt x="62957" y="312816"/>
                    <a:pt x="61676" y="310256"/>
                    <a:pt x="60579" y="307764"/>
                  </a:cubicBezTo>
                  <a:cubicBezTo>
                    <a:pt x="55184" y="288767"/>
                    <a:pt x="50338" y="269611"/>
                    <a:pt x="44600" y="250729"/>
                  </a:cubicBezTo>
                  <a:cubicBezTo>
                    <a:pt x="43343" y="250134"/>
                    <a:pt x="40805" y="248991"/>
                    <a:pt x="39548" y="248420"/>
                  </a:cubicBezTo>
                  <a:cubicBezTo>
                    <a:pt x="46772" y="243619"/>
                    <a:pt x="43137" y="234978"/>
                    <a:pt x="41903" y="228143"/>
                  </a:cubicBezTo>
                  <a:cubicBezTo>
                    <a:pt x="40760" y="223205"/>
                    <a:pt x="39502" y="218358"/>
                    <a:pt x="38291" y="213535"/>
                  </a:cubicBezTo>
                  <a:cubicBezTo>
                    <a:pt x="37559" y="214244"/>
                    <a:pt x="36119" y="215661"/>
                    <a:pt x="35410" y="216370"/>
                  </a:cubicBezTo>
                  <a:cubicBezTo>
                    <a:pt x="26998" y="205877"/>
                    <a:pt x="29855" y="191750"/>
                    <a:pt x="23637" y="180434"/>
                  </a:cubicBezTo>
                  <a:cubicBezTo>
                    <a:pt x="20208" y="173073"/>
                    <a:pt x="17008" y="165575"/>
                    <a:pt x="15568" y="157597"/>
                  </a:cubicBezTo>
                  <a:cubicBezTo>
                    <a:pt x="19340" y="162969"/>
                    <a:pt x="23043" y="168478"/>
                    <a:pt x="26952" y="173850"/>
                  </a:cubicBezTo>
                  <a:cubicBezTo>
                    <a:pt x="25855" y="157528"/>
                    <a:pt x="20140" y="142098"/>
                    <a:pt x="17671" y="126050"/>
                  </a:cubicBezTo>
                  <a:cubicBezTo>
                    <a:pt x="16025" y="115603"/>
                    <a:pt x="12824" y="105522"/>
                    <a:pt x="9899" y="95440"/>
                  </a:cubicBezTo>
                  <a:cubicBezTo>
                    <a:pt x="8687" y="88400"/>
                    <a:pt x="6607" y="81587"/>
                    <a:pt x="4412" y="74866"/>
                  </a:cubicBezTo>
                  <a:cubicBezTo>
                    <a:pt x="3155" y="69060"/>
                    <a:pt x="1715" y="63345"/>
                    <a:pt x="0" y="57721"/>
                  </a:cubicBezTo>
                  <a:cubicBezTo>
                    <a:pt x="160" y="56464"/>
                    <a:pt x="480" y="53950"/>
                    <a:pt x="640" y="52692"/>
                  </a:cubicBezTo>
                  <a:cubicBezTo>
                    <a:pt x="1577" y="54430"/>
                    <a:pt x="2560" y="56213"/>
                    <a:pt x="3589" y="58087"/>
                  </a:cubicBezTo>
                  <a:cubicBezTo>
                    <a:pt x="5807" y="63002"/>
                    <a:pt x="9533" y="66957"/>
                    <a:pt x="14196" y="69746"/>
                  </a:cubicBezTo>
                  <a:cubicBezTo>
                    <a:pt x="14951" y="58522"/>
                    <a:pt x="11316" y="47549"/>
                    <a:pt x="12527" y="36347"/>
                  </a:cubicBezTo>
                  <a:cubicBezTo>
                    <a:pt x="19134" y="46337"/>
                    <a:pt x="21557" y="58270"/>
                    <a:pt x="26838" y="68946"/>
                  </a:cubicBezTo>
                  <a:cubicBezTo>
                    <a:pt x="36736" y="91531"/>
                    <a:pt x="50932" y="111740"/>
                    <a:pt x="63757" y="132702"/>
                  </a:cubicBezTo>
                  <a:cubicBezTo>
                    <a:pt x="74615" y="149002"/>
                    <a:pt x="83371" y="167404"/>
                    <a:pt x="98549" y="180320"/>
                  </a:cubicBezTo>
                  <a:cubicBezTo>
                    <a:pt x="101316" y="175565"/>
                    <a:pt x="104973" y="170581"/>
                    <a:pt x="103510" y="164798"/>
                  </a:cubicBezTo>
                  <a:cubicBezTo>
                    <a:pt x="99647" y="138623"/>
                    <a:pt x="93246" y="112951"/>
                    <a:pt x="87554" y="87165"/>
                  </a:cubicBezTo>
                  <a:close/>
                </a:path>
              </a:pathLst>
            </a:custGeom>
            <a:solidFill>
              <a:srgbClr val="0D8F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3CE25CF-8BE9-80A9-CC49-73DE48B916BC}"/>
                </a:ext>
              </a:extLst>
            </p:cNvPr>
            <p:cNvSpPr/>
            <p:nvPr/>
          </p:nvSpPr>
          <p:spPr>
            <a:xfrm>
              <a:off x="9681880" y="2991875"/>
              <a:ext cx="1957" cy="11176"/>
            </a:xfrm>
            <a:custGeom>
              <a:avLst/>
              <a:gdLst>
                <a:gd name="connsiteX0" fmla="*/ 8527 w 18706"/>
                <a:gd name="connsiteY0" fmla="*/ 84993 h 106847"/>
                <a:gd name="connsiteX1" fmla="*/ 10836 w 18706"/>
                <a:gd name="connsiteY1" fmla="*/ 0 h 106847"/>
                <a:gd name="connsiteX2" fmla="*/ 11933 w 18706"/>
                <a:gd name="connsiteY2" fmla="*/ 19385 h 106847"/>
                <a:gd name="connsiteX3" fmla="*/ 18014 w 18706"/>
                <a:gd name="connsiteY3" fmla="*/ 94092 h 106847"/>
                <a:gd name="connsiteX4" fmla="*/ 3726 w 18706"/>
                <a:gd name="connsiteY4" fmla="*/ 106848 h 106847"/>
                <a:gd name="connsiteX5" fmla="*/ 0 w 18706"/>
                <a:gd name="connsiteY5" fmla="*/ 95966 h 106847"/>
                <a:gd name="connsiteX6" fmla="*/ 8527 w 18706"/>
                <a:gd name="connsiteY6" fmla="*/ 84993 h 10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06" h="106847">
                  <a:moveTo>
                    <a:pt x="8527" y="84993"/>
                  </a:moveTo>
                  <a:cubicBezTo>
                    <a:pt x="11750" y="56807"/>
                    <a:pt x="-503" y="27203"/>
                    <a:pt x="10836" y="0"/>
                  </a:cubicBezTo>
                  <a:cubicBezTo>
                    <a:pt x="11019" y="6447"/>
                    <a:pt x="11704" y="12893"/>
                    <a:pt x="11933" y="19385"/>
                  </a:cubicBezTo>
                  <a:cubicBezTo>
                    <a:pt x="9533" y="44554"/>
                    <a:pt x="21672" y="68923"/>
                    <a:pt x="18014" y="94092"/>
                  </a:cubicBezTo>
                  <a:cubicBezTo>
                    <a:pt x="17328" y="101613"/>
                    <a:pt x="9601" y="104265"/>
                    <a:pt x="3726" y="106848"/>
                  </a:cubicBezTo>
                  <a:cubicBezTo>
                    <a:pt x="2400" y="103190"/>
                    <a:pt x="1166" y="99555"/>
                    <a:pt x="0" y="95966"/>
                  </a:cubicBezTo>
                  <a:cubicBezTo>
                    <a:pt x="3452" y="92926"/>
                    <a:pt x="8435" y="90228"/>
                    <a:pt x="8527" y="84993"/>
                  </a:cubicBezTo>
                  <a:close/>
                </a:path>
              </a:pathLst>
            </a:custGeom>
            <a:solidFill>
              <a:srgbClr val="84AB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6B9AFA0-90F1-4874-6721-E788EA5A06CC}"/>
                </a:ext>
              </a:extLst>
            </p:cNvPr>
            <p:cNvSpPr/>
            <p:nvPr/>
          </p:nvSpPr>
          <p:spPr>
            <a:xfrm>
              <a:off x="9737310" y="2992076"/>
              <a:ext cx="13613" cy="12585"/>
            </a:xfrm>
            <a:custGeom>
              <a:avLst/>
              <a:gdLst>
                <a:gd name="connsiteX0" fmla="*/ 0 w 130141"/>
                <a:gd name="connsiteY0" fmla="*/ 366 h 120312"/>
                <a:gd name="connsiteX1" fmla="*/ 32667 w 130141"/>
                <a:gd name="connsiteY1" fmla="*/ 59619 h 120312"/>
                <a:gd name="connsiteX2" fmla="*/ 36187 w 130141"/>
                <a:gd name="connsiteY2" fmla="*/ 0 h 120312"/>
                <a:gd name="connsiteX3" fmla="*/ 48829 w 130141"/>
                <a:gd name="connsiteY3" fmla="*/ 10744 h 120312"/>
                <a:gd name="connsiteX4" fmla="*/ 52715 w 130141"/>
                <a:gd name="connsiteY4" fmla="*/ 10973 h 120312"/>
                <a:gd name="connsiteX5" fmla="*/ 52989 w 130141"/>
                <a:gd name="connsiteY5" fmla="*/ 10996 h 120312"/>
                <a:gd name="connsiteX6" fmla="*/ 130142 w 130141"/>
                <a:gd name="connsiteY6" fmla="*/ 115420 h 120312"/>
                <a:gd name="connsiteX7" fmla="*/ 126050 w 130141"/>
                <a:gd name="connsiteY7" fmla="*/ 120312 h 120312"/>
                <a:gd name="connsiteX8" fmla="*/ 94457 w 130141"/>
                <a:gd name="connsiteY8" fmla="*/ 87531 h 120312"/>
                <a:gd name="connsiteX9" fmla="*/ 70592 w 130141"/>
                <a:gd name="connsiteY9" fmla="*/ 68237 h 120312"/>
                <a:gd name="connsiteX10" fmla="*/ 63437 w 130141"/>
                <a:gd name="connsiteY10" fmla="*/ 74867 h 120312"/>
                <a:gd name="connsiteX11" fmla="*/ 50749 w 130141"/>
                <a:gd name="connsiteY11" fmla="*/ 114209 h 120312"/>
                <a:gd name="connsiteX12" fmla="*/ 41651 w 130141"/>
                <a:gd name="connsiteY12" fmla="*/ 99258 h 120312"/>
                <a:gd name="connsiteX13" fmla="*/ 13624 w 130141"/>
                <a:gd name="connsiteY13" fmla="*/ 36096 h 120312"/>
                <a:gd name="connsiteX14" fmla="*/ 0 w 130141"/>
                <a:gd name="connsiteY14" fmla="*/ 366 h 1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141" h="120312">
                  <a:moveTo>
                    <a:pt x="0" y="366"/>
                  </a:moveTo>
                  <a:cubicBezTo>
                    <a:pt x="13465" y="18631"/>
                    <a:pt x="18951" y="41514"/>
                    <a:pt x="32667" y="59619"/>
                  </a:cubicBezTo>
                  <a:cubicBezTo>
                    <a:pt x="47389" y="42474"/>
                    <a:pt x="33970" y="19682"/>
                    <a:pt x="36187" y="0"/>
                  </a:cubicBezTo>
                  <a:cubicBezTo>
                    <a:pt x="40394" y="3543"/>
                    <a:pt x="44417" y="7338"/>
                    <a:pt x="48829" y="10744"/>
                  </a:cubicBezTo>
                  <a:cubicBezTo>
                    <a:pt x="49789" y="10790"/>
                    <a:pt x="51755" y="10927"/>
                    <a:pt x="52715" y="10973"/>
                  </a:cubicBezTo>
                  <a:lnTo>
                    <a:pt x="52989" y="10996"/>
                  </a:lnTo>
                  <a:cubicBezTo>
                    <a:pt x="73746" y="49149"/>
                    <a:pt x="100287" y="83919"/>
                    <a:pt x="130142" y="115420"/>
                  </a:cubicBezTo>
                  <a:cubicBezTo>
                    <a:pt x="129113" y="116655"/>
                    <a:pt x="127056" y="119078"/>
                    <a:pt x="126050" y="120312"/>
                  </a:cubicBezTo>
                  <a:cubicBezTo>
                    <a:pt x="115009" y="109865"/>
                    <a:pt x="103807" y="99487"/>
                    <a:pt x="94457" y="87531"/>
                  </a:cubicBezTo>
                  <a:cubicBezTo>
                    <a:pt x="88057" y="79485"/>
                    <a:pt x="80239" y="72032"/>
                    <a:pt x="70592" y="68237"/>
                  </a:cubicBezTo>
                  <a:cubicBezTo>
                    <a:pt x="66294" y="65677"/>
                    <a:pt x="64122" y="71575"/>
                    <a:pt x="63437" y="74867"/>
                  </a:cubicBezTo>
                  <a:cubicBezTo>
                    <a:pt x="61265" y="88331"/>
                    <a:pt x="62271" y="104539"/>
                    <a:pt x="50749" y="114209"/>
                  </a:cubicBezTo>
                  <a:cubicBezTo>
                    <a:pt x="47069" y="109614"/>
                    <a:pt x="43754" y="104722"/>
                    <a:pt x="41651" y="99258"/>
                  </a:cubicBezTo>
                  <a:cubicBezTo>
                    <a:pt x="32896" y="77930"/>
                    <a:pt x="22334" y="57401"/>
                    <a:pt x="13624" y="36096"/>
                  </a:cubicBezTo>
                  <a:cubicBezTo>
                    <a:pt x="8778" y="24277"/>
                    <a:pt x="2446" y="13007"/>
                    <a:pt x="0" y="366"/>
                  </a:cubicBezTo>
                  <a:close/>
                </a:path>
              </a:pathLst>
            </a:custGeom>
            <a:solidFill>
              <a:srgbClr val="18A2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F85D4A30-3DBB-0C29-FBB9-5521DA6EA2C2}"/>
                </a:ext>
              </a:extLst>
            </p:cNvPr>
            <p:cNvSpPr/>
            <p:nvPr/>
          </p:nvSpPr>
          <p:spPr>
            <a:xfrm>
              <a:off x="9682270" y="2993902"/>
              <a:ext cx="2487" cy="9905"/>
            </a:xfrm>
            <a:custGeom>
              <a:avLst/>
              <a:gdLst>
                <a:gd name="connsiteX0" fmla="*/ 8207 w 23774"/>
                <a:gd name="connsiteY0" fmla="*/ 0 h 94690"/>
                <a:gd name="connsiteX1" fmla="*/ 15728 w 23774"/>
                <a:gd name="connsiteY1" fmla="*/ 23409 h 94690"/>
                <a:gd name="connsiteX2" fmla="*/ 21786 w 23774"/>
                <a:gd name="connsiteY2" fmla="*/ 82113 h 94690"/>
                <a:gd name="connsiteX3" fmla="*/ 2583 w 23774"/>
                <a:gd name="connsiteY3" fmla="*/ 94458 h 94690"/>
                <a:gd name="connsiteX4" fmla="*/ 0 w 23774"/>
                <a:gd name="connsiteY4" fmla="*/ 87462 h 94690"/>
                <a:gd name="connsiteX5" fmla="*/ 14288 w 23774"/>
                <a:gd name="connsiteY5" fmla="*/ 74706 h 94690"/>
                <a:gd name="connsiteX6" fmla="*/ 8207 w 23774"/>
                <a:gd name="connsiteY6" fmla="*/ 0 h 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4" h="94690">
                  <a:moveTo>
                    <a:pt x="8207" y="0"/>
                  </a:moveTo>
                  <a:cubicBezTo>
                    <a:pt x="13328" y="6698"/>
                    <a:pt x="13716" y="15453"/>
                    <a:pt x="15728" y="23409"/>
                  </a:cubicBezTo>
                  <a:cubicBezTo>
                    <a:pt x="19591" y="42611"/>
                    <a:pt x="27455" y="62385"/>
                    <a:pt x="21786" y="82113"/>
                  </a:cubicBezTo>
                  <a:cubicBezTo>
                    <a:pt x="19431" y="90343"/>
                    <a:pt x="11110" y="95920"/>
                    <a:pt x="2583" y="94458"/>
                  </a:cubicBezTo>
                  <a:cubicBezTo>
                    <a:pt x="1646" y="92080"/>
                    <a:pt x="800" y="89748"/>
                    <a:pt x="0" y="87462"/>
                  </a:cubicBezTo>
                  <a:cubicBezTo>
                    <a:pt x="5875" y="84879"/>
                    <a:pt x="13602" y="82227"/>
                    <a:pt x="14288" y="74706"/>
                  </a:cubicBezTo>
                  <a:cubicBezTo>
                    <a:pt x="17945" y="49537"/>
                    <a:pt x="5807" y="25169"/>
                    <a:pt x="8207" y="0"/>
                  </a:cubicBezTo>
                  <a:close/>
                </a:path>
              </a:pathLst>
            </a:custGeom>
            <a:solidFill>
              <a:srgbClr val="5F9D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B313236D-255C-1D56-FAB8-D0EC9C17542C}"/>
                </a:ext>
              </a:extLst>
            </p:cNvPr>
            <p:cNvSpPr/>
            <p:nvPr/>
          </p:nvSpPr>
          <p:spPr>
            <a:xfrm>
              <a:off x="9713503" y="2994749"/>
              <a:ext cx="8153" cy="19754"/>
            </a:xfrm>
            <a:custGeom>
              <a:avLst/>
              <a:gdLst>
                <a:gd name="connsiteX0" fmla="*/ 0 w 77947"/>
                <a:gd name="connsiteY0" fmla="*/ 0 h 188846"/>
                <a:gd name="connsiteX1" fmla="*/ 10973 w 77947"/>
                <a:gd name="connsiteY1" fmla="*/ 23409 h 188846"/>
                <a:gd name="connsiteX2" fmla="*/ 43023 w 77947"/>
                <a:gd name="connsiteY2" fmla="*/ 94160 h 188846"/>
                <a:gd name="connsiteX3" fmla="*/ 69906 w 77947"/>
                <a:gd name="connsiteY3" fmla="*/ 147607 h 188846"/>
                <a:gd name="connsiteX4" fmla="*/ 77061 w 77947"/>
                <a:gd name="connsiteY4" fmla="*/ 187109 h 188846"/>
                <a:gd name="connsiteX5" fmla="*/ 69929 w 77947"/>
                <a:gd name="connsiteY5" fmla="*/ 188847 h 188846"/>
                <a:gd name="connsiteX6" fmla="*/ 32598 w 77947"/>
                <a:gd name="connsiteY6" fmla="*/ 141206 h 188846"/>
                <a:gd name="connsiteX7" fmla="*/ 3269 w 77947"/>
                <a:gd name="connsiteY7" fmla="*/ 95578 h 188846"/>
                <a:gd name="connsiteX8" fmla="*/ 0 w 77947"/>
                <a:gd name="connsiteY8" fmla="*/ 0 h 18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947" h="188846">
                  <a:moveTo>
                    <a:pt x="0" y="0"/>
                  </a:moveTo>
                  <a:cubicBezTo>
                    <a:pt x="6309" y="6332"/>
                    <a:pt x="7681" y="15408"/>
                    <a:pt x="10973" y="23409"/>
                  </a:cubicBezTo>
                  <a:cubicBezTo>
                    <a:pt x="20460" y="47503"/>
                    <a:pt x="30907" y="71254"/>
                    <a:pt x="43023" y="94160"/>
                  </a:cubicBezTo>
                  <a:cubicBezTo>
                    <a:pt x="52944" y="111443"/>
                    <a:pt x="62248" y="129159"/>
                    <a:pt x="69906" y="147607"/>
                  </a:cubicBezTo>
                  <a:cubicBezTo>
                    <a:pt x="74638" y="160089"/>
                    <a:pt x="80124" y="173530"/>
                    <a:pt x="77061" y="187109"/>
                  </a:cubicBezTo>
                  <a:cubicBezTo>
                    <a:pt x="75278" y="187544"/>
                    <a:pt x="71712" y="188412"/>
                    <a:pt x="69929" y="188847"/>
                  </a:cubicBezTo>
                  <a:cubicBezTo>
                    <a:pt x="59391" y="171587"/>
                    <a:pt x="44234" y="157688"/>
                    <a:pt x="32598" y="141206"/>
                  </a:cubicBezTo>
                  <a:cubicBezTo>
                    <a:pt x="21763" y="126667"/>
                    <a:pt x="14425" y="109842"/>
                    <a:pt x="3269" y="95578"/>
                  </a:cubicBezTo>
                  <a:cubicBezTo>
                    <a:pt x="1463" y="63711"/>
                    <a:pt x="4984" y="31638"/>
                    <a:pt x="0" y="0"/>
                  </a:cubicBezTo>
                  <a:close/>
                </a:path>
              </a:pathLst>
            </a:custGeom>
            <a:solidFill>
              <a:srgbClr val="1DA4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1CE1A7A9-936E-DAD2-2B4B-2CD127F29B15}"/>
                </a:ext>
              </a:extLst>
            </p:cNvPr>
            <p:cNvSpPr/>
            <p:nvPr/>
          </p:nvSpPr>
          <p:spPr>
            <a:xfrm>
              <a:off x="9696540" y="2995230"/>
              <a:ext cx="2334" cy="7114"/>
            </a:xfrm>
            <a:custGeom>
              <a:avLst/>
              <a:gdLst>
                <a:gd name="connsiteX0" fmla="*/ 10629 w 22310"/>
                <a:gd name="connsiteY0" fmla="*/ 0 h 68008"/>
                <a:gd name="connsiteX1" fmla="*/ 17899 w 22310"/>
                <a:gd name="connsiteY1" fmla="*/ 12253 h 68008"/>
                <a:gd name="connsiteX2" fmla="*/ 22311 w 22310"/>
                <a:gd name="connsiteY2" fmla="*/ 29398 h 68008"/>
                <a:gd name="connsiteX3" fmla="*/ 17944 w 22310"/>
                <a:gd name="connsiteY3" fmla="*/ 68009 h 68008"/>
                <a:gd name="connsiteX4" fmla="*/ 6697 w 22310"/>
                <a:gd name="connsiteY4" fmla="*/ 44920 h 68008"/>
                <a:gd name="connsiteX5" fmla="*/ 3520 w 22310"/>
                <a:gd name="connsiteY5" fmla="*/ 40119 h 68008"/>
                <a:gd name="connsiteX6" fmla="*/ 616 w 22310"/>
                <a:gd name="connsiteY6" fmla="*/ 17556 h 68008"/>
                <a:gd name="connsiteX7" fmla="*/ 10629 w 22310"/>
                <a:gd name="connsiteY7" fmla="*/ 44051 h 68008"/>
                <a:gd name="connsiteX8" fmla="*/ 10629 w 22310"/>
                <a:gd name="connsiteY8" fmla="*/ 0 h 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10" h="68008">
                  <a:moveTo>
                    <a:pt x="10629" y="0"/>
                  </a:moveTo>
                  <a:cubicBezTo>
                    <a:pt x="12869" y="4138"/>
                    <a:pt x="15453" y="8115"/>
                    <a:pt x="17899" y="12253"/>
                  </a:cubicBezTo>
                  <a:cubicBezTo>
                    <a:pt x="19613" y="17877"/>
                    <a:pt x="21053" y="23592"/>
                    <a:pt x="22311" y="29398"/>
                  </a:cubicBezTo>
                  <a:cubicBezTo>
                    <a:pt x="20116" y="42154"/>
                    <a:pt x="24208" y="56099"/>
                    <a:pt x="17944" y="68009"/>
                  </a:cubicBezTo>
                  <a:cubicBezTo>
                    <a:pt x="15018" y="59916"/>
                    <a:pt x="11818" y="51846"/>
                    <a:pt x="6697" y="44920"/>
                  </a:cubicBezTo>
                  <a:cubicBezTo>
                    <a:pt x="5577" y="43274"/>
                    <a:pt x="4503" y="41674"/>
                    <a:pt x="3520" y="40119"/>
                  </a:cubicBezTo>
                  <a:cubicBezTo>
                    <a:pt x="662" y="32941"/>
                    <a:pt x="-961" y="25192"/>
                    <a:pt x="616" y="17556"/>
                  </a:cubicBezTo>
                  <a:cubicBezTo>
                    <a:pt x="3634" y="26495"/>
                    <a:pt x="6949" y="35341"/>
                    <a:pt x="10629" y="44051"/>
                  </a:cubicBezTo>
                  <a:cubicBezTo>
                    <a:pt x="14584" y="29626"/>
                    <a:pt x="11589" y="14584"/>
                    <a:pt x="10629" y="0"/>
                  </a:cubicBezTo>
                  <a:close/>
                </a:path>
              </a:pathLst>
            </a:custGeom>
            <a:solidFill>
              <a:srgbClr val="9BC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BD90B938-7738-C94F-FFEF-A8D06C4BDC9C}"/>
                </a:ext>
              </a:extLst>
            </p:cNvPr>
            <p:cNvSpPr/>
            <p:nvPr/>
          </p:nvSpPr>
          <p:spPr>
            <a:xfrm>
              <a:off x="9747473" y="2996777"/>
              <a:ext cx="12496" cy="12870"/>
            </a:xfrm>
            <a:custGeom>
              <a:avLst/>
              <a:gdLst>
                <a:gd name="connsiteX0" fmla="*/ 0 w 119466"/>
                <a:gd name="connsiteY0" fmla="*/ 2699 h 123034"/>
                <a:gd name="connsiteX1" fmla="*/ 35936 w 119466"/>
                <a:gd name="connsiteY1" fmla="*/ 2174 h 123034"/>
                <a:gd name="connsiteX2" fmla="*/ 61036 w 119466"/>
                <a:gd name="connsiteY2" fmla="*/ 15432 h 123034"/>
                <a:gd name="connsiteX3" fmla="*/ 89520 w 119466"/>
                <a:gd name="connsiteY3" fmla="*/ 34132 h 123034"/>
                <a:gd name="connsiteX4" fmla="*/ 112974 w 119466"/>
                <a:gd name="connsiteY4" fmla="*/ 78549 h 123034"/>
                <a:gd name="connsiteX5" fmla="*/ 119466 w 119466"/>
                <a:gd name="connsiteY5" fmla="*/ 123035 h 123034"/>
                <a:gd name="connsiteX6" fmla="*/ 108539 w 119466"/>
                <a:gd name="connsiteY6" fmla="*/ 116565 h 123034"/>
                <a:gd name="connsiteX7" fmla="*/ 102344 w 119466"/>
                <a:gd name="connsiteY7" fmla="*/ 79578 h 123034"/>
                <a:gd name="connsiteX8" fmla="*/ 73586 w 119466"/>
                <a:gd name="connsiteY8" fmla="*/ 39504 h 123034"/>
                <a:gd name="connsiteX9" fmla="*/ 38016 w 119466"/>
                <a:gd name="connsiteY9" fmla="*/ 13741 h 123034"/>
                <a:gd name="connsiteX10" fmla="*/ 7750 w 119466"/>
                <a:gd name="connsiteY10" fmla="*/ 11523 h 123034"/>
                <a:gd name="connsiteX11" fmla="*/ 7818 w 119466"/>
                <a:gd name="connsiteY11" fmla="*/ 14632 h 123034"/>
                <a:gd name="connsiteX12" fmla="*/ 0 w 119466"/>
                <a:gd name="connsiteY12" fmla="*/ 2699 h 12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466" h="123034">
                  <a:moveTo>
                    <a:pt x="0" y="2699"/>
                  </a:moveTo>
                  <a:cubicBezTo>
                    <a:pt x="11522" y="-2170"/>
                    <a:pt x="24026" y="757"/>
                    <a:pt x="35936" y="2174"/>
                  </a:cubicBezTo>
                  <a:cubicBezTo>
                    <a:pt x="45812" y="2974"/>
                    <a:pt x="52692" y="10952"/>
                    <a:pt x="61036" y="15432"/>
                  </a:cubicBezTo>
                  <a:cubicBezTo>
                    <a:pt x="71369" y="20553"/>
                    <a:pt x="77518" y="32075"/>
                    <a:pt x="89520" y="34132"/>
                  </a:cubicBezTo>
                  <a:cubicBezTo>
                    <a:pt x="104059" y="43870"/>
                    <a:pt x="112311" y="61290"/>
                    <a:pt x="112974" y="78549"/>
                  </a:cubicBezTo>
                  <a:cubicBezTo>
                    <a:pt x="114963" y="93362"/>
                    <a:pt x="115900" y="108473"/>
                    <a:pt x="119466" y="123035"/>
                  </a:cubicBezTo>
                  <a:cubicBezTo>
                    <a:pt x="115649" y="121046"/>
                    <a:pt x="112014" y="118920"/>
                    <a:pt x="108539" y="116565"/>
                  </a:cubicBezTo>
                  <a:cubicBezTo>
                    <a:pt x="110757" y="103627"/>
                    <a:pt x="103396" y="92151"/>
                    <a:pt x="102344" y="79578"/>
                  </a:cubicBezTo>
                  <a:cubicBezTo>
                    <a:pt x="100676" y="62433"/>
                    <a:pt x="90183" y="45516"/>
                    <a:pt x="73586" y="39504"/>
                  </a:cubicBezTo>
                  <a:cubicBezTo>
                    <a:pt x="62316" y="30177"/>
                    <a:pt x="50818" y="20851"/>
                    <a:pt x="38016" y="13741"/>
                  </a:cubicBezTo>
                  <a:cubicBezTo>
                    <a:pt x="28049" y="11798"/>
                    <a:pt x="17831" y="11409"/>
                    <a:pt x="7750" y="11523"/>
                  </a:cubicBezTo>
                  <a:lnTo>
                    <a:pt x="7818" y="14632"/>
                  </a:lnTo>
                  <a:cubicBezTo>
                    <a:pt x="4938" y="10769"/>
                    <a:pt x="2446" y="6723"/>
                    <a:pt x="0" y="2699"/>
                  </a:cubicBezTo>
                  <a:close/>
                </a:path>
              </a:pathLst>
            </a:custGeom>
            <a:solidFill>
              <a:srgbClr val="010D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48E875-0897-AAEB-BF7A-EC8140A1BD71}"/>
                </a:ext>
              </a:extLst>
            </p:cNvPr>
            <p:cNvSpPr/>
            <p:nvPr/>
          </p:nvSpPr>
          <p:spPr>
            <a:xfrm>
              <a:off x="9698417" y="2998305"/>
              <a:ext cx="1035" cy="5674"/>
            </a:xfrm>
            <a:custGeom>
              <a:avLst/>
              <a:gdLst>
                <a:gd name="connsiteX0" fmla="*/ 4366 w 9895"/>
                <a:gd name="connsiteY0" fmla="*/ 0 h 54247"/>
                <a:gd name="connsiteX1" fmla="*/ 9853 w 9895"/>
                <a:gd name="connsiteY1" fmla="*/ 20574 h 54247"/>
                <a:gd name="connsiteX2" fmla="*/ 8755 w 9895"/>
                <a:gd name="connsiteY2" fmla="*/ 54247 h 54247"/>
                <a:gd name="connsiteX3" fmla="*/ 0 w 9895"/>
                <a:gd name="connsiteY3" fmla="*/ 38611 h 54247"/>
                <a:gd name="connsiteX4" fmla="*/ 4366 w 9895"/>
                <a:gd name="connsiteY4" fmla="*/ 0 h 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5" h="54247">
                  <a:moveTo>
                    <a:pt x="4366" y="0"/>
                  </a:moveTo>
                  <a:cubicBezTo>
                    <a:pt x="6561" y="6721"/>
                    <a:pt x="8641" y="13534"/>
                    <a:pt x="9853" y="20574"/>
                  </a:cubicBezTo>
                  <a:cubicBezTo>
                    <a:pt x="9898" y="31776"/>
                    <a:pt x="10127" y="43046"/>
                    <a:pt x="8755" y="54247"/>
                  </a:cubicBezTo>
                  <a:cubicBezTo>
                    <a:pt x="4732" y="49675"/>
                    <a:pt x="1829" y="44326"/>
                    <a:pt x="0" y="38611"/>
                  </a:cubicBezTo>
                  <a:cubicBezTo>
                    <a:pt x="6264" y="26701"/>
                    <a:pt x="2172" y="12756"/>
                    <a:pt x="4366" y="0"/>
                  </a:cubicBezTo>
                  <a:close/>
                </a:path>
              </a:pathLst>
            </a:custGeom>
            <a:solidFill>
              <a:srgbClr val="70B1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58D4C217-D1F1-6831-75FF-ECC8778F449B}"/>
                </a:ext>
              </a:extLst>
            </p:cNvPr>
            <p:cNvSpPr/>
            <p:nvPr/>
          </p:nvSpPr>
          <p:spPr>
            <a:xfrm>
              <a:off x="9664082" y="2999818"/>
              <a:ext cx="22539" cy="38137"/>
            </a:xfrm>
            <a:custGeom>
              <a:avLst/>
              <a:gdLst>
                <a:gd name="connsiteX0" fmla="*/ 6538 w 215478"/>
                <a:gd name="connsiteY0" fmla="*/ 0 h 364594"/>
                <a:gd name="connsiteX1" fmla="*/ 9921 w 215478"/>
                <a:gd name="connsiteY1" fmla="*/ 4206 h 364594"/>
                <a:gd name="connsiteX2" fmla="*/ 23980 w 215478"/>
                <a:gd name="connsiteY2" fmla="*/ 38999 h 364594"/>
                <a:gd name="connsiteX3" fmla="*/ 41331 w 215478"/>
                <a:gd name="connsiteY3" fmla="*/ 67163 h 364594"/>
                <a:gd name="connsiteX4" fmla="*/ 90983 w 215478"/>
                <a:gd name="connsiteY4" fmla="*/ 120426 h 364594"/>
                <a:gd name="connsiteX5" fmla="*/ 108859 w 215478"/>
                <a:gd name="connsiteY5" fmla="*/ 119238 h 364594"/>
                <a:gd name="connsiteX6" fmla="*/ 111671 w 215478"/>
                <a:gd name="connsiteY6" fmla="*/ 75507 h 364594"/>
                <a:gd name="connsiteX7" fmla="*/ 112448 w 215478"/>
                <a:gd name="connsiteY7" fmla="*/ 8298 h 364594"/>
                <a:gd name="connsiteX8" fmla="*/ 115535 w 215478"/>
                <a:gd name="connsiteY8" fmla="*/ 2012 h 364594"/>
                <a:gd name="connsiteX9" fmla="*/ 118552 w 215478"/>
                <a:gd name="connsiteY9" fmla="*/ 4458 h 364594"/>
                <a:gd name="connsiteX10" fmla="*/ 140177 w 215478"/>
                <a:gd name="connsiteY10" fmla="*/ 46200 h 364594"/>
                <a:gd name="connsiteX11" fmla="*/ 162055 w 215478"/>
                <a:gd name="connsiteY11" fmla="*/ 41262 h 364594"/>
                <a:gd name="connsiteX12" fmla="*/ 171793 w 215478"/>
                <a:gd name="connsiteY12" fmla="*/ 64100 h 364594"/>
                <a:gd name="connsiteX13" fmla="*/ 144041 w 215478"/>
                <a:gd name="connsiteY13" fmla="*/ 54109 h 364594"/>
                <a:gd name="connsiteX14" fmla="*/ 125456 w 215478"/>
                <a:gd name="connsiteY14" fmla="*/ 67140 h 364594"/>
                <a:gd name="connsiteX15" fmla="*/ 126187 w 215478"/>
                <a:gd name="connsiteY15" fmla="*/ 162214 h 364594"/>
                <a:gd name="connsiteX16" fmla="*/ 121181 w 215478"/>
                <a:gd name="connsiteY16" fmla="*/ 197991 h 364594"/>
                <a:gd name="connsiteX17" fmla="*/ 148361 w 215478"/>
                <a:gd name="connsiteY17" fmla="*/ 252991 h 364594"/>
                <a:gd name="connsiteX18" fmla="*/ 200413 w 215478"/>
                <a:gd name="connsiteY18" fmla="*/ 337894 h 364594"/>
                <a:gd name="connsiteX19" fmla="*/ 215478 w 215478"/>
                <a:gd name="connsiteY19" fmla="*/ 364594 h 364594"/>
                <a:gd name="connsiteX20" fmla="*/ 27661 w 215478"/>
                <a:gd name="connsiteY20" fmla="*/ 116198 h 364594"/>
                <a:gd name="connsiteX21" fmla="*/ 27661 w 215478"/>
                <a:gd name="connsiteY21" fmla="*/ 115718 h 364594"/>
                <a:gd name="connsiteX22" fmla="*/ 20437 w 215478"/>
                <a:gd name="connsiteY22" fmla="*/ 92903 h 364594"/>
                <a:gd name="connsiteX23" fmla="*/ 0 w 215478"/>
                <a:gd name="connsiteY23" fmla="*/ 50018 h 364594"/>
                <a:gd name="connsiteX24" fmla="*/ 9121 w 215478"/>
                <a:gd name="connsiteY24" fmla="*/ 42337 h 364594"/>
                <a:gd name="connsiteX25" fmla="*/ 7612 w 215478"/>
                <a:gd name="connsiteY25" fmla="*/ 25260 h 364594"/>
                <a:gd name="connsiteX26" fmla="*/ 6538 w 215478"/>
                <a:gd name="connsiteY26" fmla="*/ 0 h 364594"/>
                <a:gd name="connsiteX27" fmla="*/ 22174 w 215478"/>
                <a:gd name="connsiteY27" fmla="*/ 77038 h 364594"/>
                <a:gd name="connsiteX28" fmla="*/ 42360 w 215478"/>
                <a:gd name="connsiteY28" fmla="*/ 114277 h 364594"/>
                <a:gd name="connsiteX29" fmla="*/ 85817 w 215478"/>
                <a:gd name="connsiteY29" fmla="*/ 176982 h 364594"/>
                <a:gd name="connsiteX30" fmla="*/ 85016 w 215478"/>
                <a:gd name="connsiteY30" fmla="*/ 153779 h 364594"/>
                <a:gd name="connsiteX31" fmla="*/ 47526 w 215478"/>
                <a:gd name="connsiteY31" fmla="*/ 88560 h 364594"/>
                <a:gd name="connsiteX32" fmla="*/ 23134 w 215478"/>
                <a:gd name="connsiteY32" fmla="*/ 57127 h 364594"/>
                <a:gd name="connsiteX33" fmla="*/ 22174 w 215478"/>
                <a:gd name="connsiteY33" fmla="*/ 77038 h 36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5478" h="364594">
                  <a:moveTo>
                    <a:pt x="6538" y="0"/>
                  </a:moveTo>
                  <a:cubicBezTo>
                    <a:pt x="7635" y="1349"/>
                    <a:pt x="8755" y="2743"/>
                    <a:pt x="9921" y="4206"/>
                  </a:cubicBezTo>
                  <a:cubicBezTo>
                    <a:pt x="14608" y="15797"/>
                    <a:pt x="18905" y="27569"/>
                    <a:pt x="23980" y="38999"/>
                  </a:cubicBezTo>
                  <a:cubicBezTo>
                    <a:pt x="30129" y="48143"/>
                    <a:pt x="35570" y="57767"/>
                    <a:pt x="41331" y="67163"/>
                  </a:cubicBezTo>
                  <a:cubicBezTo>
                    <a:pt x="58910" y="83919"/>
                    <a:pt x="69837" y="107465"/>
                    <a:pt x="90983" y="120426"/>
                  </a:cubicBezTo>
                  <a:cubicBezTo>
                    <a:pt x="96286" y="124107"/>
                    <a:pt x="105362" y="126622"/>
                    <a:pt x="108859" y="119238"/>
                  </a:cubicBezTo>
                  <a:cubicBezTo>
                    <a:pt x="113957" y="105248"/>
                    <a:pt x="110414" y="90000"/>
                    <a:pt x="111671" y="75507"/>
                  </a:cubicBezTo>
                  <a:cubicBezTo>
                    <a:pt x="113729" y="53195"/>
                    <a:pt x="115831" y="30564"/>
                    <a:pt x="112448" y="8298"/>
                  </a:cubicBezTo>
                  <a:cubicBezTo>
                    <a:pt x="113408" y="6149"/>
                    <a:pt x="114437" y="4046"/>
                    <a:pt x="115535" y="2012"/>
                  </a:cubicBezTo>
                  <a:cubicBezTo>
                    <a:pt x="116289" y="2606"/>
                    <a:pt x="117798" y="3840"/>
                    <a:pt x="118552" y="4458"/>
                  </a:cubicBezTo>
                  <a:cubicBezTo>
                    <a:pt x="121478" y="19865"/>
                    <a:pt x="127147" y="36393"/>
                    <a:pt x="140177" y="46200"/>
                  </a:cubicBezTo>
                  <a:cubicBezTo>
                    <a:pt x="147584" y="48829"/>
                    <a:pt x="157117" y="48258"/>
                    <a:pt x="162055" y="41262"/>
                  </a:cubicBezTo>
                  <a:cubicBezTo>
                    <a:pt x="165003" y="48966"/>
                    <a:pt x="168181" y="56601"/>
                    <a:pt x="171793" y="64100"/>
                  </a:cubicBezTo>
                  <a:cubicBezTo>
                    <a:pt x="161209" y="65265"/>
                    <a:pt x="152842" y="58568"/>
                    <a:pt x="144041" y="54109"/>
                  </a:cubicBezTo>
                  <a:cubicBezTo>
                    <a:pt x="135011" y="49241"/>
                    <a:pt x="128450" y="60145"/>
                    <a:pt x="125456" y="67140"/>
                  </a:cubicBezTo>
                  <a:cubicBezTo>
                    <a:pt x="119901" y="98732"/>
                    <a:pt x="136954" y="130965"/>
                    <a:pt x="126187" y="162214"/>
                  </a:cubicBezTo>
                  <a:cubicBezTo>
                    <a:pt x="121455" y="173416"/>
                    <a:pt x="117775" y="185806"/>
                    <a:pt x="121181" y="197991"/>
                  </a:cubicBezTo>
                  <a:cubicBezTo>
                    <a:pt x="127307" y="217650"/>
                    <a:pt x="139149" y="234726"/>
                    <a:pt x="148361" y="252991"/>
                  </a:cubicBezTo>
                  <a:cubicBezTo>
                    <a:pt x="164843" y="281795"/>
                    <a:pt x="181691" y="310439"/>
                    <a:pt x="200413" y="337894"/>
                  </a:cubicBezTo>
                  <a:cubicBezTo>
                    <a:pt x="205740" y="346581"/>
                    <a:pt x="213490" y="354193"/>
                    <a:pt x="215478" y="364594"/>
                  </a:cubicBezTo>
                  <a:cubicBezTo>
                    <a:pt x="149687" y="284241"/>
                    <a:pt x="96629" y="194059"/>
                    <a:pt x="27661" y="116198"/>
                  </a:cubicBezTo>
                  <a:lnTo>
                    <a:pt x="27661" y="115718"/>
                  </a:lnTo>
                  <a:cubicBezTo>
                    <a:pt x="28735" y="107328"/>
                    <a:pt x="23889" y="100058"/>
                    <a:pt x="20437" y="92903"/>
                  </a:cubicBezTo>
                  <a:cubicBezTo>
                    <a:pt x="13373" y="78707"/>
                    <a:pt x="5555" y="64877"/>
                    <a:pt x="0" y="50018"/>
                  </a:cubicBezTo>
                  <a:cubicBezTo>
                    <a:pt x="3017" y="47457"/>
                    <a:pt x="6766" y="45583"/>
                    <a:pt x="9121" y="42337"/>
                  </a:cubicBezTo>
                  <a:cubicBezTo>
                    <a:pt x="10127" y="36599"/>
                    <a:pt x="8389" y="30838"/>
                    <a:pt x="7612" y="25260"/>
                  </a:cubicBezTo>
                  <a:cubicBezTo>
                    <a:pt x="6081" y="16894"/>
                    <a:pt x="6355" y="8389"/>
                    <a:pt x="6538" y="0"/>
                  </a:cubicBezTo>
                  <a:moveTo>
                    <a:pt x="22174" y="77038"/>
                  </a:moveTo>
                  <a:cubicBezTo>
                    <a:pt x="26723" y="90572"/>
                    <a:pt x="36439" y="101361"/>
                    <a:pt x="42360" y="114277"/>
                  </a:cubicBezTo>
                  <a:cubicBezTo>
                    <a:pt x="55550" y="135925"/>
                    <a:pt x="65882" y="160386"/>
                    <a:pt x="85817" y="176982"/>
                  </a:cubicBezTo>
                  <a:cubicBezTo>
                    <a:pt x="94961" y="171404"/>
                    <a:pt x="87851" y="161071"/>
                    <a:pt x="85016" y="153779"/>
                  </a:cubicBezTo>
                  <a:cubicBezTo>
                    <a:pt x="73266" y="131628"/>
                    <a:pt x="60602" y="109934"/>
                    <a:pt x="47526" y="88560"/>
                  </a:cubicBezTo>
                  <a:cubicBezTo>
                    <a:pt x="42154" y="76307"/>
                    <a:pt x="34884" y="64191"/>
                    <a:pt x="23134" y="57127"/>
                  </a:cubicBezTo>
                  <a:cubicBezTo>
                    <a:pt x="16985" y="62110"/>
                    <a:pt x="19477" y="70797"/>
                    <a:pt x="22174" y="77038"/>
                  </a:cubicBezTo>
                  <a:close/>
                </a:path>
              </a:pathLst>
            </a:custGeom>
            <a:solidFill>
              <a:srgbClr val="338BA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AF20433C-7CDE-08F5-E927-80E3E24734D6}"/>
                </a:ext>
              </a:extLst>
            </p:cNvPr>
            <p:cNvSpPr/>
            <p:nvPr/>
          </p:nvSpPr>
          <p:spPr>
            <a:xfrm>
              <a:off x="9697241" y="2999928"/>
              <a:ext cx="3991" cy="10002"/>
            </a:xfrm>
            <a:custGeom>
              <a:avLst/>
              <a:gdLst>
                <a:gd name="connsiteX0" fmla="*/ 0 w 38153"/>
                <a:gd name="connsiteY0" fmla="*/ 0 h 95623"/>
                <a:gd name="connsiteX1" fmla="*/ 11247 w 38153"/>
                <a:gd name="connsiteY1" fmla="*/ 23089 h 95623"/>
                <a:gd name="connsiteX2" fmla="*/ 20003 w 38153"/>
                <a:gd name="connsiteY2" fmla="*/ 38725 h 95623"/>
                <a:gd name="connsiteX3" fmla="*/ 21100 w 38153"/>
                <a:gd name="connsiteY3" fmla="*/ 5052 h 95623"/>
                <a:gd name="connsiteX4" fmla="*/ 28872 w 38153"/>
                <a:gd name="connsiteY4" fmla="*/ 35662 h 95623"/>
                <a:gd name="connsiteX5" fmla="*/ 38153 w 38153"/>
                <a:gd name="connsiteY5" fmla="*/ 83462 h 95623"/>
                <a:gd name="connsiteX6" fmla="*/ 26769 w 38153"/>
                <a:gd name="connsiteY6" fmla="*/ 67209 h 95623"/>
                <a:gd name="connsiteX7" fmla="*/ 34839 w 38153"/>
                <a:gd name="connsiteY7" fmla="*/ 90046 h 95623"/>
                <a:gd name="connsiteX8" fmla="*/ 33193 w 38153"/>
                <a:gd name="connsiteY8" fmla="*/ 95624 h 95623"/>
                <a:gd name="connsiteX9" fmla="*/ 13419 w 38153"/>
                <a:gd name="connsiteY9" fmla="*/ 64168 h 95623"/>
                <a:gd name="connsiteX10" fmla="*/ 24415 w 38153"/>
                <a:gd name="connsiteY10" fmla="*/ 76421 h 95623"/>
                <a:gd name="connsiteX11" fmla="*/ 9373 w 38153"/>
                <a:gd name="connsiteY11" fmla="*/ 28438 h 95623"/>
                <a:gd name="connsiteX12" fmla="*/ 1349 w 38153"/>
                <a:gd name="connsiteY12" fmla="*/ 3224 h 95623"/>
                <a:gd name="connsiteX13" fmla="*/ 0 w 38153"/>
                <a:gd name="connsiteY13" fmla="*/ 0 h 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3" h="95623">
                  <a:moveTo>
                    <a:pt x="0" y="0"/>
                  </a:moveTo>
                  <a:cubicBezTo>
                    <a:pt x="5121" y="6927"/>
                    <a:pt x="8321" y="14996"/>
                    <a:pt x="11247" y="23089"/>
                  </a:cubicBezTo>
                  <a:cubicBezTo>
                    <a:pt x="13076" y="28804"/>
                    <a:pt x="15979" y="34153"/>
                    <a:pt x="20003" y="38725"/>
                  </a:cubicBezTo>
                  <a:cubicBezTo>
                    <a:pt x="21374" y="27524"/>
                    <a:pt x="21146" y="16254"/>
                    <a:pt x="21100" y="5052"/>
                  </a:cubicBezTo>
                  <a:cubicBezTo>
                    <a:pt x="24026" y="15134"/>
                    <a:pt x="27226" y="25215"/>
                    <a:pt x="28872" y="35662"/>
                  </a:cubicBezTo>
                  <a:cubicBezTo>
                    <a:pt x="31341" y="51710"/>
                    <a:pt x="37056" y="67140"/>
                    <a:pt x="38153" y="83462"/>
                  </a:cubicBezTo>
                  <a:cubicBezTo>
                    <a:pt x="34245" y="78090"/>
                    <a:pt x="30541" y="72581"/>
                    <a:pt x="26769" y="67209"/>
                  </a:cubicBezTo>
                  <a:cubicBezTo>
                    <a:pt x="28209" y="75187"/>
                    <a:pt x="31410" y="82685"/>
                    <a:pt x="34839" y="90046"/>
                  </a:cubicBezTo>
                  <a:cubicBezTo>
                    <a:pt x="34427" y="91440"/>
                    <a:pt x="33604" y="94229"/>
                    <a:pt x="33193" y="95624"/>
                  </a:cubicBezTo>
                  <a:cubicBezTo>
                    <a:pt x="24849" y="86411"/>
                    <a:pt x="17282" y="76078"/>
                    <a:pt x="13419" y="64168"/>
                  </a:cubicBezTo>
                  <a:cubicBezTo>
                    <a:pt x="17214" y="68077"/>
                    <a:pt x="20894" y="72146"/>
                    <a:pt x="24415" y="76421"/>
                  </a:cubicBezTo>
                  <a:cubicBezTo>
                    <a:pt x="21214" y="59894"/>
                    <a:pt x="14791" y="44280"/>
                    <a:pt x="9373" y="28438"/>
                  </a:cubicBezTo>
                  <a:cubicBezTo>
                    <a:pt x="6309" y="20140"/>
                    <a:pt x="4161" y="11567"/>
                    <a:pt x="1349" y="32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E9E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53841757-7D38-5298-2E69-28D229FED61F}"/>
                </a:ext>
              </a:extLst>
            </p:cNvPr>
            <p:cNvSpPr/>
            <p:nvPr/>
          </p:nvSpPr>
          <p:spPr>
            <a:xfrm>
              <a:off x="9665120" y="3000258"/>
              <a:ext cx="10911" cy="12530"/>
            </a:xfrm>
            <a:custGeom>
              <a:avLst/>
              <a:gdLst>
                <a:gd name="connsiteX0" fmla="*/ 0 w 104310"/>
                <a:gd name="connsiteY0" fmla="*/ 0 h 119789"/>
                <a:gd name="connsiteX1" fmla="*/ 24872 w 104310"/>
                <a:gd name="connsiteY1" fmla="*/ 37788 h 119789"/>
                <a:gd name="connsiteX2" fmla="*/ 42840 w 104310"/>
                <a:gd name="connsiteY2" fmla="*/ 61814 h 119789"/>
                <a:gd name="connsiteX3" fmla="*/ 71803 w 104310"/>
                <a:gd name="connsiteY3" fmla="*/ 86891 h 119789"/>
                <a:gd name="connsiteX4" fmla="*/ 86754 w 104310"/>
                <a:gd name="connsiteY4" fmla="*/ 75209 h 119789"/>
                <a:gd name="connsiteX5" fmla="*/ 96766 w 104310"/>
                <a:gd name="connsiteY5" fmla="*/ 24666 h 119789"/>
                <a:gd name="connsiteX6" fmla="*/ 102527 w 104310"/>
                <a:gd name="connsiteY6" fmla="*/ 4092 h 119789"/>
                <a:gd name="connsiteX7" fmla="*/ 101750 w 104310"/>
                <a:gd name="connsiteY7" fmla="*/ 71300 h 119789"/>
                <a:gd name="connsiteX8" fmla="*/ 98938 w 104310"/>
                <a:gd name="connsiteY8" fmla="*/ 115032 h 119789"/>
                <a:gd name="connsiteX9" fmla="*/ 81061 w 104310"/>
                <a:gd name="connsiteY9" fmla="*/ 116220 h 119789"/>
                <a:gd name="connsiteX10" fmla="*/ 31410 w 104310"/>
                <a:gd name="connsiteY10" fmla="*/ 62957 h 119789"/>
                <a:gd name="connsiteX11" fmla="*/ 14059 w 104310"/>
                <a:gd name="connsiteY11" fmla="*/ 34793 h 119789"/>
                <a:gd name="connsiteX12" fmla="*/ 0 w 104310"/>
                <a:gd name="connsiteY12" fmla="*/ 0 h 11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310" h="119789">
                  <a:moveTo>
                    <a:pt x="0" y="0"/>
                  </a:moveTo>
                  <a:cubicBezTo>
                    <a:pt x="10058" y="11338"/>
                    <a:pt x="16848" y="25009"/>
                    <a:pt x="24872" y="37788"/>
                  </a:cubicBezTo>
                  <a:cubicBezTo>
                    <a:pt x="30015" y="46383"/>
                    <a:pt x="36713" y="53858"/>
                    <a:pt x="42840" y="61814"/>
                  </a:cubicBezTo>
                  <a:cubicBezTo>
                    <a:pt x="48623" y="73609"/>
                    <a:pt x="59870" y="81930"/>
                    <a:pt x="71803" y="86891"/>
                  </a:cubicBezTo>
                  <a:cubicBezTo>
                    <a:pt x="79507" y="90091"/>
                    <a:pt x="84902" y="81496"/>
                    <a:pt x="86754" y="75209"/>
                  </a:cubicBezTo>
                  <a:cubicBezTo>
                    <a:pt x="91760" y="58796"/>
                    <a:pt x="97909" y="42085"/>
                    <a:pt x="96766" y="24666"/>
                  </a:cubicBezTo>
                  <a:cubicBezTo>
                    <a:pt x="97909" y="17579"/>
                    <a:pt x="99167" y="10470"/>
                    <a:pt x="102527" y="4092"/>
                  </a:cubicBezTo>
                  <a:cubicBezTo>
                    <a:pt x="105910" y="26358"/>
                    <a:pt x="103807" y="48989"/>
                    <a:pt x="101750" y="71300"/>
                  </a:cubicBezTo>
                  <a:cubicBezTo>
                    <a:pt x="100492" y="85794"/>
                    <a:pt x="104036" y="101041"/>
                    <a:pt x="98938" y="115032"/>
                  </a:cubicBezTo>
                  <a:cubicBezTo>
                    <a:pt x="95441" y="122415"/>
                    <a:pt x="86365" y="119901"/>
                    <a:pt x="81061" y="116220"/>
                  </a:cubicBezTo>
                  <a:cubicBezTo>
                    <a:pt x="59916" y="103258"/>
                    <a:pt x="48989" y="79713"/>
                    <a:pt x="31410" y="62957"/>
                  </a:cubicBezTo>
                  <a:cubicBezTo>
                    <a:pt x="25649" y="53561"/>
                    <a:pt x="20208" y="43937"/>
                    <a:pt x="14059" y="34793"/>
                  </a:cubicBezTo>
                  <a:cubicBezTo>
                    <a:pt x="8984" y="23363"/>
                    <a:pt x="4686" y="11590"/>
                    <a:pt x="0" y="0"/>
                  </a:cubicBezTo>
                  <a:close/>
                </a:path>
              </a:pathLst>
            </a:custGeom>
            <a:solidFill>
              <a:srgbClr val="69A0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2C5EDDF1-EB29-9428-E8FF-E5E25ACDD861}"/>
                </a:ext>
              </a:extLst>
            </p:cNvPr>
            <p:cNvSpPr/>
            <p:nvPr/>
          </p:nvSpPr>
          <p:spPr>
            <a:xfrm>
              <a:off x="9676483" y="3000285"/>
              <a:ext cx="4550" cy="4518"/>
            </a:xfrm>
            <a:custGeom>
              <a:avLst/>
              <a:gdLst>
                <a:gd name="connsiteX0" fmla="*/ 0 w 43502"/>
                <a:gd name="connsiteY0" fmla="*/ 0 h 43188"/>
                <a:gd name="connsiteX1" fmla="*/ 19843 w 43502"/>
                <a:gd name="connsiteY1" fmla="*/ 19180 h 43188"/>
                <a:gd name="connsiteX2" fmla="*/ 35570 w 43502"/>
                <a:gd name="connsiteY2" fmla="*/ 14128 h 43188"/>
                <a:gd name="connsiteX3" fmla="*/ 43503 w 43502"/>
                <a:gd name="connsiteY3" fmla="*/ 36805 h 43188"/>
                <a:gd name="connsiteX4" fmla="*/ 21625 w 43502"/>
                <a:gd name="connsiteY4" fmla="*/ 41742 h 43188"/>
                <a:gd name="connsiteX5" fmla="*/ 0 w 43502"/>
                <a:gd name="connsiteY5" fmla="*/ 0 h 4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02" h="43188">
                  <a:moveTo>
                    <a:pt x="0" y="0"/>
                  </a:moveTo>
                  <a:cubicBezTo>
                    <a:pt x="7521" y="5441"/>
                    <a:pt x="11704" y="14471"/>
                    <a:pt x="19843" y="19180"/>
                  </a:cubicBezTo>
                  <a:cubicBezTo>
                    <a:pt x="25626" y="21420"/>
                    <a:pt x="30678" y="16460"/>
                    <a:pt x="35570" y="14128"/>
                  </a:cubicBezTo>
                  <a:cubicBezTo>
                    <a:pt x="38085" y="21694"/>
                    <a:pt x="40577" y="29330"/>
                    <a:pt x="43503" y="36805"/>
                  </a:cubicBezTo>
                  <a:cubicBezTo>
                    <a:pt x="38565" y="43800"/>
                    <a:pt x="29032" y="44372"/>
                    <a:pt x="21625" y="41742"/>
                  </a:cubicBezTo>
                  <a:cubicBezTo>
                    <a:pt x="8595" y="31935"/>
                    <a:pt x="2926" y="15408"/>
                    <a:pt x="0" y="0"/>
                  </a:cubicBezTo>
                  <a:close/>
                </a:path>
              </a:pathLst>
            </a:custGeom>
            <a:solidFill>
              <a:srgbClr val="7BA7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B982EFEB-9E08-E8E2-D6A6-48599D9F95F0}"/>
                </a:ext>
              </a:extLst>
            </p:cNvPr>
            <p:cNvSpPr/>
            <p:nvPr/>
          </p:nvSpPr>
          <p:spPr>
            <a:xfrm>
              <a:off x="9693276" y="3000426"/>
              <a:ext cx="3919" cy="6172"/>
            </a:xfrm>
            <a:custGeom>
              <a:avLst/>
              <a:gdLst>
                <a:gd name="connsiteX0" fmla="*/ 0 w 37467"/>
                <a:gd name="connsiteY0" fmla="*/ 0 h 59001"/>
                <a:gd name="connsiteX1" fmla="*/ 25786 w 37467"/>
                <a:gd name="connsiteY1" fmla="*/ 33147 h 59001"/>
                <a:gd name="connsiteX2" fmla="*/ 19843 w 37467"/>
                <a:gd name="connsiteY2" fmla="*/ 14104 h 59001"/>
                <a:gd name="connsiteX3" fmla="*/ 21008 w 37467"/>
                <a:gd name="connsiteY3" fmla="*/ 5395 h 59001"/>
                <a:gd name="connsiteX4" fmla="*/ 30518 w 37467"/>
                <a:gd name="connsiteY4" fmla="*/ 21854 h 59001"/>
                <a:gd name="connsiteX5" fmla="*/ 35273 w 37467"/>
                <a:gd name="connsiteY5" fmla="*/ 32530 h 59001"/>
                <a:gd name="connsiteX6" fmla="*/ 30747 w 37467"/>
                <a:gd name="connsiteY6" fmla="*/ 31752 h 59001"/>
                <a:gd name="connsiteX7" fmla="*/ 37468 w 37467"/>
                <a:gd name="connsiteY7" fmla="*/ 59002 h 59001"/>
                <a:gd name="connsiteX8" fmla="*/ 17328 w 37467"/>
                <a:gd name="connsiteY8" fmla="*/ 34793 h 59001"/>
                <a:gd name="connsiteX9" fmla="*/ 0 w 37467"/>
                <a:gd name="connsiteY9" fmla="*/ 0 h 5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67" h="59001">
                  <a:moveTo>
                    <a:pt x="0" y="0"/>
                  </a:moveTo>
                  <a:cubicBezTo>
                    <a:pt x="10630" y="9419"/>
                    <a:pt x="14630" y="24095"/>
                    <a:pt x="25786" y="33147"/>
                  </a:cubicBezTo>
                  <a:cubicBezTo>
                    <a:pt x="24346" y="26609"/>
                    <a:pt x="22014" y="20345"/>
                    <a:pt x="19843" y="14104"/>
                  </a:cubicBezTo>
                  <a:cubicBezTo>
                    <a:pt x="18448" y="11019"/>
                    <a:pt x="18860" y="8115"/>
                    <a:pt x="21008" y="5395"/>
                  </a:cubicBezTo>
                  <a:cubicBezTo>
                    <a:pt x="23934" y="10973"/>
                    <a:pt x="27226" y="16413"/>
                    <a:pt x="30518" y="21854"/>
                  </a:cubicBezTo>
                  <a:cubicBezTo>
                    <a:pt x="32164" y="25329"/>
                    <a:pt x="33673" y="28941"/>
                    <a:pt x="35273" y="32530"/>
                  </a:cubicBezTo>
                  <a:cubicBezTo>
                    <a:pt x="34153" y="32347"/>
                    <a:pt x="31890" y="31958"/>
                    <a:pt x="30747" y="31752"/>
                  </a:cubicBezTo>
                  <a:cubicBezTo>
                    <a:pt x="33467" y="40691"/>
                    <a:pt x="36256" y="49675"/>
                    <a:pt x="37468" y="59002"/>
                  </a:cubicBezTo>
                  <a:cubicBezTo>
                    <a:pt x="28987" y="52509"/>
                    <a:pt x="23272" y="43411"/>
                    <a:pt x="17328" y="34793"/>
                  </a:cubicBezTo>
                  <a:cubicBezTo>
                    <a:pt x="10058" y="24003"/>
                    <a:pt x="2240" y="13076"/>
                    <a:pt x="0" y="0"/>
                  </a:cubicBezTo>
                  <a:close/>
                </a:path>
              </a:pathLst>
            </a:custGeom>
            <a:solidFill>
              <a:srgbClr val="439C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09E811C9-3C87-1B6B-0750-3A350A818CE5}"/>
                </a:ext>
              </a:extLst>
            </p:cNvPr>
            <p:cNvSpPr/>
            <p:nvPr/>
          </p:nvSpPr>
          <p:spPr>
            <a:xfrm>
              <a:off x="9684795" y="3001748"/>
              <a:ext cx="19512" cy="29577"/>
            </a:xfrm>
            <a:custGeom>
              <a:avLst/>
              <a:gdLst>
                <a:gd name="connsiteX0" fmla="*/ 80010 w 186535"/>
                <a:gd name="connsiteY0" fmla="*/ 0 h 282755"/>
                <a:gd name="connsiteX1" fmla="*/ 94480 w 186535"/>
                <a:gd name="connsiteY1" fmla="*/ 35661 h 282755"/>
                <a:gd name="connsiteX2" fmla="*/ 106802 w 186535"/>
                <a:gd name="connsiteY2" fmla="*/ 80147 h 282755"/>
                <a:gd name="connsiteX3" fmla="*/ 132977 w 186535"/>
                <a:gd name="connsiteY3" fmla="*/ 143058 h 282755"/>
                <a:gd name="connsiteX4" fmla="*/ 136680 w 186535"/>
                <a:gd name="connsiteY4" fmla="*/ 157780 h 282755"/>
                <a:gd name="connsiteX5" fmla="*/ 142418 w 186535"/>
                <a:gd name="connsiteY5" fmla="*/ 181897 h 282755"/>
                <a:gd name="connsiteX6" fmla="*/ 155677 w 186535"/>
                <a:gd name="connsiteY6" fmla="*/ 209580 h 282755"/>
                <a:gd name="connsiteX7" fmla="*/ 175725 w 186535"/>
                <a:gd name="connsiteY7" fmla="*/ 247208 h 282755"/>
                <a:gd name="connsiteX8" fmla="*/ 186195 w 186535"/>
                <a:gd name="connsiteY8" fmla="*/ 275075 h 282755"/>
                <a:gd name="connsiteX9" fmla="*/ 180937 w 186535"/>
                <a:gd name="connsiteY9" fmla="*/ 282755 h 282755"/>
                <a:gd name="connsiteX10" fmla="*/ 156591 w 186535"/>
                <a:gd name="connsiteY10" fmla="*/ 265450 h 282755"/>
                <a:gd name="connsiteX11" fmla="*/ 151973 w 186535"/>
                <a:gd name="connsiteY11" fmla="*/ 270503 h 282755"/>
                <a:gd name="connsiteX12" fmla="*/ 140840 w 186535"/>
                <a:gd name="connsiteY12" fmla="*/ 262684 h 282755"/>
                <a:gd name="connsiteX13" fmla="*/ 120084 w 186535"/>
                <a:gd name="connsiteY13" fmla="*/ 224691 h 282755"/>
                <a:gd name="connsiteX14" fmla="*/ 81953 w 186535"/>
                <a:gd name="connsiteY14" fmla="*/ 151333 h 282755"/>
                <a:gd name="connsiteX15" fmla="*/ 121364 w 186535"/>
                <a:gd name="connsiteY15" fmla="*/ 157002 h 282755"/>
                <a:gd name="connsiteX16" fmla="*/ 73495 w 186535"/>
                <a:gd name="connsiteY16" fmla="*/ 134257 h 282755"/>
                <a:gd name="connsiteX17" fmla="*/ 0 w 186535"/>
                <a:gd name="connsiteY17" fmla="*/ 62613 h 282755"/>
                <a:gd name="connsiteX18" fmla="*/ 14127 w 186535"/>
                <a:gd name="connsiteY18" fmla="*/ 30312 h 282755"/>
                <a:gd name="connsiteX19" fmla="*/ 31707 w 186535"/>
                <a:gd name="connsiteY19" fmla="*/ 18082 h 282755"/>
                <a:gd name="connsiteX20" fmla="*/ 40394 w 186535"/>
                <a:gd name="connsiteY20" fmla="*/ 28141 h 282755"/>
                <a:gd name="connsiteX21" fmla="*/ 60419 w 186535"/>
                <a:gd name="connsiteY21" fmla="*/ 55847 h 282755"/>
                <a:gd name="connsiteX22" fmla="*/ 77495 w 186535"/>
                <a:gd name="connsiteY22" fmla="*/ 68214 h 282755"/>
                <a:gd name="connsiteX23" fmla="*/ 87874 w 186535"/>
                <a:gd name="connsiteY23" fmla="*/ 56944 h 282755"/>
                <a:gd name="connsiteX24" fmla="*/ 85222 w 186535"/>
                <a:gd name="connsiteY24" fmla="*/ 28278 h 282755"/>
                <a:gd name="connsiteX25" fmla="*/ 80010 w 186535"/>
                <a:gd name="connsiteY25" fmla="*/ 0 h 28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535" h="282755">
                  <a:moveTo>
                    <a:pt x="80010" y="0"/>
                  </a:moveTo>
                  <a:cubicBezTo>
                    <a:pt x="87782" y="10607"/>
                    <a:pt x="90526" y="23409"/>
                    <a:pt x="94480" y="35661"/>
                  </a:cubicBezTo>
                  <a:cubicBezTo>
                    <a:pt x="101841" y="49537"/>
                    <a:pt x="100218" y="65951"/>
                    <a:pt x="106802" y="80147"/>
                  </a:cubicBezTo>
                  <a:cubicBezTo>
                    <a:pt x="116015" y="100904"/>
                    <a:pt x="123284" y="122484"/>
                    <a:pt x="132977" y="143058"/>
                  </a:cubicBezTo>
                  <a:cubicBezTo>
                    <a:pt x="133068" y="148156"/>
                    <a:pt x="134714" y="153025"/>
                    <a:pt x="136680" y="157780"/>
                  </a:cubicBezTo>
                  <a:cubicBezTo>
                    <a:pt x="139789" y="165460"/>
                    <a:pt x="138989" y="174193"/>
                    <a:pt x="142418" y="181897"/>
                  </a:cubicBezTo>
                  <a:cubicBezTo>
                    <a:pt x="146510" y="191224"/>
                    <a:pt x="149893" y="201031"/>
                    <a:pt x="155677" y="209580"/>
                  </a:cubicBezTo>
                  <a:cubicBezTo>
                    <a:pt x="163495" y="221422"/>
                    <a:pt x="171313" y="233560"/>
                    <a:pt x="175725" y="247208"/>
                  </a:cubicBezTo>
                  <a:cubicBezTo>
                    <a:pt x="178765" y="256626"/>
                    <a:pt x="183634" y="265427"/>
                    <a:pt x="186195" y="275075"/>
                  </a:cubicBezTo>
                  <a:cubicBezTo>
                    <a:pt x="187886" y="278892"/>
                    <a:pt x="182834" y="280286"/>
                    <a:pt x="180937" y="282755"/>
                  </a:cubicBezTo>
                  <a:cubicBezTo>
                    <a:pt x="170741" y="280332"/>
                    <a:pt x="163426" y="272789"/>
                    <a:pt x="156591" y="265450"/>
                  </a:cubicBezTo>
                  <a:cubicBezTo>
                    <a:pt x="155014" y="267096"/>
                    <a:pt x="153436" y="268719"/>
                    <a:pt x="151973" y="270503"/>
                  </a:cubicBezTo>
                  <a:cubicBezTo>
                    <a:pt x="148841" y="267051"/>
                    <a:pt x="145207" y="264193"/>
                    <a:pt x="140840" y="262684"/>
                  </a:cubicBezTo>
                  <a:cubicBezTo>
                    <a:pt x="132931" y="250591"/>
                    <a:pt x="124976" y="238361"/>
                    <a:pt x="120084" y="224691"/>
                  </a:cubicBezTo>
                  <a:cubicBezTo>
                    <a:pt x="110254" y="198790"/>
                    <a:pt x="91623" y="177234"/>
                    <a:pt x="81953" y="151333"/>
                  </a:cubicBezTo>
                  <a:cubicBezTo>
                    <a:pt x="94732" y="155037"/>
                    <a:pt x="107922" y="157962"/>
                    <a:pt x="121364" y="157002"/>
                  </a:cubicBezTo>
                  <a:cubicBezTo>
                    <a:pt x="103624" y="153734"/>
                    <a:pt x="88560" y="143538"/>
                    <a:pt x="73495" y="134257"/>
                  </a:cubicBezTo>
                  <a:cubicBezTo>
                    <a:pt x="43228" y="117341"/>
                    <a:pt x="18105" y="92080"/>
                    <a:pt x="0" y="62613"/>
                  </a:cubicBezTo>
                  <a:cubicBezTo>
                    <a:pt x="6012" y="52441"/>
                    <a:pt x="9464" y="41102"/>
                    <a:pt x="14127" y="30312"/>
                  </a:cubicBezTo>
                  <a:cubicBezTo>
                    <a:pt x="16939" y="23271"/>
                    <a:pt x="23729" y="17351"/>
                    <a:pt x="31707" y="18082"/>
                  </a:cubicBezTo>
                  <a:cubicBezTo>
                    <a:pt x="37468" y="17442"/>
                    <a:pt x="38153" y="24300"/>
                    <a:pt x="40394" y="28141"/>
                  </a:cubicBezTo>
                  <a:cubicBezTo>
                    <a:pt x="44326" y="39068"/>
                    <a:pt x="51755" y="48234"/>
                    <a:pt x="60419" y="55847"/>
                  </a:cubicBezTo>
                  <a:cubicBezTo>
                    <a:pt x="65723" y="60327"/>
                    <a:pt x="70523" y="66248"/>
                    <a:pt x="77495" y="68214"/>
                  </a:cubicBezTo>
                  <a:cubicBezTo>
                    <a:pt x="82890" y="67368"/>
                    <a:pt x="87942" y="62636"/>
                    <a:pt x="87874" y="56944"/>
                  </a:cubicBezTo>
                  <a:cubicBezTo>
                    <a:pt x="88262" y="47297"/>
                    <a:pt x="87279" y="37650"/>
                    <a:pt x="85222" y="28278"/>
                  </a:cubicBezTo>
                  <a:cubicBezTo>
                    <a:pt x="83485" y="18837"/>
                    <a:pt x="81404" y="9464"/>
                    <a:pt x="80010" y="0"/>
                  </a:cubicBezTo>
                  <a:close/>
                </a:path>
              </a:pathLst>
            </a:custGeom>
            <a:solidFill>
              <a:srgbClr val="1182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00F1EA6-46F1-953B-4315-E38FCD484B93}"/>
                </a:ext>
              </a:extLst>
            </p:cNvPr>
            <p:cNvSpPr/>
            <p:nvPr/>
          </p:nvSpPr>
          <p:spPr>
            <a:xfrm>
              <a:off x="9683030" y="3001846"/>
              <a:ext cx="10965" cy="7037"/>
            </a:xfrm>
            <a:custGeom>
              <a:avLst/>
              <a:gdLst>
                <a:gd name="connsiteX0" fmla="*/ 15933 w 104827"/>
                <a:gd name="connsiteY0" fmla="*/ 23477 h 67277"/>
                <a:gd name="connsiteX1" fmla="*/ 30152 w 104827"/>
                <a:gd name="connsiteY1" fmla="*/ 0 h 67277"/>
                <a:gd name="connsiteX2" fmla="*/ 63871 w 104827"/>
                <a:gd name="connsiteY2" fmla="*/ 17945 h 67277"/>
                <a:gd name="connsiteX3" fmla="*/ 87577 w 104827"/>
                <a:gd name="connsiteY3" fmla="*/ 42451 h 67277"/>
                <a:gd name="connsiteX4" fmla="*/ 95600 w 104827"/>
                <a:gd name="connsiteY4" fmla="*/ 34930 h 67277"/>
                <a:gd name="connsiteX5" fmla="*/ 94983 w 104827"/>
                <a:gd name="connsiteY5" fmla="*/ 9647 h 67277"/>
                <a:gd name="connsiteX6" fmla="*/ 99670 w 104827"/>
                <a:gd name="connsiteY6" fmla="*/ 49263 h 67277"/>
                <a:gd name="connsiteX7" fmla="*/ 102093 w 104827"/>
                <a:gd name="connsiteY7" fmla="*/ 27340 h 67277"/>
                <a:gd name="connsiteX8" fmla="*/ 104744 w 104827"/>
                <a:gd name="connsiteY8" fmla="*/ 56007 h 67277"/>
                <a:gd name="connsiteX9" fmla="*/ 94366 w 104827"/>
                <a:gd name="connsiteY9" fmla="*/ 67277 h 67277"/>
                <a:gd name="connsiteX10" fmla="*/ 77290 w 104827"/>
                <a:gd name="connsiteY10" fmla="*/ 54910 h 67277"/>
                <a:gd name="connsiteX11" fmla="*/ 57264 w 104827"/>
                <a:gd name="connsiteY11" fmla="*/ 27204 h 67277"/>
                <a:gd name="connsiteX12" fmla="*/ 48578 w 104827"/>
                <a:gd name="connsiteY12" fmla="*/ 17145 h 67277"/>
                <a:gd name="connsiteX13" fmla="*/ 30998 w 104827"/>
                <a:gd name="connsiteY13" fmla="*/ 29375 h 67277"/>
                <a:gd name="connsiteX14" fmla="*/ 16871 w 104827"/>
                <a:gd name="connsiteY14" fmla="*/ 61676 h 67277"/>
                <a:gd name="connsiteX15" fmla="*/ 0 w 104827"/>
                <a:gd name="connsiteY15" fmla="*/ 29970 h 67277"/>
                <a:gd name="connsiteX16" fmla="*/ 15933 w 104827"/>
                <a:gd name="connsiteY16" fmla="*/ 23477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827" h="67277">
                  <a:moveTo>
                    <a:pt x="15933" y="23477"/>
                  </a:moveTo>
                  <a:cubicBezTo>
                    <a:pt x="21100" y="15910"/>
                    <a:pt x="24803" y="7452"/>
                    <a:pt x="30152" y="0"/>
                  </a:cubicBezTo>
                  <a:cubicBezTo>
                    <a:pt x="42497" y="3063"/>
                    <a:pt x="55641" y="7590"/>
                    <a:pt x="63871" y="17945"/>
                  </a:cubicBezTo>
                  <a:cubicBezTo>
                    <a:pt x="71232" y="26518"/>
                    <a:pt x="77701" y="36439"/>
                    <a:pt x="87577" y="42451"/>
                  </a:cubicBezTo>
                  <a:cubicBezTo>
                    <a:pt x="92583" y="45309"/>
                    <a:pt x="95418" y="39022"/>
                    <a:pt x="95600" y="34930"/>
                  </a:cubicBezTo>
                  <a:cubicBezTo>
                    <a:pt x="95875" y="26495"/>
                    <a:pt x="95052" y="18037"/>
                    <a:pt x="94983" y="9647"/>
                  </a:cubicBezTo>
                  <a:cubicBezTo>
                    <a:pt x="100081" y="22220"/>
                    <a:pt x="99807" y="35913"/>
                    <a:pt x="99670" y="49263"/>
                  </a:cubicBezTo>
                  <a:cubicBezTo>
                    <a:pt x="99944" y="41880"/>
                    <a:pt x="100858" y="34565"/>
                    <a:pt x="102093" y="27340"/>
                  </a:cubicBezTo>
                  <a:cubicBezTo>
                    <a:pt x="104150" y="36713"/>
                    <a:pt x="105133" y="46360"/>
                    <a:pt x="104744" y="56007"/>
                  </a:cubicBezTo>
                  <a:cubicBezTo>
                    <a:pt x="104813" y="61699"/>
                    <a:pt x="99761" y="66431"/>
                    <a:pt x="94366" y="67277"/>
                  </a:cubicBezTo>
                  <a:cubicBezTo>
                    <a:pt x="87394" y="65311"/>
                    <a:pt x="82593" y="59390"/>
                    <a:pt x="77290" y="54910"/>
                  </a:cubicBezTo>
                  <a:cubicBezTo>
                    <a:pt x="68626" y="47297"/>
                    <a:pt x="61196" y="38131"/>
                    <a:pt x="57264" y="27204"/>
                  </a:cubicBezTo>
                  <a:cubicBezTo>
                    <a:pt x="55024" y="23363"/>
                    <a:pt x="54338" y="16505"/>
                    <a:pt x="48578" y="17145"/>
                  </a:cubicBezTo>
                  <a:cubicBezTo>
                    <a:pt x="40599" y="16414"/>
                    <a:pt x="33810" y="22334"/>
                    <a:pt x="30998" y="29375"/>
                  </a:cubicBezTo>
                  <a:cubicBezTo>
                    <a:pt x="26335" y="40165"/>
                    <a:pt x="22883" y="51504"/>
                    <a:pt x="16871" y="61676"/>
                  </a:cubicBezTo>
                  <a:cubicBezTo>
                    <a:pt x="10538" y="51481"/>
                    <a:pt x="4869" y="40897"/>
                    <a:pt x="0" y="29970"/>
                  </a:cubicBezTo>
                  <a:cubicBezTo>
                    <a:pt x="5761" y="29467"/>
                    <a:pt x="12390" y="28735"/>
                    <a:pt x="15933" y="23477"/>
                  </a:cubicBezTo>
                  <a:close/>
                </a:path>
              </a:pathLst>
            </a:custGeom>
            <a:solidFill>
              <a:srgbClr val="2A8A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E236CB77-4628-9366-38E1-DD829F6891E2}"/>
                </a:ext>
              </a:extLst>
            </p:cNvPr>
            <p:cNvSpPr/>
            <p:nvPr/>
          </p:nvSpPr>
          <p:spPr>
            <a:xfrm>
              <a:off x="9696469" y="3002712"/>
              <a:ext cx="3326" cy="5210"/>
            </a:xfrm>
            <a:custGeom>
              <a:avLst/>
              <a:gdLst>
                <a:gd name="connsiteX0" fmla="*/ 0 w 31798"/>
                <a:gd name="connsiteY0" fmla="*/ 0 h 49812"/>
                <a:gd name="connsiteX1" fmla="*/ 9030 w 31798"/>
                <a:gd name="connsiteY1" fmla="*/ 5372 h 49812"/>
                <a:gd name="connsiteX2" fmla="*/ 16757 w 31798"/>
                <a:gd name="connsiteY2" fmla="*/ 1829 h 49812"/>
                <a:gd name="connsiteX3" fmla="*/ 31798 w 31798"/>
                <a:gd name="connsiteY3" fmla="*/ 49812 h 49812"/>
                <a:gd name="connsiteX4" fmla="*/ 20803 w 31798"/>
                <a:gd name="connsiteY4" fmla="*/ 37559 h 49812"/>
                <a:gd name="connsiteX5" fmla="*/ 4755 w 31798"/>
                <a:gd name="connsiteY5" fmla="*/ 10675 h 49812"/>
                <a:gd name="connsiteX6" fmla="*/ 0 w 31798"/>
                <a:gd name="connsiteY6" fmla="*/ 0 h 4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98" h="49812">
                  <a:moveTo>
                    <a:pt x="0" y="0"/>
                  </a:moveTo>
                  <a:cubicBezTo>
                    <a:pt x="2926" y="1852"/>
                    <a:pt x="5944" y="3566"/>
                    <a:pt x="9030" y="5372"/>
                  </a:cubicBezTo>
                  <a:cubicBezTo>
                    <a:pt x="11567" y="4138"/>
                    <a:pt x="14128" y="2949"/>
                    <a:pt x="16757" y="1829"/>
                  </a:cubicBezTo>
                  <a:cubicBezTo>
                    <a:pt x="22174" y="17671"/>
                    <a:pt x="28598" y="33284"/>
                    <a:pt x="31798" y="49812"/>
                  </a:cubicBezTo>
                  <a:cubicBezTo>
                    <a:pt x="28278" y="45537"/>
                    <a:pt x="24597" y="41468"/>
                    <a:pt x="20803" y="37559"/>
                  </a:cubicBezTo>
                  <a:cubicBezTo>
                    <a:pt x="14973" y="28872"/>
                    <a:pt x="8870" y="20299"/>
                    <a:pt x="4755" y="10675"/>
                  </a:cubicBezTo>
                  <a:cubicBezTo>
                    <a:pt x="3155" y="7086"/>
                    <a:pt x="1646" y="3475"/>
                    <a:pt x="0" y="0"/>
                  </a:cubicBezTo>
                  <a:close/>
                </a:path>
              </a:pathLst>
            </a:custGeom>
            <a:solidFill>
              <a:srgbClr val="68AB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E2B6E86-C68D-E3F9-3E2E-328918F88F15}"/>
                </a:ext>
              </a:extLst>
            </p:cNvPr>
            <p:cNvSpPr/>
            <p:nvPr/>
          </p:nvSpPr>
          <p:spPr>
            <a:xfrm>
              <a:off x="9669601" y="3002838"/>
              <a:ext cx="5655" cy="6581"/>
            </a:xfrm>
            <a:custGeom>
              <a:avLst/>
              <a:gdLst>
                <a:gd name="connsiteX0" fmla="*/ 43205 w 54065"/>
                <a:gd name="connsiteY0" fmla="*/ 27569 h 62916"/>
                <a:gd name="connsiteX1" fmla="*/ 53927 w 54065"/>
                <a:gd name="connsiteY1" fmla="*/ 0 h 62916"/>
                <a:gd name="connsiteX2" fmla="*/ 43914 w 54065"/>
                <a:gd name="connsiteY2" fmla="*/ 50543 h 62916"/>
                <a:gd name="connsiteX3" fmla="*/ 28964 w 54065"/>
                <a:gd name="connsiteY3" fmla="*/ 62225 h 62916"/>
                <a:gd name="connsiteX4" fmla="*/ 0 w 54065"/>
                <a:gd name="connsiteY4" fmla="*/ 37148 h 62916"/>
                <a:gd name="connsiteX5" fmla="*/ 20208 w 54065"/>
                <a:gd name="connsiteY5" fmla="*/ 49926 h 62916"/>
                <a:gd name="connsiteX6" fmla="*/ 32827 w 54065"/>
                <a:gd name="connsiteY6" fmla="*/ 47000 h 62916"/>
                <a:gd name="connsiteX7" fmla="*/ 43205 w 54065"/>
                <a:gd name="connsiteY7" fmla="*/ 27569 h 6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5" h="62916">
                  <a:moveTo>
                    <a:pt x="43205" y="27569"/>
                  </a:moveTo>
                  <a:cubicBezTo>
                    <a:pt x="47823" y="18768"/>
                    <a:pt x="48920" y="8618"/>
                    <a:pt x="53927" y="0"/>
                  </a:cubicBezTo>
                  <a:cubicBezTo>
                    <a:pt x="55070" y="17419"/>
                    <a:pt x="48920" y="34130"/>
                    <a:pt x="43914" y="50543"/>
                  </a:cubicBezTo>
                  <a:cubicBezTo>
                    <a:pt x="42062" y="56830"/>
                    <a:pt x="36668" y="65425"/>
                    <a:pt x="28964" y="62225"/>
                  </a:cubicBezTo>
                  <a:cubicBezTo>
                    <a:pt x="17031" y="57264"/>
                    <a:pt x="5784" y="48943"/>
                    <a:pt x="0" y="37148"/>
                  </a:cubicBezTo>
                  <a:cubicBezTo>
                    <a:pt x="6950" y="41034"/>
                    <a:pt x="13053" y="46337"/>
                    <a:pt x="20208" y="49926"/>
                  </a:cubicBezTo>
                  <a:cubicBezTo>
                    <a:pt x="24346" y="50864"/>
                    <a:pt x="30427" y="51435"/>
                    <a:pt x="32827" y="47000"/>
                  </a:cubicBezTo>
                  <a:cubicBezTo>
                    <a:pt x="36850" y="40828"/>
                    <a:pt x="39868" y="34084"/>
                    <a:pt x="43205" y="27569"/>
                  </a:cubicBezTo>
                  <a:close/>
                </a:path>
              </a:pathLst>
            </a:custGeom>
            <a:solidFill>
              <a:srgbClr val="8CAD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3D5961C9-32F9-8954-F4C7-EC57173CAA12}"/>
                </a:ext>
              </a:extLst>
            </p:cNvPr>
            <p:cNvSpPr/>
            <p:nvPr/>
          </p:nvSpPr>
          <p:spPr>
            <a:xfrm>
              <a:off x="9713845" y="3004747"/>
              <a:ext cx="7059" cy="10246"/>
            </a:xfrm>
            <a:custGeom>
              <a:avLst/>
              <a:gdLst>
                <a:gd name="connsiteX0" fmla="*/ 0 w 67482"/>
                <a:gd name="connsiteY0" fmla="*/ 0 h 97954"/>
                <a:gd name="connsiteX1" fmla="*/ 29329 w 67482"/>
                <a:gd name="connsiteY1" fmla="*/ 45628 h 97954"/>
                <a:gd name="connsiteX2" fmla="*/ 66660 w 67482"/>
                <a:gd name="connsiteY2" fmla="*/ 93269 h 97954"/>
                <a:gd name="connsiteX3" fmla="*/ 67483 w 67482"/>
                <a:gd name="connsiteY3" fmla="*/ 97955 h 97954"/>
                <a:gd name="connsiteX4" fmla="*/ 15956 w 67482"/>
                <a:gd name="connsiteY4" fmla="*/ 54521 h 97954"/>
                <a:gd name="connsiteX5" fmla="*/ 0 w 67482"/>
                <a:gd name="connsiteY5" fmla="*/ 0 h 9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82" h="97954">
                  <a:moveTo>
                    <a:pt x="0" y="0"/>
                  </a:moveTo>
                  <a:cubicBezTo>
                    <a:pt x="11156" y="14265"/>
                    <a:pt x="18494" y="31089"/>
                    <a:pt x="29329" y="45628"/>
                  </a:cubicBezTo>
                  <a:cubicBezTo>
                    <a:pt x="40965" y="62110"/>
                    <a:pt x="56121" y="76010"/>
                    <a:pt x="66660" y="93269"/>
                  </a:cubicBezTo>
                  <a:cubicBezTo>
                    <a:pt x="66866" y="94434"/>
                    <a:pt x="67277" y="96789"/>
                    <a:pt x="67483" y="97955"/>
                  </a:cubicBezTo>
                  <a:cubicBezTo>
                    <a:pt x="50681" y="83004"/>
                    <a:pt x="30495" y="71895"/>
                    <a:pt x="15956" y="54521"/>
                  </a:cubicBezTo>
                  <a:cubicBezTo>
                    <a:pt x="3223" y="39456"/>
                    <a:pt x="846" y="18928"/>
                    <a:pt x="0" y="0"/>
                  </a:cubicBezTo>
                  <a:close/>
                </a:path>
              </a:pathLst>
            </a:custGeom>
            <a:solidFill>
              <a:srgbClr val="11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4A93A12D-A3D1-71DE-FA20-600403E4C6F2}"/>
                </a:ext>
              </a:extLst>
            </p:cNvPr>
            <p:cNvSpPr/>
            <p:nvPr/>
          </p:nvSpPr>
          <p:spPr>
            <a:xfrm>
              <a:off x="9663658" y="3005050"/>
              <a:ext cx="3333" cy="6872"/>
            </a:xfrm>
            <a:custGeom>
              <a:avLst/>
              <a:gdLst>
                <a:gd name="connsiteX0" fmla="*/ 3893 w 31865"/>
                <a:gd name="connsiteY0" fmla="*/ 19591 h 65699"/>
                <a:gd name="connsiteX1" fmla="*/ 4053 w 31865"/>
                <a:gd name="connsiteY1" fmla="*/ 0 h 65699"/>
                <a:gd name="connsiteX2" fmla="*/ 24490 w 31865"/>
                <a:gd name="connsiteY2" fmla="*/ 42885 h 65699"/>
                <a:gd name="connsiteX3" fmla="*/ 31713 w 31865"/>
                <a:gd name="connsiteY3" fmla="*/ 65700 h 65699"/>
                <a:gd name="connsiteX4" fmla="*/ 15414 w 31865"/>
                <a:gd name="connsiteY4" fmla="*/ 47777 h 65699"/>
                <a:gd name="connsiteX5" fmla="*/ 15323 w 31865"/>
                <a:gd name="connsiteY5" fmla="*/ 47183 h 65699"/>
                <a:gd name="connsiteX6" fmla="*/ 3893 w 31865"/>
                <a:gd name="connsiteY6" fmla="*/ 19591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5" h="65699">
                  <a:moveTo>
                    <a:pt x="3893" y="19591"/>
                  </a:moveTo>
                  <a:cubicBezTo>
                    <a:pt x="1401" y="13281"/>
                    <a:pt x="-3537" y="4549"/>
                    <a:pt x="4053" y="0"/>
                  </a:cubicBezTo>
                  <a:cubicBezTo>
                    <a:pt x="9608" y="14859"/>
                    <a:pt x="17426" y="28689"/>
                    <a:pt x="24490" y="42885"/>
                  </a:cubicBezTo>
                  <a:cubicBezTo>
                    <a:pt x="27941" y="50040"/>
                    <a:pt x="32788" y="57310"/>
                    <a:pt x="31713" y="65700"/>
                  </a:cubicBezTo>
                  <a:cubicBezTo>
                    <a:pt x="26067" y="59870"/>
                    <a:pt x="20695" y="53858"/>
                    <a:pt x="15414" y="47777"/>
                  </a:cubicBezTo>
                  <a:lnTo>
                    <a:pt x="15323" y="47183"/>
                  </a:lnTo>
                  <a:cubicBezTo>
                    <a:pt x="14637" y="36919"/>
                    <a:pt x="7596" y="28780"/>
                    <a:pt x="3893" y="19591"/>
                  </a:cubicBezTo>
                  <a:close/>
                </a:path>
              </a:pathLst>
            </a:custGeom>
            <a:solidFill>
              <a:srgbClr val="69A0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9A7346D5-A3AD-8E66-0CBA-6E8D2DCBEA7A}"/>
                </a:ext>
              </a:extLst>
            </p:cNvPr>
            <p:cNvSpPr/>
            <p:nvPr/>
          </p:nvSpPr>
          <p:spPr>
            <a:xfrm>
              <a:off x="9676619" y="3005351"/>
              <a:ext cx="24794" cy="43297"/>
            </a:xfrm>
            <a:custGeom>
              <a:avLst/>
              <a:gdLst>
                <a:gd name="connsiteX0" fmla="*/ 5603 w 237037"/>
                <a:gd name="connsiteY0" fmla="*/ 14243 h 413927"/>
                <a:gd name="connsiteX1" fmla="*/ 24188 w 237037"/>
                <a:gd name="connsiteY1" fmla="*/ 1213 h 413927"/>
                <a:gd name="connsiteX2" fmla="*/ 51940 w 237037"/>
                <a:gd name="connsiteY2" fmla="*/ 11203 h 413927"/>
                <a:gd name="connsiteX3" fmla="*/ 79349 w 237037"/>
                <a:gd name="connsiteY3" fmla="*/ 55688 h 413927"/>
                <a:gd name="connsiteX4" fmla="*/ 55460 w 237037"/>
                <a:gd name="connsiteY4" fmla="*/ 40418 h 413927"/>
                <a:gd name="connsiteX5" fmla="*/ 24714 w 237037"/>
                <a:gd name="connsiteY5" fmla="*/ 12643 h 413927"/>
                <a:gd name="connsiteX6" fmla="*/ 24874 w 237037"/>
                <a:gd name="connsiteY6" fmla="*/ 48099 h 413927"/>
                <a:gd name="connsiteX7" fmla="*/ 37355 w 237037"/>
                <a:gd name="connsiteY7" fmla="*/ 121388 h 413927"/>
                <a:gd name="connsiteX8" fmla="*/ 38133 w 237037"/>
                <a:gd name="connsiteY8" fmla="*/ 172137 h 413927"/>
                <a:gd name="connsiteX9" fmla="*/ 96563 w 237037"/>
                <a:gd name="connsiteY9" fmla="*/ 280402 h 413927"/>
                <a:gd name="connsiteX10" fmla="*/ 125115 w 237037"/>
                <a:gd name="connsiteY10" fmla="*/ 313618 h 413927"/>
                <a:gd name="connsiteX11" fmla="*/ 142511 w 237037"/>
                <a:gd name="connsiteY11" fmla="*/ 328294 h 413927"/>
                <a:gd name="connsiteX12" fmla="*/ 179750 w 237037"/>
                <a:gd name="connsiteY12" fmla="*/ 348136 h 413927"/>
                <a:gd name="connsiteX13" fmla="*/ 202747 w 237037"/>
                <a:gd name="connsiteY13" fmla="*/ 369762 h 413927"/>
                <a:gd name="connsiteX14" fmla="*/ 234523 w 237037"/>
                <a:gd name="connsiteY14" fmla="*/ 396417 h 413927"/>
                <a:gd name="connsiteX15" fmla="*/ 231985 w 237037"/>
                <a:gd name="connsiteY15" fmla="*/ 401629 h 413927"/>
                <a:gd name="connsiteX16" fmla="*/ 237037 w 237037"/>
                <a:gd name="connsiteY16" fmla="*/ 407504 h 413927"/>
                <a:gd name="connsiteX17" fmla="*/ 228488 w 237037"/>
                <a:gd name="connsiteY17" fmla="*/ 413927 h 413927"/>
                <a:gd name="connsiteX18" fmla="*/ 209240 w 237037"/>
                <a:gd name="connsiteY18" fmla="*/ 396600 h 413927"/>
                <a:gd name="connsiteX19" fmla="*/ 185282 w 237037"/>
                <a:gd name="connsiteY19" fmla="*/ 372276 h 413927"/>
                <a:gd name="connsiteX20" fmla="*/ 174607 w 237037"/>
                <a:gd name="connsiteY20" fmla="*/ 373145 h 413927"/>
                <a:gd name="connsiteX21" fmla="*/ 175544 w 237037"/>
                <a:gd name="connsiteY21" fmla="*/ 403183 h 413927"/>
                <a:gd name="connsiteX22" fmla="*/ 98940 w 237037"/>
                <a:gd name="connsiteY22" fmla="*/ 316978 h 413927"/>
                <a:gd name="connsiteX23" fmla="*/ 95625 w 237037"/>
                <a:gd name="connsiteY23" fmla="*/ 311697 h 413927"/>
                <a:gd name="connsiteX24" fmla="*/ 80561 w 237037"/>
                <a:gd name="connsiteY24" fmla="*/ 284997 h 413927"/>
                <a:gd name="connsiteX25" fmla="*/ 28509 w 237037"/>
                <a:gd name="connsiteY25" fmla="*/ 200095 h 413927"/>
                <a:gd name="connsiteX26" fmla="*/ 1328 w 237037"/>
                <a:gd name="connsiteY26" fmla="*/ 145094 h 413927"/>
                <a:gd name="connsiteX27" fmla="*/ 6334 w 237037"/>
                <a:gd name="connsiteY27" fmla="*/ 109318 h 413927"/>
                <a:gd name="connsiteX28" fmla="*/ 5603 w 237037"/>
                <a:gd name="connsiteY28" fmla="*/ 14243 h 41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7037" h="413927">
                  <a:moveTo>
                    <a:pt x="5603" y="14243"/>
                  </a:moveTo>
                  <a:cubicBezTo>
                    <a:pt x="8597" y="7248"/>
                    <a:pt x="15158" y="-3656"/>
                    <a:pt x="24188" y="1213"/>
                  </a:cubicBezTo>
                  <a:cubicBezTo>
                    <a:pt x="32989" y="5671"/>
                    <a:pt x="41356" y="12369"/>
                    <a:pt x="51940" y="11203"/>
                  </a:cubicBezTo>
                  <a:cubicBezTo>
                    <a:pt x="59735" y="26793"/>
                    <a:pt x="68879" y="41721"/>
                    <a:pt x="79349" y="55688"/>
                  </a:cubicBezTo>
                  <a:cubicBezTo>
                    <a:pt x="69382" y="54705"/>
                    <a:pt x="62181" y="47024"/>
                    <a:pt x="55460" y="40418"/>
                  </a:cubicBezTo>
                  <a:cubicBezTo>
                    <a:pt x="45859" y="30451"/>
                    <a:pt x="36281" y="20324"/>
                    <a:pt x="24714" y="12643"/>
                  </a:cubicBezTo>
                  <a:cubicBezTo>
                    <a:pt x="17444" y="23433"/>
                    <a:pt x="23411" y="36440"/>
                    <a:pt x="24874" y="48099"/>
                  </a:cubicBezTo>
                  <a:cubicBezTo>
                    <a:pt x="28920" y="72468"/>
                    <a:pt x="43527" y="96105"/>
                    <a:pt x="37355" y="121388"/>
                  </a:cubicBezTo>
                  <a:cubicBezTo>
                    <a:pt x="33286" y="137961"/>
                    <a:pt x="32623" y="155792"/>
                    <a:pt x="38133" y="172137"/>
                  </a:cubicBezTo>
                  <a:cubicBezTo>
                    <a:pt x="51826" y="211022"/>
                    <a:pt x="73108" y="246684"/>
                    <a:pt x="96563" y="280402"/>
                  </a:cubicBezTo>
                  <a:cubicBezTo>
                    <a:pt x="105181" y="292175"/>
                    <a:pt x="114782" y="303262"/>
                    <a:pt x="125115" y="313618"/>
                  </a:cubicBezTo>
                  <a:cubicBezTo>
                    <a:pt x="130441" y="318967"/>
                    <a:pt x="135676" y="324727"/>
                    <a:pt x="142511" y="328294"/>
                  </a:cubicBezTo>
                  <a:cubicBezTo>
                    <a:pt x="154833" y="335014"/>
                    <a:pt x="169257" y="338307"/>
                    <a:pt x="179750" y="348136"/>
                  </a:cubicBezTo>
                  <a:cubicBezTo>
                    <a:pt x="187386" y="355337"/>
                    <a:pt x="195089" y="362515"/>
                    <a:pt x="202747" y="369762"/>
                  </a:cubicBezTo>
                  <a:cubicBezTo>
                    <a:pt x="209171" y="382701"/>
                    <a:pt x="223916" y="387592"/>
                    <a:pt x="234523" y="396417"/>
                  </a:cubicBezTo>
                  <a:cubicBezTo>
                    <a:pt x="233608" y="398085"/>
                    <a:pt x="232785" y="399823"/>
                    <a:pt x="231985" y="401629"/>
                  </a:cubicBezTo>
                  <a:cubicBezTo>
                    <a:pt x="233608" y="403526"/>
                    <a:pt x="235300" y="405492"/>
                    <a:pt x="237037" y="407504"/>
                  </a:cubicBezTo>
                  <a:cubicBezTo>
                    <a:pt x="232351" y="407046"/>
                    <a:pt x="229356" y="409401"/>
                    <a:pt x="228488" y="413927"/>
                  </a:cubicBezTo>
                  <a:cubicBezTo>
                    <a:pt x="222361" y="407778"/>
                    <a:pt x="214703" y="403366"/>
                    <a:pt x="209240" y="396600"/>
                  </a:cubicBezTo>
                  <a:cubicBezTo>
                    <a:pt x="201993" y="387798"/>
                    <a:pt x="194495" y="378997"/>
                    <a:pt x="185282" y="372276"/>
                  </a:cubicBezTo>
                  <a:cubicBezTo>
                    <a:pt x="182173" y="369739"/>
                    <a:pt x="176481" y="368687"/>
                    <a:pt x="174607" y="373145"/>
                  </a:cubicBezTo>
                  <a:cubicBezTo>
                    <a:pt x="172069" y="382975"/>
                    <a:pt x="174858" y="393216"/>
                    <a:pt x="175544" y="403183"/>
                  </a:cubicBezTo>
                  <a:cubicBezTo>
                    <a:pt x="148066" y="376231"/>
                    <a:pt x="123012" y="346948"/>
                    <a:pt x="98940" y="316978"/>
                  </a:cubicBezTo>
                  <a:cubicBezTo>
                    <a:pt x="97477" y="315309"/>
                    <a:pt x="96380" y="313549"/>
                    <a:pt x="95625" y="311697"/>
                  </a:cubicBezTo>
                  <a:cubicBezTo>
                    <a:pt x="93637" y="301296"/>
                    <a:pt x="85887" y="293684"/>
                    <a:pt x="80561" y="284997"/>
                  </a:cubicBezTo>
                  <a:cubicBezTo>
                    <a:pt x="61838" y="257542"/>
                    <a:pt x="44991" y="228898"/>
                    <a:pt x="28509" y="200095"/>
                  </a:cubicBezTo>
                  <a:cubicBezTo>
                    <a:pt x="19296" y="181830"/>
                    <a:pt x="7454" y="164753"/>
                    <a:pt x="1328" y="145094"/>
                  </a:cubicBezTo>
                  <a:cubicBezTo>
                    <a:pt x="-2078" y="132909"/>
                    <a:pt x="1602" y="120519"/>
                    <a:pt x="6334" y="109318"/>
                  </a:cubicBezTo>
                  <a:cubicBezTo>
                    <a:pt x="17101" y="78068"/>
                    <a:pt x="48" y="45835"/>
                    <a:pt x="5603" y="14243"/>
                  </a:cubicBezTo>
                  <a:close/>
                </a:path>
              </a:pathLst>
            </a:custGeom>
            <a:solidFill>
              <a:srgbClr val="1A83A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125CE04D-EBF3-3C24-C793-66EB22591858}"/>
                </a:ext>
              </a:extLst>
            </p:cNvPr>
            <p:cNvSpPr/>
            <p:nvPr/>
          </p:nvSpPr>
          <p:spPr>
            <a:xfrm>
              <a:off x="9666103" y="3005794"/>
              <a:ext cx="7429" cy="12537"/>
            </a:xfrm>
            <a:custGeom>
              <a:avLst/>
              <a:gdLst>
                <a:gd name="connsiteX0" fmla="*/ 2862 w 71018"/>
                <a:gd name="connsiteY0" fmla="*/ 19911 h 119854"/>
                <a:gd name="connsiteX1" fmla="*/ 3822 w 71018"/>
                <a:gd name="connsiteY1" fmla="*/ 0 h 119854"/>
                <a:gd name="connsiteX2" fmla="*/ 28214 w 71018"/>
                <a:gd name="connsiteY2" fmla="*/ 31433 h 119854"/>
                <a:gd name="connsiteX3" fmla="*/ 65704 w 71018"/>
                <a:gd name="connsiteY3" fmla="*/ 96652 h 119854"/>
                <a:gd name="connsiteX4" fmla="*/ 66504 w 71018"/>
                <a:gd name="connsiteY4" fmla="*/ 119855 h 119854"/>
                <a:gd name="connsiteX5" fmla="*/ 23047 w 71018"/>
                <a:gd name="connsiteY5" fmla="*/ 57150 h 119854"/>
                <a:gd name="connsiteX6" fmla="*/ 2862 w 71018"/>
                <a:gd name="connsiteY6" fmla="*/ 19911 h 11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18" h="119854">
                  <a:moveTo>
                    <a:pt x="2862" y="19911"/>
                  </a:moveTo>
                  <a:cubicBezTo>
                    <a:pt x="164" y="13670"/>
                    <a:pt x="-2328" y="4983"/>
                    <a:pt x="3822" y="0"/>
                  </a:cubicBezTo>
                  <a:cubicBezTo>
                    <a:pt x="15572" y="7064"/>
                    <a:pt x="22841" y="19180"/>
                    <a:pt x="28214" y="31433"/>
                  </a:cubicBezTo>
                  <a:cubicBezTo>
                    <a:pt x="41289" y="52807"/>
                    <a:pt x="53954" y="74501"/>
                    <a:pt x="65704" y="96652"/>
                  </a:cubicBezTo>
                  <a:cubicBezTo>
                    <a:pt x="68538" y="103944"/>
                    <a:pt x="75648" y="114277"/>
                    <a:pt x="66504" y="119855"/>
                  </a:cubicBezTo>
                  <a:cubicBezTo>
                    <a:pt x="46570" y="103259"/>
                    <a:pt x="36237" y="78798"/>
                    <a:pt x="23047" y="57150"/>
                  </a:cubicBezTo>
                  <a:cubicBezTo>
                    <a:pt x="17126" y="44234"/>
                    <a:pt x="7411" y="33444"/>
                    <a:pt x="2862" y="19911"/>
                  </a:cubicBezTo>
                  <a:close/>
                </a:path>
              </a:pathLst>
            </a:custGeom>
            <a:solidFill>
              <a:srgbClr val="2184A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883B612D-8F2A-08E2-EC1B-BEC863265BF6}"/>
                </a:ext>
              </a:extLst>
            </p:cNvPr>
            <p:cNvSpPr/>
            <p:nvPr/>
          </p:nvSpPr>
          <p:spPr>
            <a:xfrm>
              <a:off x="9678835" y="3006674"/>
              <a:ext cx="26824" cy="40308"/>
            </a:xfrm>
            <a:custGeom>
              <a:avLst/>
              <a:gdLst>
                <a:gd name="connsiteX0" fmla="*/ 3693 w 256440"/>
                <a:gd name="connsiteY0" fmla="*/ 35456 h 385351"/>
                <a:gd name="connsiteX1" fmla="*/ 3533 w 256440"/>
                <a:gd name="connsiteY1" fmla="*/ 0 h 385351"/>
                <a:gd name="connsiteX2" fmla="*/ 34279 w 256440"/>
                <a:gd name="connsiteY2" fmla="*/ 27775 h 385351"/>
                <a:gd name="connsiteX3" fmla="*/ 58168 w 256440"/>
                <a:gd name="connsiteY3" fmla="*/ 43046 h 385351"/>
                <a:gd name="connsiteX4" fmla="*/ 138933 w 256440"/>
                <a:gd name="connsiteY4" fmla="*/ 104242 h 385351"/>
                <a:gd name="connsiteX5" fmla="*/ 177063 w 256440"/>
                <a:gd name="connsiteY5" fmla="*/ 177600 h 385351"/>
                <a:gd name="connsiteX6" fmla="*/ 197820 w 256440"/>
                <a:gd name="connsiteY6" fmla="*/ 215593 h 385351"/>
                <a:gd name="connsiteX7" fmla="*/ 208953 w 256440"/>
                <a:gd name="connsiteY7" fmla="*/ 223411 h 385351"/>
                <a:gd name="connsiteX8" fmla="*/ 213571 w 256440"/>
                <a:gd name="connsiteY8" fmla="*/ 218359 h 385351"/>
                <a:gd name="connsiteX9" fmla="*/ 237916 w 256440"/>
                <a:gd name="connsiteY9" fmla="*/ 235664 h 385351"/>
                <a:gd name="connsiteX10" fmla="*/ 252067 w 256440"/>
                <a:gd name="connsiteY10" fmla="*/ 269474 h 385351"/>
                <a:gd name="connsiteX11" fmla="*/ 256090 w 256440"/>
                <a:gd name="connsiteY11" fmla="*/ 291237 h 385351"/>
                <a:gd name="connsiteX12" fmla="*/ 246009 w 256440"/>
                <a:gd name="connsiteY12" fmla="*/ 338945 h 385351"/>
                <a:gd name="connsiteX13" fmla="*/ 233253 w 256440"/>
                <a:gd name="connsiteY13" fmla="*/ 351541 h 385351"/>
                <a:gd name="connsiteX14" fmla="*/ 224292 w 256440"/>
                <a:gd name="connsiteY14" fmla="*/ 353005 h 385351"/>
                <a:gd name="connsiteX15" fmla="*/ 202620 w 256440"/>
                <a:gd name="connsiteY15" fmla="*/ 345712 h 385351"/>
                <a:gd name="connsiteX16" fmla="*/ 225961 w 256440"/>
                <a:gd name="connsiteY16" fmla="*/ 385351 h 385351"/>
                <a:gd name="connsiteX17" fmla="*/ 181567 w 256440"/>
                <a:gd name="connsiteY17" fmla="*/ 357119 h 385351"/>
                <a:gd name="connsiteX18" fmla="*/ 158569 w 256440"/>
                <a:gd name="connsiteY18" fmla="*/ 335493 h 385351"/>
                <a:gd name="connsiteX19" fmla="*/ 121330 w 256440"/>
                <a:gd name="connsiteY19" fmla="*/ 315651 h 385351"/>
                <a:gd name="connsiteX20" fmla="*/ 103934 w 256440"/>
                <a:gd name="connsiteY20" fmla="*/ 300975 h 385351"/>
                <a:gd name="connsiteX21" fmla="*/ 75382 w 256440"/>
                <a:gd name="connsiteY21" fmla="*/ 267759 h 385351"/>
                <a:gd name="connsiteX22" fmla="*/ 16952 w 256440"/>
                <a:gd name="connsiteY22" fmla="*/ 159494 h 385351"/>
                <a:gd name="connsiteX23" fmla="*/ 16174 w 256440"/>
                <a:gd name="connsiteY23" fmla="*/ 108745 h 385351"/>
                <a:gd name="connsiteX24" fmla="*/ 3693 w 256440"/>
                <a:gd name="connsiteY24" fmla="*/ 35456 h 38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440" h="385351">
                  <a:moveTo>
                    <a:pt x="3693" y="35456"/>
                  </a:moveTo>
                  <a:cubicBezTo>
                    <a:pt x="2230" y="23798"/>
                    <a:pt x="-3737" y="10790"/>
                    <a:pt x="3533" y="0"/>
                  </a:cubicBezTo>
                  <a:cubicBezTo>
                    <a:pt x="15100" y="7681"/>
                    <a:pt x="24678" y="17808"/>
                    <a:pt x="34279" y="27775"/>
                  </a:cubicBezTo>
                  <a:cubicBezTo>
                    <a:pt x="41000" y="34382"/>
                    <a:pt x="48201" y="42063"/>
                    <a:pt x="58168" y="43046"/>
                  </a:cubicBezTo>
                  <a:cubicBezTo>
                    <a:pt x="79428" y="69426"/>
                    <a:pt x="105488" y="94778"/>
                    <a:pt x="138933" y="104242"/>
                  </a:cubicBezTo>
                  <a:cubicBezTo>
                    <a:pt x="148602" y="130142"/>
                    <a:pt x="167233" y="151699"/>
                    <a:pt x="177063" y="177600"/>
                  </a:cubicBezTo>
                  <a:cubicBezTo>
                    <a:pt x="181955" y="191270"/>
                    <a:pt x="189910" y="203500"/>
                    <a:pt x="197820" y="215593"/>
                  </a:cubicBezTo>
                  <a:cubicBezTo>
                    <a:pt x="202186" y="217102"/>
                    <a:pt x="205821" y="219959"/>
                    <a:pt x="208953" y="223411"/>
                  </a:cubicBezTo>
                  <a:cubicBezTo>
                    <a:pt x="210416" y="221628"/>
                    <a:pt x="211993" y="220005"/>
                    <a:pt x="213571" y="218359"/>
                  </a:cubicBezTo>
                  <a:cubicBezTo>
                    <a:pt x="220406" y="225697"/>
                    <a:pt x="227721" y="233241"/>
                    <a:pt x="237916" y="235664"/>
                  </a:cubicBezTo>
                  <a:cubicBezTo>
                    <a:pt x="243311" y="246637"/>
                    <a:pt x="246169" y="258684"/>
                    <a:pt x="252067" y="269474"/>
                  </a:cubicBezTo>
                  <a:cubicBezTo>
                    <a:pt x="255839" y="276012"/>
                    <a:pt x="257142" y="283739"/>
                    <a:pt x="256090" y="291237"/>
                  </a:cubicBezTo>
                  <a:cubicBezTo>
                    <a:pt x="254216" y="307353"/>
                    <a:pt x="252272" y="323835"/>
                    <a:pt x="246009" y="338945"/>
                  </a:cubicBezTo>
                  <a:cubicBezTo>
                    <a:pt x="242466" y="343723"/>
                    <a:pt x="236202" y="346055"/>
                    <a:pt x="233253" y="351541"/>
                  </a:cubicBezTo>
                  <a:cubicBezTo>
                    <a:pt x="230213" y="351999"/>
                    <a:pt x="227241" y="352525"/>
                    <a:pt x="224292" y="353005"/>
                  </a:cubicBezTo>
                  <a:cubicBezTo>
                    <a:pt x="217228" y="350010"/>
                    <a:pt x="210187" y="346878"/>
                    <a:pt x="202620" y="345712"/>
                  </a:cubicBezTo>
                  <a:cubicBezTo>
                    <a:pt x="204495" y="361965"/>
                    <a:pt x="219423" y="371338"/>
                    <a:pt x="225961" y="385351"/>
                  </a:cubicBezTo>
                  <a:cubicBezTo>
                    <a:pt x="210119" y="377648"/>
                    <a:pt x="196768" y="365897"/>
                    <a:pt x="181567" y="357119"/>
                  </a:cubicBezTo>
                  <a:cubicBezTo>
                    <a:pt x="173908" y="349872"/>
                    <a:pt x="166205" y="342695"/>
                    <a:pt x="158569" y="335493"/>
                  </a:cubicBezTo>
                  <a:cubicBezTo>
                    <a:pt x="148077" y="325664"/>
                    <a:pt x="133652" y="322372"/>
                    <a:pt x="121330" y="315651"/>
                  </a:cubicBezTo>
                  <a:cubicBezTo>
                    <a:pt x="114495" y="312085"/>
                    <a:pt x="109260" y="306324"/>
                    <a:pt x="103934" y="300975"/>
                  </a:cubicBezTo>
                  <a:cubicBezTo>
                    <a:pt x="93601" y="290619"/>
                    <a:pt x="84000" y="279532"/>
                    <a:pt x="75382" y="267759"/>
                  </a:cubicBezTo>
                  <a:cubicBezTo>
                    <a:pt x="51928" y="234041"/>
                    <a:pt x="30645" y="198379"/>
                    <a:pt x="16952" y="159494"/>
                  </a:cubicBezTo>
                  <a:cubicBezTo>
                    <a:pt x="11442" y="143150"/>
                    <a:pt x="12105" y="125319"/>
                    <a:pt x="16174" y="108745"/>
                  </a:cubicBezTo>
                  <a:cubicBezTo>
                    <a:pt x="22347" y="83462"/>
                    <a:pt x="7739" y="59825"/>
                    <a:pt x="3693" y="35456"/>
                  </a:cubicBezTo>
                  <a:close/>
                </a:path>
              </a:pathLst>
            </a:custGeom>
            <a:solidFill>
              <a:srgbClr val="0B7E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F5555702-1377-8DC5-DBAA-7847B20E9370}"/>
                </a:ext>
              </a:extLst>
            </p:cNvPr>
            <p:cNvSpPr/>
            <p:nvPr/>
          </p:nvSpPr>
          <p:spPr>
            <a:xfrm>
              <a:off x="9714505" y="3011597"/>
              <a:ext cx="22858" cy="29445"/>
            </a:xfrm>
            <a:custGeom>
              <a:avLst/>
              <a:gdLst>
                <a:gd name="connsiteX0" fmla="*/ 7549 w 218523"/>
                <a:gd name="connsiteY0" fmla="*/ 27775 h 281498"/>
                <a:gd name="connsiteX1" fmla="*/ 668 w 218523"/>
                <a:gd name="connsiteY1" fmla="*/ 0 h 281498"/>
                <a:gd name="connsiteX2" fmla="*/ 81524 w 218523"/>
                <a:gd name="connsiteY2" fmla="*/ 54772 h 281498"/>
                <a:gd name="connsiteX3" fmla="*/ 97000 w 218523"/>
                <a:gd name="connsiteY3" fmla="*/ 82296 h 281498"/>
                <a:gd name="connsiteX4" fmla="*/ 205540 w 218523"/>
                <a:gd name="connsiteY4" fmla="*/ 261587 h 281498"/>
                <a:gd name="connsiteX5" fmla="*/ 218524 w 218523"/>
                <a:gd name="connsiteY5" fmla="*/ 281498 h 281498"/>
                <a:gd name="connsiteX6" fmla="*/ 106396 w 218523"/>
                <a:gd name="connsiteY6" fmla="*/ 264399 h 281498"/>
                <a:gd name="connsiteX7" fmla="*/ 81090 w 218523"/>
                <a:gd name="connsiteY7" fmla="*/ 219182 h 281498"/>
                <a:gd name="connsiteX8" fmla="*/ 43691 w 218523"/>
                <a:gd name="connsiteY8" fmla="*/ 114711 h 281498"/>
                <a:gd name="connsiteX9" fmla="*/ 7549 w 218523"/>
                <a:gd name="connsiteY9" fmla="*/ 27775 h 28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523" h="281498">
                  <a:moveTo>
                    <a:pt x="7549" y="27775"/>
                  </a:moveTo>
                  <a:cubicBezTo>
                    <a:pt x="4646" y="18745"/>
                    <a:pt x="-2144" y="9876"/>
                    <a:pt x="668" y="0"/>
                  </a:cubicBezTo>
                  <a:cubicBezTo>
                    <a:pt x="22408" y="25146"/>
                    <a:pt x="52972" y="39091"/>
                    <a:pt x="81524" y="54772"/>
                  </a:cubicBezTo>
                  <a:cubicBezTo>
                    <a:pt x="83673" y="65380"/>
                    <a:pt x="91400" y="73381"/>
                    <a:pt x="97000" y="82296"/>
                  </a:cubicBezTo>
                  <a:cubicBezTo>
                    <a:pt x="137600" y="139240"/>
                    <a:pt x="172758" y="199865"/>
                    <a:pt x="205540" y="261587"/>
                  </a:cubicBezTo>
                  <a:cubicBezTo>
                    <a:pt x="208900" y="268765"/>
                    <a:pt x="213358" y="275417"/>
                    <a:pt x="218524" y="281498"/>
                  </a:cubicBezTo>
                  <a:cubicBezTo>
                    <a:pt x="181308" y="274640"/>
                    <a:pt x="143269" y="273131"/>
                    <a:pt x="106396" y="264399"/>
                  </a:cubicBezTo>
                  <a:cubicBezTo>
                    <a:pt x="99538" y="248397"/>
                    <a:pt x="86119" y="236030"/>
                    <a:pt x="81090" y="219182"/>
                  </a:cubicBezTo>
                  <a:cubicBezTo>
                    <a:pt x="69614" y="184000"/>
                    <a:pt x="57521" y="149024"/>
                    <a:pt x="43691" y="114711"/>
                  </a:cubicBezTo>
                  <a:cubicBezTo>
                    <a:pt x="30935" y="86022"/>
                    <a:pt x="20122" y="56556"/>
                    <a:pt x="7549" y="27775"/>
                  </a:cubicBezTo>
                  <a:close/>
                </a:path>
              </a:pathLst>
            </a:custGeom>
            <a:solidFill>
              <a:srgbClr val="0C96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34C710F7-834D-AC2A-8D9E-5A0CCD73B94C}"/>
                </a:ext>
              </a:extLst>
            </p:cNvPr>
            <p:cNvSpPr/>
            <p:nvPr/>
          </p:nvSpPr>
          <p:spPr>
            <a:xfrm>
              <a:off x="9698704" y="3015794"/>
              <a:ext cx="27415" cy="44739"/>
            </a:xfrm>
            <a:custGeom>
              <a:avLst/>
              <a:gdLst>
                <a:gd name="connsiteX0" fmla="*/ 49583 w 262089"/>
                <a:gd name="connsiteY0" fmla="*/ 0 h 427710"/>
                <a:gd name="connsiteX1" fmla="*/ 69129 w 262089"/>
                <a:gd name="connsiteY1" fmla="*/ 31112 h 427710"/>
                <a:gd name="connsiteX2" fmla="*/ 89954 w 262089"/>
                <a:gd name="connsiteY2" fmla="*/ 58453 h 427710"/>
                <a:gd name="connsiteX3" fmla="*/ 112220 w 262089"/>
                <a:gd name="connsiteY3" fmla="*/ 86639 h 427710"/>
                <a:gd name="connsiteX4" fmla="*/ 142372 w 262089"/>
                <a:gd name="connsiteY4" fmla="*/ 131788 h 427710"/>
                <a:gd name="connsiteX5" fmla="*/ 162580 w 262089"/>
                <a:gd name="connsiteY5" fmla="*/ 161712 h 427710"/>
                <a:gd name="connsiteX6" fmla="*/ 184526 w 262089"/>
                <a:gd name="connsiteY6" fmla="*/ 212941 h 427710"/>
                <a:gd name="connsiteX7" fmla="*/ 240327 w 262089"/>
                <a:gd name="connsiteY7" fmla="*/ 238979 h 427710"/>
                <a:gd name="connsiteX8" fmla="*/ 251277 w 262089"/>
                <a:gd name="connsiteY8" fmla="*/ 265336 h 427710"/>
                <a:gd name="connsiteX9" fmla="*/ 257381 w 262089"/>
                <a:gd name="connsiteY9" fmla="*/ 304610 h 427710"/>
                <a:gd name="connsiteX10" fmla="*/ 261610 w 262089"/>
                <a:gd name="connsiteY10" fmla="*/ 350215 h 427710"/>
                <a:gd name="connsiteX11" fmla="*/ 262090 w 262089"/>
                <a:gd name="connsiteY11" fmla="*/ 427711 h 427710"/>
                <a:gd name="connsiteX12" fmla="*/ 244510 w 262089"/>
                <a:gd name="connsiteY12" fmla="*/ 418109 h 427710"/>
                <a:gd name="connsiteX13" fmla="*/ 213924 w 262089"/>
                <a:gd name="connsiteY13" fmla="*/ 400142 h 427710"/>
                <a:gd name="connsiteX14" fmla="*/ 205420 w 262089"/>
                <a:gd name="connsiteY14" fmla="*/ 404211 h 427710"/>
                <a:gd name="connsiteX15" fmla="*/ 193510 w 262089"/>
                <a:gd name="connsiteY15" fmla="*/ 393626 h 427710"/>
                <a:gd name="connsiteX16" fmla="*/ 182628 w 262089"/>
                <a:gd name="connsiteY16" fmla="*/ 397764 h 427710"/>
                <a:gd name="connsiteX17" fmla="*/ 155379 w 262089"/>
                <a:gd name="connsiteY17" fmla="*/ 370766 h 427710"/>
                <a:gd name="connsiteX18" fmla="*/ 156157 w 262089"/>
                <a:gd name="connsiteY18" fmla="*/ 382173 h 427710"/>
                <a:gd name="connsiteX19" fmla="*/ 109796 w 262089"/>
                <a:gd name="connsiteY19" fmla="*/ 340180 h 427710"/>
                <a:gd name="connsiteX20" fmla="*/ 83027 w 262089"/>
                <a:gd name="connsiteY20" fmla="*/ 305410 h 427710"/>
                <a:gd name="connsiteX21" fmla="*/ 48989 w 262089"/>
                <a:gd name="connsiteY21" fmla="*/ 273269 h 427710"/>
                <a:gd name="connsiteX22" fmla="*/ 34335 w 262089"/>
                <a:gd name="connsiteY22" fmla="*/ 265816 h 427710"/>
                <a:gd name="connsiteX23" fmla="*/ 43297 w 262089"/>
                <a:gd name="connsiteY23" fmla="*/ 264353 h 427710"/>
                <a:gd name="connsiteX24" fmla="*/ 56052 w 262089"/>
                <a:gd name="connsiteY24" fmla="*/ 251757 h 427710"/>
                <a:gd name="connsiteX25" fmla="*/ 66134 w 262089"/>
                <a:gd name="connsiteY25" fmla="*/ 204048 h 427710"/>
                <a:gd name="connsiteX26" fmla="*/ 62110 w 262089"/>
                <a:gd name="connsiteY26" fmla="*/ 182286 h 427710"/>
                <a:gd name="connsiteX27" fmla="*/ 47960 w 262089"/>
                <a:gd name="connsiteY27" fmla="*/ 148476 h 427710"/>
                <a:gd name="connsiteX28" fmla="*/ 53218 w 262089"/>
                <a:gd name="connsiteY28" fmla="*/ 140795 h 427710"/>
                <a:gd name="connsiteX29" fmla="*/ 42748 w 262089"/>
                <a:gd name="connsiteY29" fmla="*/ 112928 h 427710"/>
                <a:gd name="connsiteX30" fmla="*/ 22700 w 262089"/>
                <a:gd name="connsiteY30" fmla="*/ 75301 h 427710"/>
                <a:gd name="connsiteX31" fmla="*/ 9441 w 262089"/>
                <a:gd name="connsiteY31" fmla="*/ 47618 h 427710"/>
                <a:gd name="connsiteX32" fmla="*/ 3703 w 262089"/>
                <a:gd name="connsiteY32" fmla="*/ 23500 h 427710"/>
                <a:gd name="connsiteX33" fmla="*/ 0 w 262089"/>
                <a:gd name="connsiteY33" fmla="*/ 8778 h 427710"/>
                <a:gd name="connsiteX34" fmla="*/ 20825 w 262089"/>
                <a:gd name="connsiteY34" fmla="*/ 20117 h 427710"/>
                <a:gd name="connsiteX35" fmla="*/ 48943 w 262089"/>
                <a:gd name="connsiteY35" fmla="*/ 58270 h 427710"/>
                <a:gd name="connsiteX36" fmla="*/ 57790 w 262089"/>
                <a:gd name="connsiteY36" fmla="*/ 65700 h 427710"/>
                <a:gd name="connsiteX37" fmla="*/ 61722 w 262089"/>
                <a:gd name="connsiteY37" fmla="*/ 73175 h 427710"/>
                <a:gd name="connsiteX38" fmla="*/ 67414 w 262089"/>
                <a:gd name="connsiteY38" fmla="*/ 68877 h 427710"/>
                <a:gd name="connsiteX39" fmla="*/ 60693 w 262089"/>
                <a:gd name="connsiteY39" fmla="*/ 37353 h 427710"/>
                <a:gd name="connsiteX40" fmla="*/ 49583 w 262089"/>
                <a:gd name="connsiteY40" fmla="*/ 0 h 42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089" h="427710">
                  <a:moveTo>
                    <a:pt x="49583" y="0"/>
                  </a:moveTo>
                  <a:cubicBezTo>
                    <a:pt x="58156" y="8938"/>
                    <a:pt x="62431" y="20825"/>
                    <a:pt x="69129" y="31112"/>
                  </a:cubicBezTo>
                  <a:cubicBezTo>
                    <a:pt x="74844" y="41102"/>
                    <a:pt x="84170" y="48417"/>
                    <a:pt x="89954" y="58453"/>
                  </a:cubicBezTo>
                  <a:cubicBezTo>
                    <a:pt x="96035" y="68854"/>
                    <a:pt x="105133" y="76947"/>
                    <a:pt x="112220" y="86639"/>
                  </a:cubicBezTo>
                  <a:cubicBezTo>
                    <a:pt x="122301" y="101658"/>
                    <a:pt x="133525" y="115923"/>
                    <a:pt x="142372" y="131788"/>
                  </a:cubicBezTo>
                  <a:cubicBezTo>
                    <a:pt x="149047" y="141778"/>
                    <a:pt x="152887" y="153962"/>
                    <a:pt x="162580" y="161712"/>
                  </a:cubicBezTo>
                  <a:cubicBezTo>
                    <a:pt x="163632" y="180617"/>
                    <a:pt x="170330" y="199865"/>
                    <a:pt x="184526" y="212941"/>
                  </a:cubicBezTo>
                  <a:cubicBezTo>
                    <a:pt x="200162" y="226840"/>
                    <a:pt x="220622" y="233172"/>
                    <a:pt x="240327" y="238979"/>
                  </a:cubicBezTo>
                  <a:cubicBezTo>
                    <a:pt x="243116" y="248100"/>
                    <a:pt x="249128" y="255918"/>
                    <a:pt x="251277" y="265336"/>
                  </a:cubicBezTo>
                  <a:cubicBezTo>
                    <a:pt x="255346" y="278046"/>
                    <a:pt x="255072" y="291534"/>
                    <a:pt x="257381" y="304610"/>
                  </a:cubicBezTo>
                  <a:cubicBezTo>
                    <a:pt x="260352" y="319629"/>
                    <a:pt x="259575" y="335036"/>
                    <a:pt x="261610" y="350215"/>
                  </a:cubicBezTo>
                  <a:cubicBezTo>
                    <a:pt x="262661" y="376024"/>
                    <a:pt x="261541" y="401879"/>
                    <a:pt x="262090" y="427711"/>
                  </a:cubicBezTo>
                  <a:cubicBezTo>
                    <a:pt x="256855" y="423276"/>
                    <a:pt x="249631" y="422544"/>
                    <a:pt x="244510" y="418109"/>
                  </a:cubicBezTo>
                  <a:cubicBezTo>
                    <a:pt x="235687" y="409674"/>
                    <a:pt x="221856" y="410040"/>
                    <a:pt x="213924" y="400142"/>
                  </a:cubicBezTo>
                  <a:cubicBezTo>
                    <a:pt x="211021" y="401422"/>
                    <a:pt x="208232" y="402816"/>
                    <a:pt x="205420" y="404211"/>
                  </a:cubicBezTo>
                  <a:cubicBezTo>
                    <a:pt x="201602" y="400461"/>
                    <a:pt x="197990" y="396438"/>
                    <a:pt x="193510" y="393626"/>
                  </a:cubicBezTo>
                  <a:cubicBezTo>
                    <a:pt x="189281" y="392483"/>
                    <a:pt x="186012" y="396027"/>
                    <a:pt x="182628" y="397764"/>
                  </a:cubicBezTo>
                  <a:cubicBezTo>
                    <a:pt x="173827" y="388437"/>
                    <a:pt x="164912" y="379247"/>
                    <a:pt x="155379" y="370766"/>
                  </a:cubicBezTo>
                  <a:cubicBezTo>
                    <a:pt x="155699" y="374516"/>
                    <a:pt x="156065" y="378310"/>
                    <a:pt x="156157" y="382173"/>
                  </a:cubicBezTo>
                  <a:cubicBezTo>
                    <a:pt x="139171" y="370103"/>
                    <a:pt x="126370" y="352890"/>
                    <a:pt x="109796" y="340180"/>
                  </a:cubicBezTo>
                  <a:cubicBezTo>
                    <a:pt x="99670" y="329595"/>
                    <a:pt x="92743" y="316359"/>
                    <a:pt x="83027" y="305410"/>
                  </a:cubicBezTo>
                  <a:cubicBezTo>
                    <a:pt x="73060" y="293271"/>
                    <a:pt x="60327" y="283990"/>
                    <a:pt x="48989" y="273269"/>
                  </a:cubicBezTo>
                  <a:cubicBezTo>
                    <a:pt x="44943" y="269337"/>
                    <a:pt x="39365" y="267850"/>
                    <a:pt x="34335" y="265816"/>
                  </a:cubicBezTo>
                  <a:cubicBezTo>
                    <a:pt x="37285" y="265336"/>
                    <a:pt x="40256" y="264810"/>
                    <a:pt x="43297" y="264353"/>
                  </a:cubicBezTo>
                  <a:cubicBezTo>
                    <a:pt x="46246" y="258867"/>
                    <a:pt x="52509" y="256535"/>
                    <a:pt x="56052" y="251757"/>
                  </a:cubicBezTo>
                  <a:cubicBezTo>
                    <a:pt x="62316" y="236647"/>
                    <a:pt x="64259" y="220165"/>
                    <a:pt x="66134" y="204048"/>
                  </a:cubicBezTo>
                  <a:cubicBezTo>
                    <a:pt x="67185" y="196550"/>
                    <a:pt x="65882" y="188824"/>
                    <a:pt x="62110" y="182286"/>
                  </a:cubicBezTo>
                  <a:cubicBezTo>
                    <a:pt x="56213" y="171496"/>
                    <a:pt x="53355" y="159449"/>
                    <a:pt x="47960" y="148476"/>
                  </a:cubicBezTo>
                  <a:cubicBezTo>
                    <a:pt x="49858" y="146007"/>
                    <a:pt x="54909" y="144612"/>
                    <a:pt x="53218" y="140795"/>
                  </a:cubicBezTo>
                  <a:cubicBezTo>
                    <a:pt x="50658" y="131148"/>
                    <a:pt x="45788" y="122347"/>
                    <a:pt x="42748" y="112928"/>
                  </a:cubicBezTo>
                  <a:cubicBezTo>
                    <a:pt x="38336" y="99281"/>
                    <a:pt x="30518" y="87142"/>
                    <a:pt x="22700" y="75301"/>
                  </a:cubicBezTo>
                  <a:cubicBezTo>
                    <a:pt x="16916" y="66751"/>
                    <a:pt x="13533" y="56944"/>
                    <a:pt x="9441" y="47618"/>
                  </a:cubicBezTo>
                  <a:cubicBezTo>
                    <a:pt x="6012" y="39913"/>
                    <a:pt x="6812" y="31181"/>
                    <a:pt x="3703" y="23500"/>
                  </a:cubicBezTo>
                  <a:cubicBezTo>
                    <a:pt x="1737" y="18745"/>
                    <a:pt x="91" y="13876"/>
                    <a:pt x="0" y="8778"/>
                  </a:cubicBezTo>
                  <a:cubicBezTo>
                    <a:pt x="8092" y="9350"/>
                    <a:pt x="16870" y="12436"/>
                    <a:pt x="20825" y="20117"/>
                  </a:cubicBezTo>
                  <a:cubicBezTo>
                    <a:pt x="28461" y="34038"/>
                    <a:pt x="39593" y="45514"/>
                    <a:pt x="48943" y="58270"/>
                  </a:cubicBezTo>
                  <a:cubicBezTo>
                    <a:pt x="51298" y="61242"/>
                    <a:pt x="53698" y="64899"/>
                    <a:pt x="57790" y="65700"/>
                  </a:cubicBezTo>
                  <a:cubicBezTo>
                    <a:pt x="58887" y="68192"/>
                    <a:pt x="60167" y="70752"/>
                    <a:pt x="61722" y="73175"/>
                  </a:cubicBezTo>
                  <a:cubicBezTo>
                    <a:pt x="64625" y="73724"/>
                    <a:pt x="67414" y="72055"/>
                    <a:pt x="67414" y="68877"/>
                  </a:cubicBezTo>
                  <a:cubicBezTo>
                    <a:pt x="69289" y="57859"/>
                    <a:pt x="63825" y="47572"/>
                    <a:pt x="60693" y="37353"/>
                  </a:cubicBezTo>
                  <a:cubicBezTo>
                    <a:pt x="56830" y="24940"/>
                    <a:pt x="51389" y="12939"/>
                    <a:pt x="49583" y="0"/>
                  </a:cubicBezTo>
                  <a:close/>
                </a:path>
              </a:pathLst>
            </a:custGeom>
            <a:solidFill>
              <a:srgbClr val="0788B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6E517838-7BE2-47E0-B2F1-55D524E505C4}"/>
                </a:ext>
              </a:extLst>
            </p:cNvPr>
            <p:cNvSpPr/>
            <p:nvPr/>
          </p:nvSpPr>
          <p:spPr>
            <a:xfrm>
              <a:off x="9715694" y="3031458"/>
              <a:ext cx="32455" cy="17286"/>
            </a:xfrm>
            <a:custGeom>
              <a:avLst/>
              <a:gdLst>
                <a:gd name="connsiteX0" fmla="*/ 64 w 310273"/>
                <a:gd name="connsiteY0" fmla="*/ 0 h 165255"/>
                <a:gd name="connsiteX1" fmla="*/ 34262 w 310273"/>
                <a:gd name="connsiteY1" fmla="*/ 51389 h 165255"/>
                <a:gd name="connsiteX2" fmla="*/ 95024 w 310273"/>
                <a:gd name="connsiteY2" fmla="*/ 74523 h 165255"/>
                <a:gd name="connsiteX3" fmla="*/ 207152 w 310273"/>
                <a:gd name="connsiteY3" fmla="*/ 91623 h 165255"/>
                <a:gd name="connsiteX4" fmla="*/ 234950 w 310273"/>
                <a:gd name="connsiteY4" fmla="*/ 99030 h 165255"/>
                <a:gd name="connsiteX5" fmla="*/ 270475 w 310273"/>
                <a:gd name="connsiteY5" fmla="*/ 125638 h 165255"/>
                <a:gd name="connsiteX6" fmla="*/ 310274 w 310273"/>
                <a:gd name="connsiteY6" fmla="*/ 165255 h 165255"/>
                <a:gd name="connsiteX7" fmla="*/ 277995 w 310273"/>
                <a:gd name="connsiteY7" fmla="*/ 152225 h 165255"/>
                <a:gd name="connsiteX8" fmla="*/ 245557 w 310273"/>
                <a:gd name="connsiteY8" fmla="*/ 123352 h 165255"/>
                <a:gd name="connsiteX9" fmla="*/ 207884 w 310273"/>
                <a:gd name="connsiteY9" fmla="*/ 109728 h 165255"/>
                <a:gd name="connsiteX10" fmla="*/ 151694 w 310273"/>
                <a:gd name="connsiteY10" fmla="*/ 102459 h 165255"/>
                <a:gd name="connsiteX11" fmla="*/ 77902 w 310273"/>
                <a:gd name="connsiteY11" fmla="*/ 89223 h 165255"/>
                <a:gd name="connsiteX12" fmla="*/ 22101 w 310273"/>
                <a:gd name="connsiteY12" fmla="*/ 63185 h 165255"/>
                <a:gd name="connsiteX13" fmla="*/ 155 w 310273"/>
                <a:gd name="connsiteY13" fmla="*/ 11956 h 165255"/>
                <a:gd name="connsiteX14" fmla="*/ 64 w 310273"/>
                <a:gd name="connsiteY14" fmla="*/ 0 h 16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273" h="165255">
                  <a:moveTo>
                    <a:pt x="64" y="0"/>
                  </a:moveTo>
                  <a:cubicBezTo>
                    <a:pt x="11631" y="16893"/>
                    <a:pt x="17071" y="38656"/>
                    <a:pt x="34262" y="51389"/>
                  </a:cubicBezTo>
                  <a:cubicBezTo>
                    <a:pt x="52207" y="63985"/>
                    <a:pt x="73947" y="69517"/>
                    <a:pt x="95024" y="74523"/>
                  </a:cubicBezTo>
                  <a:cubicBezTo>
                    <a:pt x="131897" y="83256"/>
                    <a:pt x="169936" y="84765"/>
                    <a:pt x="207152" y="91623"/>
                  </a:cubicBezTo>
                  <a:cubicBezTo>
                    <a:pt x="216571" y="93338"/>
                    <a:pt x="225989" y="95486"/>
                    <a:pt x="234950" y="99030"/>
                  </a:cubicBezTo>
                  <a:cubicBezTo>
                    <a:pt x="249169" y="104173"/>
                    <a:pt x="260233" y="114917"/>
                    <a:pt x="270475" y="125638"/>
                  </a:cubicBezTo>
                  <a:cubicBezTo>
                    <a:pt x="283848" y="138714"/>
                    <a:pt x="296398" y="152659"/>
                    <a:pt x="310274" y="165255"/>
                  </a:cubicBezTo>
                  <a:cubicBezTo>
                    <a:pt x="298844" y="162923"/>
                    <a:pt x="287368" y="159288"/>
                    <a:pt x="277995" y="152225"/>
                  </a:cubicBezTo>
                  <a:cubicBezTo>
                    <a:pt x="266588" y="143263"/>
                    <a:pt x="257033" y="132200"/>
                    <a:pt x="245557" y="123352"/>
                  </a:cubicBezTo>
                  <a:cubicBezTo>
                    <a:pt x="234744" y="114986"/>
                    <a:pt x="221074" y="111808"/>
                    <a:pt x="207884" y="109728"/>
                  </a:cubicBezTo>
                  <a:cubicBezTo>
                    <a:pt x="189276" y="106413"/>
                    <a:pt x="170439" y="104699"/>
                    <a:pt x="151694" y="102459"/>
                  </a:cubicBezTo>
                  <a:cubicBezTo>
                    <a:pt x="126845" y="99533"/>
                    <a:pt x="102065" y="95737"/>
                    <a:pt x="77902" y="89223"/>
                  </a:cubicBezTo>
                  <a:cubicBezTo>
                    <a:pt x="58196" y="83416"/>
                    <a:pt x="37737" y="77084"/>
                    <a:pt x="22101" y="63185"/>
                  </a:cubicBezTo>
                  <a:cubicBezTo>
                    <a:pt x="7904" y="50109"/>
                    <a:pt x="1207" y="30861"/>
                    <a:pt x="155" y="11956"/>
                  </a:cubicBezTo>
                  <a:cubicBezTo>
                    <a:pt x="-5" y="7909"/>
                    <a:pt x="-51" y="3932"/>
                    <a:pt x="64" y="0"/>
                  </a:cubicBezTo>
                  <a:close/>
                </a:path>
              </a:pathLst>
            </a:custGeom>
            <a:solidFill>
              <a:srgbClr val="0004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13A1B26F-AD97-C27A-3274-650EE7A0AAC6}"/>
                </a:ext>
              </a:extLst>
            </p:cNvPr>
            <p:cNvSpPr/>
            <p:nvPr/>
          </p:nvSpPr>
          <p:spPr>
            <a:xfrm>
              <a:off x="9723843" y="3040791"/>
              <a:ext cx="20127" cy="28443"/>
            </a:xfrm>
            <a:custGeom>
              <a:avLst/>
              <a:gdLst>
                <a:gd name="connsiteX0" fmla="*/ 10950 w 192412"/>
                <a:gd name="connsiteY0" fmla="*/ 26358 h 271919"/>
                <a:gd name="connsiteX1" fmla="*/ 0 w 192412"/>
                <a:gd name="connsiteY1" fmla="*/ 0 h 271919"/>
                <a:gd name="connsiteX2" fmla="*/ 73792 w 192412"/>
                <a:gd name="connsiteY2" fmla="*/ 13236 h 271919"/>
                <a:gd name="connsiteX3" fmla="*/ 100127 w 192412"/>
                <a:gd name="connsiteY3" fmla="*/ 65243 h 271919"/>
                <a:gd name="connsiteX4" fmla="*/ 86297 w 192412"/>
                <a:gd name="connsiteY4" fmla="*/ 64054 h 271919"/>
                <a:gd name="connsiteX5" fmla="*/ 104813 w 192412"/>
                <a:gd name="connsiteY5" fmla="*/ 90457 h 271919"/>
                <a:gd name="connsiteX6" fmla="*/ 120564 w 192412"/>
                <a:gd name="connsiteY6" fmla="*/ 108310 h 271919"/>
                <a:gd name="connsiteX7" fmla="*/ 137092 w 192412"/>
                <a:gd name="connsiteY7" fmla="*/ 135240 h 271919"/>
                <a:gd name="connsiteX8" fmla="*/ 141229 w 192412"/>
                <a:gd name="connsiteY8" fmla="*/ 131833 h 271919"/>
                <a:gd name="connsiteX9" fmla="*/ 173576 w 192412"/>
                <a:gd name="connsiteY9" fmla="*/ 159311 h 271919"/>
                <a:gd name="connsiteX10" fmla="*/ 175999 w 192412"/>
                <a:gd name="connsiteY10" fmla="*/ 174422 h 271919"/>
                <a:gd name="connsiteX11" fmla="*/ 185600 w 192412"/>
                <a:gd name="connsiteY11" fmla="*/ 193967 h 271919"/>
                <a:gd name="connsiteX12" fmla="*/ 189418 w 192412"/>
                <a:gd name="connsiteY12" fmla="*/ 229835 h 271919"/>
                <a:gd name="connsiteX13" fmla="*/ 192413 w 192412"/>
                <a:gd name="connsiteY13" fmla="*/ 271920 h 271919"/>
                <a:gd name="connsiteX14" fmla="*/ 20140 w 192412"/>
                <a:gd name="connsiteY14" fmla="*/ 231114 h 271919"/>
                <a:gd name="connsiteX15" fmla="*/ 21763 w 192412"/>
                <a:gd name="connsiteY15" fmla="*/ 188732 h 271919"/>
                <a:gd name="connsiteX16" fmla="*/ 21283 w 192412"/>
                <a:gd name="connsiteY16" fmla="*/ 111237 h 271919"/>
                <a:gd name="connsiteX17" fmla="*/ 17054 w 192412"/>
                <a:gd name="connsiteY17" fmla="*/ 65631 h 271919"/>
                <a:gd name="connsiteX18" fmla="*/ 10950 w 192412"/>
                <a:gd name="connsiteY18" fmla="*/ 26358 h 27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412" h="271919">
                  <a:moveTo>
                    <a:pt x="10950" y="26358"/>
                  </a:moveTo>
                  <a:cubicBezTo>
                    <a:pt x="8801" y="16939"/>
                    <a:pt x="2789" y="9121"/>
                    <a:pt x="0" y="0"/>
                  </a:cubicBezTo>
                  <a:cubicBezTo>
                    <a:pt x="24163" y="6515"/>
                    <a:pt x="48943" y="10310"/>
                    <a:pt x="73792" y="13236"/>
                  </a:cubicBezTo>
                  <a:cubicBezTo>
                    <a:pt x="77930" y="32438"/>
                    <a:pt x="89131" y="49241"/>
                    <a:pt x="100127" y="65243"/>
                  </a:cubicBezTo>
                  <a:cubicBezTo>
                    <a:pt x="95463" y="64831"/>
                    <a:pt x="90869" y="64465"/>
                    <a:pt x="86297" y="64054"/>
                  </a:cubicBezTo>
                  <a:cubicBezTo>
                    <a:pt x="92149" y="73060"/>
                    <a:pt x="100539" y="80398"/>
                    <a:pt x="104813" y="90457"/>
                  </a:cubicBezTo>
                  <a:cubicBezTo>
                    <a:pt x="107488" y="98503"/>
                    <a:pt x="117523" y="100447"/>
                    <a:pt x="120564" y="108310"/>
                  </a:cubicBezTo>
                  <a:cubicBezTo>
                    <a:pt x="124450" y="118323"/>
                    <a:pt x="134028" y="124747"/>
                    <a:pt x="137092" y="135240"/>
                  </a:cubicBezTo>
                  <a:cubicBezTo>
                    <a:pt x="138417" y="134028"/>
                    <a:pt x="139789" y="132885"/>
                    <a:pt x="141229" y="131833"/>
                  </a:cubicBezTo>
                  <a:cubicBezTo>
                    <a:pt x="151951" y="141069"/>
                    <a:pt x="160797" y="152613"/>
                    <a:pt x="173576" y="159311"/>
                  </a:cubicBezTo>
                  <a:cubicBezTo>
                    <a:pt x="174193" y="164317"/>
                    <a:pt x="174582" y="169438"/>
                    <a:pt x="175999" y="174422"/>
                  </a:cubicBezTo>
                  <a:cubicBezTo>
                    <a:pt x="178583" y="181211"/>
                    <a:pt x="185052" y="186332"/>
                    <a:pt x="185600" y="193967"/>
                  </a:cubicBezTo>
                  <a:cubicBezTo>
                    <a:pt x="186446" y="205945"/>
                    <a:pt x="187338" y="217947"/>
                    <a:pt x="189418" y="229835"/>
                  </a:cubicBezTo>
                  <a:cubicBezTo>
                    <a:pt x="192047" y="243756"/>
                    <a:pt x="189029" y="258066"/>
                    <a:pt x="192413" y="271920"/>
                  </a:cubicBezTo>
                  <a:cubicBezTo>
                    <a:pt x="134371" y="261061"/>
                    <a:pt x="76627" y="248351"/>
                    <a:pt x="20140" y="231114"/>
                  </a:cubicBezTo>
                  <a:cubicBezTo>
                    <a:pt x="22289" y="217078"/>
                    <a:pt x="22174" y="202860"/>
                    <a:pt x="21763" y="188732"/>
                  </a:cubicBezTo>
                  <a:cubicBezTo>
                    <a:pt x="21214" y="162900"/>
                    <a:pt x="22334" y="137046"/>
                    <a:pt x="21283" y="111237"/>
                  </a:cubicBezTo>
                  <a:cubicBezTo>
                    <a:pt x="19248" y="96058"/>
                    <a:pt x="20025" y="80650"/>
                    <a:pt x="17054" y="65631"/>
                  </a:cubicBezTo>
                  <a:cubicBezTo>
                    <a:pt x="14745" y="52555"/>
                    <a:pt x="15019" y="39067"/>
                    <a:pt x="10950" y="26358"/>
                  </a:cubicBezTo>
                  <a:close/>
                </a:path>
              </a:pathLst>
            </a:custGeom>
            <a:solidFill>
              <a:srgbClr val="0995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6987BF3D-B0BB-D4F7-0415-4D46746544FA}"/>
                </a:ext>
              </a:extLst>
            </p:cNvPr>
            <p:cNvSpPr/>
            <p:nvPr/>
          </p:nvSpPr>
          <p:spPr>
            <a:xfrm>
              <a:off x="9731562" y="3042176"/>
              <a:ext cx="11117" cy="15280"/>
            </a:xfrm>
            <a:custGeom>
              <a:avLst/>
              <a:gdLst>
                <a:gd name="connsiteX0" fmla="*/ 0 w 106276"/>
                <a:gd name="connsiteY0" fmla="*/ 0 h 146075"/>
                <a:gd name="connsiteX1" fmla="*/ 56190 w 106276"/>
                <a:gd name="connsiteY1" fmla="*/ 7269 h 146075"/>
                <a:gd name="connsiteX2" fmla="*/ 49035 w 106276"/>
                <a:gd name="connsiteY2" fmla="*/ 9806 h 146075"/>
                <a:gd name="connsiteX3" fmla="*/ 72946 w 106276"/>
                <a:gd name="connsiteY3" fmla="*/ 37444 h 146075"/>
                <a:gd name="connsiteX4" fmla="*/ 82273 w 106276"/>
                <a:gd name="connsiteY4" fmla="*/ 48578 h 146075"/>
                <a:gd name="connsiteX5" fmla="*/ 83576 w 106276"/>
                <a:gd name="connsiteY5" fmla="*/ 70431 h 146075"/>
                <a:gd name="connsiteX6" fmla="*/ 106276 w 106276"/>
                <a:gd name="connsiteY6" fmla="*/ 124724 h 146075"/>
                <a:gd name="connsiteX7" fmla="*/ 96606 w 106276"/>
                <a:gd name="connsiteY7" fmla="*/ 121752 h 146075"/>
                <a:gd name="connsiteX8" fmla="*/ 99784 w 106276"/>
                <a:gd name="connsiteY8" fmla="*/ 146075 h 146075"/>
                <a:gd name="connsiteX9" fmla="*/ 67437 w 106276"/>
                <a:gd name="connsiteY9" fmla="*/ 118597 h 146075"/>
                <a:gd name="connsiteX10" fmla="*/ 63299 w 106276"/>
                <a:gd name="connsiteY10" fmla="*/ 122004 h 146075"/>
                <a:gd name="connsiteX11" fmla="*/ 46772 w 106276"/>
                <a:gd name="connsiteY11" fmla="*/ 95074 h 146075"/>
                <a:gd name="connsiteX12" fmla="*/ 31021 w 106276"/>
                <a:gd name="connsiteY12" fmla="*/ 77221 h 146075"/>
                <a:gd name="connsiteX13" fmla="*/ 12504 w 106276"/>
                <a:gd name="connsiteY13" fmla="*/ 50818 h 146075"/>
                <a:gd name="connsiteX14" fmla="*/ 26335 w 106276"/>
                <a:gd name="connsiteY14" fmla="*/ 52007 h 146075"/>
                <a:gd name="connsiteX15" fmla="*/ 0 w 106276"/>
                <a:gd name="connsiteY15" fmla="*/ 0 h 1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276" h="146075">
                  <a:moveTo>
                    <a:pt x="0" y="0"/>
                  </a:moveTo>
                  <a:cubicBezTo>
                    <a:pt x="18745" y="2240"/>
                    <a:pt x="37582" y="3955"/>
                    <a:pt x="56190" y="7269"/>
                  </a:cubicBezTo>
                  <a:cubicBezTo>
                    <a:pt x="54407" y="7887"/>
                    <a:pt x="50818" y="9167"/>
                    <a:pt x="49035" y="9806"/>
                  </a:cubicBezTo>
                  <a:cubicBezTo>
                    <a:pt x="58064" y="18151"/>
                    <a:pt x="62614" y="30403"/>
                    <a:pt x="72946" y="37444"/>
                  </a:cubicBezTo>
                  <a:cubicBezTo>
                    <a:pt x="76650" y="40462"/>
                    <a:pt x="80833" y="43685"/>
                    <a:pt x="82273" y="48578"/>
                  </a:cubicBezTo>
                  <a:cubicBezTo>
                    <a:pt x="82547" y="55847"/>
                    <a:pt x="80422" y="63414"/>
                    <a:pt x="83576" y="70431"/>
                  </a:cubicBezTo>
                  <a:cubicBezTo>
                    <a:pt x="90320" y="88857"/>
                    <a:pt x="100447" y="105910"/>
                    <a:pt x="106276" y="124724"/>
                  </a:cubicBezTo>
                  <a:cubicBezTo>
                    <a:pt x="103007" y="123695"/>
                    <a:pt x="99784" y="122689"/>
                    <a:pt x="96606" y="121752"/>
                  </a:cubicBezTo>
                  <a:cubicBezTo>
                    <a:pt x="97818" y="129821"/>
                    <a:pt x="98870" y="137914"/>
                    <a:pt x="99784" y="146075"/>
                  </a:cubicBezTo>
                  <a:cubicBezTo>
                    <a:pt x="87005" y="139377"/>
                    <a:pt x="78158" y="127833"/>
                    <a:pt x="67437" y="118597"/>
                  </a:cubicBezTo>
                  <a:cubicBezTo>
                    <a:pt x="65997" y="119649"/>
                    <a:pt x="64625" y="120792"/>
                    <a:pt x="63299" y="122004"/>
                  </a:cubicBezTo>
                  <a:cubicBezTo>
                    <a:pt x="60236" y="111511"/>
                    <a:pt x="50658" y="105087"/>
                    <a:pt x="46772" y="95074"/>
                  </a:cubicBezTo>
                  <a:cubicBezTo>
                    <a:pt x="43731" y="87211"/>
                    <a:pt x="33696" y="85267"/>
                    <a:pt x="31021" y="77221"/>
                  </a:cubicBezTo>
                  <a:cubicBezTo>
                    <a:pt x="26746" y="67162"/>
                    <a:pt x="18357" y="59824"/>
                    <a:pt x="12504" y="50818"/>
                  </a:cubicBezTo>
                  <a:cubicBezTo>
                    <a:pt x="17076" y="51229"/>
                    <a:pt x="21671" y="51595"/>
                    <a:pt x="26335" y="52007"/>
                  </a:cubicBezTo>
                  <a:cubicBezTo>
                    <a:pt x="15339" y="36005"/>
                    <a:pt x="4138" y="19202"/>
                    <a:pt x="0" y="0"/>
                  </a:cubicBezTo>
                  <a:close/>
                </a:path>
              </a:pathLst>
            </a:custGeom>
            <a:solidFill>
              <a:srgbClr val="159B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042E2E92-2690-F7D5-37C4-21213E295110}"/>
                </a:ext>
              </a:extLst>
            </p:cNvPr>
            <p:cNvSpPr/>
            <p:nvPr/>
          </p:nvSpPr>
          <p:spPr>
            <a:xfrm>
              <a:off x="9736691" y="3042300"/>
              <a:ext cx="18125" cy="28720"/>
            </a:xfrm>
            <a:custGeom>
              <a:avLst/>
              <a:gdLst>
                <a:gd name="connsiteX0" fmla="*/ 69746 w 173278"/>
                <a:gd name="connsiteY0" fmla="*/ 21991 h 274571"/>
                <a:gd name="connsiteX1" fmla="*/ 69449 w 173278"/>
                <a:gd name="connsiteY1" fmla="*/ 0 h 274571"/>
                <a:gd name="connsiteX2" fmla="*/ 122392 w 173278"/>
                <a:gd name="connsiteY2" fmla="*/ 47091 h 274571"/>
                <a:gd name="connsiteX3" fmla="*/ 128588 w 173278"/>
                <a:gd name="connsiteY3" fmla="*/ 73472 h 274571"/>
                <a:gd name="connsiteX4" fmla="*/ 130073 w 173278"/>
                <a:gd name="connsiteY4" fmla="*/ 126644 h 274571"/>
                <a:gd name="connsiteX5" fmla="*/ 122964 w 173278"/>
                <a:gd name="connsiteY5" fmla="*/ 165300 h 274571"/>
                <a:gd name="connsiteX6" fmla="*/ 133388 w 173278"/>
                <a:gd name="connsiteY6" fmla="*/ 223731 h 274571"/>
                <a:gd name="connsiteX7" fmla="*/ 173279 w 173278"/>
                <a:gd name="connsiteY7" fmla="*/ 274571 h 274571"/>
                <a:gd name="connsiteX8" fmla="*/ 69586 w 173278"/>
                <a:gd name="connsiteY8" fmla="*/ 257495 h 274571"/>
                <a:gd name="connsiteX9" fmla="*/ 66591 w 173278"/>
                <a:gd name="connsiteY9" fmla="*/ 215410 h 274571"/>
                <a:gd name="connsiteX10" fmla="*/ 62773 w 173278"/>
                <a:gd name="connsiteY10" fmla="*/ 179542 h 274571"/>
                <a:gd name="connsiteX11" fmla="*/ 53172 w 173278"/>
                <a:gd name="connsiteY11" fmla="*/ 159997 h 274571"/>
                <a:gd name="connsiteX12" fmla="*/ 50749 w 173278"/>
                <a:gd name="connsiteY12" fmla="*/ 144886 h 274571"/>
                <a:gd name="connsiteX13" fmla="*/ 47572 w 173278"/>
                <a:gd name="connsiteY13" fmla="*/ 120564 h 274571"/>
                <a:gd name="connsiteX14" fmla="*/ 57241 w 173278"/>
                <a:gd name="connsiteY14" fmla="*/ 123535 h 274571"/>
                <a:gd name="connsiteX15" fmla="*/ 34541 w 173278"/>
                <a:gd name="connsiteY15" fmla="*/ 69242 h 274571"/>
                <a:gd name="connsiteX16" fmla="*/ 33238 w 173278"/>
                <a:gd name="connsiteY16" fmla="*/ 47389 h 274571"/>
                <a:gd name="connsiteX17" fmla="*/ 23911 w 173278"/>
                <a:gd name="connsiteY17" fmla="*/ 36256 h 274571"/>
                <a:gd name="connsiteX18" fmla="*/ 0 w 173278"/>
                <a:gd name="connsiteY18" fmla="*/ 8618 h 274571"/>
                <a:gd name="connsiteX19" fmla="*/ 7155 w 173278"/>
                <a:gd name="connsiteY19" fmla="*/ 6081 h 274571"/>
                <a:gd name="connsiteX20" fmla="*/ 44828 w 173278"/>
                <a:gd name="connsiteY20" fmla="*/ 19705 h 274571"/>
                <a:gd name="connsiteX21" fmla="*/ 77267 w 173278"/>
                <a:gd name="connsiteY21" fmla="*/ 48578 h 274571"/>
                <a:gd name="connsiteX22" fmla="*/ 109545 w 173278"/>
                <a:gd name="connsiteY22" fmla="*/ 61608 h 274571"/>
                <a:gd name="connsiteX23" fmla="*/ 69746 w 173278"/>
                <a:gd name="connsiteY23" fmla="*/ 21991 h 27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3278" h="274571">
                  <a:moveTo>
                    <a:pt x="69746" y="21991"/>
                  </a:moveTo>
                  <a:cubicBezTo>
                    <a:pt x="68488" y="14699"/>
                    <a:pt x="67482" y="7224"/>
                    <a:pt x="69449" y="0"/>
                  </a:cubicBezTo>
                  <a:cubicBezTo>
                    <a:pt x="89840" y="12413"/>
                    <a:pt x="102984" y="33352"/>
                    <a:pt x="122392" y="47091"/>
                  </a:cubicBezTo>
                  <a:cubicBezTo>
                    <a:pt x="131628" y="52989"/>
                    <a:pt x="127330" y="64488"/>
                    <a:pt x="128588" y="73472"/>
                  </a:cubicBezTo>
                  <a:cubicBezTo>
                    <a:pt x="130782" y="91097"/>
                    <a:pt x="130142" y="108905"/>
                    <a:pt x="130073" y="126644"/>
                  </a:cubicBezTo>
                  <a:cubicBezTo>
                    <a:pt x="128473" y="139629"/>
                    <a:pt x="125273" y="152407"/>
                    <a:pt x="122964" y="165300"/>
                  </a:cubicBezTo>
                  <a:cubicBezTo>
                    <a:pt x="117774" y="185120"/>
                    <a:pt x="122369" y="206654"/>
                    <a:pt x="133388" y="223731"/>
                  </a:cubicBezTo>
                  <a:cubicBezTo>
                    <a:pt x="144315" y="242453"/>
                    <a:pt x="161963" y="256169"/>
                    <a:pt x="173279" y="274571"/>
                  </a:cubicBezTo>
                  <a:cubicBezTo>
                    <a:pt x="138577" y="269725"/>
                    <a:pt x="104081" y="263575"/>
                    <a:pt x="69586" y="257495"/>
                  </a:cubicBezTo>
                  <a:cubicBezTo>
                    <a:pt x="66202" y="243642"/>
                    <a:pt x="69220" y="229331"/>
                    <a:pt x="66591" y="215410"/>
                  </a:cubicBezTo>
                  <a:cubicBezTo>
                    <a:pt x="64511" y="203522"/>
                    <a:pt x="63619" y="191521"/>
                    <a:pt x="62773" y="179542"/>
                  </a:cubicBezTo>
                  <a:cubicBezTo>
                    <a:pt x="62225" y="171907"/>
                    <a:pt x="55756" y="166786"/>
                    <a:pt x="53172" y="159997"/>
                  </a:cubicBezTo>
                  <a:cubicBezTo>
                    <a:pt x="51755" y="155013"/>
                    <a:pt x="51366" y="149893"/>
                    <a:pt x="50749" y="144886"/>
                  </a:cubicBezTo>
                  <a:cubicBezTo>
                    <a:pt x="49835" y="136725"/>
                    <a:pt x="48783" y="128633"/>
                    <a:pt x="47572" y="120564"/>
                  </a:cubicBezTo>
                  <a:cubicBezTo>
                    <a:pt x="50749" y="121501"/>
                    <a:pt x="53972" y="122506"/>
                    <a:pt x="57241" y="123535"/>
                  </a:cubicBezTo>
                  <a:cubicBezTo>
                    <a:pt x="51412" y="104721"/>
                    <a:pt x="41285" y="87668"/>
                    <a:pt x="34541" y="69242"/>
                  </a:cubicBezTo>
                  <a:cubicBezTo>
                    <a:pt x="31387" y="62225"/>
                    <a:pt x="33513" y="54658"/>
                    <a:pt x="33238" y="47389"/>
                  </a:cubicBezTo>
                  <a:cubicBezTo>
                    <a:pt x="31798" y="42496"/>
                    <a:pt x="27615" y="39273"/>
                    <a:pt x="23911" y="36256"/>
                  </a:cubicBezTo>
                  <a:cubicBezTo>
                    <a:pt x="13579" y="29215"/>
                    <a:pt x="9030" y="16962"/>
                    <a:pt x="0" y="8618"/>
                  </a:cubicBezTo>
                  <a:cubicBezTo>
                    <a:pt x="1783" y="7978"/>
                    <a:pt x="5372" y="6698"/>
                    <a:pt x="7155" y="6081"/>
                  </a:cubicBezTo>
                  <a:cubicBezTo>
                    <a:pt x="20345" y="8161"/>
                    <a:pt x="34016" y="11338"/>
                    <a:pt x="44828" y="19705"/>
                  </a:cubicBezTo>
                  <a:cubicBezTo>
                    <a:pt x="56304" y="28552"/>
                    <a:pt x="65860" y="39616"/>
                    <a:pt x="77267" y="48578"/>
                  </a:cubicBezTo>
                  <a:cubicBezTo>
                    <a:pt x="86639" y="55641"/>
                    <a:pt x="98115" y="59276"/>
                    <a:pt x="109545" y="61608"/>
                  </a:cubicBezTo>
                  <a:cubicBezTo>
                    <a:pt x="95669" y="49012"/>
                    <a:pt x="83119" y="35067"/>
                    <a:pt x="69746" y="21991"/>
                  </a:cubicBezTo>
                  <a:close/>
                </a:path>
              </a:pathLst>
            </a:custGeom>
            <a:solidFill>
              <a:srgbClr val="10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D37917C1-0B5F-F710-3946-1CA283D50F19}"/>
                </a:ext>
              </a:extLst>
            </p:cNvPr>
            <p:cNvSpPr/>
            <p:nvPr/>
          </p:nvSpPr>
          <p:spPr>
            <a:xfrm>
              <a:off x="9697827" y="3042836"/>
              <a:ext cx="21992" cy="19985"/>
            </a:xfrm>
            <a:custGeom>
              <a:avLst/>
              <a:gdLst>
                <a:gd name="connsiteX0" fmla="*/ 21054 w 210243"/>
                <a:gd name="connsiteY0" fmla="*/ 0 h 191063"/>
                <a:gd name="connsiteX1" fmla="*/ 42725 w 210243"/>
                <a:gd name="connsiteY1" fmla="*/ 7292 h 191063"/>
                <a:gd name="connsiteX2" fmla="*/ 57379 w 210243"/>
                <a:gd name="connsiteY2" fmla="*/ 14745 h 191063"/>
                <a:gd name="connsiteX3" fmla="*/ 91417 w 210243"/>
                <a:gd name="connsiteY3" fmla="*/ 46886 h 191063"/>
                <a:gd name="connsiteX4" fmla="*/ 118186 w 210243"/>
                <a:gd name="connsiteY4" fmla="*/ 81656 h 191063"/>
                <a:gd name="connsiteX5" fmla="*/ 164546 w 210243"/>
                <a:gd name="connsiteY5" fmla="*/ 123649 h 191063"/>
                <a:gd name="connsiteX6" fmla="*/ 163769 w 210243"/>
                <a:gd name="connsiteY6" fmla="*/ 112242 h 191063"/>
                <a:gd name="connsiteX7" fmla="*/ 191018 w 210243"/>
                <a:gd name="connsiteY7" fmla="*/ 139240 h 191063"/>
                <a:gd name="connsiteX8" fmla="*/ 195773 w 210243"/>
                <a:gd name="connsiteY8" fmla="*/ 153002 h 191063"/>
                <a:gd name="connsiteX9" fmla="*/ 193921 w 210243"/>
                <a:gd name="connsiteY9" fmla="*/ 157620 h 191063"/>
                <a:gd name="connsiteX10" fmla="*/ 200779 w 210243"/>
                <a:gd name="connsiteY10" fmla="*/ 165483 h 191063"/>
                <a:gd name="connsiteX11" fmla="*/ 198493 w 210243"/>
                <a:gd name="connsiteY11" fmla="*/ 171495 h 191063"/>
                <a:gd name="connsiteX12" fmla="*/ 210243 w 210243"/>
                <a:gd name="connsiteY12" fmla="*/ 183611 h 191063"/>
                <a:gd name="connsiteX13" fmla="*/ 208232 w 210243"/>
                <a:gd name="connsiteY13" fmla="*/ 191064 h 191063"/>
                <a:gd name="connsiteX14" fmla="*/ 43228 w 210243"/>
                <a:gd name="connsiteY14" fmla="*/ 104630 h 191063"/>
                <a:gd name="connsiteX15" fmla="*/ 40714 w 210243"/>
                <a:gd name="connsiteY15" fmla="*/ 94640 h 191063"/>
                <a:gd name="connsiteX16" fmla="*/ 48463 w 210243"/>
                <a:gd name="connsiteY16" fmla="*/ 86159 h 191063"/>
                <a:gd name="connsiteX17" fmla="*/ 25740 w 210243"/>
                <a:gd name="connsiteY17" fmla="*/ 55572 h 191063"/>
                <a:gd name="connsiteX18" fmla="*/ 34290 w 210243"/>
                <a:gd name="connsiteY18" fmla="*/ 49149 h 191063"/>
                <a:gd name="connsiteX19" fmla="*/ 29238 w 210243"/>
                <a:gd name="connsiteY19" fmla="*/ 43274 h 191063"/>
                <a:gd name="connsiteX20" fmla="*/ 31775 w 210243"/>
                <a:gd name="connsiteY20" fmla="*/ 38062 h 191063"/>
                <a:gd name="connsiteX21" fmla="*/ 0 w 210243"/>
                <a:gd name="connsiteY21" fmla="*/ 11407 h 191063"/>
                <a:gd name="connsiteX22" fmla="*/ 44394 w 210243"/>
                <a:gd name="connsiteY22" fmla="*/ 39639 h 191063"/>
                <a:gd name="connsiteX23" fmla="*/ 21054 w 210243"/>
                <a:gd name="connsiteY23" fmla="*/ 0 h 1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0243" h="191063">
                  <a:moveTo>
                    <a:pt x="21054" y="0"/>
                  </a:moveTo>
                  <a:cubicBezTo>
                    <a:pt x="28621" y="1166"/>
                    <a:pt x="35662" y="4297"/>
                    <a:pt x="42725" y="7292"/>
                  </a:cubicBezTo>
                  <a:cubicBezTo>
                    <a:pt x="47755" y="9327"/>
                    <a:pt x="53332" y="10813"/>
                    <a:pt x="57379" y="14745"/>
                  </a:cubicBezTo>
                  <a:cubicBezTo>
                    <a:pt x="68717" y="25466"/>
                    <a:pt x="81450" y="34747"/>
                    <a:pt x="91417" y="46886"/>
                  </a:cubicBezTo>
                  <a:cubicBezTo>
                    <a:pt x="101133" y="57835"/>
                    <a:pt x="108059" y="71071"/>
                    <a:pt x="118186" y="81656"/>
                  </a:cubicBezTo>
                  <a:cubicBezTo>
                    <a:pt x="134760" y="94366"/>
                    <a:pt x="147561" y="111579"/>
                    <a:pt x="164546" y="123649"/>
                  </a:cubicBezTo>
                  <a:cubicBezTo>
                    <a:pt x="164455" y="119786"/>
                    <a:pt x="164089" y="115992"/>
                    <a:pt x="163769" y="112242"/>
                  </a:cubicBezTo>
                  <a:cubicBezTo>
                    <a:pt x="173302" y="120723"/>
                    <a:pt x="182217" y="129913"/>
                    <a:pt x="191018" y="139240"/>
                  </a:cubicBezTo>
                  <a:cubicBezTo>
                    <a:pt x="191498" y="144132"/>
                    <a:pt x="193213" y="148750"/>
                    <a:pt x="195773" y="153002"/>
                  </a:cubicBezTo>
                  <a:cubicBezTo>
                    <a:pt x="195087" y="154465"/>
                    <a:pt x="194470" y="155997"/>
                    <a:pt x="193921" y="157620"/>
                  </a:cubicBezTo>
                  <a:cubicBezTo>
                    <a:pt x="196162" y="160180"/>
                    <a:pt x="198448" y="162809"/>
                    <a:pt x="200779" y="165483"/>
                  </a:cubicBezTo>
                  <a:cubicBezTo>
                    <a:pt x="199956" y="167404"/>
                    <a:pt x="199202" y="169415"/>
                    <a:pt x="198493" y="171495"/>
                  </a:cubicBezTo>
                  <a:cubicBezTo>
                    <a:pt x="202380" y="175519"/>
                    <a:pt x="206289" y="179565"/>
                    <a:pt x="210243" y="183611"/>
                  </a:cubicBezTo>
                  <a:cubicBezTo>
                    <a:pt x="209535" y="186034"/>
                    <a:pt x="208849" y="188526"/>
                    <a:pt x="208232" y="191064"/>
                  </a:cubicBezTo>
                  <a:cubicBezTo>
                    <a:pt x="149939" y="169278"/>
                    <a:pt x="93772" y="141092"/>
                    <a:pt x="43228" y="104630"/>
                  </a:cubicBezTo>
                  <a:cubicBezTo>
                    <a:pt x="42314" y="101224"/>
                    <a:pt x="41537" y="97932"/>
                    <a:pt x="40714" y="94640"/>
                  </a:cubicBezTo>
                  <a:cubicBezTo>
                    <a:pt x="43251" y="91760"/>
                    <a:pt x="45834" y="88925"/>
                    <a:pt x="48463" y="86159"/>
                  </a:cubicBezTo>
                  <a:cubicBezTo>
                    <a:pt x="40119" y="76512"/>
                    <a:pt x="31730" y="66911"/>
                    <a:pt x="25740" y="55572"/>
                  </a:cubicBezTo>
                  <a:cubicBezTo>
                    <a:pt x="26609" y="51046"/>
                    <a:pt x="29604" y="48691"/>
                    <a:pt x="34290" y="49149"/>
                  </a:cubicBezTo>
                  <a:cubicBezTo>
                    <a:pt x="32553" y="47137"/>
                    <a:pt x="30861" y="45171"/>
                    <a:pt x="29238" y="43274"/>
                  </a:cubicBezTo>
                  <a:cubicBezTo>
                    <a:pt x="30038" y="41468"/>
                    <a:pt x="30861" y="39730"/>
                    <a:pt x="31775" y="38062"/>
                  </a:cubicBezTo>
                  <a:cubicBezTo>
                    <a:pt x="21168" y="29237"/>
                    <a:pt x="6424" y="24346"/>
                    <a:pt x="0" y="11407"/>
                  </a:cubicBezTo>
                  <a:cubicBezTo>
                    <a:pt x="15202" y="20185"/>
                    <a:pt x="28552" y="31935"/>
                    <a:pt x="44394" y="39639"/>
                  </a:cubicBezTo>
                  <a:cubicBezTo>
                    <a:pt x="37856" y="25626"/>
                    <a:pt x="22929" y="16253"/>
                    <a:pt x="21054" y="0"/>
                  </a:cubicBezTo>
                  <a:close/>
                </a:path>
              </a:pathLst>
            </a:custGeom>
            <a:solidFill>
              <a:srgbClr val="188D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A327F343-2A89-3288-6F59-B10DDCCE5CD0}"/>
                </a:ext>
              </a:extLst>
            </p:cNvPr>
            <p:cNvSpPr/>
            <p:nvPr/>
          </p:nvSpPr>
          <p:spPr>
            <a:xfrm>
              <a:off x="9694774" y="3044063"/>
              <a:ext cx="8122" cy="9717"/>
            </a:xfrm>
            <a:custGeom>
              <a:avLst/>
              <a:gdLst>
                <a:gd name="connsiteX0" fmla="*/ 1046 w 77650"/>
                <a:gd name="connsiteY0" fmla="*/ 3058 h 92897"/>
                <a:gd name="connsiteX1" fmla="*/ 11722 w 77650"/>
                <a:gd name="connsiteY1" fmla="*/ 2189 h 92897"/>
                <a:gd name="connsiteX2" fmla="*/ 35679 w 77650"/>
                <a:gd name="connsiteY2" fmla="*/ 26513 h 92897"/>
                <a:gd name="connsiteX3" fmla="*/ 54927 w 77650"/>
                <a:gd name="connsiteY3" fmla="*/ 43840 h 92897"/>
                <a:gd name="connsiteX4" fmla="*/ 77650 w 77650"/>
                <a:gd name="connsiteY4" fmla="*/ 74427 h 92897"/>
                <a:gd name="connsiteX5" fmla="*/ 69901 w 77650"/>
                <a:gd name="connsiteY5" fmla="*/ 82908 h 92897"/>
                <a:gd name="connsiteX6" fmla="*/ 72415 w 77650"/>
                <a:gd name="connsiteY6" fmla="*/ 92898 h 92897"/>
                <a:gd name="connsiteX7" fmla="*/ 1984 w 77650"/>
                <a:gd name="connsiteY7" fmla="*/ 33096 h 92897"/>
                <a:gd name="connsiteX8" fmla="*/ 1046 w 77650"/>
                <a:gd name="connsiteY8" fmla="*/ 3058 h 9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0" h="92897">
                  <a:moveTo>
                    <a:pt x="1046" y="3058"/>
                  </a:moveTo>
                  <a:cubicBezTo>
                    <a:pt x="2921" y="-1400"/>
                    <a:pt x="8613" y="-348"/>
                    <a:pt x="11722" y="2189"/>
                  </a:cubicBezTo>
                  <a:cubicBezTo>
                    <a:pt x="20935" y="8910"/>
                    <a:pt x="28433" y="17711"/>
                    <a:pt x="35679" y="26513"/>
                  </a:cubicBezTo>
                  <a:cubicBezTo>
                    <a:pt x="41143" y="33279"/>
                    <a:pt x="48801" y="37691"/>
                    <a:pt x="54927" y="43840"/>
                  </a:cubicBezTo>
                  <a:cubicBezTo>
                    <a:pt x="60917" y="55179"/>
                    <a:pt x="69306" y="64780"/>
                    <a:pt x="77650" y="74427"/>
                  </a:cubicBezTo>
                  <a:cubicBezTo>
                    <a:pt x="75021" y="77193"/>
                    <a:pt x="72438" y="80028"/>
                    <a:pt x="69901" y="82908"/>
                  </a:cubicBezTo>
                  <a:cubicBezTo>
                    <a:pt x="70724" y="86200"/>
                    <a:pt x="71501" y="89491"/>
                    <a:pt x="72415" y="92898"/>
                  </a:cubicBezTo>
                  <a:cubicBezTo>
                    <a:pt x="47383" y="74884"/>
                    <a:pt x="23952" y="54699"/>
                    <a:pt x="1984" y="33096"/>
                  </a:cubicBezTo>
                  <a:cubicBezTo>
                    <a:pt x="1298" y="23129"/>
                    <a:pt x="-1491" y="12888"/>
                    <a:pt x="1046" y="3058"/>
                  </a:cubicBezTo>
                  <a:close/>
                </a:path>
              </a:pathLst>
            </a:custGeom>
            <a:solidFill>
              <a:srgbClr val="248C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9C34CB47-AFD2-9A86-90B2-277C9C003B21}"/>
                </a:ext>
              </a:extLst>
            </p:cNvPr>
            <p:cNvSpPr/>
            <p:nvPr/>
          </p:nvSpPr>
          <p:spPr>
            <a:xfrm>
              <a:off x="9717808" y="3056944"/>
              <a:ext cx="8337" cy="8022"/>
            </a:xfrm>
            <a:custGeom>
              <a:avLst/>
              <a:gdLst>
                <a:gd name="connsiteX0" fmla="*/ 0 w 79701"/>
                <a:gd name="connsiteY0" fmla="*/ 4360 h 76689"/>
                <a:gd name="connsiteX1" fmla="*/ 10881 w 79701"/>
                <a:gd name="connsiteY1" fmla="*/ 223 h 76689"/>
                <a:gd name="connsiteX2" fmla="*/ 22792 w 79701"/>
                <a:gd name="connsiteY2" fmla="*/ 10807 h 76689"/>
                <a:gd name="connsiteX3" fmla="*/ 31295 w 79701"/>
                <a:gd name="connsiteY3" fmla="*/ 6738 h 76689"/>
                <a:gd name="connsiteX4" fmla="*/ 61882 w 79701"/>
                <a:gd name="connsiteY4" fmla="*/ 24706 h 76689"/>
                <a:gd name="connsiteX5" fmla="*/ 79461 w 79701"/>
                <a:gd name="connsiteY5" fmla="*/ 34307 h 76689"/>
                <a:gd name="connsiteX6" fmla="*/ 77838 w 79701"/>
                <a:gd name="connsiteY6" fmla="*/ 76689 h 76689"/>
                <a:gd name="connsiteX7" fmla="*/ 17214 w 79701"/>
                <a:gd name="connsiteY7" fmla="*/ 56184 h 76689"/>
                <a:gd name="connsiteX8" fmla="*/ 19225 w 79701"/>
                <a:gd name="connsiteY8" fmla="*/ 48732 h 76689"/>
                <a:gd name="connsiteX9" fmla="*/ 7475 w 79701"/>
                <a:gd name="connsiteY9" fmla="*/ 36616 h 76689"/>
                <a:gd name="connsiteX10" fmla="*/ 9761 w 79701"/>
                <a:gd name="connsiteY10" fmla="*/ 30604 h 76689"/>
                <a:gd name="connsiteX11" fmla="*/ 2903 w 79701"/>
                <a:gd name="connsiteY11" fmla="*/ 22740 h 76689"/>
                <a:gd name="connsiteX12" fmla="*/ 4755 w 79701"/>
                <a:gd name="connsiteY12" fmla="*/ 18122 h 76689"/>
                <a:gd name="connsiteX13" fmla="*/ 0 w 79701"/>
                <a:gd name="connsiteY13" fmla="*/ 4360 h 7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701" h="76689">
                  <a:moveTo>
                    <a:pt x="0" y="4360"/>
                  </a:moveTo>
                  <a:cubicBezTo>
                    <a:pt x="3384" y="2623"/>
                    <a:pt x="6652" y="-920"/>
                    <a:pt x="10881" y="223"/>
                  </a:cubicBezTo>
                  <a:cubicBezTo>
                    <a:pt x="15362" y="3034"/>
                    <a:pt x="18974" y="7058"/>
                    <a:pt x="22792" y="10807"/>
                  </a:cubicBezTo>
                  <a:cubicBezTo>
                    <a:pt x="25603" y="9412"/>
                    <a:pt x="28392" y="8018"/>
                    <a:pt x="31295" y="6738"/>
                  </a:cubicBezTo>
                  <a:cubicBezTo>
                    <a:pt x="39228" y="16636"/>
                    <a:pt x="53058" y="16270"/>
                    <a:pt x="61882" y="24706"/>
                  </a:cubicBezTo>
                  <a:cubicBezTo>
                    <a:pt x="67003" y="29141"/>
                    <a:pt x="74227" y="29872"/>
                    <a:pt x="79461" y="34307"/>
                  </a:cubicBezTo>
                  <a:cubicBezTo>
                    <a:pt x="79873" y="48435"/>
                    <a:pt x="79987" y="62653"/>
                    <a:pt x="77838" y="76689"/>
                  </a:cubicBezTo>
                  <a:cubicBezTo>
                    <a:pt x="57379" y="70563"/>
                    <a:pt x="37193" y="63636"/>
                    <a:pt x="17214" y="56184"/>
                  </a:cubicBezTo>
                  <a:cubicBezTo>
                    <a:pt x="17831" y="53647"/>
                    <a:pt x="18517" y="51155"/>
                    <a:pt x="19225" y="48732"/>
                  </a:cubicBezTo>
                  <a:cubicBezTo>
                    <a:pt x="15271" y="44685"/>
                    <a:pt x="11362" y="40639"/>
                    <a:pt x="7475" y="36616"/>
                  </a:cubicBezTo>
                  <a:cubicBezTo>
                    <a:pt x="8184" y="34536"/>
                    <a:pt x="8938" y="32524"/>
                    <a:pt x="9761" y="30604"/>
                  </a:cubicBezTo>
                  <a:cubicBezTo>
                    <a:pt x="7430" y="27929"/>
                    <a:pt x="5144" y="25300"/>
                    <a:pt x="2903" y="22740"/>
                  </a:cubicBezTo>
                  <a:cubicBezTo>
                    <a:pt x="3452" y="21117"/>
                    <a:pt x="4069" y="19585"/>
                    <a:pt x="4755" y="18122"/>
                  </a:cubicBezTo>
                  <a:cubicBezTo>
                    <a:pt x="2195" y="13870"/>
                    <a:pt x="480" y="9252"/>
                    <a:pt x="0" y="4360"/>
                  </a:cubicBezTo>
                  <a:close/>
                </a:path>
              </a:pathLst>
            </a:custGeom>
            <a:solidFill>
              <a:srgbClr val="1290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1D9BA33C-0C21-91CD-B192-99B59436C549}"/>
                </a:ext>
              </a:extLst>
            </p:cNvPr>
            <p:cNvSpPr/>
            <p:nvPr/>
          </p:nvSpPr>
          <p:spPr>
            <a:xfrm>
              <a:off x="9307314" y="2647050"/>
              <a:ext cx="275375" cy="165240"/>
            </a:xfrm>
            <a:custGeom>
              <a:avLst/>
              <a:gdLst>
                <a:gd name="connsiteX0" fmla="*/ 1608128 w 2632617"/>
                <a:gd name="connsiteY0" fmla="*/ 1183 h 1579712"/>
                <a:gd name="connsiteX1" fmla="*/ 2037645 w 2632617"/>
                <a:gd name="connsiteY1" fmla="*/ 27267 h 1579712"/>
                <a:gd name="connsiteX2" fmla="*/ 2344174 w 2632617"/>
                <a:gd name="connsiteY2" fmla="*/ 115415 h 1579712"/>
                <a:gd name="connsiteX3" fmla="*/ 2536862 w 2632617"/>
                <a:gd name="connsiteY3" fmla="*/ 234516 h 1579712"/>
                <a:gd name="connsiteX4" fmla="*/ 2543125 w 2632617"/>
                <a:gd name="connsiteY4" fmla="*/ 263616 h 1579712"/>
                <a:gd name="connsiteX5" fmla="*/ 2556772 w 2632617"/>
                <a:gd name="connsiteY5" fmla="*/ 306867 h 1579712"/>
                <a:gd name="connsiteX6" fmla="*/ 2561185 w 2632617"/>
                <a:gd name="connsiteY6" fmla="*/ 329864 h 1579712"/>
                <a:gd name="connsiteX7" fmla="*/ 2571037 w 2632617"/>
                <a:gd name="connsiteY7" fmla="*/ 368155 h 1579712"/>
                <a:gd name="connsiteX8" fmla="*/ 2583084 w 2632617"/>
                <a:gd name="connsiteY8" fmla="*/ 429146 h 1579712"/>
                <a:gd name="connsiteX9" fmla="*/ 2596320 w 2632617"/>
                <a:gd name="connsiteY9" fmla="*/ 503212 h 1579712"/>
                <a:gd name="connsiteX10" fmla="*/ 2616780 w 2632617"/>
                <a:gd name="connsiteY10" fmla="*/ 658889 h 1579712"/>
                <a:gd name="connsiteX11" fmla="*/ 2624644 w 2632617"/>
                <a:gd name="connsiteY11" fmla="*/ 725731 h 1579712"/>
                <a:gd name="connsiteX12" fmla="*/ 2632508 w 2632617"/>
                <a:gd name="connsiteY12" fmla="*/ 775612 h 1579712"/>
                <a:gd name="connsiteX13" fmla="*/ 2627890 w 2632617"/>
                <a:gd name="connsiteY13" fmla="*/ 853427 h 1579712"/>
                <a:gd name="connsiteX14" fmla="*/ 2626610 w 2632617"/>
                <a:gd name="connsiteY14" fmla="*/ 957006 h 1579712"/>
                <a:gd name="connsiteX15" fmla="*/ 2617032 w 2632617"/>
                <a:gd name="connsiteY15" fmla="*/ 1034364 h 1579712"/>
                <a:gd name="connsiteX16" fmla="*/ 2603361 w 2632617"/>
                <a:gd name="connsiteY16" fmla="*/ 1091925 h 1579712"/>
                <a:gd name="connsiteX17" fmla="*/ 2583588 w 2632617"/>
                <a:gd name="connsiteY17" fmla="*/ 1133554 h 1579712"/>
                <a:gd name="connsiteX18" fmla="*/ 2425350 w 2632617"/>
                <a:gd name="connsiteY18" fmla="*/ 1087628 h 1579712"/>
                <a:gd name="connsiteX19" fmla="*/ 2131279 w 2632617"/>
                <a:gd name="connsiteY19" fmla="*/ 1021540 h 1579712"/>
                <a:gd name="connsiteX20" fmla="*/ 1804747 w 2632617"/>
                <a:gd name="connsiteY20" fmla="*/ 1003069 h 1579712"/>
                <a:gd name="connsiteX21" fmla="*/ 1512299 w 2632617"/>
                <a:gd name="connsiteY21" fmla="*/ 1039805 h 1579712"/>
                <a:gd name="connsiteX22" fmla="*/ 1481918 w 2632617"/>
                <a:gd name="connsiteY22" fmla="*/ 1047143 h 1579712"/>
                <a:gd name="connsiteX23" fmla="*/ 1465939 w 2632617"/>
                <a:gd name="connsiteY23" fmla="*/ 1100041 h 1579712"/>
                <a:gd name="connsiteX24" fmla="*/ 1401702 w 2632617"/>
                <a:gd name="connsiteY24" fmla="*/ 1215987 h 1579712"/>
                <a:gd name="connsiteX25" fmla="*/ 1300798 w 2632617"/>
                <a:gd name="connsiteY25" fmla="*/ 1279469 h 1579712"/>
                <a:gd name="connsiteX26" fmla="*/ 1265800 w 2632617"/>
                <a:gd name="connsiteY26" fmla="*/ 1302489 h 1579712"/>
                <a:gd name="connsiteX27" fmla="*/ 1260953 w 2632617"/>
                <a:gd name="connsiteY27" fmla="*/ 1347226 h 1579712"/>
                <a:gd name="connsiteX28" fmla="*/ 1280247 w 2632617"/>
                <a:gd name="connsiteY28" fmla="*/ 1426367 h 1579712"/>
                <a:gd name="connsiteX29" fmla="*/ 1325762 w 2632617"/>
                <a:gd name="connsiteY29" fmla="*/ 1497416 h 1579712"/>
                <a:gd name="connsiteX30" fmla="*/ 1309325 w 2632617"/>
                <a:gd name="connsiteY30" fmla="*/ 1516916 h 1579712"/>
                <a:gd name="connsiteX31" fmla="*/ 1278167 w 2632617"/>
                <a:gd name="connsiteY31" fmla="*/ 1536050 h 1579712"/>
                <a:gd name="connsiteX32" fmla="*/ 1220103 w 2632617"/>
                <a:gd name="connsiteY32" fmla="*/ 1557949 h 1579712"/>
                <a:gd name="connsiteX33" fmla="*/ 1149877 w 2632617"/>
                <a:gd name="connsiteY33" fmla="*/ 1579712 h 1579712"/>
                <a:gd name="connsiteX34" fmla="*/ 1073364 w 2632617"/>
                <a:gd name="connsiteY34" fmla="*/ 1574271 h 1579712"/>
                <a:gd name="connsiteX35" fmla="*/ 1041680 w 2632617"/>
                <a:gd name="connsiteY35" fmla="*/ 1569699 h 1579712"/>
                <a:gd name="connsiteX36" fmla="*/ 1165490 w 2632617"/>
                <a:gd name="connsiteY36" fmla="*/ 1400970 h 1579712"/>
                <a:gd name="connsiteX37" fmla="*/ 1215485 w 2632617"/>
                <a:gd name="connsiteY37" fmla="*/ 1138788 h 1579712"/>
                <a:gd name="connsiteX38" fmla="*/ 1231144 w 2632617"/>
                <a:gd name="connsiteY38" fmla="*/ 1118946 h 1579712"/>
                <a:gd name="connsiteX39" fmla="*/ 1312343 w 2632617"/>
                <a:gd name="connsiteY39" fmla="*/ 1067488 h 1579712"/>
                <a:gd name="connsiteX40" fmla="*/ 1417064 w 2632617"/>
                <a:gd name="connsiteY40" fmla="*/ 982586 h 1579712"/>
                <a:gd name="connsiteX41" fmla="*/ 1513716 w 2632617"/>
                <a:gd name="connsiteY41" fmla="*/ 790448 h 1579712"/>
                <a:gd name="connsiteX42" fmla="*/ 1535616 w 2632617"/>
                <a:gd name="connsiteY42" fmla="*/ 660809 h 1579712"/>
                <a:gd name="connsiteX43" fmla="*/ 1523706 w 2632617"/>
                <a:gd name="connsiteY43" fmla="*/ 650910 h 1579712"/>
                <a:gd name="connsiteX44" fmla="*/ 1516871 w 2632617"/>
                <a:gd name="connsiteY44" fmla="*/ 671027 h 1579712"/>
                <a:gd name="connsiteX45" fmla="*/ 1490216 w 2632617"/>
                <a:gd name="connsiteY45" fmla="*/ 808987 h 1579712"/>
                <a:gd name="connsiteX46" fmla="*/ 1426163 w 2632617"/>
                <a:gd name="connsiteY46" fmla="*/ 943633 h 1579712"/>
                <a:gd name="connsiteX47" fmla="*/ 1282876 w 2632617"/>
                <a:gd name="connsiteY47" fmla="*/ 1065362 h 1579712"/>
                <a:gd name="connsiteX48" fmla="*/ 1218708 w 2632617"/>
                <a:gd name="connsiteY48" fmla="*/ 1106350 h 1579712"/>
                <a:gd name="connsiteX49" fmla="*/ 1198043 w 2632617"/>
                <a:gd name="connsiteY49" fmla="*/ 1136800 h 1579712"/>
                <a:gd name="connsiteX50" fmla="*/ 1143567 w 2632617"/>
                <a:gd name="connsiteY50" fmla="*/ 1408216 h 1579712"/>
                <a:gd name="connsiteX51" fmla="*/ 1081205 w 2632617"/>
                <a:gd name="connsiteY51" fmla="*/ 1510561 h 1579712"/>
                <a:gd name="connsiteX52" fmla="*/ 1001035 w 2632617"/>
                <a:gd name="connsiteY52" fmla="*/ 1572260 h 1579712"/>
                <a:gd name="connsiteX53" fmla="*/ 962699 w 2632617"/>
                <a:gd name="connsiteY53" fmla="*/ 1565196 h 1579712"/>
                <a:gd name="connsiteX54" fmla="*/ 918648 w 2632617"/>
                <a:gd name="connsiteY54" fmla="*/ 1551137 h 1579712"/>
                <a:gd name="connsiteX55" fmla="*/ 805034 w 2632617"/>
                <a:gd name="connsiteY55" fmla="*/ 1491998 h 1579712"/>
                <a:gd name="connsiteX56" fmla="*/ 732179 w 2632617"/>
                <a:gd name="connsiteY56" fmla="*/ 1450507 h 1579712"/>
                <a:gd name="connsiteX57" fmla="*/ 628440 w 2632617"/>
                <a:gd name="connsiteY57" fmla="*/ 1401290 h 1579712"/>
                <a:gd name="connsiteX58" fmla="*/ 563335 w 2632617"/>
                <a:gd name="connsiteY58" fmla="*/ 1384396 h 1579712"/>
                <a:gd name="connsiteX59" fmla="*/ 522941 w 2632617"/>
                <a:gd name="connsiteY59" fmla="*/ 1377447 h 1579712"/>
                <a:gd name="connsiteX60" fmla="*/ 660215 w 2632617"/>
                <a:gd name="connsiteY60" fmla="*/ 1198499 h 1579712"/>
                <a:gd name="connsiteX61" fmla="*/ 793329 w 2632617"/>
                <a:gd name="connsiteY61" fmla="*/ 1058230 h 1579712"/>
                <a:gd name="connsiteX62" fmla="*/ 808988 w 2632617"/>
                <a:gd name="connsiteY62" fmla="*/ 1043577 h 1579712"/>
                <a:gd name="connsiteX63" fmla="*/ 808737 w 2632617"/>
                <a:gd name="connsiteY63" fmla="*/ 1033930 h 1579712"/>
                <a:gd name="connsiteX64" fmla="*/ 800942 w 2632617"/>
                <a:gd name="connsiteY64" fmla="*/ 1029815 h 1579712"/>
                <a:gd name="connsiteX65" fmla="*/ 782997 w 2632617"/>
                <a:gd name="connsiteY65" fmla="*/ 1028100 h 1579712"/>
                <a:gd name="connsiteX66" fmla="*/ 600071 w 2632617"/>
                <a:gd name="connsiteY66" fmla="*/ 1008990 h 1579712"/>
                <a:gd name="connsiteX67" fmla="*/ 424003 w 2632617"/>
                <a:gd name="connsiteY67" fmla="*/ 917847 h 1579712"/>
                <a:gd name="connsiteX68" fmla="*/ 273561 w 2632617"/>
                <a:gd name="connsiteY68" fmla="*/ 772983 h 1579712"/>
                <a:gd name="connsiteX69" fmla="*/ 241489 w 2632617"/>
                <a:gd name="connsiteY69" fmla="*/ 752660 h 1579712"/>
                <a:gd name="connsiteX70" fmla="*/ 224732 w 2632617"/>
                <a:gd name="connsiteY70" fmla="*/ 752249 h 1579712"/>
                <a:gd name="connsiteX71" fmla="*/ 219566 w 2632617"/>
                <a:gd name="connsiteY71" fmla="*/ 759953 h 1579712"/>
                <a:gd name="connsiteX72" fmla="*/ 226904 w 2632617"/>
                <a:gd name="connsiteY72" fmla="*/ 768571 h 1579712"/>
                <a:gd name="connsiteX73" fmla="*/ 223041 w 2632617"/>
                <a:gd name="connsiteY73" fmla="*/ 771063 h 1579712"/>
                <a:gd name="connsiteX74" fmla="*/ 159056 w 2632617"/>
                <a:gd name="connsiteY74" fmla="*/ 835093 h 1579712"/>
                <a:gd name="connsiteX75" fmla="*/ 58083 w 2632617"/>
                <a:gd name="connsiteY75" fmla="*/ 928614 h 1579712"/>
                <a:gd name="connsiteX76" fmla="*/ 64941 w 2632617"/>
                <a:gd name="connsiteY76" fmla="*/ 943838 h 1579712"/>
                <a:gd name="connsiteX77" fmla="*/ 87938 w 2632617"/>
                <a:gd name="connsiteY77" fmla="*/ 928019 h 1579712"/>
                <a:gd name="connsiteX78" fmla="*/ 93105 w 2632617"/>
                <a:gd name="connsiteY78" fmla="*/ 965007 h 1579712"/>
                <a:gd name="connsiteX79" fmla="*/ 177778 w 2632617"/>
                <a:gd name="connsiteY79" fmla="*/ 1177353 h 1579712"/>
                <a:gd name="connsiteX80" fmla="*/ 236300 w 2632617"/>
                <a:gd name="connsiteY80" fmla="*/ 1258118 h 1579712"/>
                <a:gd name="connsiteX81" fmla="*/ 295667 w 2632617"/>
                <a:gd name="connsiteY81" fmla="*/ 1274989 h 1579712"/>
                <a:gd name="connsiteX82" fmla="*/ 400114 w 2632617"/>
                <a:gd name="connsiteY82" fmla="*/ 1213678 h 1579712"/>
                <a:gd name="connsiteX83" fmla="*/ 514529 w 2632617"/>
                <a:gd name="connsiteY83" fmla="*/ 1133942 h 1579712"/>
                <a:gd name="connsiteX84" fmla="*/ 709296 w 2632617"/>
                <a:gd name="connsiteY84" fmla="*/ 1049200 h 1579712"/>
                <a:gd name="connsiteX85" fmla="*/ 721252 w 2632617"/>
                <a:gd name="connsiteY85" fmla="*/ 1046914 h 1579712"/>
                <a:gd name="connsiteX86" fmla="*/ 780939 w 2632617"/>
                <a:gd name="connsiteY86" fmla="*/ 1045794 h 1579712"/>
                <a:gd name="connsiteX87" fmla="*/ 623388 w 2632617"/>
                <a:gd name="connsiteY87" fmla="*/ 1219507 h 1579712"/>
                <a:gd name="connsiteX88" fmla="*/ 545413 w 2632617"/>
                <a:gd name="connsiteY88" fmla="*/ 1328961 h 1579712"/>
                <a:gd name="connsiteX89" fmla="*/ 484514 w 2632617"/>
                <a:gd name="connsiteY89" fmla="*/ 1384511 h 1579712"/>
                <a:gd name="connsiteX90" fmla="*/ 339581 w 2632617"/>
                <a:gd name="connsiteY90" fmla="*/ 1431625 h 1579712"/>
                <a:gd name="connsiteX91" fmla="*/ 173320 w 2632617"/>
                <a:gd name="connsiteY91" fmla="*/ 1399233 h 1579712"/>
                <a:gd name="connsiteX92" fmla="*/ 93722 w 2632617"/>
                <a:gd name="connsiteY92" fmla="*/ 1307450 h 1579712"/>
                <a:gd name="connsiteX93" fmla="*/ 84075 w 2632617"/>
                <a:gd name="connsiteY93" fmla="*/ 1118214 h 1579712"/>
                <a:gd name="connsiteX94" fmla="*/ 91436 w 2632617"/>
                <a:gd name="connsiteY94" fmla="*/ 1047234 h 1579712"/>
                <a:gd name="connsiteX95" fmla="*/ 66541 w 2632617"/>
                <a:gd name="connsiteY95" fmla="*/ 1007549 h 1579712"/>
                <a:gd name="connsiteX96" fmla="*/ 5254 w 2632617"/>
                <a:gd name="connsiteY96" fmla="*/ 914966 h 1579712"/>
                <a:gd name="connsiteX97" fmla="*/ 6259 w 2632617"/>
                <a:gd name="connsiteY97" fmla="*/ 858022 h 1579712"/>
                <a:gd name="connsiteX98" fmla="*/ 62815 w 2632617"/>
                <a:gd name="connsiteY98" fmla="*/ 791819 h 1579712"/>
                <a:gd name="connsiteX99" fmla="*/ 141979 w 2632617"/>
                <a:gd name="connsiteY99" fmla="*/ 703717 h 1579712"/>
                <a:gd name="connsiteX100" fmla="*/ 222401 w 2632617"/>
                <a:gd name="connsiteY100" fmla="*/ 633537 h 1579712"/>
                <a:gd name="connsiteX101" fmla="*/ 358029 w 2632617"/>
                <a:gd name="connsiteY101" fmla="*/ 615363 h 1579712"/>
                <a:gd name="connsiteX102" fmla="*/ 479599 w 2632617"/>
                <a:gd name="connsiteY102" fmla="*/ 669953 h 1579712"/>
                <a:gd name="connsiteX103" fmla="*/ 614015 w 2632617"/>
                <a:gd name="connsiteY103" fmla="*/ 800643 h 1579712"/>
                <a:gd name="connsiteX104" fmla="*/ 804211 w 2632617"/>
                <a:gd name="connsiteY104" fmla="*/ 1012738 h 1579712"/>
                <a:gd name="connsiteX105" fmla="*/ 823825 w 2632617"/>
                <a:gd name="connsiteY105" fmla="*/ 1024191 h 1579712"/>
                <a:gd name="connsiteX106" fmla="*/ 830774 w 2632617"/>
                <a:gd name="connsiteY106" fmla="*/ 1016190 h 1579712"/>
                <a:gd name="connsiteX107" fmla="*/ 894622 w 2632617"/>
                <a:gd name="connsiteY107" fmla="*/ 983523 h 1579712"/>
                <a:gd name="connsiteX108" fmla="*/ 961762 w 2632617"/>
                <a:gd name="connsiteY108" fmla="*/ 931585 h 1579712"/>
                <a:gd name="connsiteX109" fmla="*/ 973580 w 2632617"/>
                <a:gd name="connsiteY109" fmla="*/ 920910 h 1579712"/>
                <a:gd name="connsiteX110" fmla="*/ 1095927 w 2632617"/>
                <a:gd name="connsiteY110" fmla="*/ 927676 h 1579712"/>
                <a:gd name="connsiteX111" fmla="*/ 1278418 w 2632617"/>
                <a:gd name="connsiteY111" fmla="*/ 807090 h 1579712"/>
                <a:gd name="connsiteX112" fmla="*/ 1345353 w 2632617"/>
                <a:gd name="connsiteY112" fmla="*/ 670433 h 1579712"/>
                <a:gd name="connsiteX113" fmla="*/ 1371824 w 2632617"/>
                <a:gd name="connsiteY113" fmla="*/ 546920 h 1579712"/>
                <a:gd name="connsiteX114" fmla="*/ 1372099 w 2632617"/>
                <a:gd name="connsiteY114" fmla="*/ 443845 h 1579712"/>
                <a:gd name="connsiteX115" fmla="*/ 1358177 w 2632617"/>
                <a:gd name="connsiteY115" fmla="*/ 399542 h 1579712"/>
                <a:gd name="connsiteX116" fmla="*/ 1326676 w 2632617"/>
                <a:gd name="connsiteY116" fmla="*/ 373733 h 1579712"/>
                <a:gd name="connsiteX117" fmla="*/ 1217474 w 2632617"/>
                <a:gd name="connsiteY117" fmla="*/ 336311 h 1579712"/>
                <a:gd name="connsiteX118" fmla="*/ 1007482 w 2632617"/>
                <a:gd name="connsiteY118" fmla="*/ 380705 h 1579712"/>
                <a:gd name="connsiteX119" fmla="*/ 945668 w 2632617"/>
                <a:gd name="connsiteY119" fmla="*/ 426151 h 1579712"/>
                <a:gd name="connsiteX120" fmla="*/ 924248 w 2632617"/>
                <a:gd name="connsiteY120" fmla="*/ 364497 h 1579712"/>
                <a:gd name="connsiteX121" fmla="*/ 907972 w 2632617"/>
                <a:gd name="connsiteY121" fmla="*/ 318800 h 1579712"/>
                <a:gd name="connsiteX122" fmla="*/ 887010 w 2632617"/>
                <a:gd name="connsiteY122" fmla="*/ 248597 h 1579712"/>
                <a:gd name="connsiteX123" fmla="*/ 864447 w 2632617"/>
                <a:gd name="connsiteY123" fmla="*/ 224343 h 1579712"/>
                <a:gd name="connsiteX124" fmla="*/ 1082577 w 2632617"/>
                <a:gd name="connsiteY124" fmla="*/ 104145 h 1579712"/>
                <a:gd name="connsiteX125" fmla="*/ 1608128 w 2632617"/>
                <a:gd name="connsiteY125" fmla="*/ 1183 h 157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32617" h="1579712">
                  <a:moveTo>
                    <a:pt x="1608128" y="1183"/>
                  </a:moveTo>
                  <a:cubicBezTo>
                    <a:pt x="1751666" y="-3137"/>
                    <a:pt x="1895844" y="4109"/>
                    <a:pt x="2037645" y="27267"/>
                  </a:cubicBezTo>
                  <a:cubicBezTo>
                    <a:pt x="2142709" y="44755"/>
                    <a:pt x="2246677" y="72072"/>
                    <a:pt x="2344174" y="115415"/>
                  </a:cubicBezTo>
                  <a:cubicBezTo>
                    <a:pt x="2413235" y="146344"/>
                    <a:pt x="2479300" y="185252"/>
                    <a:pt x="2536862" y="234516"/>
                  </a:cubicBezTo>
                  <a:cubicBezTo>
                    <a:pt x="2536610" y="244597"/>
                    <a:pt x="2539308" y="254358"/>
                    <a:pt x="2543125" y="263616"/>
                  </a:cubicBezTo>
                  <a:cubicBezTo>
                    <a:pt x="2548932" y="277629"/>
                    <a:pt x="2551355" y="292717"/>
                    <a:pt x="2556772" y="306867"/>
                  </a:cubicBezTo>
                  <a:cubicBezTo>
                    <a:pt x="2559722" y="314183"/>
                    <a:pt x="2560842" y="322001"/>
                    <a:pt x="2561185" y="329864"/>
                  </a:cubicBezTo>
                  <a:cubicBezTo>
                    <a:pt x="2561642" y="343215"/>
                    <a:pt x="2567700" y="355399"/>
                    <a:pt x="2571037" y="368155"/>
                  </a:cubicBezTo>
                  <a:cubicBezTo>
                    <a:pt x="2576592" y="388157"/>
                    <a:pt x="2578764" y="408869"/>
                    <a:pt x="2583084" y="429146"/>
                  </a:cubicBezTo>
                  <a:cubicBezTo>
                    <a:pt x="2588137" y="453720"/>
                    <a:pt x="2592663" y="478386"/>
                    <a:pt x="2596320" y="503212"/>
                  </a:cubicBezTo>
                  <a:cubicBezTo>
                    <a:pt x="2601647" y="555287"/>
                    <a:pt x="2607339" y="607385"/>
                    <a:pt x="2616780" y="658889"/>
                  </a:cubicBezTo>
                  <a:cubicBezTo>
                    <a:pt x="2619432" y="681177"/>
                    <a:pt x="2621649" y="703488"/>
                    <a:pt x="2624644" y="725731"/>
                  </a:cubicBezTo>
                  <a:cubicBezTo>
                    <a:pt x="2626770" y="742442"/>
                    <a:pt x="2633559" y="758535"/>
                    <a:pt x="2632508" y="775612"/>
                  </a:cubicBezTo>
                  <a:cubicBezTo>
                    <a:pt x="2630588" y="801512"/>
                    <a:pt x="2626679" y="827390"/>
                    <a:pt x="2627890" y="853427"/>
                  </a:cubicBezTo>
                  <a:cubicBezTo>
                    <a:pt x="2626816" y="887946"/>
                    <a:pt x="2629102" y="922510"/>
                    <a:pt x="2626610" y="957006"/>
                  </a:cubicBezTo>
                  <a:cubicBezTo>
                    <a:pt x="2623524" y="982792"/>
                    <a:pt x="2621192" y="1008692"/>
                    <a:pt x="2617032" y="1034364"/>
                  </a:cubicBezTo>
                  <a:cubicBezTo>
                    <a:pt x="2613900" y="1053795"/>
                    <a:pt x="2612345" y="1074072"/>
                    <a:pt x="2603361" y="1091925"/>
                  </a:cubicBezTo>
                  <a:cubicBezTo>
                    <a:pt x="2596709" y="1105779"/>
                    <a:pt x="2588754" y="1119037"/>
                    <a:pt x="2583588" y="1133554"/>
                  </a:cubicBezTo>
                  <a:cubicBezTo>
                    <a:pt x="2530483" y="1119449"/>
                    <a:pt x="2478157" y="1102670"/>
                    <a:pt x="2425350" y="1087628"/>
                  </a:cubicBezTo>
                  <a:cubicBezTo>
                    <a:pt x="2328630" y="1060264"/>
                    <a:pt x="2230629" y="1037039"/>
                    <a:pt x="2131279" y="1021540"/>
                  </a:cubicBezTo>
                  <a:cubicBezTo>
                    <a:pt x="2023403" y="1004600"/>
                    <a:pt x="1913835" y="997308"/>
                    <a:pt x="1804747" y="1003069"/>
                  </a:cubicBezTo>
                  <a:cubicBezTo>
                    <a:pt x="1706563" y="1008509"/>
                    <a:pt x="1608905" y="1021722"/>
                    <a:pt x="1512299" y="1039805"/>
                  </a:cubicBezTo>
                  <a:cubicBezTo>
                    <a:pt x="1502126" y="1042045"/>
                    <a:pt x="1491519" y="1042845"/>
                    <a:pt x="1481918" y="1047143"/>
                  </a:cubicBezTo>
                  <a:cubicBezTo>
                    <a:pt x="1474900" y="1064173"/>
                    <a:pt x="1472043" y="1082644"/>
                    <a:pt x="1465939" y="1100041"/>
                  </a:cubicBezTo>
                  <a:cubicBezTo>
                    <a:pt x="1452497" y="1142332"/>
                    <a:pt x="1433044" y="1183937"/>
                    <a:pt x="1401702" y="1215987"/>
                  </a:cubicBezTo>
                  <a:cubicBezTo>
                    <a:pt x="1373493" y="1244676"/>
                    <a:pt x="1336711" y="1262484"/>
                    <a:pt x="1300798" y="1279469"/>
                  </a:cubicBezTo>
                  <a:cubicBezTo>
                    <a:pt x="1288317" y="1285596"/>
                    <a:pt x="1273984" y="1290510"/>
                    <a:pt x="1265800" y="1302489"/>
                  </a:cubicBezTo>
                  <a:cubicBezTo>
                    <a:pt x="1257182" y="1315702"/>
                    <a:pt x="1258827" y="1332367"/>
                    <a:pt x="1260953" y="1347226"/>
                  </a:cubicBezTo>
                  <a:cubicBezTo>
                    <a:pt x="1265183" y="1374041"/>
                    <a:pt x="1269732" y="1401176"/>
                    <a:pt x="1280247" y="1426367"/>
                  </a:cubicBezTo>
                  <a:cubicBezTo>
                    <a:pt x="1291129" y="1452496"/>
                    <a:pt x="1307519" y="1475928"/>
                    <a:pt x="1325762" y="1497416"/>
                  </a:cubicBezTo>
                  <a:cubicBezTo>
                    <a:pt x="1319566" y="1503291"/>
                    <a:pt x="1314149" y="1509898"/>
                    <a:pt x="1309325" y="1516916"/>
                  </a:cubicBezTo>
                  <a:cubicBezTo>
                    <a:pt x="1302467" y="1527843"/>
                    <a:pt x="1289186" y="1530998"/>
                    <a:pt x="1278167" y="1536050"/>
                  </a:cubicBezTo>
                  <a:cubicBezTo>
                    <a:pt x="1259239" y="1544416"/>
                    <a:pt x="1239602" y="1551023"/>
                    <a:pt x="1220103" y="1557949"/>
                  </a:cubicBezTo>
                  <a:cubicBezTo>
                    <a:pt x="1196694" y="1565219"/>
                    <a:pt x="1173834" y="1574249"/>
                    <a:pt x="1149877" y="1579712"/>
                  </a:cubicBezTo>
                  <a:cubicBezTo>
                    <a:pt x="1124296" y="1579004"/>
                    <a:pt x="1098762" y="1577541"/>
                    <a:pt x="1073364" y="1574271"/>
                  </a:cubicBezTo>
                  <a:cubicBezTo>
                    <a:pt x="1062826" y="1572489"/>
                    <a:pt x="1051762" y="1573632"/>
                    <a:pt x="1041680" y="1569699"/>
                  </a:cubicBezTo>
                  <a:cubicBezTo>
                    <a:pt x="1100316" y="1529146"/>
                    <a:pt x="1139727" y="1466349"/>
                    <a:pt x="1165490" y="1400970"/>
                  </a:cubicBezTo>
                  <a:cubicBezTo>
                    <a:pt x="1197700" y="1317417"/>
                    <a:pt x="1210387" y="1227760"/>
                    <a:pt x="1215485" y="1138788"/>
                  </a:cubicBezTo>
                  <a:cubicBezTo>
                    <a:pt x="1215713" y="1129439"/>
                    <a:pt x="1224697" y="1124204"/>
                    <a:pt x="1231144" y="1118946"/>
                  </a:cubicBezTo>
                  <a:cubicBezTo>
                    <a:pt x="1257342" y="1100452"/>
                    <a:pt x="1285574" y="1085113"/>
                    <a:pt x="1312343" y="1067488"/>
                  </a:cubicBezTo>
                  <a:cubicBezTo>
                    <a:pt x="1350107" y="1043028"/>
                    <a:pt x="1386592" y="1015893"/>
                    <a:pt x="1417064" y="982586"/>
                  </a:cubicBezTo>
                  <a:cubicBezTo>
                    <a:pt x="1465985" y="928728"/>
                    <a:pt x="1495177" y="860034"/>
                    <a:pt x="1513716" y="790448"/>
                  </a:cubicBezTo>
                  <a:cubicBezTo>
                    <a:pt x="1524941" y="747997"/>
                    <a:pt x="1532027" y="704540"/>
                    <a:pt x="1535616" y="660809"/>
                  </a:cubicBezTo>
                  <a:cubicBezTo>
                    <a:pt x="1535982" y="654339"/>
                    <a:pt x="1530290" y="648464"/>
                    <a:pt x="1523706" y="650910"/>
                  </a:cubicBezTo>
                  <a:cubicBezTo>
                    <a:pt x="1515751" y="653974"/>
                    <a:pt x="1517557" y="664261"/>
                    <a:pt x="1516871" y="671027"/>
                  </a:cubicBezTo>
                  <a:cubicBezTo>
                    <a:pt x="1512825" y="717753"/>
                    <a:pt x="1503727" y="764067"/>
                    <a:pt x="1490216" y="808987"/>
                  </a:cubicBezTo>
                  <a:cubicBezTo>
                    <a:pt x="1475632" y="856628"/>
                    <a:pt x="1455469" y="903079"/>
                    <a:pt x="1426163" y="943633"/>
                  </a:cubicBezTo>
                  <a:cubicBezTo>
                    <a:pt x="1388992" y="995113"/>
                    <a:pt x="1336186" y="1032261"/>
                    <a:pt x="1282876" y="1065362"/>
                  </a:cubicBezTo>
                  <a:cubicBezTo>
                    <a:pt x="1261411" y="1078895"/>
                    <a:pt x="1239145" y="1091263"/>
                    <a:pt x="1218708" y="1106350"/>
                  </a:cubicBezTo>
                  <a:cubicBezTo>
                    <a:pt x="1208764" y="1113757"/>
                    <a:pt x="1198271" y="1123404"/>
                    <a:pt x="1198043" y="1136800"/>
                  </a:cubicBezTo>
                  <a:cubicBezTo>
                    <a:pt x="1192625" y="1229063"/>
                    <a:pt x="1179526" y="1322423"/>
                    <a:pt x="1143567" y="1408216"/>
                  </a:cubicBezTo>
                  <a:cubicBezTo>
                    <a:pt x="1127863" y="1445067"/>
                    <a:pt x="1107403" y="1480157"/>
                    <a:pt x="1081205" y="1510561"/>
                  </a:cubicBezTo>
                  <a:cubicBezTo>
                    <a:pt x="1058962" y="1536164"/>
                    <a:pt x="1032285" y="1558567"/>
                    <a:pt x="1001035" y="1572260"/>
                  </a:cubicBezTo>
                  <a:cubicBezTo>
                    <a:pt x="988485" y="1568648"/>
                    <a:pt x="975363" y="1568191"/>
                    <a:pt x="962699" y="1565196"/>
                  </a:cubicBezTo>
                  <a:cubicBezTo>
                    <a:pt x="947657" y="1561744"/>
                    <a:pt x="933232" y="1556098"/>
                    <a:pt x="918648" y="1551137"/>
                  </a:cubicBezTo>
                  <a:cubicBezTo>
                    <a:pt x="881843" y="1529420"/>
                    <a:pt x="843027" y="1511475"/>
                    <a:pt x="805034" y="1491998"/>
                  </a:cubicBezTo>
                  <a:cubicBezTo>
                    <a:pt x="780413" y="1478763"/>
                    <a:pt x="756388" y="1464475"/>
                    <a:pt x="732179" y="1450507"/>
                  </a:cubicBezTo>
                  <a:cubicBezTo>
                    <a:pt x="698392" y="1432539"/>
                    <a:pt x="665199" y="1412651"/>
                    <a:pt x="628440" y="1401290"/>
                  </a:cubicBezTo>
                  <a:cubicBezTo>
                    <a:pt x="606883" y="1395049"/>
                    <a:pt x="585600" y="1387574"/>
                    <a:pt x="563335" y="1384396"/>
                  </a:cubicBezTo>
                  <a:cubicBezTo>
                    <a:pt x="549893" y="1381767"/>
                    <a:pt x="535674" y="1383093"/>
                    <a:pt x="522941" y="1377447"/>
                  </a:cubicBezTo>
                  <a:cubicBezTo>
                    <a:pt x="579611" y="1326858"/>
                    <a:pt x="614518" y="1258118"/>
                    <a:pt x="660215" y="1198499"/>
                  </a:cubicBezTo>
                  <a:cubicBezTo>
                    <a:pt x="699558" y="1147270"/>
                    <a:pt x="745140" y="1101115"/>
                    <a:pt x="793329" y="1058230"/>
                  </a:cubicBezTo>
                  <a:cubicBezTo>
                    <a:pt x="798518" y="1053338"/>
                    <a:pt x="804736" y="1049406"/>
                    <a:pt x="808988" y="1043577"/>
                  </a:cubicBezTo>
                  <a:cubicBezTo>
                    <a:pt x="810017" y="1040422"/>
                    <a:pt x="808966" y="1037107"/>
                    <a:pt x="808737" y="1033930"/>
                  </a:cubicBezTo>
                  <a:cubicBezTo>
                    <a:pt x="806062" y="1032627"/>
                    <a:pt x="803479" y="1031278"/>
                    <a:pt x="800942" y="1029815"/>
                  </a:cubicBezTo>
                  <a:cubicBezTo>
                    <a:pt x="795592" y="1026089"/>
                    <a:pt x="788986" y="1027917"/>
                    <a:pt x="782997" y="1028100"/>
                  </a:cubicBezTo>
                  <a:cubicBezTo>
                    <a:pt x="721526" y="1032924"/>
                    <a:pt x="659072" y="1027163"/>
                    <a:pt x="600071" y="1008990"/>
                  </a:cubicBezTo>
                  <a:cubicBezTo>
                    <a:pt x="536429" y="989764"/>
                    <a:pt x="476718" y="958217"/>
                    <a:pt x="424003" y="917847"/>
                  </a:cubicBezTo>
                  <a:cubicBezTo>
                    <a:pt x="368636" y="875236"/>
                    <a:pt x="322870" y="822086"/>
                    <a:pt x="273561" y="772983"/>
                  </a:cubicBezTo>
                  <a:cubicBezTo>
                    <a:pt x="264669" y="763770"/>
                    <a:pt x="254016" y="755952"/>
                    <a:pt x="241489" y="752660"/>
                  </a:cubicBezTo>
                  <a:cubicBezTo>
                    <a:pt x="236094" y="751494"/>
                    <a:pt x="229739" y="748591"/>
                    <a:pt x="224732" y="752249"/>
                  </a:cubicBezTo>
                  <a:cubicBezTo>
                    <a:pt x="222538" y="754443"/>
                    <a:pt x="221235" y="757324"/>
                    <a:pt x="219566" y="759953"/>
                  </a:cubicBezTo>
                  <a:cubicBezTo>
                    <a:pt x="221966" y="762856"/>
                    <a:pt x="224390" y="765690"/>
                    <a:pt x="226904" y="768571"/>
                  </a:cubicBezTo>
                  <a:cubicBezTo>
                    <a:pt x="225944" y="769188"/>
                    <a:pt x="224001" y="770445"/>
                    <a:pt x="223041" y="771063"/>
                  </a:cubicBezTo>
                  <a:cubicBezTo>
                    <a:pt x="196203" y="786127"/>
                    <a:pt x="177892" y="811525"/>
                    <a:pt x="159056" y="835093"/>
                  </a:cubicBezTo>
                  <a:cubicBezTo>
                    <a:pt x="130618" y="871395"/>
                    <a:pt x="95185" y="901525"/>
                    <a:pt x="58083" y="928614"/>
                  </a:cubicBezTo>
                  <a:cubicBezTo>
                    <a:pt x="50699" y="933529"/>
                    <a:pt x="55980" y="946353"/>
                    <a:pt x="64941" y="943838"/>
                  </a:cubicBezTo>
                  <a:cubicBezTo>
                    <a:pt x="73514" y="940135"/>
                    <a:pt x="80440" y="933483"/>
                    <a:pt x="87938" y="928019"/>
                  </a:cubicBezTo>
                  <a:cubicBezTo>
                    <a:pt x="85332" y="940569"/>
                    <a:pt x="88144" y="953394"/>
                    <a:pt x="93105" y="965007"/>
                  </a:cubicBezTo>
                  <a:cubicBezTo>
                    <a:pt x="121702" y="1035644"/>
                    <a:pt x="143991" y="1108888"/>
                    <a:pt x="177778" y="1177353"/>
                  </a:cubicBezTo>
                  <a:cubicBezTo>
                    <a:pt x="193048" y="1206911"/>
                    <a:pt x="210696" y="1236286"/>
                    <a:pt x="236300" y="1258118"/>
                  </a:cubicBezTo>
                  <a:cubicBezTo>
                    <a:pt x="252347" y="1271902"/>
                    <a:pt x="274453" y="1281252"/>
                    <a:pt x="295667" y="1274989"/>
                  </a:cubicBezTo>
                  <a:cubicBezTo>
                    <a:pt x="335146" y="1263924"/>
                    <a:pt x="367950" y="1237978"/>
                    <a:pt x="400114" y="1213678"/>
                  </a:cubicBezTo>
                  <a:cubicBezTo>
                    <a:pt x="436713" y="1184989"/>
                    <a:pt x="473792" y="1156596"/>
                    <a:pt x="514529" y="1133942"/>
                  </a:cubicBezTo>
                  <a:cubicBezTo>
                    <a:pt x="576182" y="1098852"/>
                    <a:pt x="641859" y="1071031"/>
                    <a:pt x="709296" y="1049200"/>
                  </a:cubicBezTo>
                  <a:cubicBezTo>
                    <a:pt x="713136" y="1047760"/>
                    <a:pt x="717068" y="1046343"/>
                    <a:pt x="721252" y="1046914"/>
                  </a:cubicBezTo>
                  <a:cubicBezTo>
                    <a:pt x="741140" y="1047669"/>
                    <a:pt x="761074" y="1046983"/>
                    <a:pt x="780939" y="1045794"/>
                  </a:cubicBezTo>
                  <a:cubicBezTo>
                    <a:pt x="722509" y="1097869"/>
                    <a:pt x="667691" y="1154745"/>
                    <a:pt x="623388" y="1219507"/>
                  </a:cubicBezTo>
                  <a:cubicBezTo>
                    <a:pt x="597762" y="1256243"/>
                    <a:pt x="574170" y="1294511"/>
                    <a:pt x="545413" y="1328961"/>
                  </a:cubicBezTo>
                  <a:cubicBezTo>
                    <a:pt x="527765" y="1350129"/>
                    <a:pt x="507716" y="1369537"/>
                    <a:pt x="484514" y="1384511"/>
                  </a:cubicBezTo>
                  <a:cubicBezTo>
                    <a:pt x="441468" y="1412697"/>
                    <a:pt x="390696" y="1427899"/>
                    <a:pt x="339581" y="1431625"/>
                  </a:cubicBezTo>
                  <a:cubicBezTo>
                    <a:pt x="282797" y="1435031"/>
                    <a:pt x="223772" y="1426665"/>
                    <a:pt x="173320" y="1399233"/>
                  </a:cubicBezTo>
                  <a:cubicBezTo>
                    <a:pt x="136721" y="1379596"/>
                    <a:pt x="109038" y="1345786"/>
                    <a:pt x="93722" y="1307450"/>
                  </a:cubicBezTo>
                  <a:cubicBezTo>
                    <a:pt x="69627" y="1247648"/>
                    <a:pt x="69330" y="1180348"/>
                    <a:pt x="84075" y="1118214"/>
                  </a:cubicBezTo>
                  <a:cubicBezTo>
                    <a:pt x="89104" y="1095012"/>
                    <a:pt x="96282" y="1071077"/>
                    <a:pt x="91436" y="1047234"/>
                  </a:cubicBezTo>
                  <a:cubicBezTo>
                    <a:pt x="88304" y="1031415"/>
                    <a:pt x="77468" y="1018773"/>
                    <a:pt x="66541" y="1007549"/>
                  </a:cubicBezTo>
                  <a:cubicBezTo>
                    <a:pt x="40801" y="980803"/>
                    <a:pt x="16684" y="950834"/>
                    <a:pt x="5254" y="914966"/>
                  </a:cubicBezTo>
                  <a:cubicBezTo>
                    <a:pt x="-987" y="896678"/>
                    <a:pt x="-2839" y="875693"/>
                    <a:pt x="6259" y="858022"/>
                  </a:cubicBezTo>
                  <a:cubicBezTo>
                    <a:pt x="19495" y="831710"/>
                    <a:pt x="42401" y="812371"/>
                    <a:pt x="62815" y="791819"/>
                  </a:cubicBezTo>
                  <a:cubicBezTo>
                    <a:pt x="91482" y="764547"/>
                    <a:pt x="116147" y="733572"/>
                    <a:pt x="141979" y="703717"/>
                  </a:cubicBezTo>
                  <a:cubicBezTo>
                    <a:pt x="165434" y="676925"/>
                    <a:pt x="190602" y="650430"/>
                    <a:pt x="222401" y="633537"/>
                  </a:cubicBezTo>
                  <a:cubicBezTo>
                    <a:pt x="263732" y="611911"/>
                    <a:pt x="312492" y="607408"/>
                    <a:pt x="358029" y="615363"/>
                  </a:cubicBezTo>
                  <a:cubicBezTo>
                    <a:pt x="402355" y="623090"/>
                    <a:pt x="443274" y="643961"/>
                    <a:pt x="479599" y="669953"/>
                  </a:cubicBezTo>
                  <a:cubicBezTo>
                    <a:pt x="530576" y="706575"/>
                    <a:pt x="574445" y="752157"/>
                    <a:pt x="614015" y="800643"/>
                  </a:cubicBezTo>
                  <a:cubicBezTo>
                    <a:pt x="674526" y="873795"/>
                    <a:pt x="732682" y="949759"/>
                    <a:pt x="804211" y="1012738"/>
                  </a:cubicBezTo>
                  <a:cubicBezTo>
                    <a:pt x="810291" y="1017128"/>
                    <a:pt x="815138" y="1026272"/>
                    <a:pt x="823825" y="1024191"/>
                  </a:cubicBezTo>
                  <a:cubicBezTo>
                    <a:pt x="828168" y="1024443"/>
                    <a:pt x="829219" y="1019231"/>
                    <a:pt x="830774" y="1016190"/>
                  </a:cubicBezTo>
                  <a:cubicBezTo>
                    <a:pt x="854251" y="1010430"/>
                    <a:pt x="875237" y="997582"/>
                    <a:pt x="894622" y="983523"/>
                  </a:cubicBezTo>
                  <a:cubicBezTo>
                    <a:pt x="917162" y="966424"/>
                    <a:pt x="939290" y="948753"/>
                    <a:pt x="961762" y="931585"/>
                  </a:cubicBezTo>
                  <a:cubicBezTo>
                    <a:pt x="965922" y="928294"/>
                    <a:pt x="969763" y="924590"/>
                    <a:pt x="973580" y="920910"/>
                  </a:cubicBezTo>
                  <a:cubicBezTo>
                    <a:pt x="1012945" y="933323"/>
                    <a:pt x="1055465" y="936340"/>
                    <a:pt x="1095927" y="927676"/>
                  </a:cubicBezTo>
                  <a:cubicBezTo>
                    <a:pt x="1168965" y="912017"/>
                    <a:pt x="1234139" y="866732"/>
                    <a:pt x="1278418" y="807090"/>
                  </a:cubicBezTo>
                  <a:cubicBezTo>
                    <a:pt x="1308754" y="766033"/>
                    <a:pt x="1329762" y="718827"/>
                    <a:pt x="1345353" y="670433"/>
                  </a:cubicBezTo>
                  <a:cubicBezTo>
                    <a:pt x="1358131" y="630245"/>
                    <a:pt x="1367070" y="588823"/>
                    <a:pt x="1371824" y="546920"/>
                  </a:cubicBezTo>
                  <a:cubicBezTo>
                    <a:pt x="1375482" y="512722"/>
                    <a:pt x="1376945" y="477997"/>
                    <a:pt x="1372099" y="443845"/>
                  </a:cubicBezTo>
                  <a:cubicBezTo>
                    <a:pt x="1369698" y="428528"/>
                    <a:pt x="1366247" y="412938"/>
                    <a:pt x="1358177" y="399542"/>
                  </a:cubicBezTo>
                  <a:cubicBezTo>
                    <a:pt x="1351045" y="387495"/>
                    <a:pt x="1338380" y="380568"/>
                    <a:pt x="1326676" y="373733"/>
                  </a:cubicBezTo>
                  <a:cubicBezTo>
                    <a:pt x="1292843" y="354988"/>
                    <a:pt x="1255604" y="342552"/>
                    <a:pt x="1217474" y="336311"/>
                  </a:cubicBezTo>
                  <a:cubicBezTo>
                    <a:pt x="1144985" y="324401"/>
                    <a:pt x="1070232" y="344221"/>
                    <a:pt x="1007482" y="380705"/>
                  </a:cubicBezTo>
                  <a:cubicBezTo>
                    <a:pt x="985353" y="393621"/>
                    <a:pt x="964734" y="409029"/>
                    <a:pt x="945668" y="426151"/>
                  </a:cubicBezTo>
                  <a:cubicBezTo>
                    <a:pt x="939656" y="405234"/>
                    <a:pt x="933461" y="384249"/>
                    <a:pt x="924248" y="364497"/>
                  </a:cubicBezTo>
                  <a:cubicBezTo>
                    <a:pt x="917962" y="349593"/>
                    <a:pt x="910875" y="334825"/>
                    <a:pt x="907972" y="318800"/>
                  </a:cubicBezTo>
                  <a:cubicBezTo>
                    <a:pt x="903217" y="294889"/>
                    <a:pt x="899514" y="269949"/>
                    <a:pt x="887010" y="248597"/>
                  </a:cubicBezTo>
                  <a:cubicBezTo>
                    <a:pt x="881203" y="239088"/>
                    <a:pt x="873385" y="230949"/>
                    <a:pt x="864447" y="224343"/>
                  </a:cubicBezTo>
                  <a:cubicBezTo>
                    <a:pt x="931541" y="175011"/>
                    <a:pt x="1005516" y="135463"/>
                    <a:pt x="1082577" y="104145"/>
                  </a:cubicBezTo>
                  <a:cubicBezTo>
                    <a:pt x="1249226" y="36731"/>
                    <a:pt x="1429180" y="7859"/>
                    <a:pt x="1608128" y="1183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4222C70A-BEB8-6E94-A957-7ED85605B044}"/>
                </a:ext>
              </a:extLst>
            </p:cNvPr>
            <p:cNvSpPr/>
            <p:nvPr/>
          </p:nvSpPr>
          <p:spPr>
            <a:xfrm>
              <a:off x="9620781" y="2600893"/>
              <a:ext cx="75066" cy="76811"/>
            </a:xfrm>
            <a:custGeom>
              <a:avLst/>
              <a:gdLst>
                <a:gd name="connsiteX0" fmla="*/ 647121 w 717643"/>
                <a:gd name="connsiteY0" fmla="*/ 8840 h 734320"/>
                <a:gd name="connsiteX1" fmla="*/ 681662 w 717643"/>
                <a:gd name="connsiteY1" fmla="*/ 1548 h 734320"/>
                <a:gd name="connsiteX2" fmla="*/ 717644 w 717643"/>
                <a:gd name="connsiteY2" fmla="*/ 10486 h 734320"/>
                <a:gd name="connsiteX3" fmla="*/ 684611 w 717643"/>
                <a:gd name="connsiteY3" fmla="*/ 23059 h 734320"/>
                <a:gd name="connsiteX4" fmla="*/ 631393 w 717643"/>
                <a:gd name="connsiteY4" fmla="*/ 31815 h 734320"/>
                <a:gd name="connsiteX5" fmla="*/ 562082 w 717643"/>
                <a:gd name="connsiteY5" fmla="*/ 54195 h 734320"/>
                <a:gd name="connsiteX6" fmla="*/ 519653 w 717643"/>
                <a:gd name="connsiteY6" fmla="*/ 75523 h 734320"/>
                <a:gd name="connsiteX7" fmla="*/ 467075 w 717643"/>
                <a:gd name="connsiteY7" fmla="*/ 114545 h 734320"/>
                <a:gd name="connsiteX8" fmla="*/ 436146 w 717643"/>
                <a:gd name="connsiteY8" fmla="*/ 151121 h 734320"/>
                <a:gd name="connsiteX9" fmla="*/ 384299 w 717643"/>
                <a:gd name="connsiteY9" fmla="*/ 161911 h 734320"/>
                <a:gd name="connsiteX10" fmla="*/ 368366 w 717643"/>
                <a:gd name="connsiteY10" fmla="*/ 180656 h 734320"/>
                <a:gd name="connsiteX11" fmla="*/ 334373 w 717643"/>
                <a:gd name="connsiteY11" fmla="*/ 208020 h 734320"/>
                <a:gd name="connsiteX12" fmla="*/ 340637 w 717643"/>
                <a:gd name="connsiteY12" fmla="*/ 276531 h 734320"/>
                <a:gd name="connsiteX13" fmla="*/ 359725 w 717643"/>
                <a:gd name="connsiteY13" fmla="*/ 298774 h 734320"/>
                <a:gd name="connsiteX14" fmla="*/ 364160 w 717643"/>
                <a:gd name="connsiteY14" fmla="*/ 304443 h 734320"/>
                <a:gd name="connsiteX15" fmla="*/ 358490 w 717643"/>
                <a:gd name="connsiteY15" fmla="*/ 328355 h 734320"/>
                <a:gd name="connsiteX16" fmla="*/ 340797 w 717643"/>
                <a:gd name="connsiteY16" fmla="*/ 347214 h 734320"/>
                <a:gd name="connsiteX17" fmla="*/ 282275 w 717643"/>
                <a:gd name="connsiteY17" fmla="*/ 403015 h 734320"/>
                <a:gd name="connsiteX18" fmla="*/ 248054 w 717643"/>
                <a:gd name="connsiteY18" fmla="*/ 402558 h 734320"/>
                <a:gd name="connsiteX19" fmla="*/ 244122 w 717643"/>
                <a:gd name="connsiteY19" fmla="*/ 422035 h 734320"/>
                <a:gd name="connsiteX20" fmla="*/ 184297 w 717643"/>
                <a:gd name="connsiteY20" fmla="*/ 508423 h 734320"/>
                <a:gd name="connsiteX21" fmla="*/ 171816 w 717643"/>
                <a:gd name="connsiteY21" fmla="*/ 554189 h 734320"/>
                <a:gd name="connsiteX22" fmla="*/ 178765 w 717643"/>
                <a:gd name="connsiteY22" fmla="*/ 586970 h 734320"/>
                <a:gd name="connsiteX23" fmla="*/ 155311 w 717643"/>
                <a:gd name="connsiteY23" fmla="*/ 604549 h 734320"/>
                <a:gd name="connsiteX24" fmla="*/ 132017 w 717643"/>
                <a:gd name="connsiteY24" fmla="*/ 622860 h 734320"/>
                <a:gd name="connsiteX25" fmla="*/ 104447 w 717643"/>
                <a:gd name="connsiteY25" fmla="*/ 648006 h 734320"/>
                <a:gd name="connsiteX26" fmla="*/ 56075 w 717643"/>
                <a:gd name="connsiteY26" fmla="*/ 700058 h 734320"/>
                <a:gd name="connsiteX27" fmla="*/ 30312 w 717643"/>
                <a:gd name="connsiteY27" fmla="*/ 733845 h 734320"/>
                <a:gd name="connsiteX28" fmla="*/ 0 w 717643"/>
                <a:gd name="connsiteY28" fmla="*/ 729433 h 734320"/>
                <a:gd name="connsiteX29" fmla="*/ 62339 w 717643"/>
                <a:gd name="connsiteY29" fmla="*/ 448850 h 734320"/>
                <a:gd name="connsiteX30" fmla="*/ 179062 w 717643"/>
                <a:gd name="connsiteY30" fmla="*/ 231177 h 734320"/>
                <a:gd name="connsiteX31" fmla="*/ 401581 w 717643"/>
                <a:gd name="connsiteY31" fmla="*/ 51863 h 734320"/>
                <a:gd name="connsiteX32" fmla="*/ 405833 w 717643"/>
                <a:gd name="connsiteY32" fmla="*/ 56618 h 734320"/>
                <a:gd name="connsiteX33" fmla="*/ 412097 w 717643"/>
                <a:gd name="connsiteY33" fmla="*/ 53715 h 734320"/>
                <a:gd name="connsiteX34" fmla="*/ 441106 w 717643"/>
                <a:gd name="connsiteY34" fmla="*/ 45554 h 734320"/>
                <a:gd name="connsiteX35" fmla="*/ 483695 w 717643"/>
                <a:gd name="connsiteY35" fmla="*/ 49600 h 734320"/>
                <a:gd name="connsiteX36" fmla="*/ 535587 w 717643"/>
                <a:gd name="connsiteY36" fmla="*/ 34535 h 734320"/>
                <a:gd name="connsiteX37" fmla="*/ 558356 w 717643"/>
                <a:gd name="connsiteY37" fmla="*/ 31038 h 734320"/>
                <a:gd name="connsiteX38" fmla="*/ 560344 w 717643"/>
                <a:gd name="connsiteY38" fmla="*/ 35564 h 734320"/>
                <a:gd name="connsiteX39" fmla="*/ 558836 w 717643"/>
                <a:gd name="connsiteY39" fmla="*/ 42147 h 734320"/>
                <a:gd name="connsiteX40" fmla="*/ 565282 w 717643"/>
                <a:gd name="connsiteY40" fmla="*/ 37141 h 734320"/>
                <a:gd name="connsiteX41" fmla="*/ 587936 w 717643"/>
                <a:gd name="connsiteY41" fmla="*/ 36410 h 734320"/>
                <a:gd name="connsiteX42" fmla="*/ 647121 w 717643"/>
                <a:gd name="connsiteY42" fmla="*/ 8840 h 73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7643" h="734320">
                  <a:moveTo>
                    <a:pt x="647121" y="8840"/>
                  </a:moveTo>
                  <a:cubicBezTo>
                    <a:pt x="657225" y="2554"/>
                    <a:pt x="669752" y="-2727"/>
                    <a:pt x="681662" y="1548"/>
                  </a:cubicBezTo>
                  <a:cubicBezTo>
                    <a:pt x="693481" y="5366"/>
                    <a:pt x="706488" y="4543"/>
                    <a:pt x="717644" y="10486"/>
                  </a:cubicBezTo>
                  <a:cubicBezTo>
                    <a:pt x="707860" y="17436"/>
                    <a:pt x="695721" y="19242"/>
                    <a:pt x="684611" y="23059"/>
                  </a:cubicBezTo>
                  <a:cubicBezTo>
                    <a:pt x="667421" y="28957"/>
                    <a:pt x="649041" y="28431"/>
                    <a:pt x="631393" y="31815"/>
                  </a:cubicBezTo>
                  <a:cubicBezTo>
                    <a:pt x="607459" y="36250"/>
                    <a:pt x="583959" y="43519"/>
                    <a:pt x="562082" y="54195"/>
                  </a:cubicBezTo>
                  <a:cubicBezTo>
                    <a:pt x="548069" y="61578"/>
                    <a:pt x="533598" y="68048"/>
                    <a:pt x="519653" y="75523"/>
                  </a:cubicBezTo>
                  <a:cubicBezTo>
                    <a:pt x="500817" y="86610"/>
                    <a:pt x="483169" y="99800"/>
                    <a:pt x="467075" y="114545"/>
                  </a:cubicBezTo>
                  <a:cubicBezTo>
                    <a:pt x="456125" y="126089"/>
                    <a:pt x="442798" y="136308"/>
                    <a:pt x="436146" y="151121"/>
                  </a:cubicBezTo>
                  <a:cubicBezTo>
                    <a:pt x="418658" y="151601"/>
                    <a:pt x="398724" y="150161"/>
                    <a:pt x="384299" y="161911"/>
                  </a:cubicBezTo>
                  <a:cubicBezTo>
                    <a:pt x="377396" y="166780"/>
                    <a:pt x="375155" y="175718"/>
                    <a:pt x="368366" y="180656"/>
                  </a:cubicBezTo>
                  <a:cubicBezTo>
                    <a:pt x="356662" y="189274"/>
                    <a:pt x="345209" y="198350"/>
                    <a:pt x="334373" y="208020"/>
                  </a:cubicBezTo>
                  <a:cubicBezTo>
                    <a:pt x="321434" y="228845"/>
                    <a:pt x="321686" y="259340"/>
                    <a:pt x="340637" y="276531"/>
                  </a:cubicBezTo>
                  <a:cubicBezTo>
                    <a:pt x="348409" y="282955"/>
                    <a:pt x="349003" y="295711"/>
                    <a:pt x="359725" y="298774"/>
                  </a:cubicBezTo>
                  <a:cubicBezTo>
                    <a:pt x="361348" y="300306"/>
                    <a:pt x="365166" y="301449"/>
                    <a:pt x="364160" y="304443"/>
                  </a:cubicBezTo>
                  <a:cubicBezTo>
                    <a:pt x="362994" y="312558"/>
                    <a:pt x="361211" y="320628"/>
                    <a:pt x="358490" y="328355"/>
                  </a:cubicBezTo>
                  <a:cubicBezTo>
                    <a:pt x="354696" y="336287"/>
                    <a:pt x="347175" y="341499"/>
                    <a:pt x="340797" y="347214"/>
                  </a:cubicBezTo>
                  <a:cubicBezTo>
                    <a:pt x="319948" y="364359"/>
                    <a:pt x="303238" y="386008"/>
                    <a:pt x="282275" y="403015"/>
                  </a:cubicBezTo>
                  <a:cubicBezTo>
                    <a:pt x="271874" y="396820"/>
                    <a:pt x="258409" y="395632"/>
                    <a:pt x="248054" y="402558"/>
                  </a:cubicBezTo>
                  <a:cubicBezTo>
                    <a:pt x="240693" y="406650"/>
                    <a:pt x="247962" y="416046"/>
                    <a:pt x="244122" y="422035"/>
                  </a:cubicBezTo>
                  <a:cubicBezTo>
                    <a:pt x="227937" y="453262"/>
                    <a:pt x="204117" y="479574"/>
                    <a:pt x="184297" y="508423"/>
                  </a:cubicBezTo>
                  <a:cubicBezTo>
                    <a:pt x="174765" y="521750"/>
                    <a:pt x="174605" y="538690"/>
                    <a:pt x="171816" y="554189"/>
                  </a:cubicBezTo>
                  <a:cubicBezTo>
                    <a:pt x="169804" y="565573"/>
                    <a:pt x="172776" y="577232"/>
                    <a:pt x="178765" y="586970"/>
                  </a:cubicBezTo>
                  <a:cubicBezTo>
                    <a:pt x="170856" y="592708"/>
                    <a:pt x="163449" y="599131"/>
                    <a:pt x="155311" y="604549"/>
                  </a:cubicBezTo>
                  <a:cubicBezTo>
                    <a:pt x="146990" y="609944"/>
                    <a:pt x="140200" y="617282"/>
                    <a:pt x="132017" y="622860"/>
                  </a:cubicBezTo>
                  <a:cubicBezTo>
                    <a:pt x="121615" y="629878"/>
                    <a:pt x="114117" y="640142"/>
                    <a:pt x="104447" y="648006"/>
                  </a:cubicBezTo>
                  <a:cubicBezTo>
                    <a:pt x="85451" y="662476"/>
                    <a:pt x="72077" y="682616"/>
                    <a:pt x="56075" y="700058"/>
                  </a:cubicBezTo>
                  <a:cubicBezTo>
                    <a:pt x="46177" y="710322"/>
                    <a:pt x="41102" y="724496"/>
                    <a:pt x="30312" y="733845"/>
                  </a:cubicBezTo>
                  <a:cubicBezTo>
                    <a:pt x="20162" y="735880"/>
                    <a:pt x="10013" y="730805"/>
                    <a:pt x="0" y="729433"/>
                  </a:cubicBezTo>
                  <a:cubicBezTo>
                    <a:pt x="13030" y="634473"/>
                    <a:pt x="29992" y="539375"/>
                    <a:pt x="62339" y="448850"/>
                  </a:cubicBezTo>
                  <a:cubicBezTo>
                    <a:pt x="90183" y="371103"/>
                    <a:pt x="128633" y="296762"/>
                    <a:pt x="179062" y="231177"/>
                  </a:cubicBezTo>
                  <a:cubicBezTo>
                    <a:pt x="237470" y="154824"/>
                    <a:pt x="313411" y="91022"/>
                    <a:pt x="401581" y="51863"/>
                  </a:cubicBezTo>
                  <a:cubicBezTo>
                    <a:pt x="402633" y="53052"/>
                    <a:pt x="404759" y="55429"/>
                    <a:pt x="405833" y="56618"/>
                  </a:cubicBezTo>
                  <a:cubicBezTo>
                    <a:pt x="407868" y="55658"/>
                    <a:pt x="409971" y="54675"/>
                    <a:pt x="412097" y="53715"/>
                  </a:cubicBezTo>
                  <a:cubicBezTo>
                    <a:pt x="422155" y="52572"/>
                    <a:pt x="431528" y="48640"/>
                    <a:pt x="441106" y="45554"/>
                  </a:cubicBezTo>
                  <a:cubicBezTo>
                    <a:pt x="455531" y="41645"/>
                    <a:pt x="469247" y="50857"/>
                    <a:pt x="483695" y="49600"/>
                  </a:cubicBezTo>
                  <a:cubicBezTo>
                    <a:pt x="501754" y="48045"/>
                    <a:pt x="519402" y="42673"/>
                    <a:pt x="535587" y="34535"/>
                  </a:cubicBezTo>
                  <a:cubicBezTo>
                    <a:pt x="542536" y="30695"/>
                    <a:pt x="550606" y="30672"/>
                    <a:pt x="558356" y="31038"/>
                  </a:cubicBezTo>
                  <a:cubicBezTo>
                    <a:pt x="558858" y="32181"/>
                    <a:pt x="559841" y="34444"/>
                    <a:pt x="560344" y="35564"/>
                  </a:cubicBezTo>
                  <a:cubicBezTo>
                    <a:pt x="559956" y="37210"/>
                    <a:pt x="559201" y="40502"/>
                    <a:pt x="558836" y="42147"/>
                  </a:cubicBezTo>
                  <a:cubicBezTo>
                    <a:pt x="560916" y="40456"/>
                    <a:pt x="563065" y="38787"/>
                    <a:pt x="565282" y="37141"/>
                  </a:cubicBezTo>
                  <a:cubicBezTo>
                    <a:pt x="572780" y="37553"/>
                    <a:pt x="580507" y="38284"/>
                    <a:pt x="587936" y="36410"/>
                  </a:cubicBezTo>
                  <a:cubicBezTo>
                    <a:pt x="609082" y="30740"/>
                    <a:pt x="628787" y="20682"/>
                    <a:pt x="647121" y="884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62319F0-A8F0-5132-D21B-E3BC4C1E29BD}"/>
                </a:ext>
              </a:extLst>
            </p:cNvPr>
            <p:cNvSpPr/>
            <p:nvPr/>
          </p:nvSpPr>
          <p:spPr>
            <a:xfrm>
              <a:off x="9670895" y="2665862"/>
              <a:ext cx="133822" cy="75540"/>
            </a:xfrm>
            <a:custGeom>
              <a:avLst/>
              <a:gdLst>
                <a:gd name="connsiteX0" fmla="*/ 426042 w 1279359"/>
                <a:gd name="connsiteY0" fmla="*/ 64824 h 722175"/>
                <a:gd name="connsiteX1" fmla="*/ 754426 w 1279359"/>
                <a:gd name="connsiteY1" fmla="*/ 313 h 722175"/>
                <a:gd name="connsiteX2" fmla="*/ 891563 w 1279359"/>
                <a:gd name="connsiteY2" fmla="*/ 8222 h 722175"/>
                <a:gd name="connsiteX3" fmla="*/ 1049160 w 1279359"/>
                <a:gd name="connsiteY3" fmla="*/ 42284 h 722175"/>
                <a:gd name="connsiteX4" fmla="*/ 1128804 w 1279359"/>
                <a:gd name="connsiteY4" fmla="*/ 55588 h 722175"/>
                <a:gd name="connsiteX5" fmla="*/ 1128735 w 1279359"/>
                <a:gd name="connsiteY5" fmla="*/ 56274 h 722175"/>
                <a:gd name="connsiteX6" fmla="*/ 1113579 w 1279359"/>
                <a:gd name="connsiteY6" fmla="*/ 95090 h 722175"/>
                <a:gd name="connsiteX7" fmla="*/ 1132416 w 1279359"/>
                <a:gd name="connsiteY7" fmla="*/ 135301 h 722175"/>
                <a:gd name="connsiteX8" fmla="*/ 1161791 w 1279359"/>
                <a:gd name="connsiteY8" fmla="*/ 150457 h 722175"/>
                <a:gd name="connsiteX9" fmla="*/ 1149081 w 1279359"/>
                <a:gd name="connsiteY9" fmla="*/ 160721 h 722175"/>
                <a:gd name="connsiteX10" fmla="*/ 1071151 w 1279359"/>
                <a:gd name="connsiteY10" fmla="*/ 180724 h 722175"/>
                <a:gd name="connsiteX11" fmla="*/ 1005246 w 1279359"/>
                <a:gd name="connsiteY11" fmla="*/ 195628 h 722175"/>
                <a:gd name="connsiteX12" fmla="*/ 987346 w 1279359"/>
                <a:gd name="connsiteY12" fmla="*/ 197457 h 722175"/>
                <a:gd name="connsiteX13" fmla="*/ 1002937 w 1279359"/>
                <a:gd name="connsiteY13" fmla="*/ 201298 h 722175"/>
                <a:gd name="connsiteX14" fmla="*/ 1105464 w 1279359"/>
                <a:gd name="connsiteY14" fmla="*/ 208293 h 722175"/>
                <a:gd name="connsiteX15" fmla="*/ 1134405 w 1279359"/>
                <a:gd name="connsiteY15" fmla="*/ 215700 h 722175"/>
                <a:gd name="connsiteX16" fmla="*/ 1076318 w 1279359"/>
                <a:gd name="connsiteY16" fmla="*/ 238857 h 722175"/>
                <a:gd name="connsiteX17" fmla="*/ 1043125 w 1279359"/>
                <a:gd name="connsiteY17" fmla="*/ 269649 h 722175"/>
                <a:gd name="connsiteX18" fmla="*/ 1046668 w 1279359"/>
                <a:gd name="connsiteY18" fmla="*/ 319598 h 722175"/>
                <a:gd name="connsiteX19" fmla="*/ 1071128 w 1279359"/>
                <a:gd name="connsiteY19" fmla="*/ 340012 h 722175"/>
                <a:gd name="connsiteX20" fmla="*/ 951068 w 1279359"/>
                <a:gd name="connsiteY20" fmla="*/ 377228 h 722175"/>
                <a:gd name="connsiteX21" fmla="*/ 914149 w 1279359"/>
                <a:gd name="connsiteY21" fmla="*/ 386670 h 722175"/>
                <a:gd name="connsiteX22" fmla="*/ 996536 w 1279359"/>
                <a:gd name="connsiteY22" fmla="*/ 372062 h 722175"/>
                <a:gd name="connsiteX23" fmla="*/ 1102424 w 1279359"/>
                <a:gd name="connsiteY23" fmla="*/ 342641 h 722175"/>
                <a:gd name="connsiteX24" fmla="*/ 1143114 w 1279359"/>
                <a:gd name="connsiteY24" fmla="*/ 342915 h 722175"/>
                <a:gd name="connsiteX25" fmla="*/ 1180376 w 1279359"/>
                <a:gd name="connsiteY25" fmla="*/ 354894 h 722175"/>
                <a:gd name="connsiteX26" fmla="*/ 1236795 w 1279359"/>
                <a:gd name="connsiteY26" fmla="*/ 369227 h 722175"/>
                <a:gd name="connsiteX27" fmla="*/ 1253071 w 1279359"/>
                <a:gd name="connsiteY27" fmla="*/ 375971 h 722175"/>
                <a:gd name="connsiteX28" fmla="*/ 1244430 w 1279359"/>
                <a:gd name="connsiteY28" fmla="*/ 409369 h 722175"/>
                <a:gd name="connsiteX29" fmla="*/ 1209477 w 1279359"/>
                <a:gd name="connsiteY29" fmla="*/ 429235 h 722175"/>
                <a:gd name="connsiteX30" fmla="*/ 1151390 w 1279359"/>
                <a:gd name="connsiteY30" fmla="*/ 454221 h 722175"/>
                <a:gd name="connsiteX31" fmla="*/ 1126244 w 1279359"/>
                <a:gd name="connsiteY31" fmla="*/ 461947 h 722175"/>
                <a:gd name="connsiteX32" fmla="*/ 1174501 w 1279359"/>
                <a:gd name="connsiteY32" fmla="*/ 462565 h 722175"/>
                <a:gd name="connsiteX33" fmla="*/ 1173152 w 1279359"/>
                <a:gd name="connsiteY33" fmla="*/ 468737 h 722175"/>
                <a:gd name="connsiteX34" fmla="*/ 1165151 w 1279359"/>
                <a:gd name="connsiteY34" fmla="*/ 472280 h 722175"/>
                <a:gd name="connsiteX35" fmla="*/ 1176513 w 1279359"/>
                <a:gd name="connsiteY35" fmla="*/ 479253 h 722175"/>
                <a:gd name="connsiteX36" fmla="*/ 1222164 w 1279359"/>
                <a:gd name="connsiteY36" fmla="*/ 496352 h 722175"/>
                <a:gd name="connsiteX37" fmla="*/ 1232954 w 1279359"/>
                <a:gd name="connsiteY37" fmla="*/ 504216 h 722175"/>
                <a:gd name="connsiteX38" fmla="*/ 1200905 w 1279359"/>
                <a:gd name="connsiteY38" fmla="*/ 528127 h 722175"/>
                <a:gd name="connsiteX39" fmla="*/ 1143549 w 1279359"/>
                <a:gd name="connsiteY39" fmla="*/ 566624 h 722175"/>
                <a:gd name="connsiteX40" fmla="*/ 1118791 w 1279359"/>
                <a:gd name="connsiteY40" fmla="*/ 587540 h 722175"/>
                <a:gd name="connsiteX41" fmla="*/ 1118471 w 1279359"/>
                <a:gd name="connsiteY41" fmla="*/ 592958 h 722175"/>
                <a:gd name="connsiteX42" fmla="*/ 1204676 w 1279359"/>
                <a:gd name="connsiteY42" fmla="*/ 594056 h 722175"/>
                <a:gd name="connsiteX43" fmla="*/ 1232406 w 1279359"/>
                <a:gd name="connsiteY43" fmla="*/ 607611 h 722175"/>
                <a:gd name="connsiteX44" fmla="*/ 1229754 w 1279359"/>
                <a:gd name="connsiteY44" fmla="*/ 616344 h 722175"/>
                <a:gd name="connsiteX45" fmla="*/ 1185702 w 1279359"/>
                <a:gd name="connsiteY45" fmla="*/ 644439 h 722175"/>
                <a:gd name="connsiteX46" fmla="*/ 1165495 w 1279359"/>
                <a:gd name="connsiteY46" fmla="*/ 657103 h 722175"/>
                <a:gd name="connsiteX47" fmla="*/ 1230234 w 1279359"/>
                <a:gd name="connsiteY47" fmla="*/ 640073 h 722175"/>
                <a:gd name="connsiteX48" fmla="*/ 1279360 w 1279359"/>
                <a:gd name="connsiteY48" fmla="*/ 634106 h 722175"/>
                <a:gd name="connsiteX49" fmla="*/ 1219124 w 1279359"/>
                <a:gd name="connsiteY49" fmla="*/ 678798 h 722175"/>
                <a:gd name="connsiteX50" fmla="*/ 1143846 w 1279359"/>
                <a:gd name="connsiteY50" fmla="*/ 719465 h 722175"/>
                <a:gd name="connsiteX51" fmla="*/ 1065230 w 1279359"/>
                <a:gd name="connsiteY51" fmla="*/ 720951 h 722175"/>
                <a:gd name="connsiteX52" fmla="*/ 928345 w 1279359"/>
                <a:gd name="connsiteY52" fmla="*/ 693999 h 722175"/>
                <a:gd name="connsiteX53" fmla="*/ 853135 w 1279359"/>
                <a:gd name="connsiteY53" fmla="*/ 638838 h 722175"/>
                <a:gd name="connsiteX54" fmla="*/ 778132 w 1279359"/>
                <a:gd name="connsiteY54" fmla="*/ 583174 h 722175"/>
                <a:gd name="connsiteX55" fmla="*/ 692841 w 1279359"/>
                <a:gd name="connsiteY55" fmla="*/ 544861 h 722175"/>
                <a:gd name="connsiteX56" fmla="*/ 628993 w 1279359"/>
                <a:gd name="connsiteY56" fmla="*/ 524264 h 722175"/>
                <a:gd name="connsiteX57" fmla="*/ 566928 w 1279359"/>
                <a:gd name="connsiteY57" fmla="*/ 511028 h 722175"/>
                <a:gd name="connsiteX58" fmla="*/ 464950 w 1279359"/>
                <a:gd name="connsiteY58" fmla="*/ 539832 h 722175"/>
                <a:gd name="connsiteX59" fmla="*/ 355816 w 1279359"/>
                <a:gd name="connsiteY59" fmla="*/ 613555 h 722175"/>
                <a:gd name="connsiteX60" fmla="*/ 307307 w 1279359"/>
                <a:gd name="connsiteY60" fmla="*/ 661607 h 722175"/>
                <a:gd name="connsiteX61" fmla="*/ 258410 w 1279359"/>
                <a:gd name="connsiteY61" fmla="*/ 597965 h 722175"/>
                <a:gd name="connsiteX62" fmla="*/ 219273 w 1279359"/>
                <a:gd name="connsiteY62" fmla="*/ 555513 h 722175"/>
                <a:gd name="connsiteX63" fmla="*/ 191201 w 1279359"/>
                <a:gd name="connsiteY63" fmla="*/ 443362 h 722175"/>
                <a:gd name="connsiteX64" fmla="*/ 106848 w 1279359"/>
                <a:gd name="connsiteY64" fmla="*/ 340378 h 722175"/>
                <a:gd name="connsiteX65" fmla="*/ 66248 w 1279359"/>
                <a:gd name="connsiteY65" fmla="*/ 314706 h 722175"/>
                <a:gd name="connsiteX66" fmla="*/ 0 w 1279359"/>
                <a:gd name="connsiteY66" fmla="*/ 289103 h 722175"/>
                <a:gd name="connsiteX67" fmla="*/ 196573 w 1279359"/>
                <a:gd name="connsiteY67" fmla="*/ 164036 h 722175"/>
                <a:gd name="connsiteX68" fmla="*/ 426042 w 1279359"/>
                <a:gd name="connsiteY68" fmla="*/ 64824 h 7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279359" h="722175">
                  <a:moveTo>
                    <a:pt x="426042" y="64824"/>
                  </a:moveTo>
                  <a:cubicBezTo>
                    <a:pt x="531746" y="28293"/>
                    <a:pt x="642320" y="3399"/>
                    <a:pt x="754426" y="313"/>
                  </a:cubicBezTo>
                  <a:cubicBezTo>
                    <a:pt x="800237" y="-922"/>
                    <a:pt x="846231" y="1456"/>
                    <a:pt x="891563" y="8222"/>
                  </a:cubicBezTo>
                  <a:cubicBezTo>
                    <a:pt x="944735" y="16452"/>
                    <a:pt x="996467" y="31608"/>
                    <a:pt x="1049160" y="42284"/>
                  </a:cubicBezTo>
                  <a:cubicBezTo>
                    <a:pt x="1075563" y="47450"/>
                    <a:pt x="1102058" y="52456"/>
                    <a:pt x="1128804" y="55588"/>
                  </a:cubicBezTo>
                  <a:lnTo>
                    <a:pt x="1128735" y="56274"/>
                  </a:lnTo>
                  <a:cubicBezTo>
                    <a:pt x="1123958" y="69304"/>
                    <a:pt x="1113007" y="80391"/>
                    <a:pt x="1113579" y="95090"/>
                  </a:cubicBezTo>
                  <a:cubicBezTo>
                    <a:pt x="1111979" y="110772"/>
                    <a:pt x="1120277" y="125837"/>
                    <a:pt x="1132416" y="135301"/>
                  </a:cubicBezTo>
                  <a:cubicBezTo>
                    <a:pt x="1141034" y="142388"/>
                    <a:pt x="1152121" y="145131"/>
                    <a:pt x="1161791" y="150457"/>
                  </a:cubicBezTo>
                  <a:cubicBezTo>
                    <a:pt x="1159025" y="155486"/>
                    <a:pt x="1154590" y="159213"/>
                    <a:pt x="1149081" y="160721"/>
                  </a:cubicBezTo>
                  <a:cubicBezTo>
                    <a:pt x="1123546" y="169088"/>
                    <a:pt x="1096915" y="173294"/>
                    <a:pt x="1071151" y="180724"/>
                  </a:cubicBezTo>
                  <a:cubicBezTo>
                    <a:pt x="1049388" y="186622"/>
                    <a:pt x="1026871" y="189205"/>
                    <a:pt x="1005246" y="195628"/>
                  </a:cubicBezTo>
                  <a:cubicBezTo>
                    <a:pt x="999234" y="196223"/>
                    <a:pt x="993267" y="196749"/>
                    <a:pt x="987346" y="197457"/>
                  </a:cubicBezTo>
                  <a:cubicBezTo>
                    <a:pt x="992376" y="199240"/>
                    <a:pt x="997564" y="200543"/>
                    <a:pt x="1002937" y="201298"/>
                  </a:cubicBezTo>
                  <a:cubicBezTo>
                    <a:pt x="1036724" y="207424"/>
                    <a:pt x="1071265" y="206670"/>
                    <a:pt x="1105464" y="208293"/>
                  </a:cubicBezTo>
                  <a:cubicBezTo>
                    <a:pt x="1115271" y="209665"/>
                    <a:pt x="1126678" y="208179"/>
                    <a:pt x="1134405" y="215700"/>
                  </a:cubicBezTo>
                  <a:cubicBezTo>
                    <a:pt x="1116231" y="226170"/>
                    <a:pt x="1095314" y="230284"/>
                    <a:pt x="1076318" y="238857"/>
                  </a:cubicBezTo>
                  <a:cubicBezTo>
                    <a:pt x="1062625" y="245738"/>
                    <a:pt x="1050234" y="255888"/>
                    <a:pt x="1043125" y="269649"/>
                  </a:cubicBezTo>
                  <a:cubicBezTo>
                    <a:pt x="1034186" y="285103"/>
                    <a:pt x="1036198" y="305402"/>
                    <a:pt x="1046668" y="319598"/>
                  </a:cubicBezTo>
                  <a:cubicBezTo>
                    <a:pt x="1052840" y="328514"/>
                    <a:pt x="1062602" y="333703"/>
                    <a:pt x="1071128" y="340012"/>
                  </a:cubicBezTo>
                  <a:cubicBezTo>
                    <a:pt x="1031238" y="352791"/>
                    <a:pt x="991187" y="365158"/>
                    <a:pt x="951068" y="377228"/>
                  </a:cubicBezTo>
                  <a:cubicBezTo>
                    <a:pt x="938883" y="380886"/>
                    <a:pt x="926630" y="384269"/>
                    <a:pt x="914149" y="386670"/>
                  </a:cubicBezTo>
                  <a:cubicBezTo>
                    <a:pt x="941832" y="383309"/>
                    <a:pt x="969081" y="377000"/>
                    <a:pt x="996536" y="372062"/>
                  </a:cubicBezTo>
                  <a:cubicBezTo>
                    <a:pt x="1032746" y="365890"/>
                    <a:pt x="1067654" y="354186"/>
                    <a:pt x="1102424" y="342641"/>
                  </a:cubicBezTo>
                  <a:cubicBezTo>
                    <a:pt x="1115797" y="346207"/>
                    <a:pt x="1129581" y="344744"/>
                    <a:pt x="1143114" y="342915"/>
                  </a:cubicBezTo>
                  <a:cubicBezTo>
                    <a:pt x="1156922" y="340538"/>
                    <a:pt x="1168238" y="350208"/>
                    <a:pt x="1180376" y="354894"/>
                  </a:cubicBezTo>
                  <a:cubicBezTo>
                    <a:pt x="1198504" y="361912"/>
                    <a:pt x="1217455" y="366896"/>
                    <a:pt x="1236795" y="369227"/>
                  </a:cubicBezTo>
                  <a:cubicBezTo>
                    <a:pt x="1242487" y="370233"/>
                    <a:pt x="1249413" y="370736"/>
                    <a:pt x="1253071" y="375971"/>
                  </a:cubicBezTo>
                  <a:cubicBezTo>
                    <a:pt x="1260432" y="386784"/>
                    <a:pt x="1255586" y="403129"/>
                    <a:pt x="1244430" y="409369"/>
                  </a:cubicBezTo>
                  <a:cubicBezTo>
                    <a:pt x="1233114" y="416593"/>
                    <a:pt x="1221113" y="422606"/>
                    <a:pt x="1209477" y="429235"/>
                  </a:cubicBezTo>
                  <a:cubicBezTo>
                    <a:pt x="1191075" y="439705"/>
                    <a:pt x="1170318" y="444917"/>
                    <a:pt x="1151390" y="454221"/>
                  </a:cubicBezTo>
                  <a:cubicBezTo>
                    <a:pt x="1142977" y="456781"/>
                    <a:pt x="1134496" y="459044"/>
                    <a:pt x="1126244" y="461947"/>
                  </a:cubicBezTo>
                  <a:cubicBezTo>
                    <a:pt x="1142154" y="465902"/>
                    <a:pt x="1158385" y="461307"/>
                    <a:pt x="1174501" y="462565"/>
                  </a:cubicBezTo>
                  <a:cubicBezTo>
                    <a:pt x="1174181" y="464096"/>
                    <a:pt x="1173496" y="467183"/>
                    <a:pt x="1173152" y="468737"/>
                  </a:cubicBezTo>
                  <a:cubicBezTo>
                    <a:pt x="1170363" y="469766"/>
                    <a:pt x="1167735" y="471023"/>
                    <a:pt x="1165151" y="472280"/>
                  </a:cubicBezTo>
                  <a:cubicBezTo>
                    <a:pt x="1168878" y="474612"/>
                    <a:pt x="1172672" y="476944"/>
                    <a:pt x="1176513" y="479253"/>
                  </a:cubicBezTo>
                  <a:cubicBezTo>
                    <a:pt x="1188949" y="491025"/>
                    <a:pt x="1206665" y="491460"/>
                    <a:pt x="1222164" y="496352"/>
                  </a:cubicBezTo>
                  <a:cubicBezTo>
                    <a:pt x="1226645" y="497449"/>
                    <a:pt x="1229731" y="501084"/>
                    <a:pt x="1232954" y="504216"/>
                  </a:cubicBezTo>
                  <a:cubicBezTo>
                    <a:pt x="1224702" y="515120"/>
                    <a:pt x="1212106" y="520904"/>
                    <a:pt x="1200905" y="528127"/>
                  </a:cubicBezTo>
                  <a:cubicBezTo>
                    <a:pt x="1181313" y="540243"/>
                    <a:pt x="1161997" y="552839"/>
                    <a:pt x="1143549" y="566624"/>
                  </a:cubicBezTo>
                  <a:cubicBezTo>
                    <a:pt x="1134793" y="573001"/>
                    <a:pt x="1127478" y="581094"/>
                    <a:pt x="1118791" y="587540"/>
                  </a:cubicBezTo>
                  <a:cubicBezTo>
                    <a:pt x="1118700" y="588889"/>
                    <a:pt x="1118563" y="591609"/>
                    <a:pt x="1118471" y="592958"/>
                  </a:cubicBezTo>
                  <a:cubicBezTo>
                    <a:pt x="1146703" y="599793"/>
                    <a:pt x="1176056" y="595427"/>
                    <a:pt x="1204676" y="594056"/>
                  </a:cubicBezTo>
                  <a:cubicBezTo>
                    <a:pt x="1215283" y="593621"/>
                    <a:pt x="1227171" y="597759"/>
                    <a:pt x="1232406" y="607611"/>
                  </a:cubicBezTo>
                  <a:cubicBezTo>
                    <a:pt x="1232611" y="610675"/>
                    <a:pt x="1231743" y="613967"/>
                    <a:pt x="1229754" y="616344"/>
                  </a:cubicBezTo>
                  <a:cubicBezTo>
                    <a:pt x="1217135" y="628803"/>
                    <a:pt x="1198870" y="632780"/>
                    <a:pt x="1185702" y="644439"/>
                  </a:cubicBezTo>
                  <a:cubicBezTo>
                    <a:pt x="1178707" y="648279"/>
                    <a:pt x="1171735" y="652143"/>
                    <a:pt x="1165495" y="657103"/>
                  </a:cubicBezTo>
                  <a:cubicBezTo>
                    <a:pt x="1187212" y="652006"/>
                    <a:pt x="1208814" y="646359"/>
                    <a:pt x="1230234" y="640073"/>
                  </a:cubicBezTo>
                  <a:cubicBezTo>
                    <a:pt x="1246213" y="635821"/>
                    <a:pt x="1262718" y="631546"/>
                    <a:pt x="1279360" y="634106"/>
                  </a:cubicBezTo>
                  <a:cubicBezTo>
                    <a:pt x="1261163" y="651434"/>
                    <a:pt x="1239218" y="663939"/>
                    <a:pt x="1219124" y="678798"/>
                  </a:cubicBezTo>
                  <a:cubicBezTo>
                    <a:pt x="1195852" y="695165"/>
                    <a:pt x="1172878" y="715008"/>
                    <a:pt x="1143846" y="719465"/>
                  </a:cubicBezTo>
                  <a:cubicBezTo>
                    <a:pt x="1117785" y="722894"/>
                    <a:pt x="1091405" y="722689"/>
                    <a:pt x="1065230" y="720951"/>
                  </a:cubicBezTo>
                  <a:cubicBezTo>
                    <a:pt x="1018642" y="719145"/>
                    <a:pt x="971367" y="712905"/>
                    <a:pt x="928345" y="693999"/>
                  </a:cubicBezTo>
                  <a:cubicBezTo>
                    <a:pt x="899587" y="681243"/>
                    <a:pt x="875698" y="660304"/>
                    <a:pt x="853135" y="638838"/>
                  </a:cubicBezTo>
                  <a:cubicBezTo>
                    <a:pt x="830572" y="617281"/>
                    <a:pt x="806204" y="597164"/>
                    <a:pt x="778132" y="583174"/>
                  </a:cubicBezTo>
                  <a:cubicBezTo>
                    <a:pt x="750288" y="569138"/>
                    <a:pt x="722193" y="555422"/>
                    <a:pt x="692841" y="544861"/>
                  </a:cubicBezTo>
                  <a:cubicBezTo>
                    <a:pt x="671787" y="537225"/>
                    <a:pt x="649933" y="532151"/>
                    <a:pt x="628993" y="524264"/>
                  </a:cubicBezTo>
                  <a:cubicBezTo>
                    <a:pt x="609128" y="516811"/>
                    <a:pt x="588348" y="510594"/>
                    <a:pt x="566928" y="511028"/>
                  </a:cubicBezTo>
                  <a:cubicBezTo>
                    <a:pt x="531244" y="512674"/>
                    <a:pt x="497113" y="525087"/>
                    <a:pt x="464950" y="539832"/>
                  </a:cubicBezTo>
                  <a:cubicBezTo>
                    <a:pt x="425150" y="558805"/>
                    <a:pt x="389420" y="585209"/>
                    <a:pt x="355816" y="613555"/>
                  </a:cubicBezTo>
                  <a:cubicBezTo>
                    <a:pt x="338808" y="628643"/>
                    <a:pt x="320383" y="642702"/>
                    <a:pt x="307307" y="661607"/>
                  </a:cubicBezTo>
                  <a:cubicBezTo>
                    <a:pt x="291465" y="640050"/>
                    <a:pt x="276446" y="617807"/>
                    <a:pt x="258410" y="597965"/>
                  </a:cubicBezTo>
                  <a:cubicBezTo>
                    <a:pt x="246705" y="582580"/>
                    <a:pt x="232646" y="569367"/>
                    <a:pt x="219273" y="555513"/>
                  </a:cubicBezTo>
                  <a:cubicBezTo>
                    <a:pt x="217924" y="516697"/>
                    <a:pt x="207752" y="478430"/>
                    <a:pt x="191201" y="443362"/>
                  </a:cubicBezTo>
                  <a:cubicBezTo>
                    <a:pt x="171244" y="403289"/>
                    <a:pt x="142326" y="367673"/>
                    <a:pt x="106848" y="340378"/>
                  </a:cubicBezTo>
                  <a:cubicBezTo>
                    <a:pt x="93749" y="331120"/>
                    <a:pt x="80284" y="322410"/>
                    <a:pt x="66248" y="314706"/>
                  </a:cubicBezTo>
                  <a:cubicBezTo>
                    <a:pt x="45308" y="303368"/>
                    <a:pt x="22448" y="296533"/>
                    <a:pt x="0" y="289103"/>
                  </a:cubicBezTo>
                  <a:cubicBezTo>
                    <a:pt x="61425" y="241394"/>
                    <a:pt x="127765" y="200200"/>
                    <a:pt x="196573" y="164036"/>
                  </a:cubicBezTo>
                  <a:cubicBezTo>
                    <a:pt x="270502" y="125403"/>
                    <a:pt x="347289" y="92279"/>
                    <a:pt x="426042" y="64824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7AFFD94F-34D2-DA15-C0BB-16E897A7E572}"/>
                </a:ext>
              </a:extLst>
            </p:cNvPr>
            <p:cNvSpPr/>
            <p:nvPr/>
          </p:nvSpPr>
          <p:spPr>
            <a:xfrm>
              <a:off x="9703936" y="2721050"/>
              <a:ext cx="111585" cy="145049"/>
            </a:xfrm>
            <a:custGeom>
              <a:avLst/>
              <a:gdLst>
                <a:gd name="connsiteX0" fmla="*/ 221697 w 1066762"/>
                <a:gd name="connsiteY0" fmla="*/ 3655 h 1386685"/>
                <a:gd name="connsiteX1" fmla="*/ 292471 w 1066762"/>
                <a:gd name="connsiteY1" fmla="*/ 6536 h 1386685"/>
                <a:gd name="connsiteX2" fmla="*/ 356090 w 1066762"/>
                <a:gd name="connsiteY2" fmla="*/ 26881 h 1386685"/>
                <a:gd name="connsiteX3" fmla="*/ 427574 w 1066762"/>
                <a:gd name="connsiteY3" fmla="*/ 56050 h 1386685"/>
                <a:gd name="connsiteX4" fmla="*/ 487764 w 1066762"/>
                <a:gd name="connsiteY4" fmla="*/ 89815 h 1386685"/>
                <a:gd name="connsiteX5" fmla="*/ 570517 w 1066762"/>
                <a:gd name="connsiteY5" fmla="*/ 160246 h 1386685"/>
                <a:gd name="connsiteX6" fmla="*/ 680542 w 1066762"/>
                <a:gd name="connsiteY6" fmla="*/ 201852 h 1386685"/>
                <a:gd name="connsiteX7" fmla="*/ 792854 w 1066762"/>
                <a:gd name="connsiteY7" fmla="*/ 206012 h 1386685"/>
                <a:gd name="connsiteX8" fmla="*/ 863354 w 1066762"/>
                <a:gd name="connsiteY8" fmla="*/ 191793 h 1386685"/>
                <a:gd name="connsiteX9" fmla="*/ 943273 w 1066762"/>
                <a:gd name="connsiteY9" fmla="*/ 137409 h 1386685"/>
                <a:gd name="connsiteX10" fmla="*/ 951982 w 1066762"/>
                <a:gd name="connsiteY10" fmla="*/ 151308 h 1386685"/>
                <a:gd name="connsiteX11" fmla="*/ 996696 w 1066762"/>
                <a:gd name="connsiteY11" fmla="*/ 157092 h 1386685"/>
                <a:gd name="connsiteX12" fmla="*/ 958863 w 1066762"/>
                <a:gd name="connsiteY12" fmla="*/ 186970 h 1386685"/>
                <a:gd name="connsiteX13" fmla="*/ 950039 w 1066762"/>
                <a:gd name="connsiteY13" fmla="*/ 190742 h 1386685"/>
                <a:gd name="connsiteX14" fmla="*/ 956622 w 1066762"/>
                <a:gd name="connsiteY14" fmla="*/ 194262 h 1386685"/>
                <a:gd name="connsiteX15" fmla="*/ 996810 w 1066762"/>
                <a:gd name="connsiteY15" fmla="*/ 198651 h 1386685"/>
                <a:gd name="connsiteX16" fmla="*/ 914903 w 1066762"/>
                <a:gd name="connsiteY16" fmla="*/ 281519 h 1386685"/>
                <a:gd name="connsiteX17" fmla="*/ 881939 w 1066762"/>
                <a:gd name="connsiteY17" fmla="*/ 320266 h 1386685"/>
                <a:gd name="connsiteX18" fmla="*/ 874738 w 1066762"/>
                <a:gd name="connsiteY18" fmla="*/ 329616 h 1386685"/>
                <a:gd name="connsiteX19" fmla="*/ 886259 w 1066762"/>
                <a:gd name="connsiteY19" fmla="*/ 324656 h 1386685"/>
                <a:gd name="connsiteX20" fmla="*/ 932208 w 1066762"/>
                <a:gd name="connsiteY20" fmla="*/ 304013 h 1386685"/>
                <a:gd name="connsiteX21" fmla="*/ 975711 w 1066762"/>
                <a:gd name="connsiteY21" fmla="*/ 288262 h 1386685"/>
                <a:gd name="connsiteX22" fmla="*/ 959960 w 1066762"/>
                <a:gd name="connsiteY22" fmla="*/ 312906 h 1386685"/>
                <a:gd name="connsiteX23" fmla="*/ 926128 w 1066762"/>
                <a:gd name="connsiteY23" fmla="*/ 343424 h 1386685"/>
                <a:gd name="connsiteX24" fmla="*/ 801038 w 1066762"/>
                <a:gd name="connsiteY24" fmla="*/ 420119 h 1386685"/>
                <a:gd name="connsiteX25" fmla="*/ 788922 w 1066762"/>
                <a:gd name="connsiteY25" fmla="*/ 420576 h 1386685"/>
                <a:gd name="connsiteX26" fmla="*/ 785104 w 1066762"/>
                <a:gd name="connsiteY26" fmla="*/ 424759 h 1386685"/>
                <a:gd name="connsiteX27" fmla="*/ 787504 w 1066762"/>
                <a:gd name="connsiteY27" fmla="*/ 430840 h 1386685"/>
                <a:gd name="connsiteX28" fmla="*/ 816696 w 1066762"/>
                <a:gd name="connsiteY28" fmla="*/ 428188 h 1386685"/>
                <a:gd name="connsiteX29" fmla="*/ 860199 w 1066762"/>
                <a:gd name="connsiteY29" fmla="*/ 414998 h 1386685"/>
                <a:gd name="connsiteX30" fmla="*/ 945010 w 1066762"/>
                <a:gd name="connsiteY30" fmla="*/ 373987 h 1386685"/>
                <a:gd name="connsiteX31" fmla="*/ 1005520 w 1066762"/>
                <a:gd name="connsiteY31" fmla="*/ 352568 h 1386685"/>
                <a:gd name="connsiteX32" fmla="*/ 964441 w 1066762"/>
                <a:gd name="connsiteY32" fmla="*/ 392984 h 1386685"/>
                <a:gd name="connsiteX33" fmla="*/ 909531 w 1066762"/>
                <a:gd name="connsiteY33" fmla="*/ 445608 h 1386685"/>
                <a:gd name="connsiteX34" fmla="*/ 882739 w 1066762"/>
                <a:gd name="connsiteY34" fmla="*/ 476720 h 1386685"/>
                <a:gd name="connsiteX35" fmla="*/ 856427 w 1066762"/>
                <a:gd name="connsiteY35" fmla="*/ 495443 h 1386685"/>
                <a:gd name="connsiteX36" fmla="*/ 817222 w 1066762"/>
                <a:gd name="connsiteY36" fmla="*/ 531630 h 1386685"/>
                <a:gd name="connsiteX37" fmla="*/ 772531 w 1066762"/>
                <a:gd name="connsiteY37" fmla="*/ 575841 h 1386685"/>
                <a:gd name="connsiteX38" fmla="*/ 747568 w 1066762"/>
                <a:gd name="connsiteY38" fmla="*/ 615298 h 1386685"/>
                <a:gd name="connsiteX39" fmla="*/ 753214 w 1066762"/>
                <a:gd name="connsiteY39" fmla="*/ 638203 h 1386685"/>
                <a:gd name="connsiteX40" fmla="*/ 781835 w 1066762"/>
                <a:gd name="connsiteY40" fmla="*/ 643141 h 1386685"/>
                <a:gd name="connsiteX41" fmla="*/ 857342 w 1066762"/>
                <a:gd name="connsiteY41" fmla="*/ 598999 h 1386685"/>
                <a:gd name="connsiteX42" fmla="*/ 912045 w 1066762"/>
                <a:gd name="connsiteY42" fmla="*/ 555542 h 1386685"/>
                <a:gd name="connsiteX43" fmla="*/ 941512 w 1066762"/>
                <a:gd name="connsiteY43" fmla="*/ 537436 h 1386685"/>
                <a:gd name="connsiteX44" fmla="*/ 966429 w 1066762"/>
                <a:gd name="connsiteY44" fmla="*/ 548432 h 1386685"/>
                <a:gd name="connsiteX45" fmla="*/ 996102 w 1066762"/>
                <a:gd name="connsiteY45" fmla="*/ 557965 h 1386685"/>
                <a:gd name="connsiteX46" fmla="*/ 988741 w 1066762"/>
                <a:gd name="connsiteY46" fmla="*/ 575201 h 1386685"/>
                <a:gd name="connsiteX47" fmla="*/ 954725 w 1066762"/>
                <a:gd name="connsiteY47" fmla="*/ 608531 h 1386685"/>
                <a:gd name="connsiteX48" fmla="*/ 919955 w 1066762"/>
                <a:gd name="connsiteY48" fmla="*/ 640101 h 1386685"/>
                <a:gd name="connsiteX49" fmla="*/ 899015 w 1066762"/>
                <a:gd name="connsiteY49" fmla="*/ 659257 h 1386685"/>
                <a:gd name="connsiteX50" fmla="*/ 936323 w 1066762"/>
                <a:gd name="connsiteY50" fmla="*/ 641724 h 1386685"/>
                <a:gd name="connsiteX51" fmla="*/ 1011532 w 1066762"/>
                <a:gd name="connsiteY51" fmla="*/ 595638 h 1386685"/>
                <a:gd name="connsiteX52" fmla="*/ 1043513 w 1066762"/>
                <a:gd name="connsiteY52" fmla="*/ 578310 h 1386685"/>
                <a:gd name="connsiteX53" fmla="*/ 1045479 w 1066762"/>
                <a:gd name="connsiteY53" fmla="*/ 587500 h 1386685"/>
                <a:gd name="connsiteX54" fmla="*/ 1041136 w 1066762"/>
                <a:gd name="connsiteY54" fmla="*/ 594312 h 1386685"/>
                <a:gd name="connsiteX55" fmla="*/ 1039856 w 1066762"/>
                <a:gd name="connsiteY55" fmla="*/ 596072 h 1386685"/>
                <a:gd name="connsiteX56" fmla="*/ 1044702 w 1066762"/>
                <a:gd name="connsiteY56" fmla="*/ 601101 h 1386685"/>
                <a:gd name="connsiteX57" fmla="*/ 1054669 w 1066762"/>
                <a:gd name="connsiteY57" fmla="*/ 621675 h 1386685"/>
                <a:gd name="connsiteX58" fmla="*/ 1055835 w 1066762"/>
                <a:gd name="connsiteY58" fmla="*/ 617309 h 1386685"/>
                <a:gd name="connsiteX59" fmla="*/ 1066762 w 1066762"/>
                <a:gd name="connsiteY59" fmla="*/ 617401 h 1386685"/>
                <a:gd name="connsiteX60" fmla="*/ 1027511 w 1066762"/>
                <a:gd name="connsiteY60" fmla="*/ 753646 h 1386685"/>
                <a:gd name="connsiteX61" fmla="*/ 1026757 w 1066762"/>
                <a:gd name="connsiteY61" fmla="*/ 766608 h 1386685"/>
                <a:gd name="connsiteX62" fmla="*/ 965744 w 1066762"/>
                <a:gd name="connsiteY62" fmla="*/ 805584 h 1386685"/>
                <a:gd name="connsiteX63" fmla="*/ 828172 w 1066762"/>
                <a:gd name="connsiteY63" fmla="*/ 873410 h 1386685"/>
                <a:gd name="connsiteX64" fmla="*/ 738538 w 1066762"/>
                <a:gd name="connsiteY64" fmla="*/ 862460 h 1386685"/>
                <a:gd name="connsiteX65" fmla="*/ 790796 w 1066762"/>
                <a:gd name="connsiteY65" fmla="*/ 884908 h 1386685"/>
                <a:gd name="connsiteX66" fmla="*/ 873892 w 1066762"/>
                <a:gd name="connsiteY66" fmla="*/ 867786 h 1386685"/>
                <a:gd name="connsiteX67" fmla="*/ 970590 w 1066762"/>
                <a:gd name="connsiteY67" fmla="*/ 815894 h 1386685"/>
                <a:gd name="connsiteX68" fmla="*/ 1012516 w 1066762"/>
                <a:gd name="connsiteY68" fmla="*/ 795229 h 1386685"/>
                <a:gd name="connsiteX69" fmla="*/ 1013613 w 1066762"/>
                <a:gd name="connsiteY69" fmla="*/ 810865 h 1386685"/>
                <a:gd name="connsiteX70" fmla="*/ 1001405 w 1066762"/>
                <a:gd name="connsiteY70" fmla="*/ 903288 h 1386685"/>
                <a:gd name="connsiteX71" fmla="*/ 975048 w 1066762"/>
                <a:gd name="connsiteY71" fmla="*/ 956780 h 1386685"/>
                <a:gd name="connsiteX72" fmla="*/ 918790 w 1066762"/>
                <a:gd name="connsiteY72" fmla="*/ 982886 h 1386685"/>
                <a:gd name="connsiteX73" fmla="*/ 748460 w 1066762"/>
                <a:gd name="connsiteY73" fmla="*/ 1032035 h 1386685"/>
                <a:gd name="connsiteX74" fmla="*/ 689160 w 1066762"/>
                <a:gd name="connsiteY74" fmla="*/ 1055330 h 1386685"/>
                <a:gd name="connsiteX75" fmla="*/ 659511 w 1066762"/>
                <a:gd name="connsiteY75" fmla="*/ 1078030 h 1386685"/>
                <a:gd name="connsiteX76" fmla="*/ 586222 w 1066762"/>
                <a:gd name="connsiteY76" fmla="*/ 1116823 h 1386685"/>
                <a:gd name="connsiteX77" fmla="*/ 576255 w 1066762"/>
                <a:gd name="connsiteY77" fmla="*/ 1140483 h 1386685"/>
                <a:gd name="connsiteX78" fmla="*/ 575798 w 1066762"/>
                <a:gd name="connsiteY78" fmla="*/ 1142061 h 1386685"/>
                <a:gd name="connsiteX79" fmla="*/ 430797 w 1066762"/>
                <a:gd name="connsiteY79" fmla="*/ 1240061 h 1386685"/>
                <a:gd name="connsiteX80" fmla="*/ 354353 w 1066762"/>
                <a:gd name="connsiteY80" fmla="*/ 1339731 h 1386685"/>
                <a:gd name="connsiteX81" fmla="*/ 320749 w 1066762"/>
                <a:gd name="connsiteY81" fmla="*/ 1386685 h 1386685"/>
                <a:gd name="connsiteX82" fmla="*/ 292563 w 1066762"/>
                <a:gd name="connsiteY82" fmla="*/ 1278763 h 1386685"/>
                <a:gd name="connsiteX83" fmla="*/ 282710 w 1066762"/>
                <a:gd name="connsiteY83" fmla="*/ 1245571 h 1386685"/>
                <a:gd name="connsiteX84" fmla="*/ 273360 w 1066762"/>
                <a:gd name="connsiteY84" fmla="*/ 1193381 h 1386685"/>
                <a:gd name="connsiteX85" fmla="*/ 263782 w 1066762"/>
                <a:gd name="connsiteY85" fmla="*/ 1168715 h 1386685"/>
                <a:gd name="connsiteX86" fmla="*/ 232784 w 1066762"/>
                <a:gd name="connsiteY86" fmla="*/ 1112571 h 1386685"/>
                <a:gd name="connsiteX87" fmla="*/ 181989 w 1066762"/>
                <a:gd name="connsiteY87" fmla="*/ 990087 h 1386685"/>
                <a:gd name="connsiteX88" fmla="*/ 130073 w 1066762"/>
                <a:gd name="connsiteY88" fmla="*/ 877364 h 1386685"/>
                <a:gd name="connsiteX89" fmla="*/ 107099 w 1066762"/>
                <a:gd name="connsiteY89" fmla="*/ 838297 h 1386685"/>
                <a:gd name="connsiteX90" fmla="*/ 79484 w 1066762"/>
                <a:gd name="connsiteY90" fmla="*/ 795229 h 1386685"/>
                <a:gd name="connsiteX91" fmla="*/ 54635 w 1066762"/>
                <a:gd name="connsiteY91" fmla="*/ 755864 h 1386685"/>
                <a:gd name="connsiteX92" fmla="*/ 54224 w 1066762"/>
                <a:gd name="connsiteY92" fmla="*/ 754744 h 1386685"/>
                <a:gd name="connsiteX93" fmla="*/ 64100 w 1066762"/>
                <a:gd name="connsiteY93" fmla="*/ 649039 h 1386685"/>
                <a:gd name="connsiteX94" fmla="*/ 76970 w 1066762"/>
                <a:gd name="connsiteY94" fmla="*/ 584825 h 1386685"/>
                <a:gd name="connsiteX95" fmla="*/ 90091 w 1066762"/>
                <a:gd name="connsiteY95" fmla="*/ 502598 h 1386685"/>
                <a:gd name="connsiteX96" fmla="*/ 90709 w 1066762"/>
                <a:gd name="connsiteY96" fmla="*/ 436372 h 1386685"/>
                <a:gd name="connsiteX97" fmla="*/ 77518 w 1066762"/>
                <a:gd name="connsiteY97" fmla="*/ 344452 h 1386685"/>
                <a:gd name="connsiteX98" fmla="*/ 25375 w 1066762"/>
                <a:gd name="connsiteY98" fmla="*/ 193348 h 1386685"/>
                <a:gd name="connsiteX99" fmla="*/ 0 w 1066762"/>
                <a:gd name="connsiteY99" fmla="*/ 145982 h 1386685"/>
                <a:gd name="connsiteX100" fmla="*/ 26838 w 1066762"/>
                <a:gd name="connsiteY100" fmla="*/ 118115 h 1386685"/>
                <a:gd name="connsiteX101" fmla="*/ 138669 w 1066762"/>
                <a:gd name="connsiteY101" fmla="*/ 35522 h 1386685"/>
                <a:gd name="connsiteX102" fmla="*/ 221697 w 1066762"/>
                <a:gd name="connsiteY102" fmla="*/ 3655 h 1386685"/>
                <a:gd name="connsiteX103" fmla="*/ 637451 w 1066762"/>
                <a:gd name="connsiteY103" fmla="*/ 588140 h 1386685"/>
                <a:gd name="connsiteX104" fmla="*/ 594772 w 1066762"/>
                <a:gd name="connsiteY104" fmla="*/ 609286 h 1386685"/>
                <a:gd name="connsiteX105" fmla="*/ 548000 w 1066762"/>
                <a:gd name="connsiteY105" fmla="*/ 627871 h 1386685"/>
                <a:gd name="connsiteX106" fmla="*/ 470482 w 1066762"/>
                <a:gd name="connsiteY106" fmla="*/ 683100 h 1386685"/>
                <a:gd name="connsiteX107" fmla="*/ 389992 w 1066762"/>
                <a:gd name="connsiteY107" fmla="*/ 753463 h 1386685"/>
                <a:gd name="connsiteX108" fmla="*/ 346969 w 1066762"/>
                <a:gd name="connsiteY108" fmla="*/ 775798 h 1386685"/>
                <a:gd name="connsiteX109" fmla="*/ 290185 w 1066762"/>
                <a:gd name="connsiteY109" fmla="*/ 764962 h 1386685"/>
                <a:gd name="connsiteX110" fmla="*/ 212255 w 1066762"/>
                <a:gd name="connsiteY110" fmla="*/ 749509 h 1386685"/>
                <a:gd name="connsiteX111" fmla="*/ 150305 w 1066762"/>
                <a:gd name="connsiteY111" fmla="*/ 745554 h 1386685"/>
                <a:gd name="connsiteX112" fmla="*/ 143652 w 1066762"/>
                <a:gd name="connsiteY112" fmla="*/ 747451 h 1386685"/>
                <a:gd name="connsiteX113" fmla="*/ 219022 w 1066762"/>
                <a:gd name="connsiteY113" fmla="*/ 760847 h 1386685"/>
                <a:gd name="connsiteX114" fmla="*/ 303032 w 1066762"/>
                <a:gd name="connsiteY114" fmla="*/ 781421 h 1386685"/>
                <a:gd name="connsiteX115" fmla="*/ 349461 w 1066762"/>
                <a:gd name="connsiteY115" fmla="*/ 788073 h 1386685"/>
                <a:gd name="connsiteX116" fmla="*/ 397924 w 1066762"/>
                <a:gd name="connsiteY116" fmla="*/ 763750 h 1386685"/>
                <a:gd name="connsiteX117" fmla="*/ 472562 w 1066762"/>
                <a:gd name="connsiteY117" fmla="*/ 699056 h 1386685"/>
                <a:gd name="connsiteX118" fmla="*/ 546811 w 1066762"/>
                <a:gd name="connsiteY118" fmla="*/ 643278 h 1386685"/>
                <a:gd name="connsiteX119" fmla="*/ 598818 w 1066762"/>
                <a:gd name="connsiteY119" fmla="*/ 621721 h 1386685"/>
                <a:gd name="connsiteX120" fmla="*/ 644264 w 1066762"/>
                <a:gd name="connsiteY120" fmla="*/ 598953 h 1386685"/>
                <a:gd name="connsiteX121" fmla="*/ 690326 w 1066762"/>
                <a:gd name="connsiteY121" fmla="*/ 571795 h 1386685"/>
                <a:gd name="connsiteX122" fmla="*/ 637451 w 1066762"/>
                <a:gd name="connsiteY122" fmla="*/ 588140 h 138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066762" h="1386685">
                  <a:moveTo>
                    <a:pt x="221697" y="3655"/>
                  </a:moveTo>
                  <a:cubicBezTo>
                    <a:pt x="244991" y="-1762"/>
                    <a:pt x="269771" y="-1442"/>
                    <a:pt x="292471" y="6536"/>
                  </a:cubicBezTo>
                  <a:cubicBezTo>
                    <a:pt x="313479" y="13942"/>
                    <a:pt x="334670" y="20755"/>
                    <a:pt x="356090" y="26881"/>
                  </a:cubicBezTo>
                  <a:cubicBezTo>
                    <a:pt x="380711" y="34471"/>
                    <a:pt x="404348" y="44895"/>
                    <a:pt x="427574" y="56050"/>
                  </a:cubicBezTo>
                  <a:cubicBezTo>
                    <a:pt x="448239" y="66132"/>
                    <a:pt x="469179" y="76053"/>
                    <a:pt x="487764" y="89815"/>
                  </a:cubicBezTo>
                  <a:cubicBezTo>
                    <a:pt x="517162" y="111143"/>
                    <a:pt x="540753" y="139375"/>
                    <a:pt x="570517" y="160246"/>
                  </a:cubicBezTo>
                  <a:cubicBezTo>
                    <a:pt x="602727" y="183586"/>
                    <a:pt x="641589" y="195748"/>
                    <a:pt x="680542" y="201852"/>
                  </a:cubicBezTo>
                  <a:cubicBezTo>
                    <a:pt x="717758" y="206538"/>
                    <a:pt x="755386" y="206584"/>
                    <a:pt x="792854" y="206012"/>
                  </a:cubicBezTo>
                  <a:cubicBezTo>
                    <a:pt x="816834" y="205212"/>
                    <a:pt x="842003" y="204046"/>
                    <a:pt x="863354" y="191793"/>
                  </a:cubicBezTo>
                  <a:cubicBezTo>
                    <a:pt x="891517" y="176043"/>
                    <a:pt x="916298" y="155057"/>
                    <a:pt x="943273" y="137409"/>
                  </a:cubicBezTo>
                  <a:cubicBezTo>
                    <a:pt x="945695" y="142164"/>
                    <a:pt x="946633" y="148702"/>
                    <a:pt x="951982" y="151308"/>
                  </a:cubicBezTo>
                  <a:cubicBezTo>
                    <a:pt x="965972" y="157915"/>
                    <a:pt x="981860" y="154577"/>
                    <a:pt x="996696" y="157092"/>
                  </a:cubicBezTo>
                  <a:cubicBezTo>
                    <a:pt x="988718" y="171814"/>
                    <a:pt x="972030" y="177963"/>
                    <a:pt x="958863" y="186970"/>
                  </a:cubicBezTo>
                  <a:cubicBezTo>
                    <a:pt x="955891" y="188181"/>
                    <a:pt x="952874" y="189416"/>
                    <a:pt x="950039" y="190742"/>
                  </a:cubicBezTo>
                  <a:cubicBezTo>
                    <a:pt x="952165" y="191976"/>
                    <a:pt x="954268" y="193233"/>
                    <a:pt x="956622" y="194262"/>
                  </a:cubicBezTo>
                  <a:cubicBezTo>
                    <a:pt x="969447" y="200343"/>
                    <a:pt x="983666" y="194262"/>
                    <a:pt x="996810" y="198651"/>
                  </a:cubicBezTo>
                  <a:cubicBezTo>
                    <a:pt x="970521" y="227226"/>
                    <a:pt x="942015" y="253721"/>
                    <a:pt x="914903" y="281519"/>
                  </a:cubicBezTo>
                  <a:cubicBezTo>
                    <a:pt x="902056" y="292812"/>
                    <a:pt x="893300" y="307648"/>
                    <a:pt x="881939" y="320266"/>
                  </a:cubicBezTo>
                  <a:cubicBezTo>
                    <a:pt x="879401" y="323284"/>
                    <a:pt x="877024" y="326438"/>
                    <a:pt x="874738" y="329616"/>
                  </a:cubicBezTo>
                  <a:cubicBezTo>
                    <a:pt x="878533" y="327970"/>
                    <a:pt x="882396" y="326347"/>
                    <a:pt x="886259" y="324656"/>
                  </a:cubicBezTo>
                  <a:cubicBezTo>
                    <a:pt x="902788" y="320701"/>
                    <a:pt x="916846" y="310825"/>
                    <a:pt x="932208" y="304013"/>
                  </a:cubicBezTo>
                  <a:cubicBezTo>
                    <a:pt x="946313" y="297841"/>
                    <a:pt x="959571" y="287600"/>
                    <a:pt x="975711" y="288262"/>
                  </a:cubicBezTo>
                  <a:cubicBezTo>
                    <a:pt x="974111" y="298412"/>
                    <a:pt x="966224" y="305453"/>
                    <a:pt x="959960" y="312906"/>
                  </a:cubicBezTo>
                  <a:cubicBezTo>
                    <a:pt x="949628" y="324038"/>
                    <a:pt x="939409" y="335743"/>
                    <a:pt x="926128" y="343424"/>
                  </a:cubicBezTo>
                  <a:cubicBezTo>
                    <a:pt x="884065" y="368387"/>
                    <a:pt x="842300" y="393853"/>
                    <a:pt x="801038" y="420119"/>
                  </a:cubicBezTo>
                  <a:cubicBezTo>
                    <a:pt x="796969" y="421353"/>
                    <a:pt x="792145" y="425788"/>
                    <a:pt x="788922" y="420576"/>
                  </a:cubicBezTo>
                  <a:cubicBezTo>
                    <a:pt x="787573" y="421925"/>
                    <a:pt x="786293" y="423342"/>
                    <a:pt x="785104" y="424759"/>
                  </a:cubicBezTo>
                  <a:cubicBezTo>
                    <a:pt x="785698" y="426291"/>
                    <a:pt x="786910" y="429331"/>
                    <a:pt x="787504" y="430840"/>
                  </a:cubicBezTo>
                  <a:cubicBezTo>
                    <a:pt x="797220" y="434155"/>
                    <a:pt x="807187" y="430543"/>
                    <a:pt x="816696" y="428188"/>
                  </a:cubicBezTo>
                  <a:cubicBezTo>
                    <a:pt x="831944" y="426840"/>
                    <a:pt x="845912" y="420050"/>
                    <a:pt x="860199" y="414998"/>
                  </a:cubicBezTo>
                  <a:cubicBezTo>
                    <a:pt x="889666" y="403980"/>
                    <a:pt x="917143" y="388412"/>
                    <a:pt x="945010" y="373987"/>
                  </a:cubicBezTo>
                  <a:cubicBezTo>
                    <a:pt x="965515" y="367838"/>
                    <a:pt x="983506" y="353048"/>
                    <a:pt x="1005520" y="352568"/>
                  </a:cubicBezTo>
                  <a:cubicBezTo>
                    <a:pt x="993450" y="367541"/>
                    <a:pt x="979254" y="380777"/>
                    <a:pt x="964441" y="392984"/>
                  </a:cubicBezTo>
                  <a:cubicBezTo>
                    <a:pt x="946335" y="410746"/>
                    <a:pt x="926791" y="426977"/>
                    <a:pt x="909531" y="445608"/>
                  </a:cubicBezTo>
                  <a:cubicBezTo>
                    <a:pt x="899541" y="455003"/>
                    <a:pt x="890397" y="465313"/>
                    <a:pt x="882739" y="476720"/>
                  </a:cubicBezTo>
                  <a:cubicBezTo>
                    <a:pt x="871675" y="479189"/>
                    <a:pt x="864954" y="488882"/>
                    <a:pt x="856427" y="495443"/>
                  </a:cubicBezTo>
                  <a:cubicBezTo>
                    <a:pt x="843511" y="507673"/>
                    <a:pt x="829452" y="518668"/>
                    <a:pt x="817222" y="531630"/>
                  </a:cubicBezTo>
                  <a:cubicBezTo>
                    <a:pt x="801083" y="545026"/>
                    <a:pt x="785721" y="559473"/>
                    <a:pt x="772531" y="575841"/>
                  </a:cubicBezTo>
                  <a:cubicBezTo>
                    <a:pt x="762199" y="587500"/>
                    <a:pt x="752117" y="600119"/>
                    <a:pt x="747568" y="615298"/>
                  </a:cubicBezTo>
                  <a:cubicBezTo>
                    <a:pt x="744916" y="623139"/>
                    <a:pt x="746699" y="632717"/>
                    <a:pt x="753214" y="638203"/>
                  </a:cubicBezTo>
                  <a:cubicBezTo>
                    <a:pt x="761307" y="644124"/>
                    <a:pt x="772165" y="646182"/>
                    <a:pt x="781835" y="643141"/>
                  </a:cubicBezTo>
                  <a:cubicBezTo>
                    <a:pt x="810387" y="635346"/>
                    <a:pt x="834139" y="616601"/>
                    <a:pt x="857342" y="598999"/>
                  </a:cubicBezTo>
                  <a:cubicBezTo>
                    <a:pt x="876018" y="585077"/>
                    <a:pt x="893895" y="570149"/>
                    <a:pt x="912045" y="555542"/>
                  </a:cubicBezTo>
                  <a:cubicBezTo>
                    <a:pt x="921281" y="548775"/>
                    <a:pt x="929579" y="539036"/>
                    <a:pt x="941512" y="537436"/>
                  </a:cubicBezTo>
                  <a:cubicBezTo>
                    <a:pt x="951410" y="535768"/>
                    <a:pt x="958589" y="543929"/>
                    <a:pt x="966429" y="548432"/>
                  </a:cubicBezTo>
                  <a:cubicBezTo>
                    <a:pt x="975139" y="554559"/>
                    <a:pt x="985929" y="555793"/>
                    <a:pt x="996102" y="557965"/>
                  </a:cubicBezTo>
                  <a:cubicBezTo>
                    <a:pt x="994799" y="564091"/>
                    <a:pt x="993999" y="571018"/>
                    <a:pt x="988741" y="575201"/>
                  </a:cubicBezTo>
                  <a:cubicBezTo>
                    <a:pt x="978042" y="586997"/>
                    <a:pt x="963367" y="594884"/>
                    <a:pt x="954725" y="608531"/>
                  </a:cubicBezTo>
                  <a:cubicBezTo>
                    <a:pt x="942952" y="618841"/>
                    <a:pt x="930471" y="628465"/>
                    <a:pt x="919955" y="640101"/>
                  </a:cubicBezTo>
                  <a:cubicBezTo>
                    <a:pt x="912640" y="646113"/>
                    <a:pt x="905279" y="652148"/>
                    <a:pt x="899015" y="659257"/>
                  </a:cubicBezTo>
                  <a:cubicBezTo>
                    <a:pt x="912983" y="657703"/>
                    <a:pt x="924138" y="647942"/>
                    <a:pt x="936323" y="641724"/>
                  </a:cubicBezTo>
                  <a:cubicBezTo>
                    <a:pt x="962589" y="628419"/>
                    <a:pt x="986478" y="611045"/>
                    <a:pt x="1011532" y="595638"/>
                  </a:cubicBezTo>
                  <a:cubicBezTo>
                    <a:pt x="1021956" y="589512"/>
                    <a:pt x="1030781" y="579339"/>
                    <a:pt x="1043513" y="578310"/>
                  </a:cubicBezTo>
                  <a:cubicBezTo>
                    <a:pt x="1044108" y="581350"/>
                    <a:pt x="1044771" y="584414"/>
                    <a:pt x="1045479" y="587500"/>
                  </a:cubicBezTo>
                  <a:cubicBezTo>
                    <a:pt x="1043993" y="589763"/>
                    <a:pt x="1042530" y="592026"/>
                    <a:pt x="1041136" y="594312"/>
                  </a:cubicBezTo>
                  <a:cubicBezTo>
                    <a:pt x="1040816" y="594747"/>
                    <a:pt x="1040176" y="595638"/>
                    <a:pt x="1039856" y="596072"/>
                  </a:cubicBezTo>
                  <a:cubicBezTo>
                    <a:pt x="1041410" y="597718"/>
                    <a:pt x="1043033" y="599387"/>
                    <a:pt x="1044702" y="601101"/>
                  </a:cubicBezTo>
                  <a:cubicBezTo>
                    <a:pt x="1044520" y="609286"/>
                    <a:pt x="1046120" y="618292"/>
                    <a:pt x="1054669" y="621675"/>
                  </a:cubicBezTo>
                  <a:cubicBezTo>
                    <a:pt x="1054966" y="620578"/>
                    <a:pt x="1055538" y="618407"/>
                    <a:pt x="1055835" y="617309"/>
                  </a:cubicBezTo>
                  <a:cubicBezTo>
                    <a:pt x="1059401" y="617241"/>
                    <a:pt x="1063059" y="617309"/>
                    <a:pt x="1066762" y="617401"/>
                  </a:cubicBezTo>
                  <a:cubicBezTo>
                    <a:pt x="1053526" y="662778"/>
                    <a:pt x="1041593" y="708521"/>
                    <a:pt x="1027511" y="753646"/>
                  </a:cubicBezTo>
                  <a:cubicBezTo>
                    <a:pt x="1026140" y="757807"/>
                    <a:pt x="1026391" y="762264"/>
                    <a:pt x="1026757" y="766608"/>
                  </a:cubicBezTo>
                  <a:cubicBezTo>
                    <a:pt x="1012035" y="787045"/>
                    <a:pt x="987438" y="795091"/>
                    <a:pt x="965744" y="805584"/>
                  </a:cubicBezTo>
                  <a:cubicBezTo>
                    <a:pt x="919635" y="827599"/>
                    <a:pt x="877893" y="859419"/>
                    <a:pt x="828172" y="873410"/>
                  </a:cubicBezTo>
                  <a:cubicBezTo>
                    <a:pt x="798043" y="882120"/>
                    <a:pt x="767296" y="871238"/>
                    <a:pt x="738538" y="862460"/>
                  </a:cubicBezTo>
                  <a:cubicBezTo>
                    <a:pt x="753580" y="874370"/>
                    <a:pt x="772325" y="880519"/>
                    <a:pt x="790796" y="884908"/>
                  </a:cubicBezTo>
                  <a:cubicBezTo>
                    <a:pt x="819623" y="890303"/>
                    <a:pt x="848243" y="880085"/>
                    <a:pt x="873892" y="867786"/>
                  </a:cubicBezTo>
                  <a:cubicBezTo>
                    <a:pt x="907108" y="852310"/>
                    <a:pt x="937558" y="831713"/>
                    <a:pt x="970590" y="815894"/>
                  </a:cubicBezTo>
                  <a:cubicBezTo>
                    <a:pt x="984489" y="808899"/>
                    <a:pt x="999302" y="803641"/>
                    <a:pt x="1012516" y="795229"/>
                  </a:cubicBezTo>
                  <a:cubicBezTo>
                    <a:pt x="1013659" y="800326"/>
                    <a:pt x="1014596" y="805584"/>
                    <a:pt x="1013613" y="810865"/>
                  </a:cubicBezTo>
                  <a:cubicBezTo>
                    <a:pt x="1009246" y="841612"/>
                    <a:pt x="1012927" y="873821"/>
                    <a:pt x="1001405" y="903288"/>
                  </a:cubicBezTo>
                  <a:cubicBezTo>
                    <a:pt x="993999" y="921645"/>
                    <a:pt x="989061" y="942036"/>
                    <a:pt x="975048" y="956780"/>
                  </a:cubicBezTo>
                  <a:cubicBezTo>
                    <a:pt x="958772" y="970016"/>
                    <a:pt x="938060" y="975525"/>
                    <a:pt x="918790" y="982886"/>
                  </a:cubicBezTo>
                  <a:cubicBezTo>
                    <a:pt x="862577" y="1001197"/>
                    <a:pt x="805221" y="1015599"/>
                    <a:pt x="748460" y="1032035"/>
                  </a:cubicBezTo>
                  <a:cubicBezTo>
                    <a:pt x="728205" y="1038459"/>
                    <a:pt x="707769" y="1044951"/>
                    <a:pt x="689160" y="1055330"/>
                  </a:cubicBezTo>
                  <a:cubicBezTo>
                    <a:pt x="678097" y="1061456"/>
                    <a:pt x="672038" y="1074303"/>
                    <a:pt x="659511" y="1078030"/>
                  </a:cubicBezTo>
                  <a:cubicBezTo>
                    <a:pt x="634114" y="1088637"/>
                    <a:pt x="605927" y="1096524"/>
                    <a:pt x="586222" y="1116823"/>
                  </a:cubicBezTo>
                  <a:cubicBezTo>
                    <a:pt x="579753" y="1122950"/>
                    <a:pt x="575752" y="1131476"/>
                    <a:pt x="576255" y="1140483"/>
                  </a:cubicBezTo>
                  <a:lnTo>
                    <a:pt x="575798" y="1142061"/>
                  </a:lnTo>
                  <a:cubicBezTo>
                    <a:pt x="520088" y="1161697"/>
                    <a:pt x="471053" y="1197222"/>
                    <a:pt x="430797" y="1240061"/>
                  </a:cubicBezTo>
                  <a:cubicBezTo>
                    <a:pt x="401993" y="1270557"/>
                    <a:pt x="376802" y="1304344"/>
                    <a:pt x="354353" y="1339731"/>
                  </a:cubicBezTo>
                  <a:cubicBezTo>
                    <a:pt x="343837" y="1355824"/>
                    <a:pt x="333756" y="1372398"/>
                    <a:pt x="320749" y="1386685"/>
                  </a:cubicBezTo>
                  <a:cubicBezTo>
                    <a:pt x="311308" y="1350727"/>
                    <a:pt x="308222" y="1312893"/>
                    <a:pt x="292563" y="1278763"/>
                  </a:cubicBezTo>
                  <a:cubicBezTo>
                    <a:pt x="288653" y="1267905"/>
                    <a:pt x="282824" y="1257367"/>
                    <a:pt x="282710" y="1245571"/>
                  </a:cubicBezTo>
                  <a:cubicBezTo>
                    <a:pt x="282573" y="1227763"/>
                    <a:pt x="278389" y="1210343"/>
                    <a:pt x="273360" y="1193381"/>
                  </a:cubicBezTo>
                  <a:cubicBezTo>
                    <a:pt x="270800" y="1184923"/>
                    <a:pt x="268376" y="1176305"/>
                    <a:pt x="263782" y="1168715"/>
                  </a:cubicBezTo>
                  <a:cubicBezTo>
                    <a:pt x="252329" y="1150656"/>
                    <a:pt x="241219" y="1132254"/>
                    <a:pt x="232784" y="1112571"/>
                  </a:cubicBezTo>
                  <a:cubicBezTo>
                    <a:pt x="213833" y="1072635"/>
                    <a:pt x="196642" y="1031807"/>
                    <a:pt x="181989" y="990087"/>
                  </a:cubicBezTo>
                  <a:cubicBezTo>
                    <a:pt x="166627" y="951659"/>
                    <a:pt x="150876" y="913209"/>
                    <a:pt x="130073" y="877364"/>
                  </a:cubicBezTo>
                  <a:cubicBezTo>
                    <a:pt x="123764" y="863534"/>
                    <a:pt x="114346" y="851556"/>
                    <a:pt x="107099" y="838297"/>
                  </a:cubicBezTo>
                  <a:cubicBezTo>
                    <a:pt x="98664" y="823438"/>
                    <a:pt x="87028" y="810591"/>
                    <a:pt x="79484" y="795229"/>
                  </a:cubicBezTo>
                  <a:cubicBezTo>
                    <a:pt x="72261" y="781444"/>
                    <a:pt x="63551" y="768551"/>
                    <a:pt x="54635" y="755864"/>
                  </a:cubicBezTo>
                  <a:lnTo>
                    <a:pt x="54224" y="754744"/>
                  </a:lnTo>
                  <a:cubicBezTo>
                    <a:pt x="55504" y="719379"/>
                    <a:pt x="56213" y="683718"/>
                    <a:pt x="64100" y="649039"/>
                  </a:cubicBezTo>
                  <a:cubicBezTo>
                    <a:pt x="69426" y="627848"/>
                    <a:pt x="72101" y="606131"/>
                    <a:pt x="76970" y="584825"/>
                  </a:cubicBezTo>
                  <a:cubicBezTo>
                    <a:pt x="83256" y="557759"/>
                    <a:pt x="86891" y="530167"/>
                    <a:pt x="90091" y="502598"/>
                  </a:cubicBezTo>
                  <a:cubicBezTo>
                    <a:pt x="91395" y="480561"/>
                    <a:pt x="90503" y="458455"/>
                    <a:pt x="90709" y="436372"/>
                  </a:cubicBezTo>
                  <a:cubicBezTo>
                    <a:pt x="90960" y="405237"/>
                    <a:pt x="84079" y="374696"/>
                    <a:pt x="77518" y="344452"/>
                  </a:cubicBezTo>
                  <a:cubicBezTo>
                    <a:pt x="63802" y="292949"/>
                    <a:pt x="48463" y="241537"/>
                    <a:pt x="25375" y="193348"/>
                  </a:cubicBezTo>
                  <a:cubicBezTo>
                    <a:pt x="16734" y="177643"/>
                    <a:pt x="7635" y="162167"/>
                    <a:pt x="0" y="145982"/>
                  </a:cubicBezTo>
                  <a:cubicBezTo>
                    <a:pt x="8778" y="136541"/>
                    <a:pt x="16871" y="126391"/>
                    <a:pt x="26838" y="118115"/>
                  </a:cubicBezTo>
                  <a:cubicBezTo>
                    <a:pt x="61493" y="87300"/>
                    <a:pt x="97864" y="57902"/>
                    <a:pt x="138669" y="35522"/>
                  </a:cubicBezTo>
                  <a:cubicBezTo>
                    <a:pt x="164821" y="21441"/>
                    <a:pt x="192733" y="10353"/>
                    <a:pt x="221697" y="3655"/>
                  </a:cubicBezTo>
                  <a:moveTo>
                    <a:pt x="637451" y="588140"/>
                  </a:moveTo>
                  <a:cubicBezTo>
                    <a:pt x="622958" y="594724"/>
                    <a:pt x="609905" y="604187"/>
                    <a:pt x="594772" y="609286"/>
                  </a:cubicBezTo>
                  <a:cubicBezTo>
                    <a:pt x="578952" y="614909"/>
                    <a:pt x="563019" y="620327"/>
                    <a:pt x="548000" y="627871"/>
                  </a:cubicBezTo>
                  <a:cubicBezTo>
                    <a:pt x="519357" y="641952"/>
                    <a:pt x="494096" y="661864"/>
                    <a:pt x="470482" y="683100"/>
                  </a:cubicBezTo>
                  <a:cubicBezTo>
                    <a:pt x="443873" y="706806"/>
                    <a:pt x="417492" y="730786"/>
                    <a:pt x="389992" y="753463"/>
                  </a:cubicBezTo>
                  <a:cubicBezTo>
                    <a:pt x="377259" y="763430"/>
                    <a:pt x="363429" y="773603"/>
                    <a:pt x="346969" y="775798"/>
                  </a:cubicBezTo>
                  <a:cubicBezTo>
                    <a:pt x="327333" y="778129"/>
                    <a:pt x="308724" y="770014"/>
                    <a:pt x="290185" y="764962"/>
                  </a:cubicBezTo>
                  <a:cubicBezTo>
                    <a:pt x="264788" y="757258"/>
                    <a:pt x="238704" y="751749"/>
                    <a:pt x="212255" y="749509"/>
                  </a:cubicBezTo>
                  <a:cubicBezTo>
                    <a:pt x="191613" y="748000"/>
                    <a:pt x="171016" y="745165"/>
                    <a:pt x="150305" y="745554"/>
                  </a:cubicBezTo>
                  <a:cubicBezTo>
                    <a:pt x="147699" y="745165"/>
                    <a:pt x="145801" y="746628"/>
                    <a:pt x="143652" y="747451"/>
                  </a:cubicBezTo>
                  <a:cubicBezTo>
                    <a:pt x="167267" y="758081"/>
                    <a:pt x="193899" y="756801"/>
                    <a:pt x="219022" y="760847"/>
                  </a:cubicBezTo>
                  <a:cubicBezTo>
                    <a:pt x="247757" y="764322"/>
                    <a:pt x="275509" y="772735"/>
                    <a:pt x="303032" y="781421"/>
                  </a:cubicBezTo>
                  <a:cubicBezTo>
                    <a:pt x="317960" y="785947"/>
                    <a:pt x="333688" y="790611"/>
                    <a:pt x="349461" y="788073"/>
                  </a:cubicBezTo>
                  <a:cubicBezTo>
                    <a:pt x="367795" y="785605"/>
                    <a:pt x="383637" y="774906"/>
                    <a:pt x="397924" y="763750"/>
                  </a:cubicBezTo>
                  <a:cubicBezTo>
                    <a:pt x="423527" y="743039"/>
                    <a:pt x="447942" y="720911"/>
                    <a:pt x="472562" y="699056"/>
                  </a:cubicBezTo>
                  <a:cubicBezTo>
                    <a:pt x="495468" y="678186"/>
                    <a:pt x="519425" y="658046"/>
                    <a:pt x="546811" y="643278"/>
                  </a:cubicBezTo>
                  <a:cubicBezTo>
                    <a:pt x="563293" y="634180"/>
                    <a:pt x="581101" y="627939"/>
                    <a:pt x="598818" y="621721"/>
                  </a:cubicBezTo>
                  <a:cubicBezTo>
                    <a:pt x="614957" y="616235"/>
                    <a:pt x="629085" y="606473"/>
                    <a:pt x="644264" y="598953"/>
                  </a:cubicBezTo>
                  <a:cubicBezTo>
                    <a:pt x="660426" y="591272"/>
                    <a:pt x="674142" y="579430"/>
                    <a:pt x="690326" y="571795"/>
                  </a:cubicBezTo>
                  <a:cubicBezTo>
                    <a:pt x="672427" y="576161"/>
                    <a:pt x="653819" y="579179"/>
                    <a:pt x="637451" y="58814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D563A973-BCE3-34B6-5EFF-E1C9890E8F15}"/>
                </a:ext>
              </a:extLst>
            </p:cNvPr>
            <p:cNvSpPr/>
            <p:nvPr/>
          </p:nvSpPr>
          <p:spPr>
            <a:xfrm>
              <a:off x="9440853" y="2753595"/>
              <a:ext cx="104859" cy="111009"/>
            </a:xfrm>
            <a:custGeom>
              <a:avLst/>
              <a:gdLst>
                <a:gd name="connsiteX0" fmla="*/ 384124 w 1002464"/>
                <a:gd name="connsiteY0" fmla="*/ 15460 h 1061259"/>
                <a:gd name="connsiteX1" fmla="*/ 697077 w 1002464"/>
                <a:gd name="connsiteY1" fmla="*/ 3116 h 1061259"/>
                <a:gd name="connsiteX2" fmla="*/ 920077 w 1002464"/>
                <a:gd name="connsiteY2" fmla="*/ 32125 h 1061259"/>
                <a:gd name="connsiteX3" fmla="*/ 920488 w 1002464"/>
                <a:gd name="connsiteY3" fmla="*/ 61454 h 1061259"/>
                <a:gd name="connsiteX4" fmla="*/ 925220 w 1002464"/>
                <a:gd name="connsiteY4" fmla="*/ 89366 h 1061259"/>
                <a:gd name="connsiteX5" fmla="*/ 962505 w 1002464"/>
                <a:gd name="connsiteY5" fmla="*/ 127405 h 1061259"/>
                <a:gd name="connsiteX6" fmla="*/ 958139 w 1002464"/>
                <a:gd name="connsiteY6" fmla="*/ 148162 h 1061259"/>
                <a:gd name="connsiteX7" fmla="*/ 955601 w 1002464"/>
                <a:gd name="connsiteY7" fmla="*/ 186910 h 1061259"/>
                <a:gd name="connsiteX8" fmla="*/ 970460 w 1002464"/>
                <a:gd name="connsiteY8" fmla="*/ 210616 h 1061259"/>
                <a:gd name="connsiteX9" fmla="*/ 1002464 w 1002464"/>
                <a:gd name="connsiteY9" fmla="*/ 250872 h 1061259"/>
                <a:gd name="connsiteX10" fmla="*/ 987285 w 1002464"/>
                <a:gd name="connsiteY10" fmla="*/ 259513 h 1061259"/>
                <a:gd name="connsiteX11" fmla="*/ 982919 w 1002464"/>
                <a:gd name="connsiteY11" fmla="*/ 273115 h 1061259"/>
                <a:gd name="connsiteX12" fmla="*/ 975375 w 1002464"/>
                <a:gd name="connsiteY12" fmla="*/ 267789 h 1061259"/>
                <a:gd name="connsiteX13" fmla="*/ 988040 w 1002464"/>
                <a:gd name="connsiteY13" fmla="*/ 281436 h 1061259"/>
                <a:gd name="connsiteX14" fmla="*/ 988497 w 1002464"/>
                <a:gd name="connsiteY14" fmla="*/ 327110 h 1061259"/>
                <a:gd name="connsiteX15" fmla="*/ 968837 w 1002464"/>
                <a:gd name="connsiteY15" fmla="*/ 341741 h 1061259"/>
                <a:gd name="connsiteX16" fmla="*/ 951189 w 1002464"/>
                <a:gd name="connsiteY16" fmla="*/ 360738 h 1061259"/>
                <a:gd name="connsiteX17" fmla="*/ 926843 w 1002464"/>
                <a:gd name="connsiteY17" fmla="*/ 377562 h 1061259"/>
                <a:gd name="connsiteX18" fmla="*/ 919185 w 1002464"/>
                <a:gd name="connsiteY18" fmla="*/ 431443 h 1061259"/>
                <a:gd name="connsiteX19" fmla="*/ 934616 w 1002464"/>
                <a:gd name="connsiteY19" fmla="*/ 477575 h 1061259"/>
                <a:gd name="connsiteX20" fmla="*/ 916625 w 1002464"/>
                <a:gd name="connsiteY20" fmla="*/ 494331 h 1061259"/>
                <a:gd name="connsiteX21" fmla="*/ 796610 w 1002464"/>
                <a:gd name="connsiteY21" fmla="*/ 355137 h 1061259"/>
                <a:gd name="connsiteX22" fmla="*/ 788700 w 1002464"/>
                <a:gd name="connsiteY22" fmla="*/ 348324 h 1061259"/>
                <a:gd name="connsiteX23" fmla="*/ 785728 w 1002464"/>
                <a:gd name="connsiteY23" fmla="*/ 356028 h 1061259"/>
                <a:gd name="connsiteX24" fmla="*/ 809343 w 1002464"/>
                <a:gd name="connsiteY24" fmla="*/ 397222 h 1061259"/>
                <a:gd name="connsiteX25" fmla="*/ 875202 w 1002464"/>
                <a:gd name="connsiteY25" fmla="*/ 472774 h 1061259"/>
                <a:gd name="connsiteX26" fmla="*/ 852068 w 1002464"/>
                <a:gd name="connsiteY26" fmla="*/ 485576 h 1061259"/>
                <a:gd name="connsiteX27" fmla="*/ 860046 w 1002464"/>
                <a:gd name="connsiteY27" fmla="*/ 539068 h 1061259"/>
                <a:gd name="connsiteX28" fmla="*/ 807400 w 1002464"/>
                <a:gd name="connsiteY28" fmla="*/ 516254 h 1061259"/>
                <a:gd name="connsiteX29" fmla="*/ 804611 w 1002464"/>
                <a:gd name="connsiteY29" fmla="*/ 555962 h 1061259"/>
                <a:gd name="connsiteX30" fmla="*/ 791512 w 1002464"/>
                <a:gd name="connsiteY30" fmla="*/ 561837 h 1061259"/>
                <a:gd name="connsiteX31" fmla="*/ 793661 w 1002464"/>
                <a:gd name="connsiteY31" fmla="*/ 605111 h 1061259"/>
                <a:gd name="connsiteX32" fmla="*/ 791192 w 1002464"/>
                <a:gd name="connsiteY32" fmla="*/ 608220 h 1061259"/>
                <a:gd name="connsiteX33" fmla="*/ 758228 w 1002464"/>
                <a:gd name="connsiteY33" fmla="*/ 590023 h 1061259"/>
                <a:gd name="connsiteX34" fmla="*/ 715183 w 1002464"/>
                <a:gd name="connsiteY34" fmla="*/ 593384 h 1061259"/>
                <a:gd name="connsiteX35" fmla="*/ 709513 w 1002464"/>
                <a:gd name="connsiteY35" fmla="*/ 633549 h 1061259"/>
                <a:gd name="connsiteX36" fmla="*/ 681990 w 1002464"/>
                <a:gd name="connsiteY36" fmla="*/ 644841 h 1061259"/>
                <a:gd name="connsiteX37" fmla="*/ 667999 w 1002464"/>
                <a:gd name="connsiteY37" fmla="*/ 669027 h 1061259"/>
                <a:gd name="connsiteX38" fmla="*/ 487017 w 1002464"/>
                <a:gd name="connsiteY38" fmla="*/ 477529 h 1061259"/>
                <a:gd name="connsiteX39" fmla="*/ 529811 w 1002464"/>
                <a:gd name="connsiteY39" fmla="*/ 535136 h 1061259"/>
                <a:gd name="connsiteX40" fmla="*/ 617982 w 1002464"/>
                <a:gd name="connsiteY40" fmla="*/ 636520 h 1061259"/>
                <a:gd name="connsiteX41" fmla="*/ 651563 w 1002464"/>
                <a:gd name="connsiteY41" fmla="*/ 671839 h 1061259"/>
                <a:gd name="connsiteX42" fmla="*/ 609112 w 1002464"/>
                <a:gd name="connsiteY42" fmla="*/ 674857 h 1061259"/>
                <a:gd name="connsiteX43" fmla="*/ 578777 w 1002464"/>
                <a:gd name="connsiteY43" fmla="*/ 724051 h 1061259"/>
                <a:gd name="connsiteX44" fmla="*/ 573062 w 1002464"/>
                <a:gd name="connsiteY44" fmla="*/ 744054 h 1061259"/>
                <a:gd name="connsiteX45" fmla="*/ 555140 w 1002464"/>
                <a:gd name="connsiteY45" fmla="*/ 738385 h 1061259"/>
                <a:gd name="connsiteX46" fmla="*/ 512071 w 1002464"/>
                <a:gd name="connsiteY46" fmla="*/ 722863 h 1061259"/>
                <a:gd name="connsiteX47" fmla="*/ 491269 w 1002464"/>
                <a:gd name="connsiteY47" fmla="*/ 735161 h 1061259"/>
                <a:gd name="connsiteX48" fmla="*/ 482856 w 1002464"/>
                <a:gd name="connsiteY48" fmla="*/ 757427 h 1061259"/>
                <a:gd name="connsiteX49" fmla="*/ 424266 w 1002464"/>
                <a:gd name="connsiteY49" fmla="*/ 616861 h 1061259"/>
                <a:gd name="connsiteX50" fmla="*/ 348462 w 1002464"/>
                <a:gd name="connsiteY50" fmla="*/ 439650 h 1061259"/>
                <a:gd name="connsiteX51" fmla="*/ 320367 w 1002464"/>
                <a:gd name="connsiteY51" fmla="*/ 411532 h 1061259"/>
                <a:gd name="connsiteX52" fmla="*/ 342656 w 1002464"/>
                <a:gd name="connsiteY52" fmla="*/ 470900 h 1061259"/>
                <a:gd name="connsiteX53" fmla="*/ 391576 w 1002464"/>
                <a:gd name="connsiteY53" fmla="*/ 597087 h 1061259"/>
                <a:gd name="connsiteX54" fmla="*/ 485737 w 1002464"/>
                <a:gd name="connsiteY54" fmla="*/ 812062 h 1061259"/>
                <a:gd name="connsiteX55" fmla="*/ 492275 w 1002464"/>
                <a:gd name="connsiteY55" fmla="*/ 858651 h 1061259"/>
                <a:gd name="connsiteX56" fmla="*/ 499430 w 1002464"/>
                <a:gd name="connsiteY56" fmla="*/ 902085 h 1061259"/>
                <a:gd name="connsiteX57" fmla="*/ 482033 w 1002464"/>
                <a:gd name="connsiteY57" fmla="*/ 919665 h 1061259"/>
                <a:gd name="connsiteX58" fmla="*/ 479587 w 1002464"/>
                <a:gd name="connsiteY58" fmla="*/ 918636 h 1061259"/>
                <a:gd name="connsiteX59" fmla="*/ 434279 w 1002464"/>
                <a:gd name="connsiteY59" fmla="*/ 811582 h 1061259"/>
                <a:gd name="connsiteX60" fmla="*/ 396446 w 1002464"/>
                <a:gd name="connsiteY60" fmla="*/ 737402 h 1061259"/>
                <a:gd name="connsiteX61" fmla="*/ 361333 w 1002464"/>
                <a:gd name="connsiteY61" fmla="*/ 667313 h 1061259"/>
                <a:gd name="connsiteX62" fmla="*/ 339593 w 1002464"/>
                <a:gd name="connsiteY62" fmla="*/ 627011 h 1061259"/>
                <a:gd name="connsiteX63" fmla="*/ 287220 w 1002464"/>
                <a:gd name="connsiteY63" fmla="*/ 525307 h 1061259"/>
                <a:gd name="connsiteX64" fmla="*/ 315155 w 1002464"/>
                <a:gd name="connsiteY64" fmla="*/ 596378 h 1061259"/>
                <a:gd name="connsiteX65" fmla="*/ 294056 w 1002464"/>
                <a:gd name="connsiteY65" fmla="*/ 562225 h 1061259"/>
                <a:gd name="connsiteX66" fmla="*/ 314058 w 1002464"/>
                <a:gd name="connsiteY66" fmla="*/ 616266 h 1061259"/>
                <a:gd name="connsiteX67" fmla="*/ 375574 w 1002464"/>
                <a:gd name="connsiteY67" fmla="*/ 737104 h 1061259"/>
                <a:gd name="connsiteX68" fmla="*/ 408036 w 1002464"/>
                <a:gd name="connsiteY68" fmla="*/ 811285 h 1061259"/>
                <a:gd name="connsiteX69" fmla="*/ 401406 w 1002464"/>
                <a:gd name="connsiteY69" fmla="*/ 805845 h 1061259"/>
                <a:gd name="connsiteX70" fmla="*/ 414688 w 1002464"/>
                <a:gd name="connsiteY70" fmla="*/ 843655 h 1061259"/>
                <a:gd name="connsiteX71" fmla="*/ 438256 w 1002464"/>
                <a:gd name="connsiteY71" fmla="*/ 917447 h 1061259"/>
                <a:gd name="connsiteX72" fmla="*/ 428152 w 1002464"/>
                <a:gd name="connsiteY72" fmla="*/ 1008293 h 1061259"/>
                <a:gd name="connsiteX73" fmla="*/ 425981 w 1002464"/>
                <a:gd name="connsiteY73" fmla="*/ 1061259 h 1061259"/>
                <a:gd name="connsiteX74" fmla="*/ 327180 w 1002464"/>
                <a:gd name="connsiteY74" fmla="*/ 806279 h 1061259"/>
                <a:gd name="connsiteX75" fmla="*/ 206936 w 1002464"/>
                <a:gd name="connsiteY75" fmla="*/ 615443 h 1061259"/>
                <a:gd name="connsiteX76" fmla="*/ 106969 w 1002464"/>
                <a:gd name="connsiteY76" fmla="*/ 514242 h 1061259"/>
                <a:gd name="connsiteX77" fmla="*/ 18981 w 1002464"/>
                <a:gd name="connsiteY77" fmla="*/ 399028 h 1061259"/>
                <a:gd name="connsiteX78" fmla="*/ 556 w 1002464"/>
                <a:gd name="connsiteY78" fmla="*/ 317304 h 1061259"/>
                <a:gd name="connsiteX79" fmla="*/ 12398 w 1002464"/>
                <a:gd name="connsiteY79" fmla="*/ 286237 h 1061259"/>
                <a:gd name="connsiteX80" fmla="*/ 111564 w 1002464"/>
                <a:gd name="connsiteY80" fmla="*/ 232127 h 1061259"/>
                <a:gd name="connsiteX81" fmla="*/ 177058 w 1002464"/>
                <a:gd name="connsiteY81" fmla="*/ 155798 h 1061259"/>
                <a:gd name="connsiteX82" fmla="*/ 218343 w 1002464"/>
                <a:gd name="connsiteY82" fmla="*/ 42778 h 1061259"/>
                <a:gd name="connsiteX83" fmla="*/ 384124 w 1002464"/>
                <a:gd name="connsiteY83" fmla="*/ 15460 h 10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02464" h="1061259">
                  <a:moveTo>
                    <a:pt x="384124" y="15460"/>
                  </a:moveTo>
                  <a:cubicBezTo>
                    <a:pt x="487771" y="2064"/>
                    <a:pt x="592676" y="-4245"/>
                    <a:pt x="697077" y="3116"/>
                  </a:cubicBezTo>
                  <a:cubicBezTo>
                    <a:pt x="771944" y="7756"/>
                    <a:pt x="846399" y="18089"/>
                    <a:pt x="920077" y="32125"/>
                  </a:cubicBezTo>
                  <a:cubicBezTo>
                    <a:pt x="918728" y="41863"/>
                    <a:pt x="918888" y="51739"/>
                    <a:pt x="920488" y="61454"/>
                  </a:cubicBezTo>
                  <a:cubicBezTo>
                    <a:pt x="921974" y="70735"/>
                    <a:pt x="920854" y="80725"/>
                    <a:pt x="925220" y="89366"/>
                  </a:cubicBezTo>
                  <a:cubicBezTo>
                    <a:pt x="934227" y="105185"/>
                    <a:pt x="952309" y="112638"/>
                    <a:pt x="962505" y="127405"/>
                  </a:cubicBezTo>
                  <a:cubicBezTo>
                    <a:pt x="967603" y="134263"/>
                    <a:pt x="961088" y="141876"/>
                    <a:pt x="958139" y="148162"/>
                  </a:cubicBezTo>
                  <a:cubicBezTo>
                    <a:pt x="951166" y="159661"/>
                    <a:pt x="948515" y="174794"/>
                    <a:pt x="955601" y="186910"/>
                  </a:cubicBezTo>
                  <a:cubicBezTo>
                    <a:pt x="960516" y="194819"/>
                    <a:pt x="965202" y="202912"/>
                    <a:pt x="970460" y="210616"/>
                  </a:cubicBezTo>
                  <a:cubicBezTo>
                    <a:pt x="982987" y="222206"/>
                    <a:pt x="997389" y="233819"/>
                    <a:pt x="1002464" y="250872"/>
                  </a:cubicBezTo>
                  <a:cubicBezTo>
                    <a:pt x="997366" y="253638"/>
                    <a:pt x="991629" y="255582"/>
                    <a:pt x="987285" y="259513"/>
                  </a:cubicBezTo>
                  <a:cubicBezTo>
                    <a:pt x="985273" y="263834"/>
                    <a:pt x="984245" y="268520"/>
                    <a:pt x="982919" y="273115"/>
                  </a:cubicBezTo>
                  <a:cubicBezTo>
                    <a:pt x="980404" y="271263"/>
                    <a:pt x="977890" y="269480"/>
                    <a:pt x="975375" y="267789"/>
                  </a:cubicBezTo>
                  <a:cubicBezTo>
                    <a:pt x="979193" y="272681"/>
                    <a:pt x="983559" y="277115"/>
                    <a:pt x="988040" y="281436"/>
                  </a:cubicBezTo>
                  <a:cubicBezTo>
                    <a:pt x="987468" y="296707"/>
                    <a:pt x="994966" y="312274"/>
                    <a:pt x="988497" y="327110"/>
                  </a:cubicBezTo>
                  <a:cubicBezTo>
                    <a:pt x="985342" y="335637"/>
                    <a:pt x="975032" y="336392"/>
                    <a:pt x="968837" y="341741"/>
                  </a:cubicBezTo>
                  <a:cubicBezTo>
                    <a:pt x="962665" y="347822"/>
                    <a:pt x="958550" y="355914"/>
                    <a:pt x="951189" y="360738"/>
                  </a:cubicBezTo>
                  <a:cubicBezTo>
                    <a:pt x="943143" y="366475"/>
                    <a:pt x="932055" y="368396"/>
                    <a:pt x="926843" y="377562"/>
                  </a:cubicBezTo>
                  <a:cubicBezTo>
                    <a:pt x="915962" y="393221"/>
                    <a:pt x="916031" y="413361"/>
                    <a:pt x="919185" y="431443"/>
                  </a:cubicBezTo>
                  <a:cubicBezTo>
                    <a:pt x="921746" y="447606"/>
                    <a:pt x="929221" y="462304"/>
                    <a:pt x="934616" y="477575"/>
                  </a:cubicBezTo>
                  <a:cubicBezTo>
                    <a:pt x="936947" y="487839"/>
                    <a:pt x="924832" y="493074"/>
                    <a:pt x="916625" y="494331"/>
                  </a:cubicBezTo>
                  <a:cubicBezTo>
                    <a:pt x="873420" y="450874"/>
                    <a:pt x="830191" y="406663"/>
                    <a:pt x="796610" y="355137"/>
                  </a:cubicBezTo>
                  <a:cubicBezTo>
                    <a:pt x="794781" y="351982"/>
                    <a:pt x="791901" y="349810"/>
                    <a:pt x="788700" y="348324"/>
                  </a:cubicBezTo>
                  <a:cubicBezTo>
                    <a:pt x="787672" y="350839"/>
                    <a:pt x="786711" y="353445"/>
                    <a:pt x="785728" y="356028"/>
                  </a:cubicBezTo>
                  <a:cubicBezTo>
                    <a:pt x="788769" y="372030"/>
                    <a:pt x="800176" y="384352"/>
                    <a:pt x="809343" y="397222"/>
                  </a:cubicBezTo>
                  <a:cubicBezTo>
                    <a:pt x="829368" y="424014"/>
                    <a:pt x="851840" y="448840"/>
                    <a:pt x="875202" y="472774"/>
                  </a:cubicBezTo>
                  <a:cubicBezTo>
                    <a:pt x="866676" y="475129"/>
                    <a:pt x="855154" y="475380"/>
                    <a:pt x="852068" y="485576"/>
                  </a:cubicBezTo>
                  <a:cubicBezTo>
                    <a:pt x="846833" y="503864"/>
                    <a:pt x="858195" y="521146"/>
                    <a:pt x="860046" y="539068"/>
                  </a:cubicBezTo>
                  <a:cubicBezTo>
                    <a:pt x="839289" y="541766"/>
                    <a:pt x="824156" y="525307"/>
                    <a:pt x="807400" y="516254"/>
                  </a:cubicBezTo>
                  <a:cubicBezTo>
                    <a:pt x="806988" y="529490"/>
                    <a:pt x="808840" y="543114"/>
                    <a:pt x="804611" y="555962"/>
                  </a:cubicBezTo>
                  <a:cubicBezTo>
                    <a:pt x="799970" y="556648"/>
                    <a:pt x="792655" y="555710"/>
                    <a:pt x="791512" y="561837"/>
                  </a:cubicBezTo>
                  <a:cubicBezTo>
                    <a:pt x="785911" y="576124"/>
                    <a:pt x="793638" y="590640"/>
                    <a:pt x="793661" y="605111"/>
                  </a:cubicBezTo>
                  <a:cubicBezTo>
                    <a:pt x="793044" y="605888"/>
                    <a:pt x="791809" y="607442"/>
                    <a:pt x="791192" y="608220"/>
                  </a:cubicBezTo>
                  <a:cubicBezTo>
                    <a:pt x="779282" y="603945"/>
                    <a:pt x="770069" y="594504"/>
                    <a:pt x="758228" y="590023"/>
                  </a:cubicBezTo>
                  <a:cubicBezTo>
                    <a:pt x="744946" y="583142"/>
                    <a:pt x="726132" y="581588"/>
                    <a:pt x="715183" y="593384"/>
                  </a:cubicBezTo>
                  <a:cubicBezTo>
                    <a:pt x="706039" y="604951"/>
                    <a:pt x="709970" y="620107"/>
                    <a:pt x="709513" y="633549"/>
                  </a:cubicBezTo>
                  <a:cubicBezTo>
                    <a:pt x="704438" y="644018"/>
                    <a:pt x="690791" y="640475"/>
                    <a:pt x="681990" y="644841"/>
                  </a:cubicBezTo>
                  <a:cubicBezTo>
                    <a:pt x="674286" y="650808"/>
                    <a:pt x="674035" y="661735"/>
                    <a:pt x="667999" y="669027"/>
                  </a:cubicBezTo>
                  <a:cubicBezTo>
                    <a:pt x="606232" y="606597"/>
                    <a:pt x="543710" y="544692"/>
                    <a:pt x="487017" y="477529"/>
                  </a:cubicBezTo>
                  <a:cubicBezTo>
                    <a:pt x="499110" y="498217"/>
                    <a:pt x="515043" y="516345"/>
                    <a:pt x="529811" y="535136"/>
                  </a:cubicBezTo>
                  <a:cubicBezTo>
                    <a:pt x="558363" y="569655"/>
                    <a:pt x="586938" y="604197"/>
                    <a:pt x="617982" y="636520"/>
                  </a:cubicBezTo>
                  <a:cubicBezTo>
                    <a:pt x="629023" y="648408"/>
                    <a:pt x="640407" y="660020"/>
                    <a:pt x="651563" y="671839"/>
                  </a:cubicBezTo>
                  <a:cubicBezTo>
                    <a:pt x="637459" y="673759"/>
                    <a:pt x="622691" y="668890"/>
                    <a:pt x="609112" y="674857"/>
                  </a:cubicBezTo>
                  <a:cubicBezTo>
                    <a:pt x="589178" y="682058"/>
                    <a:pt x="579280" y="704026"/>
                    <a:pt x="578777" y="724051"/>
                  </a:cubicBezTo>
                  <a:cubicBezTo>
                    <a:pt x="577977" y="730727"/>
                    <a:pt x="579326" y="739573"/>
                    <a:pt x="573062" y="744054"/>
                  </a:cubicBezTo>
                  <a:cubicBezTo>
                    <a:pt x="566570" y="746180"/>
                    <a:pt x="560580" y="741173"/>
                    <a:pt x="555140" y="738385"/>
                  </a:cubicBezTo>
                  <a:cubicBezTo>
                    <a:pt x="542178" y="730155"/>
                    <a:pt x="527410" y="724257"/>
                    <a:pt x="512071" y="722863"/>
                  </a:cubicBezTo>
                  <a:cubicBezTo>
                    <a:pt x="504025" y="723388"/>
                    <a:pt x="493349" y="726086"/>
                    <a:pt x="491269" y="735161"/>
                  </a:cubicBezTo>
                  <a:cubicBezTo>
                    <a:pt x="488503" y="742705"/>
                    <a:pt x="491589" y="753335"/>
                    <a:pt x="482856" y="757427"/>
                  </a:cubicBezTo>
                  <a:cubicBezTo>
                    <a:pt x="462717" y="710838"/>
                    <a:pt x="443400" y="663884"/>
                    <a:pt x="424266" y="616861"/>
                  </a:cubicBezTo>
                  <a:cubicBezTo>
                    <a:pt x="399600" y="557562"/>
                    <a:pt x="378752" y="496434"/>
                    <a:pt x="348462" y="439650"/>
                  </a:cubicBezTo>
                  <a:cubicBezTo>
                    <a:pt x="341124" y="428860"/>
                    <a:pt x="334198" y="414481"/>
                    <a:pt x="320367" y="411532"/>
                  </a:cubicBezTo>
                  <a:cubicBezTo>
                    <a:pt x="325717" y="431992"/>
                    <a:pt x="335226" y="451126"/>
                    <a:pt x="342656" y="470900"/>
                  </a:cubicBezTo>
                  <a:cubicBezTo>
                    <a:pt x="359504" y="512757"/>
                    <a:pt x="375254" y="555025"/>
                    <a:pt x="391576" y="597087"/>
                  </a:cubicBezTo>
                  <a:cubicBezTo>
                    <a:pt x="420197" y="669942"/>
                    <a:pt x="453275" y="740899"/>
                    <a:pt x="485737" y="812062"/>
                  </a:cubicBezTo>
                  <a:cubicBezTo>
                    <a:pt x="485417" y="827882"/>
                    <a:pt x="490766" y="843015"/>
                    <a:pt x="492275" y="858651"/>
                  </a:cubicBezTo>
                  <a:cubicBezTo>
                    <a:pt x="493852" y="873259"/>
                    <a:pt x="497944" y="887500"/>
                    <a:pt x="499430" y="902085"/>
                  </a:cubicBezTo>
                  <a:cubicBezTo>
                    <a:pt x="496801" y="910109"/>
                    <a:pt x="489029" y="915458"/>
                    <a:pt x="482033" y="919665"/>
                  </a:cubicBezTo>
                  <a:lnTo>
                    <a:pt x="479587" y="918636"/>
                  </a:lnTo>
                  <a:cubicBezTo>
                    <a:pt x="465208" y="882654"/>
                    <a:pt x="449824" y="847061"/>
                    <a:pt x="434279" y="811582"/>
                  </a:cubicBezTo>
                  <a:cubicBezTo>
                    <a:pt x="422895" y="786253"/>
                    <a:pt x="408881" y="762205"/>
                    <a:pt x="396446" y="737402"/>
                  </a:cubicBezTo>
                  <a:cubicBezTo>
                    <a:pt x="384604" y="714107"/>
                    <a:pt x="373746" y="690310"/>
                    <a:pt x="361333" y="667313"/>
                  </a:cubicBezTo>
                  <a:cubicBezTo>
                    <a:pt x="354177" y="653826"/>
                    <a:pt x="346222" y="640750"/>
                    <a:pt x="339593" y="627011"/>
                  </a:cubicBezTo>
                  <a:cubicBezTo>
                    <a:pt x="323499" y="592424"/>
                    <a:pt x="305417" y="558796"/>
                    <a:pt x="287220" y="525307"/>
                  </a:cubicBezTo>
                  <a:cubicBezTo>
                    <a:pt x="292821" y="550247"/>
                    <a:pt x="304708" y="573198"/>
                    <a:pt x="315155" y="596378"/>
                  </a:cubicBezTo>
                  <a:cubicBezTo>
                    <a:pt x="308183" y="584948"/>
                    <a:pt x="301759" y="573152"/>
                    <a:pt x="294056" y="562225"/>
                  </a:cubicBezTo>
                  <a:cubicBezTo>
                    <a:pt x="296639" y="581474"/>
                    <a:pt x="306377" y="598687"/>
                    <a:pt x="314058" y="616266"/>
                  </a:cubicBezTo>
                  <a:cubicBezTo>
                    <a:pt x="332849" y="657392"/>
                    <a:pt x="353926" y="697419"/>
                    <a:pt x="375574" y="737104"/>
                  </a:cubicBezTo>
                  <a:cubicBezTo>
                    <a:pt x="388124" y="761062"/>
                    <a:pt x="396491" y="786893"/>
                    <a:pt x="408036" y="811285"/>
                  </a:cubicBezTo>
                  <a:cubicBezTo>
                    <a:pt x="406390" y="809937"/>
                    <a:pt x="403075" y="807216"/>
                    <a:pt x="401406" y="805845"/>
                  </a:cubicBezTo>
                  <a:cubicBezTo>
                    <a:pt x="405635" y="818509"/>
                    <a:pt x="409841" y="831196"/>
                    <a:pt x="414688" y="843655"/>
                  </a:cubicBezTo>
                  <a:cubicBezTo>
                    <a:pt x="423077" y="868069"/>
                    <a:pt x="430713" y="892735"/>
                    <a:pt x="438256" y="917447"/>
                  </a:cubicBezTo>
                  <a:cubicBezTo>
                    <a:pt x="434073" y="947622"/>
                    <a:pt x="430598" y="977912"/>
                    <a:pt x="428152" y="1008293"/>
                  </a:cubicBezTo>
                  <a:cubicBezTo>
                    <a:pt x="425661" y="1025849"/>
                    <a:pt x="427558" y="1043611"/>
                    <a:pt x="425981" y="1061259"/>
                  </a:cubicBezTo>
                  <a:cubicBezTo>
                    <a:pt x="396217" y="975100"/>
                    <a:pt x="366545" y="888643"/>
                    <a:pt x="327180" y="806279"/>
                  </a:cubicBezTo>
                  <a:cubicBezTo>
                    <a:pt x="294833" y="738247"/>
                    <a:pt x="255811" y="672959"/>
                    <a:pt x="206936" y="615443"/>
                  </a:cubicBezTo>
                  <a:cubicBezTo>
                    <a:pt x="176327" y="579119"/>
                    <a:pt x="140894" y="547366"/>
                    <a:pt x="106969" y="514242"/>
                  </a:cubicBezTo>
                  <a:cubicBezTo>
                    <a:pt x="72542" y="480318"/>
                    <a:pt x="37566" y="444474"/>
                    <a:pt x="18981" y="399028"/>
                  </a:cubicBezTo>
                  <a:cubicBezTo>
                    <a:pt x="8694" y="372922"/>
                    <a:pt x="4351" y="344964"/>
                    <a:pt x="556" y="317304"/>
                  </a:cubicBezTo>
                  <a:cubicBezTo>
                    <a:pt x="-1113" y="305874"/>
                    <a:pt x="465" y="291563"/>
                    <a:pt x="12398" y="286237"/>
                  </a:cubicBezTo>
                  <a:cubicBezTo>
                    <a:pt x="46002" y="269343"/>
                    <a:pt x="81160" y="254713"/>
                    <a:pt x="111564" y="232127"/>
                  </a:cubicBezTo>
                  <a:cubicBezTo>
                    <a:pt x="139065" y="212307"/>
                    <a:pt x="160805" y="185378"/>
                    <a:pt x="177058" y="155798"/>
                  </a:cubicBezTo>
                  <a:cubicBezTo>
                    <a:pt x="196558" y="120502"/>
                    <a:pt x="208582" y="81731"/>
                    <a:pt x="218343" y="42778"/>
                  </a:cubicBezTo>
                  <a:cubicBezTo>
                    <a:pt x="273116" y="31096"/>
                    <a:pt x="328597" y="22821"/>
                    <a:pt x="384124" y="1546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97CD1759-8EBC-8C56-F398-60CBFEC7A624}"/>
                </a:ext>
              </a:extLst>
            </p:cNvPr>
            <p:cNvSpPr/>
            <p:nvPr/>
          </p:nvSpPr>
          <p:spPr>
            <a:xfrm>
              <a:off x="9725027" y="2874019"/>
              <a:ext cx="85054" cy="176856"/>
            </a:xfrm>
            <a:custGeom>
              <a:avLst/>
              <a:gdLst>
                <a:gd name="connsiteX0" fmla="*/ 1280 w 813127"/>
                <a:gd name="connsiteY0" fmla="*/ 2394 h 1690765"/>
                <a:gd name="connsiteX1" fmla="*/ 23294 w 813127"/>
                <a:gd name="connsiteY1" fmla="*/ 1366 h 1690765"/>
                <a:gd name="connsiteX2" fmla="*/ 104996 w 813127"/>
                <a:gd name="connsiteY2" fmla="*/ 45440 h 1690765"/>
                <a:gd name="connsiteX3" fmla="*/ 142258 w 813127"/>
                <a:gd name="connsiteY3" fmla="*/ 93012 h 1690765"/>
                <a:gd name="connsiteX4" fmla="*/ 151265 w 813127"/>
                <a:gd name="connsiteY4" fmla="*/ 150664 h 1690765"/>
                <a:gd name="connsiteX5" fmla="*/ 218359 w 813127"/>
                <a:gd name="connsiteY5" fmla="*/ 299666 h 1690765"/>
                <a:gd name="connsiteX6" fmla="*/ 208986 w 813127"/>
                <a:gd name="connsiteY6" fmla="*/ 402673 h 1690765"/>
                <a:gd name="connsiteX7" fmla="*/ 204757 w 813127"/>
                <a:gd name="connsiteY7" fmla="*/ 510001 h 1690765"/>
                <a:gd name="connsiteX8" fmla="*/ 234064 w 813127"/>
                <a:gd name="connsiteY8" fmla="*/ 595131 h 1690765"/>
                <a:gd name="connsiteX9" fmla="*/ 304587 w 813127"/>
                <a:gd name="connsiteY9" fmla="*/ 661677 h 1690765"/>
                <a:gd name="connsiteX10" fmla="*/ 416052 w 813127"/>
                <a:gd name="connsiteY10" fmla="*/ 728314 h 1690765"/>
                <a:gd name="connsiteX11" fmla="*/ 520454 w 813127"/>
                <a:gd name="connsiteY11" fmla="*/ 800414 h 1690765"/>
                <a:gd name="connsiteX12" fmla="*/ 611414 w 813127"/>
                <a:gd name="connsiteY12" fmla="*/ 930579 h 1690765"/>
                <a:gd name="connsiteX13" fmla="*/ 608488 w 813127"/>
                <a:gd name="connsiteY13" fmla="*/ 1090645 h 1690765"/>
                <a:gd name="connsiteX14" fmla="*/ 628444 w 813127"/>
                <a:gd name="connsiteY14" fmla="*/ 1233634 h 1690765"/>
                <a:gd name="connsiteX15" fmla="*/ 696476 w 813127"/>
                <a:gd name="connsiteY15" fmla="*/ 1346562 h 1690765"/>
                <a:gd name="connsiteX16" fmla="*/ 743613 w 813127"/>
                <a:gd name="connsiteY16" fmla="*/ 1402638 h 1690765"/>
                <a:gd name="connsiteX17" fmla="*/ 766564 w 813127"/>
                <a:gd name="connsiteY17" fmla="*/ 1447512 h 1690765"/>
                <a:gd name="connsiteX18" fmla="*/ 777629 w 813127"/>
                <a:gd name="connsiteY18" fmla="*/ 1509006 h 1690765"/>
                <a:gd name="connsiteX19" fmla="*/ 809130 w 813127"/>
                <a:gd name="connsiteY19" fmla="*/ 1578797 h 1690765"/>
                <a:gd name="connsiteX20" fmla="*/ 800374 w 813127"/>
                <a:gd name="connsiteY20" fmla="*/ 1690765 h 1690765"/>
                <a:gd name="connsiteX21" fmla="*/ 689800 w 813127"/>
                <a:gd name="connsiteY21" fmla="*/ 1562247 h 1690765"/>
                <a:gd name="connsiteX22" fmla="*/ 638251 w 813127"/>
                <a:gd name="connsiteY22" fmla="*/ 1477984 h 1690765"/>
                <a:gd name="connsiteX23" fmla="*/ 599458 w 813127"/>
                <a:gd name="connsiteY23" fmla="*/ 1420880 h 1690765"/>
                <a:gd name="connsiteX24" fmla="*/ 572917 w 813127"/>
                <a:gd name="connsiteY24" fmla="*/ 1382567 h 1690765"/>
                <a:gd name="connsiteX25" fmla="*/ 551429 w 813127"/>
                <a:gd name="connsiteY25" fmla="*/ 1340711 h 1690765"/>
                <a:gd name="connsiteX26" fmla="*/ 529415 w 813127"/>
                <a:gd name="connsiteY26" fmla="*/ 1275651 h 1690765"/>
                <a:gd name="connsiteX27" fmla="*/ 514396 w 813127"/>
                <a:gd name="connsiteY27" fmla="*/ 1228925 h 1690765"/>
                <a:gd name="connsiteX28" fmla="*/ 510738 w 813127"/>
                <a:gd name="connsiteY28" fmla="*/ 1207574 h 1690765"/>
                <a:gd name="connsiteX29" fmla="*/ 533736 w 813127"/>
                <a:gd name="connsiteY29" fmla="*/ 1250985 h 1690765"/>
                <a:gd name="connsiteX30" fmla="*/ 526169 w 813127"/>
                <a:gd name="connsiteY30" fmla="*/ 1223370 h 1690765"/>
                <a:gd name="connsiteX31" fmla="*/ 530923 w 813127"/>
                <a:gd name="connsiteY31" fmla="*/ 1193264 h 1690765"/>
                <a:gd name="connsiteX32" fmla="*/ 529506 w 813127"/>
                <a:gd name="connsiteY32" fmla="*/ 1152527 h 1690765"/>
                <a:gd name="connsiteX33" fmla="*/ 511058 w 813127"/>
                <a:gd name="connsiteY33" fmla="*/ 1077020 h 1690765"/>
                <a:gd name="connsiteX34" fmla="*/ 481340 w 813127"/>
                <a:gd name="connsiteY34" fmla="*/ 1024488 h 1690765"/>
                <a:gd name="connsiteX35" fmla="*/ 474551 w 813127"/>
                <a:gd name="connsiteY35" fmla="*/ 1018613 h 1690765"/>
                <a:gd name="connsiteX36" fmla="*/ 448307 w 813127"/>
                <a:gd name="connsiteY36" fmla="*/ 942946 h 1690765"/>
                <a:gd name="connsiteX37" fmla="*/ 404896 w 813127"/>
                <a:gd name="connsiteY37" fmla="*/ 890848 h 1690765"/>
                <a:gd name="connsiteX38" fmla="*/ 321046 w 813127"/>
                <a:gd name="connsiteY38" fmla="*/ 820942 h 1690765"/>
                <a:gd name="connsiteX39" fmla="*/ 302644 w 813127"/>
                <a:gd name="connsiteY39" fmla="*/ 798745 h 1690765"/>
                <a:gd name="connsiteX40" fmla="*/ 248442 w 813127"/>
                <a:gd name="connsiteY40" fmla="*/ 761118 h 1690765"/>
                <a:gd name="connsiteX41" fmla="*/ 195499 w 813127"/>
                <a:gd name="connsiteY41" fmla="*/ 732177 h 1690765"/>
                <a:gd name="connsiteX42" fmla="*/ 171656 w 813127"/>
                <a:gd name="connsiteY42" fmla="*/ 706437 h 1690765"/>
                <a:gd name="connsiteX43" fmla="*/ 157391 w 813127"/>
                <a:gd name="connsiteY43" fmla="*/ 578306 h 1690765"/>
                <a:gd name="connsiteX44" fmla="*/ 152430 w 813127"/>
                <a:gd name="connsiteY44" fmla="*/ 469059 h 1690765"/>
                <a:gd name="connsiteX45" fmla="*/ 157985 w 813127"/>
                <a:gd name="connsiteY45" fmla="*/ 407542 h 1690765"/>
                <a:gd name="connsiteX46" fmla="*/ 150350 w 813127"/>
                <a:gd name="connsiteY46" fmla="*/ 304284 h 1690765"/>
                <a:gd name="connsiteX47" fmla="*/ 101293 w 813127"/>
                <a:gd name="connsiteY47" fmla="*/ 165592 h 1690765"/>
                <a:gd name="connsiteX48" fmla="*/ 64374 w 813127"/>
                <a:gd name="connsiteY48" fmla="*/ 104510 h 1690765"/>
                <a:gd name="connsiteX49" fmla="*/ 37422 w 813127"/>
                <a:gd name="connsiteY49" fmla="*/ 64779 h 1690765"/>
                <a:gd name="connsiteX50" fmla="*/ 29581 w 813127"/>
                <a:gd name="connsiteY50" fmla="*/ 65374 h 1690765"/>
                <a:gd name="connsiteX51" fmla="*/ 21168 w 813127"/>
                <a:gd name="connsiteY51" fmla="*/ 56778 h 1690765"/>
                <a:gd name="connsiteX52" fmla="*/ 6744 w 813127"/>
                <a:gd name="connsiteY52" fmla="*/ 23266 h 1690765"/>
                <a:gd name="connsiteX53" fmla="*/ 0 w 813127"/>
                <a:gd name="connsiteY53" fmla="*/ 7081 h 1690765"/>
                <a:gd name="connsiteX54" fmla="*/ 1280 w 813127"/>
                <a:gd name="connsiteY54" fmla="*/ 2394 h 169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813127" h="1690765">
                  <a:moveTo>
                    <a:pt x="1280" y="2394"/>
                  </a:moveTo>
                  <a:cubicBezTo>
                    <a:pt x="8527" y="1572"/>
                    <a:pt x="16139" y="-1880"/>
                    <a:pt x="23294" y="1366"/>
                  </a:cubicBezTo>
                  <a:cubicBezTo>
                    <a:pt x="52349" y="12201"/>
                    <a:pt x="80582" y="26123"/>
                    <a:pt x="104996" y="45440"/>
                  </a:cubicBezTo>
                  <a:cubicBezTo>
                    <a:pt x="120769" y="58150"/>
                    <a:pt x="135263" y="73672"/>
                    <a:pt x="142258" y="93012"/>
                  </a:cubicBezTo>
                  <a:cubicBezTo>
                    <a:pt x="148590" y="111619"/>
                    <a:pt x="146487" y="131736"/>
                    <a:pt x="151265" y="150664"/>
                  </a:cubicBezTo>
                  <a:cubicBezTo>
                    <a:pt x="163723" y="204683"/>
                    <a:pt x="211524" y="243796"/>
                    <a:pt x="218359" y="299666"/>
                  </a:cubicBezTo>
                  <a:cubicBezTo>
                    <a:pt x="222016" y="334322"/>
                    <a:pt x="213878" y="368589"/>
                    <a:pt x="208986" y="402673"/>
                  </a:cubicBezTo>
                  <a:cubicBezTo>
                    <a:pt x="203865" y="438129"/>
                    <a:pt x="200665" y="474248"/>
                    <a:pt x="204757" y="510001"/>
                  </a:cubicBezTo>
                  <a:cubicBezTo>
                    <a:pt x="207980" y="540039"/>
                    <a:pt x="216987" y="569962"/>
                    <a:pt x="234064" y="595131"/>
                  </a:cubicBezTo>
                  <a:cubicBezTo>
                    <a:pt x="252283" y="622221"/>
                    <a:pt x="277863" y="643343"/>
                    <a:pt x="304587" y="661677"/>
                  </a:cubicBezTo>
                  <a:cubicBezTo>
                    <a:pt x="340408" y="686046"/>
                    <a:pt x="378859" y="706162"/>
                    <a:pt x="416052" y="728314"/>
                  </a:cubicBezTo>
                  <a:cubicBezTo>
                    <a:pt x="452399" y="749962"/>
                    <a:pt x="487970" y="773188"/>
                    <a:pt x="520454" y="800414"/>
                  </a:cubicBezTo>
                  <a:cubicBezTo>
                    <a:pt x="561213" y="834727"/>
                    <a:pt x="598841" y="877475"/>
                    <a:pt x="611414" y="930579"/>
                  </a:cubicBezTo>
                  <a:cubicBezTo>
                    <a:pt x="623370" y="983454"/>
                    <a:pt x="611505" y="1037472"/>
                    <a:pt x="608488" y="1090645"/>
                  </a:cubicBezTo>
                  <a:cubicBezTo>
                    <a:pt x="604304" y="1139017"/>
                    <a:pt x="610156" y="1188486"/>
                    <a:pt x="628444" y="1233634"/>
                  </a:cubicBezTo>
                  <a:cubicBezTo>
                    <a:pt x="644607" y="1274736"/>
                    <a:pt x="668701" y="1312341"/>
                    <a:pt x="696476" y="1346562"/>
                  </a:cubicBezTo>
                  <a:cubicBezTo>
                    <a:pt x="711792" y="1365559"/>
                    <a:pt x="728914" y="1383070"/>
                    <a:pt x="743613" y="1402638"/>
                  </a:cubicBezTo>
                  <a:cubicBezTo>
                    <a:pt x="753694" y="1416126"/>
                    <a:pt x="762518" y="1430985"/>
                    <a:pt x="766564" y="1447512"/>
                  </a:cubicBezTo>
                  <a:cubicBezTo>
                    <a:pt x="771457" y="1467766"/>
                    <a:pt x="770885" y="1489117"/>
                    <a:pt x="777629" y="1509006"/>
                  </a:cubicBezTo>
                  <a:cubicBezTo>
                    <a:pt x="785561" y="1533397"/>
                    <a:pt x="803415" y="1553514"/>
                    <a:pt x="809130" y="1578797"/>
                  </a:cubicBezTo>
                  <a:cubicBezTo>
                    <a:pt x="817954" y="1615990"/>
                    <a:pt x="810890" y="1654692"/>
                    <a:pt x="800374" y="1690765"/>
                  </a:cubicBezTo>
                  <a:cubicBezTo>
                    <a:pt x="767662" y="1644543"/>
                    <a:pt x="729691" y="1602274"/>
                    <a:pt x="689800" y="1562247"/>
                  </a:cubicBezTo>
                  <a:cubicBezTo>
                    <a:pt x="677754" y="1531340"/>
                    <a:pt x="656037" y="1505622"/>
                    <a:pt x="638251" y="1477984"/>
                  </a:cubicBezTo>
                  <a:cubicBezTo>
                    <a:pt x="625427" y="1458851"/>
                    <a:pt x="613083" y="1439420"/>
                    <a:pt x="599458" y="1420880"/>
                  </a:cubicBezTo>
                  <a:cubicBezTo>
                    <a:pt x="590474" y="1408193"/>
                    <a:pt x="583021" y="1394409"/>
                    <a:pt x="572917" y="1382567"/>
                  </a:cubicBezTo>
                  <a:cubicBezTo>
                    <a:pt x="564276" y="1369422"/>
                    <a:pt x="556069" y="1355844"/>
                    <a:pt x="551429" y="1340711"/>
                  </a:cubicBezTo>
                  <a:cubicBezTo>
                    <a:pt x="543931" y="1319085"/>
                    <a:pt x="536776" y="1297322"/>
                    <a:pt x="529415" y="1275651"/>
                  </a:cubicBezTo>
                  <a:cubicBezTo>
                    <a:pt x="524340" y="1260083"/>
                    <a:pt x="520408" y="1244150"/>
                    <a:pt x="514396" y="1228925"/>
                  </a:cubicBezTo>
                  <a:cubicBezTo>
                    <a:pt x="512041" y="1222021"/>
                    <a:pt x="507263" y="1214935"/>
                    <a:pt x="510738" y="1207574"/>
                  </a:cubicBezTo>
                  <a:cubicBezTo>
                    <a:pt x="517802" y="1222364"/>
                    <a:pt x="527220" y="1235920"/>
                    <a:pt x="533736" y="1250985"/>
                  </a:cubicBezTo>
                  <a:cubicBezTo>
                    <a:pt x="532112" y="1241544"/>
                    <a:pt x="529621" y="1232262"/>
                    <a:pt x="526169" y="1223370"/>
                  </a:cubicBezTo>
                  <a:cubicBezTo>
                    <a:pt x="531381" y="1214157"/>
                    <a:pt x="529003" y="1203253"/>
                    <a:pt x="530923" y="1193264"/>
                  </a:cubicBezTo>
                  <a:cubicBezTo>
                    <a:pt x="533438" y="1179661"/>
                    <a:pt x="530101" y="1166106"/>
                    <a:pt x="529506" y="1152527"/>
                  </a:cubicBezTo>
                  <a:cubicBezTo>
                    <a:pt x="528386" y="1126466"/>
                    <a:pt x="521756" y="1100749"/>
                    <a:pt x="511058" y="1077020"/>
                  </a:cubicBezTo>
                  <a:cubicBezTo>
                    <a:pt x="502303" y="1058892"/>
                    <a:pt x="493822" y="1040421"/>
                    <a:pt x="481340" y="1024488"/>
                  </a:cubicBezTo>
                  <a:cubicBezTo>
                    <a:pt x="479374" y="1022156"/>
                    <a:pt x="476814" y="1020373"/>
                    <a:pt x="474551" y="1018613"/>
                  </a:cubicBezTo>
                  <a:cubicBezTo>
                    <a:pt x="468218" y="992758"/>
                    <a:pt x="464721" y="964823"/>
                    <a:pt x="448307" y="942946"/>
                  </a:cubicBezTo>
                  <a:cubicBezTo>
                    <a:pt x="435026" y="924635"/>
                    <a:pt x="421241" y="906530"/>
                    <a:pt x="404896" y="890848"/>
                  </a:cubicBezTo>
                  <a:cubicBezTo>
                    <a:pt x="378264" y="865977"/>
                    <a:pt x="349072" y="844122"/>
                    <a:pt x="321046" y="820942"/>
                  </a:cubicBezTo>
                  <a:cubicBezTo>
                    <a:pt x="317731" y="811501"/>
                    <a:pt x="309524" y="805398"/>
                    <a:pt x="302644" y="798745"/>
                  </a:cubicBezTo>
                  <a:cubicBezTo>
                    <a:pt x="286093" y="784184"/>
                    <a:pt x="267782" y="771656"/>
                    <a:pt x="248442" y="761118"/>
                  </a:cubicBezTo>
                  <a:cubicBezTo>
                    <a:pt x="231320" y="750442"/>
                    <a:pt x="212141" y="743630"/>
                    <a:pt x="195499" y="732177"/>
                  </a:cubicBezTo>
                  <a:cubicBezTo>
                    <a:pt x="184915" y="726622"/>
                    <a:pt x="177073" y="716724"/>
                    <a:pt x="171656" y="706437"/>
                  </a:cubicBezTo>
                  <a:cubicBezTo>
                    <a:pt x="168478" y="663574"/>
                    <a:pt x="163952" y="620780"/>
                    <a:pt x="157391" y="578306"/>
                  </a:cubicBezTo>
                  <a:cubicBezTo>
                    <a:pt x="155448" y="541891"/>
                    <a:pt x="150807" y="505566"/>
                    <a:pt x="152430" y="469059"/>
                  </a:cubicBezTo>
                  <a:cubicBezTo>
                    <a:pt x="150807" y="448279"/>
                    <a:pt x="156020" y="428048"/>
                    <a:pt x="157985" y="407542"/>
                  </a:cubicBezTo>
                  <a:cubicBezTo>
                    <a:pt x="162375" y="372978"/>
                    <a:pt x="155722" y="338345"/>
                    <a:pt x="150350" y="304284"/>
                  </a:cubicBezTo>
                  <a:cubicBezTo>
                    <a:pt x="139446" y="256346"/>
                    <a:pt x="122758" y="209757"/>
                    <a:pt x="101293" y="165592"/>
                  </a:cubicBezTo>
                  <a:cubicBezTo>
                    <a:pt x="88468" y="145521"/>
                    <a:pt x="78890" y="123461"/>
                    <a:pt x="64374" y="104510"/>
                  </a:cubicBezTo>
                  <a:cubicBezTo>
                    <a:pt x="54795" y="91640"/>
                    <a:pt x="47777" y="77055"/>
                    <a:pt x="37422" y="64779"/>
                  </a:cubicBezTo>
                  <a:cubicBezTo>
                    <a:pt x="34747" y="64917"/>
                    <a:pt x="32141" y="65122"/>
                    <a:pt x="29581" y="65374"/>
                  </a:cubicBezTo>
                  <a:cubicBezTo>
                    <a:pt x="26655" y="62562"/>
                    <a:pt x="23752" y="59796"/>
                    <a:pt x="21168" y="56778"/>
                  </a:cubicBezTo>
                  <a:cubicBezTo>
                    <a:pt x="16962" y="45280"/>
                    <a:pt x="8161" y="35679"/>
                    <a:pt x="6744" y="23266"/>
                  </a:cubicBezTo>
                  <a:cubicBezTo>
                    <a:pt x="6012" y="17299"/>
                    <a:pt x="3017" y="12087"/>
                    <a:pt x="0" y="7081"/>
                  </a:cubicBezTo>
                  <a:cubicBezTo>
                    <a:pt x="320" y="5915"/>
                    <a:pt x="960" y="3560"/>
                    <a:pt x="1280" y="2394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BAA0D81E-8491-50DD-4938-6B9C7301BCDE}"/>
                </a:ext>
              </a:extLst>
            </p:cNvPr>
            <p:cNvSpPr/>
            <p:nvPr/>
          </p:nvSpPr>
          <p:spPr>
            <a:xfrm>
              <a:off x="9706043" y="2919118"/>
              <a:ext cx="31267" cy="64866"/>
            </a:xfrm>
            <a:custGeom>
              <a:avLst/>
              <a:gdLst>
                <a:gd name="connsiteX0" fmla="*/ 234178 w 298917"/>
                <a:gd name="connsiteY0" fmla="*/ 36370 h 620123"/>
                <a:gd name="connsiteX1" fmla="*/ 258890 w 298917"/>
                <a:gd name="connsiteY1" fmla="*/ 0 h 620123"/>
                <a:gd name="connsiteX2" fmla="*/ 278549 w 298917"/>
                <a:gd name="connsiteY2" fmla="*/ 99670 h 620123"/>
                <a:gd name="connsiteX3" fmla="*/ 249128 w 298917"/>
                <a:gd name="connsiteY3" fmla="*/ 254889 h 620123"/>
                <a:gd name="connsiteX4" fmla="*/ 260627 w 298917"/>
                <a:gd name="connsiteY4" fmla="*/ 426362 h 620123"/>
                <a:gd name="connsiteX5" fmla="*/ 298917 w 298917"/>
                <a:gd name="connsiteY5" fmla="*/ 578404 h 620123"/>
                <a:gd name="connsiteX6" fmla="*/ 295214 w 298917"/>
                <a:gd name="connsiteY6" fmla="*/ 578587 h 620123"/>
                <a:gd name="connsiteX7" fmla="*/ 269177 w 298917"/>
                <a:gd name="connsiteY7" fmla="*/ 562607 h 620123"/>
                <a:gd name="connsiteX8" fmla="*/ 261907 w 298917"/>
                <a:gd name="connsiteY8" fmla="*/ 559293 h 620123"/>
                <a:gd name="connsiteX9" fmla="*/ 266845 w 298917"/>
                <a:gd name="connsiteY9" fmla="*/ 620032 h 620123"/>
                <a:gd name="connsiteX10" fmla="*/ 256786 w 298917"/>
                <a:gd name="connsiteY10" fmla="*/ 618432 h 620123"/>
                <a:gd name="connsiteX11" fmla="*/ 250386 w 298917"/>
                <a:gd name="connsiteY11" fmla="*/ 609882 h 620123"/>
                <a:gd name="connsiteX12" fmla="*/ 248100 w 298917"/>
                <a:gd name="connsiteY12" fmla="*/ 609265 h 620123"/>
                <a:gd name="connsiteX13" fmla="*/ 240739 w 298917"/>
                <a:gd name="connsiteY13" fmla="*/ 620123 h 620123"/>
                <a:gd name="connsiteX14" fmla="*/ 214655 w 298917"/>
                <a:gd name="connsiteY14" fmla="*/ 604281 h 620123"/>
                <a:gd name="connsiteX15" fmla="*/ 212186 w 298917"/>
                <a:gd name="connsiteY15" fmla="*/ 602453 h 620123"/>
                <a:gd name="connsiteX16" fmla="*/ 205534 w 298917"/>
                <a:gd name="connsiteY16" fmla="*/ 597263 h 620123"/>
                <a:gd name="connsiteX17" fmla="*/ 204780 w 298917"/>
                <a:gd name="connsiteY17" fmla="*/ 604304 h 620123"/>
                <a:gd name="connsiteX18" fmla="*/ 176868 w 298917"/>
                <a:gd name="connsiteY18" fmla="*/ 557670 h 620123"/>
                <a:gd name="connsiteX19" fmla="*/ 142166 w 298917"/>
                <a:gd name="connsiteY19" fmla="*/ 499034 h 620123"/>
                <a:gd name="connsiteX20" fmla="*/ 147539 w 298917"/>
                <a:gd name="connsiteY20" fmla="*/ 525414 h 620123"/>
                <a:gd name="connsiteX21" fmla="*/ 155082 w 298917"/>
                <a:gd name="connsiteY21" fmla="*/ 586771 h 620123"/>
                <a:gd name="connsiteX22" fmla="*/ 107899 w 298917"/>
                <a:gd name="connsiteY22" fmla="*/ 533347 h 620123"/>
                <a:gd name="connsiteX23" fmla="*/ 85656 w 298917"/>
                <a:gd name="connsiteY23" fmla="*/ 511973 h 620123"/>
                <a:gd name="connsiteX24" fmla="*/ 41742 w 298917"/>
                <a:gd name="connsiteY24" fmla="*/ 457726 h 620123"/>
                <a:gd name="connsiteX25" fmla="*/ 19751 w 298917"/>
                <a:gd name="connsiteY25" fmla="*/ 440764 h 620123"/>
                <a:gd name="connsiteX26" fmla="*/ 18654 w 298917"/>
                <a:gd name="connsiteY26" fmla="*/ 443896 h 620123"/>
                <a:gd name="connsiteX27" fmla="*/ 13213 w 298917"/>
                <a:gd name="connsiteY27" fmla="*/ 448330 h 620123"/>
                <a:gd name="connsiteX28" fmla="*/ 8801 w 298917"/>
                <a:gd name="connsiteY28" fmla="*/ 433311 h 620123"/>
                <a:gd name="connsiteX29" fmla="*/ 0 w 298917"/>
                <a:gd name="connsiteY29" fmla="*/ 356365 h 620123"/>
                <a:gd name="connsiteX30" fmla="*/ 49698 w 298917"/>
                <a:gd name="connsiteY30" fmla="*/ 306873 h 620123"/>
                <a:gd name="connsiteX31" fmla="*/ 95098 w 298917"/>
                <a:gd name="connsiteY31" fmla="*/ 244876 h 620123"/>
                <a:gd name="connsiteX32" fmla="*/ 144201 w 298917"/>
                <a:gd name="connsiteY32" fmla="*/ 140932 h 620123"/>
                <a:gd name="connsiteX33" fmla="*/ 155494 w 298917"/>
                <a:gd name="connsiteY33" fmla="*/ 119924 h 620123"/>
                <a:gd name="connsiteX34" fmla="*/ 180137 w 298917"/>
                <a:gd name="connsiteY34" fmla="*/ 96812 h 620123"/>
                <a:gd name="connsiteX35" fmla="*/ 234178 w 298917"/>
                <a:gd name="connsiteY35" fmla="*/ 36370 h 6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8917" h="620123">
                  <a:moveTo>
                    <a:pt x="234178" y="36370"/>
                  </a:moveTo>
                  <a:cubicBezTo>
                    <a:pt x="243528" y="24986"/>
                    <a:pt x="249928" y="11636"/>
                    <a:pt x="258890" y="0"/>
                  </a:cubicBezTo>
                  <a:cubicBezTo>
                    <a:pt x="269977" y="32073"/>
                    <a:pt x="277955" y="65585"/>
                    <a:pt x="278549" y="99670"/>
                  </a:cubicBezTo>
                  <a:cubicBezTo>
                    <a:pt x="279326" y="153025"/>
                    <a:pt x="257106" y="202814"/>
                    <a:pt x="249128" y="254889"/>
                  </a:cubicBezTo>
                  <a:cubicBezTo>
                    <a:pt x="240144" y="312108"/>
                    <a:pt x="248557" y="370263"/>
                    <a:pt x="260627" y="426362"/>
                  </a:cubicBezTo>
                  <a:cubicBezTo>
                    <a:pt x="271942" y="477386"/>
                    <a:pt x="284218" y="528226"/>
                    <a:pt x="298917" y="578404"/>
                  </a:cubicBezTo>
                  <a:cubicBezTo>
                    <a:pt x="298003" y="578450"/>
                    <a:pt x="296151" y="578541"/>
                    <a:pt x="295214" y="578587"/>
                  </a:cubicBezTo>
                  <a:cubicBezTo>
                    <a:pt x="286573" y="573146"/>
                    <a:pt x="279098" y="565739"/>
                    <a:pt x="269177" y="562607"/>
                  </a:cubicBezTo>
                  <a:cubicBezTo>
                    <a:pt x="266685" y="561419"/>
                    <a:pt x="264262" y="560321"/>
                    <a:pt x="261907" y="559293"/>
                  </a:cubicBezTo>
                  <a:cubicBezTo>
                    <a:pt x="259164" y="579684"/>
                    <a:pt x="263233" y="600006"/>
                    <a:pt x="266845" y="620032"/>
                  </a:cubicBezTo>
                  <a:cubicBezTo>
                    <a:pt x="263484" y="619483"/>
                    <a:pt x="260033" y="618843"/>
                    <a:pt x="256786" y="618432"/>
                  </a:cubicBezTo>
                  <a:cubicBezTo>
                    <a:pt x="255163" y="615231"/>
                    <a:pt x="252809" y="612305"/>
                    <a:pt x="250386" y="609882"/>
                  </a:cubicBezTo>
                  <a:cubicBezTo>
                    <a:pt x="249814" y="609722"/>
                    <a:pt x="248671" y="609425"/>
                    <a:pt x="248100" y="609265"/>
                  </a:cubicBezTo>
                  <a:cubicBezTo>
                    <a:pt x="245699" y="612694"/>
                    <a:pt x="245036" y="618637"/>
                    <a:pt x="240739" y="620123"/>
                  </a:cubicBezTo>
                  <a:cubicBezTo>
                    <a:pt x="231229" y="616328"/>
                    <a:pt x="223479" y="609311"/>
                    <a:pt x="214655" y="604281"/>
                  </a:cubicBezTo>
                  <a:cubicBezTo>
                    <a:pt x="214038" y="603824"/>
                    <a:pt x="212804" y="602910"/>
                    <a:pt x="212186" y="602453"/>
                  </a:cubicBezTo>
                  <a:cubicBezTo>
                    <a:pt x="209946" y="600692"/>
                    <a:pt x="207683" y="598909"/>
                    <a:pt x="205534" y="597263"/>
                  </a:cubicBezTo>
                  <a:cubicBezTo>
                    <a:pt x="205351" y="599024"/>
                    <a:pt x="204963" y="602544"/>
                    <a:pt x="204780" y="604304"/>
                  </a:cubicBezTo>
                  <a:cubicBezTo>
                    <a:pt x="196299" y="588302"/>
                    <a:pt x="187086" y="572620"/>
                    <a:pt x="176868" y="557670"/>
                  </a:cubicBezTo>
                  <a:cubicBezTo>
                    <a:pt x="164295" y="538742"/>
                    <a:pt x="154031" y="518396"/>
                    <a:pt x="142166" y="499034"/>
                  </a:cubicBezTo>
                  <a:cubicBezTo>
                    <a:pt x="143332" y="507927"/>
                    <a:pt x="145390" y="516659"/>
                    <a:pt x="147539" y="525414"/>
                  </a:cubicBezTo>
                  <a:cubicBezTo>
                    <a:pt x="145847" y="546285"/>
                    <a:pt x="157048" y="565785"/>
                    <a:pt x="155082" y="586771"/>
                  </a:cubicBezTo>
                  <a:cubicBezTo>
                    <a:pt x="137983" y="570266"/>
                    <a:pt x="124747" y="550126"/>
                    <a:pt x="107899" y="533347"/>
                  </a:cubicBezTo>
                  <a:cubicBezTo>
                    <a:pt x="100218" y="526489"/>
                    <a:pt x="91463" y="520614"/>
                    <a:pt x="85656" y="511973"/>
                  </a:cubicBezTo>
                  <a:cubicBezTo>
                    <a:pt x="72329" y="492884"/>
                    <a:pt x="58727" y="473751"/>
                    <a:pt x="41742" y="457726"/>
                  </a:cubicBezTo>
                  <a:cubicBezTo>
                    <a:pt x="35433" y="450822"/>
                    <a:pt x="28072" y="444970"/>
                    <a:pt x="19751" y="440764"/>
                  </a:cubicBezTo>
                  <a:cubicBezTo>
                    <a:pt x="19477" y="441541"/>
                    <a:pt x="18928" y="443118"/>
                    <a:pt x="18654" y="443896"/>
                  </a:cubicBezTo>
                  <a:cubicBezTo>
                    <a:pt x="17282" y="445016"/>
                    <a:pt x="14562" y="447233"/>
                    <a:pt x="13213" y="448330"/>
                  </a:cubicBezTo>
                  <a:cubicBezTo>
                    <a:pt x="8115" y="444970"/>
                    <a:pt x="9304" y="438455"/>
                    <a:pt x="8801" y="433311"/>
                  </a:cubicBezTo>
                  <a:cubicBezTo>
                    <a:pt x="8001" y="407434"/>
                    <a:pt x="1509" y="382128"/>
                    <a:pt x="0" y="356365"/>
                  </a:cubicBezTo>
                  <a:cubicBezTo>
                    <a:pt x="17671" y="340980"/>
                    <a:pt x="32941" y="323195"/>
                    <a:pt x="49698" y="306873"/>
                  </a:cubicBezTo>
                  <a:cubicBezTo>
                    <a:pt x="65517" y="286733"/>
                    <a:pt x="82708" y="267462"/>
                    <a:pt x="95098" y="244876"/>
                  </a:cubicBezTo>
                  <a:cubicBezTo>
                    <a:pt x="115489" y="212369"/>
                    <a:pt x="132519" y="177554"/>
                    <a:pt x="144201" y="140932"/>
                  </a:cubicBezTo>
                  <a:cubicBezTo>
                    <a:pt x="146853" y="133434"/>
                    <a:pt x="148133" y="124427"/>
                    <a:pt x="155494" y="119924"/>
                  </a:cubicBezTo>
                  <a:cubicBezTo>
                    <a:pt x="164684" y="113294"/>
                    <a:pt x="171701" y="104310"/>
                    <a:pt x="180137" y="96812"/>
                  </a:cubicBezTo>
                  <a:cubicBezTo>
                    <a:pt x="201694" y="80147"/>
                    <a:pt x="217284" y="57447"/>
                    <a:pt x="234178" y="3637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8D3B747B-FAB6-82B3-117F-56D3CAAED8EF}"/>
                </a:ext>
              </a:extLst>
            </p:cNvPr>
            <p:cNvSpPr/>
            <p:nvPr/>
          </p:nvSpPr>
          <p:spPr>
            <a:xfrm>
              <a:off x="9305470" y="2534934"/>
              <a:ext cx="653339" cy="578009"/>
            </a:xfrm>
            <a:custGeom>
              <a:avLst/>
              <a:gdLst>
                <a:gd name="connsiteX0" fmla="*/ 3963897 w 6246002"/>
                <a:gd name="connsiteY0" fmla="*/ 36555 h 5525837"/>
                <a:gd name="connsiteX1" fmla="*/ 4053486 w 6246002"/>
                <a:gd name="connsiteY1" fmla="*/ 1830 h 5525837"/>
                <a:gd name="connsiteX2" fmla="*/ 4095617 w 6246002"/>
                <a:gd name="connsiteY2" fmla="*/ 6471 h 5525837"/>
                <a:gd name="connsiteX3" fmla="*/ 4102955 w 6246002"/>
                <a:gd name="connsiteY3" fmla="*/ 38063 h 5525837"/>
                <a:gd name="connsiteX4" fmla="*/ 4075660 w 6246002"/>
                <a:gd name="connsiteY4" fmla="*/ 93430 h 5525837"/>
                <a:gd name="connsiteX5" fmla="*/ 3950113 w 6246002"/>
                <a:gd name="connsiteY5" fmla="*/ 290232 h 5525837"/>
                <a:gd name="connsiteX6" fmla="*/ 3900644 w 6246002"/>
                <a:gd name="connsiteY6" fmla="*/ 418774 h 5525837"/>
                <a:gd name="connsiteX7" fmla="*/ 3892894 w 6246002"/>
                <a:gd name="connsiteY7" fmla="*/ 551087 h 5525837"/>
                <a:gd name="connsiteX8" fmla="*/ 3920166 w 6246002"/>
                <a:gd name="connsiteY8" fmla="*/ 630046 h 5525837"/>
                <a:gd name="connsiteX9" fmla="*/ 3955394 w 6246002"/>
                <a:gd name="connsiteY9" fmla="*/ 690922 h 5525837"/>
                <a:gd name="connsiteX10" fmla="*/ 3961771 w 6246002"/>
                <a:gd name="connsiteY10" fmla="*/ 743454 h 5525837"/>
                <a:gd name="connsiteX11" fmla="*/ 3930796 w 6246002"/>
                <a:gd name="connsiteY11" fmla="*/ 873642 h 5525837"/>
                <a:gd name="connsiteX12" fmla="*/ 3968698 w 6246002"/>
                <a:gd name="connsiteY12" fmla="*/ 999235 h 5525837"/>
                <a:gd name="connsiteX13" fmla="*/ 3969955 w 6246002"/>
                <a:gd name="connsiteY13" fmla="*/ 1142453 h 5525837"/>
                <a:gd name="connsiteX14" fmla="*/ 3883956 w 6246002"/>
                <a:gd name="connsiteY14" fmla="*/ 1310542 h 5525837"/>
                <a:gd name="connsiteX15" fmla="*/ 4339281 w 6246002"/>
                <a:gd name="connsiteY15" fmla="*/ 1236979 h 5525837"/>
                <a:gd name="connsiteX16" fmla="*/ 4581346 w 6246002"/>
                <a:gd name="connsiteY16" fmla="*/ 1283316 h 5525837"/>
                <a:gd name="connsiteX17" fmla="*/ 4848876 w 6246002"/>
                <a:gd name="connsiteY17" fmla="*/ 1286334 h 5525837"/>
                <a:gd name="connsiteX18" fmla="*/ 4966697 w 6246002"/>
                <a:gd name="connsiteY18" fmla="*/ 1235653 h 5525837"/>
                <a:gd name="connsiteX19" fmla="*/ 5015206 w 6246002"/>
                <a:gd name="connsiteY19" fmla="*/ 1181429 h 5525837"/>
                <a:gd name="connsiteX20" fmla="*/ 5069475 w 6246002"/>
                <a:gd name="connsiteY20" fmla="*/ 1089486 h 5525837"/>
                <a:gd name="connsiteX21" fmla="*/ 5210385 w 6246002"/>
                <a:gd name="connsiteY21" fmla="*/ 967071 h 5525837"/>
                <a:gd name="connsiteX22" fmla="*/ 5411278 w 6246002"/>
                <a:gd name="connsiteY22" fmla="*/ 896091 h 5525837"/>
                <a:gd name="connsiteX23" fmla="*/ 5608080 w 6246002"/>
                <a:gd name="connsiteY23" fmla="*/ 878603 h 5525837"/>
                <a:gd name="connsiteX24" fmla="*/ 5863952 w 6246002"/>
                <a:gd name="connsiteY24" fmla="*/ 935821 h 5525837"/>
                <a:gd name="connsiteX25" fmla="*/ 5968903 w 6246002"/>
                <a:gd name="connsiteY25" fmla="*/ 981998 h 5525837"/>
                <a:gd name="connsiteX26" fmla="*/ 6142341 w 6246002"/>
                <a:gd name="connsiteY26" fmla="*/ 966614 h 5525837"/>
                <a:gd name="connsiteX27" fmla="*/ 6179580 w 6246002"/>
                <a:gd name="connsiteY27" fmla="*/ 955229 h 5525837"/>
                <a:gd name="connsiteX28" fmla="*/ 6221048 w 6246002"/>
                <a:gd name="connsiteY28" fmla="*/ 978775 h 5525837"/>
                <a:gd name="connsiteX29" fmla="*/ 6245828 w 6246002"/>
                <a:gd name="connsiteY29" fmla="*/ 1054328 h 5525837"/>
                <a:gd name="connsiteX30" fmla="*/ 6220111 w 6246002"/>
                <a:gd name="connsiteY30" fmla="*/ 1156626 h 5525837"/>
                <a:gd name="connsiteX31" fmla="*/ 6144216 w 6246002"/>
                <a:gd name="connsiteY31" fmla="*/ 1243220 h 5525837"/>
                <a:gd name="connsiteX32" fmla="*/ 6033368 w 6246002"/>
                <a:gd name="connsiteY32" fmla="*/ 1308348 h 5525837"/>
                <a:gd name="connsiteX33" fmla="*/ 5860226 w 6246002"/>
                <a:gd name="connsiteY33" fmla="*/ 1425665 h 5525837"/>
                <a:gd name="connsiteX34" fmla="*/ 5757905 w 6246002"/>
                <a:gd name="connsiteY34" fmla="*/ 1628136 h 5525837"/>
                <a:gd name="connsiteX35" fmla="*/ 5731981 w 6246002"/>
                <a:gd name="connsiteY35" fmla="*/ 1819909 h 5525837"/>
                <a:gd name="connsiteX36" fmla="*/ 5697645 w 6246002"/>
                <a:gd name="connsiteY36" fmla="*/ 1912012 h 5525837"/>
                <a:gd name="connsiteX37" fmla="*/ 5642827 w 6246002"/>
                <a:gd name="connsiteY37" fmla="*/ 1964727 h 5525837"/>
                <a:gd name="connsiteX38" fmla="*/ 5521121 w 6246002"/>
                <a:gd name="connsiteY38" fmla="*/ 1996114 h 5525837"/>
                <a:gd name="connsiteX39" fmla="*/ 5357603 w 6246002"/>
                <a:gd name="connsiteY39" fmla="*/ 2041079 h 5525837"/>
                <a:gd name="connsiteX40" fmla="*/ 5227598 w 6246002"/>
                <a:gd name="connsiteY40" fmla="*/ 2114026 h 5525837"/>
                <a:gd name="connsiteX41" fmla="*/ 5147428 w 6246002"/>
                <a:gd name="connsiteY41" fmla="*/ 2253563 h 5525837"/>
                <a:gd name="connsiteX42" fmla="*/ 5076265 w 6246002"/>
                <a:gd name="connsiteY42" fmla="*/ 2390038 h 5525837"/>
                <a:gd name="connsiteX43" fmla="*/ 5041746 w 6246002"/>
                <a:gd name="connsiteY43" fmla="*/ 2493319 h 5525837"/>
                <a:gd name="connsiteX44" fmla="*/ 5040238 w 6246002"/>
                <a:gd name="connsiteY44" fmla="*/ 2682051 h 5525837"/>
                <a:gd name="connsiteX45" fmla="*/ 5016349 w 6246002"/>
                <a:gd name="connsiteY45" fmla="*/ 2762313 h 5525837"/>
                <a:gd name="connsiteX46" fmla="*/ 4911673 w 6246002"/>
                <a:gd name="connsiteY46" fmla="*/ 2856610 h 5525837"/>
                <a:gd name="connsiteX47" fmla="*/ 4671003 w 6246002"/>
                <a:gd name="connsiteY47" fmla="*/ 2918492 h 5525837"/>
                <a:gd name="connsiteX48" fmla="*/ 4427361 w 6246002"/>
                <a:gd name="connsiteY48" fmla="*/ 2928299 h 5525837"/>
                <a:gd name="connsiteX49" fmla="*/ 4251408 w 6246002"/>
                <a:gd name="connsiteY49" fmla="*/ 3033020 h 5525837"/>
                <a:gd name="connsiteX50" fmla="*/ 4177387 w 6246002"/>
                <a:gd name="connsiteY50" fmla="*/ 3130244 h 5525837"/>
                <a:gd name="connsiteX51" fmla="*/ 4121929 w 6246002"/>
                <a:gd name="connsiteY51" fmla="*/ 3198298 h 5525837"/>
                <a:gd name="connsiteX52" fmla="*/ 4057738 w 6246002"/>
                <a:gd name="connsiteY52" fmla="*/ 3233388 h 5525837"/>
                <a:gd name="connsiteX53" fmla="*/ 4132284 w 6246002"/>
                <a:gd name="connsiteY53" fmla="*/ 3277828 h 5525837"/>
                <a:gd name="connsiteX54" fmla="*/ 4169820 w 6246002"/>
                <a:gd name="connsiteY54" fmla="*/ 3328852 h 5525837"/>
                <a:gd name="connsiteX55" fmla="*/ 4181867 w 6246002"/>
                <a:gd name="connsiteY55" fmla="*/ 3397317 h 5525837"/>
                <a:gd name="connsiteX56" fmla="*/ 4232114 w 6246002"/>
                <a:gd name="connsiteY56" fmla="*/ 3491295 h 5525837"/>
                <a:gd name="connsiteX57" fmla="*/ 4247727 w 6246002"/>
                <a:gd name="connsiteY57" fmla="*/ 3552903 h 5525837"/>
                <a:gd name="connsiteX58" fmla="*/ 4235177 w 6246002"/>
                <a:gd name="connsiteY58" fmla="*/ 3662768 h 5525837"/>
                <a:gd name="connsiteX59" fmla="*/ 4239200 w 6246002"/>
                <a:gd name="connsiteY59" fmla="*/ 3781731 h 5525837"/>
                <a:gd name="connsiteX60" fmla="*/ 4275662 w 6246002"/>
                <a:gd name="connsiteY60" fmla="*/ 3847225 h 5525837"/>
                <a:gd name="connsiteX61" fmla="*/ 4372063 w 6246002"/>
                <a:gd name="connsiteY61" fmla="*/ 3917931 h 5525837"/>
                <a:gd name="connsiteX62" fmla="*/ 4550028 w 6246002"/>
                <a:gd name="connsiteY62" fmla="*/ 4034906 h 5525837"/>
                <a:gd name="connsiteX63" fmla="*/ 4630930 w 6246002"/>
                <a:gd name="connsiteY63" fmla="*/ 4141182 h 5525837"/>
                <a:gd name="connsiteX64" fmla="*/ 4643411 w 6246002"/>
                <a:gd name="connsiteY64" fmla="*/ 4261586 h 5525837"/>
                <a:gd name="connsiteX65" fmla="*/ 4642634 w 6246002"/>
                <a:gd name="connsiteY65" fmla="*/ 4426475 h 5525837"/>
                <a:gd name="connsiteX66" fmla="*/ 4699212 w 6246002"/>
                <a:gd name="connsiteY66" fmla="*/ 4548273 h 5525837"/>
                <a:gd name="connsiteX67" fmla="*/ 4756979 w 6246002"/>
                <a:gd name="connsiteY67" fmla="*/ 4619070 h 5525837"/>
                <a:gd name="connsiteX68" fmla="*/ 4793213 w 6246002"/>
                <a:gd name="connsiteY68" fmla="*/ 4679855 h 5525837"/>
                <a:gd name="connsiteX69" fmla="*/ 4808894 w 6246002"/>
                <a:gd name="connsiteY69" fmla="*/ 4754356 h 5525837"/>
                <a:gd name="connsiteX70" fmla="*/ 4837333 w 6246002"/>
                <a:gd name="connsiteY70" fmla="*/ 4816992 h 5525837"/>
                <a:gd name="connsiteX71" fmla="*/ 4823685 w 6246002"/>
                <a:gd name="connsiteY71" fmla="*/ 4949512 h 5525837"/>
                <a:gd name="connsiteX72" fmla="*/ 4941300 w 6246002"/>
                <a:gd name="connsiteY72" fmla="*/ 5173014 h 5525837"/>
                <a:gd name="connsiteX73" fmla="*/ 4989740 w 6246002"/>
                <a:gd name="connsiteY73" fmla="*/ 5298493 h 5525837"/>
                <a:gd name="connsiteX74" fmla="*/ 5038317 w 6246002"/>
                <a:gd name="connsiteY74" fmla="*/ 5375371 h 5525837"/>
                <a:gd name="connsiteX75" fmla="*/ 5144182 w 6246002"/>
                <a:gd name="connsiteY75" fmla="*/ 5469051 h 5525837"/>
                <a:gd name="connsiteX76" fmla="*/ 5168094 w 6246002"/>
                <a:gd name="connsiteY76" fmla="*/ 5496963 h 5525837"/>
                <a:gd name="connsiteX77" fmla="*/ 5153600 w 6246002"/>
                <a:gd name="connsiteY77" fmla="*/ 5519389 h 5525837"/>
                <a:gd name="connsiteX78" fmla="*/ 5098073 w 6246002"/>
                <a:gd name="connsiteY78" fmla="*/ 5525287 h 5525837"/>
                <a:gd name="connsiteX79" fmla="*/ 4964777 w 6246002"/>
                <a:gd name="connsiteY79" fmla="*/ 5478469 h 5525837"/>
                <a:gd name="connsiteX80" fmla="*/ 4779725 w 6246002"/>
                <a:gd name="connsiteY80" fmla="*/ 5343527 h 5525837"/>
                <a:gd name="connsiteX81" fmla="*/ 4597577 w 6246002"/>
                <a:gd name="connsiteY81" fmla="*/ 5219008 h 5525837"/>
                <a:gd name="connsiteX82" fmla="*/ 4320605 w 6246002"/>
                <a:gd name="connsiteY82" fmla="*/ 5146999 h 5525837"/>
                <a:gd name="connsiteX83" fmla="*/ 4028271 w 6246002"/>
                <a:gd name="connsiteY83" fmla="*/ 5087998 h 5525837"/>
                <a:gd name="connsiteX84" fmla="*/ 3802986 w 6246002"/>
                <a:gd name="connsiteY84" fmla="*/ 4987642 h 5525837"/>
                <a:gd name="connsiteX85" fmla="*/ 3654350 w 6246002"/>
                <a:gd name="connsiteY85" fmla="*/ 4850596 h 5525837"/>
                <a:gd name="connsiteX86" fmla="*/ 3498582 w 6246002"/>
                <a:gd name="connsiteY86" fmla="*/ 4641130 h 5525837"/>
                <a:gd name="connsiteX87" fmla="*/ 3307792 w 6246002"/>
                <a:gd name="connsiteY87" fmla="*/ 4451735 h 5525837"/>
                <a:gd name="connsiteX88" fmla="*/ 3160300 w 6246002"/>
                <a:gd name="connsiteY88" fmla="*/ 4388756 h 5525837"/>
                <a:gd name="connsiteX89" fmla="*/ 2979249 w 6246002"/>
                <a:gd name="connsiteY89" fmla="*/ 4307146 h 5525837"/>
                <a:gd name="connsiteX90" fmla="*/ 2966653 w 6246002"/>
                <a:gd name="connsiteY90" fmla="*/ 4299030 h 5525837"/>
                <a:gd name="connsiteX91" fmla="*/ 2720885 w 6246002"/>
                <a:gd name="connsiteY91" fmla="*/ 4282205 h 5525837"/>
                <a:gd name="connsiteX92" fmla="*/ 2500286 w 6246002"/>
                <a:gd name="connsiteY92" fmla="*/ 4308129 h 5525837"/>
                <a:gd name="connsiteX93" fmla="*/ 2382420 w 6246002"/>
                <a:gd name="connsiteY93" fmla="*/ 4371405 h 5525837"/>
                <a:gd name="connsiteX94" fmla="*/ 2263731 w 6246002"/>
                <a:gd name="connsiteY94" fmla="*/ 4519721 h 5525837"/>
                <a:gd name="connsiteX95" fmla="*/ 2190693 w 6246002"/>
                <a:gd name="connsiteY95" fmla="*/ 4571362 h 5525837"/>
                <a:gd name="connsiteX96" fmla="*/ 2087388 w 6246002"/>
                <a:gd name="connsiteY96" fmla="*/ 4533871 h 5525837"/>
                <a:gd name="connsiteX97" fmla="*/ 2018694 w 6246002"/>
                <a:gd name="connsiteY97" fmla="*/ 4426223 h 5525837"/>
                <a:gd name="connsiteX98" fmla="*/ 1964356 w 6246002"/>
                <a:gd name="connsiteY98" fmla="*/ 4206927 h 5525837"/>
                <a:gd name="connsiteX99" fmla="*/ 1929129 w 6246002"/>
                <a:gd name="connsiteY99" fmla="*/ 3968978 h 5525837"/>
                <a:gd name="connsiteX100" fmla="*/ 1927346 w 6246002"/>
                <a:gd name="connsiteY100" fmla="*/ 3958416 h 5525837"/>
                <a:gd name="connsiteX101" fmla="*/ 1881831 w 6246002"/>
                <a:gd name="connsiteY101" fmla="*/ 3955193 h 5525837"/>
                <a:gd name="connsiteX102" fmla="*/ 1743803 w 6246002"/>
                <a:gd name="connsiteY102" fmla="*/ 3979287 h 5525837"/>
                <a:gd name="connsiteX103" fmla="*/ 1570524 w 6246002"/>
                <a:gd name="connsiteY103" fmla="*/ 4087552 h 5525837"/>
                <a:gd name="connsiteX104" fmla="*/ 1529467 w 6246002"/>
                <a:gd name="connsiteY104" fmla="*/ 4158738 h 5525837"/>
                <a:gd name="connsiteX105" fmla="*/ 1530176 w 6246002"/>
                <a:gd name="connsiteY105" fmla="*/ 4188388 h 5525837"/>
                <a:gd name="connsiteX106" fmla="*/ 1520918 w 6246002"/>
                <a:gd name="connsiteY106" fmla="*/ 4201007 h 5525837"/>
                <a:gd name="connsiteX107" fmla="*/ 1489028 w 6246002"/>
                <a:gd name="connsiteY107" fmla="*/ 4176592 h 5525837"/>
                <a:gd name="connsiteX108" fmla="*/ 1405063 w 6246002"/>
                <a:gd name="connsiteY108" fmla="*/ 4066201 h 5525837"/>
                <a:gd name="connsiteX109" fmla="*/ 1320138 w 6246002"/>
                <a:gd name="connsiteY109" fmla="*/ 3832138 h 5525837"/>
                <a:gd name="connsiteX110" fmla="*/ 1264223 w 6246002"/>
                <a:gd name="connsiteY110" fmla="*/ 3521036 h 5525837"/>
                <a:gd name="connsiteX111" fmla="*/ 1211370 w 6246002"/>
                <a:gd name="connsiteY111" fmla="*/ 3235697 h 5525837"/>
                <a:gd name="connsiteX112" fmla="*/ 813446 w 6246002"/>
                <a:gd name="connsiteY112" fmla="*/ 3025591 h 5525837"/>
                <a:gd name="connsiteX113" fmla="*/ 540544 w 6246002"/>
                <a:gd name="connsiteY113" fmla="*/ 2777492 h 5525837"/>
                <a:gd name="connsiteX114" fmla="*/ 390285 w 6246002"/>
                <a:gd name="connsiteY114" fmla="*/ 2607802 h 5525837"/>
                <a:gd name="connsiteX115" fmla="*/ 258794 w 6246002"/>
                <a:gd name="connsiteY115" fmla="*/ 2520019 h 5525837"/>
                <a:gd name="connsiteX116" fmla="*/ 251685 w 6246002"/>
                <a:gd name="connsiteY116" fmla="*/ 2512704 h 5525837"/>
                <a:gd name="connsiteX117" fmla="*/ 133750 w 6246002"/>
                <a:gd name="connsiteY117" fmla="*/ 2448170 h 5525837"/>
                <a:gd name="connsiteX118" fmla="*/ 74840 w 6246002"/>
                <a:gd name="connsiteY118" fmla="*/ 2293499 h 5525837"/>
                <a:gd name="connsiteX119" fmla="*/ 86224 w 6246002"/>
                <a:gd name="connsiteY119" fmla="*/ 2178948 h 5525837"/>
                <a:gd name="connsiteX120" fmla="*/ 91185 w 6246002"/>
                <a:gd name="connsiteY120" fmla="*/ 2119901 h 5525837"/>
                <a:gd name="connsiteX121" fmla="*/ 64073 w 6246002"/>
                <a:gd name="connsiteY121" fmla="*/ 2083668 h 5525837"/>
                <a:gd name="connsiteX122" fmla="*/ 2282 w 6246002"/>
                <a:gd name="connsiteY122" fmla="*/ 1977917 h 5525837"/>
                <a:gd name="connsiteX123" fmla="*/ 9940 w 6246002"/>
                <a:gd name="connsiteY123" fmla="*/ 1918527 h 5525837"/>
                <a:gd name="connsiteX124" fmla="*/ 74817 w 6246002"/>
                <a:gd name="connsiteY124" fmla="*/ 1844575 h 5525837"/>
                <a:gd name="connsiteX125" fmla="*/ 172338 w 6246002"/>
                <a:gd name="connsiteY125" fmla="*/ 1735876 h 5525837"/>
                <a:gd name="connsiteX126" fmla="*/ 245284 w 6246002"/>
                <a:gd name="connsiteY126" fmla="*/ 1683435 h 5525837"/>
                <a:gd name="connsiteX127" fmla="*/ 391748 w 6246002"/>
                <a:gd name="connsiteY127" fmla="*/ 1672439 h 5525837"/>
                <a:gd name="connsiteX128" fmla="*/ 583269 w 6246002"/>
                <a:gd name="connsiteY128" fmla="*/ 1531850 h 5525837"/>
                <a:gd name="connsiteX129" fmla="*/ 806177 w 6246002"/>
                <a:gd name="connsiteY129" fmla="*/ 1334180 h 5525837"/>
                <a:gd name="connsiteX130" fmla="*/ 981559 w 6246002"/>
                <a:gd name="connsiteY130" fmla="*/ 1212564 h 5525837"/>
                <a:gd name="connsiteX131" fmla="*/ 1495909 w 6246002"/>
                <a:gd name="connsiteY131" fmla="*/ 1064317 h 5525837"/>
                <a:gd name="connsiteX132" fmla="*/ 1943530 w 6246002"/>
                <a:gd name="connsiteY132" fmla="*/ 1066420 h 5525837"/>
                <a:gd name="connsiteX133" fmla="*/ 2281950 w 6246002"/>
                <a:gd name="connsiteY133" fmla="*/ 1137104 h 5525837"/>
                <a:gd name="connsiteX134" fmla="*/ 2502618 w 6246002"/>
                <a:gd name="connsiteY134" fmla="*/ 1244934 h 5525837"/>
                <a:gd name="connsiteX135" fmla="*/ 2790379 w 6246002"/>
                <a:gd name="connsiteY135" fmla="*/ 1574621 h 5525837"/>
                <a:gd name="connsiteX136" fmla="*/ 2905616 w 6246002"/>
                <a:gd name="connsiteY136" fmla="*/ 1893518 h 5525837"/>
                <a:gd name="connsiteX137" fmla="*/ 2938009 w 6246002"/>
                <a:gd name="connsiteY137" fmla="*/ 1778944 h 5525837"/>
                <a:gd name="connsiteX138" fmla="*/ 2986221 w 6246002"/>
                <a:gd name="connsiteY138" fmla="*/ 1442879 h 5525837"/>
                <a:gd name="connsiteX139" fmla="*/ 3037656 w 6246002"/>
                <a:gd name="connsiteY139" fmla="*/ 1145699 h 5525837"/>
                <a:gd name="connsiteX140" fmla="*/ 3132753 w 6246002"/>
                <a:gd name="connsiteY140" fmla="*/ 919682 h 5525837"/>
                <a:gd name="connsiteX141" fmla="*/ 3342151 w 6246002"/>
                <a:gd name="connsiteY141" fmla="*/ 701826 h 5525837"/>
                <a:gd name="connsiteX142" fmla="*/ 3459332 w 6246002"/>
                <a:gd name="connsiteY142" fmla="*/ 643236 h 5525837"/>
                <a:gd name="connsiteX143" fmla="*/ 3626644 w 6246002"/>
                <a:gd name="connsiteY143" fmla="*/ 531291 h 5525837"/>
                <a:gd name="connsiteX144" fmla="*/ 3683885 w 6246002"/>
                <a:gd name="connsiteY144" fmla="*/ 444560 h 5525837"/>
                <a:gd name="connsiteX145" fmla="*/ 3735800 w 6246002"/>
                <a:gd name="connsiteY145" fmla="*/ 288632 h 5525837"/>
                <a:gd name="connsiteX146" fmla="*/ 3854741 w 6246002"/>
                <a:gd name="connsiteY146" fmla="*/ 123903 h 5525837"/>
                <a:gd name="connsiteX147" fmla="*/ 3963897 w 6246002"/>
                <a:gd name="connsiteY147" fmla="*/ 36555 h 5525837"/>
                <a:gd name="connsiteX148" fmla="*/ 3998096 w 6246002"/>
                <a:gd name="connsiteY148" fmla="*/ 38795 h 5525837"/>
                <a:gd name="connsiteX149" fmla="*/ 3840225 w 6246002"/>
                <a:gd name="connsiteY149" fmla="*/ 164479 h 5525837"/>
                <a:gd name="connsiteX150" fmla="*/ 3775279 w 6246002"/>
                <a:gd name="connsiteY150" fmla="*/ 250250 h 5525837"/>
                <a:gd name="connsiteX151" fmla="*/ 3723730 w 6246002"/>
                <a:gd name="connsiteY151" fmla="*/ 383112 h 5525837"/>
                <a:gd name="connsiteX152" fmla="*/ 3684799 w 6246002"/>
                <a:gd name="connsiteY152" fmla="*/ 482805 h 5525837"/>
                <a:gd name="connsiteX153" fmla="*/ 3597292 w 6246002"/>
                <a:gd name="connsiteY153" fmla="*/ 581331 h 5525837"/>
                <a:gd name="connsiteX154" fmla="*/ 3597497 w 6246002"/>
                <a:gd name="connsiteY154" fmla="*/ 581674 h 5525837"/>
                <a:gd name="connsiteX155" fmla="*/ 3557401 w 6246002"/>
                <a:gd name="connsiteY155" fmla="*/ 609860 h 5525837"/>
                <a:gd name="connsiteX156" fmla="*/ 3465343 w 6246002"/>
                <a:gd name="connsiteY156" fmla="*/ 660015 h 5525837"/>
                <a:gd name="connsiteX157" fmla="*/ 3415760 w 6246002"/>
                <a:gd name="connsiteY157" fmla="*/ 682190 h 5525837"/>
                <a:gd name="connsiteX158" fmla="*/ 3415989 w 6246002"/>
                <a:gd name="connsiteY158" fmla="*/ 682441 h 5525837"/>
                <a:gd name="connsiteX159" fmla="*/ 3193470 w 6246002"/>
                <a:gd name="connsiteY159" fmla="*/ 861755 h 5525837"/>
                <a:gd name="connsiteX160" fmla="*/ 3076746 w 6246002"/>
                <a:gd name="connsiteY160" fmla="*/ 1079428 h 5525837"/>
                <a:gd name="connsiteX161" fmla="*/ 3014407 w 6246002"/>
                <a:gd name="connsiteY161" fmla="*/ 1360011 h 5525837"/>
                <a:gd name="connsiteX162" fmla="*/ 3005103 w 6246002"/>
                <a:gd name="connsiteY162" fmla="*/ 1432661 h 5525837"/>
                <a:gd name="connsiteX163" fmla="*/ 3000371 w 6246002"/>
                <a:gd name="connsiteY163" fmla="*/ 1472391 h 5525837"/>
                <a:gd name="connsiteX164" fmla="*/ 2991296 w 6246002"/>
                <a:gd name="connsiteY164" fmla="*/ 1558368 h 5525837"/>
                <a:gd name="connsiteX165" fmla="*/ 2984621 w 6246002"/>
                <a:gd name="connsiteY165" fmla="*/ 1617438 h 5525837"/>
                <a:gd name="connsiteX166" fmla="*/ 2984323 w 6246002"/>
                <a:gd name="connsiteY166" fmla="*/ 1617712 h 5525837"/>
                <a:gd name="connsiteX167" fmla="*/ 2957166 w 6246002"/>
                <a:gd name="connsiteY167" fmla="*/ 1775080 h 5525837"/>
                <a:gd name="connsiteX168" fmla="*/ 2956891 w 6246002"/>
                <a:gd name="connsiteY168" fmla="*/ 1774806 h 5525837"/>
                <a:gd name="connsiteX169" fmla="*/ 2918121 w 6246002"/>
                <a:gd name="connsiteY169" fmla="*/ 1914252 h 5525837"/>
                <a:gd name="connsiteX170" fmla="*/ 2914029 w 6246002"/>
                <a:gd name="connsiteY170" fmla="*/ 1936609 h 5525837"/>
                <a:gd name="connsiteX171" fmla="*/ 2931243 w 6246002"/>
                <a:gd name="connsiteY171" fmla="*/ 2047023 h 5525837"/>
                <a:gd name="connsiteX172" fmla="*/ 3013470 w 6246002"/>
                <a:gd name="connsiteY172" fmla="*/ 2029901 h 5525837"/>
                <a:gd name="connsiteX173" fmla="*/ 3019345 w 6246002"/>
                <a:gd name="connsiteY173" fmla="*/ 2025260 h 5525837"/>
                <a:gd name="connsiteX174" fmla="*/ 3031735 w 6246002"/>
                <a:gd name="connsiteY174" fmla="*/ 2023912 h 5525837"/>
                <a:gd name="connsiteX175" fmla="*/ 3077318 w 6246002"/>
                <a:gd name="connsiteY175" fmla="*/ 2002926 h 5525837"/>
                <a:gd name="connsiteX176" fmla="*/ 3151133 w 6246002"/>
                <a:gd name="connsiteY176" fmla="*/ 1937112 h 5525837"/>
                <a:gd name="connsiteX177" fmla="*/ 3260632 w 6246002"/>
                <a:gd name="connsiteY177" fmla="*/ 1758781 h 5525837"/>
                <a:gd name="connsiteX178" fmla="*/ 3513784 w 6246002"/>
                <a:gd name="connsiteY178" fmla="*/ 1503801 h 5525837"/>
                <a:gd name="connsiteX179" fmla="*/ 3513487 w 6246002"/>
                <a:gd name="connsiteY179" fmla="*/ 1502361 h 5525837"/>
                <a:gd name="connsiteX180" fmla="*/ 3519956 w 6246002"/>
                <a:gd name="connsiteY180" fmla="*/ 1499297 h 5525837"/>
                <a:gd name="connsiteX181" fmla="*/ 3846877 w 6246002"/>
                <a:gd name="connsiteY181" fmla="*/ 1324784 h 5525837"/>
                <a:gd name="connsiteX182" fmla="*/ 3864525 w 6246002"/>
                <a:gd name="connsiteY182" fmla="*/ 1306428 h 5525837"/>
                <a:gd name="connsiteX183" fmla="*/ 3956285 w 6246002"/>
                <a:gd name="connsiteY183" fmla="*/ 1124256 h 5525837"/>
                <a:gd name="connsiteX184" fmla="*/ 3948421 w 6246002"/>
                <a:gd name="connsiteY184" fmla="*/ 992583 h 5525837"/>
                <a:gd name="connsiteX185" fmla="*/ 3923298 w 6246002"/>
                <a:gd name="connsiteY185" fmla="*/ 924483 h 5525837"/>
                <a:gd name="connsiteX186" fmla="*/ 3913903 w 6246002"/>
                <a:gd name="connsiteY186" fmla="*/ 857617 h 5525837"/>
                <a:gd name="connsiteX187" fmla="*/ 3937814 w 6246002"/>
                <a:gd name="connsiteY187" fmla="*/ 769560 h 5525837"/>
                <a:gd name="connsiteX188" fmla="*/ 3939140 w 6246002"/>
                <a:gd name="connsiteY188" fmla="*/ 696363 h 5525837"/>
                <a:gd name="connsiteX189" fmla="*/ 3937471 w 6246002"/>
                <a:gd name="connsiteY189" fmla="*/ 694328 h 5525837"/>
                <a:gd name="connsiteX190" fmla="*/ 3932236 w 6246002"/>
                <a:gd name="connsiteY190" fmla="*/ 683195 h 5525837"/>
                <a:gd name="connsiteX191" fmla="*/ 3920509 w 6246002"/>
                <a:gd name="connsiteY191" fmla="*/ 664176 h 5525837"/>
                <a:gd name="connsiteX192" fmla="*/ 3912942 w 6246002"/>
                <a:gd name="connsiteY192" fmla="*/ 652197 h 5525837"/>
                <a:gd name="connsiteX193" fmla="*/ 3886150 w 6246002"/>
                <a:gd name="connsiteY193" fmla="*/ 597196 h 5525837"/>
                <a:gd name="connsiteX194" fmla="*/ 3875955 w 6246002"/>
                <a:gd name="connsiteY194" fmla="*/ 451372 h 5525837"/>
                <a:gd name="connsiteX195" fmla="*/ 3876321 w 6246002"/>
                <a:gd name="connsiteY195" fmla="*/ 451029 h 5525837"/>
                <a:gd name="connsiteX196" fmla="*/ 3898563 w 6246002"/>
                <a:gd name="connsiteY196" fmla="*/ 363933 h 5525837"/>
                <a:gd name="connsiteX197" fmla="*/ 4009320 w 6246002"/>
                <a:gd name="connsiteY197" fmla="*/ 161919 h 5525837"/>
                <a:gd name="connsiteX198" fmla="*/ 4072276 w 6246002"/>
                <a:gd name="connsiteY198" fmla="*/ 64649 h 5525837"/>
                <a:gd name="connsiteX199" fmla="*/ 4087090 w 6246002"/>
                <a:gd name="connsiteY199" fmla="*/ 25833 h 5525837"/>
                <a:gd name="connsiteX200" fmla="*/ 4071865 w 6246002"/>
                <a:gd name="connsiteY200" fmla="*/ 17581 h 5525837"/>
                <a:gd name="connsiteX201" fmla="*/ 3998096 w 6246002"/>
                <a:gd name="connsiteY201" fmla="*/ 38795 h 5525837"/>
                <a:gd name="connsiteX202" fmla="*/ 5493551 w 6246002"/>
                <a:gd name="connsiteY202" fmla="*/ 901303 h 5525837"/>
                <a:gd name="connsiteX203" fmla="*/ 5320661 w 6246002"/>
                <a:gd name="connsiteY203" fmla="*/ 937833 h 5525837"/>
                <a:gd name="connsiteX204" fmla="*/ 5320684 w 6246002"/>
                <a:gd name="connsiteY204" fmla="*/ 938062 h 5525837"/>
                <a:gd name="connsiteX205" fmla="*/ 5183387 w 6246002"/>
                <a:gd name="connsiteY205" fmla="*/ 1004607 h 5525837"/>
                <a:gd name="connsiteX206" fmla="*/ 5182930 w 6246002"/>
                <a:gd name="connsiteY206" fmla="*/ 1004538 h 5525837"/>
                <a:gd name="connsiteX207" fmla="*/ 5124065 w 6246002"/>
                <a:gd name="connsiteY207" fmla="*/ 1053002 h 5525837"/>
                <a:gd name="connsiteX208" fmla="*/ 5123699 w 6246002"/>
                <a:gd name="connsiteY208" fmla="*/ 1053002 h 5525837"/>
                <a:gd name="connsiteX209" fmla="*/ 5055394 w 6246002"/>
                <a:gd name="connsiteY209" fmla="*/ 1146842 h 5525837"/>
                <a:gd name="connsiteX210" fmla="*/ 5055074 w 6246002"/>
                <a:gd name="connsiteY210" fmla="*/ 1146865 h 5525837"/>
                <a:gd name="connsiteX211" fmla="*/ 4995135 w 6246002"/>
                <a:gd name="connsiteY211" fmla="*/ 1234441 h 5525837"/>
                <a:gd name="connsiteX212" fmla="*/ 4910096 w 6246002"/>
                <a:gd name="connsiteY212" fmla="*/ 1286882 h 5525837"/>
                <a:gd name="connsiteX213" fmla="*/ 4765209 w 6246002"/>
                <a:gd name="connsiteY213" fmla="*/ 1315137 h 5525837"/>
                <a:gd name="connsiteX214" fmla="*/ 4697338 w 6246002"/>
                <a:gd name="connsiteY214" fmla="*/ 1314909 h 5525837"/>
                <a:gd name="connsiteX215" fmla="*/ 4657995 w 6246002"/>
                <a:gd name="connsiteY215" fmla="*/ 1311868 h 5525837"/>
                <a:gd name="connsiteX216" fmla="*/ 4622243 w 6246002"/>
                <a:gd name="connsiteY216" fmla="*/ 1307959 h 5525837"/>
                <a:gd name="connsiteX217" fmla="*/ 4622311 w 6246002"/>
                <a:gd name="connsiteY217" fmla="*/ 1307273 h 5525837"/>
                <a:gd name="connsiteX218" fmla="*/ 4542667 w 6246002"/>
                <a:gd name="connsiteY218" fmla="*/ 1293969 h 5525837"/>
                <a:gd name="connsiteX219" fmla="*/ 4385070 w 6246002"/>
                <a:gd name="connsiteY219" fmla="*/ 1259907 h 5525837"/>
                <a:gd name="connsiteX220" fmla="*/ 4247933 w 6246002"/>
                <a:gd name="connsiteY220" fmla="*/ 1251998 h 5525837"/>
                <a:gd name="connsiteX221" fmla="*/ 3919549 w 6246002"/>
                <a:gd name="connsiteY221" fmla="*/ 1316509 h 5525837"/>
                <a:gd name="connsiteX222" fmla="*/ 3690080 w 6246002"/>
                <a:gd name="connsiteY222" fmla="*/ 1415721 h 5525837"/>
                <a:gd name="connsiteX223" fmla="*/ 3493507 w 6246002"/>
                <a:gd name="connsiteY223" fmla="*/ 1540788 h 5525837"/>
                <a:gd name="connsiteX224" fmla="*/ 3493233 w 6246002"/>
                <a:gd name="connsiteY224" fmla="*/ 1540697 h 5525837"/>
                <a:gd name="connsiteX225" fmla="*/ 3466944 w 6246002"/>
                <a:gd name="connsiteY225" fmla="*/ 1561659 h 5525837"/>
                <a:gd name="connsiteX226" fmla="*/ 3450827 w 6246002"/>
                <a:gd name="connsiteY226" fmla="*/ 1575787 h 5525837"/>
                <a:gd name="connsiteX227" fmla="*/ 3400947 w 6246002"/>
                <a:gd name="connsiteY227" fmla="*/ 1620295 h 5525837"/>
                <a:gd name="connsiteX228" fmla="*/ 3367000 w 6246002"/>
                <a:gd name="connsiteY228" fmla="*/ 1655888 h 5525837"/>
                <a:gd name="connsiteX229" fmla="*/ 3357399 w 6246002"/>
                <a:gd name="connsiteY229" fmla="*/ 1665147 h 5525837"/>
                <a:gd name="connsiteX230" fmla="*/ 3357124 w 6246002"/>
                <a:gd name="connsiteY230" fmla="*/ 1665032 h 5525837"/>
                <a:gd name="connsiteX231" fmla="*/ 3295219 w 6246002"/>
                <a:gd name="connsiteY231" fmla="*/ 1740402 h 5525837"/>
                <a:gd name="connsiteX232" fmla="*/ 3220924 w 6246002"/>
                <a:gd name="connsiteY232" fmla="*/ 1859274 h 5525837"/>
                <a:gd name="connsiteX233" fmla="*/ 3221473 w 6246002"/>
                <a:gd name="connsiteY233" fmla="*/ 1860691 h 5525837"/>
                <a:gd name="connsiteX234" fmla="*/ 3219781 w 6246002"/>
                <a:gd name="connsiteY234" fmla="*/ 1860965 h 5525837"/>
                <a:gd name="connsiteX235" fmla="*/ 3145875 w 6246002"/>
                <a:gd name="connsiteY235" fmla="*/ 1970716 h 5525837"/>
                <a:gd name="connsiteX236" fmla="*/ 3078461 w 6246002"/>
                <a:gd name="connsiteY236" fmla="*/ 2022266 h 5525837"/>
                <a:gd name="connsiteX237" fmla="*/ 2933414 w 6246002"/>
                <a:gd name="connsiteY237" fmla="*/ 2064579 h 5525837"/>
                <a:gd name="connsiteX238" fmla="*/ 2946833 w 6246002"/>
                <a:gd name="connsiteY238" fmla="*/ 2241356 h 5525837"/>
                <a:gd name="connsiteX239" fmla="*/ 3150630 w 6246002"/>
                <a:gd name="connsiteY239" fmla="*/ 2219913 h 5525837"/>
                <a:gd name="connsiteX240" fmla="*/ 3346220 w 6246002"/>
                <a:gd name="connsiteY240" fmla="*/ 2185418 h 5525837"/>
                <a:gd name="connsiteX241" fmla="*/ 3502971 w 6246002"/>
                <a:gd name="connsiteY241" fmla="*/ 2179726 h 5525837"/>
                <a:gd name="connsiteX242" fmla="*/ 3665003 w 6246002"/>
                <a:gd name="connsiteY242" fmla="*/ 2203088 h 5525837"/>
                <a:gd name="connsiteX243" fmla="*/ 3758112 w 6246002"/>
                <a:gd name="connsiteY243" fmla="*/ 2230063 h 5525837"/>
                <a:gd name="connsiteX244" fmla="*/ 3766661 w 6246002"/>
                <a:gd name="connsiteY244" fmla="*/ 2239139 h 5525837"/>
                <a:gd name="connsiteX245" fmla="*/ 3766776 w 6246002"/>
                <a:gd name="connsiteY245" fmla="*/ 2264033 h 5525837"/>
                <a:gd name="connsiteX246" fmla="*/ 3767141 w 6246002"/>
                <a:gd name="connsiteY246" fmla="*/ 2265976 h 5525837"/>
                <a:gd name="connsiteX247" fmla="*/ 3766158 w 6246002"/>
                <a:gd name="connsiteY247" fmla="*/ 2266022 h 5525837"/>
                <a:gd name="connsiteX248" fmla="*/ 3716529 w 6246002"/>
                <a:gd name="connsiteY248" fmla="*/ 2442844 h 5525837"/>
                <a:gd name="connsiteX249" fmla="*/ 3688228 w 6246002"/>
                <a:gd name="connsiteY249" fmla="*/ 2640812 h 5525837"/>
                <a:gd name="connsiteX250" fmla="*/ 3736463 w 6246002"/>
                <a:gd name="connsiteY250" fmla="*/ 2872795 h 5525837"/>
                <a:gd name="connsiteX251" fmla="*/ 3829869 w 6246002"/>
                <a:gd name="connsiteY251" fmla="*/ 3067928 h 5525837"/>
                <a:gd name="connsiteX252" fmla="*/ 3854878 w 6246002"/>
                <a:gd name="connsiteY252" fmla="*/ 3207488 h 5525837"/>
                <a:gd name="connsiteX253" fmla="*/ 3985271 w 6246002"/>
                <a:gd name="connsiteY253" fmla="*/ 3229616 h 5525837"/>
                <a:gd name="connsiteX254" fmla="*/ 4047451 w 6246002"/>
                <a:gd name="connsiteY254" fmla="*/ 3217775 h 5525837"/>
                <a:gd name="connsiteX255" fmla="*/ 4087204 w 6246002"/>
                <a:gd name="connsiteY255" fmla="*/ 3200630 h 5525837"/>
                <a:gd name="connsiteX256" fmla="*/ 4116831 w 6246002"/>
                <a:gd name="connsiteY256" fmla="*/ 3179667 h 5525837"/>
                <a:gd name="connsiteX257" fmla="*/ 4130227 w 6246002"/>
                <a:gd name="connsiteY257" fmla="*/ 3166272 h 5525837"/>
                <a:gd name="connsiteX258" fmla="*/ 4130135 w 6246002"/>
                <a:gd name="connsiteY258" fmla="*/ 3165974 h 5525837"/>
                <a:gd name="connsiteX259" fmla="*/ 4163739 w 6246002"/>
                <a:gd name="connsiteY259" fmla="*/ 3119020 h 5525837"/>
                <a:gd name="connsiteX260" fmla="*/ 4240183 w 6246002"/>
                <a:gd name="connsiteY260" fmla="*/ 3019350 h 5525837"/>
                <a:gd name="connsiteX261" fmla="*/ 4385184 w 6246002"/>
                <a:gd name="connsiteY261" fmla="*/ 2921349 h 5525837"/>
                <a:gd name="connsiteX262" fmla="*/ 4385642 w 6246002"/>
                <a:gd name="connsiteY262" fmla="*/ 2919772 h 5525837"/>
                <a:gd name="connsiteX263" fmla="*/ 4386990 w 6246002"/>
                <a:gd name="connsiteY263" fmla="*/ 2920390 h 5525837"/>
                <a:gd name="connsiteX264" fmla="*/ 4402169 w 6246002"/>
                <a:gd name="connsiteY264" fmla="*/ 2916275 h 5525837"/>
                <a:gd name="connsiteX265" fmla="*/ 4402238 w 6246002"/>
                <a:gd name="connsiteY265" fmla="*/ 2916023 h 5525837"/>
                <a:gd name="connsiteX266" fmla="*/ 4413417 w 6246002"/>
                <a:gd name="connsiteY266" fmla="*/ 2913417 h 5525837"/>
                <a:gd name="connsiteX267" fmla="*/ 4425464 w 6246002"/>
                <a:gd name="connsiteY267" fmla="*/ 2910719 h 5525837"/>
                <a:gd name="connsiteX268" fmla="*/ 4487003 w 6246002"/>
                <a:gd name="connsiteY268" fmla="*/ 2903176 h 5525837"/>
                <a:gd name="connsiteX269" fmla="*/ 4524310 w 6246002"/>
                <a:gd name="connsiteY269" fmla="*/ 2902398 h 5525837"/>
                <a:gd name="connsiteX270" fmla="*/ 4636896 w 6246002"/>
                <a:gd name="connsiteY270" fmla="*/ 2902239 h 5525837"/>
                <a:gd name="connsiteX271" fmla="*/ 4698778 w 6246002"/>
                <a:gd name="connsiteY271" fmla="*/ 2898032 h 5525837"/>
                <a:gd name="connsiteX272" fmla="*/ 4787521 w 6246002"/>
                <a:gd name="connsiteY272" fmla="*/ 2883448 h 5525837"/>
                <a:gd name="connsiteX273" fmla="*/ 4815890 w 6246002"/>
                <a:gd name="connsiteY273" fmla="*/ 2876041 h 5525837"/>
                <a:gd name="connsiteX274" fmla="*/ 4815890 w 6246002"/>
                <a:gd name="connsiteY274" fmla="*/ 2875767 h 5525837"/>
                <a:gd name="connsiteX275" fmla="*/ 4832098 w 6246002"/>
                <a:gd name="connsiteY275" fmla="*/ 2871103 h 5525837"/>
                <a:gd name="connsiteX276" fmla="*/ 4832532 w 6246002"/>
                <a:gd name="connsiteY276" fmla="*/ 2870555 h 5525837"/>
                <a:gd name="connsiteX277" fmla="*/ 4939928 w 6246002"/>
                <a:gd name="connsiteY277" fmla="*/ 2818274 h 5525837"/>
                <a:gd name="connsiteX278" fmla="*/ 4940545 w 6246002"/>
                <a:gd name="connsiteY278" fmla="*/ 2818274 h 5525837"/>
                <a:gd name="connsiteX279" fmla="*/ 5008485 w 6246002"/>
                <a:gd name="connsiteY279" fmla="*/ 2738721 h 5525837"/>
                <a:gd name="connsiteX280" fmla="*/ 5008896 w 6246002"/>
                <a:gd name="connsiteY280" fmla="*/ 2738469 h 5525837"/>
                <a:gd name="connsiteX281" fmla="*/ 5021172 w 6246002"/>
                <a:gd name="connsiteY281" fmla="*/ 2692338 h 5525837"/>
                <a:gd name="connsiteX282" fmla="*/ 5022018 w 6246002"/>
                <a:gd name="connsiteY282" fmla="*/ 2589285 h 5525837"/>
                <a:gd name="connsiteX283" fmla="*/ 5035871 w 6246002"/>
                <a:gd name="connsiteY283" fmla="*/ 2441084 h 5525837"/>
                <a:gd name="connsiteX284" fmla="*/ 5036169 w 6246002"/>
                <a:gd name="connsiteY284" fmla="*/ 2441084 h 5525837"/>
                <a:gd name="connsiteX285" fmla="*/ 5069704 w 6246002"/>
                <a:gd name="connsiteY285" fmla="*/ 2362994 h 5525837"/>
                <a:gd name="connsiteX286" fmla="*/ 5111447 w 6246002"/>
                <a:gd name="connsiteY286" fmla="*/ 2286527 h 5525837"/>
                <a:gd name="connsiteX287" fmla="*/ 5187890 w 6246002"/>
                <a:gd name="connsiteY287" fmla="*/ 2136131 h 5525837"/>
                <a:gd name="connsiteX288" fmla="*/ 5228513 w 6246002"/>
                <a:gd name="connsiteY288" fmla="*/ 2088628 h 5525837"/>
                <a:gd name="connsiteX289" fmla="*/ 5264974 w 6246002"/>
                <a:gd name="connsiteY289" fmla="*/ 2062979 h 5525837"/>
                <a:gd name="connsiteX290" fmla="*/ 5347133 w 6246002"/>
                <a:gd name="connsiteY290" fmla="*/ 2026243 h 5525837"/>
                <a:gd name="connsiteX291" fmla="*/ 5492431 w 6246002"/>
                <a:gd name="connsiteY291" fmla="*/ 1983838 h 5525837"/>
                <a:gd name="connsiteX292" fmla="*/ 5588603 w 6246002"/>
                <a:gd name="connsiteY292" fmla="*/ 1965527 h 5525837"/>
                <a:gd name="connsiteX293" fmla="*/ 5653754 w 6246002"/>
                <a:gd name="connsiteY293" fmla="*/ 1936769 h 5525837"/>
                <a:gd name="connsiteX294" fmla="*/ 5709716 w 6246002"/>
                <a:gd name="connsiteY294" fmla="*/ 1835477 h 5525837"/>
                <a:gd name="connsiteX295" fmla="*/ 5710196 w 6246002"/>
                <a:gd name="connsiteY295" fmla="*/ 1835019 h 5525837"/>
                <a:gd name="connsiteX296" fmla="*/ 5733810 w 6246002"/>
                <a:gd name="connsiteY296" fmla="*/ 1672096 h 5525837"/>
                <a:gd name="connsiteX297" fmla="*/ 5755275 w 6246002"/>
                <a:gd name="connsiteY297" fmla="*/ 1565546 h 5525837"/>
                <a:gd name="connsiteX298" fmla="*/ 5755824 w 6246002"/>
                <a:gd name="connsiteY298" fmla="*/ 1565294 h 5525837"/>
                <a:gd name="connsiteX299" fmla="*/ 5764763 w 6246002"/>
                <a:gd name="connsiteY299" fmla="*/ 1539851 h 5525837"/>
                <a:gd name="connsiteX300" fmla="*/ 5765174 w 6246002"/>
                <a:gd name="connsiteY300" fmla="*/ 1539737 h 5525837"/>
                <a:gd name="connsiteX301" fmla="*/ 5851287 w 6246002"/>
                <a:gd name="connsiteY301" fmla="*/ 1409732 h 5525837"/>
                <a:gd name="connsiteX302" fmla="*/ 5954615 w 6246002"/>
                <a:gd name="connsiteY302" fmla="*/ 1332488 h 5525837"/>
                <a:gd name="connsiteX303" fmla="*/ 6063543 w 6246002"/>
                <a:gd name="connsiteY303" fmla="*/ 1272275 h 5525837"/>
                <a:gd name="connsiteX304" fmla="*/ 6155508 w 6246002"/>
                <a:gd name="connsiteY304" fmla="*/ 1211056 h 5525837"/>
                <a:gd name="connsiteX305" fmla="*/ 6214944 w 6246002"/>
                <a:gd name="connsiteY305" fmla="*/ 1126999 h 5525837"/>
                <a:gd name="connsiteX306" fmla="*/ 6227723 w 6246002"/>
                <a:gd name="connsiteY306" fmla="*/ 1078125 h 5525837"/>
                <a:gd name="connsiteX307" fmla="*/ 6220957 w 6246002"/>
                <a:gd name="connsiteY307" fmla="*/ 1014665 h 5525837"/>
                <a:gd name="connsiteX308" fmla="*/ 6184563 w 6246002"/>
                <a:gd name="connsiteY308" fmla="*/ 973517 h 5525837"/>
                <a:gd name="connsiteX309" fmla="*/ 6149176 w 6246002"/>
                <a:gd name="connsiteY309" fmla="*/ 982753 h 5525837"/>
                <a:gd name="connsiteX310" fmla="*/ 5932395 w 6246002"/>
                <a:gd name="connsiteY310" fmla="*/ 988559 h 5525837"/>
                <a:gd name="connsiteX311" fmla="*/ 5859700 w 6246002"/>
                <a:gd name="connsiteY311" fmla="*/ 953263 h 5525837"/>
                <a:gd name="connsiteX312" fmla="*/ 5859357 w 6246002"/>
                <a:gd name="connsiteY312" fmla="*/ 953332 h 5525837"/>
                <a:gd name="connsiteX313" fmla="*/ 5799418 w 6246002"/>
                <a:gd name="connsiteY313" fmla="*/ 929123 h 5525837"/>
                <a:gd name="connsiteX314" fmla="*/ 5721443 w 6246002"/>
                <a:gd name="connsiteY314" fmla="*/ 908412 h 5525837"/>
                <a:gd name="connsiteX315" fmla="*/ 5493551 w 6246002"/>
                <a:gd name="connsiteY315" fmla="*/ 901303 h 5525837"/>
                <a:gd name="connsiteX316" fmla="*/ 1625754 w 6246002"/>
                <a:gd name="connsiteY316" fmla="*/ 1073027 h 5525837"/>
                <a:gd name="connsiteX317" fmla="*/ 1100202 w 6246002"/>
                <a:gd name="connsiteY317" fmla="*/ 1175988 h 5525837"/>
                <a:gd name="connsiteX318" fmla="*/ 882072 w 6246002"/>
                <a:gd name="connsiteY318" fmla="*/ 1296186 h 5525837"/>
                <a:gd name="connsiteX319" fmla="*/ 856857 w 6246002"/>
                <a:gd name="connsiteY319" fmla="*/ 1315389 h 5525837"/>
                <a:gd name="connsiteX320" fmla="*/ 836535 w 6246002"/>
                <a:gd name="connsiteY320" fmla="*/ 1331665 h 5525837"/>
                <a:gd name="connsiteX321" fmla="*/ 812760 w 6246002"/>
                <a:gd name="connsiteY321" fmla="*/ 1351599 h 5525837"/>
                <a:gd name="connsiteX322" fmla="*/ 780871 w 6246002"/>
                <a:gd name="connsiteY322" fmla="*/ 1379877 h 5525837"/>
                <a:gd name="connsiteX323" fmla="*/ 780482 w 6246002"/>
                <a:gd name="connsiteY323" fmla="*/ 1379877 h 5525837"/>
                <a:gd name="connsiteX324" fmla="*/ 714577 w 6246002"/>
                <a:gd name="connsiteY324" fmla="*/ 1440410 h 5525837"/>
                <a:gd name="connsiteX325" fmla="*/ 682756 w 6246002"/>
                <a:gd name="connsiteY325" fmla="*/ 1469442 h 5525837"/>
                <a:gd name="connsiteX326" fmla="*/ 682299 w 6246002"/>
                <a:gd name="connsiteY326" fmla="*/ 1469488 h 5525837"/>
                <a:gd name="connsiteX327" fmla="*/ 626017 w 6246002"/>
                <a:gd name="connsiteY327" fmla="*/ 1519757 h 5525837"/>
                <a:gd name="connsiteX328" fmla="*/ 625126 w 6246002"/>
                <a:gd name="connsiteY328" fmla="*/ 1519871 h 5525837"/>
                <a:gd name="connsiteX329" fmla="*/ 460671 w 6246002"/>
                <a:gd name="connsiteY329" fmla="*/ 1646379 h 5525837"/>
                <a:gd name="connsiteX330" fmla="*/ 460671 w 6246002"/>
                <a:gd name="connsiteY330" fmla="*/ 1646767 h 5525837"/>
                <a:gd name="connsiteX331" fmla="*/ 414151 w 6246002"/>
                <a:gd name="connsiteY331" fmla="*/ 1678771 h 5525837"/>
                <a:gd name="connsiteX332" fmla="*/ 570719 w 6246002"/>
                <a:gd name="connsiteY332" fmla="*/ 1780247 h 5525837"/>
                <a:gd name="connsiteX333" fmla="*/ 698049 w 6246002"/>
                <a:gd name="connsiteY333" fmla="*/ 1925705 h 5525837"/>
                <a:gd name="connsiteX334" fmla="*/ 698529 w 6246002"/>
                <a:gd name="connsiteY334" fmla="*/ 1925796 h 5525837"/>
                <a:gd name="connsiteX335" fmla="*/ 728384 w 6246002"/>
                <a:gd name="connsiteY335" fmla="*/ 1962212 h 5525837"/>
                <a:gd name="connsiteX336" fmla="*/ 729001 w 6246002"/>
                <a:gd name="connsiteY336" fmla="*/ 1962304 h 5525837"/>
                <a:gd name="connsiteX337" fmla="*/ 762651 w 6246002"/>
                <a:gd name="connsiteY337" fmla="*/ 2001143 h 5525837"/>
                <a:gd name="connsiteX338" fmla="*/ 793970 w 6246002"/>
                <a:gd name="connsiteY338" fmla="*/ 2034130 h 5525837"/>
                <a:gd name="connsiteX339" fmla="*/ 794381 w 6246002"/>
                <a:gd name="connsiteY339" fmla="*/ 2034130 h 5525837"/>
                <a:gd name="connsiteX340" fmla="*/ 822156 w 6246002"/>
                <a:gd name="connsiteY340" fmla="*/ 2061059 h 5525837"/>
                <a:gd name="connsiteX341" fmla="*/ 837884 w 6246002"/>
                <a:gd name="connsiteY341" fmla="*/ 2075324 h 5525837"/>
                <a:gd name="connsiteX342" fmla="*/ 848399 w 6246002"/>
                <a:gd name="connsiteY342" fmla="*/ 2088034 h 5525837"/>
                <a:gd name="connsiteX343" fmla="*/ 841450 w 6246002"/>
                <a:gd name="connsiteY343" fmla="*/ 2096035 h 5525837"/>
                <a:gd name="connsiteX344" fmla="*/ 821836 w 6246002"/>
                <a:gd name="connsiteY344" fmla="*/ 2084582 h 5525837"/>
                <a:gd name="connsiteX345" fmla="*/ 631641 w 6246002"/>
                <a:gd name="connsiteY345" fmla="*/ 1872487 h 5525837"/>
                <a:gd name="connsiteX346" fmla="*/ 497224 w 6246002"/>
                <a:gd name="connsiteY346" fmla="*/ 1741796 h 5525837"/>
                <a:gd name="connsiteX347" fmla="*/ 375654 w 6246002"/>
                <a:gd name="connsiteY347" fmla="*/ 1687207 h 5525837"/>
                <a:gd name="connsiteX348" fmla="*/ 240026 w 6246002"/>
                <a:gd name="connsiteY348" fmla="*/ 1705380 h 5525837"/>
                <a:gd name="connsiteX349" fmla="*/ 159605 w 6246002"/>
                <a:gd name="connsiteY349" fmla="*/ 1775561 h 5525837"/>
                <a:gd name="connsiteX350" fmla="*/ 80440 w 6246002"/>
                <a:gd name="connsiteY350" fmla="*/ 1863663 h 5525837"/>
                <a:gd name="connsiteX351" fmla="*/ 23885 w 6246002"/>
                <a:gd name="connsiteY351" fmla="*/ 1929866 h 5525837"/>
                <a:gd name="connsiteX352" fmla="*/ 22879 w 6246002"/>
                <a:gd name="connsiteY352" fmla="*/ 1986810 h 5525837"/>
                <a:gd name="connsiteX353" fmla="*/ 84167 w 6246002"/>
                <a:gd name="connsiteY353" fmla="*/ 2079393 h 5525837"/>
                <a:gd name="connsiteX354" fmla="*/ 109061 w 6246002"/>
                <a:gd name="connsiteY354" fmla="*/ 2119078 h 5525837"/>
                <a:gd name="connsiteX355" fmla="*/ 101700 w 6246002"/>
                <a:gd name="connsiteY355" fmla="*/ 2190058 h 5525837"/>
                <a:gd name="connsiteX356" fmla="*/ 111347 w 6246002"/>
                <a:gd name="connsiteY356" fmla="*/ 2379293 h 5525837"/>
                <a:gd name="connsiteX357" fmla="*/ 190946 w 6246002"/>
                <a:gd name="connsiteY357" fmla="*/ 2471076 h 5525837"/>
                <a:gd name="connsiteX358" fmla="*/ 357206 w 6246002"/>
                <a:gd name="connsiteY358" fmla="*/ 2503469 h 5525837"/>
                <a:gd name="connsiteX359" fmla="*/ 502139 w 6246002"/>
                <a:gd name="connsiteY359" fmla="*/ 2456354 h 5525837"/>
                <a:gd name="connsiteX360" fmla="*/ 563038 w 6246002"/>
                <a:gd name="connsiteY360" fmla="*/ 2400804 h 5525837"/>
                <a:gd name="connsiteX361" fmla="*/ 641013 w 6246002"/>
                <a:gd name="connsiteY361" fmla="*/ 2291351 h 5525837"/>
                <a:gd name="connsiteX362" fmla="*/ 798564 w 6246002"/>
                <a:gd name="connsiteY362" fmla="*/ 2117638 h 5525837"/>
                <a:gd name="connsiteX363" fmla="*/ 738877 w 6246002"/>
                <a:gd name="connsiteY363" fmla="*/ 2118758 h 5525837"/>
                <a:gd name="connsiteX364" fmla="*/ 726921 w 6246002"/>
                <a:gd name="connsiteY364" fmla="*/ 2121044 h 5525837"/>
                <a:gd name="connsiteX365" fmla="*/ 532154 w 6246002"/>
                <a:gd name="connsiteY365" fmla="*/ 2205786 h 5525837"/>
                <a:gd name="connsiteX366" fmla="*/ 417740 w 6246002"/>
                <a:gd name="connsiteY366" fmla="*/ 2285521 h 5525837"/>
                <a:gd name="connsiteX367" fmla="*/ 313292 w 6246002"/>
                <a:gd name="connsiteY367" fmla="*/ 2346832 h 5525837"/>
                <a:gd name="connsiteX368" fmla="*/ 253925 w 6246002"/>
                <a:gd name="connsiteY368" fmla="*/ 2329961 h 5525837"/>
                <a:gd name="connsiteX369" fmla="*/ 195403 w 6246002"/>
                <a:gd name="connsiteY369" fmla="*/ 2249197 h 5525837"/>
                <a:gd name="connsiteX370" fmla="*/ 110730 w 6246002"/>
                <a:gd name="connsiteY370" fmla="*/ 2036850 h 5525837"/>
                <a:gd name="connsiteX371" fmla="*/ 105564 w 6246002"/>
                <a:gd name="connsiteY371" fmla="*/ 1999863 h 5525837"/>
                <a:gd name="connsiteX372" fmla="*/ 82566 w 6246002"/>
                <a:gd name="connsiteY372" fmla="*/ 2015682 h 5525837"/>
                <a:gd name="connsiteX373" fmla="*/ 75708 w 6246002"/>
                <a:gd name="connsiteY373" fmla="*/ 2000457 h 5525837"/>
                <a:gd name="connsiteX374" fmla="*/ 176681 w 6246002"/>
                <a:gd name="connsiteY374" fmla="*/ 1906937 h 5525837"/>
                <a:gd name="connsiteX375" fmla="*/ 240666 w 6246002"/>
                <a:gd name="connsiteY375" fmla="*/ 1842906 h 5525837"/>
                <a:gd name="connsiteX376" fmla="*/ 247684 w 6246002"/>
                <a:gd name="connsiteY376" fmla="*/ 1840460 h 5525837"/>
                <a:gd name="connsiteX377" fmla="*/ 243341 w 6246002"/>
                <a:gd name="connsiteY377" fmla="*/ 1836482 h 5525837"/>
                <a:gd name="connsiteX378" fmla="*/ 243272 w 6246002"/>
                <a:gd name="connsiteY378" fmla="*/ 1825944 h 5525837"/>
                <a:gd name="connsiteX379" fmla="*/ 259114 w 6246002"/>
                <a:gd name="connsiteY379" fmla="*/ 1824504 h 5525837"/>
                <a:gd name="connsiteX380" fmla="*/ 291187 w 6246002"/>
                <a:gd name="connsiteY380" fmla="*/ 1844826 h 5525837"/>
                <a:gd name="connsiteX381" fmla="*/ 441628 w 6246002"/>
                <a:gd name="connsiteY381" fmla="*/ 1989690 h 5525837"/>
                <a:gd name="connsiteX382" fmla="*/ 617696 w 6246002"/>
                <a:gd name="connsiteY382" fmla="*/ 2080833 h 5525837"/>
                <a:gd name="connsiteX383" fmla="*/ 800622 w 6246002"/>
                <a:gd name="connsiteY383" fmla="*/ 2099944 h 5525837"/>
                <a:gd name="connsiteX384" fmla="*/ 818567 w 6246002"/>
                <a:gd name="connsiteY384" fmla="*/ 2101659 h 5525837"/>
                <a:gd name="connsiteX385" fmla="*/ 826362 w 6246002"/>
                <a:gd name="connsiteY385" fmla="*/ 2105773 h 5525837"/>
                <a:gd name="connsiteX386" fmla="*/ 826614 w 6246002"/>
                <a:gd name="connsiteY386" fmla="*/ 2115420 h 5525837"/>
                <a:gd name="connsiteX387" fmla="*/ 810955 w 6246002"/>
                <a:gd name="connsiteY387" fmla="*/ 2130073 h 5525837"/>
                <a:gd name="connsiteX388" fmla="*/ 677841 w 6246002"/>
                <a:gd name="connsiteY388" fmla="*/ 2270342 h 5525837"/>
                <a:gd name="connsiteX389" fmla="*/ 540567 w 6246002"/>
                <a:gd name="connsiteY389" fmla="*/ 2449290 h 5525837"/>
                <a:gd name="connsiteX390" fmla="*/ 523239 w 6246002"/>
                <a:gd name="connsiteY390" fmla="*/ 2463121 h 5525837"/>
                <a:gd name="connsiteX391" fmla="*/ 469426 w 6246002"/>
                <a:gd name="connsiteY391" fmla="*/ 2494119 h 5525837"/>
                <a:gd name="connsiteX392" fmla="*/ 469106 w 6246002"/>
                <a:gd name="connsiteY392" fmla="*/ 2493982 h 5525837"/>
                <a:gd name="connsiteX393" fmla="*/ 295187 w 6246002"/>
                <a:gd name="connsiteY393" fmla="*/ 2519859 h 5525837"/>
                <a:gd name="connsiteX394" fmla="*/ 381324 w 6246002"/>
                <a:gd name="connsiteY394" fmla="*/ 2577147 h 5525837"/>
                <a:gd name="connsiteX395" fmla="*/ 525662 w 6246002"/>
                <a:gd name="connsiteY395" fmla="*/ 2733006 h 5525837"/>
                <a:gd name="connsiteX396" fmla="*/ 1168554 w 6246002"/>
                <a:gd name="connsiteY396" fmla="*/ 3200859 h 5525837"/>
                <a:gd name="connsiteX397" fmla="*/ 1447491 w 6246002"/>
                <a:gd name="connsiteY397" fmla="*/ 3283040 h 5525837"/>
                <a:gd name="connsiteX398" fmla="*/ 1763005 w 6246002"/>
                <a:gd name="connsiteY398" fmla="*/ 3331755 h 5525837"/>
                <a:gd name="connsiteX399" fmla="*/ 1677646 w 6246002"/>
                <a:gd name="connsiteY399" fmla="*/ 3082627 h 5525837"/>
                <a:gd name="connsiteX400" fmla="*/ 1583165 w 6246002"/>
                <a:gd name="connsiteY400" fmla="*/ 2859673 h 5525837"/>
                <a:gd name="connsiteX401" fmla="*/ 1456292 w 6246002"/>
                <a:gd name="connsiteY401" fmla="*/ 2682668 h 5525837"/>
                <a:gd name="connsiteX402" fmla="*/ 1455972 w 6246002"/>
                <a:gd name="connsiteY402" fmla="*/ 2682714 h 5525837"/>
                <a:gd name="connsiteX403" fmla="*/ 1411235 w 6246002"/>
                <a:gd name="connsiteY403" fmla="*/ 2638526 h 5525837"/>
                <a:gd name="connsiteX404" fmla="*/ 1410961 w 6246002"/>
                <a:gd name="connsiteY404" fmla="*/ 2638594 h 5525837"/>
                <a:gd name="connsiteX405" fmla="*/ 1392079 w 6246002"/>
                <a:gd name="connsiteY405" fmla="*/ 2620260 h 5525837"/>
                <a:gd name="connsiteX406" fmla="*/ 1359229 w 6246002"/>
                <a:gd name="connsiteY406" fmla="*/ 2587022 h 5525837"/>
                <a:gd name="connsiteX407" fmla="*/ 1343387 w 6246002"/>
                <a:gd name="connsiteY407" fmla="*/ 2569260 h 5525837"/>
                <a:gd name="connsiteX408" fmla="*/ 1297873 w 6246002"/>
                <a:gd name="connsiteY408" fmla="*/ 2498211 h 5525837"/>
                <a:gd name="connsiteX409" fmla="*/ 1278579 w 6246002"/>
                <a:gd name="connsiteY409" fmla="*/ 2419070 h 5525837"/>
                <a:gd name="connsiteX410" fmla="*/ 1283425 w 6246002"/>
                <a:gd name="connsiteY410" fmla="*/ 2374332 h 5525837"/>
                <a:gd name="connsiteX411" fmla="*/ 1318424 w 6246002"/>
                <a:gd name="connsiteY411" fmla="*/ 2351313 h 5525837"/>
                <a:gd name="connsiteX412" fmla="*/ 1419328 w 6246002"/>
                <a:gd name="connsiteY412" fmla="*/ 2287830 h 5525837"/>
                <a:gd name="connsiteX413" fmla="*/ 1483564 w 6246002"/>
                <a:gd name="connsiteY413" fmla="*/ 2171884 h 5525837"/>
                <a:gd name="connsiteX414" fmla="*/ 1499544 w 6246002"/>
                <a:gd name="connsiteY414" fmla="*/ 2118986 h 5525837"/>
                <a:gd name="connsiteX415" fmla="*/ 1529924 w 6246002"/>
                <a:gd name="connsiteY415" fmla="*/ 2111648 h 5525837"/>
                <a:gd name="connsiteX416" fmla="*/ 1822372 w 6246002"/>
                <a:gd name="connsiteY416" fmla="*/ 2074912 h 5525837"/>
                <a:gd name="connsiteX417" fmla="*/ 2148905 w 6246002"/>
                <a:gd name="connsiteY417" fmla="*/ 2093383 h 5525837"/>
                <a:gd name="connsiteX418" fmla="*/ 2442976 w 6246002"/>
                <a:gd name="connsiteY418" fmla="*/ 2159471 h 5525837"/>
                <a:gd name="connsiteX419" fmla="*/ 2601213 w 6246002"/>
                <a:gd name="connsiteY419" fmla="*/ 2205397 h 5525837"/>
                <a:gd name="connsiteX420" fmla="*/ 2619432 w 6246002"/>
                <a:gd name="connsiteY420" fmla="*/ 2209923 h 5525837"/>
                <a:gd name="connsiteX421" fmla="*/ 2619295 w 6246002"/>
                <a:gd name="connsiteY421" fmla="*/ 2210289 h 5525837"/>
                <a:gd name="connsiteX422" fmla="*/ 2650705 w 6246002"/>
                <a:gd name="connsiteY422" fmla="*/ 2217399 h 5525837"/>
                <a:gd name="connsiteX423" fmla="*/ 2650682 w 6246002"/>
                <a:gd name="connsiteY423" fmla="*/ 2217673 h 5525837"/>
                <a:gd name="connsiteX424" fmla="*/ 2670204 w 6246002"/>
                <a:gd name="connsiteY424" fmla="*/ 2221765 h 5525837"/>
                <a:gd name="connsiteX425" fmla="*/ 2929025 w 6246002"/>
                <a:gd name="connsiteY425" fmla="*/ 2242385 h 5525837"/>
                <a:gd name="connsiteX426" fmla="*/ 2907422 w 6246002"/>
                <a:gd name="connsiteY426" fmla="*/ 2002766 h 5525837"/>
                <a:gd name="connsiteX427" fmla="*/ 2829790 w 6246002"/>
                <a:gd name="connsiteY427" fmla="*/ 1701814 h 5525837"/>
                <a:gd name="connsiteX428" fmla="*/ 2705043 w 6246002"/>
                <a:gd name="connsiteY428" fmla="*/ 1470311 h 5525837"/>
                <a:gd name="connsiteX429" fmla="*/ 2705134 w 6246002"/>
                <a:gd name="connsiteY429" fmla="*/ 1470105 h 5525837"/>
                <a:gd name="connsiteX430" fmla="*/ 2636874 w 6246002"/>
                <a:gd name="connsiteY430" fmla="*/ 1385272 h 5525837"/>
                <a:gd name="connsiteX431" fmla="*/ 2591269 w 6246002"/>
                <a:gd name="connsiteY431" fmla="*/ 1338706 h 5525837"/>
                <a:gd name="connsiteX432" fmla="*/ 2554487 w 6246002"/>
                <a:gd name="connsiteY432" fmla="*/ 1306359 h 5525837"/>
                <a:gd name="connsiteX433" fmla="*/ 2361800 w 6246002"/>
                <a:gd name="connsiteY433" fmla="*/ 1187258 h 5525837"/>
                <a:gd name="connsiteX434" fmla="*/ 2055270 w 6246002"/>
                <a:gd name="connsiteY434" fmla="*/ 1099110 h 5525837"/>
                <a:gd name="connsiteX435" fmla="*/ 1625754 w 6246002"/>
                <a:gd name="connsiteY435" fmla="*/ 1073027 h 5525837"/>
                <a:gd name="connsiteX436" fmla="*/ 205416 w 6246002"/>
                <a:gd name="connsiteY436" fmla="*/ 1899005 h 5525837"/>
                <a:gd name="connsiteX437" fmla="*/ 143945 w 6246002"/>
                <a:gd name="connsiteY437" fmla="*/ 1968065 h 5525837"/>
                <a:gd name="connsiteX438" fmla="*/ 126892 w 6246002"/>
                <a:gd name="connsiteY438" fmla="*/ 1994719 h 5525837"/>
                <a:gd name="connsiteX439" fmla="*/ 125520 w 6246002"/>
                <a:gd name="connsiteY439" fmla="*/ 2026358 h 5525837"/>
                <a:gd name="connsiteX440" fmla="*/ 166234 w 6246002"/>
                <a:gd name="connsiteY440" fmla="*/ 2134234 h 5525837"/>
                <a:gd name="connsiteX441" fmla="*/ 172840 w 6246002"/>
                <a:gd name="connsiteY441" fmla="*/ 2151562 h 5525837"/>
                <a:gd name="connsiteX442" fmla="*/ 213166 w 6246002"/>
                <a:gd name="connsiteY442" fmla="*/ 2245379 h 5525837"/>
                <a:gd name="connsiteX443" fmla="*/ 262863 w 6246002"/>
                <a:gd name="connsiteY443" fmla="*/ 2314531 h 5525837"/>
                <a:gd name="connsiteX444" fmla="*/ 306686 w 6246002"/>
                <a:gd name="connsiteY444" fmla="*/ 2330327 h 5525837"/>
                <a:gd name="connsiteX445" fmla="*/ 368705 w 6246002"/>
                <a:gd name="connsiteY445" fmla="*/ 2299786 h 5525837"/>
                <a:gd name="connsiteX446" fmla="*/ 475964 w 6246002"/>
                <a:gd name="connsiteY446" fmla="*/ 2220119 h 5525837"/>
                <a:gd name="connsiteX447" fmla="*/ 628257 w 6246002"/>
                <a:gd name="connsiteY447" fmla="*/ 2139012 h 5525837"/>
                <a:gd name="connsiteX448" fmla="*/ 688768 w 6246002"/>
                <a:gd name="connsiteY448" fmla="*/ 2114575 h 5525837"/>
                <a:gd name="connsiteX449" fmla="*/ 453630 w 6246002"/>
                <a:gd name="connsiteY449" fmla="*/ 2020300 h 5525837"/>
                <a:gd name="connsiteX450" fmla="*/ 408687 w 6246002"/>
                <a:gd name="connsiteY450" fmla="*/ 1985552 h 5525837"/>
                <a:gd name="connsiteX451" fmla="*/ 270110 w 6246002"/>
                <a:gd name="connsiteY451" fmla="*/ 1849124 h 5525837"/>
                <a:gd name="connsiteX452" fmla="*/ 205416 w 6246002"/>
                <a:gd name="connsiteY452" fmla="*/ 1899005 h 5525837"/>
                <a:gd name="connsiteX453" fmla="*/ 1678400 w 6246002"/>
                <a:gd name="connsiteY453" fmla="*/ 2105888 h 5525837"/>
                <a:gd name="connsiteX454" fmla="*/ 1512619 w 6246002"/>
                <a:gd name="connsiteY454" fmla="*/ 2133205 h 5525837"/>
                <a:gd name="connsiteX455" fmla="*/ 1471334 w 6246002"/>
                <a:gd name="connsiteY455" fmla="*/ 2246225 h 5525837"/>
                <a:gd name="connsiteX456" fmla="*/ 1405840 w 6246002"/>
                <a:gd name="connsiteY456" fmla="*/ 2322555 h 5525837"/>
                <a:gd name="connsiteX457" fmla="*/ 1306674 w 6246002"/>
                <a:gd name="connsiteY457" fmla="*/ 2376664 h 5525837"/>
                <a:gd name="connsiteX458" fmla="*/ 1294832 w 6246002"/>
                <a:gd name="connsiteY458" fmla="*/ 2407731 h 5525837"/>
                <a:gd name="connsiteX459" fmla="*/ 1313257 w 6246002"/>
                <a:gd name="connsiteY459" fmla="*/ 2489456 h 5525837"/>
                <a:gd name="connsiteX460" fmla="*/ 1401246 w 6246002"/>
                <a:gd name="connsiteY460" fmla="*/ 2604670 h 5525837"/>
                <a:gd name="connsiteX461" fmla="*/ 1501212 w 6246002"/>
                <a:gd name="connsiteY461" fmla="*/ 2705871 h 5525837"/>
                <a:gd name="connsiteX462" fmla="*/ 1621456 w 6246002"/>
                <a:gd name="connsiteY462" fmla="*/ 2896706 h 5525837"/>
                <a:gd name="connsiteX463" fmla="*/ 1720257 w 6246002"/>
                <a:gd name="connsiteY463" fmla="*/ 3151687 h 5525837"/>
                <a:gd name="connsiteX464" fmla="*/ 1734247 w 6246002"/>
                <a:gd name="connsiteY464" fmla="*/ 3193109 h 5525837"/>
                <a:gd name="connsiteX465" fmla="*/ 1751987 w 6246002"/>
                <a:gd name="connsiteY465" fmla="*/ 3246167 h 5525837"/>
                <a:gd name="connsiteX466" fmla="*/ 1825161 w 6246002"/>
                <a:gd name="connsiteY466" fmla="*/ 3455199 h 5525837"/>
                <a:gd name="connsiteX467" fmla="*/ 1896233 w 6246002"/>
                <a:gd name="connsiteY467" fmla="*/ 3692531 h 5525837"/>
                <a:gd name="connsiteX468" fmla="*/ 1896713 w 6246002"/>
                <a:gd name="connsiteY468" fmla="*/ 3691731 h 5525837"/>
                <a:gd name="connsiteX469" fmla="*/ 1913515 w 6246002"/>
                <a:gd name="connsiteY469" fmla="*/ 3770919 h 5525837"/>
                <a:gd name="connsiteX470" fmla="*/ 1918750 w 6246002"/>
                <a:gd name="connsiteY470" fmla="*/ 3799173 h 5525837"/>
                <a:gd name="connsiteX471" fmla="*/ 1919025 w 6246002"/>
                <a:gd name="connsiteY471" fmla="*/ 3799014 h 5525837"/>
                <a:gd name="connsiteX472" fmla="*/ 1927048 w 6246002"/>
                <a:gd name="connsiteY472" fmla="*/ 3843636 h 5525837"/>
                <a:gd name="connsiteX473" fmla="*/ 1947257 w 6246002"/>
                <a:gd name="connsiteY473" fmla="*/ 3971172 h 5525837"/>
                <a:gd name="connsiteX474" fmla="*/ 1991536 w 6246002"/>
                <a:gd name="connsiteY474" fmla="*/ 4259300 h 5525837"/>
                <a:gd name="connsiteX475" fmla="*/ 2049029 w 6246002"/>
                <a:gd name="connsiteY475" fmla="*/ 4451232 h 5525837"/>
                <a:gd name="connsiteX476" fmla="*/ 2118615 w 6246002"/>
                <a:gd name="connsiteY476" fmla="*/ 4536180 h 5525837"/>
                <a:gd name="connsiteX477" fmla="*/ 2150939 w 6246002"/>
                <a:gd name="connsiteY477" fmla="*/ 4551268 h 5525837"/>
                <a:gd name="connsiteX478" fmla="*/ 2150871 w 6246002"/>
                <a:gd name="connsiteY478" fmla="*/ 4549713 h 5525837"/>
                <a:gd name="connsiteX479" fmla="*/ 2150939 w 6246002"/>
                <a:gd name="connsiteY479" fmla="*/ 4551245 h 5525837"/>
                <a:gd name="connsiteX480" fmla="*/ 2204089 w 6246002"/>
                <a:gd name="connsiteY480" fmla="*/ 4549119 h 5525837"/>
                <a:gd name="connsiteX481" fmla="*/ 2244917 w 6246002"/>
                <a:gd name="connsiteY481" fmla="*/ 4514966 h 5525837"/>
                <a:gd name="connsiteX482" fmla="*/ 2352313 w 6246002"/>
                <a:gd name="connsiteY482" fmla="*/ 4375360 h 5525837"/>
                <a:gd name="connsiteX483" fmla="*/ 2443616 w 6246002"/>
                <a:gd name="connsiteY483" fmla="*/ 4311421 h 5525837"/>
                <a:gd name="connsiteX484" fmla="*/ 2748248 w 6246002"/>
                <a:gd name="connsiteY484" fmla="*/ 4265838 h 5525837"/>
                <a:gd name="connsiteX485" fmla="*/ 2972391 w 6246002"/>
                <a:gd name="connsiteY485" fmla="*/ 4281588 h 5525837"/>
                <a:gd name="connsiteX486" fmla="*/ 3093343 w 6246002"/>
                <a:gd name="connsiteY486" fmla="*/ 4268261 h 5525837"/>
                <a:gd name="connsiteX487" fmla="*/ 3164277 w 6246002"/>
                <a:gd name="connsiteY487" fmla="*/ 4227341 h 5525837"/>
                <a:gd name="connsiteX488" fmla="*/ 3227508 w 6246002"/>
                <a:gd name="connsiteY488" fmla="*/ 4142051 h 5525837"/>
                <a:gd name="connsiteX489" fmla="*/ 3227462 w 6246002"/>
                <a:gd name="connsiteY489" fmla="*/ 4141639 h 5525837"/>
                <a:gd name="connsiteX490" fmla="*/ 3309530 w 6246002"/>
                <a:gd name="connsiteY490" fmla="*/ 3983676 h 5525837"/>
                <a:gd name="connsiteX491" fmla="*/ 3417018 w 6246002"/>
                <a:gd name="connsiteY491" fmla="*/ 3830103 h 5525837"/>
                <a:gd name="connsiteX492" fmla="*/ 3521968 w 6246002"/>
                <a:gd name="connsiteY492" fmla="*/ 3709448 h 5525837"/>
                <a:gd name="connsiteX493" fmla="*/ 3680890 w 6246002"/>
                <a:gd name="connsiteY493" fmla="*/ 3580038 h 5525837"/>
                <a:gd name="connsiteX494" fmla="*/ 3728005 w 6246002"/>
                <a:gd name="connsiteY494" fmla="*/ 3547211 h 5525837"/>
                <a:gd name="connsiteX495" fmla="*/ 3750225 w 6246002"/>
                <a:gd name="connsiteY495" fmla="*/ 3484003 h 5525837"/>
                <a:gd name="connsiteX496" fmla="*/ 3772948 w 6246002"/>
                <a:gd name="connsiteY496" fmla="*/ 3374549 h 5525837"/>
                <a:gd name="connsiteX497" fmla="*/ 3813273 w 6246002"/>
                <a:gd name="connsiteY497" fmla="*/ 3282583 h 5525837"/>
                <a:gd name="connsiteX498" fmla="*/ 3837779 w 6246002"/>
                <a:gd name="connsiteY498" fmla="*/ 3200836 h 5525837"/>
                <a:gd name="connsiteX499" fmla="*/ 3828978 w 6246002"/>
                <a:gd name="connsiteY499" fmla="*/ 3121054 h 5525837"/>
                <a:gd name="connsiteX500" fmla="*/ 3749791 w 6246002"/>
                <a:gd name="connsiteY500" fmla="*/ 2940460 h 5525837"/>
                <a:gd name="connsiteX501" fmla="*/ 3749905 w 6246002"/>
                <a:gd name="connsiteY501" fmla="*/ 2940186 h 5525837"/>
                <a:gd name="connsiteX502" fmla="*/ 3723936 w 6246002"/>
                <a:gd name="connsiteY502" fmla="*/ 2888111 h 5525837"/>
                <a:gd name="connsiteX503" fmla="*/ 3694904 w 6246002"/>
                <a:gd name="connsiteY503" fmla="*/ 2812330 h 5525837"/>
                <a:gd name="connsiteX504" fmla="*/ 3670787 w 6246002"/>
                <a:gd name="connsiteY504" fmla="*/ 2661843 h 5525837"/>
                <a:gd name="connsiteX505" fmla="*/ 3680388 w 6246002"/>
                <a:gd name="connsiteY505" fmla="*/ 2527792 h 5525837"/>
                <a:gd name="connsiteX506" fmla="*/ 3746110 w 6246002"/>
                <a:gd name="connsiteY506" fmla="*/ 2273063 h 5525837"/>
                <a:gd name="connsiteX507" fmla="*/ 3750271 w 6246002"/>
                <a:gd name="connsiteY507" fmla="*/ 2245608 h 5525837"/>
                <a:gd name="connsiteX508" fmla="*/ 3617134 w 6246002"/>
                <a:gd name="connsiteY508" fmla="*/ 2211661 h 5525837"/>
                <a:gd name="connsiteX509" fmla="*/ 3616997 w 6246002"/>
                <a:gd name="connsiteY509" fmla="*/ 2211387 h 5525837"/>
                <a:gd name="connsiteX510" fmla="*/ 3390843 w 6246002"/>
                <a:gd name="connsiteY510" fmla="*/ 2198059 h 5525837"/>
                <a:gd name="connsiteX511" fmla="*/ 3230754 w 6246002"/>
                <a:gd name="connsiteY511" fmla="*/ 2223160 h 5525837"/>
                <a:gd name="connsiteX512" fmla="*/ 2946125 w 6246002"/>
                <a:gd name="connsiteY512" fmla="*/ 2259621 h 5525837"/>
                <a:gd name="connsiteX513" fmla="*/ 2753026 w 6246002"/>
                <a:gd name="connsiteY513" fmla="*/ 2252603 h 5525837"/>
                <a:gd name="connsiteX514" fmla="*/ 2589623 w 6246002"/>
                <a:gd name="connsiteY514" fmla="*/ 2220599 h 5525837"/>
                <a:gd name="connsiteX515" fmla="*/ 2589646 w 6246002"/>
                <a:gd name="connsiteY515" fmla="*/ 2220302 h 5525837"/>
                <a:gd name="connsiteX516" fmla="*/ 2474362 w 6246002"/>
                <a:gd name="connsiteY516" fmla="*/ 2186812 h 5525837"/>
                <a:gd name="connsiteX517" fmla="*/ 2466590 w 6246002"/>
                <a:gd name="connsiteY517" fmla="*/ 2185143 h 5525837"/>
                <a:gd name="connsiteX518" fmla="*/ 2465539 w 6246002"/>
                <a:gd name="connsiteY518" fmla="*/ 2185943 h 5525837"/>
                <a:gd name="connsiteX519" fmla="*/ 2464876 w 6246002"/>
                <a:gd name="connsiteY519" fmla="*/ 2184366 h 5525837"/>
                <a:gd name="connsiteX520" fmla="*/ 2399816 w 6246002"/>
                <a:gd name="connsiteY520" fmla="*/ 2165895 h 5525837"/>
                <a:gd name="connsiteX521" fmla="*/ 2399771 w 6246002"/>
                <a:gd name="connsiteY521" fmla="*/ 2165598 h 5525837"/>
                <a:gd name="connsiteX522" fmla="*/ 2360154 w 6246002"/>
                <a:gd name="connsiteY522" fmla="*/ 2155608 h 5525837"/>
                <a:gd name="connsiteX523" fmla="*/ 2360017 w 6246002"/>
                <a:gd name="connsiteY523" fmla="*/ 2155151 h 5525837"/>
                <a:gd name="connsiteX524" fmla="*/ 2351399 w 6246002"/>
                <a:gd name="connsiteY524" fmla="*/ 2153711 h 5525837"/>
                <a:gd name="connsiteX525" fmla="*/ 2349936 w 6246002"/>
                <a:gd name="connsiteY525" fmla="*/ 2151013 h 5525837"/>
                <a:gd name="connsiteX526" fmla="*/ 2348336 w 6246002"/>
                <a:gd name="connsiteY526" fmla="*/ 2153939 h 5525837"/>
                <a:gd name="connsiteX527" fmla="*/ 2348450 w 6246002"/>
                <a:gd name="connsiteY527" fmla="*/ 2152294 h 5525837"/>
                <a:gd name="connsiteX528" fmla="*/ 2280395 w 6246002"/>
                <a:gd name="connsiteY528" fmla="*/ 2136246 h 5525837"/>
                <a:gd name="connsiteX529" fmla="*/ 2214353 w 6246002"/>
                <a:gd name="connsiteY529" fmla="*/ 2122553 h 5525837"/>
                <a:gd name="connsiteX530" fmla="*/ 1991354 w 6246002"/>
                <a:gd name="connsiteY530" fmla="*/ 2093543 h 5525837"/>
                <a:gd name="connsiteX531" fmla="*/ 1678400 w 6246002"/>
                <a:gd name="connsiteY531" fmla="*/ 2105888 h 5525837"/>
                <a:gd name="connsiteX532" fmla="*/ 3855221 w 6246002"/>
                <a:gd name="connsiteY532" fmla="*/ 3226530 h 5525837"/>
                <a:gd name="connsiteX533" fmla="*/ 3895089 w 6246002"/>
                <a:gd name="connsiteY533" fmla="*/ 3258123 h 5525837"/>
                <a:gd name="connsiteX534" fmla="*/ 3930362 w 6246002"/>
                <a:gd name="connsiteY534" fmla="*/ 3297762 h 5525837"/>
                <a:gd name="connsiteX535" fmla="*/ 3930316 w 6246002"/>
                <a:gd name="connsiteY535" fmla="*/ 3298357 h 5525837"/>
                <a:gd name="connsiteX536" fmla="*/ 3947050 w 6246002"/>
                <a:gd name="connsiteY536" fmla="*/ 3323114 h 5525837"/>
                <a:gd name="connsiteX537" fmla="*/ 3965520 w 6246002"/>
                <a:gd name="connsiteY537" fmla="*/ 3354569 h 5525837"/>
                <a:gd name="connsiteX538" fmla="*/ 3965406 w 6246002"/>
                <a:gd name="connsiteY538" fmla="*/ 3355530 h 5525837"/>
                <a:gd name="connsiteX539" fmla="*/ 3992289 w 6246002"/>
                <a:gd name="connsiteY539" fmla="*/ 3410165 h 5525837"/>
                <a:gd name="connsiteX540" fmla="*/ 4066859 w 6246002"/>
                <a:gd name="connsiteY540" fmla="*/ 3575877 h 5525837"/>
                <a:gd name="connsiteX541" fmla="*/ 4125289 w 6246002"/>
                <a:gd name="connsiteY541" fmla="*/ 3757431 h 5525837"/>
                <a:gd name="connsiteX542" fmla="*/ 4118088 w 6246002"/>
                <a:gd name="connsiteY542" fmla="*/ 3836390 h 5525837"/>
                <a:gd name="connsiteX543" fmla="*/ 4105149 w 6246002"/>
                <a:gd name="connsiteY543" fmla="*/ 3891116 h 5525837"/>
                <a:gd name="connsiteX544" fmla="*/ 4104646 w 6246002"/>
                <a:gd name="connsiteY544" fmla="*/ 3889813 h 5525837"/>
                <a:gd name="connsiteX545" fmla="*/ 4092896 w 6246002"/>
                <a:gd name="connsiteY545" fmla="*/ 3959285 h 5525837"/>
                <a:gd name="connsiteX546" fmla="*/ 4092554 w 6246002"/>
                <a:gd name="connsiteY546" fmla="*/ 3976247 h 5525837"/>
                <a:gd name="connsiteX547" fmla="*/ 4101903 w 6246002"/>
                <a:gd name="connsiteY547" fmla="*/ 3977961 h 5525837"/>
                <a:gd name="connsiteX548" fmla="*/ 4092348 w 6246002"/>
                <a:gd name="connsiteY548" fmla="*/ 3977984 h 5525837"/>
                <a:gd name="connsiteX549" fmla="*/ 4092531 w 6246002"/>
                <a:gd name="connsiteY549" fmla="*/ 3989711 h 5525837"/>
                <a:gd name="connsiteX550" fmla="*/ 4128421 w 6246002"/>
                <a:gd name="connsiteY550" fmla="*/ 4184227 h 5525837"/>
                <a:gd name="connsiteX551" fmla="*/ 4127209 w 6246002"/>
                <a:gd name="connsiteY551" fmla="*/ 4184913 h 5525837"/>
                <a:gd name="connsiteX552" fmla="*/ 4129564 w 6246002"/>
                <a:gd name="connsiteY552" fmla="*/ 4188456 h 5525837"/>
                <a:gd name="connsiteX553" fmla="*/ 4140217 w 6246002"/>
                <a:gd name="connsiteY553" fmla="*/ 4216712 h 5525837"/>
                <a:gd name="connsiteX554" fmla="*/ 4134593 w 6246002"/>
                <a:gd name="connsiteY554" fmla="*/ 4218838 h 5525837"/>
                <a:gd name="connsiteX555" fmla="*/ 4142137 w 6246002"/>
                <a:gd name="connsiteY555" fmla="*/ 4227616 h 5525837"/>
                <a:gd name="connsiteX556" fmla="*/ 4140262 w 6246002"/>
                <a:gd name="connsiteY556" fmla="*/ 4229056 h 5525837"/>
                <a:gd name="connsiteX557" fmla="*/ 4179764 w 6246002"/>
                <a:gd name="connsiteY557" fmla="*/ 4338807 h 5525837"/>
                <a:gd name="connsiteX558" fmla="*/ 4188611 w 6246002"/>
                <a:gd name="connsiteY558" fmla="*/ 4357049 h 5525837"/>
                <a:gd name="connsiteX559" fmla="*/ 4225599 w 6246002"/>
                <a:gd name="connsiteY559" fmla="*/ 4417971 h 5525837"/>
                <a:gd name="connsiteX560" fmla="*/ 4233417 w 6246002"/>
                <a:gd name="connsiteY560" fmla="*/ 4429904 h 5525837"/>
                <a:gd name="connsiteX561" fmla="*/ 4334138 w 6246002"/>
                <a:gd name="connsiteY561" fmla="*/ 4531837 h 5525837"/>
                <a:gd name="connsiteX562" fmla="*/ 4345065 w 6246002"/>
                <a:gd name="connsiteY562" fmla="*/ 4538306 h 5525837"/>
                <a:gd name="connsiteX563" fmla="*/ 4362187 w 6246002"/>
                <a:gd name="connsiteY563" fmla="*/ 4554308 h 5525837"/>
                <a:gd name="connsiteX564" fmla="*/ 4469309 w 6246002"/>
                <a:gd name="connsiteY564" fmla="*/ 4627826 h 5525837"/>
                <a:gd name="connsiteX565" fmla="*/ 4592387 w 6246002"/>
                <a:gd name="connsiteY565" fmla="*/ 4713277 h 5525837"/>
                <a:gd name="connsiteX566" fmla="*/ 4630838 w 6246002"/>
                <a:gd name="connsiteY566" fmla="*/ 4742812 h 5525837"/>
                <a:gd name="connsiteX567" fmla="*/ 4630952 w 6246002"/>
                <a:gd name="connsiteY567" fmla="*/ 4743154 h 5525837"/>
                <a:gd name="connsiteX568" fmla="*/ 4644874 w 6246002"/>
                <a:gd name="connsiteY568" fmla="*/ 4754219 h 5525837"/>
                <a:gd name="connsiteX569" fmla="*/ 4644942 w 6246002"/>
                <a:gd name="connsiteY569" fmla="*/ 4754744 h 5525837"/>
                <a:gd name="connsiteX570" fmla="*/ 4700812 w 6246002"/>
                <a:gd name="connsiteY570" fmla="*/ 4803939 h 5525837"/>
                <a:gd name="connsiteX571" fmla="*/ 4811386 w 6246002"/>
                <a:gd name="connsiteY571" fmla="*/ 4932458 h 5525837"/>
                <a:gd name="connsiteX572" fmla="*/ 4820142 w 6246002"/>
                <a:gd name="connsiteY572" fmla="*/ 4820490 h 5525837"/>
                <a:gd name="connsiteX573" fmla="*/ 4788641 w 6246002"/>
                <a:gd name="connsiteY573" fmla="*/ 4750698 h 5525837"/>
                <a:gd name="connsiteX574" fmla="*/ 4777576 w 6246002"/>
                <a:gd name="connsiteY574" fmla="*/ 4689205 h 5525837"/>
                <a:gd name="connsiteX575" fmla="*/ 4754625 w 6246002"/>
                <a:gd name="connsiteY575" fmla="*/ 4644331 h 5525837"/>
                <a:gd name="connsiteX576" fmla="*/ 4707488 w 6246002"/>
                <a:gd name="connsiteY576" fmla="*/ 4588255 h 5525837"/>
                <a:gd name="connsiteX577" fmla="*/ 4639456 w 6246002"/>
                <a:gd name="connsiteY577" fmla="*/ 4475327 h 5525837"/>
                <a:gd name="connsiteX578" fmla="*/ 4619500 w 6246002"/>
                <a:gd name="connsiteY578" fmla="*/ 4332337 h 5525837"/>
                <a:gd name="connsiteX579" fmla="*/ 4622426 w 6246002"/>
                <a:gd name="connsiteY579" fmla="*/ 4172271 h 5525837"/>
                <a:gd name="connsiteX580" fmla="*/ 4531466 w 6246002"/>
                <a:gd name="connsiteY580" fmla="*/ 4042107 h 5525837"/>
                <a:gd name="connsiteX581" fmla="*/ 4427064 w 6246002"/>
                <a:gd name="connsiteY581" fmla="*/ 3970006 h 5525837"/>
                <a:gd name="connsiteX582" fmla="*/ 4315599 w 6246002"/>
                <a:gd name="connsiteY582" fmla="*/ 3903370 h 5525837"/>
                <a:gd name="connsiteX583" fmla="*/ 4245075 w 6246002"/>
                <a:gd name="connsiteY583" fmla="*/ 3836824 h 5525837"/>
                <a:gd name="connsiteX584" fmla="*/ 4215769 w 6246002"/>
                <a:gd name="connsiteY584" fmla="*/ 3751693 h 5525837"/>
                <a:gd name="connsiteX585" fmla="*/ 4219998 w 6246002"/>
                <a:gd name="connsiteY585" fmla="*/ 3644366 h 5525837"/>
                <a:gd name="connsiteX586" fmla="*/ 4229371 w 6246002"/>
                <a:gd name="connsiteY586" fmla="*/ 3541358 h 5525837"/>
                <a:gd name="connsiteX587" fmla="*/ 4162277 w 6246002"/>
                <a:gd name="connsiteY587" fmla="*/ 3392357 h 5525837"/>
                <a:gd name="connsiteX588" fmla="*/ 4153270 w 6246002"/>
                <a:gd name="connsiteY588" fmla="*/ 3334704 h 5525837"/>
                <a:gd name="connsiteX589" fmla="*/ 4116008 w 6246002"/>
                <a:gd name="connsiteY589" fmla="*/ 3287132 h 5525837"/>
                <a:gd name="connsiteX590" fmla="*/ 4034306 w 6246002"/>
                <a:gd name="connsiteY590" fmla="*/ 3243058 h 5525837"/>
                <a:gd name="connsiteX591" fmla="*/ 4012292 w 6246002"/>
                <a:gd name="connsiteY591" fmla="*/ 3244087 h 5525837"/>
                <a:gd name="connsiteX592" fmla="*/ 3966275 w 6246002"/>
                <a:gd name="connsiteY592" fmla="*/ 3248019 h 5525837"/>
                <a:gd name="connsiteX593" fmla="*/ 3951050 w 6246002"/>
                <a:gd name="connsiteY593" fmla="*/ 3247539 h 5525837"/>
                <a:gd name="connsiteX594" fmla="*/ 3929905 w 6246002"/>
                <a:gd name="connsiteY594" fmla="*/ 3246236 h 5525837"/>
                <a:gd name="connsiteX595" fmla="*/ 3906496 w 6246002"/>
                <a:gd name="connsiteY595" fmla="*/ 3242601 h 5525837"/>
                <a:gd name="connsiteX596" fmla="*/ 3906976 w 6246002"/>
                <a:gd name="connsiteY596" fmla="*/ 3242212 h 5525837"/>
                <a:gd name="connsiteX597" fmla="*/ 3855221 w 6246002"/>
                <a:gd name="connsiteY597" fmla="*/ 3226530 h 5525837"/>
                <a:gd name="connsiteX598" fmla="*/ 1229933 w 6246002"/>
                <a:gd name="connsiteY598" fmla="*/ 3241527 h 5525837"/>
                <a:gd name="connsiteX599" fmla="*/ 1246895 w 6246002"/>
                <a:gd name="connsiteY599" fmla="*/ 3320736 h 5525837"/>
                <a:gd name="connsiteX600" fmla="*/ 1263080 w 6246002"/>
                <a:gd name="connsiteY600" fmla="*/ 3407399 h 5525837"/>
                <a:gd name="connsiteX601" fmla="*/ 1268383 w 6246002"/>
                <a:gd name="connsiteY601" fmla="*/ 3437277 h 5525837"/>
                <a:gd name="connsiteX602" fmla="*/ 1274304 w 6246002"/>
                <a:gd name="connsiteY602" fmla="*/ 3472778 h 5525837"/>
                <a:gd name="connsiteX603" fmla="*/ 1274510 w 6246002"/>
                <a:gd name="connsiteY603" fmla="*/ 3472893 h 5525837"/>
                <a:gd name="connsiteX604" fmla="*/ 1289986 w 6246002"/>
                <a:gd name="connsiteY604" fmla="*/ 3570048 h 5525837"/>
                <a:gd name="connsiteX605" fmla="*/ 1295221 w 6246002"/>
                <a:gd name="connsiteY605" fmla="*/ 3607561 h 5525837"/>
                <a:gd name="connsiteX606" fmla="*/ 1327133 w 6246002"/>
                <a:gd name="connsiteY606" fmla="*/ 3782669 h 5525837"/>
                <a:gd name="connsiteX607" fmla="*/ 1343158 w 6246002"/>
                <a:gd name="connsiteY607" fmla="*/ 3849511 h 5525837"/>
                <a:gd name="connsiteX608" fmla="*/ 1343570 w 6246002"/>
                <a:gd name="connsiteY608" fmla="*/ 3853672 h 5525837"/>
                <a:gd name="connsiteX609" fmla="*/ 1429752 w 6246002"/>
                <a:gd name="connsiteY609" fmla="*/ 4073585 h 5525837"/>
                <a:gd name="connsiteX610" fmla="*/ 1509945 w 6246002"/>
                <a:gd name="connsiteY610" fmla="*/ 4172363 h 5525837"/>
                <a:gd name="connsiteX611" fmla="*/ 1552030 w 6246002"/>
                <a:gd name="connsiteY611" fmla="*/ 4082363 h 5525837"/>
                <a:gd name="connsiteX612" fmla="*/ 1755164 w 6246002"/>
                <a:gd name="connsiteY612" fmla="*/ 3957570 h 5525837"/>
                <a:gd name="connsiteX613" fmla="*/ 1885260 w 6246002"/>
                <a:gd name="connsiteY613" fmla="*/ 3936996 h 5525837"/>
                <a:gd name="connsiteX614" fmla="*/ 1925082 w 6246002"/>
                <a:gd name="connsiteY614" fmla="*/ 3940677 h 5525837"/>
                <a:gd name="connsiteX615" fmla="*/ 1910201 w 6246002"/>
                <a:gd name="connsiteY615" fmla="*/ 3849031 h 5525837"/>
                <a:gd name="connsiteX616" fmla="*/ 1909949 w 6246002"/>
                <a:gd name="connsiteY616" fmla="*/ 3849054 h 5525837"/>
                <a:gd name="connsiteX617" fmla="*/ 1884666 w 6246002"/>
                <a:gd name="connsiteY617" fmla="*/ 3719986 h 5525837"/>
                <a:gd name="connsiteX618" fmla="*/ 1810097 w 6246002"/>
                <a:gd name="connsiteY618" fmla="*/ 3465509 h 5525837"/>
                <a:gd name="connsiteX619" fmla="*/ 1789294 w 6246002"/>
                <a:gd name="connsiteY619" fmla="*/ 3406119 h 5525837"/>
                <a:gd name="connsiteX620" fmla="*/ 1782139 w 6246002"/>
                <a:gd name="connsiteY620" fmla="*/ 3386528 h 5525837"/>
                <a:gd name="connsiteX621" fmla="*/ 1782299 w 6246002"/>
                <a:gd name="connsiteY621" fmla="*/ 3386253 h 5525837"/>
                <a:gd name="connsiteX622" fmla="*/ 1770206 w 6246002"/>
                <a:gd name="connsiteY622" fmla="*/ 3353746 h 5525837"/>
                <a:gd name="connsiteX623" fmla="*/ 1770069 w 6246002"/>
                <a:gd name="connsiteY623" fmla="*/ 3350066 h 5525837"/>
                <a:gd name="connsiteX624" fmla="*/ 1684892 w 6246002"/>
                <a:gd name="connsiteY624" fmla="*/ 3341105 h 5525837"/>
                <a:gd name="connsiteX625" fmla="*/ 1684710 w 6246002"/>
                <a:gd name="connsiteY625" fmla="*/ 3340785 h 5525837"/>
                <a:gd name="connsiteX626" fmla="*/ 1626737 w 6246002"/>
                <a:gd name="connsiteY626" fmla="*/ 3333104 h 5525837"/>
                <a:gd name="connsiteX627" fmla="*/ 1561837 w 6246002"/>
                <a:gd name="connsiteY627" fmla="*/ 3322794 h 5525837"/>
                <a:gd name="connsiteX628" fmla="*/ 1511156 w 6246002"/>
                <a:gd name="connsiteY628" fmla="*/ 3313787 h 5525837"/>
                <a:gd name="connsiteX629" fmla="*/ 1492617 w 6246002"/>
                <a:gd name="connsiteY629" fmla="*/ 3310244 h 5525837"/>
                <a:gd name="connsiteX630" fmla="*/ 1465528 w 6246002"/>
                <a:gd name="connsiteY630" fmla="*/ 3305375 h 5525837"/>
                <a:gd name="connsiteX631" fmla="*/ 1463928 w 6246002"/>
                <a:gd name="connsiteY631" fmla="*/ 3305946 h 5525837"/>
                <a:gd name="connsiteX632" fmla="*/ 1463653 w 6246002"/>
                <a:gd name="connsiteY632" fmla="*/ 3304529 h 5525837"/>
                <a:gd name="connsiteX633" fmla="*/ 1419145 w 6246002"/>
                <a:gd name="connsiteY633" fmla="*/ 3294745 h 5525837"/>
                <a:gd name="connsiteX634" fmla="*/ 1390204 w 6246002"/>
                <a:gd name="connsiteY634" fmla="*/ 3288047 h 5525837"/>
                <a:gd name="connsiteX635" fmla="*/ 1305805 w 6246002"/>
                <a:gd name="connsiteY635" fmla="*/ 3265872 h 5525837"/>
                <a:gd name="connsiteX636" fmla="*/ 1283174 w 6246002"/>
                <a:gd name="connsiteY636" fmla="*/ 3259220 h 5525837"/>
                <a:gd name="connsiteX637" fmla="*/ 1229933 w 6246002"/>
                <a:gd name="connsiteY637" fmla="*/ 3241527 h 5525837"/>
                <a:gd name="connsiteX638" fmla="*/ 3847631 w 6246002"/>
                <a:gd name="connsiteY638" fmla="*/ 3242418 h 5525837"/>
                <a:gd name="connsiteX639" fmla="*/ 3788401 w 6246002"/>
                <a:gd name="connsiteY639" fmla="*/ 3383670 h 5525837"/>
                <a:gd name="connsiteX640" fmla="*/ 3768010 w 6246002"/>
                <a:gd name="connsiteY640" fmla="*/ 3484208 h 5525837"/>
                <a:gd name="connsiteX641" fmla="*/ 3739526 w 6246002"/>
                <a:gd name="connsiteY641" fmla="*/ 3561018 h 5525837"/>
                <a:gd name="connsiteX642" fmla="*/ 3678742 w 6246002"/>
                <a:gd name="connsiteY642" fmla="*/ 3601000 h 5525837"/>
                <a:gd name="connsiteX643" fmla="*/ 3508595 w 6246002"/>
                <a:gd name="connsiteY643" fmla="*/ 3750665 h 5525837"/>
                <a:gd name="connsiteX644" fmla="*/ 3382042 w 6246002"/>
                <a:gd name="connsiteY644" fmla="*/ 3903027 h 5525837"/>
                <a:gd name="connsiteX645" fmla="*/ 3291996 w 6246002"/>
                <a:gd name="connsiteY645" fmla="*/ 4055320 h 5525837"/>
                <a:gd name="connsiteX646" fmla="*/ 3196807 w 6246002"/>
                <a:gd name="connsiteY646" fmla="*/ 4218540 h 5525837"/>
                <a:gd name="connsiteX647" fmla="*/ 3124821 w 6246002"/>
                <a:gd name="connsiteY647" fmla="*/ 4274936 h 5525837"/>
                <a:gd name="connsiteX648" fmla="*/ 3001377 w 6246002"/>
                <a:gd name="connsiteY648" fmla="*/ 4298916 h 5525837"/>
                <a:gd name="connsiteX649" fmla="*/ 3175525 w 6246002"/>
                <a:gd name="connsiteY649" fmla="*/ 4375566 h 5525837"/>
                <a:gd name="connsiteX650" fmla="*/ 3315153 w 6246002"/>
                <a:gd name="connsiteY650" fmla="*/ 4435664 h 5525837"/>
                <a:gd name="connsiteX651" fmla="*/ 3439649 w 6246002"/>
                <a:gd name="connsiteY651" fmla="*/ 4541552 h 5525837"/>
                <a:gd name="connsiteX652" fmla="*/ 3439740 w 6246002"/>
                <a:gd name="connsiteY652" fmla="*/ 4542146 h 5525837"/>
                <a:gd name="connsiteX653" fmla="*/ 3456040 w 6246002"/>
                <a:gd name="connsiteY653" fmla="*/ 4560069 h 5525837"/>
                <a:gd name="connsiteX654" fmla="*/ 3456040 w 6246002"/>
                <a:gd name="connsiteY654" fmla="*/ 4560549 h 5525837"/>
                <a:gd name="connsiteX655" fmla="*/ 3643857 w 6246002"/>
                <a:gd name="connsiteY655" fmla="*/ 4808945 h 5525837"/>
                <a:gd name="connsiteX656" fmla="*/ 3647172 w 6246002"/>
                <a:gd name="connsiteY656" fmla="*/ 4814226 h 5525837"/>
                <a:gd name="connsiteX657" fmla="*/ 3723776 w 6246002"/>
                <a:gd name="connsiteY657" fmla="*/ 4900431 h 5525837"/>
                <a:gd name="connsiteX658" fmla="*/ 3794208 w 6246002"/>
                <a:gd name="connsiteY658" fmla="*/ 4960233 h 5525837"/>
                <a:gd name="connsiteX659" fmla="*/ 3959211 w 6246002"/>
                <a:gd name="connsiteY659" fmla="*/ 5046667 h 5525837"/>
                <a:gd name="connsiteX660" fmla="*/ 4019836 w 6246002"/>
                <a:gd name="connsiteY660" fmla="*/ 5067172 h 5525837"/>
                <a:gd name="connsiteX661" fmla="*/ 4192109 w 6246002"/>
                <a:gd name="connsiteY661" fmla="*/ 5107977 h 5525837"/>
                <a:gd name="connsiteX662" fmla="*/ 4295802 w 6246002"/>
                <a:gd name="connsiteY662" fmla="*/ 5125054 h 5525837"/>
                <a:gd name="connsiteX663" fmla="*/ 4295916 w 6246002"/>
                <a:gd name="connsiteY663" fmla="*/ 5125260 h 5525837"/>
                <a:gd name="connsiteX664" fmla="*/ 4435431 w 6246002"/>
                <a:gd name="connsiteY664" fmla="*/ 5149697 h 5525837"/>
                <a:gd name="connsiteX665" fmla="*/ 4655527 w 6246002"/>
                <a:gd name="connsiteY665" fmla="*/ 5230072 h 5525837"/>
                <a:gd name="connsiteX666" fmla="*/ 4765689 w 6246002"/>
                <a:gd name="connsiteY666" fmla="*/ 5309831 h 5525837"/>
                <a:gd name="connsiteX667" fmla="*/ 4943632 w 6246002"/>
                <a:gd name="connsiteY667" fmla="*/ 5445025 h 5525837"/>
                <a:gd name="connsiteX668" fmla="*/ 5055074 w 6246002"/>
                <a:gd name="connsiteY668" fmla="*/ 5499455 h 5525837"/>
                <a:gd name="connsiteX669" fmla="*/ 5055371 w 6246002"/>
                <a:gd name="connsiteY669" fmla="*/ 5499249 h 5525837"/>
                <a:gd name="connsiteX670" fmla="*/ 5094759 w 6246002"/>
                <a:gd name="connsiteY670" fmla="*/ 5507433 h 5525837"/>
                <a:gd name="connsiteX671" fmla="*/ 5113344 w 6246002"/>
                <a:gd name="connsiteY671" fmla="*/ 5508301 h 5525837"/>
                <a:gd name="connsiteX672" fmla="*/ 5144959 w 6246002"/>
                <a:gd name="connsiteY672" fmla="*/ 5503981 h 5525837"/>
                <a:gd name="connsiteX673" fmla="*/ 5150331 w 6246002"/>
                <a:gd name="connsiteY673" fmla="*/ 5499432 h 5525837"/>
                <a:gd name="connsiteX674" fmla="*/ 5137233 w 6246002"/>
                <a:gd name="connsiteY674" fmla="*/ 5486127 h 5525837"/>
                <a:gd name="connsiteX675" fmla="*/ 5128317 w 6246002"/>
                <a:gd name="connsiteY675" fmla="*/ 5478698 h 5525837"/>
                <a:gd name="connsiteX676" fmla="*/ 5104817 w 6246002"/>
                <a:gd name="connsiteY676" fmla="*/ 5460067 h 5525837"/>
                <a:gd name="connsiteX677" fmla="*/ 5002884 w 6246002"/>
                <a:gd name="connsiteY677" fmla="*/ 5358180 h 5525837"/>
                <a:gd name="connsiteX678" fmla="*/ 4945506 w 6246002"/>
                <a:gd name="connsiteY678" fmla="*/ 5235124 h 5525837"/>
                <a:gd name="connsiteX679" fmla="*/ 4897180 w 6246002"/>
                <a:gd name="connsiteY679" fmla="*/ 5114104 h 5525837"/>
                <a:gd name="connsiteX680" fmla="*/ 4631912 w 6246002"/>
                <a:gd name="connsiteY680" fmla="*/ 4766677 h 5525837"/>
                <a:gd name="connsiteX681" fmla="*/ 4426310 w 6246002"/>
                <a:gd name="connsiteY681" fmla="*/ 4620694 h 5525837"/>
                <a:gd name="connsiteX682" fmla="*/ 4258586 w 6246002"/>
                <a:gd name="connsiteY682" fmla="*/ 4485751 h 5525837"/>
                <a:gd name="connsiteX683" fmla="*/ 4181433 w 6246002"/>
                <a:gd name="connsiteY683" fmla="*/ 4381326 h 5525837"/>
                <a:gd name="connsiteX684" fmla="*/ 4181159 w 6246002"/>
                <a:gd name="connsiteY684" fmla="*/ 4381304 h 5525837"/>
                <a:gd name="connsiteX685" fmla="*/ 4162414 w 6246002"/>
                <a:gd name="connsiteY685" fmla="*/ 4342922 h 5525837"/>
                <a:gd name="connsiteX686" fmla="*/ 4144926 w 6246002"/>
                <a:gd name="connsiteY686" fmla="*/ 4301934 h 5525837"/>
                <a:gd name="connsiteX687" fmla="*/ 4128832 w 6246002"/>
                <a:gd name="connsiteY687" fmla="*/ 4251230 h 5525837"/>
                <a:gd name="connsiteX688" fmla="*/ 4128444 w 6246002"/>
                <a:gd name="connsiteY688" fmla="*/ 4251253 h 5525837"/>
                <a:gd name="connsiteX689" fmla="*/ 4090153 w 6246002"/>
                <a:gd name="connsiteY689" fmla="*/ 4099211 h 5525837"/>
                <a:gd name="connsiteX690" fmla="*/ 4078654 w 6246002"/>
                <a:gd name="connsiteY690" fmla="*/ 3927738 h 5525837"/>
                <a:gd name="connsiteX691" fmla="*/ 4108075 w 6246002"/>
                <a:gd name="connsiteY691" fmla="*/ 3772519 h 5525837"/>
                <a:gd name="connsiteX692" fmla="*/ 4088416 w 6246002"/>
                <a:gd name="connsiteY692" fmla="*/ 3672849 h 5525837"/>
                <a:gd name="connsiteX693" fmla="*/ 4058560 w 6246002"/>
                <a:gd name="connsiteY693" fmla="*/ 3599857 h 5525837"/>
                <a:gd name="connsiteX694" fmla="*/ 4024362 w 6246002"/>
                <a:gd name="connsiteY694" fmla="*/ 3527528 h 5525837"/>
                <a:gd name="connsiteX695" fmla="*/ 4024476 w 6246002"/>
                <a:gd name="connsiteY695" fmla="*/ 3527117 h 5525837"/>
                <a:gd name="connsiteX696" fmla="*/ 3977613 w 6246002"/>
                <a:gd name="connsiteY696" fmla="*/ 3421046 h 5525837"/>
                <a:gd name="connsiteX697" fmla="*/ 3862925 w 6246002"/>
                <a:gd name="connsiteY697" fmla="*/ 3253985 h 5525837"/>
                <a:gd name="connsiteX698" fmla="*/ 3862925 w 6246002"/>
                <a:gd name="connsiteY698" fmla="*/ 3253597 h 5525837"/>
                <a:gd name="connsiteX699" fmla="*/ 3847631 w 6246002"/>
                <a:gd name="connsiteY699" fmla="*/ 3242418 h 55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6246002" h="5525837">
                  <a:moveTo>
                    <a:pt x="3963897" y="36555"/>
                  </a:moveTo>
                  <a:cubicBezTo>
                    <a:pt x="3991947" y="21010"/>
                    <a:pt x="4021870" y="8002"/>
                    <a:pt x="4053486" y="1830"/>
                  </a:cubicBezTo>
                  <a:cubicBezTo>
                    <a:pt x="4067385" y="-364"/>
                    <a:pt x="4083432" y="-2216"/>
                    <a:pt x="4095617" y="6471"/>
                  </a:cubicBezTo>
                  <a:cubicBezTo>
                    <a:pt x="4105446" y="13603"/>
                    <a:pt x="4105972" y="27319"/>
                    <a:pt x="4102955" y="38063"/>
                  </a:cubicBezTo>
                  <a:cubicBezTo>
                    <a:pt x="4097308" y="58020"/>
                    <a:pt x="4086290" y="75828"/>
                    <a:pt x="4075660" y="93430"/>
                  </a:cubicBezTo>
                  <a:cubicBezTo>
                    <a:pt x="4034238" y="159290"/>
                    <a:pt x="3986803" y="221469"/>
                    <a:pt x="3950113" y="290232"/>
                  </a:cubicBezTo>
                  <a:cubicBezTo>
                    <a:pt x="3928373" y="330808"/>
                    <a:pt x="3911456" y="374014"/>
                    <a:pt x="3900644" y="418774"/>
                  </a:cubicBezTo>
                  <a:cubicBezTo>
                    <a:pt x="3890402" y="461933"/>
                    <a:pt x="3885967" y="507059"/>
                    <a:pt x="3892894" y="551087"/>
                  </a:cubicBezTo>
                  <a:cubicBezTo>
                    <a:pt x="3897169" y="578748"/>
                    <a:pt x="3906130" y="605791"/>
                    <a:pt x="3920166" y="630046"/>
                  </a:cubicBezTo>
                  <a:cubicBezTo>
                    <a:pt x="3931779" y="650414"/>
                    <a:pt x="3946295" y="669182"/>
                    <a:pt x="3955394" y="690922"/>
                  </a:cubicBezTo>
                  <a:cubicBezTo>
                    <a:pt x="3962640" y="707358"/>
                    <a:pt x="3964332" y="725761"/>
                    <a:pt x="3961771" y="743454"/>
                  </a:cubicBezTo>
                  <a:cubicBezTo>
                    <a:pt x="3955348" y="787757"/>
                    <a:pt x="3930042" y="828082"/>
                    <a:pt x="3930796" y="873642"/>
                  </a:cubicBezTo>
                  <a:cubicBezTo>
                    <a:pt x="3933128" y="918082"/>
                    <a:pt x="3957634" y="956921"/>
                    <a:pt x="3968698" y="999235"/>
                  </a:cubicBezTo>
                  <a:cubicBezTo>
                    <a:pt x="3981979" y="1045732"/>
                    <a:pt x="3983145" y="1095796"/>
                    <a:pt x="3969955" y="1142453"/>
                  </a:cubicBezTo>
                  <a:cubicBezTo>
                    <a:pt x="3953633" y="1203878"/>
                    <a:pt x="3921241" y="1259610"/>
                    <a:pt x="3883956" y="1310542"/>
                  </a:cubicBezTo>
                  <a:cubicBezTo>
                    <a:pt x="4028934" y="1257119"/>
                    <a:pt x="4184222" y="1223994"/>
                    <a:pt x="4339281" y="1236979"/>
                  </a:cubicBezTo>
                  <a:cubicBezTo>
                    <a:pt x="4421692" y="1242488"/>
                    <a:pt x="4500216" y="1270126"/>
                    <a:pt x="4581346" y="1283316"/>
                  </a:cubicBezTo>
                  <a:cubicBezTo>
                    <a:pt x="4669425" y="1298907"/>
                    <a:pt x="4760797" y="1305605"/>
                    <a:pt x="4848876" y="1286334"/>
                  </a:cubicBezTo>
                  <a:cubicBezTo>
                    <a:pt x="4890825" y="1277190"/>
                    <a:pt x="4932315" y="1261942"/>
                    <a:pt x="4966697" y="1235653"/>
                  </a:cubicBezTo>
                  <a:cubicBezTo>
                    <a:pt x="4986219" y="1220954"/>
                    <a:pt x="5002450" y="1202232"/>
                    <a:pt x="5015206" y="1181429"/>
                  </a:cubicBezTo>
                  <a:cubicBezTo>
                    <a:pt x="5034088" y="1151254"/>
                    <a:pt x="5048582" y="1118427"/>
                    <a:pt x="5069475" y="1089486"/>
                  </a:cubicBezTo>
                  <a:cubicBezTo>
                    <a:pt x="5106029" y="1038371"/>
                    <a:pt x="5155658" y="997520"/>
                    <a:pt x="5210385" y="967071"/>
                  </a:cubicBezTo>
                  <a:cubicBezTo>
                    <a:pt x="5272747" y="932301"/>
                    <a:pt x="5341418" y="909967"/>
                    <a:pt x="5411278" y="896091"/>
                  </a:cubicBezTo>
                  <a:cubicBezTo>
                    <a:pt x="5476018" y="883495"/>
                    <a:pt x="5542106" y="877345"/>
                    <a:pt x="5608080" y="878603"/>
                  </a:cubicBezTo>
                  <a:cubicBezTo>
                    <a:pt x="5695931" y="880637"/>
                    <a:pt x="5784308" y="897828"/>
                    <a:pt x="5863952" y="935821"/>
                  </a:cubicBezTo>
                  <a:cubicBezTo>
                    <a:pt x="5898402" y="952280"/>
                    <a:pt x="5931366" y="972969"/>
                    <a:pt x="5968903" y="981998"/>
                  </a:cubicBezTo>
                  <a:cubicBezTo>
                    <a:pt x="6026235" y="996766"/>
                    <a:pt x="6088369" y="990731"/>
                    <a:pt x="6142341" y="966614"/>
                  </a:cubicBezTo>
                  <a:cubicBezTo>
                    <a:pt x="6154182" y="961356"/>
                    <a:pt x="6166184" y="954749"/>
                    <a:pt x="6179580" y="955229"/>
                  </a:cubicBezTo>
                  <a:cubicBezTo>
                    <a:pt x="6196245" y="955709"/>
                    <a:pt x="6210875" y="966179"/>
                    <a:pt x="6221048" y="978775"/>
                  </a:cubicBezTo>
                  <a:cubicBezTo>
                    <a:pt x="6238010" y="1000012"/>
                    <a:pt x="6244685" y="1027627"/>
                    <a:pt x="6245828" y="1054328"/>
                  </a:cubicBezTo>
                  <a:cubicBezTo>
                    <a:pt x="6247474" y="1090035"/>
                    <a:pt x="6237370" y="1125559"/>
                    <a:pt x="6220111" y="1156626"/>
                  </a:cubicBezTo>
                  <a:cubicBezTo>
                    <a:pt x="6201297" y="1190390"/>
                    <a:pt x="6175282" y="1220200"/>
                    <a:pt x="6144216" y="1243220"/>
                  </a:cubicBezTo>
                  <a:cubicBezTo>
                    <a:pt x="6109766" y="1268960"/>
                    <a:pt x="6071018" y="1287911"/>
                    <a:pt x="6033368" y="1308348"/>
                  </a:cubicBezTo>
                  <a:cubicBezTo>
                    <a:pt x="5972377" y="1342043"/>
                    <a:pt x="5909146" y="1374939"/>
                    <a:pt x="5860226" y="1425665"/>
                  </a:cubicBezTo>
                  <a:cubicBezTo>
                    <a:pt x="5806368" y="1480575"/>
                    <a:pt x="5771049" y="1552538"/>
                    <a:pt x="5757905" y="1628136"/>
                  </a:cubicBezTo>
                  <a:cubicBezTo>
                    <a:pt x="5746452" y="1691664"/>
                    <a:pt x="5746177" y="1756792"/>
                    <a:pt x="5731981" y="1819909"/>
                  </a:cubicBezTo>
                  <a:cubicBezTo>
                    <a:pt x="5724597" y="1851867"/>
                    <a:pt x="5714745" y="1883780"/>
                    <a:pt x="5697645" y="1912012"/>
                  </a:cubicBezTo>
                  <a:cubicBezTo>
                    <a:pt x="5684409" y="1933935"/>
                    <a:pt x="5665802" y="1953000"/>
                    <a:pt x="5642827" y="1964727"/>
                  </a:cubicBezTo>
                  <a:cubicBezTo>
                    <a:pt x="5605085" y="1984089"/>
                    <a:pt x="5562223" y="1988387"/>
                    <a:pt x="5521121" y="1996114"/>
                  </a:cubicBezTo>
                  <a:cubicBezTo>
                    <a:pt x="5465411" y="2006126"/>
                    <a:pt x="5410661" y="2021351"/>
                    <a:pt x="5357603" y="2041079"/>
                  </a:cubicBezTo>
                  <a:cubicBezTo>
                    <a:pt x="5310969" y="2058247"/>
                    <a:pt x="5262620" y="2077335"/>
                    <a:pt x="5227598" y="2114026"/>
                  </a:cubicBezTo>
                  <a:cubicBezTo>
                    <a:pt x="5190428" y="2153711"/>
                    <a:pt x="5170540" y="2205237"/>
                    <a:pt x="5147428" y="2253563"/>
                  </a:cubicBezTo>
                  <a:cubicBezTo>
                    <a:pt x="5125940" y="2300198"/>
                    <a:pt x="5098874" y="2343975"/>
                    <a:pt x="5076265" y="2390038"/>
                  </a:cubicBezTo>
                  <a:cubicBezTo>
                    <a:pt x="5060286" y="2422704"/>
                    <a:pt x="5046867" y="2457109"/>
                    <a:pt x="5041746" y="2493319"/>
                  </a:cubicBezTo>
                  <a:cubicBezTo>
                    <a:pt x="5032877" y="2556001"/>
                    <a:pt x="5045313" y="2619186"/>
                    <a:pt x="5040238" y="2682051"/>
                  </a:cubicBezTo>
                  <a:cubicBezTo>
                    <a:pt x="5037997" y="2710055"/>
                    <a:pt x="5030659" y="2737967"/>
                    <a:pt x="5016349" y="2762313"/>
                  </a:cubicBezTo>
                  <a:cubicBezTo>
                    <a:pt x="4992414" y="2803804"/>
                    <a:pt x="4953461" y="2834436"/>
                    <a:pt x="4911673" y="2856610"/>
                  </a:cubicBezTo>
                  <a:cubicBezTo>
                    <a:pt x="4837515" y="2895335"/>
                    <a:pt x="4753894" y="2912411"/>
                    <a:pt x="4671003" y="2918492"/>
                  </a:cubicBezTo>
                  <a:cubicBezTo>
                    <a:pt x="4589918" y="2924527"/>
                    <a:pt x="4507714" y="2912754"/>
                    <a:pt x="4427361" y="2928299"/>
                  </a:cubicBezTo>
                  <a:cubicBezTo>
                    <a:pt x="4358712" y="2941603"/>
                    <a:pt x="4298431" y="2982454"/>
                    <a:pt x="4251408" y="3033020"/>
                  </a:cubicBezTo>
                  <a:cubicBezTo>
                    <a:pt x="4223518" y="3062807"/>
                    <a:pt x="4199150" y="3095748"/>
                    <a:pt x="4177387" y="3130244"/>
                  </a:cubicBezTo>
                  <a:cubicBezTo>
                    <a:pt x="4161613" y="3154887"/>
                    <a:pt x="4145200" y="3179988"/>
                    <a:pt x="4121929" y="3198298"/>
                  </a:cubicBezTo>
                  <a:cubicBezTo>
                    <a:pt x="4102909" y="3213912"/>
                    <a:pt x="4080392" y="3224244"/>
                    <a:pt x="4057738" y="3233388"/>
                  </a:cubicBezTo>
                  <a:cubicBezTo>
                    <a:pt x="4084324" y="3244910"/>
                    <a:pt x="4110156" y="3258923"/>
                    <a:pt x="4132284" y="3277828"/>
                  </a:cubicBezTo>
                  <a:cubicBezTo>
                    <a:pt x="4148377" y="3291681"/>
                    <a:pt x="4162573" y="3308621"/>
                    <a:pt x="4169820" y="3328852"/>
                  </a:cubicBezTo>
                  <a:cubicBezTo>
                    <a:pt x="4177730" y="3350912"/>
                    <a:pt x="4174141" y="3375189"/>
                    <a:pt x="4181867" y="3397317"/>
                  </a:cubicBezTo>
                  <a:cubicBezTo>
                    <a:pt x="4193206" y="3431311"/>
                    <a:pt x="4216775" y="3459222"/>
                    <a:pt x="4232114" y="3491295"/>
                  </a:cubicBezTo>
                  <a:cubicBezTo>
                    <a:pt x="4241578" y="3510429"/>
                    <a:pt x="4247476" y="3531483"/>
                    <a:pt x="4247727" y="3552903"/>
                  </a:cubicBezTo>
                  <a:cubicBezTo>
                    <a:pt x="4248939" y="3589982"/>
                    <a:pt x="4239498" y="3626169"/>
                    <a:pt x="4235177" y="3662768"/>
                  </a:cubicBezTo>
                  <a:cubicBezTo>
                    <a:pt x="4230514" y="3702224"/>
                    <a:pt x="4228731" y="3742984"/>
                    <a:pt x="4239200" y="3781731"/>
                  </a:cubicBezTo>
                  <a:cubicBezTo>
                    <a:pt x="4245647" y="3806169"/>
                    <a:pt x="4258334" y="3828823"/>
                    <a:pt x="4275662" y="3847225"/>
                  </a:cubicBezTo>
                  <a:cubicBezTo>
                    <a:pt x="4303071" y="3876577"/>
                    <a:pt x="4337750" y="3897655"/>
                    <a:pt x="4372063" y="3917931"/>
                  </a:cubicBezTo>
                  <a:cubicBezTo>
                    <a:pt x="4433625" y="3953273"/>
                    <a:pt x="4496330" y="3987952"/>
                    <a:pt x="4550028" y="4034906"/>
                  </a:cubicBezTo>
                  <a:cubicBezTo>
                    <a:pt x="4583678" y="4064349"/>
                    <a:pt x="4614036" y="4099280"/>
                    <a:pt x="4630930" y="4141182"/>
                  </a:cubicBezTo>
                  <a:cubicBezTo>
                    <a:pt x="4646634" y="4179175"/>
                    <a:pt x="4646932" y="4221238"/>
                    <a:pt x="4643411" y="4261586"/>
                  </a:cubicBezTo>
                  <a:cubicBezTo>
                    <a:pt x="4638885" y="4316290"/>
                    <a:pt x="4629603" y="4372182"/>
                    <a:pt x="4642634" y="4426475"/>
                  </a:cubicBezTo>
                  <a:cubicBezTo>
                    <a:pt x="4652624" y="4470503"/>
                    <a:pt x="4673380" y="4511469"/>
                    <a:pt x="4699212" y="4548273"/>
                  </a:cubicBezTo>
                  <a:cubicBezTo>
                    <a:pt x="4716471" y="4573442"/>
                    <a:pt x="4737206" y="4595890"/>
                    <a:pt x="4756979" y="4619070"/>
                  </a:cubicBezTo>
                  <a:cubicBezTo>
                    <a:pt x="4772090" y="4637221"/>
                    <a:pt x="4786400" y="4656904"/>
                    <a:pt x="4793213" y="4679855"/>
                  </a:cubicBezTo>
                  <a:cubicBezTo>
                    <a:pt x="4800665" y="4704224"/>
                    <a:pt x="4797967" y="4730925"/>
                    <a:pt x="4808894" y="4754356"/>
                  </a:cubicBezTo>
                  <a:cubicBezTo>
                    <a:pt x="4818518" y="4775135"/>
                    <a:pt x="4832509" y="4794201"/>
                    <a:pt x="4837333" y="4816992"/>
                  </a:cubicBezTo>
                  <a:cubicBezTo>
                    <a:pt x="4847299" y="4861181"/>
                    <a:pt x="4838841" y="4907518"/>
                    <a:pt x="4823685" y="4949512"/>
                  </a:cubicBezTo>
                  <a:cubicBezTo>
                    <a:pt x="4871600" y="5018983"/>
                    <a:pt x="4910713" y="5094376"/>
                    <a:pt x="4941300" y="5173014"/>
                  </a:cubicBezTo>
                  <a:cubicBezTo>
                    <a:pt x="4957507" y="5214802"/>
                    <a:pt x="4970926" y="5257733"/>
                    <a:pt x="4989740" y="5298493"/>
                  </a:cubicBezTo>
                  <a:cubicBezTo>
                    <a:pt x="5002405" y="5326107"/>
                    <a:pt x="5018109" y="5352556"/>
                    <a:pt x="5038317" y="5375371"/>
                  </a:cubicBezTo>
                  <a:cubicBezTo>
                    <a:pt x="5069201" y="5411261"/>
                    <a:pt x="5107515" y="5439470"/>
                    <a:pt x="5144182" y="5469051"/>
                  </a:cubicBezTo>
                  <a:cubicBezTo>
                    <a:pt x="5153258" y="5477143"/>
                    <a:pt x="5164185" y="5484847"/>
                    <a:pt x="5168094" y="5496963"/>
                  </a:cubicBezTo>
                  <a:cubicBezTo>
                    <a:pt x="5170860" y="5507044"/>
                    <a:pt x="5162447" y="5516051"/>
                    <a:pt x="5153600" y="5519389"/>
                  </a:cubicBezTo>
                  <a:cubicBezTo>
                    <a:pt x="5136021" y="5526247"/>
                    <a:pt x="5116636" y="5526475"/>
                    <a:pt x="5098073" y="5525287"/>
                  </a:cubicBezTo>
                  <a:cubicBezTo>
                    <a:pt x="5050502" y="5521332"/>
                    <a:pt x="5005811" y="5501901"/>
                    <a:pt x="4964777" y="5478469"/>
                  </a:cubicBezTo>
                  <a:cubicBezTo>
                    <a:pt x="4898506" y="5440133"/>
                    <a:pt x="4839344" y="5391167"/>
                    <a:pt x="4779725" y="5343527"/>
                  </a:cubicBezTo>
                  <a:cubicBezTo>
                    <a:pt x="4722278" y="5297624"/>
                    <a:pt x="4664899" y="5249892"/>
                    <a:pt x="4597577" y="5219008"/>
                  </a:cubicBezTo>
                  <a:cubicBezTo>
                    <a:pt x="4510412" y="5178478"/>
                    <a:pt x="4414788" y="5162178"/>
                    <a:pt x="4320605" y="5146999"/>
                  </a:cubicBezTo>
                  <a:cubicBezTo>
                    <a:pt x="4222375" y="5131706"/>
                    <a:pt x="4123872" y="5115910"/>
                    <a:pt x="4028271" y="5087998"/>
                  </a:cubicBezTo>
                  <a:cubicBezTo>
                    <a:pt x="3949153" y="5064977"/>
                    <a:pt x="3871794" y="5033453"/>
                    <a:pt x="3802986" y="4987642"/>
                  </a:cubicBezTo>
                  <a:cubicBezTo>
                    <a:pt x="3746407" y="4950381"/>
                    <a:pt x="3697601" y="4902466"/>
                    <a:pt x="3654350" y="4850596"/>
                  </a:cubicBezTo>
                  <a:cubicBezTo>
                    <a:pt x="3598435" y="4783799"/>
                    <a:pt x="3550131" y="4711196"/>
                    <a:pt x="3498582" y="4641130"/>
                  </a:cubicBezTo>
                  <a:cubicBezTo>
                    <a:pt x="3444221" y="4569762"/>
                    <a:pt x="3384442" y="4499947"/>
                    <a:pt x="3307792" y="4451735"/>
                  </a:cubicBezTo>
                  <a:cubicBezTo>
                    <a:pt x="3262507" y="4422520"/>
                    <a:pt x="3210637" y="4406678"/>
                    <a:pt x="3160300" y="4388756"/>
                  </a:cubicBezTo>
                  <a:cubicBezTo>
                    <a:pt x="3098029" y="4366079"/>
                    <a:pt x="3037930" y="4337847"/>
                    <a:pt x="2979249" y="4307146"/>
                  </a:cubicBezTo>
                  <a:cubicBezTo>
                    <a:pt x="2974768" y="4304860"/>
                    <a:pt x="2970562" y="4302094"/>
                    <a:pt x="2966653" y="4299030"/>
                  </a:cubicBezTo>
                  <a:cubicBezTo>
                    <a:pt x="2884540" y="4296333"/>
                    <a:pt x="2803021" y="4284629"/>
                    <a:pt x="2720885" y="4282205"/>
                  </a:cubicBezTo>
                  <a:cubicBezTo>
                    <a:pt x="2646704" y="4280057"/>
                    <a:pt x="2571335" y="4285497"/>
                    <a:pt x="2500286" y="4308129"/>
                  </a:cubicBezTo>
                  <a:cubicBezTo>
                    <a:pt x="2457606" y="4321799"/>
                    <a:pt x="2416710" y="4342304"/>
                    <a:pt x="2382420" y="4371405"/>
                  </a:cubicBezTo>
                  <a:cubicBezTo>
                    <a:pt x="2333408" y="4412668"/>
                    <a:pt x="2302981" y="4470115"/>
                    <a:pt x="2263731" y="4519721"/>
                  </a:cubicBezTo>
                  <a:cubicBezTo>
                    <a:pt x="2244917" y="4543038"/>
                    <a:pt x="2221577" y="4566469"/>
                    <a:pt x="2190693" y="4571362"/>
                  </a:cubicBezTo>
                  <a:cubicBezTo>
                    <a:pt x="2152631" y="4577008"/>
                    <a:pt x="2114866" y="4559223"/>
                    <a:pt x="2087388" y="4533871"/>
                  </a:cubicBezTo>
                  <a:cubicBezTo>
                    <a:pt x="2055567" y="4504679"/>
                    <a:pt x="2034582" y="4465863"/>
                    <a:pt x="2018694" y="4426223"/>
                  </a:cubicBezTo>
                  <a:cubicBezTo>
                    <a:pt x="1991171" y="4355837"/>
                    <a:pt x="1977066" y="4281154"/>
                    <a:pt x="1964356" y="4206927"/>
                  </a:cubicBezTo>
                  <a:cubicBezTo>
                    <a:pt x="1951189" y="4127809"/>
                    <a:pt x="1941039" y="4048256"/>
                    <a:pt x="1929129" y="3968978"/>
                  </a:cubicBezTo>
                  <a:cubicBezTo>
                    <a:pt x="1928534" y="3965388"/>
                    <a:pt x="1927917" y="3961868"/>
                    <a:pt x="1927346" y="3958416"/>
                  </a:cubicBezTo>
                  <a:cubicBezTo>
                    <a:pt x="1912212" y="3956702"/>
                    <a:pt x="1897056" y="3955216"/>
                    <a:pt x="1881831" y="3955193"/>
                  </a:cubicBezTo>
                  <a:cubicBezTo>
                    <a:pt x="1834831" y="3954782"/>
                    <a:pt x="1788448" y="3965366"/>
                    <a:pt x="1743803" y="3979287"/>
                  </a:cubicBezTo>
                  <a:cubicBezTo>
                    <a:pt x="1678377" y="4000159"/>
                    <a:pt x="1615215" y="4034380"/>
                    <a:pt x="1570524" y="4087552"/>
                  </a:cubicBezTo>
                  <a:cubicBezTo>
                    <a:pt x="1552944" y="4108629"/>
                    <a:pt x="1536668" y="4131924"/>
                    <a:pt x="1529467" y="4158738"/>
                  </a:cubicBezTo>
                  <a:cubicBezTo>
                    <a:pt x="1526290" y="4168477"/>
                    <a:pt x="1528187" y="4178604"/>
                    <a:pt x="1530176" y="4188388"/>
                  </a:cubicBezTo>
                  <a:cubicBezTo>
                    <a:pt x="1531525" y="4194560"/>
                    <a:pt x="1526198" y="4199132"/>
                    <a:pt x="1520918" y="4201007"/>
                  </a:cubicBezTo>
                  <a:cubicBezTo>
                    <a:pt x="1507705" y="4196938"/>
                    <a:pt x="1498789" y="4185645"/>
                    <a:pt x="1489028" y="4176592"/>
                  </a:cubicBezTo>
                  <a:cubicBezTo>
                    <a:pt x="1456567" y="4143514"/>
                    <a:pt x="1427695" y="4106709"/>
                    <a:pt x="1405063" y="4066201"/>
                  </a:cubicBezTo>
                  <a:cubicBezTo>
                    <a:pt x="1364052" y="3993483"/>
                    <a:pt x="1339935" y="3912810"/>
                    <a:pt x="1320138" y="3832138"/>
                  </a:cubicBezTo>
                  <a:cubicBezTo>
                    <a:pt x="1294809" y="3729748"/>
                    <a:pt x="1280339" y="3625140"/>
                    <a:pt x="1264223" y="3521036"/>
                  </a:cubicBezTo>
                  <a:cubicBezTo>
                    <a:pt x="1249661" y="3425390"/>
                    <a:pt x="1230984" y="3330429"/>
                    <a:pt x="1211370" y="3235697"/>
                  </a:cubicBezTo>
                  <a:cubicBezTo>
                    <a:pt x="1069570" y="3185177"/>
                    <a:pt x="935267" y="3113968"/>
                    <a:pt x="813446" y="3025591"/>
                  </a:cubicBezTo>
                  <a:cubicBezTo>
                    <a:pt x="713662" y="2953308"/>
                    <a:pt x="622177" y="2869732"/>
                    <a:pt x="540544" y="2777492"/>
                  </a:cubicBezTo>
                  <a:cubicBezTo>
                    <a:pt x="490480" y="2720913"/>
                    <a:pt x="446635" y="2658551"/>
                    <a:pt x="390285" y="2607802"/>
                  </a:cubicBezTo>
                  <a:cubicBezTo>
                    <a:pt x="350783" y="2572597"/>
                    <a:pt x="305497" y="2544548"/>
                    <a:pt x="258794" y="2520019"/>
                  </a:cubicBezTo>
                  <a:cubicBezTo>
                    <a:pt x="255639" y="2518419"/>
                    <a:pt x="253788" y="2515333"/>
                    <a:pt x="251685" y="2512704"/>
                  </a:cubicBezTo>
                  <a:cubicBezTo>
                    <a:pt x="207725" y="2502052"/>
                    <a:pt x="164405" y="2482323"/>
                    <a:pt x="133750" y="2448170"/>
                  </a:cubicBezTo>
                  <a:cubicBezTo>
                    <a:pt x="95688" y="2406177"/>
                    <a:pt x="78132" y="2349232"/>
                    <a:pt x="74840" y="2293499"/>
                  </a:cubicBezTo>
                  <a:cubicBezTo>
                    <a:pt x="72279" y="2255026"/>
                    <a:pt x="77034" y="2216324"/>
                    <a:pt x="86224" y="2178948"/>
                  </a:cubicBezTo>
                  <a:cubicBezTo>
                    <a:pt x="90339" y="2159700"/>
                    <a:pt x="96214" y="2139560"/>
                    <a:pt x="91185" y="2119901"/>
                  </a:cubicBezTo>
                  <a:cubicBezTo>
                    <a:pt x="86613" y="2105019"/>
                    <a:pt x="74085" y="2094869"/>
                    <a:pt x="64073" y="2083668"/>
                  </a:cubicBezTo>
                  <a:cubicBezTo>
                    <a:pt x="36069" y="2053652"/>
                    <a:pt x="11289" y="2018608"/>
                    <a:pt x="2282" y="1977917"/>
                  </a:cubicBezTo>
                  <a:cubicBezTo>
                    <a:pt x="-2290" y="1958006"/>
                    <a:pt x="-118" y="1936449"/>
                    <a:pt x="9940" y="1918527"/>
                  </a:cubicBezTo>
                  <a:cubicBezTo>
                    <a:pt x="25874" y="1889403"/>
                    <a:pt x="51797" y="1867869"/>
                    <a:pt x="74817" y="1844575"/>
                  </a:cubicBezTo>
                  <a:cubicBezTo>
                    <a:pt x="109633" y="1810445"/>
                    <a:pt x="138139" y="1770577"/>
                    <a:pt x="172338" y="1735876"/>
                  </a:cubicBezTo>
                  <a:cubicBezTo>
                    <a:pt x="193460" y="1714501"/>
                    <a:pt x="217417" y="1695253"/>
                    <a:pt x="245284" y="1683435"/>
                  </a:cubicBezTo>
                  <a:cubicBezTo>
                    <a:pt x="291164" y="1663684"/>
                    <a:pt x="343330" y="1661763"/>
                    <a:pt x="391748" y="1672439"/>
                  </a:cubicBezTo>
                  <a:cubicBezTo>
                    <a:pt x="457722" y="1628594"/>
                    <a:pt x="521547" y="1581502"/>
                    <a:pt x="583269" y="1531850"/>
                  </a:cubicBezTo>
                  <a:cubicBezTo>
                    <a:pt x="660650" y="1469465"/>
                    <a:pt x="730464" y="1398462"/>
                    <a:pt x="806177" y="1334180"/>
                  </a:cubicBezTo>
                  <a:cubicBezTo>
                    <a:pt x="860286" y="1287774"/>
                    <a:pt x="918694" y="1246260"/>
                    <a:pt x="981559" y="1212564"/>
                  </a:cubicBezTo>
                  <a:cubicBezTo>
                    <a:pt x="1139796" y="1126657"/>
                    <a:pt x="1317669" y="1082605"/>
                    <a:pt x="1495909" y="1064317"/>
                  </a:cubicBezTo>
                  <a:cubicBezTo>
                    <a:pt x="1644659" y="1049390"/>
                    <a:pt x="1794849" y="1051607"/>
                    <a:pt x="1943530" y="1066420"/>
                  </a:cubicBezTo>
                  <a:cubicBezTo>
                    <a:pt x="2058288" y="1078445"/>
                    <a:pt x="2172610" y="1099613"/>
                    <a:pt x="2281950" y="1137104"/>
                  </a:cubicBezTo>
                  <a:cubicBezTo>
                    <a:pt x="2359560" y="1163735"/>
                    <a:pt x="2434540" y="1198894"/>
                    <a:pt x="2502618" y="1244934"/>
                  </a:cubicBezTo>
                  <a:cubicBezTo>
                    <a:pt x="2624964" y="1327665"/>
                    <a:pt x="2721113" y="1444982"/>
                    <a:pt x="2790379" y="1574621"/>
                  </a:cubicBezTo>
                  <a:cubicBezTo>
                    <a:pt x="2843986" y="1674634"/>
                    <a:pt x="2881682" y="1782716"/>
                    <a:pt x="2905616" y="1893518"/>
                  </a:cubicBezTo>
                  <a:cubicBezTo>
                    <a:pt x="2918555" y="1856028"/>
                    <a:pt x="2928225" y="1817394"/>
                    <a:pt x="2938009" y="1778944"/>
                  </a:cubicBezTo>
                  <a:cubicBezTo>
                    <a:pt x="2965510" y="1668827"/>
                    <a:pt x="2972916" y="1555213"/>
                    <a:pt x="2986221" y="1442879"/>
                  </a:cubicBezTo>
                  <a:cubicBezTo>
                    <a:pt x="2998314" y="1343072"/>
                    <a:pt x="3011253" y="1242923"/>
                    <a:pt x="3037656" y="1145699"/>
                  </a:cubicBezTo>
                  <a:cubicBezTo>
                    <a:pt x="3059030" y="1066580"/>
                    <a:pt x="3090348" y="989931"/>
                    <a:pt x="3132753" y="919682"/>
                  </a:cubicBezTo>
                  <a:cubicBezTo>
                    <a:pt x="3185080" y="832723"/>
                    <a:pt x="3255580" y="755570"/>
                    <a:pt x="3342151" y="701826"/>
                  </a:cubicBezTo>
                  <a:cubicBezTo>
                    <a:pt x="3379161" y="678418"/>
                    <a:pt x="3419738" y="661593"/>
                    <a:pt x="3459332" y="643236"/>
                  </a:cubicBezTo>
                  <a:cubicBezTo>
                    <a:pt x="3520207" y="614684"/>
                    <a:pt x="3579758" y="580188"/>
                    <a:pt x="3626644" y="531291"/>
                  </a:cubicBezTo>
                  <a:cubicBezTo>
                    <a:pt x="3650738" y="506145"/>
                    <a:pt x="3670581" y="476792"/>
                    <a:pt x="3683885" y="444560"/>
                  </a:cubicBezTo>
                  <a:cubicBezTo>
                    <a:pt x="3705054" y="393925"/>
                    <a:pt x="3714609" y="339290"/>
                    <a:pt x="3735800" y="288632"/>
                  </a:cubicBezTo>
                  <a:cubicBezTo>
                    <a:pt x="3762112" y="225378"/>
                    <a:pt x="3806781" y="171977"/>
                    <a:pt x="3854741" y="123903"/>
                  </a:cubicBezTo>
                  <a:cubicBezTo>
                    <a:pt x="3887614" y="90778"/>
                    <a:pt x="3923161" y="59689"/>
                    <a:pt x="3963897" y="36555"/>
                  </a:cubicBezTo>
                  <a:moveTo>
                    <a:pt x="3998096" y="38795"/>
                  </a:moveTo>
                  <a:cubicBezTo>
                    <a:pt x="3935985" y="66935"/>
                    <a:pt x="3886105" y="115170"/>
                    <a:pt x="3840225" y="164479"/>
                  </a:cubicBezTo>
                  <a:cubicBezTo>
                    <a:pt x="3816085" y="190997"/>
                    <a:pt x="3792813" y="218954"/>
                    <a:pt x="3775279" y="250250"/>
                  </a:cubicBezTo>
                  <a:cubicBezTo>
                    <a:pt x="3749539" y="290621"/>
                    <a:pt x="3736120" y="337278"/>
                    <a:pt x="3723730" y="383112"/>
                  </a:cubicBezTo>
                  <a:cubicBezTo>
                    <a:pt x="3712735" y="416968"/>
                    <a:pt x="3702585" y="451646"/>
                    <a:pt x="3684799" y="482805"/>
                  </a:cubicBezTo>
                  <a:cubicBezTo>
                    <a:pt x="3662808" y="521232"/>
                    <a:pt x="3632199" y="554288"/>
                    <a:pt x="3597292" y="581331"/>
                  </a:cubicBezTo>
                  <a:lnTo>
                    <a:pt x="3597497" y="581674"/>
                  </a:lnTo>
                  <a:cubicBezTo>
                    <a:pt x="3584353" y="591390"/>
                    <a:pt x="3571071" y="600922"/>
                    <a:pt x="3557401" y="609860"/>
                  </a:cubicBezTo>
                  <a:cubicBezTo>
                    <a:pt x="3527980" y="628834"/>
                    <a:pt x="3496890" y="644973"/>
                    <a:pt x="3465343" y="660015"/>
                  </a:cubicBezTo>
                  <a:cubicBezTo>
                    <a:pt x="3448679" y="667125"/>
                    <a:pt x="3432402" y="675080"/>
                    <a:pt x="3415760" y="682190"/>
                  </a:cubicBezTo>
                  <a:lnTo>
                    <a:pt x="3415989" y="682441"/>
                  </a:lnTo>
                  <a:cubicBezTo>
                    <a:pt x="3327818" y="721600"/>
                    <a:pt x="3251877" y="785402"/>
                    <a:pt x="3193470" y="861755"/>
                  </a:cubicBezTo>
                  <a:cubicBezTo>
                    <a:pt x="3143040" y="927340"/>
                    <a:pt x="3104590" y="1001681"/>
                    <a:pt x="3076746" y="1079428"/>
                  </a:cubicBezTo>
                  <a:cubicBezTo>
                    <a:pt x="3044400" y="1169953"/>
                    <a:pt x="3027437" y="1265051"/>
                    <a:pt x="3014407" y="1360011"/>
                  </a:cubicBezTo>
                  <a:cubicBezTo>
                    <a:pt x="3011092" y="1384197"/>
                    <a:pt x="3008098" y="1408429"/>
                    <a:pt x="3005103" y="1432661"/>
                  </a:cubicBezTo>
                  <a:cubicBezTo>
                    <a:pt x="3003366" y="1445874"/>
                    <a:pt x="3002132" y="1459155"/>
                    <a:pt x="3000371" y="1472391"/>
                  </a:cubicBezTo>
                  <a:cubicBezTo>
                    <a:pt x="2997354" y="1501035"/>
                    <a:pt x="2994336" y="1529701"/>
                    <a:pt x="2991296" y="1558368"/>
                  </a:cubicBezTo>
                  <a:cubicBezTo>
                    <a:pt x="2989078" y="1578050"/>
                    <a:pt x="2986747" y="1597733"/>
                    <a:pt x="2984621" y="1617438"/>
                  </a:cubicBezTo>
                  <a:lnTo>
                    <a:pt x="2984323" y="1617712"/>
                  </a:lnTo>
                  <a:cubicBezTo>
                    <a:pt x="2977968" y="1670587"/>
                    <a:pt x="2969259" y="1723211"/>
                    <a:pt x="2957166" y="1775080"/>
                  </a:cubicBezTo>
                  <a:lnTo>
                    <a:pt x="2956891" y="1774806"/>
                  </a:lnTo>
                  <a:cubicBezTo>
                    <a:pt x="2946010" y="1821806"/>
                    <a:pt x="2932523" y="1868212"/>
                    <a:pt x="2918121" y="1914252"/>
                  </a:cubicBezTo>
                  <a:cubicBezTo>
                    <a:pt x="2916178" y="1921567"/>
                    <a:pt x="2911720" y="1928814"/>
                    <a:pt x="2914029" y="1936609"/>
                  </a:cubicBezTo>
                  <a:cubicBezTo>
                    <a:pt x="2920956" y="1973208"/>
                    <a:pt x="2926602" y="2010058"/>
                    <a:pt x="2931243" y="2047023"/>
                  </a:cubicBezTo>
                  <a:cubicBezTo>
                    <a:pt x="2959109" y="2044074"/>
                    <a:pt x="2986678" y="2038176"/>
                    <a:pt x="3013470" y="2029901"/>
                  </a:cubicBezTo>
                  <a:cubicBezTo>
                    <a:pt x="3015779" y="2028895"/>
                    <a:pt x="3019345" y="2028598"/>
                    <a:pt x="3019345" y="2025260"/>
                  </a:cubicBezTo>
                  <a:cubicBezTo>
                    <a:pt x="3023163" y="2028186"/>
                    <a:pt x="3028237" y="2026495"/>
                    <a:pt x="3031735" y="2023912"/>
                  </a:cubicBezTo>
                  <a:cubicBezTo>
                    <a:pt x="3047326" y="2017854"/>
                    <a:pt x="3062711" y="2011156"/>
                    <a:pt x="3077318" y="2002926"/>
                  </a:cubicBezTo>
                  <a:cubicBezTo>
                    <a:pt x="3106487" y="1986924"/>
                    <a:pt x="3131496" y="1963881"/>
                    <a:pt x="3151133" y="1937112"/>
                  </a:cubicBezTo>
                  <a:cubicBezTo>
                    <a:pt x="3192784" y="1880922"/>
                    <a:pt x="3220764" y="1816160"/>
                    <a:pt x="3260632" y="1758781"/>
                  </a:cubicBezTo>
                  <a:cubicBezTo>
                    <a:pt x="3328526" y="1659249"/>
                    <a:pt x="3415943" y="1573775"/>
                    <a:pt x="3513784" y="1503801"/>
                  </a:cubicBezTo>
                  <a:lnTo>
                    <a:pt x="3513487" y="1502361"/>
                  </a:lnTo>
                  <a:cubicBezTo>
                    <a:pt x="3515110" y="1501583"/>
                    <a:pt x="3518356" y="1500052"/>
                    <a:pt x="3519956" y="1499297"/>
                  </a:cubicBezTo>
                  <a:cubicBezTo>
                    <a:pt x="3620769" y="1427243"/>
                    <a:pt x="3731937" y="1370550"/>
                    <a:pt x="3846877" y="1324784"/>
                  </a:cubicBezTo>
                  <a:cubicBezTo>
                    <a:pt x="3854741" y="1321012"/>
                    <a:pt x="3858878" y="1312714"/>
                    <a:pt x="3864525" y="1306428"/>
                  </a:cubicBezTo>
                  <a:cubicBezTo>
                    <a:pt x="3906267" y="1252409"/>
                    <a:pt x="3941266" y="1191396"/>
                    <a:pt x="3956285" y="1124256"/>
                  </a:cubicBezTo>
                  <a:cubicBezTo>
                    <a:pt x="3966412" y="1080731"/>
                    <a:pt x="3962046" y="1034851"/>
                    <a:pt x="3948421" y="992583"/>
                  </a:cubicBezTo>
                  <a:cubicBezTo>
                    <a:pt x="3940969" y="969540"/>
                    <a:pt x="3931116" y="947388"/>
                    <a:pt x="3923298" y="924483"/>
                  </a:cubicBezTo>
                  <a:cubicBezTo>
                    <a:pt x="3916120" y="903040"/>
                    <a:pt x="3911479" y="880317"/>
                    <a:pt x="3913903" y="857617"/>
                  </a:cubicBezTo>
                  <a:cubicBezTo>
                    <a:pt x="3916783" y="827099"/>
                    <a:pt x="3928921" y="798616"/>
                    <a:pt x="3937814" y="769560"/>
                  </a:cubicBezTo>
                  <a:cubicBezTo>
                    <a:pt x="3945312" y="745969"/>
                    <a:pt x="3949244" y="719840"/>
                    <a:pt x="3939140" y="696363"/>
                  </a:cubicBezTo>
                  <a:cubicBezTo>
                    <a:pt x="3938728" y="695860"/>
                    <a:pt x="3937883" y="694831"/>
                    <a:pt x="3937471" y="694328"/>
                  </a:cubicBezTo>
                  <a:cubicBezTo>
                    <a:pt x="3935894" y="690511"/>
                    <a:pt x="3934088" y="686807"/>
                    <a:pt x="3932236" y="683195"/>
                  </a:cubicBezTo>
                  <a:cubicBezTo>
                    <a:pt x="3928350" y="676817"/>
                    <a:pt x="3924601" y="670371"/>
                    <a:pt x="3920509" y="664176"/>
                  </a:cubicBezTo>
                  <a:cubicBezTo>
                    <a:pt x="3918040" y="660130"/>
                    <a:pt x="3915480" y="656152"/>
                    <a:pt x="3912942" y="652197"/>
                  </a:cubicBezTo>
                  <a:cubicBezTo>
                    <a:pt x="3901924" y="634961"/>
                    <a:pt x="3892643" y="616581"/>
                    <a:pt x="3886150" y="597196"/>
                  </a:cubicBezTo>
                  <a:cubicBezTo>
                    <a:pt x="3870034" y="550447"/>
                    <a:pt x="3869554" y="499927"/>
                    <a:pt x="3875955" y="451372"/>
                  </a:cubicBezTo>
                  <a:lnTo>
                    <a:pt x="3876321" y="451029"/>
                  </a:lnTo>
                  <a:cubicBezTo>
                    <a:pt x="3881144" y="421403"/>
                    <a:pt x="3888596" y="392233"/>
                    <a:pt x="3898563" y="363933"/>
                  </a:cubicBezTo>
                  <a:cubicBezTo>
                    <a:pt x="3923549" y="290735"/>
                    <a:pt x="3966366" y="225607"/>
                    <a:pt x="4009320" y="161919"/>
                  </a:cubicBezTo>
                  <a:cubicBezTo>
                    <a:pt x="4030694" y="129778"/>
                    <a:pt x="4053188" y="98254"/>
                    <a:pt x="4072276" y="64649"/>
                  </a:cubicBezTo>
                  <a:cubicBezTo>
                    <a:pt x="4078677" y="52419"/>
                    <a:pt x="4085992" y="39869"/>
                    <a:pt x="4087090" y="25833"/>
                  </a:cubicBezTo>
                  <a:cubicBezTo>
                    <a:pt x="4087181" y="18038"/>
                    <a:pt x="4077557" y="17626"/>
                    <a:pt x="4071865" y="17581"/>
                  </a:cubicBezTo>
                  <a:cubicBezTo>
                    <a:pt x="4045987" y="18609"/>
                    <a:pt x="4021504" y="28485"/>
                    <a:pt x="3998096" y="38795"/>
                  </a:cubicBezTo>
                  <a:moveTo>
                    <a:pt x="5493551" y="901303"/>
                  </a:moveTo>
                  <a:cubicBezTo>
                    <a:pt x="5434870" y="907566"/>
                    <a:pt x="5376737" y="919408"/>
                    <a:pt x="5320661" y="937833"/>
                  </a:cubicBezTo>
                  <a:lnTo>
                    <a:pt x="5320684" y="938062"/>
                  </a:lnTo>
                  <a:cubicBezTo>
                    <a:pt x="5272335" y="954178"/>
                    <a:pt x="5225290" y="975461"/>
                    <a:pt x="5183387" y="1004607"/>
                  </a:cubicBezTo>
                  <a:lnTo>
                    <a:pt x="5182930" y="1004538"/>
                  </a:lnTo>
                  <a:cubicBezTo>
                    <a:pt x="5161922" y="1018872"/>
                    <a:pt x="5141805" y="1034736"/>
                    <a:pt x="5124065" y="1053002"/>
                  </a:cubicBezTo>
                  <a:lnTo>
                    <a:pt x="5123699" y="1053002"/>
                  </a:lnTo>
                  <a:cubicBezTo>
                    <a:pt x="5095879" y="1080182"/>
                    <a:pt x="5072882" y="1112140"/>
                    <a:pt x="5055394" y="1146842"/>
                  </a:cubicBezTo>
                  <a:lnTo>
                    <a:pt x="5055074" y="1146865"/>
                  </a:lnTo>
                  <a:cubicBezTo>
                    <a:pt x="5038089" y="1177886"/>
                    <a:pt x="5021287" y="1210004"/>
                    <a:pt x="4995135" y="1234441"/>
                  </a:cubicBezTo>
                  <a:cubicBezTo>
                    <a:pt x="4970903" y="1257782"/>
                    <a:pt x="4941002" y="1274149"/>
                    <a:pt x="4910096" y="1286882"/>
                  </a:cubicBezTo>
                  <a:cubicBezTo>
                    <a:pt x="4863667" y="1303982"/>
                    <a:pt x="4814450" y="1312028"/>
                    <a:pt x="4765209" y="1315137"/>
                  </a:cubicBezTo>
                  <a:cubicBezTo>
                    <a:pt x="4742577" y="1316029"/>
                    <a:pt x="4719946" y="1315732"/>
                    <a:pt x="4697338" y="1314909"/>
                  </a:cubicBezTo>
                  <a:cubicBezTo>
                    <a:pt x="4684171" y="1314154"/>
                    <a:pt x="4671094" y="1312874"/>
                    <a:pt x="4657995" y="1311868"/>
                  </a:cubicBezTo>
                  <a:cubicBezTo>
                    <a:pt x="4646040" y="1310794"/>
                    <a:pt x="4634198" y="1308508"/>
                    <a:pt x="4622243" y="1307959"/>
                  </a:cubicBezTo>
                  <a:lnTo>
                    <a:pt x="4622311" y="1307273"/>
                  </a:lnTo>
                  <a:cubicBezTo>
                    <a:pt x="4595565" y="1304142"/>
                    <a:pt x="4569070" y="1299135"/>
                    <a:pt x="4542667" y="1293969"/>
                  </a:cubicBezTo>
                  <a:cubicBezTo>
                    <a:pt x="4489974" y="1283293"/>
                    <a:pt x="4438242" y="1268137"/>
                    <a:pt x="4385070" y="1259907"/>
                  </a:cubicBezTo>
                  <a:cubicBezTo>
                    <a:pt x="4339739" y="1253141"/>
                    <a:pt x="4293744" y="1250763"/>
                    <a:pt x="4247933" y="1251998"/>
                  </a:cubicBezTo>
                  <a:cubicBezTo>
                    <a:pt x="4135827" y="1255084"/>
                    <a:pt x="4025254" y="1279979"/>
                    <a:pt x="3919549" y="1316509"/>
                  </a:cubicBezTo>
                  <a:cubicBezTo>
                    <a:pt x="3840796" y="1343964"/>
                    <a:pt x="3764009" y="1377088"/>
                    <a:pt x="3690080" y="1415721"/>
                  </a:cubicBezTo>
                  <a:cubicBezTo>
                    <a:pt x="3621272" y="1451886"/>
                    <a:pt x="3554932" y="1493079"/>
                    <a:pt x="3493507" y="1540788"/>
                  </a:cubicBezTo>
                  <a:lnTo>
                    <a:pt x="3493233" y="1540697"/>
                  </a:lnTo>
                  <a:cubicBezTo>
                    <a:pt x="3484432" y="1547623"/>
                    <a:pt x="3475608" y="1554550"/>
                    <a:pt x="3466944" y="1561659"/>
                  </a:cubicBezTo>
                  <a:cubicBezTo>
                    <a:pt x="3461572" y="1566369"/>
                    <a:pt x="3455468" y="1570369"/>
                    <a:pt x="3450827" y="1575787"/>
                  </a:cubicBezTo>
                  <a:cubicBezTo>
                    <a:pt x="3433065" y="1589252"/>
                    <a:pt x="3417246" y="1605116"/>
                    <a:pt x="3400947" y="1620295"/>
                  </a:cubicBezTo>
                  <a:cubicBezTo>
                    <a:pt x="3389517" y="1632023"/>
                    <a:pt x="3376830" y="1642744"/>
                    <a:pt x="3367000" y="1655888"/>
                  </a:cubicBezTo>
                  <a:cubicBezTo>
                    <a:pt x="3363159" y="1658243"/>
                    <a:pt x="3360416" y="1661901"/>
                    <a:pt x="3357399" y="1665147"/>
                  </a:cubicBezTo>
                  <a:lnTo>
                    <a:pt x="3357124" y="1665032"/>
                  </a:lnTo>
                  <a:cubicBezTo>
                    <a:pt x="3335407" y="1689241"/>
                    <a:pt x="3314559" y="1714227"/>
                    <a:pt x="3295219" y="1740402"/>
                  </a:cubicBezTo>
                  <a:cubicBezTo>
                    <a:pt x="3267147" y="1777824"/>
                    <a:pt x="3242984" y="1818126"/>
                    <a:pt x="3220924" y="1859274"/>
                  </a:cubicBezTo>
                  <a:lnTo>
                    <a:pt x="3221473" y="1860691"/>
                  </a:lnTo>
                  <a:lnTo>
                    <a:pt x="3219781" y="1860965"/>
                  </a:lnTo>
                  <a:cubicBezTo>
                    <a:pt x="3197516" y="1898982"/>
                    <a:pt x="3175845" y="1938027"/>
                    <a:pt x="3145875" y="1970716"/>
                  </a:cubicBezTo>
                  <a:cubicBezTo>
                    <a:pt x="3126833" y="1991885"/>
                    <a:pt x="3103721" y="2009213"/>
                    <a:pt x="3078461" y="2022266"/>
                  </a:cubicBezTo>
                  <a:cubicBezTo>
                    <a:pt x="3033450" y="2045651"/>
                    <a:pt x="2983569" y="2058499"/>
                    <a:pt x="2933414" y="2064579"/>
                  </a:cubicBezTo>
                  <a:cubicBezTo>
                    <a:pt x="2940249" y="2123284"/>
                    <a:pt x="2945027" y="2182263"/>
                    <a:pt x="2946833" y="2241356"/>
                  </a:cubicBezTo>
                  <a:cubicBezTo>
                    <a:pt x="3015139" y="2239001"/>
                    <a:pt x="3083147" y="2230634"/>
                    <a:pt x="3150630" y="2219913"/>
                  </a:cubicBezTo>
                  <a:cubicBezTo>
                    <a:pt x="3215964" y="2209215"/>
                    <a:pt x="3280566" y="2194264"/>
                    <a:pt x="3346220" y="2185418"/>
                  </a:cubicBezTo>
                  <a:cubicBezTo>
                    <a:pt x="3398089" y="2177965"/>
                    <a:pt x="3450690" y="2176593"/>
                    <a:pt x="3502971" y="2179726"/>
                  </a:cubicBezTo>
                  <a:cubicBezTo>
                    <a:pt x="3557492" y="2183360"/>
                    <a:pt x="3611647" y="2191452"/>
                    <a:pt x="3665003" y="2203088"/>
                  </a:cubicBezTo>
                  <a:cubicBezTo>
                    <a:pt x="3696481" y="2210358"/>
                    <a:pt x="3728074" y="2217993"/>
                    <a:pt x="3758112" y="2230063"/>
                  </a:cubicBezTo>
                  <a:cubicBezTo>
                    <a:pt x="3761449" y="2232486"/>
                    <a:pt x="3765175" y="2235001"/>
                    <a:pt x="3766661" y="2239139"/>
                  </a:cubicBezTo>
                  <a:cubicBezTo>
                    <a:pt x="3769747" y="2247185"/>
                    <a:pt x="3766753" y="2255758"/>
                    <a:pt x="3766776" y="2264033"/>
                  </a:cubicBezTo>
                  <a:lnTo>
                    <a:pt x="3767141" y="2265976"/>
                  </a:lnTo>
                  <a:lnTo>
                    <a:pt x="3766158" y="2266022"/>
                  </a:lnTo>
                  <a:cubicBezTo>
                    <a:pt x="3750774" y="2325275"/>
                    <a:pt x="3731228" y="2383408"/>
                    <a:pt x="3716529" y="2442844"/>
                  </a:cubicBezTo>
                  <a:cubicBezTo>
                    <a:pt x="3699613" y="2507446"/>
                    <a:pt x="3688434" y="2573900"/>
                    <a:pt x="3688228" y="2640812"/>
                  </a:cubicBezTo>
                  <a:cubicBezTo>
                    <a:pt x="3687932" y="2720342"/>
                    <a:pt x="3703065" y="2800397"/>
                    <a:pt x="3736463" y="2872795"/>
                  </a:cubicBezTo>
                  <a:cubicBezTo>
                    <a:pt x="3766318" y="2938449"/>
                    <a:pt x="3804540" y="3000194"/>
                    <a:pt x="3829869" y="3067928"/>
                  </a:cubicBezTo>
                  <a:cubicBezTo>
                    <a:pt x="3846946" y="3112185"/>
                    <a:pt x="3859747" y="3159642"/>
                    <a:pt x="3854878" y="3207488"/>
                  </a:cubicBezTo>
                  <a:cubicBezTo>
                    <a:pt x="3895546" y="3225890"/>
                    <a:pt x="3940831" y="3232977"/>
                    <a:pt x="3985271" y="3229616"/>
                  </a:cubicBezTo>
                  <a:cubicBezTo>
                    <a:pt x="4006348" y="3228016"/>
                    <a:pt x="4027174" y="3223719"/>
                    <a:pt x="4047451" y="3217775"/>
                  </a:cubicBezTo>
                  <a:cubicBezTo>
                    <a:pt x="4061144" y="3213180"/>
                    <a:pt x="4074540" y="3207602"/>
                    <a:pt x="4087204" y="3200630"/>
                  </a:cubicBezTo>
                  <a:cubicBezTo>
                    <a:pt x="4097628" y="3194481"/>
                    <a:pt x="4107801" y="3187714"/>
                    <a:pt x="4116831" y="3179667"/>
                  </a:cubicBezTo>
                  <a:cubicBezTo>
                    <a:pt x="4121517" y="3175438"/>
                    <a:pt x="4125906" y="3170889"/>
                    <a:pt x="4130227" y="3166272"/>
                  </a:cubicBezTo>
                  <a:lnTo>
                    <a:pt x="4130135" y="3165974"/>
                  </a:lnTo>
                  <a:cubicBezTo>
                    <a:pt x="4143142" y="3151687"/>
                    <a:pt x="4153224" y="3135113"/>
                    <a:pt x="4163739" y="3119020"/>
                  </a:cubicBezTo>
                  <a:cubicBezTo>
                    <a:pt x="4186188" y="3083633"/>
                    <a:pt x="4211380" y="3049845"/>
                    <a:pt x="4240183" y="3019350"/>
                  </a:cubicBezTo>
                  <a:cubicBezTo>
                    <a:pt x="4280440" y="2976511"/>
                    <a:pt x="4329474" y="2940986"/>
                    <a:pt x="4385184" y="2921349"/>
                  </a:cubicBezTo>
                  <a:lnTo>
                    <a:pt x="4385642" y="2919772"/>
                  </a:lnTo>
                  <a:lnTo>
                    <a:pt x="4386990" y="2920390"/>
                  </a:lnTo>
                  <a:cubicBezTo>
                    <a:pt x="4392157" y="2919589"/>
                    <a:pt x="4397094" y="2917738"/>
                    <a:pt x="4402169" y="2916275"/>
                  </a:cubicBezTo>
                  <a:lnTo>
                    <a:pt x="4402238" y="2916023"/>
                  </a:lnTo>
                  <a:cubicBezTo>
                    <a:pt x="4405873" y="2915109"/>
                    <a:pt x="4409667" y="2914286"/>
                    <a:pt x="4413417" y="2913417"/>
                  </a:cubicBezTo>
                  <a:cubicBezTo>
                    <a:pt x="4417417" y="2912526"/>
                    <a:pt x="4421395" y="2911611"/>
                    <a:pt x="4425464" y="2910719"/>
                  </a:cubicBezTo>
                  <a:cubicBezTo>
                    <a:pt x="4445763" y="2906674"/>
                    <a:pt x="4466406" y="2904890"/>
                    <a:pt x="4487003" y="2903176"/>
                  </a:cubicBezTo>
                  <a:cubicBezTo>
                    <a:pt x="4499416" y="2903404"/>
                    <a:pt x="4511852" y="2902353"/>
                    <a:pt x="4524310" y="2902398"/>
                  </a:cubicBezTo>
                  <a:cubicBezTo>
                    <a:pt x="4561824" y="2901804"/>
                    <a:pt x="4599405" y="2904113"/>
                    <a:pt x="4636896" y="2902239"/>
                  </a:cubicBezTo>
                  <a:cubicBezTo>
                    <a:pt x="4657493" y="2901987"/>
                    <a:pt x="4678478" y="2901301"/>
                    <a:pt x="4698778" y="2898032"/>
                  </a:cubicBezTo>
                  <a:cubicBezTo>
                    <a:pt x="4728679" y="2895746"/>
                    <a:pt x="4758282" y="2890123"/>
                    <a:pt x="4787521" y="2883448"/>
                  </a:cubicBezTo>
                  <a:cubicBezTo>
                    <a:pt x="4797007" y="2881185"/>
                    <a:pt x="4806426" y="2878624"/>
                    <a:pt x="4815890" y="2876041"/>
                  </a:cubicBezTo>
                  <a:lnTo>
                    <a:pt x="4815890" y="2875767"/>
                  </a:lnTo>
                  <a:cubicBezTo>
                    <a:pt x="4821262" y="2874235"/>
                    <a:pt x="4826702" y="2872680"/>
                    <a:pt x="4832098" y="2871103"/>
                  </a:cubicBezTo>
                  <a:lnTo>
                    <a:pt x="4832532" y="2870555"/>
                  </a:lnTo>
                  <a:cubicBezTo>
                    <a:pt x="4870548" y="2858507"/>
                    <a:pt x="4907695" y="2842002"/>
                    <a:pt x="4939928" y="2818274"/>
                  </a:cubicBezTo>
                  <a:lnTo>
                    <a:pt x="4940545" y="2818274"/>
                  </a:lnTo>
                  <a:cubicBezTo>
                    <a:pt x="4969029" y="2797768"/>
                    <a:pt x="4994426" y="2771296"/>
                    <a:pt x="5008485" y="2738721"/>
                  </a:cubicBezTo>
                  <a:lnTo>
                    <a:pt x="5008896" y="2738469"/>
                  </a:lnTo>
                  <a:cubicBezTo>
                    <a:pt x="5015343" y="2723839"/>
                    <a:pt x="5019481" y="2708226"/>
                    <a:pt x="5021172" y="2692338"/>
                  </a:cubicBezTo>
                  <a:cubicBezTo>
                    <a:pt x="5026316" y="2658277"/>
                    <a:pt x="5023298" y="2623552"/>
                    <a:pt x="5022018" y="2589285"/>
                  </a:cubicBezTo>
                  <a:cubicBezTo>
                    <a:pt x="5019275" y="2539587"/>
                    <a:pt x="5020098" y="2488793"/>
                    <a:pt x="5035871" y="2441084"/>
                  </a:cubicBezTo>
                  <a:lnTo>
                    <a:pt x="5036169" y="2441084"/>
                  </a:lnTo>
                  <a:cubicBezTo>
                    <a:pt x="5044696" y="2413972"/>
                    <a:pt x="5057726" y="2388597"/>
                    <a:pt x="5069704" y="2362994"/>
                  </a:cubicBezTo>
                  <a:cubicBezTo>
                    <a:pt x="5084060" y="2337756"/>
                    <a:pt x="5097639" y="2312062"/>
                    <a:pt x="5111447" y="2286527"/>
                  </a:cubicBezTo>
                  <a:cubicBezTo>
                    <a:pt x="5138101" y="2236990"/>
                    <a:pt x="5157029" y="2183406"/>
                    <a:pt x="5187890" y="2136131"/>
                  </a:cubicBezTo>
                  <a:cubicBezTo>
                    <a:pt x="5199343" y="2118643"/>
                    <a:pt x="5213105" y="2102756"/>
                    <a:pt x="5228513" y="2088628"/>
                  </a:cubicBezTo>
                  <a:cubicBezTo>
                    <a:pt x="5240080" y="2079278"/>
                    <a:pt x="5252058" y="2070432"/>
                    <a:pt x="5264974" y="2062979"/>
                  </a:cubicBezTo>
                  <a:cubicBezTo>
                    <a:pt x="5290989" y="2047915"/>
                    <a:pt x="5318947" y="2036576"/>
                    <a:pt x="5347133" y="2026243"/>
                  </a:cubicBezTo>
                  <a:cubicBezTo>
                    <a:pt x="5394408" y="2008527"/>
                    <a:pt x="5442962" y="1994125"/>
                    <a:pt x="5492431" y="1983838"/>
                  </a:cubicBezTo>
                  <a:cubicBezTo>
                    <a:pt x="5524321" y="1976934"/>
                    <a:pt x="5556828" y="1973048"/>
                    <a:pt x="5588603" y="1965527"/>
                  </a:cubicBezTo>
                  <a:cubicBezTo>
                    <a:pt x="5611715" y="1959926"/>
                    <a:pt x="5635032" y="1951971"/>
                    <a:pt x="5653754" y="1936769"/>
                  </a:cubicBezTo>
                  <a:cubicBezTo>
                    <a:pt x="5684341" y="1911463"/>
                    <a:pt x="5699977" y="1872944"/>
                    <a:pt x="5709716" y="1835477"/>
                  </a:cubicBezTo>
                  <a:lnTo>
                    <a:pt x="5710196" y="1835019"/>
                  </a:lnTo>
                  <a:cubicBezTo>
                    <a:pt x="5724758" y="1781870"/>
                    <a:pt x="5727432" y="1726572"/>
                    <a:pt x="5733810" y="1672096"/>
                  </a:cubicBezTo>
                  <a:cubicBezTo>
                    <a:pt x="5737788" y="1636023"/>
                    <a:pt x="5744486" y="1600224"/>
                    <a:pt x="5755275" y="1565546"/>
                  </a:cubicBezTo>
                  <a:lnTo>
                    <a:pt x="5755824" y="1565294"/>
                  </a:lnTo>
                  <a:cubicBezTo>
                    <a:pt x="5758545" y="1556722"/>
                    <a:pt x="5761905" y="1548378"/>
                    <a:pt x="5764763" y="1539851"/>
                  </a:cubicBezTo>
                  <a:lnTo>
                    <a:pt x="5765174" y="1539737"/>
                  </a:lnTo>
                  <a:cubicBezTo>
                    <a:pt x="5784857" y="1491251"/>
                    <a:pt x="5814254" y="1446719"/>
                    <a:pt x="5851287" y="1409732"/>
                  </a:cubicBezTo>
                  <a:cubicBezTo>
                    <a:pt x="5881646" y="1379008"/>
                    <a:pt x="5917581" y="1354456"/>
                    <a:pt x="5954615" y="1332488"/>
                  </a:cubicBezTo>
                  <a:cubicBezTo>
                    <a:pt x="5990345" y="1311411"/>
                    <a:pt x="6026921" y="1291797"/>
                    <a:pt x="6063543" y="1272275"/>
                  </a:cubicBezTo>
                  <a:cubicBezTo>
                    <a:pt x="6095935" y="1254741"/>
                    <a:pt x="6128328" y="1236225"/>
                    <a:pt x="6155508" y="1211056"/>
                  </a:cubicBezTo>
                  <a:cubicBezTo>
                    <a:pt x="6180609" y="1187350"/>
                    <a:pt x="6201548" y="1158912"/>
                    <a:pt x="6214944" y="1126999"/>
                  </a:cubicBezTo>
                  <a:cubicBezTo>
                    <a:pt x="6221437" y="1111386"/>
                    <a:pt x="6225711" y="1094904"/>
                    <a:pt x="6227723" y="1078125"/>
                  </a:cubicBezTo>
                  <a:cubicBezTo>
                    <a:pt x="6229163" y="1056796"/>
                    <a:pt x="6228226" y="1034942"/>
                    <a:pt x="6220957" y="1014665"/>
                  </a:cubicBezTo>
                  <a:cubicBezTo>
                    <a:pt x="6214533" y="997338"/>
                    <a:pt x="6203263" y="979072"/>
                    <a:pt x="6184563" y="973517"/>
                  </a:cubicBezTo>
                  <a:cubicBezTo>
                    <a:pt x="6171945" y="970248"/>
                    <a:pt x="6160332" y="978158"/>
                    <a:pt x="6149176" y="982753"/>
                  </a:cubicBezTo>
                  <a:cubicBezTo>
                    <a:pt x="6081488" y="1013088"/>
                    <a:pt x="6001501" y="1016128"/>
                    <a:pt x="5932395" y="988559"/>
                  </a:cubicBezTo>
                  <a:cubicBezTo>
                    <a:pt x="5907294" y="978615"/>
                    <a:pt x="5883954" y="964945"/>
                    <a:pt x="5859700" y="953263"/>
                  </a:cubicBezTo>
                  <a:lnTo>
                    <a:pt x="5859357" y="953332"/>
                  </a:lnTo>
                  <a:cubicBezTo>
                    <a:pt x="5840063" y="943845"/>
                    <a:pt x="5820084" y="934884"/>
                    <a:pt x="5799418" y="929123"/>
                  </a:cubicBezTo>
                  <a:cubicBezTo>
                    <a:pt x="5774295" y="919591"/>
                    <a:pt x="5747892" y="912801"/>
                    <a:pt x="5721443" y="908412"/>
                  </a:cubicBezTo>
                  <a:cubicBezTo>
                    <a:pt x="5646599" y="893050"/>
                    <a:pt x="5569287" y="893462"/>
                    <a:pt x="5493551" y="901303"/>
                  </a:cubicBezTo>
                  <a:moveTo>
                    <a:pt x="1625754" y="1073027"/>
                  </a:moveTo>
                  <a:cubicBezTo>
                    <a:pt x="1446806" y="1079702"/>
                    <a:pt x="1266852" y="1108574"/>
                    <a:pt x="1100202" y="1175988"/>
                  </a:cubicBezTo>
                  <a:cubicBezTo>
                    <a:pt x="1023141" y="1207307"/>
                    <a:pt x="949166" y="1246854"/>
                    <a:pt x="882072" y="1296186"/>
                  </a:cubicBezTo>
                  <a:cubicBezTo>
                    <a:pt x="873545" y="1302427"/>
                    <a:pt x="865201" y="1308919"/>
                    <a:pt x="856857" y="1315389"/>
                  </a:cubicBezTo>
                  <a:cubicBezTo>
                    <a:pt x="849977" y="1320692"/>
                    <a:pt x="843324" y="1326270"/>
                    <a:pt x="836535" y="1331665"/>
                  </a:cubicBezTo>
                  <a:cubicBezTo>
                    <a:pt x="828488" y="1338180"/>
                    <a:pt x="820693" y="1344970"/>
                    <a:pt x="812760" y="1351599"/>
                  </a:cubicBezTo>
                  <a:cubicBezTo>
                    <a:pt x="802016" y="1360903"/>
                    <a:pt x="791089" y="1370024"/>
                    <a:pt x="780871" y="1379877"/>
                  </a:cubicBezTo>
                  <a:lnTo>
                    <a:pt x="780482" y="1379877"/>
                  </a:lnTo>
                  <a:cubicBezTo>
                    <a:pt x="758262" y="1399765"/>
                    <a:pt x="735997" y="1419676"/>
                    <a:pt x="714577" y="1440410"/>
                  </a:cubicBezTo>
                  <a:cubicBezTo>
                    <a:pt x="703513" y="1449485"/>
                    <a:pt x="693066" y="1459498"/>
                    <a:pt x="682756" y="1469442"/>
                  </a:cubicBezTo>
                  <a:lnTo>
                    <a:pt x="682299" y="1469488"/>
                  </a:lnTo>
                  <a:cubicBezTo>
                    <a:pt x="663736" y="1486450"/>
                    <a:pt x="644465" y="1502704"/>
                    <a:pt x="626017" y="1519757"/>
                  </a:cubicBezTo>
                  <a:lnTo>
                    <a:pt x="625126" y="1519871"/>
                  </a:lnTo>
                  <a:cubicBezTo>
                    <a:pt x="572365" y="1564631"/>
                    <a:pt x="517044" y="1606282"/>
                    <a:pt x="460671" y="1646379"/>
                  </a:cubicBezTo>
                  <a:lnTo>
                    <a:pt x="460671" y="1646767"/>
                  </a:lnTo>
                  <a:cubicBezTo>
                    <a:pt x="444989" y="1657169"/>
                    <a:pt x="429741" y="1668210"/>
                    <a:pt x="414151" y="1678771"/>
                  </a:cubicBezTo>
                  <a:cubicBezTo>
                    <a:pt x="473998" y="1698591"/>
                    <a:pt x="525342" y="1737407"/>
                    <a:pt x="570719" y="1780247"/>
                  </a:cubicBezTo>
                  <a:cubicBezTo>
                    <a:pt x="617993" y="1824321"/>
                    <a:pt x="656604" y="1876373"/>
                    <a:pt x="698049" y="1925705"/>
                  </a:cubicBezTo>
                  <a:lnTo>
                    <a:pt x="698529" y="1925796"/>
                  </a:lnTo>
                  <a:cubicBezTo>
                    <a:pt x="707993" y="1938324"/>
                    <a:pt x="718509" y="1949982"/>
                    <a:pt x="728384" y="1962212"/>
                  </a:cubicBezTo>
                  <a:lnTo>
                    <a:pt x="729001" y="1962304"/>
                  </a:lnTo>
                  <a:cubicBezTo>
                    <a:pt x="739654" y="1975723"/>
                    <a:pt x="751038" y="1988547"/>
                    <a:pt x="762651" y="2001143"/>
                  </a:cubicBezTo>
                  <a:cubicBezTo>
                    <a:pt x="772778" y="2012413"/>
                    <a:pt x="783157" y="2023477"/>
                    <a:pt x="793970" y="2034130"/>
                  </a:cubicBezTo>
                  <a:lnTo>
                    <a:pt x="794381" y="2034130"/>
                  </a:lnTo>
                  <a:cubicBezTo>
                    <a:pt x="803182" y="2043548"/>
                    <a:pt x="812715" y="2052258"/>
                    <a:pt x="822156" y="2061059"/>
                  </a:cubicBezTo>
                  <a:cubicBezTo>
                    <a:pt x="827345" y="2065860"/>
                    <a:pt x="832489" y="2070706"/>
                    <a:pt x="837884" y="2075324"/>
                  </a:cubicBezTo>
                  <a:cubicBezTo>
                    <a:pt x="842204" y="2078798"/>
                    <a:pt x="846068" y="2082913"/>
                    <a:pt x="848399" y="2088034"/>
                  </a:cubicBezTo>
                  <a:cubicBezTo>
                    <a:pt x="846845" y="2091074"/>
                    <a:pt x="845793" y="2096286"/>
                    <a:pt x="841450" y="2096035"/>
                  </a:cubicBezTo>
                  <a:cubicBezTo>
                    <a:pt x="832763" y="2098115"/>
                    <a:pt x="827917" y="2088971"/>
                    <a:pt x="821836" y="2084582"/>
                  </a:cubicBezTo>
                  <a:cubicBezTo>
                    <a:pt x="750307" y="2021603"/>
                    <a:pt x="692151" y="1945639"/>
                    <a:pt x="631641" y="1872487"/>
                  </a:cubicBezTo>
                  <a:cubicBezTo>
                    <a:pt x="592070" y="1824001"/>
                    <a:pt x="548202" y="1778418"/>
                    <a:pt x="497224" y="1741796"/>
                  </a:cubicBezTo>
                  <a:cubicBezTo>
                    <a:pt x="460899" y="1715804"/>
                    <a:pt x="419980" y="1694933"/>
                    <a:pt x="375654" y="1687207"/>
                  </a:cubicBezTo>
                  <a:cubicBezTo>
                    <a:pt x="330117" y="1679251"/>
                    <a:pt x="281357" y="1683755"/>
                    <a:pt x="240026" y="1705380"/>
                  </a:cubicBezTo>
                  <a:cubicBezTo>
                    <a:pt x="208228" y="1722274"/>
                    <a:pt x="183059" y="1748769"/>
                    <a:pt x="159605" y="1775561"/>
                  </a:cubicBezTo>
                  <a:cubicBezTo>
                    <a:pt x="133773" y="1805416"/>
                    <a:pt x="109107" y="1836391"/>
                    <a:pt x="80440" y="1863663"/>
                  </a:cubicBezTo>
                  <a:cubicBezTo>
                    <a:pt x="60026" y="1884214"/>
                    <a:pt x="37121" y="1903554"/>
                    <a:pt x="23885" y="1929866"/>
                  </a:cubicBezTo>
                  <a:cubicBezTo>
                    <a:pt x="14786" y="1947536"/>
                    <a:pt x="16638" y="1968522"/>
                    <a:pt x="22879" y="1986810"/>
                  </a:cubicBezTo>
                  <a:cubicBezTo>
                    <a:pt x="34309" y="2022677"/>
                    <a:pt x="58426" y="2052647"/>
                    <a:pt x="84167" y="2079393"/>
                  </a:cubicBezTo>
                  <a:cubicBezTo>
                    <a:pt x="95094" y="2090617"/>
                    <a:pt x="105929" y="2103259"/>
                    <a:pt x="109061" y="2119078"/>
                  </a:cubicBezTo>
                  <a:cubicBezTo>
                    <a:pt x="113907" y="2142921"/>
                    <a:pt x="106729" y="2166855"/>
                    <a:pt x="101700" y="2190058"/>
                  </a:cubicBezTo>
                  <a:cubicBezTo>
                    <a:pt x="86955" y="2252192"/>
                    <a:pt x="87253" y="2319491"/>
                    <a:pt x="111347" y="2379293"/>
                  </a:cubicBezTo>
                  <a:cubicBezTo>
                    <a:pt x="126663" y="2417629"/>
                    <a:pt x="154347" y="2451439"/>
                    <a:pt x="190946" y="2471076"/>
                  </a:cubicBezTo>
                  <a:cubicBezTo>
                    <a:pt x="241398" y="2498508"/>
                    <a:pt x="300422" y="2506875"/>
                    <a:pt x="357206" y="2503469"/>
                  </a:cubicBezTo>
                  <a:cubicBezTo>
                    <a:pt x="408321" y="2499743"/>
                    <a:pt x="459093" y="2484541"/>
                    <a:pt x="502139" y="2456354"/>
                  </a:cubicBezTo>
                  <a:cubicBezTo>
                    <a:pt x="525342" y="2441381"/>
                    <a:pt x="545390" y="2421973"/>
                    <a:pt x="563038" y="2400804"/>
                  </a:cubicBezTo>
                  <a:cubicBezTo>
                    <a:pt x="591796" y="2366354"/>
                    <a:pt x="615387" y="2328087"/>
                    <a:pt x="641013" y="2291351"/>
                  </a:cubicBezTo>
                  <a:cubicBezTo>
                    <a:pt x="685316" y="2226589"/>
                    <a:pt x="740134" y="2169713"/>
                    <a:pt x="798564" y="2117638"/>
                  </a:cubicBezTo>
                  <a:cubicBezTo>
                    <a:pt x="778699" y="2118826"/>
                    <a:pt x="758765" y="2119512"/>
                    <a:pt x="738877" y="2118758"/>
                  </a:cubicBezTo>
                  <a:cubicBezTo>
                    <a:pt x="734694" y="2118186"/>
                    <a:pt x="730762" y="2119604"/>
                    <a:pt x="726921" y="2121044"/>
                  </a:cubicBezTo>
                  <a:cubicBezTo>
                    <a:pt x="659484" y="2142875"/>
                    <a:pt x="593807" y="2170696"/>
                    <a:pt x="532154" y="2205786"/>
                  </a:cubicBezTo>
                  <a:cubicBezTo>
                    <a:pt x="491417" y="2228440"/>
                    <a:pt x="454339" y="2256832"/>
                    <a:pt x="417740" y="2285521"/>
                  </a:cubicBezTo>
                  <a:cubicBezTo>
                    <a:pt x="385576" y="2309822"/>
                    <a:pt x="352772" y="2335768"/>
                    <a:pt x="313292" y="2346832"/>
                  </a:cubicBezTo>
                  <a:cubicBezTo>
                    <a:pt x="292078" y="2353096"/>
                    <a:pt x="269973" y="2343746"/>
                    <a:pt x="253925" y="2329961"/>
                  </a:cubicBezTo>
                  <a:cubicBezTo>
                    <a:pt x="228322" y="2308130"/>
                    <a:pt x="210674" y="2278755"/>
                    <a:pt x="195403" y="2249197"/>
                  </a:cubicBezTo>
                  <a:cubicBezTo>
                    <a:pt x="161616" y="2180731"/>
                    <a:pt x="139328" y="2107488"/>
                    <a:pt x="110730" y="2036850"/>
                  </a:cubicBezTo>
                  <a:cubicBezTo>
                    <a:pt x="105769" y="2025237"/>
                    <a:pt x="102957" y="2012413"/>
                    <a:pt x="105564" y="1999863"/>
                  </a:cubicBezTo>
                  <a:cubicBezTo>
                    <a:pt x="98065" y="2005326"/>
                    <a:pt x="91139" y="2011979"/>
                    <a:pt x="82566" y="2015682"/>
                  </a:cubicBezTo>
                  <a:cubicBezTo>
                    <a:pt x="73605" y="2018197"/>
                    <a:pt x="68325" y="2005372"/>
                    <a:pt x="75708" y="2000457"/>
                  </a:cubicBezTo>
                  <a:cubicBezTo>
                    <a:pt x="112810" y="1973368"/>
                    <a:pt x="148243" y="1943239"/>
                    <a:pt x="176681" y="1906937"/>
                  </a:cubicBezTo>
                  <a:cubicBezTo>
                    <a:pt x="195518" y="1883368"/>
                    <a:pt x="213828" y="1857971"/>
                    <a:pt x="240666" y="1842906"/>
                  </a:cubicBezTo>
                  <a:cubicBezTo>
                    <a:pt x="242998" y="1842060"/>
                    <a:pt x="245330" y="1841260"/>
                    <a:pt x="247684" y="1840460"/>
                  </a:cubicBezTo>
                  <a:cubicBezTo>
                    <a:pt x="246587" y="1839477"/>
                    <a:pt x="244415" y="1837488"/>
                    <a:pt x="243341" y="1836482"/>
                  </a:cubicBezTo>
                  <a:cubicBezTo>
                    <a:pt x="243341" y="1832962"/>
                    <a:pt x="243318" y="1829442"/>
                    <a:pt x="243272" y="1825944"/>
                  </a:cubicBezTo>
                  <a:cubicBezTo>
                    <a:pt x="247890" y="1822263"/>
                    <a:pt x="253811" y="1824092"/>
                    <a:pt x="259114" y="1824504"/>
                  </a:cubicBezTo>
                  <a:cubicBezTo>
                    <a:pt x="271641" y="1827796"/>
                    <a:pt x="282294" y="1835614"/>
                    <a:pt x="291187" y="1844826"/>
                  </a:cubicBezTo>
                  <a:cubicBezTo>
                    <a:pt x="340496" y="1893930"/>
                    <a:pt x="386261" y="1947079"/>
                    <a:pt x="441628" y="1989690"/>
                  </a:cubicBezTo>
                  <a:cubicBezTo>
                    <a:pt x="494344" y="2030061"/>
                    <a:pt x="554054" y="2061608"/>
                    <a:pt x="617696" y="2080833"/>
                  </a:cubicBezTo>
                  <a:cubicBezTo>
                    <a:pt x="676698" y="2099007"/>
                    <a:pt x="739151" y="2104767"/>
                    <a:pt x="800622" y="2099944"/>
                  </a:cubicBezTo>
                  <a:cubicBezTo>
                    <a:pt x="806611" y="2099761"/>
                    <a:pt x="813218" y="2097932"/>
                    <a:pt x="818567" y="2101659"/>
                  </a:cubicBezTo>
                  <a:cubicBezTo>
                    <a:pt x="821104" y="2103122"/>
                    <a:pt x="823688" y="2104470"/>
                    <a:pt x="826362" y="2105773"/>
                  </a:cubicBezTo>
                  <a:cubicBezTo>
                    <a:pt x="826591" y="2108951"/>
                    <a:pt x="827642" y="2112266"/>
                    <a:pt x="826614" y="2115420"/>
                  </a:cubicBezTo>
                  <a:cubicBezTo>
                    <a:pt x="822362" y="2121249"/>
                    <a:pt x="816144" y="2125181"/>
                    <a:pt x="810955" y="2130073"/>
                  </a:cubicBezTo>
                  <a:cubicBezTo>
                    <a:pt x="762766" y="2172959"/>
                    <a:pt x="717183" y="2219113"/>
                    <a:pt x="677841" y="2270342"/>
                  </a:cubicBezTo>
                  <a:cubicBezTo>
                    <a:pt x="632144" y="2329961"/>
                    <a:pt x="597236" y="2398701"/>
                    <a:pt x="540567" y="2449290"/>
                  </a:cubicBezTo>
                  <a:cubicBezTo>
                    <a:pt x="534874" y="2454000"/>
                    <a:pt x="529205" y="2458755"/>
                    <a:pt x="523239" y="2463121"/>
                  </a:cubicBezTo>
                  <a:cubicBezTo>
                    <a:pt x="506391" y="2475259"/>
                    <a:pt x="488194" y="2485341"/>
                    <a:pt x="469426" y="2494119"/>
                  </a:cubicBezTo>
                  <a:lnTo>
                    <a:pt x="469106" y="2493982"/>
                  </a:lnTo>
                  <a:cubicBezTo>
                    <a:pt x="414791" y="2517870"/>
                    <a:pt x="354052" y="2525849"/>
                    <a:pt x="295187" y="2519859"/>
                  </a:cubicBezTo>
                  <a:cubicBezTo>
                    <a:pt x="325180" y="2536936"/>
                    <a:pt x="354212" y="2555773"/>
                    <a:pt x="381324" y="2577147"/>
                  </a:cubicBezTo>
                  <a:cubicBezTo>
                    <a:pt x="436873" y="2621724"/>
                    <a:pt x="480399" y="2678576"/>
                    <a:pt x="525662" y="2733006"/>
                  </a:cubicBezTo>
                  <a:cubicBezTo>
                    <a:pt x="697272" y="2938380"/>
                    <a:pt x="919151" y="3102721"/>
                    <a:pt x="1168554" y="3200859"/>
                  </a:cubicBezTo>
                  <a:cubicBezTo>
                    <a:pt x="1258805" y="3236703"/>
                    <a:pt x="1352668" y="3262581"/>
                    <a:pt x="1447491" y="3283040"/>
                  </a:cubicBezTo>
                  <a:cubicBezTo>
                    <a:pt x="1551619" y="3305260"/>
                    <a:pt x="1657003" y="3321720"/>
                    <a:pt x="1763005" y="3331755"/>
                  </a:cubicBezTo>
                  <a:cubicBezTo>
                    <a:pt x="1733447" y="3249070"/>
                    <a:pt x="1706861" y="3165403"/>
                    <a:pt x="1677646" y="3082627"/>
                  </a:cubicBezTo>
                  <a:cubicBezTo>
                    <a:pt x="1650648" y="3006526"/>
                    <a:pt x="1621182" y="2931019"/>
                    <a:pt x="1583165" y="2859673"/>
                  </a:cubicBezTo>
                  <a:cubicBezTo>
                    <a:pt x="1548967" y="2795437"/>
                    <a:pt x="1507430" y="2734652"/>
                    <a:pt x="1456292" y="2682668"/>
                  </a:cubicBezTo>
                  <a:lnTo>
                    <a:pt x="1455972" y="2682714"/>
                  </a:lnTo>
                  <a:cubicBezTo>
                    <a:pt x="1441662" y="2667375"/>
                    <a:pt x="1426117" y="2653270"/>
                    <a:pt x="1411235" y="2638526"/>
                  </a:cubicBezTo>
                  <a:lnTo>
                    <a:pt x="1410961" y="2638594"/>
                  </a:lnTo>
                  <a:cubicBezTo>
                    <a:pt x="1404766" y="2632354"/>
                    <a:pt x="1398411" y="2626318"/>
                    <a:pt x="1392079" y="2620260"/>
                  </a:cubicBezTo>
                  <a:cubicBezTo>
                    <a:pt x="1380832" y="2609448"/>
                    <a:pt x="1369927" y="2598315"/>
                    <a:pt x="1359229" y="2587022"/>
                  </a:cubicBezTo>
                  <a:cubicBezTo>
                    <a:pt x="1353811" y="2581193"/>
                    <a:pt x="1348576" y="2575226"/>
                    <a:pt x="1343387" y="2569260"/>
                  </a:cubicBezTo>
                  <a:cubicBezTo>
                    <a:pt x="1325145" y="2547772"/>
                    <a:pt x="1308754" y="2524340"/>
                    <a:pt x="1297873" y="2498211"/>
                  </a:cubicBezTo>
                  <a:cubicBezTo>
                    <a:pt x="1287357" y="2473019"/>
                    <a:pt x="1282808" y="2445884"/>
                    <a:pt x="1278579" y="2419070"/>
                  </a:cubicBezTo>
                  <a:cubicBezTo>
                    <a:pt x="1276453" y="2404211"/>
                    <a:pt x="1274807" y="2387546"/>
                    <a:pt x="1283425" y="2374332"/>
                  </a:cubicBezTo>
                  <a:cubicBezTo>
                    <a:pt x="1291609" y="2362354"/>
                    <a:pt x="1305942" y="2357439"/>
                    <a:pt x="1318424" y="2351313"/>
                  </a:cubicBezTo>
                  <a:cubicBezTo>
                    <a:pt x="1354337" y="2334327"/>
                    <a:pt x="1391119" y="2316520"/>
                    <a:pt x="1419328" y="2287830"/>
                  </a:cubicBezTo>
                  <a:cubicBezTo>
                    <a:pt x="1450669" y="2255780"/>
                    <a:pt x="1470123" y="2214175"/>
                    <a:pt x="1483564" y="2171884"/>
                  </a:cubicBezTo>
                  <a:cubicBezTo>
                    <a:pt x="1489668" y="2154488"/>
                    <a:pt x="1492526" y="2136017"/>
                    <a:pt x="1499544" y="2118986"/>
                  </a:cubicBezTo>
                  <a:cubicBezTo>
                    <a:pt x="1509145" y="2114689"/>
                    <a:pt x="1519752" y="2113889"/>
                    <a:pt x="1529924" y="2111648"/>
                  </a:cubicBezTo>
                  <a:cubicBezTo>
                    <a:pt x="1626531" y="2093566"/>
                    <a:pt x="1724189" y="2080353"/>
                    <a:pt x="1822372" y="2074912"/>
                  </a:cubicBezTo>
                  <a:cubicBezTo>
                    <a:pt x="1931460" y="2069151"/>
                    <a:pt x="2041028" y="2076444"/>
                    <a:pt x="2148905" y="2093383"/>
                  </a:cubicBezTo>
                  <a:cubicBezTo>
                    <a:pt x="2248254" y="2108882"/>
                    <a:pt x="2346255" y="2132108"/>
                    <a:pt x="2442976" y="2159471"/>
                  </a:cubicBezTo>
                  <a:cubicBezTo>
                    <a:pt x="2495783" y="2174513"/>
                    <a:pt x="2548109" y="2191293"/>
                    <a:pt x="2601213" y="2205397"/>
                  </a:cubicBezTo>
                  <a:cubicBezTo>
                    <a:pt x="2607225" y="2207066"/>
                    <a:pt x="2613283" y="2208575"/>
                    <a:pt x="2619432" y="2209923"/>
                  </a:cubicBezTo>
                  <a:lnTo>
                    <a:pt x="2619295" y="2210289"/>
                  </a:lnTo>
                  <a:cubicBezTo>
                    <a:pt x="2629765" y="2212621"/>
                    <a:pt x="2640166" y="2215273"/>
                    <a:pt x="2650705" y="2217399"/>
                  </a:cubicBezTo>
                  <a:lnTo>
                    <a:pt x="2650682" y="2217673"/>
                  </a:lnTo>
                  <a:cubicBezTo>
                    <a:pt x="2657197" y="2218953"/>
                    <a:pt x="2663666" y="2220302"/>
                    <a:pt x="2670204" y="2221765"/>
                  </a:cubicBezTo>
                  <a:cubicBezTo>
                    <a:pt x="2755244" y="2239001"/>
                    <a:pt x="2842340" y="2244739"/>
                    <a:pt x="2929025" y="2242385"/>
                  </a:cubicBezTo>
                  <a:cubicBezTo>
                    <a:pt x="2927151" y="2162169"/>
                    <a:pt x="2919012" y="2082136"/>
                    <a:pt x="2907422" y="2002766"/>
                  </a:cubicBezTo>
                  <a:cubicBezTo>
                    <a:pt x="2891923" y="1900170"/>
                    <a:pt x="2868263" y="1798375"/>
                    <a:pt x="2829790" y="1701814"/>
                  </a:cubicBezTo>
                  <a:cubicBezTo>
                    <a:pt x="2797443" y="1620158"/>
                    <a:pt x="2756478" y="1541588"/>
                    <a:pt x="2705043" y="1470311"/>
                  </a:cubicBezTo>
                  <a:lnTo>
                    <a:pt x="2705134" y="1470105"/>
                  </a:lnTo>
                  <a:cubicBezTo>
                    <a:pt x="2683943" y="1440616"/>
                    <a:pt x="2661357" y="1412087"/>
                    <a:pt x="2636874" y="1385272"/>
                  </a:cubicBezTo>
                  <a:cubicBezTo>
                    <a:pt x="2622244" y="1369178"/>
                    <a:pt x="2607088" y="1353588"/>
                    <a:pt x="2591269" y="1338706"/>
                  </a:cubicBezTo>
                  <a:cubicBezTo>
                    <a:pt x="2579222" y="1327687"/>
                    <a:pt x="2567449" y="1316280"/>
                    <a:pt x="2554487" y="1306359"/>
                  </a:cubicBezTo>
                  <a:cubicBezTo>
                    <a:pt x="2496926" y="1257096"/>
                    <a:pt x="2430860" y="1218188"/>
                    <a:pt x="2361800" y="1187258"/>
                  </a:cubicBezTo>
                  <a:cubicBezTo>
                    <a:pt x="2264302" y="1143916"/>
                    <a:pt x="2160335" y="1116598"/>
                    <a:pt x="2055270" y="1099110"/>
                  </a:cubicBezTo>
                  <a:cubicBezTo>
                    <a:pt x="1913470" y="1075953"/>
                    <a:pt x="1769292" y="1068706"/>
                    <a:pt x="1625754" y="1073027"/>
                  </a:cubicBezTo>
                  <a:moveTo>
                    <a:pt x="205416" y="1899005"/>
                  </a:moveTo>
                  <a:cubicBezTo>
                    <a:pt x="186625" y="1923488"/>
                    <a:pt x="166554" y="1947011"/>
                    <a:pt x="143945" y="1968065"/>
                  </a:cubicBezTo>
                  <a:cubicBezTo>
                    <a:pt x="142505" y="1979197"/>
                    <a:pt x="131167" y="1984844"/>
                    <a:pt x="126892" y="1994719"/>
                  </a:cubicBezTo>
                  <a:cubicBezTo>
                    <a:pt x="120743" y="2004229"/>
                    <a:pt x="121017" y="2016208"/>
                    <a:pt x="125520" y="2026358"/>
                  </a:cubicBezTo>
                  <a:cubicBezTo>
                    <a:pt x="139785" y="2062042"/>
                    <a:pt x="152884" y="2098184"/>
                    <a:pt x="166234" y="2134234"/>
                  </a:cubicBezTo>
                  <a:cubicBezTo>
                    <a:pt x="168451" y="2139995"/>
                    <a:pt x="170646" y="2145778"/>
                    <a:pt x="172840" y="2151562"/>
                  </a:cubicBezTo>
                  <a:cubicBezTo>
                    <a:pt x="185048" y="2183337"/>
                    <a:pt x="197644" y="2215044"/>
                    <a:pt x="213166" y="2245379"/>
                  </a:cubicBezTo>
                  <a:cubicBezTo>
                    <a:pt x="226447" y="2270480"/>
                    <a:pt x="241581" y="2295351"/>
                    <a:pt x="262863" y="2314531"/>
                  </a:cubicBezTo>
                  <a:cubicBezTo>
                    <a:pt x="274682" y="2324932"/>
                    <a:pt x="290387" y="2334236"/>
                    <a:pt x="306686" y="2330327"/>
                  </a:cubicBezTo>
                  <a:cubicBezTo>
                    <a:pt x="329340" y="2324909"/>
                    <a:pt x="349548" y="2312588"/>
                    <a:pt x="368705" y="2299786"/>
                  </a:cubicBezTo>
                  <a:cubicBezTo>
                    <a:pt x="405441" y="2274572"/>
                    <a:pt x="439045" y="2245082"/>
                    <a:pt x="475964" y="2220119"/>
                  </a:cubicBezTo>
                  <a:cubicBezTo>
                    <a:pt x="523696" y="2187795"/>
                    <a:pt x="575268" y="2161529"/>
                    <a:pt x="628257" y="2139012"/>
                  </a:cubicBezTo>
                  <a:cubicBezTo>
                    <a:pt x="648100" y="2130028"/>
                    <a:pt x="669017" y="2123604"/>
                    <a:pt x="688768" y="2114575"/>
                  </a:cubicBezTo>
                  <a:cubicBezTo>
                    <a:pt x="604277" y="2102527"/>
                    <a:pt x="523696" y="2068671"/>
                    <a:pt x="453630" y="2020300"/>
                  </a:cubicBezTo>
                  <a:cubicBezTo>
                    <a:pt x="438268" y="2009213"/>
                    <a:pt x="423043" y="1997920"/>
                    <a:pt x="408687" y="1985552"/>
                  </a:cubicBezTo>
                  <a:cubicBezTo>
                    <a:pt x="359012" y="1943696"/>
                    <a:pt x="317019" y="1893861"/>
                    <a:pt x="270110" y="1849124"/>
                  </a:cubicBezTo>
                  <a:cubicBezTo>
                    <a:pt x="243181" y="1857331"/>
                    <a:pt x="222218" y="1877173"/>
                    <a:pt x="205416" y="1899005"/>
                  </a:cubicBezTo>
                  <a:moveTo>
                    <a:pt x="1678400" y="2105888"/>
                  </a:moveTo>
                  <a:cubicBezTo>
                    <a:pt x="1622873" y="2113248"/>
                    <a:pt x="1567392" y="2121524"/>
                    <a:pt x="1512619" y="2133205"/>
                  </a:cubicBezTo>
                  <a:cubicBezTo>
                    <a:pt x="1502858" y="2172159"/>
                    <a:pt x="1490834" y="2210929"/>
                    <a:pt x="1471334" y="2246225"/>
                  </a:cubicBezTo>
                  <a:cubicBezTo>
                    <a:pt x="1455081" y="2275806"/>
                    <a:pt x="1433341" y="2302735"/>
                    <a:pt x="1405840" y="2322555"/>
                  </a:cubicBezTo>
                  <a:cubicBezTo>
                    <a:pt x="1375437" y="2345140"/>
                    <a:pt x="1340278" y="2359771"/>
                    <a:pt x="1306674" y="2376664"/>
                  </a:cubicBezTo>
                  <a:cubicBezTo>
                    <a:pt x="1294741" y="2381991"/>
                    <a:pt x="1293163" y="2396301"/>
                    <a:pt x="1294832" y="2407731"/>
                  </a:cubicBezTo>
                  <a:cubicBezTo>
                    <a:pt x="1298627" y="2435392"/>
                    <a:pt x="1302970" y="2463349"/>
                    <a:pt x="1313257" y="2489456"/>
                  </a:cubicBezTo>
                  <a:cubicBezTo>
                    <a:pt x="1331843" y="2534901"/>
                    <a:pt x="1366818" y="2570746"/>
                    <a:pt x="1401246" y="2604670"/>
                  </a:cubicBezTo>
                  <a:cubicBezTo>
                    <a:pt x="1435170" y="2637794"/>
                    <a:pt x="1470603" y="2669546"/>
                    <a:pt x="1501212" y="2705871"/>
                  </a:cubicBezTo>
                  <a:cubicBezTo>
                    <a:pt x="1550087" y="2763387"/>
                    <a:pt x="1589109" y="2828675"/>
                    <a:pt x="1621456" y="2896706"/>
                  </a:cubicBezTo>
                  <a:cubicBezTo>
                    <a:pt x="1660821" y="2979071"/>
                    <a:pt x="1690493" y="3065528"/>
                    <a:pt x="1720257" y="3151687"/>
                  </a:cubicBezTo>
                  <a:cubicBezTo>
                    <a:pt x="1724303" y="3165631"/>
                    <a:pt x="1729332" y="3179393"/>
                    <a:pt x="1734247" y="3193109"/>
                  </a:cubicBezTo>
                  <a:cubicBezTo>
                    <a:pt x="1739414" y="3210986"/>
                    <a:pt x="1745997" y="3228519"/>
                    <a:pt x="1751987" y="3246167"/>
                  </a:cubicBezTo>
                  <a:cubicBezTo>
                    <a:pt x="1775304" y="3316210"/>
                    <a:pt x="1801158" y="3385385"/>
                    <a:pt x="1825161" y="3455199"/>
                  </a:cubicBezTo>
                  <a:cubicBezTo>
                    <a:pt x="1852250" y="3533220"/>
                    <a:pt x="1877442" y="3612042"/>
                    <a:pt x="1896233" y="3692531"/>
                  </a:cubicBezTo>
                  <a:lnTo>
                    <a:pt x="1896713" y="3691731"/>
                  </a:lnTo>
                  <a:cubicBezTo>
                    <a:pt x="1901765" y="3718181"/>
                    <a:pt x="1908326" y="3744447"/>
                    <a:pt x="1913515" y="3770919"/>
                  </a:cubicBezTo>
                  <a:cubicBezTo>
                    <a:pt x="1915207" y="3780337"/>
                    <a:pt x="1917264" y="3789686"/>
                    <a:pt x="1918750" y="3799173"/>
                  </a:cubicBezTo>
                  <a:lnTo>
                    <a:pt x="1919025" y="3799014"/>
                  </a:lnTo>
                  <a:cubicBezTo>
                    <a:pt x="1921608" y="3813895"/>
                    <a:pt x="1924374" y="3828754"/>
                    <a:pt x="1927048" y="3843636"/>
                  </a:cubicBezTo>
                  <a:cubicBezTo>
                    <a:pt x="1934409" y="3886041"/>
                    <a:pt x="1940993" y="3928584"/>
                    <a:pt x="1947257" y="3971172"/>
                  </a:cubicBezTo>
                  <a:cubicBezTo>
                    <a:pt x="1961567" y="4067276"/>
                    <a:pt x="1973363" y="4163813"/>
                    <a:pt x="1991536" y="4259300"/>
                  </a:cubicBezTo>
                  <a:cubicBezTo>
                    <a:pt x="2004521" y="4324817"/>
                    <a:pt x="2019540" y="4390882"/>
                    <a:pt x="2049029" y="4451232"/>
                  </a:cubicBezTo>
                  <a:cubicBezTo>
                    <a:pt x="2065466" y="4484196"/>
                    <a:pt x="2087594" y="4515492"/>
                    <a:pt x="2118615" y="4536180"/>
                  </a:cubicBezTo>
                  <a:cubicBezTo>
                    <a:pt x="2128719" y="4542489"/>
                    <a:pt x="2139555" y="4547656"/>
                    <a:pt x="2150939" y="4551268"/>
                  </a:cubicBezTo>
                  <a:lnTo>
                    <a:pt x="2150871" y="4549713"/>
                  </a:lnTo>
                  <a:lnTo>
                    <a:pt x="2150939" y="4551245"/>
                  </a:lnTo>
                  <a:cubicBezTo>
                    <a:pt x="2168244" y="4555954"/>
                    <a:pt x="2187515" y="4556891"/>
                    <a:pt x="2204089" y="4549119"/>
                  </a:cubicBezTo>
                  <a:cubicBezTo>
                    <a:pt x="2220411" y="4541529"/>
                    <a:pt x="2233304" y="4528408"/>
                    <a:pt x="2244917" y="4514966"/>
                  </a:cubicBezTo>
                  <a:cubicBezTo>
                    <a:pt x="2282293" y="4469635"/>
                    <a:pt x="2310433" y="4417011"/>
                    <a:pt x="2352313" y="4375360"/>
                  </a:cubicBezTo>
                  <a:cubicBezTo>
                    <a:pt x="2378556" y="4348705"/>
                    <a:pt x="2410126" y="4327834"/>
                    <a:pt x="2443616" y="4311421"/>
                  </a:cubicBezTo>
                  <a:cubicBezTo>
                    <a:pt x="2538393" y="4267712"/>
                    <a:pt x="2645310" y="4260214"/>
                    <a:pt x="2748248" y="4265838"/>
                  </a:cubicBezTo>
                  <a:cubicBezTo>
                    <a:pt x="2823069" y="4269404"/>
                    <a:pt x="2897455" y="4279691"/>
                    <a:pt x="2972391" y="4281588"/>
                  </a:cubicBezTo>
                  <a:cubicBezTo>
                    <a:pt x="3012990" y="4282205"/>
                    <a:pt x="3054298" y="4280285"/>
                    <a:pt x="3093343" y="4268261"/>
                  </a:cubicBezTo>
                  <a:cubicBezTo>
                    <a:pt x="3119677" y="4260214"/>
                    <a:pt x="3144252" y="4246315"/>
                    <a:pt x="3164277" y="4227341"/>
                  </a:cubicBezTo>
                  <a:cubicBezTo>
                    <a:pt x="3190269" y="4202973"/>
                    <a:pt x="3210066" y="4172889"/>
                    <a:pt x="3227508" y="4142051"/>
                  </a:cubicBezTo>
                  <a:lnTo>
                    <a:pt x="3227462" y="4141639"/>
                  </a:lnTo>
                  <a:cubicBezTo>
                    <a:pt x="3257180" y="4090250"/>
                    <a:pt x="3280498" y="4035454"/>
                    <a:pt x="3309530" y="3983676"/>
                  </a:cubicBezTo>
                  <a:cubicBezTo>
                    <a:pt x="3339454" y="3928630"/>
                    <a:pt x="3377081" y="3878224"/>
                    <a:pt x="3417018" y="3830103"/>
                  </a:cubicBezTo>
                  <a:cubicBezTo>
                    <a:pt x="3451559" y="3789504"/>
                    <a:pt x="3486123" y="3748904"/>
                    <a:pt x="3521968" y="3709448"/>
                  </a:cubicBezTo>
                  <a:cubicBezTo>
                    <a:pt x="3568168" y="3658927"/>
                    <a:pt x="3619329" y="3611196"/>
                    <a:pt x="3680890" y="3580038"/>
                  </a:cubicBezTo>
                  <a:cubicBezTo>
                    <a:pt x="3697853" y="3571259"/>
                    <a:pt x="3716529" y="3563258"/>
                    <a:pt x="3728005" y="3547211"/>
                  </a:cubicBezTo>
                  <a:cubicBezTo>
                    <a:pt x="3741172" y="3528694"/>
                    <a:pt x="3745996" y="3505902"/>
                    <a:pt x="3750225" y="3484003"/>
                  </a:cubicBezTo>
                  <a:cubicBezTo>
                    <a:pt x="3756808" y="3447335"/>
                    <a:pt x="3760672" y="3409913"/>
                    <a:pt x="3772948" y="3374549"/>
                  </a:cubicBezTo>
                  <a:cubicBezTo>
                    <a:pt x="3783623" y="3342751"/>
                    <a:pt x="3799762" y="3313193"/>
                    <a:pt x="3813273" y="3282583"/>
                  </a:cubicBezTo>
                  <a:cubicBezTo>
                    <a:pt x="3825297" y="3256751"/>
                    <a:pt x="3835424" y="3229457"/>
                    <a:pt x="3837779" y="3200836"/>
                  </a:cubicBezTo>
                  <a:cubicBezTo>
                    <a:pt x="3840042" y="3173975"/>
                    <a:pt x="3835836" y="3146978"/>
                    <a:pt x="3828978" y="3121054"/>
                  </a:cubicBezTo>
                  <a:cubicBezTo>
                    <a:pt x="3811284" y="3057458"/>
                    <a:pt x="3780720" y="2998456"/>
                    <a:pt x="3749791" y="2940460"/>
                  </a:cubicBezTo>
                  <a:lnTo>
                    <a:pt x="3749905" y="2940186"/>
                  </a:lnTo>
                  <a:cubicBezTo>
                    <a:pt x="3740967" y="2922950"/>
                    <a:pt x="3732417" y="2905553"/>
                    <a:pt x="3723936" y="2888111"/>
                  </a:cubicBezTo>
                  <a:cubicBezTo>
                    <a:pt x="3713032" y="2863331"/>
                    <a:pt x="3702448" y="2838345"/>
                    <a:pt x="3694904" y="2812330"/>
                  </a:cubicBezTo>
                  <a:cubicBezTo>
                    <a:pt x="3680045" y="2763547"/>
                    <a:pt x="3672844" y="2712706"/>
                    <a:pt x="3670787" y="2661843"/>
                  </a:cubicBezTo>
                  <a:cubicBezTo>
                    <a:pt x="3670032" y="2616991"/>
                    <a:pt x="3672958" y="2572049"/>
                    <a:pt x="3680388" y="2527792"/>
                  </a:cubicBezTo>
                  <a:cubicBezTo>
                    <a:pt x="3694447" y="2441015"/>
                    <a:pt x="3723090" y="2357645"/>
                    <a:pt x="3746110" y="2273063"/>
                  </a:cubicBezTo>
                  <a:cubicBezTo>
                    <a:pt x="3748213" y="2264033"/>
                    <a:pt x="3750613" y="2254935"/>
                    <a:pt x="3750271" y="2245608"/>
                  </a:cubicBezTo>
                  <a:cubicBezTo>
                    <a:pt x="3707317" y="2229491"/>
                    <a:pt x="3662237" y="2219662"/>
                    <a:pt x="3617134" y="2211661"/>
                  </a:cubicBezTo>
                  <a:lnTo>
                    <a:pt x="3616997" y="2211387"/>
                  </a:lnTo>
                  <a:cubicBezTo>
                    <a:pt x="3542473" y="2198402"/>
                    <a:pt x="3466372" y="2191590"/>
                    <a:pt x="3390843" y="2198059"/>
                  </a:cubicBezTo>
                  <a:cubicBezTo>
                    <a:pt x="3336962" y="2202700"/>
                    <a:pt x="3283812" y="2213010"/>
                    <a:pt x="3230754" y="2223160"/>
                  </a:cubicBezTo>
                  <a:cubicBezTo>
                    <a:pt x="3136914" y="2242133"/>
                    <a:pt x="3041611" y="2254478"/>
                    <a:pt x="2946125" y="2259621"/>
                  </a:cubicBezTo>
                  <a:cubicBezTo>
                    <a:pt x="2881705" y="2261336"/>
                    <a:pt x="2817080" y="2260375"/>
                    <a:pt x="2753026" y="2252603"/>
                  </a:cubicBezTo>
                  <a:cubicBezTo>
                    <a:pt x="2697796" y="2246408"/>
                    <a:pt x="2643298" y="2234932"/>
                    <a:pt x="2589623" y="2220599"/>
                  </a:cubicBezTo>
                  <a:lnTo>
                    <a:pt x="2589646" y="2220302"/>
                  </a:lnTo>
                  <a:cubicBezTo>
                    <a:pt x="2550966" y="2210060"/>
                    <a:pt x="2512722" y="2198196"/>
                    <a:pt x="2474362" y="2186812"/>
                  </a:cubicBezTo>
                  <a:cubicBezTo>
                    <a:pt x="2471757" y="2186035"/>
                    <a:pt x="2469151" y="2185486"/>
                    <a:pt x="2466590" y="2185143"/>
                  </a:cubicBezTo>
                  <a:lnTo>
                    <a:pt x="2465539" y="2185943"/>
                  </a:lnTo>
                  <a:lnTo>
                    <a:pt x="2464876" y="2184366"/>
                  </a:lnTo>
                  <a:cubicBezTo>
                    <a:pt x="2443479" y="2177348"/>
                    <a:pt x="2421602" y="2171610"/>
                    <a:pt x="2399816" y="2165895"/>
                  </a:cubicBezTo>
                  <a:lnTo>
                    <a:pt x="2399771" y="2165598"/>
                  </a:lnTo>
                  <a:cubicBezTo>
                    <a:pt x="2386534" y="2162352"/>
                    <a:pt x="2373504" y="2158351"/>
                    <a:pt x="2360154" y="2155608"/>
                  </a:cubicBezTo>
                  <a:lnTo>
                    <a:pt x="2360017" y="2155151"/>
                  </a:lnTo>
                  <a:cubicBezTo>
                    <a:pt x="2357091" y="2154602"/>
                    <a:pt x="2354233" y="2154122"/>
                    <a:pt x="2351399" y="2153711"/>
                  </a:cubicBezTo>
                  <a:lnTo>
                    <a:pt x="2349936" y="2151013"/>
                  </a:lnTo>
                  <a:lnTo>
                    <a:pt x="2348336" y="2153939"/>
                  </a:lnTo>
                  <a:lnTo>
                    <a:pt x="2348450" y="2152294"/>
                  </a:lnTo>
                  <a:cubicBezTo>
                    <a:pt x="2325818" y="2146738"/>
                    <a:pt x="2303164" y="2141229"/>
                    <a:pt x="2280395" y="2136246"/>
                  </a:cubicBezTo>
                  <a:cubicBezTo>
                    <a:pt x="2258450" y="2131399"/>
                    <a:pt x="2236436" y="2126759"/>
                    <a:pt x="2214353" y="2122553"/>
                  </a:cubicBezTo>
                  <a:cubicBezTo>
                    <a:pt x="2140675" y="2108517"/>
                    <a:pt x="2066220" y="2098184"/>
                    <a:pt x="1991354" y="2093543"/>
                  </a:cubicBezTo>
                  <a:cubicBezTo>
                    <a:pt x="1886952" y="2086182"/>
                    <a:pt x="1782047" y="2092492"/>
                    <a:pt x="1678400" y="2105888"/>
                  </a:cubicBezTo>
                  <a:moveTo>
                    <a:pt x="3855221" y="3226530"/>
                  </a:moveTo>
                  <a:cubicBezTo>
                    <a:pt x="3869669" y="3235469"/>
                    <a:pt x="3882447" y="3246830"/>
                    <a:pt x="3895089" y="3258123"/>
                  </a:cubicBezTo>
                  <a:cubicBezTo>
                    <a:pt x="3908119" y="3270170"/>
                    <a:pt x="3918955" y="3284229"/>
                    <a:pt x="3930362" y="3297762"/>
                  </a:cubicBezTo>
                  <a:lnTo>
                    <a:pt x="3930316" y="3298357"/>
                  </a:lnTo>
                  <a:cubicBezTo>
                    <a:pt x="3936100" y="3306449"/>
                    <a:pt x="3941632" y="3314725"/>
                    <a:pt x="3947050" y="3323114"/>
                  </a:cubicBezTo>
                  <a:cubicBezTo>
                    <a:pt x="3953542" y="3333378"/>
                    <a:pt x="3959119" y="3344214"/>
                    <a:pt x="3965520" y="3354569"/>
                  </a:cubicBezTo>
                  <a:lnTo>
                    <a:pt x="3965406" y="3355530"/>
                  </a:lnTo>
                  <a:cubicBezTo>
                    <a:pt x="3975464" y="3373177"/>
                    <a:pt x="3983443" y="3391900"/>
                    <a:pt x="3992289" y="3410165"/>
                  </a:cubicBezTo>
                  <a:cubicBezTo>
                    <a:pt x="4016132" y="3465852"/>
                    <a:pt x="4040547" y="3521287"/>
                    <a:pt x="4066859" y="3575877"/>
                  </a:cubicBezTo>
                  <a:cubicBezTo>
                    <a:pt x="4093765" y="3633530"/>
                    <a:pt x="4119482" y="3693354"/>
                    <a:pt x="4125289" y="3757431"/>
                  </a:cubicBezTo>
                  <a:cubicBezTo>
                    <a:pt x="4126638" y="3783926"/>
                    <a:pt x="4124283" y="3810558"/>
                    <a:pt x="4118088" y="3836390"/>
                  </a:cubicBezTo>
                  <a:cubicBezTo>
                    <a:pt x="4114522" y="3854769"/>
                    <a:pt x="4107847" y="3872714"/>
                    <a:pt x="4105149" y="3891116"/>
                  </a:cubicBezTo>
                  <a:lnTo>
                    <a:pt x="4104646" y="3889813"/>
                  </a:lnTo>
                  <a:cubicBezTo>
                    <a:pt x="4098588" y="3912536"/>
                    <a:pt x="4094245" y="3935762"/>
                    <a:pt x="4092896" y="3959285"/>
                  </a:cubicBezTo>
                  <a:cubicBezTo>
                    <a:pt x="4092622" y="3964908"/>
                    <a:pt x="4092508" y="3970555"/>
                    <a:pt x="4092554" y="3976247"/>
                  </a:cubicBezTo>
                  <a:cubicBezTo>
                    <a:pt x="4095571" y="3976681"/>
                    <a:pt x="4098771" y="3977322"/>
                    <a:pt x="4101903" y="3977961"/>
                  </a:cubicBezTo>
                  <a:cubicBezTo>
                    <a:pt x="4098657" y="3977824"/>
                    <a:pt x="4095479" y="3977824"/>
                    <a:pt x="4092348" y="3977984"/>
                  </a:cubicBezTo>
                  <a:cubicBezTo>
                    <a:pt x="4092302" y="3981825"/>
                    <a:pt x="4092370" y="3985757"/>
                    <a:pt x="4092531" y="3989711"/>
                  </a:cubicBezTo>
                  <a:cubicBezTo>
                    <a:pt x="4095251" y="4055914"/>
                    <a:pt x="4112762" y="4120219"/>
                    <a:pt x="4128421" y="4184227"/>
                  </a:cubicBezTo>
                  <a:lnTo>
                    <a:pt x="4127209" y="4184913"/>
                  </a:lnTo>
                  <a:cubicBezTo>
                    <a:pt x="4127803" y="4185805"/>
                    <a:pt x="4128969" y="4187565"/>
                    <a:pt x="4129564" y="4188456"/>
                  </a:cubicBezTo>
                  <a:cubicBezTo>
                    <a:pt x="4133061" y="4197669"/>
                    <a:pt x="4131758" y="4210379"/>
                    <a:pt x="4140217" y="4216712"/>
                  </a:cubicBezTo>
                  <a:cubicBezTo>
                    <a:pt x="4138296" y="4217352"/>
                    <a:pt x="4136422" y="4218060"/>
                    <a:pt x="4134593" y="4218838"/>
                  </a:cubicBezTo>
                  <a:cubicBezTo>
                    <a:pt x="4137062" y="4221649"/>
                    <a:pt x="4139645" y="4224644"/>
                    <a:pt x="4142137" y="4227616"/>
                  </a:cubicBezTo>
                  <a:lnTo>
                    <a:pt x="4140262" y="4229056"/>
                  </a:lnTo>
                  <a:cubicBezTo>
                    <a:pt x="4151189" y="4266386"/>
                    <a:pt x="4163557" y="4303397"/>
                    <a:pt x="4179764" y="4338807"/>
                  </a:cubicBezTo>
                  <a:cubicBezTo>
                    <a:pt x="4182485" y="4344887"/>
                    <a:pt x="4183902" y="4352043"/>
                    <a:pt x="4188611" y="4357049"/>
                  </a:cubicBezTo>
                  <a:cubicBezTo>
                    <a:pt x="4199333" y="4378217"/>
                    <a:pt x="4211037" y="4399157"/>
                    <a:pt x="4225599" y="4417971"/>
                  </a:cubicBezTo>
                  <a:cubicBezTo>
                    <a:pt x="4228045" y="4421994"/>
                    <a:pt x="4230537" y="4426040"/>
                    <a:pt x="4233417" y="4429904"/>
                  </a:cubicBezTo>
                  <a:cubicBezTo>
                    <a:pt x="4263135" y="4467440"/>
                    <a:pt x="4297219" y="4501364"/>
                    <a:pt x="4334138" y="4531837"/>
                  </a:cubicBezTo>
                  <a:cubicBezTo>
                    <a:pt x="4337613" y="4534191"/>
                    <a:pt x="4341247" y="4536317"/>
                    <a:pt x="4345065" y="4538306"/>
                  </a:cubicBezTo>
                  <a:cubicBezTo>
                    <a:pt x="4348883" y="4545301"/>
                    <a:pt x="4356175" y="4549302"/>
                    <a:pt x="4362187" y="4554308"/>
                  </a:cubicBezTo>
                  <a:cubicBezTo>
                    <a:pt x="4396454" y="4580848"/>
                    <a:pt x="4433076" y="4604120"/>
                    <a:pt x="4469309" y="4627826"/>
                  </a:cubicBezTo>
                  <a:cubicBezTo>
                    <a:pt x="4511120" y="4655166"/>
                    <a:pt x="4552177" y="4683627"/>
                    <a:pt x="4592387" y="4713277"/>
                  </a:cubicBezTo>
                  <a:cubicBezTo>
                    <a:pt x="4605372" y="4722901"/>
                    <a:pt x="4617831" y="4733211"/>
                    <a:pt x="4630838" y="4742812"/>
                  </a:cubicBezTo>
                  <a:lnTo>
                    <a:pt x="4630952" y="4743154"/>
                  </a:lnTo>
                  <a:cubicBezTo>
                    <a:pt x="4635433" y="4746949"/>
                    <a:pt x="4640051" y="4750698"/>
                    <a:pt x="4644874" y="4754219"/>
                  </a:cubicBezTo>
                  <a:lnTo>
                    <a:pt x="4644942" y="4754744"/>
                  </a:lnTo>
                  <a:cubicBezTo>
                    <a:pt x="4664351" y="4770244"/>
                    <a:pt x="4682204" y="4787549"/>
                    <a:pt x="4700812" y="4803939"/>
                  </a:cubicBezTo>
                  <a:cubicBezTo>
                    <a:pt x="4740703" y="4843967"/>
                    <a:pt x="4778673" y="4886235"/>
                    <a:pt x="4811386" y="4932458"/>
                  </a:cubicBezTo>
                  <a:cubicBezTo>
                    <a:pt x="4821902" y="4896385"/>
                    <a:pt x="4828965" y="4857683"/>
                    <a:pt x="4820142" y="4820490"/>
                  </a:cubicBezTo>
                  <a:cubicBezTo>
                    <a:pt x="4814427" y="4795207"/>
                    <a:pt x="4796573" y="4775090"/>
                    <a:pt x="4788641" y="4750698"/>
                  </a:cubicBezTo>
                  <a:cubicBezTo>
                    <a:pt x="4781897" y="4730810"/>
                    <a:pt x="4782469" y="4709459"/>
                    <a:pt x="4777576" y="4689205"/>
                  </a:cubicBezTo>
                  <a:cubicBezTo>
                    <a:pt x="4773530" y="4672677"/>
                    <a:pt x="4764706" y="4657818"/>
                    <a:pt x="4754625" y="4644331"/>
                  </a:cubicBezTo>
                  <a:cubicBezTo>
                    <a:pt x="4739926" y="4624762"/>
                    <a:pt x="4722804" y="4607252"/>
                    <a:pt x="4707488" y="4588255"/>
                  </a:cubicBezTo>
                  <a:cubicBezTo>
                    <a:pt x="4679712" y="4554034"/>
                    <a:pt x="4655618" y="4516429"/>
                    <a:pt x="4639456" y="4475327"/>
                  </a:cubicBezTo>
                  <a:cubicBezTo>
                    <a:pt x="4621168" y="4430178"/>
                    <a:pt x="4615316" y="4380709"/>
                    <a:pt x="4619500" y="4332337"/>
                  </a:cubicBezTo>
                  <a:cubicBezTo>
                    <a:pt x="4622517" y="4279165"/>
                    <a:pt x="4634381" y="4225147"/>
                    <a:pt x="4622426" y="4172271"/>
                  </a:cubicBezTo>
                  <a:cubicBezTo>
                    <a:pt x="4609853" y="4119168"/>
                    <a:pt x="4572225" y="4076420"/>
                    <a:pt x="4531466" y="4042107"/>
                  </a:cubicBezTo>
                  <a:cubicBezTo>
                    <a:pt x="4498982" y="4014880"/>
                    <a:pt x="4463411" y="3991655"/>
                    <a:pt x="4427064" y="3970006"/>
                  </a:cubicBezTo>
                  <a:cubicBezTo>
                    <a:pt x="4389871" y="3947855"/>
                    <a:pt x="4351420" y="3927738"/>
                    <a:pt x="4315599" y="3903370"/>
                  </a:cubicBezTo>
                  <a:cubicBezTo>
                    <a:pt x="4288875" y="3885036"/>
                    <a:pt x="4263295" y="3863913"/>
                    <a:pt x="4245075" y="3836824"/>
                  </a:cubicBezTo>
                  <a:cubicBezTo>
                    <a:pt x="4227999" y="3811655"/>
                    <a:pt x="4218992" y="3781731"/>
                    <a:pt x="4215769" y="3751693"/>
                  </a:cubicBezTo>
                  <a:cubicBezTo>
                    <a:pt x="4211677" y="3715940"/>
                    <a:pt x="4214877" y="3679821"/>
                    <a:pt x="4219998" y="3644366"/>
                  </a:cubicBezTo>
                  <a:cubicBezTo>
                    <a:pt x="4224890" y="3610281"/>
                    <a:pt x="4233028" y="3576014"/>
                    <a:pt x="4229371" y="3541358"/>
                  </a:cubicBezTo>
                  <a:cubicBezTo>
                    <a:pt x="4222536" y="3485489"/>
                    <a:pt x="4174735" y="3446375"/>
                    <a:pt x="4162277" y="3392357"/>
                  </a:cubicBezTo>
                  <a:cubicBezTo>
                    <a:pt x="4157499" y="3373429"/>
                    <a:pt x="4159602" y="3353312"/>
                    <a:pt x="4153270" y="3334704"/>
                  </a:cubicBezTo>
                  <a:cubicBezTo>
                    <a:pt x="4146275" y="3315364"/>
                    <a:pt x="4131781" y="3299843"/>
                    <a:pt x="4116008" y="3287132"/>
                  </a:cubicBezTo>
                  <a:cubicBezTo>
                    <a:pt x="4091593" y="3267816"/>
                    <a:pt x="4063361" y="3253894"/>
                    <a:pt x="4034306" y="3243058"/>
                  </a:cubicBezTo>
                  <a:cubicBezTo>
                    <a:pt x="4027151" y="3239812"/>
                    <a:pt x="4019539" y="3243264"/>
                    <a:pt x="4012292" y="3244087"/>
                  </a:cubicBezTo>
                  <a:cubicBezTo>
                    <a:pt x="3997044" y="3246396"/>
                    <a:pt x="3981660" y="3247676"/>
                    <a:pt x="3966275" y="3248019"/>
                  </a:cubicBezTo>
                  <a:cubicBezTo>
                    <a:pt x="3961154" y="3247836"/>
                    <a:pt x="3956079" y="3247722"/>
                    <a:pt x="3951050" y="3247539"/>
                  </a:cubicBezTo>
                  <a:cubicBezTo>
                    <a:pt x="3943964" y="3247150"/>
                    <a:pt x="3936945" y="3246670"/>
                    <a:pt x="3929905" y="3246236"/>
                  </a:cubicBezTo>
                  <a:cubicBezTo>
                    <a:pt x="3922155" y="3244590"/>
                    <a:pt x="3914246" y="3243904"/>
                    <a:pt x="3906496" y="3242601"/>
                  </a:cubicBezTo>
                  <a:lnTo>
                    <a:pt x="3906976" y="3242212"/>
                  </a:lnTo>
                  <a:cubicBezTo>
                    <a:pt x="3889122" y="3239309"/>
                    <a:pt x="3871817" y="3233617"/>
                    <a:pt x="3855221" y="3226530"/>
                  </a:cubicBezTo>
                  <a:moveTo>
                    <a:pt x="1229933" y="3241527"/>
                  </a:moveTo>
                  <a:cubicBezTo>
                    <a:pt x="1236859" y="3267633"/>
                    <a:pt x="1240517" y="3294493"/>
                    <a:pt x="1246895" y="3320736"/>
                  </a:cubicBezTo>
                  <a:cubicBezTo>
                    <a:pt x="1251673" y="3349700"/>
                    <a:pt x="1257845" y="3378481"/>
                    <a:pt x="1263080" y="3407399"/>
                  </a:cubicBezTo>
                  <a:cubicBezTo>
                    <a:pt x="1264794" y="3417343"/>
                    <a:pt x="1266440" y="3427333"/>
                    <a:pt x="1268383" y="3437277"/>
                  </a:cubicBezTo>
                  <a:cubicBezTo>
                    <a:pt x="1270326" y="3449095"/>
                    <a:pt x="1272384" y="3460914"/>
                    <a:pt x="1274304" y="3472778"/>
                  </a:cubicBezTo>
                  <a:lnTo>
                    <a:pt x="1274510" y="3472893"/>
                  </a:lnTo>
                  <a:cubicBezTo>
                    <a:pt x="1279722" y="3505263"/>
                    <a:pt x="1283837" y="3537861"/>
                    <a:pt x="1289986" y="3570048"/>
                  </a:cubicBezTo>
                  <a:cubicBezTo>
                    <a:pt x="1290443" y="3582621"/>
                    <a:pt x="1293712" y="3595034"/>
                    <a:pt x="1295221" y="3607561"/>
                  </a:cubicBezTo>
                  <a:cubicBezTo>
                    <a:pt x="1304593" y="3666128"/>
                    <a:pt x="1313463" y="3724924"/>
                    <a:pt x="1327133" y="3782669"/>
                  </a:cubicBezTo>
                  <a:cubicBezTo>
                    <a:pt x="1331248" y="3805140"/>
                    <a:pt x="1336597" y="3827589"/>
                    <a:pt x="1343158" y="3849511"/>
                  </a:cubicBezTo>
                  <a:cubicBezTo>
                    <a:pt x="1343250" y="3850540"/>
                    <a:pt x="1343455" y="3852643"/>
                    <a:pt x="1343570" y="3853672"/>
                  </a:cubicBezTo>
                  <a:cubicBezTo>
                    <a:pt x="1363481" y="3929933"/>
                    <a:pt x="1388330" y="4006011"/>
                    <a:pt x="1429752" y="4073585"/>
                  </a:cubicBezTo>
                  <a:cubicBezTo>
                    <a:pt x="1452086" y="4109749"/>
                    <a:pt x="1479244" y="4142988"/>
                    <a:pt x="1509945" y="4172363"/>
                  </a:cubicBezTo>
                  <a:cubicBezTo>
                    <a:pt x="1511888" y="4138233"/>
                    <a:pt x="1531616" y="4108492"/>
                    <a:pt x="1552030" y="4082363"/>
                  </a:cubicBezTo>
                  <a:cubicBezTo>
                    <a:pt x="1602825" y="4018744"/>
                    <a:pt x="1677920" y="3979379"/>
                    <a:pt x="1755164" y="3957570"/>
                  </a:cubicBezTo>
                  <a:cubicBezTo>
                    <a:pt x="1797386" y="3945066"/>
                    <a:pt x="1841163" y="3937476"/>
                    <a:pt x="1885260" y="3936996"/>
                  </a:cubicBezTo>
                  <a:cubicBezTo>
                    <a:pt x="1898451" y="3938665"/>
                    <a:pt x="1911869" y="3938642"/>
                    <a:pt x="1925082" y="3940677"/>
                  </a:cubicBezTo>
                  <a:cubicBezTo>
                    <a:pt x="1920305" y="3910090"/>
                    <a:pt x="1915344" y="3879549"/>
                    <a:pt x="1910201" y="3849031"/>
                  </a:cubicBezTo>
                  <a:lnTo>
                    <a:pt x="1909949" y="3849054"/>
                  </a:lnTo>
                  <a:cubicBezTo>
                    <a:pt x="1902977" y="3805780"/>
                    <a:pt x="1894153" y="3762803"/>
                    <a:pt x="1884666" y="3719986"/>
                  </a:cubicBezTo>
                  <a:cubicBezTo>
                    <a:pt x="1865464" y="3633622"/>
                    <a:pt x="1839243" y="3548994"/>
                    <a:pt x="1810097" y="3465509"/>
                  </a:cubicBezTo>
                  <a:cubicBezTo>
                    <a:pt x="1803376" y="3445643"/>
                    <a:pt x="1796495" y="3425801"/>
                    <a:pt x="1789294" y="3406119"/>
                  </a:cubicBezTo>
                  <a:cubicBezTo>
                    <a:pt x="1787122" y="3399489"/>
                    <a:pt x="1784905" y="3392883"/>
                    <a:pt x="1782139" y="3386528"/>
                  </a:cubicBezTo>
                  <a:lnTo>
                    <a:pt x="1782299" y="3386253"/>
                  </a:lnTo>
                  <a:cubicBezTo>
                    <a:pt x="1778230" y="3375418"/>
                    <a:pt x="1775189" y="3364193"/>
                    <a:pt x="1770206" y="3353746"/>
                  </a:cubicBezTo>
                  <a:cubicBezTo>
                    <a:pt x="1770183" y="3352832"/>
                    <a:pt x="1770114" y="3350980"/>
                    <a:pt x="1770069" y="3350066"/>
                  </a:cubicBezTo>
                  <a:cubicBezTo>
                    <a:pt x="1741608" y="3347688"/>
                    <a:pt x="1713262" y="3344122"/>
                    <a:pt x="1684892" y="3341105"/>
                  </a:cubicBezTo>
                  <a:lnTo>
                    <a:pt x="1684710" y="3340785"/>
                  </a:lnTo>
                  <a:cubicBezTo>
                    <a:pt x="1665347" y="3338544"/>
                    <a:pt x="1646076" y="3335527"/>
                    <a:pt x="1626737" y="3333104"/>
                  </a:cubicBezTo>
                  <a:cubicBezTo>
                    <a:pt x="1605088" y="3329743"/>
                    <a:pt x="1583440" y="3326451"/>
                    <a:pt x="1561837" y="3322794"/>
                  </a:cubicBezTo>
                  <a:cubicBezTo>
                    <a:pt x="1544898" y="3319982"/>
                    <a:pt x="1528050" y="3316782"/>
                    <a:pt x="1511156" y="3313787"/>
                  </a:cubicBezTo>
                  <a:cubicBezTo>
                    <a:pt x="1504984" y="3312553"/>
                    <a:pt x="1498789" y="3311341"/>
                    <a:pt x="1492617" y="3310244"/>
                  </a:cubicBezTo>
                  <a:cubicBezTo>
                    <a:pt x="1483564" y="3308667"/>
                    <a:pt x="1474695" y="3305992"/>
                    <a:pt x="1465528" y="3305375"/>
                  </a:cubicBezTo>
                  <a:lnTo>
                    <a:pt x="1463928" y="3305946"/>
                  </a:lnTo>
                  <a:lnTo>
                    <a:pt x="1463653" y="3304529"/>
                  </a:lnTo>
                  <a:cubicBezTo>
                    <a:pt x="1448886" y="3301054"/>
                    <a:pt x="1433935" y="3298219"/>
                    <a:pt x="1419145" y="3294745"/>
                  </a:cubicBezTo>
                  <a:cubicBezTo>
                    <a:pt x="1409498" y="3292481"/>
                    <a:pt x="1399828" y="3290287"/>
                    <a:pt x="1390204" y="3288047"/>
                  </a:cubicBezTo>
                  <a:cubicBezTo>
                    <a:pt x="1361949" y="3281120"/>
                    <a:pt x="1333809" y="3273782"/>
                    <a:pt x="1305805" y="3265872"/>
                  </a:cubicBezTo>
                  <a:cubicBezTo>
                    <a:pt x="1298261" y="3263655"/>
                    <a:pt x="1290717" y="3261461"/>
                    <a:pt x="1283174" y="3259220"/>
                  </a:cubicBezTo>
                  <a:cubicBezTo>
                    <a:pt x="1265366" y="3253574"/>
                    <a:pt x="1247261" y="3248613"/>
                    <a:pt x="1229933" y="3241527"/>
                  </a:cubicBezTo>
                  <a:moveTo>
                    <a:pt x="3847631" y="3242418"/>
                  </a:moveTo>
                  <a:cubicBezTo>
                    <a:pt x="3832955" y="3291544"/>
                    <a:pt x="3804266" y="3334978"/>
                    <a:pt x="3788401" y="3383670"/>
                  </a:cubicBezTo>
                  <a:cubicBezTo>
                    <a:pt x="3777680" y="3416291"/>
                    <a:pt x="3773953" y="3450558"/>
                    <a:pt x="3768010" y="3484208"/>
                  </a:cubicBezTo>
                  <a:cubicBezTo>
                    <a:pt x="3763072" y="3511069"/>
                    <a:pt x="3756946" y="3539187"/>
                    <a:pt x="3739526" y="3561018"/>
                  </a:cubicBezTo>
                  <a:cubicBezTo>
                    <a:pt x="3723959" y="3580495"/>
                    <a:pt x="3699933" y="3589364"/>
                    <a:pt x="3678742" y="3601000"/>
                  </a:cubicBezTo>
                  <a:cubicBezTo>
                    <a:pt x="3611762" y="3637713"/>
                    <a:pt x="3558498" y="3693880"/>
                    <a:pt x="3508595" y="3750665"/>
                  </a:cubicBezTo>
                  <a:cubicBezTo>
                    <a:pt x="3465366" y="3800568"/>
                    <a:pt x="3421224" y="3849808"/>
                    <a:pt x="3382042" y="3903027"/>
                  </a:cubicBezTo>
                  <a:cubicBezTo>
                    <a:pt x="3346586" y="3950347"/>
                    <a:pt x="3318057" y="4002353"/>
                    <a:pt x="3291996" y="4055320"/>
                  </a:cubicBezTo>
                  <a:cubicBezTo>
                    <a:pt x="3263558" y="4111441"/>
                    <a:pt x="3237498" y="4169871"/>
                    <a:pt x="3196807" y="4218540"/>
                  </a:cubicBezTo>
                  <a:cubicBezTo>
                    <a:pt x="3177056" y="4241995"/>
                    <a:pt x="3152893" y="4262203"/>
                    <a:pt x="3124821" y="4274936"/>
                  </a:cubicBezTo>
                  <a:cubicBezTo>
                    <a:pt x="3086279" y="4292652"/>
                    <a:pt x="3043394" y="4298002"/>
                    <a:pt x="3001377" y="4298916"/>
                  </a:cubicBezTo>
                  <a:cubicBezTo>
                    <a:pt x="3057818" y="4327880"/>
                    <a:pt x="3115654" y="4354443"/>
                    <a:pt x="3175525" y="4375566"/>
                  </a:cubicBezTo>
                  <a:cubicBezTo>
                    <a:pt x="3223393" y="4392208"/>
                    <a:pt x="3272108" y="4408278"/>
                    <a:pt x="3315153" y="4435664"/>
                  </a:cubicBezTo>
                  <a:cubicBezTo>
                    <a:pt x="3361879" y="4464262"/>
                    <a:pt x="3402204" y="4501867"/>
                    <a:pt x="3439649" y="4541552"/>
                  </a:cubicBezTo>
                  <a:lnTo>
                    <a:pt x="3439740" y="4542146"/>
                  </a:lnTo>
                  <a:cubicBezTo>
                    <a:pt x="3445021" y="4548227"/>
                    <a:pt x="3450393" y="4554239"/>
                    <a:pt x="3456040" y="4560069"/>
                  </a:cubicBezTo>
                  <a:lnTo>
                    <a:pt x="3456040" y="4560549"/>
                  </a:lnTo>
                  <a:cubicBezTo>
                    <a:pt x="3525008" y="4638410"/>
                    <a:pt x="3578066" y="4728593"/>
                    <a:pt x="3643857" y="4808945"/>
                  </a:cubicBezTo>
                  <a:cubicBezTo>
                    <a:pt x="3644612" y="4810797"/>
                    <a:pt x="3645709" y="4812557"/>
                    <a:pt x="3647172" y="4814226"/>
                  </a:cubicBezTo>
                  <a:cubicBezTo>
                    <a:pt x="3671244" y="4844196"/>
                    <a:pt x="3696298" y="4873479"/>
                    <a:pt x="3723776" y="4900431"/>
                  </a:cubicBezTo>
                  <a:cubicBezTo>
                    <a:pt x="3745744" y="4922034"/>
                    <a:pt x="3769176" y="4942219"/>
                    <a:pt x="3794208" y="4960233"/>
                  </a:cubicBezTo>
                  <a:cubicBezTo>
                    <a:pt x="3844751" y="4996695"/>
                    <a:pt x="3900918" y="5024881"/>
                    <a:pt x="3959211" y="5046667"/>
                  </a:cubicBezTo>
                  <a:cubicBezTo>
                    <a:pt x="3979191" y="5054119"/>
                    <a:pt x="3999376" y="5061046"/>
                    <a:pt x="4019836" y="5067172"/>
                  </a:cubicBezTo>
                  <a:cubicBezTo>
                    <a:pt x="4076323" y="5084408"/>
                    <a:pt x="4134067" y="5097119"/>
                    <a:pt x="4192109" y="5107977"/>
                  </a:cubicBezTo>
                  <a:cubicBezTo>
                    <a:pt x="4226604" y="5114058"/>
                    <a:pt x="4261100" y="5120208"/>
                    <a:pt x="4295802" y="5125054"/>
                  </a:cubicBezTo>
                  <a:lnTo>
                    <a:pt x="4295916" y="5125260"/>
                  </a:lnTo>
                  <a:cubicBezTo>
                    <a:pt x="4342505" y="5132826"/>
                    <a:pt x="4389208" y="5139935"/>
                    <a:pt x="4435431" y="5149697"/>
                  </a:cubicBezTo>
                  <a:cubicBezTo>
                    <a:pt x="4512058" y="5165676"/>
                    <a:pt x="4588318" y="5189016"/>
                    <a:pt x="4655527" y="5230072"/>
                  </a:cubicBezTo>
                  <a:cubicBezTo>
                    <a:pt x="4694389" y="5253550"/>
                    <a:pt x="4730233" y="5281553"/>
                    <a:pt x="4765689" y="5309831"/>
                  </a:cubicBezTo>
                  <a:cubicBezTo>
                    <a:pt x="4824005" y="5356146"/>
                    <a:pt x="4881063" y="5404380"/>
                    <a:pt x="4943632" y="5445025"/>
                  </a:cubicBezTo>
                  <a:cubicBezTo>
                    <a:pt x="4978424" y="5467428"/>
                    <a:pt x="5015229" y="5487545"/>
                    <a:pt x="5055074" y="5499455"/>
                  </a:cubicBezTo>
                  <a:lnTo>
                    <a:pt x="5055371" y="5499249"/>
                  </a:lnTo>
                  <a:cubicBezTo>
                    <a:pt x="5068150" y="5503341"/>
                    <a:pt x="5081431" y="5505787"/>
                    <a:pt x="5094759" y="5507433"/>
                  </a:cubicBezTo>
                  <a:cubicBezTo>
                    <a:pt x="5100908" y="5507798"/>
                    <a:pt x="5107103" y="5508119"/>
                    <a:pt x="5113344" y="5508301"/>
                  </a:cubicBezTo>
                  <a:cubicBezTo>
                    <a:pt x="5123951" y="5507913"/>
                    <a:pt x="5134809" y="5507570"/>
                    <a:pt x="5144959" y="5503981"/>
                  </a:cubicBezTo>
                  <a:cubicBezTo>
                    <a:pt x="5146925" y="5502746"/>
                    <a:pt x="5150789" y="5502609"/>
                    <a:pt x="5150331" y="5499432"/>
                  </a:cubicBezTo>
                  <a:cubicBezTo>
                    <a:pt x="5146628" y="5494334"/>
                    <a:pt x="5141805" y="5490288"/>
                    <a:pt x="5137233" y="5486127"/>
                  </a:cubicBezTo>
                  <a:cubicBezTo>
                    <a:pt x="5134215" y="5483590"/>
                    <a:pt x="5131243" y="5481121"/>
                    <a:pt x="5128317" y="5478698"/>
                  </a:cubicBezTo>
                  <a:cubicBezTo>
                    <a:pt x="5120522" y="5472411"/>
                    <a:pt x="5112612" y="5466285"/>
                    <a:pt x="5104817" y="5460067"/>
                  </a:cubicBezTo>
                  <a:cubicBezTo>
                    <a:pt x="5067098" y="5430257"/>
                    <a:pt x="5030088" y="5398231"/>
                    <a:pt x="5002884" y="5358180"/>
                  </a:cubicBezTo>
                  <a:cubicBezTo>
                    <a:pt x="4977373" y="5320484"/>
                    <a:pt x="4961005" y="5277644"/>
                    <a:pt x="4945506" y="5235124"/>
                  </a:cubicBezTo>
                  <a:cubicBezTo>
                    <a:pt x="4930898" y="5194205"/>
                    <a:pt x="4915673" y="5153446"/>
                    <a:pt x="4897180" y="5114104"/>
                  </a:cubicBezTo>
                  <a:cubicBezTo>
                    <a:pt x="4835869" y="4980647"/>
                    <a:pt x="4745938" y="4859695"/>
                    <a:pt x="4631912" y="4766677"/>
                  </a:cubicBezTo>
                  <a:cubicBezTo>
                    <a:pt x="4566967" y="4713185"/>
                    <a:pt x="4496764" y="4666528"/>
                    <a:pt x="4426310" y="4620694"/>
                  </a:cubicBezTo>
                  <a:cubicBezTo>
                    <a:pt x="4365959" y="4581671"/>
                    <a:pt x="4308512" y="4537597"/>
                    <a:pt x="4258586" y="4485751"/>
                  </a:cubicBezTo>
                  <a:cubicBezTo>
                    <a:pt x="4228731" y="4454250"/>
                    <a:pt x="4202190" y="4419480"/>
                    <a:pt x="4181433" y="4381326"/>
                  </a:cubicBezTo>
                  <a:lnTo>
                    <a:pt x="4181159" y="4381304"/>
                  </a:lnTo>
                  <a:cubicBezTo>
                    <a:pt x="4174758" y="4368571"/>
                    <a:pt x="4168106" y="4355975"/>
                    <a:pt x="4162414" y="4342922"/>
                  </a:cubicBezTo>
                  <a:cubicBezTo>
                    <a:pt x="4155784" y="4329594"/>
                    <a:pt x="4151761" y="4314987"/>
                    <a:pt x="4144926" y="4301934"/>
                  </a:cubicBezTo>
                  <a:cubicBezTo>
                    <a:pt x="4139713" y="4284994"/>
                    <a:pt x="4133496" y="4268352"/>
                    <a:pt x="4128832" y="4251230"/>
                  </a:cubicBezTo>
                  <a:lnTo>
                    <a:pt x="4128444" y="4251253"/>
                  </a:lnTo>
                  <a:cubicBezTo>
                    <a:pt x="4113745" y="4201075"/>
                    <a:pt x="4101469" y="4150235"/>
                    <a:pt x="4090153" y="4099211"/>
                  </a:cubicBezTo>
                  <a:cubicBezTo>
                    <a:pt x="4078083" y="4043112"/>
                    <a:pt x="4069671" y="3984957"/>
                    <a:pt x="4078654" y="3927738"/>
                  </a:cubicBezTo>
                  <a:cubicBezTo>
                    <a:pt x="4086633" y="3875663"/>
                    <a:pt x="4108852" y="3825874"/>
                    <a:pt x="4108075" y="3772519"/>
                  </a:cubicBezTo>
                  <a:cubicBezTo>
                    <a:pt x="4107481" y="3738435"/>
                    <a:pt x="4099503" y="3704922"/>
                    <a:pt x="4088416" y="3672849"/>
                  </a:cubicBezTo>
                  <a:cubicBezTo>
                    <a:pt x="4079866" y="3647954"/>
                    <a:pt x="4069396" y="3623792"/>
                    <a:pt x="4058560" y="3599857"/>
                  </a:cubicBezTo>
                  <a:cubicBezTo>
                    <a:pt x="4047405" y="3575625"/>
                    <a:pt x="4036249" y="3551394"/>
                    <a:pt x="4024362" y="3527528"/>
                  </a:cubicBezTo>
                  <a:lnTo>
                    <a:pt x="4024476" y="3527117"/>
                  </a:lnTo>
                  <a:cubicBezTo>
                    <a:pt x="4008223" y="3492027"/>
                    <a:pt x="3993455" y="3456296"/>
                    <a:pt x="3977613" y="3421046"/>
                  </a:cubicBezTo>
                  <a:cubicBezTo>
                    <a:pt x="3950181" y="3359256"/>
                    <a:pt x="3917949" y="3295773"/>
                    <a:pt x="3862925" y="3253985"/>
                  </a:cubicBezTo>
                  <a:lnTo>
                    <a:pt x="3862925" y="3253597"/>
                  </a:lnTo>
                  <a:cubicBezTo>
                    <a:pt x="3857941" y="3249665"/>
                    <a:pt x="3852866" y="3245870"/>
                    <a:pt x="3847631" y="3242418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7" name="Gráfico 6">
              <a:extLst>
                <a:ext uri="{FF2B5EF4-FFF2-40B4-BE49-F238E27FC236}">
                  <a16:creationId xmlns:a16="http://schemas.microsoft.com/office/drawing/2014/main" id="{AE1FB081-AF6C-BC1F-774B-521850EDEF75}"/>
                </a:ext>
              </a:extLst>
            </p:cNvPr>
            <p:cNvGrpSpPr/>
            <p:nvPr/>
          </p:nvGrpSpPr>
          <p:grpSpPr>
            <a:xfrm>
              <a:off x="9445961" y="2536773"/>
              <a:ext cx="509600" cy="573410"/>
              <a:chOff x="1578089" y="286870"/>
              <a:chExt cx="4871836" cy="5481873"/>
            </a:xfrm>
            <a:solidFill>
              <a:srgbClr val="079CD0"/>
            </a:solidFill>
          </p:grpSpPr>
          <p:sp>
            <p:nvSpPr>
              <p:cNvPr id="672" name="Forma Livre: Forma 671">
                <a:extLst>
                  <a:ext uri="{FF2B5EF4-FFF2-40B4-BE49-F238E27FC236}">
                    <a16:creationId xmlns:a16="http://schemas.microsoft.com/office/drawing/2014/main" id="{6307552F-9C44-C26B-638B-482A967BFAB4}"/>
                  </a:ext>
                </a:extLst>
              </p:cNvPr>
              <p:cNvSpPr/>
              <p:nvPr/>
            </p:nvSpPr>
            <p:spPr>
              <a:xfrm>
                <a:off x="3919781" y="286870"/>
                <a:ext cx="402291" cy="471990"/>
              </a:xfrm>
              <a:custGeom>
                <a:avLst/>
                <a:gdLst>
                  <a:gd name="connsiteX0" fmla="*/ 313296 w 402291"/>
                  <a:gd name="connsiteY0" fmla="*/ 21214 h 471990"/>
                  <a:gd name="connsiteX1" fmla="*/ 387066 w 402291"/>
                  <a:gd name="connsiteY1" fmla="*/ 0 h 471990"/>
                  <a:gd name="connsiteX2" fmla="*/ 402291 w 402291"/>
                  <a:gd name="connsiteY2" fmla="*/ 8252 h 471990"/>
                  <a:gd name="connsiteX3" fmla="*/ 387477 w 402291"/>
                  <a:gd name="connsiteY3" fmla="*/ 47069 h 471990"/>
                  <a:gd name="connsiteX4" fmla="*/ 324521 w 402291"/>
                  <a:gd name="connsiteY4" fmla="*/ 144338 h 471990"/>
                  <a:gd name="connsiteX5" fmla="*/ 213764 w 402291"/>
                  <a:gd name="connsiteY5" fmla="*/ 346352 h 471990"/>
                  <a:gd name="connsiteX6" fmla="*/ 191521 w 402291"/>
                  <a:gd name="connsiteY6" fmla="*/ 433448 h 471990"/>
                  <a:gd name="connsiteX7" fmla="*/ 191156 w 402291"/>
                  <a:gd name="connsiteY7" fmla="*/ 433791 h 471990"/>
                  <a:gd name="connsiteX8" fmla="*/ 167998 w 402291"/>
                  <a:gd name="connsiteY8" fmla="*/ 465727 h 471990"/>
                  <a:gd name="connsiteX9" fmla="*/ 148019 w 402291"/>
                  <a:gd name="connsiteY9" fmla="*/ 471990 h 471990"/>
                  <a:gd name="connsiteX10" fmla="*/ 139309 w 402291"/>
                  <a:gd name="connsiteY10" fmla="*/ 443095 h 471990"/>
                  <a:gd name="connsiteX11" fmla="*/ 112883 w 402291"/>
                  <a:gd name="connsiteY11" fmla="*/ 449611 h 471990"/>
                  <a:gd name="connsiteX12" fmla="*/ 98253 w 402291"/>
                  <a:gd name="connsiteY12" fmla="*/ 440238 h 471990"/>
                  <a:gd name="connsiteX13" fmla="*/ 85108 w 402291"/>
                  <a:gd name="connsiteY13" fmla="*/ 445404 h 471990"/>
                  <a:gd name="connsiteX14" fmla="*/ 73701 w 402291"/>
                  <a:gd name="connsiteY14" fmla="*/ 444536 h 471990"/>
                  <a:gd name="connsiteX15" fmla="*/ 50658 w 402291"/>
                  <a:gd name="connsiteY15" fmla="*/ 460629 h 471990"/>
                  <a:gd name="connsiteX16" fmla="*/ 39068 w 402291"/>
                  <a:gd name="connsiteY16" fmla="*/ 448788 h 471990"/>
                  <a:gd name="connsiteX17" fmla="*/ 13145 w 402291"/>
                  <a:gd name="connsiteY17" fmla="*/ 466253 h 471990"/>
                  <a:gd name="connsiteX18" fmla="*/ 0 w 402291"/>
                  <a:gd name="connsiteY18" fmla="*/ 465224 h 471990"/>
                  <a:gd name="connsiteX19" fmla="*/ 38931 w 402291"/>
                  <a:gd name="connsiteY19" fmla="*/ 365531 h 471990"/>
                  <a:gd name="connsiteX20" fmla="*/ 69060 w 402291"/>
                  <a:gd name="connsiteY20" fmla="*/ 321000 h 471990"/>
                  <a:gd name="connsiteX21" fmla="*/ 92309 w 402291"/>
                  <a:gd name="connsiteY21" fmla="*/ 243390 h 471990"/>
                  <a:gd name="connsiteX22" fmla="*/ 90480 w 402291"/>
                  <a:gd name="connsiteY22" fmla="*/ 232669 h 471990"/>
                  <a:gd name="connsiteX23" fmla="*/ 155425 w 402291"/>
                  <a:gd name="connsiteY23" fmla="*/ 146898 h 471990"/>
                  <a:gd name="connsiteX24" fmla="*/ 313296 w 402291"/>
                  <a:gd name="connsiteY24" fmla="*/ 21214 h 47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291" h="471990">
                    <a:moveTo>
                      <a:pt x="313296" y="21214"/>
                    </a:moveTo>
                    <a:cubicBezTo>
                      <a:pt x="336705" y="10904"/>
                      <a:pt x="361188" y="1029"/>
                      <a:pt x="387066" y="0"/>
                    </a:cubicBezTo>
                    <a:cubicBezTo>
                      <a:pt x="392758" y="46"/>
                      <a:pt x="402382" y="457"/>
                      <a:pt x="402291" y="8252"/>
                    </a:cubicBezTo>
                    <a:cubicBezTo>
                      <a:pt x="401193" y="22289"/>
                      <a:pt x="393878" y="34839"/>
                      <a:pt x="387477" y="47069"/>
                    </a:cubicBezTo>
                    <a:cubicBezTo>
                      <a:pt x="368389" y="80673"/>
                      <a:pt x="345895" y="112197"/>
                      <a:pt x="324521" y="144338"/>
                    </a:cubicBezTo>
                    <a:cubicBezTo>
                      <a:pt x="281567" y="208026"/>
                      <a:pt x="238750" y="273154"/>
                      <a:pt x="213764" y="346352"/>
                    </a:cubicBezTo>
                    <a:cubicBezTo>
                      <a:pt x="203797" y="374653"/>
                      <a:pt x="196345" y="403822"/>
                      <a:pt x="191521" y="433448"/>
                    </a:cubicBezTo>
                    <a:lnTo>
                      <a:pt x="191156" y="433791"/>
                    </a:lnTo>
                    <a:cubicBezTo>
                      <a:pt x="181874" y="443187"/>
                      <a:pt x="179406" y="458046"/>
                      <a:pt x="167998" y="465727"/>
                    </a:cubicBezTo>
                    <a:cubicBezTo>
                      <a:pt x="161323" y="467853"/>
                      <a:pt x="154374" y="469019"/>
                      <a:pt x="148019" y="471990"/>
                    </a:cubicBezTo>
                    <a:cubicBezTo>
                      <a:pt x="142029" y="463258"/>
                      <a:pt x="147584" y="450251"/>
                      <a:pt x="139309" y="443095"/>
                    </a:cubicBezTo>
                    <a:cubicBezTo>
                      <a:pt x="129845" y="440032"/>
                      <a:pt x="122027" y="449130"/>
                      <a:pt x="112883" y="449611"/>
                    </a:cubicBezTo>
                    <a:cubicBezTo>
                      <a:pt x="106642" y="449245"/>
                      <a:pt x="102619" y="443918"/>
                      <a:pt x="98253" y="440238"/>
                    </a:cubicBezTo>
                    <a:cubicBezTo>
                      <a:pt x="93840" y="441952"/>
                      <a:pt x="89474" y="443713"/>
                      <a:pt x="85108" y="445404"/>
                    </a:cubicBezTo>
                    <a:cubicBezTo>
                      <a:pt x="81359" y="444581"/>
                      <a:pt x="77336" y="442341"/>
                      <a:pt x="73701" y="444536"/>
                    </a:cubicBezTo>
                    <a:cubicBezTo>
                      <a:pt x="65128" y="448605"/>
                      <a:pt x="59391" y="456926"/>
                      <a:pt x="50658" y="460629"/>
                    </a:cubicBezTo>
                    <a:cubicBezTo>
                      <a:pt x="44120" y="460675"/>
                      <a:pt x="42268" y="453085"/>
                      <a:pt x="39068" y="448788"/>
                    </a:cubicBezTo>
                    <a:cubicBezTo>
                      <a:pt x="28667" y="451942"/>
                      <a:pt x="23066" y="462366"/>
                      <a:pt x="13145" y="466253"/>
                    </a:cubicBezTo>
                    <a:cubicBezTo>
                      <a:pt x="8824" y="468241"/>
                      <a:pt x="4252" y="465887"/>
                      <a:pt x="0" y="465224"/>
                    </a:cubicBezTo>
                    <a:cubicBezTo>
                      <a:pt x="17785" y="434066"/>
                      <a:pt x="27935" y="399387"/>
                      <a:pt x="38931" y="365531"/>
                    </a:cubicBezTo>
                    <a:cubicBezTo>
                      <a:pt x="51047" y="352295"/>
                      <a:pt x="62339" y="337802"/>
                      <a:pt x="69060" y="321000"/>
                    </a:cubicBezTo>
                    <a:cubicBezTo>
                      <a:pt x="79896" y="296243"/>
                      <a:pt x="90663" y="270685"/>
                      <a:pt x="92309" y="243390"/>
                    </a:cubicBezTo>
                    <a:cubicBezTo>
                      <a:pt x="92034" y="239756"/>
                      <a:pt x="91097" y="236212"/>
                      <a:pt x="90480" y="232669"/>
                    </a:cubicBezTo>
                    <a:cubicBezTo>
                      <a:pt x="108014" y="201374"/>
                      <a:pt x="131285" y="173416"/>
                      <a:pt x="155425" y="146898"/>
                    </a:cubicBezTo>
                    <a:cubicBezTo>
                      <a:pt x="201305" y="97589"/>
                      <a:pt x="251186" y="49355"/>
                      <a:pt x="313296" y="21214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orma Livre: Forma 672">
                <a:extLst>
                  <a:ext uri="{FF2B5EF4-FFF2-40B4-BE49-F238E27FC236}">
                    <a16:creationId xmlns:a16="http://schemas.microsoft.com/office/drawing/2014/main" id="{D39DEC67-0084-1100-391C-F78B826809EC}"/>
                  </a:ext>
                </a:extLst>
              </p:cNvPr>
              <p:cNvSpPr/>
              <p:nvPr/>
            </p:nvSpPr>
            <p:spPr>
              <a:xfrm>
                <a:off x="5322296" y="1383670"/>
                <a:ext cx="1127629" cy="831738"/>
              </a:xfrm>
              <a:custGeom>
                <a:avLst/>
                <a:gdLst>
                  <a:gd name="connsiteX0" fmla="*/ 825740 w 1127629"/>
                  <a:gd name="connsiteY0" fmla="*/ 0 h 831738"/>
                  <a:gd name="connsiteX1" fmla="*/ 848303 w 1127629"/>
                  <a:gd name="connsiteY1" fmla="*/ 10013 h 831738"/>
                  <a:gd name="connsiteX2" fmla="*/ 907556 w 1127629"/>
                  <a:gd name="connsiteY2" fmla="*/ 1715 h 831738"/>
                  <a:gd name="connsiteX3" fmla="*/ 941069 w 1127629"/>
                  <a:gd name="connsiteY3" fmla="*/ 11681 h 831738"/>
                  <a:gd name="connsiteX4" fmla="*/ 1012552 w 1127629"/>
                  <a:gd name="connsiteY4" fmla="*/ 21603 h 831738"/>
                  <a:gd name="connsiteX5" fmla="*/ 1078435 w 1127629"/>
                  <a:gd name="connsiteY5" fmla="*/ 20277 h 831738"/>
                  <a:gd name="connsiteX6" fmla="*/ 1127629 w 1127629"/>
                  <a:gd name="connsiteY6" fmla="*/ 12619 h 831738"/>
                  <a:gd name="connsiteX7" fmla="*/ 1068193 w 1127629"/>
                  <a:gd name="connsiteY7" fmla="*/ 96675 h 831738"/>
                  <a:gd name="connsiteX8" fmla="*/ 976228 w 1127629"/>
                  <a:gd name="connsiteY8" fmla="*/ 157894 h 831738"/>
                  <a:gd name="connsiteX9" fmla="*/ 867300 w 1127629"/>
                  <a:gd name="connsiteY9" fmla="*/ 218107 h 831738"/>
                  <a:gd name="connsiteX10" fmla="*/ 763972 w 1127629"/>
                  <a:gd name="connsiteY10" fmla="*/ 295351 h 831738"/>
                  <a:gd name="connsiteX11" fmla="*/ 677859 w 1127629"/>
                  <a:gd name="connsiteY11" fmla="*/ 425356 h 831738"/>
                  <a:gd name="connsiteX12" fmla="*/ 677448 w 1127629"/>
                  <a:gd name="connsiteY12" fmla="*/ 425470 h 831738"/>
                  <a:gd name="connsiteX13" fmla="*/ 643821 w 1127629"/>
                  <a:gd name="connsiteY13" fmla="*/ 444215 h 831738"/>
                  <a:gd name="connsiteX14" fmla="*/ 621463 w 1127629"/>
                  <a:gd name="connsiteY14" fmla="*/ 459989 h 831738"/>
                  <a:gd name="connsiteX15" fmla="*/ 627932 w 1127629"/>
                  <a:gd name="connsiteY15" fmla="*/ 462458 h 831738"/>
                  <a:gd name="connsiteX16" fmla="*/ 594808 w 1127629"/>
                  <a:gd name="connsiteY16" fmla="*/ 482643 h 831738"/>
                  <a:gd name="connsiteX17" fmla="*/ 520925 w 1127629"/>
                  <a:gd name="connsiteY17" fmla="*/ 534467 h 831738"/>
                  <a:gd name="connsiteX18" fmla="*/ 472142 w 1127629"/>
                  <a:gd name="connsiteY18" fmla="*/ 574929 h 831738"/>
                  <a:gd name="connsiteX19" fmla="*/ 416272 w 1127629"/>
                  <a:gd name="connsiteY19" fmla="*/ 590451 h 831738"/>
                  <a:gd name="connsiteX20" fmla="*/ 406259 w 1127629"/>
                  <a:gd name="connsiteY20" fmla="*/ 573215 h 831738"/>
                  <a:gd name="connsiteX21" fmla="*/ 413003 w 1127629"/>
                  <a:gd name="connsiteY21" fmla="*/ 532272 h 831738"/>
                  <a:gd name="connsiteX22" fmla="*/ 395813 w 1127629"/>
                  <a:gd name="connsiteY22" fmla="*/ 517185 h 831738"/>
                  <a:gd name="connsiteX23" fmla="*/ 358619 w 1127629"/>
                  <a:gd name="connsiteY23" fmla="*/ 520614 h 831738"/>
                  <a:gd name="connsiteX24" fmla="*/ 277649 w 1127629"/>
                  <a:gd name="connsiteY24" fmla="*/ 554058 h 831738"/>
                  <a:gd name="connsiteX25" fmla="*/ 229826 w 1127629"/>
                  <a:gd name="connsiteY25" fmla="*/ 583890 h 831738"/>
                  <a:gd name="connsiteX26" fmla="*/ 210235 w 1127629"/>
                  <a:gd name="connsiteY26" fmla="*/ 605310 h 831738"/>
                  <a:gd name="connsiteX27" fmla="*/ 191375 w 1127629"/>
                  <a:gd name="connsiteY27" fmla="*/ 621083 h 831738"/>
                  <a:gd name="connsiteX28" fmla="*/ 189889 w 1127629"/>
                  <a:gd name="connsiteY28" fmla="*/ 627187 h 831738"/>
                  <a:gd name="connsiteX29" fmla="*/ 204954 w 1127629"/>
                  <a:gd name="connsiteY29" fmla="*/ 639806 h 831738"/>
                  <a:gd name="connsiteX30" fmla="*/ 211400 w 1127629"/>
                  <a:gd name="connsiteY30" fmla="*/ 656288 h 831738"/>
                  <a:gd name="connsiteX31" fmla="*/ 263019 w 1127629"/>
                  <a:gd name="connsiteY31" fmla="*/ 658802 h 831738"/>
                  <a:gd name="connsiteX32" fmla="*/ 276094 w 1127629"/>
                  <a:gd name="connsiteY32" fmla="*/ 669181 h 831738"/>
                  <a:gd name="connsiteX33" fmla="*/ 276186 w 1127629"/>
                  <a:gd name="connsiteY33" fmla="*/ 708226 h 831738"/>
                  <a:gd name="connsiteX34" fmla="*/ 252343 w 1127629"/>
                  <a:gd name="connsiteY34" fmla="*/ 739201 h 831738"/>
                  <a:gd name="connsiteX35" fmla="*/ 213481 w 1127629"/>
                  <a:gd name="connsiteY35" fmla="*/ 780189 h 831738"/>
                  <a:gd name="connsiteX36" fmla="*/ 176585 w 1127629"/>
                  <a:gd name="connsiteY36" fmla="*/ 787001 h 831738"/>
                  <a:gd name="connsiteX37" fmla="*/ 123778 w 1127629"/>
                  <a:gd name="connsiteY37" fmla="*/ 821017 h 831738"/>
                  <a:gd name="connsiteX38" fmla="*/ 108462 w 1127629"/>
                  <a:gd name="connsiteY38" fmla="*/ 818274 h 831738"/>
                  <a:gd name="connsiteX39" fmla="*/ 135803 w 1127629"/>
                  <a:gd name="connsiteY39" fmla="*/ 780783 h 831738"/>
                  <a:gd name="connsiteX40" fmla="*/ 111777 w 1127629"/>
                  <a:gd name="connsiteY40" fmla="*/ 776691 h 831738"/>
                  <a:gd name="connsiteX41" fmla="*/ 84390 w 1127629"/>
                  <a:gd name="connsiteY41" fmla="*/ 801837 h 831738"/>
                  <a:gd name="connsiteX42" fmla="*/ 42603 w 1127629"/>
                  <a:gd name="connsiteY42" fmla="*/ 831738 h 831738"/>
                  <a:gd name="connsiteX43" fmla="*/ 72846 w 1127629"/>
                  <a:gd name="connsiteY43" fmla="*/ 792579 h 831738"/>
                  <a:gd name="connsiteX44" fmla="*/ 88917 w 1127629"/>
                  <a:gd name="connsiteY44" fmla="*/ 772828 h 831738"/>
                  <a:gd name="connsiteX45" fmla="*/ 97261 w 1127629"/>
                  <a:gd name="connsiteY45" fmla="*/ 739681 h 831738"/>
                  <a:gd name="connsiteX46" fmla="*/ 102747 w 1127629"/>
                  <a:gd name="connsiteY46" fmla="*/ 694532 h 831738"/>
                  <a:gd name="connsiteX47" fmla="*/ 112303 w 1127629"/>
                  <a:gd name="connsiteY47" fmla="*/ 664883 h 831738"/>
                  <a:gd name="connsiteX48" fmla="*/ 111000 w 1127629"/>
                  <a:gd name="connsiteY48" fmla="*/ 655991 h 831738"/>
                  <a:gd name="connsiteX49" fmla="*/ 70240 w 1127629"/>
                  <a:gd name="connsiteY49" fmla="*/ 666872 h 831738"/>
                  <a:gd name="connsiteX50" fmla="*/ 98427 w 1127629"/>
                  <a:gd name="connsiteY50" fmla="*/ 642137 h 831738"/>
                  <a:gd name="connsiteX51" fmla="*/ 110199 w 1127629"/>
                  <a:gd name="connsiteY51" fmla="*/ 617403 h 831738"/>
                  <a:gd name="connsiteX52" fmla="*/ 176288 w 1127629"/>
                  <a:gd name="connsiteY52" fmla="*/ 569443 h 831738"/>
                  <a:gd name="connsiteX53" fmla="*/ 218602 w 1127629"/>
                  <a:gd name="connsiteY53" fmla="*/ 550012 h 831738"/>
                  <a:gd name="connsiteX54" fmla="*/ 262218 w 1127629"/>
                  <a:gd name="connsiteY54" fmla="*/ 520728 h 831738"/>
                  <a:gd name="connsiteX55" fmla="*/ 282838 w 1127629"/>
                  <a:gd name="connsiteY55" fmla="*/ 505000 h 831738"/>
                  <a:gd name="connsiteX56" fmla="*/ 277466 w 1127629"/>
                  <a:gd name="connsiteY56" fmla="*/ 502554 h 831738"/>
                  <a:gd name="connsiteX57" fmla="*/ 301172 w 1127629"/>
                  <a:gd name="connsiteY57" fmla="*/ 498714 h 831738"/>
                  <a:gd name="connsiteX58" fmla="*/ 299160 w 1127629"/>
                  <a:gd name="connsiteY58" fmla="*/ 498851 h 831738"/>
                  <a:gd name="connsiteX59" fmla="*/ 304350 w 1127629"/>
                  <a:gd name="connsiteY59" fmla="*/ 485798 h 831738"/>
                  <a:gd name="connsiteX60" fmla="*/ 297949 w 1127629"/>
                  <a:gd name="connsiteY60" fmla="*/ 482757 h 831738"/>
                  <a:gd name="connsiteX61" fmla="*/ 239610 w 1127629"/>
                  <a:gd name="connsiteY61" fmla="*/ 486255 h 831738"/>
                  <a:gd name="connsiteX62" fmla="*/ 145724 w 1127629"/>
                  <a:gd name="connsiteY62" fmla="*/ 486026 h 831738"/>
                  <a:gd name="connsiteX63" fmla="*/ 79590 w 1127629"/>
                  <a:gd name="connsiteY63" fmla="*/ 486095 h 831738"/>
                  <a:gd name="connsiteX64" fmla="*/ 28520 w 1127629"/>
                  <a:gd name="connsiteY64" fmla="*/ 482437 h 831738"/>
                  <a:gd name="connsiteX65" fmla="*/ 29298 w 1127629"/>
                  <a:gd name="connsiteY65" fmla="*/ 468173 h 831738"/>
                  <a:gd name="connsiteX66" fmla="*/ 86448 w 1127629"/>
                  <a:gd name="connsiteY66" fmla="*/ 433631 h 831738"/>
                  <a:gd name="connsiteX67" fmla="*/ 185363 w 1127629"/>
                  <a:gd name="connsiteY67" fmla="*/ 390906 h 831738"/>
                  <a:gd name="connsiteX68" fmla="*/ 221253 w 1127629"/>
                  <a:gd name="connsiteY68" fmla="*/ 360525 h 831738"/>
                  <a:gd name="connsiteX69" fmla="*/ 208246 w 1127629"/>
                  <a:gd name="connsiteY69" fmla="*/ 356753 h 831738"/>
                  <a:gd name="connsiteX70" fmla="*/ 166823 w 1127629"/>
                  <a:gd name="connsiteY70" fmla="*/ 368092 h 831738"/>
                  <a:gd name="connsiteX71" fmla="*/ 108508 w 1127629"/>
                  <a:gd name="connsiteY71" fmla="*/ 373555 h 831738"/>
                  <a:gd name="connsiteX72" fmla="*/ 66697 w 1127629"/>
                  <a:gd name="connsiteY72" fmla="*/ 375224 h 831738"/>
                  <a:gd name="connsiteX73" fmla="*/ 35219 w 1127629"/>
                  <a:gd name="connsiteY73" fmla="*/ 377830 h 831738"/>
                  <a:gd name="connsiteX74" fmla="*/ 2277 w 1127629"/>
                  <a:gd name="connsiteY74" fmla="*/ 373921 h 831738"/>
                  <a:gd name="connsiteX75" fmla="*/ 3146 w 1127629"/>
                  <a:gd name="connsiteY75" fmla="*/ 361737 h 831738"/>
                  <a:gd name="connsiteX76" fmla="*/ 85419 w 1127629"/>
                  <a:gd name="connsiteY76" fmla="*/ 316222 h 831738"/>
                  <a:gd name="connsiteX77" fmla="*/ 121126 w 1127629"/>
                  <a:gd name="connsiteY77" fmla="*/ 285430 h 831738"/>
                  <a:gd name="connsiteX78" fmla="*/ 142752 w 1127629"/>
                  <a:gd name="connsiteY78" fmla="*/ 272834 h 831738"/>
                  <a:gd name="connsiteX79" fmla="*/ 276872 w 1127629"/>
                  <a:gd name="connsiteY79" fmla="*/ 224165 h 831738"/>
                  <a:gd name="connsiteX80" fmla="*/ 304578 w 1127629"/>
                  <a:gd name="connsiteY80" fmla="*/ 210792 h 831738"/>
                  <a:gd name="connsiteX81" fmla="*/ 336811 w 1127629"/>
                  <a:gd name="connsiteY81" fmla="*/ 190287 h 831738"/>
                  <a:gd name="connsiteX82" fmla="*/ 340605 w 1127629"/>
                  <a:gd name="connsiteY82" fmla="*/ 190972 h 831738"/>
                  <a:gd name="connsiteX83" fmla="*/ 426742 w 1127629"/>
                  <a:gd name="connsiteY83" fmla="*/ 221811 h 831738"/>
                  <a:gd name="connsiteX84" fmla="*/ 495642 w 1127629"/>
                  <a:gd name="connsiteY84" fmla="*/ 235481 h 831738"/>
                  <a:gd name="connsiteX85" fmla="*/ 570371 w 1127629"/>
                  <a:gd name="connsiteY85" fmla="*/ 206746 h 831738"/>
                  <a:gd name="connsiteX86" fmla="*/ 622195 w 1127629"/>
                  <a:gd name="connsiteY86" fmla="*/ 151265 h 831738"/>
                  <a:gd name="connsiteX87" fmla="*/ 642814 w 1127629"/>
                  <a:gd name="connsiteY87" fmla="*/ 130416 h 831738"/>
                  <a:gd name="connsiteX88" fmla="*/ 672190 w 1127629"/>
                  <a:gd name="connsiteY88" fmla="*/ 117683 h 831738"/>
                  <a:gd name="connsiteX89" fmla="*/ 641260 w 1127629"/>
                  <a:gd name="connsiteY89" fmla="*/ 113203 h 831738"/>
                  <a:gd name="connsiteX90" fmla="*/ 599975 w 1127629"/>
                  <a:gd name="connsiteY90" fmla="*/ 154031 h 831738"/>
                  <a:gd name="connsiteX91" fmla="*/ 541339 w 1127629"/>
                  <a:gd name="connsiteY91" fmla="*/ 209718 h 831738"/>
                  <a:gd name="connsiteX92" fmla="*/ 465741 w 1127629"/>
                  <a:gd name="connsiteY92" fmla="*/ 221330 h 831738"/>
                  <a:gd name="connsiteX93" fmla="*/ 352653 w 1127629"/>
                  <a:gd name="connsiteY93" fmla="*/ 182628 h 831738"/>
                  <a:gd name="connsiteX94" fmla="*/ 350892 w 1127629"/>
                  <a:gd name="connsiteY94" fmla="*/ 182171 h 831738"/>
                  <a:gd name="connsiteX95" fmla="*/ 391400 w 1127629"/>
                  <a:gd name="connsiteY95" fmla="*/ 151402 h 831738"/>
                  <a:gd name="connsiteX96" fmla="*/ 423039 w 1127629"/>
                  <a:gd name="connsiteY96" fmla="*/ 120998 h 831738"/>
                  <a:gd name="connsiteX97" fmla="*/ 464598 w 1127629"/>
                  <a:gd name="connsiteY97" fmla="*/ 73495 h 831738"/>
                  <a:gd name="connsiteX98" fmla="*/ 494201 w 1127629"/>
                  <a:gd name="connsiteY98" fmla="*/ 61859 h 831738"/>
                  <a:gd name="connsiteX99" fmla="*/ 613096 w 1127629"/>
                  <a:gd name="connsiteY99" fmla="*/ 21214 h 831738"/>
                  <a:gd name="connsiteX100" fmla="*/ 701359 w 1127629"/>
                  <a:gd name="connsiteY100" fmla="*/ 14905 h 831738"/>
                  <a:gd name="connsiteX101" fmla="*/ 784501 w 1127629"/>
                  <a:gd name="connsiteY101" fmla="*/ 1783 h 831738"/>
                  <a:gd name="connsiteX102" fmla="*/ 825740 w 1127629"/>
                  <a:gd name="connsiteY102" fmla="*/ 0 h 83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127629" h="831738">
                    <a:moveTo>
                      <a:pt x="825740" y="0"/>
                    </a:moveTo>
                    <a:cubicBezTo>
                      <a:pt x="832735" y="4320"/>
                      <a:pt x="840188" y="8115"/>
                      <a:pt x="848303" y="10013"/>
                    </a:cubicBezTo>
                    <a:cubicBezTo>
                      <a:pt x="868306" y="14356"/>
                      <a:pt x="888514" y="7475"/>
                      <a:pt x="907556" y="1715"/>
                    </a:cubicBezTo>
                    <a:cubicBezTo>
                      <a:pt x="917775" y="7681"/>
                      <a:pt x="929639" y="9258"/>
                      <a:pt x="941069" y="11681"/>
                    </a:cubicBezTo>
                    <a:cubicBezTo>
                      <a:pt x="964706" y="16093"/>
                      <a:pt x="988503" y="20025"/>
                      <a:pt x="1012552" y="21603"/>
                    </a:cubicBezTo>
                    <a:cubicBezTo>
                      <a:pt x="1034498" y="24506"/>
                      <a:pt x="1056444" y="20551"/>
                      <a:pt x="1078435" y="20277"/>
                    </a:cubicBezTo>
                    <a:cubicBezTo>
                      <a:pt x="1095100" y="19705"/>
                      <a:pt x="1111125" y="14585"/>
                      <a:pt x="1127629" y="12619"/>
                    </a:cubicBezTo>
                    <a:cubicBezTo>
                      <a:pt x="1114233" y="44531"/>
                      <a:pt x="1093294" y="72969"/>
                      <a:pt x="1068193" y="96675"/>
                    </a:cubicBezTo>
                    <a:cubicBezTo>
                      <a:pt x="1041013" y="121844"/>
                      <a:pt x="1008620" y="140360"/>
                      <a:pt x="976228" y="157894"/>
                    </a:cubicBezTo>
                    <a:cubicBezTo>
                      <a:pt x="939606" y="177416"/>
                      <a:pt x="903030" y="197030"/>
                      <a:pt x="867300" y="218107"/>
                    </a:cubicBezTo>
                    <a:cubicBezTo>
                      <a:pt x="830266" y="240076"/>
                      <a:pt x="794331" y="264627"/>
                      <a:pt x="763972" y="295351"/>
                    </a:cubicBezTo>
                    <a:cubicBezTo>
                      <a:pt x="726939" y="332339"/>
                      <a:pt x="697542" y="376870"/>
                      <a:pt x="677859" y="425356"/>
                    </a:cubicBezTo>
                    <a:lnTo>
                      <a:pt x="677448" y="425470"/>
                    </a:lnTo>
                    <a:cubicBezTo>
                      <a:pt x="664531" y="428259"/>
                      <a:pt x="655296" y="438455"/>
                      <a:pt x="643821" y="444215"/>
                    </a:cubicBezTo>
                    <a:cubicBezTo>
                      <a:pt x="635522" y="448193"/>
                      <a:pt x="628276" y="453908"/>
                      <a:pt x="621463" y="459989"/>
                    </a:cubicBezTo>
                    <a:cubicBezTo>
                      <a:pt x="623086" y="460606"/>
                      <a:pt x="626310" y="461841"/>
                      <a:pt x="627932" y="462458"/>
                    </a:cubicBezTo>
                    <a:cubicBezTo>
                      <a:pt x="617257" y="469842"/>
                      <a:pt x="605095" y="474711"/>
                      <a:pt x="594808" y="482643"/>
                    </a:cubicBezTo>
                    <a:cubicBezTo>
                      <a:pt x="570692" y="500657"/>
                      <a:pt x="547237" y="519699"/>
                      <a:pt x="520925" y="534467"/>
                    </a:cubicBezTo>
                    <a:cubicBezTo>
                      <a:pt x="506569" y="550012"/>
                      <a:pt x="489881" y="563385"/>
                      <a:pt x="472142" y="574929"/>
                    </a:cubicBezTo>
                    <a:cubicBezTo>
                      <a:pt x="455545" y="584919"/>
                      <a:pt x="436183" y="594863"/>
                      <a:pt x="416272" y="590451"/>
                    </a:cubicBezTo>
                    <a:cubicBezTo>
                      <a:pt x="408522" y="588805"/>
                      <a:pt x="405825" y="580187"/>
                      <a:pt x="406259" y="573215"/>
                    </a:cubicBezTo>
                    <a:cubicBezTo>
                      <a:pt x="405528" y="559041"/>
                      <a:pt x="416477" y="546560"/>
                      <a:pt x="413003" y="532272"/>
                    </a:cubicBezTo>
                    <a:cubicBezTo>
                      <a:pt x="411494" y="523905"/>
                      <a:pt x="403036" y="519676"/>
                      <a:pt x="395813" y="517185"/>
                    </a:cubicBezTo>
                    <a:cubicBezTo>
                      <a:pt x="383399" y="513344"/>
                      <a:pt x="370598" y="517139"/>
                      <a:pt x="358619" y="520614"/>
                    </a:cubicBezTo>
                    <a:cubicBezTo>
                      <a:pt x="329473" y="525689"/>
                      <a:pt x="303961" y="541462"/>
                      <a:pt x="277649" y="554058"/>
                    </a:cubicBezTo>
                    <a:cubicBezTo>
                      <a:pt x="261510" y="563682"/>
                      <a:pt x="243771" y="571043"/>
                      <a:pt x="229826" y="583890"/>
                    </a:cubicBezTo>
                    <a:cubicBezTo>
                      <a:pt x="222511" y="590337"/>
                      <a:pt x="217641" y="599023"/>
                      <a:pt x="210235" y="605310"/>
                    </a:cubicBezTo>
                    <a:cubicBezTo>
                      <a:pt x="204040" y="610705"/>
                      <a:pt x="197159" y="615300"/>
                      <a:pt x="191375" y="621083"/>
                    </a:cubicBezTo>
                    <a:cubicBezTo>
                      <a:pt x="189066" y="622683"/>
                      <a:pt x="188563" y="624718"/>
                      <a:pt x="189889" y="627187"/>
                    </a:cubicBezTo>
                    <a:cubicBezTo>
                      <a:pt x="194301" y="632056"/>
                      <a:pt x="200931" y="634456"/>
                      <a:pt x="204954" y="639806"/>
                    </a:cubicBezTo>
                    <a:cubicBezTo>
                      <a:pt x="208223" y="644743"/>
                      <a:pt x="209594" y="650641"/>
                      <a:pt x="211400" y="656288"/>
                    </a:cubicBezTo>
                    <a:cubicBezTo>
                      <a:pt x="226762" y="668266"/>
                      <a:pt x="245759" y="658162"/>
                      <a:pt x="263019" y="658802"/>
                    </a:cubicBezTo>
                    <a:cubicBezTo>
                      <a:pt x="269168" y="658597"/>
                      <a:pt x="275637" y="662506"/>
                      <a:pt x="276094" y="669181"/>
                    </a:cubicBezTo>
                    <a:cubicBezTo>
                      <a:pt x="278084" y="681959"/>
                      <a:pt x="281398" y="695744"/>
                      <a:pt x="276186" y="708226"/>
                    </a:cubicBezTo>
                    <a:cubicBezTo>
                      <a:pt x="271591" y="720981"/>
                      <a:pt x="256138" y="725942"/>
                      <a:pt x="252343" y="739201"/>
                    </a:cubicBezTo>
                    <a:cubicBezTo>
                      <a:pt x="246628" y="757786"/>
                      <a:pt x="231632" y="773354"/>
                      <a:pt x="213481" y="780189"/>
                    </a:cubicBezTo>
                    <a:cubicBezTo>
                      <a:pt x="201754" y="785195"/>
                      <a:pt x="188815" y="784624"/>
                      <a:pt x="176585" y="787001"/>
                    </a:cubicBezTo>
                    <a:cubicBezTo>
                      <a:pt x="157817" y="796397"/>
                      <a:pt x="144512" y="815050"/>
                      <a:pt x="123778" y="821017"/>
                    </a:cubicBezTo>
                    <a:cubicBezTo>
                      <a:pt x="118452" y="823189"/>
                      <a:pt x="113263" y="820125"/>
                      <a:pt x="108462" y="818274"/>
                    </a:cubicBezTo>
                    <a:cubicBezTo>
                      <a:pt x="116372" y="804855"/>
                      <a:pt x="129699" y="795414"/>
                      <a:pt x="135803" y="780783"/>
                    </a:cubicBezTo>
                    <a:cubicBezTo>
                      <a:pt x="128625" y="776394"/>
                      <a:pt x="119915" y="774931"/>
                      <a:pt x="111777" y="776691"/>
                    </a:cubicBezTo>
                    <a:cubicBezTo>
                      <a:pt x="101284" y="783458"/>
                      <a:pt x="94335" y="794385"/>
                      <a:pt x="84390" y="801837"/>
                    </a:cubicBezTo>
                    <a:cubicBezTo>
                      <a:pt x="70720" y="812079"/>
                      <a:pt x="60250" y="828058"/>
                      <a:pt x="42603" y="831738"/>
                    </a:cubicBezTo>
                    <a:cubicBezTo>
                      <a:pt x="47403" y="815119"/>
                      <a:pt x="62696" y="805586"/>
                      <a:pt x="72846" y="792579"/>
                    </a:cubicBezTo>
                    <a:cubicBezTo>
                      <a:pt x="77738" y="785652"/>
                      <a:pt x="85419" y="780646"/>
                      <a:pt x="88917" y="772828"/>
                    </a:cubicBezTo>
                    <a:cubicBezTo>
                      <a:pt x="90654" y="761512"/>
                      <a:pt x="93740" y="750539"/>
                      <a:pt x="97261" y="739681"/>
                    </a:cubicBezTo>
                    <a:cubicBezTo>
                      <a:pt x="102039" y="725005"/>
                      <a:pt x="98472" y="709254"/>
                      <a:pt x="102747" y="694532"/>
                    </a:cubicBezTo>
                    <a:cubicBezTo>
                      <a:pt x="105285" y="684428"/>
                      <a:pt x="109788" y="674987"/>
                      <a:pt x="112303" y="664883"/>
                    </a:cubicBezTo>
                    <a:cubicBezTo>
                      <a:pt x="112783" y="661843"/>
                      <a:pt x="114314" y="657934"/>
                      <a:pt x="111000" y="655991"/>
                    </a:cubicBezTo>
                    <a:cubicBezTo>
                      <a:pt x="96849" y="657339"/>
                      <a:pt x="84231" y="664837"/>
                      <a:pt x="70240" y="666872"/>
                    </a:cubicBezTo>
                    <a:cubicBezTo>
                      <a:pt x="78607" y="657476"/>
                      <a:pt x="89602" y="651007"/>
                      <a:pt x="98427" y="642137"/>
                    </a:cubicBezTo>
                    <a:cubicBezTo>
                      <a:pt x="103182" y="634342"/>
                      <a:pt x="103639" y="624307"/>
                      <a:pt x="110199" y="617403"/>
                    </a:cubicBezTo>
                    <a:cubicBezTo>
                      <a:pt x="128145" y="596486"/>
                      <a:pt x="152856" y="583250"/>
                      <a:pt x="176288" y="569443"/>
                    </a:cubicBezTo>
                    <a:cubicBezTo>
                      <a:pt x="189683" y="561464"/>
                      <a:pt x="205389" y="558424"/>
                      <a:pt x="218602" y="550012"/>
                    </a:cubicBezTo>
                    <a:cubicBezTo>
                      <a:pt x="233872" y="541370"/>
                      <a:pt x="247497" y="530238"/>
                      <a:pt x="262218" y="520728"/>
                    </a:cubicBezTo>
                    <a:cubicBezTo>
                      <a:pt x="269419" y="515973"/>
                      <a:pt x="276232" y="510624"/>
                      <a:pt x="282838" y="505000"/>
                    </a:cubicBezTo>
                    <a:cubicBezTo>
                      <a:pt x="281490" y="504383"/>
                      <a:pt x="278815" y="503171"/>
                      <a:pt x="277466" y="502554"/>
                    </a:cubicBezTo>
                    <a:cubicBezTo>
                      <a:pt x="285353" y="501411"/>
                      <a:pt x="293285" y="500200"/>
                      <a:pt x="301172" y="498714"/>
                    </a:cubicBezTo>
                    <a:lnTo>
                      <a:pt x="299160" y="498851"/>
                    </a:lnTo>
                    <a:cubicBezTo>
                      <a:pt x="300829" y="494485"/>
                      <a:pt x="302544" y="490141"/>
                      <a:pt x="304350" y="485798"/>
                    </a:cubicBezTo>
                    <a:cubicBezTo>
                      <a:pt x="302200" y="484655"/>
                      <a:pt x="300052" y="483649"/>
                      <a:pt x="297949" y="482757"/>
                    </a:cubicBezTo>
                    <a:cubicBezTo>
                      <a:pt x="278426" y="482643"/>
                      <a:pt x="259132" y="487078"/>
                      <a:pt x="239610" y="486255"/>
                    </a:cubicBezTo>
                    <a:cubicBezTo>
                      <a:pt x="208315" y="485889"/>
                      <a:pt x="176996" y="486621"/>
                      <a:pt x="145724" y="486026"/>
                    </a:cubicBezTo>
                    <a:cubicBezTo>
                      <a:pt x="123778" y="482780"/>
                      <a:pt x="101513" y="483192"/>
                      <a:pt x="79590" y="486095"/>
                    </a:cubicBezTo>
                    <a:cubicBezTo>
                      <a:pt x="62605" y="485912"/>
                      <a:pt x="44774" y="488495"/>
                      <a:pt x="28520" y="482437"/>
                    </a:cubicBezTo>
                    <a:cubicBezTo>
                      <a:pt x="21434" y="480677"/>
                      <a:pt x="25091" y="471213"/>
                      <a:pt x="29298" y="468173"/>
                    </a:cubicBezTo>
                    <a:cubicBezTo>
                      <a:pt x="46534" y="453977"/>
                      <a:pt x="66468" y="443438"/>
                      <a:pt x="86448" y="433631"/>
                    </a:cubicBezTo>
                    <a:cubicBezTo>
                      <a:pt x="119001" y="418452"/>
                      <a:pt x="152216" y="404782"/>
                      <a:pt x="185363" y="390906"/>
                    </a:cubicBezTo>
                    <a:cubicBezTo>
                      <a:pt x="199879" y="384779"/>
                      <a:pt x="214350" y="375155"/>
                      <a:pt x="221253" y="360525"/>
                    </a:cubicBezTo>
                    <a:cubicBezTo>
                      <a:pt x="220293" y="354353"/>
                      <a:pt x="212543" y="355976"/>
                      <a:pt x="208246" y="356753"/>
                    </a:cubicBezTo>
                    <a:cubicBezTo>
                      <a:pt x="194324" y="360159"/>
                      <a:pt x="181019" y="365806"/>
                      <a:pt x="166823" y="368092"/>
                    </a:cubicBezTo>
                    <a:cubicBezTo>
                      <a:pt x="147736" y="372984"/>
                      <a:pt x="127961" y="371932"/>
                      <a:pt x="108508" y="373555"/>
                    </a:cubicBezTo>
                    <a:cubicBezTo>
                      <a:pt x="94563" y="374904"/>
                      <a:pt x="80527" y="373190"/>
                      <a:pt x="66697" y="375224"/>
                    </a:cubicBezTo>
                    <a:cubicBezTo>
                      <a:pt x="56227" y="376664"/>
                      <a:pt x="45597" y="376070"/>
                      <a:pt x="35219" y="377830"/>
                    </a:cubicBezTo>
                    <a:cubicBezTo>
                      <a:pt x="24269" y="379682"/>
                      <a:pt x="12061" y="379727"/>
                      <a:pt x="2277" y="373921"/>
                    </a:cubicBezTo>
                    <a:cubicBezTo>
                      <a:pt x="-2546" y="370652"/>
                      <a:pt x="1546" y="365508"/>
                      <a:pt x="3146" y="361737"/>
                    </a:cubicBezTo>
                    <a:cubicBezTo>
                      <a:pt x="31355" y="348181"/>
                      <a:pt x="60479" y="335516"/>
                      <a:pt x="85419" y="316222"/>
                    </a:cubicBezTo>
                    <a:cubicBezTo>
                      <a:pt x="98358" y="307238"/>
                      <a:pt x="109033" y="295488"/>
                      <a:pt x="121126" y="285430"/>
                    </a:cubicBezTo>
                    <a:cubicBezTo>
                      <a:pt x="127116" y="279464"/>
                      <a:pt x="134545" y="275074"/>
                      <a:pt x="142752" y="272834"/>
                    </a:cubicBezTo>
                    <a:cubicBezTo>
                      <a:pt x="188358" y="259347"/>
                      <a:pt x="234444" y="246088"/>
                      <a:pt x="276872" y="224165"/>
                    </a:cubicBezTo>
                    <a:cubicBezTo>
                      <a:pt x="286062" y="219662"/>
                      <a:pt x="295777" y="216164"/>
                      <a:pt x="304578" y="210792"/>
                    </a:cubicBezTo>
                    <a:cubicBezTo>
                      <a:pt x="315414" y="204140"/>
                      <a:pt x="327598" y="199362"/>
                      <a:pt x="336811" y="190287"/>
                    </a:cubicBezTo>
                    <a:cubicBezTo>
                      <a:pt x="337748" y="190469"/>
                      <a:pt x="339645" y="190812"/>
                      <a:pt x="340605" y="190972"/>
                    </a:cubicBezTo>
                    <a:cubicBezTo>
                      <a:pt x="370621" y="197236"/>
                      <a:pt x="398030" y="211478"/>
                      <a:pt x="426742" y="221811"/>
                    </a:cubicBezTo>
                    <a:cubicBezTo>
                      <a:pt x="448733" y="229903"/>
                      <a:pt x="471845" y="237675"/>
                      <a:pt x="495642" y="235481"/>
                    </a:cubicBezTo>
                    <a:cubicBezTo>
                      <a:pt x="522434" y="232669"/>
                      <a:pt x="549088" y="223616"/>
                      <a:pt x="570371" y="206746"/>
                    </a:cubicBezTo>
                    <a:cubicBezTo>
                      <a:pt x="590259" y="190904"/>
                      <a:pt x="606079" y="170787"/>
                      <a:pt x="622195" y="151265"/>
                    </a:cubicBezTo>
                    <a:cubicBezTo>
                      <a:pt x="628458" y="143789"/>
                      <a:pt x="634402" y="135674"/>
                      <a:pt x="642814" y="130416"/>
                    </a:cubicBezTo>
                    <a:cubicBezTo>
                      <a:pt x="651661" y="124244"/>
                      <a:pt x="662086" y="121158"/>
                      <a:pt x="672190" y="117683"/>
                    </a:cubicBezTo>
                    <a:cubicBezTo>
                      <a:pt x="663388" y="111328"/>
                      <a:pt x="651410" y="108379"/>
                      <a:pt x="641260" y="113203"/>
                    </a:cubicBezTo>
                    <a:cubicBezTo>
                      <a:pt x="622149" y="120266"/>
                      <a:pt x="612091" y="139034"/>
                      <a:pt x="599975" y="154031"/>
                    </a:cubicBezTo>
                    <a:cubicBezTo>
                      <a:pt x="583424" y="175313"/>
                      <a:pt x="566188" y="197739"/>
                      <a:pt x="541339" y="209718"/>
                    </a:cubicBezTo>
                    <a:cubicBezTo>
                      <a:pt x="518022" y="220805"/>
                      <a:pt x="491344" y="226268"/>
                      <a:pt x="465741" y="221330"/>
                    </a:cubicBezTo>
                    <a:cubicBezTo>
                      <a:pt x="426536" y="213055"/>
                      <a:pt x="391195" y="193007"/>
                      <a:pt x="352653" y="182628"/>
                    </a:cubicBezTo>
                    <a:lnTo>
                      <a:pt x="350892" y="182171"/>
                    </a:lnTo>
                    <a:cubicBezTo>
                      <a:pt x="365751" y="173782"/>
                      <a:pt x="377821" y="161597"/>
                      <a:pt x="391400" y="151402"/>
                    </a:cubicBezTo>
                    <a:cubicBezTo>
                      <a:pt x="402990" y="142418"/>
                      <a:pt x="412409" y="131056"/>
                      <a:pt x="423039" y="120998"/>
                    </a:cubicBezTo>
                    <a:cubicBezTo>
                      <a:pt x="438515" y="106619"/>
                      <a:pt x="450722" y="89314"/>
                      <a:pt x="464598" y="73495"/>
                    </a:cubicBezTo>
                    <a:cubicBezTo>
                      <a:pt x="472256" y="65562"/>
                      <a:pt x="484235" y="65174"/>
                      <a:pt x="494201" y="61859"/>
                    </a:cubicBezTo>
                    <a:cubicBezTo>
                      <a:pt x="535007" y="52007"/>
                      <a:pt x="574098" y="36530"/>
                      <a:pt x="613096" y="21214"/>
                    </a:cubicBezTo>
                    <a:cubicBezTo>
                      <a:pt x="642197" y="15865"/>
                      <a:pt x="672098" y="19134"/>
                      <a:pt x="701359" y="14905"/>
                    </a:cubicBezTo>
                    <a:cubicBezTo>
                      <a:pt x="729271" y="11979"/>
                      <a:pt x="757069" y="7749"/>
                      <a:pt x="784501" y="1783"/>
                    </a:cubicBezTo>
                    <a:cubicBezTo>
                      <a:pt x="798171" y="160"/>
                      <a:pt x="812001" y="1234"/>
                      <a:pt x="825740" y="0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orma Livre: Forma 673">
                <a:extLst>
                  <a:ext uri="{FF2B5EF4-FFF2-40B4-BE49-F238E27FC236}">
                    <a16:creationId xmlns:a16="http://schemas.microsoft.com/office/drawing/2014/main" id="{0E8C9C6A-98B4-1EA3-C413-D933C62478B0}"/>
                  </a:ext>
                </a:extLst>
              </p:cNvPr>
              <p:cNvSpPr/>
              <p:nvPr/>
            </p:nvSpPr>
            <p:spPr>
              <a:xfrm>
                <a:off x="1578089" y="3938275"/>
                <a:ext cx="412055" cy="503377"/>
              </a:xfrm>
              <a:custGeom>
                <a:avLst/>
                <a:gdLst>
                  <a:gd name="connsiteX0" fmla="*/ 18041 w 412055"/>
                  <a:gd name="connsiteY0" fmla="*/ 0 h 503377"/>
                  <a:gd name="connsiteX1" fmla="*/ 24533 w 412055"/>
                  <a:gd name="connsiteY1" fmla="*/ 18791 h 503377"/>
                  <a:gd name="connsiteX2" fmla="*/ 31917 w 412055"/>
                  <a:gd name="connsiteY2" fmla="*/ 6812 h 503377"/>
                  <a:gd name="connsiteX3" fmla="*/ 37518 w 412055"/>
                  <a:gd name="connsiteY3" fmla="*/ 19225 h 503377"/>
                  <a:gd name="connsiteX4" fmla="*/ 107309 w 412055"/>
                  <a:gd name="connsiteY4" fmla="*/ 29809 h 503377"/>
                  <a:gd name="connsiteX5" fmla="*/ 120111 w 412055"/>
                  <a:gd name="connsiteY5" fmla="*/ 85656 h 503377"/>
                  <a:gd name="connsiteX6" fmla="*/ 161510 w 412055"/>
                  <a:gd name="connsiteY6" fmla="*/ 185440 h 503377"/>
                  <a:gd name="connsiteX7" fmla="*/ 173672 w 412055"/>
                  <a:gd name="connsiteY7" fmla="*/ 251780 h 503377"/>
                  <a:gd name="connsiteX8" fmla="*/ 159727 w 412055"/>
                  <a:gd name="connsiteY8" fmla="*/ 341871 h 503377"/>
                  <a:gd name="connsiteX9" fmla="*/ 186633 w 412055"/>
                  <a:gd name="connsiteY9" fmla="*/ 231274 h 503377"/>
                  <a:gd name="connsiteX10" fmla="*/ 166128 w 412055"/>
                  <a:gd name="connsiteY10" fmla="*/ 165118 h 503377"/>
                  <a:gd name="connsiteX11" fmla="*/ 125483 w 412055"/>
                  <a:gd name="connsiteY11" fmla="*/ 52898 h 503377"/>
                  <a:gd name="connsiteX12" fmla="*/ 141302 w 412055"/>
                  <a:gd name="connsiteY12" fmla="*/ 73129 h 503377"/>
                  <a:gd name="connsiteX13" fmla="*/ 191434 w 412055"/>
                  <a:gd name="connsiteY13" fmla="*/ 114734 h 503377"/>
                  <a:gd name="connsiteX14" fmla="*/ 221015 w 412055"/>
                  <a:gd name="connsiteY14" fmla="*/ 114894 h 503377"/>
                  <a:gd name="connsiteX15" fmla="*/ 251876 w 412055"/>
                  <a:gd name="connsiteY15" fmla="*/ 80444 h 503377"/>
                  <a:gd name="connsiteX16" fmla="*/ 261934 w 412055"/>
                  <a:gd name="connsiteY16" fmla="*/ 92103 h 503377"/>
                  <a:gd name="connsiteX17" fmla="*/ 251602 w 412055"/>
                  <a:gd name="connsiteY17" fmla="*/ 135194 h 503377"/>
                  <a:gd name="connsiteX18" fmla="*/ 265615 w 412055"/>
                  <a:gd name="connsiteY18" fmla="*/ 97543 h 503377"/>
                  <a:gd name="connsiteX19" fmla="*/ 298442 w 412055"/>
                  <a:gd name="connsiteY19" fmla="*/ 140155 h 503377"/>
                  <a:gd name="connsiteX20" fmla="*/ 408833 w 412055"/>
                  <a:gd name="connsiteY20" fmla="*/ 279075 h 503377"/>
                  <a:gd name="connsiteX21" fmla="*/ 412056 w 412055"/>
                  <a:gd name="connsiteY21" fmla="*/ 288585 h 503377"/>
                  <a:gd name="connsiteX22" fmla="*/ 208922 w 412055"/>
                  <a:gd name="connsiteY22" fmla="*/ 413377 h 503377"/>
                  <a:gd name="connsiteX23" fmla="*/ 166837 w 412055"/>
                  <a:gd name="connsiteY23" fmla="*/ 503377 h 503377"/>
                  <a:gd name="connsiteX24" fmla="*/ 86644 w 412055"/>
                  <a:gd name="connsiteY24" fmla="*/ 404599 h 503377"/>
                  <a:gd name="connsiteX25" fmla="*/ 462 w 412055"/>
                  <a:gd name="connsiteY25" fmla="*/ 184686 h 503377"/>
                  <a:gd name="connsiteX26" fmla="*/ 50 w 412055"/>
                  <a:gd name="connsiteY26" fmla="*/ 180525 h 503377"/>
                  <a:gd name="connsiteX27" fmla="*/ 73 w 412055"/>
                  <a:gd name="connsiteY27" fmla="*/ 121661 h 503377"/>
                  <a:gd name="connsiteX28" fmla="*/ 2290 w 412055"/>
                  <a:gd name="connsiteY28" fmla="*/ 80398 h 503377"/>
                  <a:gd name="connsiteX29" fmla="*/ 3479 w 412055"/>
                  <a:gd name="connsiteY29" fmla="*/ 60396 h 503377"/>
                  <a:gd name="connsiteX30" fmla="*/ 18041 w 412055"/>
                  <a:gd name="connsiteY30" fmla="*/ 0 h 50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12055" h="503377">
                    <a:moveTo>
                      <a:pt x="18041" y="0"/>
                    </a:moveTo>
                    <a:cubicBezTo>
                      <a:pt x="19733" y="6401"/>
                      <a:pt x="22110" y="12596"/>
                      <a:pt x="24533" y="18791"/>
                    </a:cubicBezTo>
                    <a:cubicBezTo>
                      <a:pt x="27802" y="15316"/>
                      <a:pt x="30568" y="11384"/>
                      <a:pt x="31917" y="6812"/>
                    </a:cubicBezTo>
                    <a:cubicBezTo>
                      <a:pt x="33311" y="10996"/>
                      <a:pt x="33769" y="16322"/>
                      <a:pt x="37518" y="19225"/>
                    </a:cubicBezTo>
                    <a:cubicBezTo>
                      <a:pt x="60241" y="25855"/>
                      <a:pt x="84244" y="24895"/>
                      <a:pt x="107309" y="29809"/>
                    </a:cubicBezTo>
                    <a:cubicBezTo>
                      <a:pt x="110258" y="48692"/>
                      <a:pt x="114396" y="67391"/>
                      <a:pt x="120111" y="85656"/>
                    </a:cubicBezTo>
                    <a:cubicBezTo>
                      <a:pt x="130741" y="120152"/>
                      <a:pt x="147474" y="152270"/>
                      <a:pt x="161510" y="185440"/>
                    </a:cubicBezTo>
                    <a:cubicBezTo>
                      <a:pt x="170449" y="206266"/>
                      <a:pt x="175249" y="229011"/>
                      <a:pt x="173672" y="251780"/>
                    </a:cubicBezTo>
                    <a:cubicBezTo>
                      <a:pt x="171386" y="282070"/>
                      <a:pt x="169008" y="312725"/>
                      <a:pt x="159727" y="341871"/>
                    </a:cubicBezTo>
                    <a:cubicBezTo>
                      <a:pt x="177032" y="307901"/>
                      <a:pt x="190451" y="269954"/>
                      <a:pt x="186633" y="231274"/>
                    </a:cubicBezTo>
                    <a:cubicBezTo>
                      <a:pt x="185033" y="207934"/>
                      <a:pt x="175866" y="186080"/>
                      <a:pt x="166128" y="165118"/>
                    </a:cubicBezTo>
                    <a:cubicBezTo>
                      <a:pt x="149349" y="129045"/>
                      <a:pt x="132135" y="92469"/>
                      <a:pt x="125483" y="52898"/>
                    </a:cubicBezTo>
                    <a:cubicBezTo>
                      <a:pt x="132044" y="58567"/>
                      <a:pt x="135290" y="66911"/>
                      <a:pt x="141302" y="73129"/>
                    </a:cubicBezTo>
                    <a:cubicBezTo>
                      <a:pt x="156115" y="89062"/>
                      <a:pt x="172758" y="103487"/>
                      <a:pt x="191434" y="114734"/>
                    </a:cubicBezTo>
                    <a:cubicBezTo>
                      <a:pt x="200532" y="118483"/>
                      <a:pt x="211939" y="118826"/>
                      <a:pt x="221015" y="114894"/>
                    </a:cubicBezTo>
                    <a:cubicBezTo>
                      <a:pt x="232788" y="105019"/>
                      <a:pt x="245338" y="94755"/>
                      <a:pt x="251876" y="80444"/>
                    </a:cubicBezTo>
                    <a:cubicBezTo>
                      <a:pt x="255373" y="84193"/>
                      <a:pt x="258688" y="88080"/>
                      <a:pt x="261934" y="92103"/>
                    </a:cubicBezTo>
                    <a:cubicBezTo>
                      <a:pt x="260334" y="106848"/>
                      <a:pt x="256448" y="121204"/>
                      <a:pt x="251602" y="135194"/>
                    </a:cubicBezTo>
                    <a:cubicBezTo>
                      <a:pt x="257751" y="123238"/>
                      <a:pt x="262666" y="110642"/>
                      <a:pt x="265615" y="97543"/>
                    </a:cubicBezTo>
                    <a:cubicBezTo>
                      <a:pt x="277342" y="111145"/>
                      <a:pt x="287743" y="125753"/>
                      <a:pt x="298442" y="140155"/>
                    </a:cubicBezTo>
                    <a:cubicBezTo>
                      <a:pt x="334858" y="186766"/>
                      <a:pt x="371640" y="233080"/>
                      <a:pt x="408833" y="279075"/>
                    </a:cubicBezTo>
                    <a:cubicBezTo>
                      <a:pt x="411256" y="281612"/>
                      <a:pt x="411713" y="285179"/>
                      <a:pt x="412056" y="288585"/>
                    </a:cubicBezTo>
                    <a:cubicBezTo>
                      <a:pt x="334812" y="310393"/>
                      <a:pt x="259717" y="349758"/>
                      <a:pt x="208922" y="413377"/>
                    </a:cubicBezTo>
                    <a:cubicBezTo>
                      <a:pt x="188508" y="439506"/>
                      <a:pt x="168780" y="469247"/>
                      <a:pt x="166837" y="503377"/>
                    </a:cubicBezTo>
                    <a:cubicBezTo>
                      <a:pt x="136136" y="474002"/>
                      <a:pt x="108978" y="440764"/>
                      <a:pt x="86644" y="404599"/>
                    </a:cubicBezTo>
                    <a:cubicBezTo>
                      <a:pt x="45221" y="337025"/>
                      <a:pt x="20373" y="260947"/>
                      <a:pt x="462" y="184686"/>
                    </a:cubicBezTo>
                    <a:cubicBezTo>
                      <a:pt x="347" y="183657"/>
                      <a:pt x="142" y="181554"/>
                      <a:pt x="50" y="180525"/>
                    </a:cubicBezTo>
                    <a:cubicBezTo>
                      <a:pt x="6268" y="161232"/>
                      <a:pt x="-476" y="141275"/>
                      <a:pt x="73" y="121661"/>
                    </a:cubicBezTo>
                    <a:cubicBezTo>
                      <a:pt x="324" y="107876"/>
                      <a:pt x="-1047" y="93909"/>
                      <a:pt x="2290" y="80398"/>
                    </a:cubicBezTo>
                    <a:cubicBezTo>
                      <a:pt x="3891" y="73815"/>
                      <a:pt x="4188" y="67048"/>
                      <a:pt x="3479" y="60396"/>
                    </a:cubicBezTo>
                    <a:cubicBezTo>
                      <a:pt x="17424" y="43685"/>
                      <a:pt x="20830" y="21008"/>
                      <a:pt x="18041" y="0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orma Livre: Forma 674">
                <a:extLst>
                  <a:ext uri="{FF2B5EF4-FFF2-40B4-BE49-F238E27FC236}">
                    <a16:creationId xmlns:a16="http://schemas.microsoft.com/office/drawing/2014/main" id="{298D1B41-AB3B-125E-E48C-E628C197F428}"/>
                  </a:ext>
                </a:extLst>
              </p:cNvPr>
              <p:cNvSpPr/>
              <p:nvPr/>
            </p:nvSpPr>
            <p:spPr>
              <a:xfrm>
                <a:off x="4117452" y="4503785"/>
                <a:ext cx="1222346" cy="1264958"/>
              </a:xfrm>
              <a:custGeom>
                <a:avLst/>
                <a:gdLst>
                  <a:gd name="connsiteX0" fmla="*/ 228 w 1222346"/>
                  <a:gd name="connsiteY0" fmla="*/ 0 h 1264958"/>
                  <a:gd name="connsiteX1" fmla="*/ 21945 w 1222346"/>
                  <a:gd name="connsiteY1" fmla="*/ 9418 h 1264958"/>
                  <a:gd name="connsiteX2" fmla="*/ 30426 w 1222346"/>
                  <a:gd name="connsiteY2" fmla="*/ 37170 h 1264958"/>
                  <a:gd name="connsiteX3" fmla="*/ 39479 w 1222346"/>
                  <a:gd name="connsiteY3" fmla="*/ 76330 h 1264958"/>
                  <a:gd name="connsiteX4" fmla="*/ 107647 w 1222346"/>
                  <a:gd name="connsiteY4" fmla="*/ 197739 h 1264958"/>
                  <a:gd name="connsiteX5" fmla="*/ 136611 w 1222346"/>
                  <a:gd name="connsiteY5" fmla="*/ 248968 h 1264958"/>
                  <a:gd name="connsiteX6" fmla="*/ 176067 w 1222346"/>
                  <a:gd name="connsiteY6" fmla="*/ 293980 h 1264958"/>
                  <a:gd name="connsiteX7" fmla="*/ 189692 w 1222346"/>
                  <a:gd name="connsiteY7" fmla="*/ 294460 h 1264958"/>
                  <a:gd name="connsiteX8" fmla="*/ 173781 w 1222346"/>
                  <a:gd name="connsiteY8" fmla="*/ 230612 h 1264958"/>
                  <a:gd name="connsiteX9" fmla="*/ 187634 w 1222346"/>
                  <a:gd name="connsiteY9" fmla="*/ 234566 h 1264958"/>
                  <a:gd name="connsiteX10" fmla="*/ 183657 w 1222346"/>
                  <a:gd name="connsiteY10" fmla="*/ 209146 h 1264958"/>
                  <a:gd name="connsiteX11" fmla="*/ 158991 w 1222346"/>
                  <a:gd name="connsiteY11" fmla="*/ 135354 h 1264958"/>
                  <a:gd name="connsiteX12" fmla="*/ 139468 w 1222346"/>
                  <a:gd name="connsiteY12" fmla="*/ 63345 h 1264958"/>
                  <a:gd name="connsiteX13" fmla="*/ 153298 w 1222346"/>
                  <a:gd name="connsiteY13" fmla="*/ 83576 h 1264958"/>
                  <a:gd name="connsiteX14" fmla="*/ 194446 w 1222346"/>
                  <a:gd name="connsiteY14" fmla="*/ 147538 h 1264958"/>
                  <a:gd name="connsiteX15" fmla="*/ 221627 w 1222346"/>
                  <a:gd name="connsiteY15" fmla="*/ 193601 h 1264958"/>
                  <a:gd name="connsiteX16" fmla="*/ 247870 w 1222346"/>
                  <a:gd name="connsiteY16" fmla="*/ 210906 h 1264958"/>
                  <a:gd name="connsiteX17" fmla="*/ 298482 w 1222346"/>
                  <a:gd name="connsiteY17" fmla="*/ 302095 h 1264958"/>
                  <a:gd name="connsiteX18" fmla="*/ 356593 w 1222346"/>
                  <a:gd name="connsiteY18" fmla="*/ 358148 h 1264958"/>
                  <a:gd name="connsiteX19" fmla="*/ 406885 w 1222346"/>
                  <a:gd name="connsiteY19" fmla="*/ 385716 h 1264958"/>
                  <a:gd name="connsiteX20" fmla="*/ 372869 w 1222346"/>
                  <a:gd name="connsiteY20" fmla="*/ 355610 h 1264958"/>
                  <a:gd name="connsiteX21" fmla="*/ 276834 w 1222346"/>
                  <a:gd name="connsiteY21" fmla="*/ 250568 h 1264958"/>
                  <a:gd name="connsiteX22" fmla="*/ 253837 w 1222346"/>
                  <a:gd name="connsiteY22" fmla="*/ 207614 h 1264958"/>
                  <a:gd name="connsiteX23" fmla="*/ 249173 w 1222346"/>
                  <a:gd name="connsiteY23" fmla="*/ 188869 h 1264958"/>
                  <a:gd name="connsiteX24" fmla="*/ 216255 w 1222346"/>
                  <a:gd name="connsiteY24" fmla="*/ 150990 h 1264958"/>
                  <a:gd name="connsiteX25" fmla="*/ 201007 w 1222346"/>
                  <a:gd name="connsiteY25" fmla="*/ 114003 h 1264958"/>
                  <a:gd name="connsiteX26" fmla="*/ 209351 w 1222346"/>
                  <a:gd name="connsiteY26" fmla="*/ 99052 h 1264958"/>
                  <a:gd name="connsiteX27" fmla="*/ 236212 w 1222346"/>
                  <a:gd name="connsiteY27" fmla="*/ 122804 h 1264958"/>
                  <a:gd name="connsiteX28" fmla="*/ 238909 w 1222346"/>
                  <a:gd name="connsiteY28" fmla="*/ 116494 h 1264958"/>
                  <a:gd name="connsiteX29" fmla="*/ 245973 w 1222346"/>
                  <a:gd name="connsiteY29" fmla="*/ 136200 h 1264958"/>
                  <a:gd name="connsiteX30" fmla="*/ 259597 w 1222346"/>
                  <a:gd name="connsiteY30" fmla="*/ 171930 h 1264958"/>
                  <a:gd name="connsiteX31" fmla="*/ 287624 w 1222346"/>
                  <a:gd name="connsiteY31" fmla="*/ 235092 h 1264958"/>
                  <a:gd name="connsiteX32" fmla="*/ 296722 w 1222346"/>
                  <a:gd name="connsiteY32" fmla="*/ 250043 h 1264958"/>
                  <a:gd name="connsiteX33" fmla="*/ 309409 w 1222346"/>
                  <a:gd name="connsiteY33" fmla="*/ 210701 h 1264958"/>
                  <a:gd name="connsiteX34" fmla="*/ 316565 w 1222346"/>
                  <a:gd name="connsiteY34" fmla="*/ 204071 h 1264958"/>
                  <a:gd name="connsiteX35" fmla="*/ 340430 w 1222346"/>
                  <a:gd name="connsiteY35" fmla="*/ 223365 h 1264958"/>
                  <a:gd name="connsiteX36" fmla="*/ 372023 w 1222346"/>
                  <a:gd name="connsiteY36" fmla="*/ 256146 h 1264958"/>
                  <a:gd name="connsiteX37" fmla="*/ 376115 w 1222346"/>
                  <a:gd name="connsiteY37" fmla="*/ 251254 h 1264958"/>
                  <a:gd name="connsiteX38" fmla="*/ 543839 w 1222346"/>
                  <a:gd name="connsiteY38" fmla="*/ 386197 h 1264958"/>
                  <a:gd name="connsiteX39" fmla="*/ 749442 w 1222346"/>
                  <a:gd name="connsiteY39" fmla="*/ 532181 h 1264958"/>
                  <a:gd name="connsiteX40" fmla="*/ 1014709 w 1222346"/>
                  <a:gd name="connsiteY40" fmla="*/ 879607 h 1264958"/>
                  <a:gd name="connsiteX41" fmla="*/ 1063035 w 1222346"/>
                  <a:gd name="connsiteY41" fmla="*/ 1000628 h 1264958"/>
                  <a:gd name="connsiteX42" fmla="*/ 1120414 w 1222346"/>
                  <a:gd name="connsiteY42" fmla="*/ 1123683 h 1264958"/>
                  <a:gd name="connsiteX43" fmla="*/ 1222347 w 1222346"/>
                  <a:gd name="connsiteY43" fmla="*/ 1225570 h 1264958"/>
                  <a:gd name="connsiteX44" fmla="*/ 1204859 w 1222346"/>
                  <a:gd name="connsiteY44" fmla="*/ 1241504 h 1264958"/>
                  <a:gd name="connsiteX45" fmla="*/ 1172900 w 1222346"/>
                  <a:gd name="connsiteY45" fmla="*/ 1264752 h 1264958"/>
                  <a:gd name="connsiteX46" fmla="*/ 1172603 w 1222346"/>
                  <a:gd name="connsiteY46" fmla="*/ 1264958 h 1264958"/>
                  <a:gd name="connsiteX47" fmla="*/ 1061161 w 1222346"/>
                  <a:gd name="connsiteY47" fmla="*/ 1210528 h 1264958"/>
                  <a:gd name="connsiteX48" fmla="*/ 883218 w 1222346"/>
                  <a:gd name="connsiteY48" fmla="*/ 1075335 h 1264958"/>
                  <a:gd name="connsiteX49" fmla="*/ 773056 w 1222346"/>
                  <a:gd name="connsiteY49" fmla="*/ 995576 h 1264958"/>
                  <a:gd name="connsiteX50" fmla="*/ 552960 w 1222346"/>
                  <a:gd name="connsiteY50" fmla="*/ 915200 h 1264958"/>
                  <a:gd name="connsiteX51" fmla="*/ 413445 w 1222346"/>
                  <a:gd name="connsiteY51" fmla="*/ 890763 h 1264958"/>
                  <a:gd name="connsiteX52" fmla="*/ 413331 w 1222346"/>
                  <a:gd name="connsiteY52" fmla="*/ 890557 h 1264958"/>
                  <a:gd name="connsiteX53" fmla="*/ 373440 w 1222346"/>
                  <a:gd name="connsiteY53" fmla="*/ 839716 h 1264958"/>
                  <a:gd name="connsiteX54" fmla="*/ 363016 w 1222346"/>
                  <a:gd name="connsiteY54" fmla="*/ 781286 h 1264958"/>
                  <a:gd name="connsiteX55" fmla="*/ 370125 w 1222346"/>
                  <a:gd name="connsiteY55" fmla="*/ 742630 h 1264958"/>
                  <a:gd name="connsiteX56" fmla="*/ 368640 w 1222346"/>
                  <a:gd name="connsiteY56" fmla="*/ 689458 h 1264958"/>
                  <a:gd name="connsiteX57" fmla="*/ 362445 w 1222346"/>
                  <a:gd name="connsiteY57" fmla="*/ 663077 h 1264958"/>
                  <a:gd name="connsiteX58" fmla="*/ 309501 w 1222346"/>
                  <a:gd name="connsiteY58" fmla="*/ 615986 h 1264958"/>
                  <a:gd name="connsiteX59" fmla="*/ 309798 w 1222346"/>
                  <a:gd name="connsiteY59" fmla="*/ 637977 h 1264958"/>
                  <a:gd name="connsiteX60" fmla="*/ 274274 w 1222346"/>
                  <a:gd name="connsiteY60" fmla="*/ 611368 h 1264958"/>
                  <a:gd name="connsiteX61" fmla="*/ 246476 w 1222346"/>
                  <a:gd name="connsiteY61" fmla="*/ 603961 h 1264958"/>
                  <a:gd name="connsiteX62" fmla="*/ 233492 w 1222346"/>
                  <a:gd name="connsiteY62" fmla="*/ 584050 h 1264958"/>
                  <a:gd name="connsiteX63" fmla="*/ 124952 w 1222346"/>
                  <a:gd name="connsiteY63" fmla="*/ 404759 h 1264958"/>
                  <a:gd name="connsiteX64" fmla="*/ 109476 w 1222346"/>
                  <a:gd name="connsiteY64" fmla="*/ 377236 h 1264958"/>
                  <a:gd name="connsiteX65" fmla="*/ 136542 w 1222346"/>
                  <a:gd name="connsiteY65" fmla="*/ 390060 h 1264958"/>
                  <a:gd name="connsiteX66" fmla="*/ 89131 w 1222346"/>
                  <a:gd name="connsiteY66" fmla="*/ 354924 h 1264958"/>
                  <a:gd name="connsiteX67" fmla="*/ 88308 w 1222346"/>
                  <a:gd name="connsiteY67" fmla="*/ 350238 h 1264958"/>
                  <a:gd name="connsiteX68" fmla="*/ 95440 w 1222346"/>
                  <a:gd name="connsiteY68" fmla="*/ 348501 h 1264958"/>
                  <a:gd name="connsiteX69" fmla="*/ 88285 w 1222346"/>
                  <a:gd name="connsiteY69" fmla="*/ 308999 h 1264958"/>
                  <a:gd name="connsiteX70" fmla="*/ 61401 w 1222346"/>
                  <a:gd name="connsiteY70" fmla="*/ 255552 h 1264958"/>
                  <a:gd name="connsiteX71" fmla="*/ 29352 w 1222346"/>
                  <a:gd name="connsiteY71" fmla="*/ 184800 h 1264958"/>
                  <a:gd name="connsiteX72" fmla="*/ 18379 w 1222346"/>
                  <a:gd name="connsiteY72" fmla="*/ 161392 h 1264958"/>
                  <a:gd name="connsiteX73" fmla="*/ 2354 w 1222346"/>
                  <a:gd name="connsiteY73" fmla="*/ 120449 h 1264958"/>
                  <a:gd name="connsiteX74" fmla="*/ 7292 w 1222346"/>
                  <a:gd name="connsiteY74" fmla="*/ 109431 h 1264958"/>
                  <a:gd name="connsiteX75" fmla="*/ 1005 w 1222346"/>
                  <a:gd name="connsiteY75" fmla="*/ 67277 h 1264958"/>
                  <a:gd name="connsiteX76" fmla="*/ 3017 w 1222346"/>
                  <a:gd name="connsiteY76" fmla="*/ 33604 h 1264958"/>
                  <a:gd name="connsiteX77" fmla="*/ 228 w 1222346"/>
                  <a:gd name="connsiteY77" fmla="*/ 0 h 1264958"/>
                  <a:gd name="connsiteX78" fmla="*/ 611939 w 1222346"/>
                  <a:gd name="connsiteY78" fmla="*/ 603024 h 1264958"/>
                  <a:gd name="connsiteX79" fmla="*/ 622294 w 1222346"/>
                  <a:gd name="connsiteY79" fmla="*/ 616054 h 1264958"/>
                  <a:gd name="connsiteX80" fmla="*/ 664082 w 1222346"/>
                  <a:gd name="connsiteY80" fmla="*/ 645018 h 1264958"/>
                  <a:gd name="connsiteX81" fmla="*/ 704545 w 1222346"/>
                  <a:gd name="connsiteY81" fmla="*/ 677639 h 1264958"/>
                  <a:gd name="connsiteX82" fmla="*/ 758905 w 1222346"/>
                  <a:gd name="connsiteY82" fmla="*/ 715495 h 1264958"/>
                  <a:gd name="connsiteX83" fmla="*/ 715723 w 1222346"/>
                  <a:gd name="connsiteY83" fmla="*/ 664266 h 1264958"/>
                  <a:gd name="connsiteX84" fmla="*/ 671603 w 1222346"/>
                  <a:gd name="connsiteY84" fmla="*/ 633747 h 1264958"/>
                  <a:gd name="connsiteX85" fmla="*/ 611939 w 1222346"/>
                  <a:gd name="connsiteY85" fmla="*/ 603024 h 1264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22346" h="1264958">
                    <a:moveTo>
                      <a:pt x="228" y="0"/>
                    </a:moveTo>
                    <a:cubicBezTo>
                      <a:pt x="7543" y="2812"/>
                      <a:pt x="15521" y="4640"/>
                      <a:pt x="21945" y="9418"/>
                    </a:cubicBezTo>
                    <a:cubicBezTo>
                      <a:pt x="28094" y="17191"/>
                      <a:pt x="28094" y="27843"/>
                      <a:pt x="30426" y="37170"/>
                    </a:cubicBezTo>
                    <a:cubicBezTo>
                      <a:pt x="33558" y="50155"/>
                      <a:pt x="34312" y="63871"/>
                      <a:pt x="39479" y="76330"/>
                    </a:cubicBezTo>
                    <a:cubicBezTo>
                      <a:pt x="61493" y="117203"/>
                      <a:pt x="87027" y="156111"/>
                      <a:pt x="107647" y="197739"/>
                    </a:cubicBezTo>
                    <a:cubicBezTo>
                      <a:pt x="117706" y="214610"/>
                      <a:pt x="125341" y="232806"/>
                      <a:pt x="136611" y="248968"/>
                    </a:cubicBezTo>
                    <a:cubicBezTo>
                      <a:pt x="147126" y="266113"/>
                      <a:pt x="161551" y="280264"/>
                      <a:pt x="176067" y="293980"/>
                    </a:cubicBezTo>
                    <a:cubicBezTo>
                      <a:pt x="179702" y="297683"/>
                      <a:pt x="187772" y="302277"/>
                      <a:pt x="189692" y="294460"/>
                    </a:cubicBezTo>
                    <a:cubicBezTo>
                      <a:pt x="188343" y="272377"/>
                      <a:pt x="178147" y="252100"/>
                      <a:pt x="173781" y="230612"/>
                    </a:cubicBezTo>
                    <a:cubicBezTo>
                      <a:pt x="178376" y="231869"/>
                      <a:pt x="182994" y="233217"/>
                      <a:pt x="187634" y="234566"/>
                    </a:cubicBezTo>
                    <a:cubicBezTo>
                      <a:pt x="187909" y="225902"/>
                      <a:pt x="186743" y="217238"/>
                      <a:pt x="183657" y="209146"/>
                    </a:cubicBezTo>
                    <a:cubicBezTo>
                      <a:pt x="174398" y="184892"/>
                      <a:pt x="167700" y="159791"/>
                      <a:pt x="158991" y="135354"/>
                    </a:cubicBezTo>
                    <a:cubicBezTo>
                      <a:pt x="152041" y="111488"/>
                      <a:pt x="143377" y="87942"/>
                      <a:pt x="139468" y="63345"/>
                    </a:cubicBezTo>
                    <a:cubicBezTo>
                      <a:pt x="145503" y="68968"/>
                      <a:pt x="149367" y="76352"/>
                      <a:pt x="153298" y="83576"/>
                    </a:cubicBezTo>
                    <a:cubicBezTo>
                      <a:pt x="165163" y="106048"/>
                      <a:pt x="181622" y="125638"/>
                      <a:pt x="194446" y="147538"/>
                    </a:cubicBezTo>
                    <a:cubicBezTo>
                      <a:pt x="203225" y="163060"/>
                      <a:pt x="212460" y="178308"/>
                      <a:pt x="221627" y="193601"/>
                    </a:cubicBezTo>
                    <a:cubicBezTo>
                      <a:pt x="227273" y="203042"/>
                      <a:pt x="238635" y="206083"/>
                      <a:pt x="247870" y="210906"/>
                    </a:cubicBezTo>
                    <a:cubicBezTo>
                      <a:pt x="253334" y="246270"/>
                      <a:pt x="275714" y="275714"/>
                      <a:pt x="298482" y="302095"/>
                    </a:cubicBezTo>
                    <a:cubicBezTo>
                      <a:pt x="315879" y="322692"/>
                      <a:pt x="335835" y="340957"/>
                      <a:pt x="356593" y="358148"/>
                    </a:cubicBezTo>
                    <a:cubicBezTo>
                      <a:pt x="371497" y="370241"/>
                      <a:pt x="388116" y="380779"/>
                      <a:pt x="406885" y="385716"/>
                    </a:cubicBezTo>
                    <a:cubicBezTo>
                      <a:pt x="394792" y="376527"/>
                      <a:pt x="384459" y="365348"/>
                      <a:pt x="372869" y="355610"/>
                    </a:cubicBezTo>
                    <a:cubicBezTo>
                      <a:pt x="337482" y="323949"/>
                      <a:pt x="302826" y="290619"/>
                      <a:pt x="276834" y="250568"/>
                    </a:cubicBezTo>
                    <a:cubicBezTo>
                      <a:pt x="268467" y="236624"/>
                      <a:pt x="260420" y="222451"/>
                      <a:pt x="253837" y="207614"/>
                    </a:cubicBezTo>
                    <a:cubicBezTo>
                      <a:pt x="256968" y="200871"/>
                      <a:pt x="253517" y="194013"/>
                      <a:pt x="249173" y="188869"/>
                    </a:cubicBezTo>
                    <a:cubicBezTo>
                      <a:pt x="238361" y="176090"/>
                      <a:pt x="226702" y="164043"/>
                      <a:pt x="216255" y="150990"/>
                    </a:cubicBezTo>
                    <a:cubicBezTo>
                      <a:pt x="207591" y="140589"/>
                      <a:pt x="200322" y="127947"/>
                      <a:pt x="201007" y="114003"/>
                    </a:cubicBezTo>
                    <a:cubicBezTo>
                      <a:pt x="200619" y="108105"/>
                      <a:pt x="201967" y="99441"/>
                      <a:pt x="209351" y="99052"/>
                    </a:cubicBezTo>
                    <a:cubicBezTo>
                      <a:pt x="221238" y="102778"/>
                      <a:pt x="228531" y="113729"/>
                      <a:pt x="236212" y="122804"/>
                    </a:cubicBezTo>
                    <a:cubicBezTo>
                      <a:pt x="236898" y="121226"/>
                      <a:pt x="238246" y="118072"/>
                      <a:pt x="238909" y="116494"/>
                    </a:cubicBezTo>
                    <a:cubicBezTo>
                      <a:pt x="241081" y="123101"/>
                      <a:pt x="243367" y="129685"/>
                      <a:pt x="245973" y="136200"/>
                    </a:cubicBezTo>
                    <a:cubicBezTo>
                      <a:pt x="248419" y="148841"/>
                      <a:pt x="254751" y="160111"/>
                      <a:pt x="259597" y="171930"/>
                    </a:cubicBezTo>
                    <a:cubicBezTo>
                      <a:pt x="268307" y="193235"/>
                      <a:pt x="278869" y="213764"/>
                      <a:pt x="287624" y="235092"/>
                    </a:cubicBezTo>
                    <a:cubicBezTo>
                      <a:pt x="289727" y="240555"/>
                      <a:pt x="293042" y="245448"/>
                      <a:pt x="296722" y="250043"/>
                    </a:cubicBezTo>
                    <a:cubicBezTo>
                      <a:pt x="308244" y="240373"/>
                      <a:pt x="307238" y="224165"/>
                      <a:pt x="309409" y="210701"/>
                    </a:cubicBezTo>
                    <a:cubicBezTo>
                      <a:pt x="310095" y="207408"/>
                      <a:pt x="312267" y="201511"/>
                      <a:pt x="316565" y="204071"/>
                    </a:cubicBezTo>
                    <a:cubicBezTo>
                      <a:pt x="326212" y="207866"/>
                      <a:pt x="334030" y="215318"/>
                      <a:pt x="340430" y="223365"/>
                    </a:cubicBezTo>
                    <a:cubicBezTo>
                      <a:pt x="349780" y="235321"/>
                      <a:pt x="360981" y="245699"/>
                      <a:pt x="372023" y="256146"/>
                    </a:cubicBezTo>
                    <a:cubicBezTo>
                      <a:pt x="373029" y="254912"/>
                      <a:pt x="375086" y="252489"/>
                      <a:pt x="376115" y="251254"/>
                    </a:cubicBezTo>
                    <a:cubicBezTo>
                      <a:pt x="426041" y="303101"/>
                      <a:pt x="483488" y="347175"/>
                      <a:pt x="543839" y="386197"/>
                    </a:cubicBezTo>
                    <a:cubicBezTo>
                      <a:pt x="614293" y="432031"/>
                      <a:pt x="684497" y="478688"/>
                      <a:pt x="749442" y="532181"/>
                    </a:cubicBezTo>
                    <a:cubicBezTo>
                      <a:pt x="863467" y="625198"/>
                      <a:pt x="953398" y="746150"/>
                      <a:pt x="1014709" y="879607"/>
                    </a:cubicBezTo>
                    <a:cubicBezTo>
                      <a:pt x="1033203" y="918949"/>
                      <a:pt x="1048428" y="959708"/>
                      <a:pt x="1063035" y="1000628"/>
                    </a:cubicBezTo>
                    <a:cubicBezTo>
                      <a:pt x="1078534" y="1043147"/>
                      <a:pt x="1094902" y="1085987"/>
                      <a:pt x="1120414" y="1123683"/>
                    </a:cubicBezTo>
                    <a:cubicBezTo>
                      <a:pt x="1147617" y="1163734"/>
                      <a:pt x="1184628" y="1195761"/>
                      <a:pt x="1222347" y="1225570"/>
                    </a:cubicBezTo>
                    <a:cubicBezTo>
                      <a:pt x="1215992" y="1230280"/>
                      <a:pt x="1210254" y="1235720"/>
                      <a:pt x="1204859" y="1241504"/>
                    </a:cubicBezTo>
                    <a:cubicBezTo>
                      <a:pt x="1195760" y="1251242"/>
                      <a:pt x="1183599" y="1257094"/>
                      <a:pt x="1172900" y="1264752"/>
                    </a:cubicBezTo>
                    <a:lnTo>
                      <a:pt x="1172603" y="1264958"/>
                    </a:lnTo>
                    <a:cubicBezTo>
                      <a:pt x="1132758" y="1253048"/>
                      <a:pt x="1095954" y="1232931"/>
                      <a:pt x="1061161" y="1210528"/>
                    </a:cubicBezTo>
                    <a:cubicBezTo>
                      <a:pt x="998593" y="1169883"/>
                      <a:pt x="941534" y="1121649"/>
                      <a:pt x="883218" y="1075335"/>
                    </a:cubicBezTo>
                    <a:cubicBezTo>
                      <a:pt x="847762" y="1047056"/>
                      <a:pt x="811918" y="1019053"/>
                      <a:pt x="773056" y="995576"/>
                    </a:cubicBezTo>
                    <a:cubicBezTo>
                      <a:pt x="705847" y="954519"/>
                      <a:pt x="629587" y="931179"/>
                      <a:pt x="552960" y="915200"/>
                    </a:cubicBezTo>
                    <a:cubicBezTo>
                      <a:pt x="506737" y="905439"/>
                      <a:pt x="460034" y="898329"/>
                      <a:pt x="413445" y="890763"/>
                    </a:cubicBezTo>
                    <a:lnTo>
                      <a:pt x="413331" y="890557"/>
                    </a:lnTo>
                    <a:cubicBezTo>
                      <a:pt x="402015" y="872155"/>
                      <a:pt x="384368" y="858439"/>
                      <a:pt x="373440" y="839716"/>
                    </a:cubicBezTo>
                    <a:cubicBezTo>
                      <a:pt x="362422" y="822640"/>
                      <a:pt x="357827" y="801106"/>
                      <a:pt x="363016" y="781286"/>
                    </a:cubicBezTo>
                    <a:cubicBezTo>
                      <a:pt x="365325" y="768393"/>
                      <a:pt x="368525" y="755614"/>
                      <a:pt x="370125" y="742630"/>
                    </a:cubicBezTo>
                    <a:cubicBezTo>
                      <a:pt x="370194" y="724891"/>
                      <a:pt x="370834" y="707083"/>
                      <a:pt x="368640" y="689458"/>
                    </a:cubicBezTo>
                    <a:cubicBezTo>
                      <a:pt x="367382" y="680474"/>
                      <a:pt x="371680" y="668975"/>
                      <a:pt x="362445" y="663077"/>
                    </a:cubicBezTo>
                    <a:cubicBezTo>
                      <a:pt x="343036" y="649338"/>
                      <a:pt x="329892" y="628399"/>
                      <a:pt x="309501" y="615986"/>
                    </a:cubicBezTo>
                    <a:cubicBezTo>
                      <a:pt x="307535" y="623209"/>
                      <a:pt x="308541" y="630685"/>
                      <a:pt x="309798" y="637977"/>
                    </a:cubicBezTo>
                    <a:cubicBezTo>
                      <a:pt x="299557" y="627256"/>
                      <a:pt x="288493" y="616512"/>
                      <a:pt x="274274" y="611368"/>
                    </a:cubicBezTo>
                    <a:cubicBezTo>
                      <a:pt x="265312" y="607825"/>
                      <a:pt x="255894" y="605676"/>
                      <a:pt x="246476" y="603961"/>
                    </a:cubicBezTo>
                    <a:cubicBezTo>
                      <a:pt x="241309" y="597880"/>
                      <a:pt x="236852" y="591228"/>
                      <a:pt x="233492" y="584050"/>
                    </a:cubicBezTo>
                    <a:cubicBezTo>
                      <a:pt x="200710" y="522328"/>
                      <a:pt x="165551" y="461703"/>
                      <a:pt x="124952" y="404759"/>
                    </a:cubicBezTo>
                    <a:cubicBezTo>
                      <a:pt x="119351" y="395844"/>
                      <a:pt x="111625" y="387843"/>
                      <a:pt x="109476" y="377236"/>
                    </a:cubicBezTo>
                    <a:cubicBezTo>
                      <a:pt x="118277" y="381899"/>
                      <a:pt x="127238" y="386380"/>
                      <a:pt x="136542" y="390060"/>
                    </a:cubicBezTo>
                    <a:cubicBezTo>
                      <a:pt x="119557" y="380024"/>
                      <a:pt x="104058" y="367726"/>
                      <a:pt x="89131" y="354924"/>
                    </a:cubicBezTo>
                    <a:cubicBezTo>
                      <a:pt x="88925" y="353758"/>
                      <a:pt x="88513" y="351404"/>
                      <a:pt x="88308" y="350238"/>
                    </a:cubicBezTo>
                    <a:cubicBezTo>
                      <a:pt x="90090" y="349804"/>
                      <a:pt x="93657" y="348935"/>
                      <a:pt x="95440" y="348501"/>
                    </a:cubicBezTo>
                    <a:cubicBezTo>
                      <a:pt x="98503" y="334922"/>
                      <a:pt x="93017" y="321480"/>
                      <a:pt x="88285" y="308999"/>
                    </a:cubicBezTo>
                    <a:cubicBezTo>
                      <a:pt x="80627" y="290551"/>
                      <a:pt x="71323" y="272834"/>
                      <a:pt x="61401" y="255552"/>
                    </a:cubicBezTo>
                    <a:cubicBezTo>
                      <a:pt x="49285" y="232646"/>
                      <a:pt x="38839" y="208895"/>
                      <a:pt x="29352" y="184800"/>
                    </a:cubicBezTo>
                    <a:cubicBezTo>
                      <a:pt x="26060" y="176799"/>
                      <a:pt x="24688" y="167724"/>
                      <a:pt x="18379" y="161392"/>
                    </a:cubicBezTo>
                    <a:cubicBezTo>
                      <a:pt x="14767" y="147127"/>
                      <a:pt x="10286" y="132931"/>
                      <a:pt x="2354" y="120449"/>
                    </a:cubicBezTo>
                    <a:cubicBezTo>
                      <a:pt x="4365" y="116952"/>
                      <a:pt x="7360" y="113660"/>
                      <a:pt x="7292" y="109431"/>
                    </a:cubicBezTo>
                    <a:cubicBezTo>
                      <a:pt x="7794" y="95075"/>
                      <a:pt x="2422" y="81404"/>
                      <a:pt x="1005" y="67277"/>
                    </a:cubicBezTo>
                    <a:cubicBezTo>
                      <a:pt x="-138" y="55938"/>
                      <a:pt x="5989" y="44897"/>
                      <a:pt x="3017" y="33604"/>
                    </a:cubicBezTo>
                    <a:cubicBezTo>
                      <a:pt x="228" y="22609"/>
                      <a:pt x="-412" y="11247"/>
                      <a:pt x="228" y="0"/>
                    </a:cubicBezTo>
                    <a:moveTo>
                      <a:pt x="611939" y="603024"/>
                    </a:moveTo>
                    <a:cubicBezTo>
                      <a:pt x="613562" y="608533"/>
                      <a:pt x="618294" y="612122"/>
                      <a:pt x="622294" y="616054"/>
                    </a:cubicBezTo>
                    <a:cubicBezTo>
                      <a:pt x="634479" y="627942"/>
                      <a:pt x="649177" y="636880"/>
                      <a:pt x="664082" y="645018"/>
                    </a:cubicBezTo>
                    <a:cubicBezTo>
                      <a:pt x="679741" y="652904"/>
                      <a:pt x="691332" y="666437"/>
                      <a:pt x="704545" y="677639"/>
                    </a:cubicBezTo>
                    <a:cubicBezTo>
                      <a:pt x="720318" y="693252"/>
                      <a:pt x="739315" y="705277"/>
                      <a:pt x="758905" y="715495"/>
                    </a:cubicBezTo>
                    <a:cubicBezTo>
                      <a:pt x="745578" y="697573"/>
                      <a:pt x="732480" y="679171"/>
                      <a:pt x="715723" y="664266"/>
                    </a:cubicBezTo>
                    <a:cubicBezTo>
                      <a:pt x="702464" y="652287"/>
                      <a:pt x="688931" y="639349"/>
                      <a:pt x="671603" y="633747"/>
                    </a:cubicBezTo>
                    <a:cubicBezTo>
                      <a:pt x="650046" y="627095"/>
                      <a:pt x="631027" y="614637"/>
                      <a:pt x="611939" y="603024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BCBEC7A3-B5A7-6603-FC03-71C5E5B1127E}"/>
                </a:ext>
              </a:extLst>
            </p:cNvPr>
            <p:cNvSpPr/>
            <p:nvPr/>
          </p:nvSpPr>
          <p:spPr>
            <a:xfrm>
              <a:off x="9694976" y="2561110"/>
              <a:ext cx="5583" cy="13898"/>
            </a:xfrm>
            <a:custGeom>
              <a:avLst/>
              <a:gdLst>
                <a:gd name="connsiteX0" fmla="*/ 51549 w 53378"/>
                <a:gd name="connsiteY0" fmla="*/ 0 h 132862"/>
                <a:gd name="connsiteX1" fmla="*/ 53378 w 53378"/>
                <a:gd name="connsiteY1" fmla="*/ 10721 h 132862"/>
                <a:gd name="connsiteX2" fmla="*/ 30130 w 53378"/>
                <a:gd name="connsiteY2" fmla="*/ 88331 h 132862"/>
                <a:gd name="connsiteX3" fmla="*/ 0 w 53378"/>
                <a:gd name="connsiteY3" fmla="*/ 132862 h 132862"/>
                <a:gd name="connsiteX4" fmla="*/ 51549 w 53378"/>
                <a:gd name="connsiteY4" fmla="*/ 0 h 13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78" h="132862">
                  <a:moveTo>
                    <a:pt x="51549" y="0"/>
                  </a:moveTo>
                  <a:cubicBezTo>
                    <a:pt x="52167" y="3543"/>
                    <a:pt x="53104" y="7087"/>
                    <a:pt x="53378" y="10721"/>
                  </a:cubicBezTo>
                  <a:cubicBezTo>
                    <a:pt x="51732" y="38016"/>
                    <a:pt x="40965" y="63574"/>
                    <a:pt x="30130" y="88331"/>
                  </a:cubicBezTo>
                  <a:cubicBezTo>
                    <a:pt x="23409" y="105133"/>
                    <a:pt x="12116" y="119626"/>
                    <a:pt x="0" y="132862"/>
                  </a:cubicBezTo>
                  <a:cubicBezTo>
                    <a:pt x="12390" y="87028"/>
                    <a:pt x="25809" y="40371"/>
                    <a:pt x="51549" y="0"/>
                  </a:cubicBezTo>
                  <a:close/>
                </a:path>
              </a:pathLst>
            </a:custGeom>
            <a:solidFill>
              <a:srgbClr val="14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51BF39F7-51B3-0523-3E9E-83CA0933E494}"/>
                </a:ext>
              </a:extLst>
            </p:cNvPr>
            <p:cNvSpPr/>
            <p:nvPr/>
          </p:nvSpPr>
          <p:spPr>
            <a:xfrm>
              <a:off x="9681751" y="2582148"/>
              <a:ext cx="33017" cy="21423"/>
            </a:xfrm>
            <a:custGeom>
              <a:avLst/>
              <a:gdLst>
                <a:gd name="connsiteX0" fmla="*/ 255506 w 315650"/>
                <a:gd name="connsiteY0" fmla="*/ 31935 h 204802"/>
                <a:gd name="connsiteX1" fmla="*/ 278663 w 315650"/>
                <a:gd name="connsiteY1" fmla="*/ 0 h 204802"/>
                <a:gd name="connsiteX2" fmla="*/ 288859 w 315650"/>
                <a:gd name="connsiteY2" fmla="*/ 145824 h 204802"/>
                <a:gd name="connsiteX3" fmla="*/ 315651 w 315650"/>
                <a:gd name="connsiteY3" fmla="*/ 200825 h 204802"/>
                <a:gd name="connsiteX4" fmla="*/ 310187 w 315650"/>
                <a:gd name="connsiteY4" fmla="*/ 204803 h 204802"/>
                <a:gd name="connsiteX5" fmla="*/ 299992 w 315650"/>
                <a:gd name="connsiteY5" fmla="*/ 190012 h 204802"/>
                <a:gd name="connsiteX6" fmla="*/ 284973 w 315650"/>
                <a:gd name="connsiteY6" fmla="*/ 180525 h 204802"/>
                <a:gd name="connsiteX7" fmla="*/ 275440 w 315650"/>
                <a:gd name="connsiteY7" fmla="*/ 161689 h 204802"/>
                <a:gd name="connsiteX8" fmla="*/ 274869 w 315650"/>
                <a:gd name="connsiteY8" fmla="*/ 144269 h 204802"/>
                <a:gd name="connsiteX9" fmla="*/ 260238 w 315650"/>
                <a:gd name="connsiteY9" fmla="*/ 99441 h 204802"/>
                <a:gd name="connsiteX10" fmla="*/ 251483 w 315650"/>
                <a:gd name="connsiteY10" fmla="*/ 117729 h 204802"/>
                <a:gd name="connsiteX11" fmla="*/ 229057 w 315650"/>
                <a:gd name="connsiteY11" fmla="*/ 81930 h 204802"/>
                <a:gd name="connsiteX12" fmla="*/ 223708 w 315650"/>
                <a:gd name="connsiteY12" fmla="*/ 90777 h 204802"/>
                <a:gd name="connsiteX13" fmla="*/ 221399 w 315650"/>
                <a:gd name="connsiteY13" fmla="*/ 76330 h 204802"/>
                <a:gd name="connsiteX14" fmla="*/ 193441 w 315650"/>
                <a:gd name="connsiteY14" fmla="*/ 83919 h 204802"/>
                <a:gd name="connsiteX15" fmla="*/ 165186 w 315650"/>
                <a:gd name="connsiteY15" fmla="*/ 75529 h 204802"/>
                <a:gd name="connsiteX16" fmla="*/ 154511 w 315650"/>
                <a:gd name="connsiteY16" fmla="*/ 57813 h 204802"/>
                <a:gd name="connsiteX17" fmla="*/ 143721 w 315650"/>
                <a:gd name="connsiteY17" fmla="*/ 65128 h 204802"/>
                <a:gd name="connsiteX18" fmla="*/ 141755 w 315650"/>
                <a:gd name="connsiteY18" fmla="*/ 56144 h 204802"/>
                <a:gd name="connsiteX19" fmla="*/ 114597 w 315650"/>
                <a:gd name="connsiteY19" fmla="*/ 83119 h 204802"/>
                <a:gd name="connsiteX20" fmla="*/ 106093 w 315650"/>
                <a:gd name="connsiteY20" fmla="*/ 90183 h 204802"/>
                <a:gd name="connsiteX21" fmla="*/ 94480 w 315650"/>
                <a:gd name="connsiteY21" fmla="*/ 85656 h 204802"/>
                <a:gd name="connsiteX22" fmla="*/ 18059 w 315650"/>
                <a:gd name="connsiteY22" fmla="*/ 146258 h 204802"/>
                <a:gd name="connsiteX23" fmla="*/ 4412 w 315650"/>
                <a:gd name="connsiteY23" fmla="*/ 150487 h 204802"/>
                <a:gd name="connsiteX24" fmla="*/ 206 w 315650"/>
                <a:gd name="connsiteY24" fmla="*/ 130302 h 204802"/>
                <a:gd name="connsiteX25" fmla="*/ 0 w 315650"/>
                <a:gd name="connsiteY25" fmla="*/ 129959 h 204802"/>
                <a:gd name="connsiteX26" fmla="*/ 87508 w 315650"/>
                <a:gd name="connsiteY26" fmla="*/ 31433 h 204802"/>
                <a:gd name="connsiteX27" fmla="*/ 100652 w 315650"/>
                <a:gd name="connsiteY27" fmla="*/ 32461 h 204802"/>
                <a:gd name="connsiteX28" fmla="*/ 126576 w 315650"/>
                <a:gd name="connsiteY28" fmla="*/ 14996 h 204802"/>
                <a:gd name="connsiteX29" fmla="*/ 138166 w 315650"/>
                <a:gd name="connsiteY29" fmla="*/ 26838 h 204802"/>
                <a:gd name="connsiteX30" fmla="*/ 161209 w 315650"/>
                <a:gd name="connsiteY30" fmla="*/ 10744 h 204802"/>
                <a:gd name="connsiteX31" fmla="*/ 172616 w 315650"/>
                <a:gd name="connsiteY31" fmla="*/ 11613 h 204802"/>
                <a:gd name="connsiteX32" fmla="*/ 185760 w 315650"/>
                <a:gd name="connsiteY32" fmla="*/ 6447 h 204802"/>
                <a:gd name="connsiteX33" fmla="*/ 200391 w 315650"/>
                <a:gd name="connsiteY33" fmla="*/ 15819 h 204802"/>
                <a:gd name="connsiteX34" fmla="*/ 226817 w 315650"/>
                <a:gd name="connsiteY34" fmla="*/ 9304 h 204802"/>
                <a:gd name="connsiteX35" fmla="*/ 235526 w 315650"/>
                <a:gd name="connsiteY35" fmla="*/ 38199 h 204802"/>
                <a:gd name="connsiteX36" fmla="*/ 255506 w 315650"/>
                <a:gd name="connsiteY36" fmla="*/ 31935 h 2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5650" h="204802">
                  <a:moveTo>
                    <a:pt x="255506" y="31935"/>
                  </a:moveTo>
                  <a:cubicBezTo>
                    <a:pt x="266913" y="24254"/>
                    <a:pt x="269382" y="9395"/>
                    <a:pt x="278663" y="0"/>
                  </a:cubicBezTo>
                  <a:cubicBezTo>
                    <a:pt x="272263" y="48555"/>
                    <a:pt x="272743" y="99075"/>
                    <a:pt x="288859" y="145824"/>
                  </a:cubicBezTo>
                  <a:cubicBezTo>
                    <a:pt x="295351" y="165209"/>
                    <a:pt x="304632" y="183589"/>
                    <a:pt x="315651" y="200825"/>
                  </a:cubicBezTo>
                  <a:cubicBezTo>
                    <a:pt x="313776" y="202128"/>
                    <a:pt x="311970" y="203454"/>
                    <a:pt x="310187" y="204803"/>
                  </a:cubicBezTo>
                  <a:cubicBezTo>
                    <a:pt x="306827" y="199819"/>
                    <a:pt x="304015" y="194470"/>
                    <a:pt x="299992" y="190012"/>
                  </a:cubicBezTo>
                  <a:cubicBezTo>
                    <a:pt x="295351" y="186263"/>
                    <a:pt x="289819" y="183886"/>
                    <a:pt x="284973" y="180525"/>
                  </a:cubicBezTo>
                  <a:cubicBezTo>
                    <a:pt x="281224" y="174536"/>
                    <a:pt x="278252" y="168135"/>
                    <a:pt x="275440" y="161689"/>
                  </a:cubicBezTo>
                  <a:cubicBezTo>
                    <a:pt x="277360" y="155974"/>
                    <a:pt x="276400" y="149962"/>
                    <a:pt x="274869" y="144269"/>
                  </a:cubicBezTo>
                  <a:cubicBezTo>
                    <a:pt x="270799" y="129113"/>
                    <a:pt x="271485" y="111740"/>
                    <a:pt x="260238" y="99441"/>
                  </a:cubicBezTo>
                  <a:cubicBezTo>
                    <a:pt x="255940" y="104813"/>
                    <a:pt x="253060" y="111054"/>
                    <a:pt x="251483" y="117729"/>
                  </a:cubicBezTo>
                  <a:cubicBezTo>
                    <a:pt x="244031" y="105773"/>
                    <a:pt x="238636" y="92423"/>
                    <a:pt x="229057" y="81930"/>
                  </a:cubicBezTo>
                  <a:cubicBezTo>
                    <a:pt x="227206" y="84856"/>
                    <a:pt x="225445" y="87805"/>
                    <a:pt x="223708" y="90777"/>
                  </a:cubicBezTo>
                  <a:cubicBezTo>
                    <a:pt x="223045" y="85931"/>
                    <a:pt x="222634" y="81039"/>
                    <a:pt x="221399" y="76330"/>
                  </a:cubicBezTo>
                  <a:cubicBezTo>
                    <a:pt x="211569" y="74318"/>
                    <a:pt x="203660" y="86045"/>
                    <a:pt x="193441" y="83919"/>
                  </a:cubicBezTo>
                  <a:cubicBezTo>
                    <a:pt x="183840" y="81793"/>
                    <a:pt x="174376" y="78958"/>
                    <a:pt x="165186" y="75529"/>
                  </a:cubicBezTo>
                  <a:cubicBezTo>
                    <a:pt x="157780" y="73038"/>
                    <a:pt x="157368" y="63939"/>
                    <a:pt x="154511" y="57813"/>
                  </a:cubicBezTo>
                  <a:cubicBezTo>
                    <a:pt x="150876" y="60236"/>
                    <a:pt x="147287" y="62682"/>
                    <a:pt x="143721" y="65128"/>
                  </a:cubicBezTo>
                  <a:cubicBezTo>
                    <a:pt x="143012" y="62111"/>
                    <a:pt x="142372" y="59139"/>
                    <a:pt x="141755" y="56144"/>
                  </a:cubicBezTo>
                  <a:cubicBezTo>
                    <a:pt x="131239" y="63551"/>
                    <a:pt x="122621" y="73198"/>
                    <a:pt x="114597" y="83119"/>
                  </a:cubicBezTo>
                  <a:cubicBezTo>
                    <a:pt x="112265" y="86068"/>
                    <a:pt x="109179" y="88194"/>
                    <a:pt x="106093" y="90183"/>
                  </a:cubicBezTo>
                  <a:cubicBezTo>
                    <a:pt x="102778" y="87165"/>
                    <a:pt x="99281" y="82045"/>
                    <a:pt x="94480" y="85656"/>
                  </a:cubicBezTo>
                  <a:cubicBezTo>
                    <a:pt x="65837" y="101567"/>
                    <a:pt x="44188" y="126919"/>
                    <a:pt x="18059" y="146258"/>
                  </a:cubicBezTo>
                  <a:cubicBezTo>
                    <a:pt x="14127" y="149367"/>
                    <a:pt x="9167" y="150030"/>
                    <a:pt x="4412" y="150487"/>
                  </a:cubicBezTo>
                  <a:cubicBezTo>
                    <a:pt x="3749" y="143652"/>
                    <a:pt x="4160" y="136268"/>
                    <a:pt x="206" y="130302"/>
                  </a:cubicBezTo>
                  <a:lnTo>
                    <a:pt x="0" y="129959"/>
                  </a:lnTo>
                  <a:cubicBezTo>
                    <a:pt x="34907" y="102916"/>
                    <a:pt x="65517" y="69860"/>
                    <a:pt x="87508" y="31433"/>
                  </a:cubicBezTo>
                  <a:cubicBezTo>
                    <a:pt x="91760" y="32095"/>
                    <a:pt x="96332" y="34450"/>
                    <a:pt x="100652" y="32461"/>
                  </a:cubicBezTo>
                  <a:cubicBezTo>
                    <a:pt x="110574" y="28575"/>
                    <a:pt x="116174" y="18151"/>
                    <a:pt x="126576" y="14996"/>
                  </a:cubicBezTo>
                  <a:cubicBezTo>
                    <a:pt x="129776" y="19294"/>
                    <a:pt x="131628" y="26883"/>
                    <a:pt x="138166" y="26838"/>
                  </a:cubicBezTo>
                  <a:cubicBezTo>
                    <a:pt x="146898" y="23134"/>
                    <a:pt x="152636" y="14813"/>
                    <a:pt x="161209" y="10744"/>
                  </a:cubicBezTo>
                  <a:cubicBezTo>
                    <a:pt x="164843" y="8550"/>
                    <a:pt x="168867" y="10790"/>
                    <a:pt x="172616" y="11613"/>
                  </a:cubicBezTo>
                  <a:cubicBezTo>
                    <a:pt x="176982" y="9921"/>
                    <a:pt x="181348" y="8161"/>
                    <a:pt x="185760" y="6447"/>
                  </a:cubicBezTo>
                  <a:cubicBezTo>
                    <a:pt x="190126" y="10127"/>
                    <a:pt x="194150" y="15453"/>
                    <a:pt x="200391" y="15819"/>
                  </a:cubicBezTo>
                  <a:cubicBezTo>
                    <a:pt x="209535" y="15339"/>
                    <a:pt x="217353" y="6241"/>
                    <a:pt x="226817" y="9304"/>
                  </a:cubicBezTo>
                  <a:cubicBezTo>
                    <a:pt x="235092" y="16459"/>
                    <a:pt x="229537" y="29467"/>
                    <a:pt x="235526" y="38199"/>
                  </a:cubicBezTo>
                  <a:cubicBezTo>
                    <a:pt x="241882" y="35227"/>
                    <a:pt x="248831" y="34061"/>
                    <a:pt x="255506" y="31935"/>
                  </a:cubicBezTo>
                  <a:close/>
                </a:path>
              </a:pathLst>
            </a:custGeom>
            <a:solidFill>
              <a:srgbClr val="14A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83EE5755-F174-20A6-4586-9212FD9CA826}"/>
                </a:ext>
              </a:extLst>
            </p:cNvPr>
            <p:cNvSpPr/>
            <p:nvPr/>
          </p:nvSpPr>
          <p:spPr>
            <a:xfrm>
              <a:off x="9677578" y="2588021"/>
              <a:ext cx="33981" cy="17121"/>
            </a:xfrm>
            <a:custGeom>
              <a:avLst/>
              <a:gdLst>
                <a:gd name="connsiteX0" fmla="*/ 154488 w 324863"/>
                <a:gd name="connsiteY0" fmla="*/ 26975 h 163677"/>
                <a:gd name="connsiteX1" fmla="*/ 181646 w 324863"/>
                <a:gd name="connsiteY1" fmla="*/ 0 h 163677"/>
                <a:gd name="connsiteX2" fmla="*/ 183612 w 324863"/>
                <a:gd name="connsiteY2" fmla="*/ 8984 h 163677"/>
                <a:gd name="connsiteX3" fmla="*/ 194402 w 324863"/>
                <a:gd name="connsiteY3" fmla="*/ 1669 h 163677"/>
                <a:gd name="connsiteX4" fmla="*/ 205077 w 324863"/>
                <a:gd name="connsiteY4" fmla="*/ 19385 h 163677"/>
                <a:gd name="connsiteX5" fmla="*/ 233332 w 324863"/>
                <a:gd name="connsiteY5" fmla="*/ 27775 h 163677"/>
                <a:gd name="connsiteX6" fmla="*/ 261290 w 324863"/>
                <a:gd name="connsiteY6" fmla="*/ 20185 h 163677"/>
                <a:gd name="connsiteX7" fmla="*/ 263599 w 324863"/>
                <a:gd name="connsiteY7" fmla="*/ 34633 h 163677"/>
                <a:gd name="connsiteX8" fmla="*/ 268948 w 324863"/>
                <a:gd name="connsiteY8" fmla="*/ 25786 h 163677"/>
                <a:gd name="connsiteX9" fmla="*/ 291374 w 324863"/>
                <a:gd name="connsiteY9" fmla="*/ 61585 h 163677"/>
                <a:gd name="connsiteX10" fmla="*/ 300129 w 324863"/>
                <a:gd name="connsiteY10" fmla="*/ 43297 h 163677"/>
                <a:gd name="connsiteX11" fmla="*/ 314760 w 324863"/>
                <a:gd name="connsiteY11" fmla="*/ 88125 h 163677"/>
                <a:gd name="connsiteX12" fmla="*/ 315331 w 324863"/>
                <a:gd name="connsiteY12" fmla="*/ 105545 h 163677"/>
                <a:gd name="connsiteX13" fmla="*/ 324863 w 324863"/>
                <a:gd name="connsiteY13" fmla="*/ 124381 h 163677"/>
                <a:gd name="connsiteX14" fmla="*/ 322235 w 324863"/>
                <a:gd name="connsiteY14" fmla="*/ 135834 h 163677"/>
                <a:gd name="connsiteX15" fmla="*/ 306347 w 324863"/>
                <a:gd name="connsiteY15" fmla="*/ 117729 h 163677"/>
                <a:gd name="connsiteX16" fmla="*/ 294597 w 324863"/>
                <a:gd name="connsiteY16" fmla="*/ 158580 h 163677"/>
                <a:gd name="connsiteX17" fmla="*/ 288722 w 324863"/>
                <a:gd name="connsiteY17" fmla="*/ 163678 h 163677"/>
                <a:gd name="connsiteX18" fmla="*/ 284447 w 324863"/>
                <a:gd name="connsiteY18" fmla="*/ 128565 h 163677"/>
                <a:gd name="connsiteX19" fmla="*/ 281247 w 324863"/>
                <a:gd name="connsiteY19" fmla="*/ 101521 h 163677"/>
                <a:gd name="connsiteX20" fmla="*/ 270251 w 324863"/>
                <a:gd name="connsiteY20" fmla="*/ 66225 h 163677"/>
                <a:gd name="connsiteX21" fmla="*/ 254066 w 324863"/>
                <a:gd name="connsiteY21" fmla="*/ 69289 h 163677"/>
                <a:gd name="connsiteX22" fmla="*/ 232235 w 324863"/>
                <a:gd name="connsiteY22" fmla="*/ 92423 h 163677"/>
                <a:gd name="connsiteX23" fmla="*/ 218564 w 324863"/>
                <a:gd name="connsiteY23" fmla="*/ 58384 h 163677"/>
                <a:gd name="connsiteX24" fmla="*/ 198814 w 324863"/>
                <a:gd name="connsiteY24" fmla="*/ 39273 h 163677"/>
                <a:gd name="connsiteX25" fmla="*/ 181646 w 324863"/>
                <a:gd name="connsiteY25" fmla="*/ 41171 h 163677"/>
                <a:gd name="connsiteX26" fmla="*/ 181303 w 324863"/>
                <a:gd name="connsiteY26" fmla="*/ 23729 h 163677"/>
                <a:gd name="connsiteX27" fmla="*/ 174673 w 324863"/>
                <a:gd name="connsiteY27" fmla="*/ 31204 h 163677"/>
                <a:gd name="connsiteX28" fmla="*/ 170856 w 324863"/>
                <a:gd name="connsiteY28" fmla="*/ 38588 h 163677"/>
                <a:gd name="connsiteX29" fmla="*/ 170696 w 324863"/>
                <a:gd name="connsiteY29" fmla="*/ 23226 h 163677"/>
                <a:gd name="connsiteX30" fmla="*/ 131742 w 324863"/>
                <a:gd name="connsiteY30" fmla="*/ 71300 h 163677"/>
                <a:gd name="connsiteX31" fmla="*/ 129982 w 324863"/>
                <a:gd name="connsiteY31" fmla="*/ 59962 h 163677"/>
                <a:gd name="connsiteX32" fmla="*/ 98344 w 324863"/>
                <a:gd name="connsiteY32" fmla="*/ 78044 h 163677"/>
                <a:gd name="connsiteX33" fmla="*/ 63437 w 324863"/>
                <a:gd name="connsiteY33" fmla="*/ 107236 h 163677"/>
                <a:gd name="connsiteX34" fmla="*/ 36896 w 324863"/>
                <a:gd name="connsiteY34" fmla="*/ 131536 h 163677"/>
                <a:gd name="connsiteX35" fmla="*/ 33216 w 324863"/>
                <a:gd name="connsiteY35" fmla="*/ 122553 h 163677"/>
                <a:gd name="connsiteX36" fmla="*/ 22449 w 324863"/>
                <a:gd name="connsiteY36" fmla="*/ 120495 h 163677"/>
                <a:gd name="connsiteX37" fmla="*/ 0 w 324863"/>
                <a:gd name="connsiteY37" fmla="*/ 102344 h 163677"/>
                <a:gd name="connsiteX38" fmla="*/ 40097 w 324863"/>
                <a:gd name="connsiteY38" fmla="*/ 74158 h 163677"/>
                <a:gd name="connsiteX39" fmla="*/ 44303 w 324863"/>
                <a:gd name="connsiteY39" fmla="*/ 94343 h 163677"/>
                <a:gd name="connsiteX40" fmla="*/ 57950 w 324863"/>
                <a:gd name="connsiteY40" fmla="*/ 90114 h 163677"/>
                <a:gd name="connsiteX41" fmla="*/ 134371 w 324863"/>
                <a:gd name="connsiteY41" fmla="*/ 29512 h 163677"/>
                <a:gd name="connsiteX42" fmla="*/ 145984 w 324863"/>
                <a:gd name="connsiteY42" fmla="*/ 34039 h 163677"/>
                <a:gd name="connsiteX43" fmla="*/ 154488 w 324863"/>
                <a:gd name="connsiteY43" fmla="*/ 26975 h 16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4863" h="163677">
                  <a:moveTo>
                    <a:pt x="154488" y="26975"/>
                  </a:moveTo>
                  <a:cubicBezTo>
                    <a:pt x="162512" y="17054"/>
                    <a:pt x="171130" y="7407"/>
                    <a:pt x="181646" y="0"/>
                  </a:cubicBezTo>
                  <a:cubicBezTo>
                    <a:pt x="182263" y="2995"/>
                    <a:pt x="182903" y="5966"/>
                    <a:pt x="183612" y="8984"/>
                  </a:cubicBezTo>
                  <a:cubicBezTo>
                    <a:pt x="187178" y="6538"/>
                    <a:pt x="190767" y="4092"/>
                    <a:pt x="194402" y="1669"/>
                  </a:cubicBezTo>
                  <a:cubicBezTo>
                    <a:pt x="197259" y="7795"/>
                    <a:pt x="197671" y="16894"/>
                    <a:pt x="205077" y="19385"/>
                  </a:cubicBezTo>
                  <a:cubicBezTo>
                    <a:pt x="214267" y="22814"/>
                    <a:pt x="223731" y="25649"/>
                    <a:pt x="233332" y="27775"/>
                  </a:cubicBezTo>
                  <a:cubicBezTo>
                    <a:pt x="243551" y="29901"/>
                    <a:pt x="251460" y="18174"/>
                    <a:pt x="261290" y="20185"/>
                  </a:cubicBezTo>
                  <a:cubicBezTo>
                    <a:pt x="262524" y="24895"/>
                    <a:pt x="262936" y="29787"/>
                    <a:pt x="263599" y="34633"/>
                  </a:cubicBezTo>
                  <a:cubicBezTo>
                    <a:pt x="265336" y="31661"/>
                    <a:pt x="267096" y="28712"/>
                    <a:pt x="268948" y="25786"/>
                  </a:cubicBezTo>
                  <a:cubicBezTo>
                    <a:pt x="278526" y="36279"/>
                    <a:pt x="283921" y="49629"/>
                    <a:pt x="291374" y="61585"/>
                  </a:cubicBezTo>
                  <a:cubicBezTo>
                    <a:pt x="292951" y="54910"/>
                    <a:pt x="295831" y="48669"/>
                    <a:pt x="300129" y="43297"/>
                  </a:cubicBezTo>
                  <a:cubicBezTo>
                    <a:pt x="311376" y="55596"/>
                    <a:pt x="310690" y="72969"/>
                    <a:pt x="314760" y="88125"/>
                  </a:cubicBezTo>
                  <a:cubicBezTo>
                    <a:pt x="316291" y="93817"/>
                    <a:pt x="317251" y="99830"/>
                    <a:pt x="315331" y="105545"/>
                  </a:cubicBezTo>
                  <a:cubicBezTo>
                    <a:pt x="318143" y="111991"/>
                    <a:pt x="321115" y="118392"/>
                    <a:pt x="324863" y="124381"/>
                  </a:cubicBezTo>
                  <a:cubicBezTo>
                    <a:pt x="323926" y="128199"/>
                    <a:pt x="323058" y="132017"/>
                    <a:pt x="322235" y="135834"/>
                  </a:cubicBezTo>
                  <a:cubicBezTo>
                    <a:pt x="318531" y="128565"/>
                    <a:pt x="313685" y="121661"/>
                    <a:pt x="306347" y="117729"/>
                  </a:cubicBezTo>
                  <a:cubicBezTo>
                    <a:pt x="299146" y="130188"/>
                    <a:pt x="297363" y="144681"/>
                    <a:pt x="294597" y="158580"/>
                  </a:cubicBezTo>
                  <a:cubicBezTo>
                    <a:pt x="292859" y="160546"/>
                    <a:pt x="290711" y="162055"/>
                    <a:pt x="288722" y="163678"/>
                  </a:cubicBezTo>
                  <a:cubicBezTo>
                    <a:pt x="288105" y="151859"/>
                    <a:pt x="283921" y="140452"/>
                    <a:pt x="284447" y="128565"/>
                  </a:cubicBezTo>
                  <a:cubicBezTo>
                    <a:pt x="284767" y="119421"/>
                    <a:pt x="284973" y="110048"/>
                    <a:pt x="281247" y="101521"/>
                  </a:cubicBezTo>
                  <a:cubicBezTo>
                    <a:pt x="276309" y="90114"/>
                    <a:pt x="278755" y="76055"/>
                    <a:pt x="270251" y="66225"/>
                  </a:cubicBezTo>
                  <a:cubicBezTo>
                    <a:pt x="265313" y="61151"/>
                    <a:pt x="258707" y="66660"/>
                    <a:pt x="254066" y="69289"/>
                  </a:cubicBezTo>
                  <a:cubicBezTo>
                    <a:pt x="244602" y="74729"/>
                    <a:pt x="238636" y="83942"/>
                    <a:pt x="232235" y="92423"/>
                  </a:cubicBezTo>
                  <a:cubicBezTo>
                    <a:pt x="228760" y="80696"/>
                    <a:pt x="226817" y="67917"/>
                    <a:pt x="218564" y="58384"/>
                  </a:cubicBezTo>
                  <a:cubicBezTo>
                    <a:pt x="212575" y="51481"/>
                    <a:pt x="206723" y="44028"/>
                    <a:pt x="198814" y="39273"/>
                  </a:cubicBezTo>
                  <a:cubicBezTo>
                    <a:pt x="193007" y="38428"/>
                    <a:pt x="187292" y="40279"/>
                    <a:pt x="181646" y="41171"/>
                  </a:cubicBezTo>
                  <a:cubicBezTo>
                    <a:pt x="182469" y="35364"/>
                    <a:pt x="182743" y="29444"/>
                    <a:pt x="181303" y="23729"/>
                  </a:cubicBezTo>
                  <a:cubicBezTo>
                    <a:pt x="178948" y="26152"/>
                    <a:pt x="176731" y="28575"/>
                    <a:pt x="174673" y="31204"/>
                  </a:cubicBezTo>
                  <a:cubicBezTo>
                    <a:pt x="173736" y="33056"/>
                    <a:pt x="171816" y="36736"/>
                    <a:pt x="170856" y="38588"/>
                  </a:cubicBezTo>
                  <a:cubicBezTo>
                    <a:pt x="170604" y="33467"/>
                    <a:pt x="170467" y="28346"/>
                    <a:pt x="170696" y="23226"/>
                  </a:cubicBezTo>
                  <a:cubicBezTo>
                    <a:pt x="154739" y="36667"/>
                    <a:pt x="142852" y="53881"/>
                    <a:pt x="131742" y="71300"/>
                  </a:cubicBezTo>
                  <a:cubicBezTo>
                    <a:pt x="131102" y="67506"/>
                    <a:pt x="130508" y="63734"/>
                    <a:pt x="129982" y="59962"/>
                  </a:cubicBezTo>
                  <a:cubicBezTo>
                    <a:pt x="119444" y="66043"/>
                    <a:pt x="109637" y="73404"/>
                    <a:pt x="98344" y="78044"/>
                  </a:cubicBezTo>
                  <a:cubicBezTo>
                    <a:pt x="83759" y="83759"/>
                    <a:pt x="74409" y="96812"/>
                    <a:pt x="63437" y="107236"/>
                  </a:cubicBezTo>
                  <a:cubicBezTo>
                    <a:pt x="54704" y="115466"/>
                    <a:pt x="47343" y="125341"/>
                    <a:pt x="36896" y="131536"/>
                  </a:cubicBezTo>
                  <a:cubicBezTo>
                    <a:pt x="35616" y="128542"/>
                    <a:pt x="34382" y="125524"/>
                    <a:pt x="33216" y="122553"/>
                  </a:cubicBezTo>
                  <a:cubicBezTo>
                    <a:pt x="29581" y="121867"/>
                    <a:pt x="25992" y="121181"/>
                    <a:pt x="22449" y="120495"/>
                  </a:cubicBezTo>
                  <a:cubicBezTo>
                    <a:pt x="18174" y="110985"/>
                    <a:pt x="6790" y="109431"/>
                    <a:pt x="0" y="102344"/>
                  </a:cubicBezTo>
                  <a:cubicBezTo>
                    <a:pt x="13670" y="93406"/>
                    <a:pt x="26952" y="83873"/>
                    <a:pt x="40097" y="74158"/>
                  </a:cubicBezTo>
                  <a:cubicBezTo>
                    <a:pt x="44051" y="80124"/>
                    <a:pt x="43640" y="87508"/>
                    <a:pt x="44303" y="94343"/>
                  </a:cubicBezTo>
                  <a:cubicBezTo>
                    <a:pt x="49058" y="93886"/>
                    <a:pt x="54018" y="93223"/>
                    <a:pt x="57950" y="90114"/>
                  </a:cubicBezTo>
                  <a:cubicBezTo>
                    <a:pt x="84079" y="70775"/>
                    <a:pt x="105728" y="45423"/>
                    <a:pt x="134371" y="29512"/>
                  </a:cubicBezTo>
                  <a:cubicBezTo>
                    <a:pt x="139172" y="25900"/>
                    <a:pt x="142669" y="31021"/>
                    <a:pt x="145984" y="34039"/>
                  </a:cubicBezTo>
                  <a:cubicBezTo>
                    <a:pt x="149070" y="32050"/>
                    <a:pt x="152156" y="29924"/>
                    <a:pt x="154488" y="26975"/>
                  </a:cubicBezTo>
                  <a:close/>
                </a:path>
              </a:pathLst>
            </a:custGeom>
            <a:solidFill>
              <a:srgbClr val="3CAF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4AD29F78-3A00-F0A8-F620-05ABFDF34660}"/>
                </a:ext>
              </a:extLst>
            </p:cNvPr>
            <p:cNvSpPr/>
            <p:nvPr/>
          </p:nvSpPr>
          <p:spPr>
            <a:xfrm>
              <a:off x="9667949" y="2590450"/>
              <a:ext cx="27501" cy="14074"/>
            </a:xfrm>
            <a:custGeom>
              <a:avLst/>
              <a:gdLst>
                <a:gd name="connsiteX0" fmla="*/ 223799 w 262912"/>
                <a:gd name="connsiteY0" fmla="*/ 48075 h 134553"/>
                <a:gd name="connsiteX1" fmla="*/ 262753 w 262912"/>
                <a:gd name="connsiteY1" fmla="*/ 0 h 134553"/>
                <a:gd name="connsiteX2" fmla="*/ 262913 w 262912"/>
                <a:gd name="connsiteY2" fmla="*/ 15362 h 134553"/>
                <a:gd name="connsiteX3" fmla="*/ 254340 w 262912"/>
                <a:gd name="connsiteY3" fmla="*/ 32690 h 134553"/>
                <a:gd name="connsiteX4" fmla="*/ 251209 w 262912"/>
                <a:gd name="connsiteY4" fmla="*/ 39959 h 134553"/>
                <a:gd name="connsiteX5" fmla="*/ 250797 w 262912"/>
                <a:gd name="connsiteY5" fmla="*/ 23706 h 134553"/>
                <a:gd name="connsiteX6" fmla="*/ 222245 w 262912"/>
                <a:gd name="connsiteY6" fmla="*/ 59985 h 134553"/>
                <a:gd name="connsiteX7" fmla="*/ 220096 w 262912"/>
                <a:gd name="connsiteY7" fmla="*/ 65608 h 134553"/>
                <a:gd name="connsiteX8" fmla="*/ 216302 w 262912"/>
                <a:gd name="connsiteY8" fmla="*/ 57882 h 134553"/>
                <a:gd name="connsiteX9" fmla="*/ 168478 w 262912"/>
                <a:gd name="connsiteY9" fmla="*/ 104242 h 134553"/>
                <a:gd name="connsiteX10" fmla="*/ 171473 w 262912"/>
                <a:gd name="connsiteY10" fmla="*/ 84902 h 134553"/>
                <a:gd name="connsiteX11" fmla="*/ 150076 w 262912"/>
                <a:gd name="connsiteY11" fmla="*/ 101476 h 134553"/>
                <a:gd name="connsiteX12" fmla="*/ 118552 w 262912"/>
                <a:gd name="connsiteY12" fmla="*/ 132542 h 134553"/>
                <a:gd name="connsiteX13" fmla="*/ 114757 w 262912"/>
                <a:gd name="connsiteY13" fmla="*/ 134371 h 134553"/>
                <a:gd name="connsiteX14" fmla="*/ 113637 w 262912"/>
                <a:gd name="connsiteY14" fmla="*/ 111282 h 134553"/>
                <a:gd name="connsiteX15" fmla="*/ 101682 w 262912"/>
                <a:gd name="connsiteY15" fmla="*/ 115923 h 134553"/>
                <a:gd name="connsiteX16" fmla="*/ 86823 w 262912"/>
                <a:gd name="connsiteY16" fmla="*/ 111397 h 134553"/>
                <a:gd name="connsiteX17" fmla="*/ 30884 w 262912"/>
                <a:gd name="connsiteY17" fmla="*/ 134554 h 134553"/>
                <a:gd name="connsiteX18" fmla="*/ 32279 w 262912"/>
                <a:gd name="connsiteY18" fmla="*/ 121021 h 134553"/>
                <a:gd name="connsiteX19" fmla="*/ 0 w 262912"/>
                <a:gd name="connsiteY19" fmla="*/ 129273 h 134553"/>
                <a:gd name="connsiteX20" fmla="*/ 92057 w 262912"/>
                <a:gd name="connsiteY20" fmla="*/ 79118 h 134553"/>
                <a:gd name="connsiteX21" fmla="*/ 114506 w 262912"/>
                <a:gd name="connsiteY21" fmla="*/ 97269 h 134553"/>
                <a:gd name="connsiteX22" fmla="*/ 125273 w 262912"/>
                <a:gd name="connsiteY22" fmla="*/ 99327 h 134553"/>
                <a:gd name="connsiteX23" fmla="*/ 128953 w 262912"/>
                <a:gd name="connsiteY23" fmla="*/ 108311 h 134553"/>
                <a:gd name="connsiteX24" fmla="*/ 155494 w 262912"/>
                <a:gd name="connsiteY24" fmla="*/ 84011 h 134553"/>
                <a:gd name="connsiteX25" fmla="*/ 190401 w 262912"/>
                <a:gd name="connsiteY25" fmla="*/ 54818 h 134553"/>
                <a:gd name="connsiteX26" fmla="*/ 222039 w 262912"/>
                <a:gd name="connsiteY26" fmla="*/ 36736 h 134553"/>
                <a:gd name="connsiteX27" fmla="*/ 223799 w 262912"/>
                <a:gd name="connsiteY27" fmla="*/ 48075 h 13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2912" h="134553">
                  <a:moveTo>
                    <a:pt x="223799" y="48075"/>
                  </a:moveTo>
                  <a:cubicBezTo>
                    <a:pt x="234909" y="30655"/>
                    <a:pt x="246797" y="13442"/>
                    <a:pt x="262753" y="0"/>
                  </a:cubicBezTo>
                  <a:cubicBezTo>
                    <a:pt x="262524" y="5121"/>
                    <a:pt x="262661" y="10241"/>
                    <a:pt x="262913" y="15362"/>
                  </a:cubicBezTo>
                  <a:cubicBezTo>
                    <a:pt x="260444" y="21328"/>
                    <a:pt x="257244" y="26952"/>
                    <a:pt x="254340" y="32690"/>
                  </a:cubicBezTo>
                  <a:cubicBezTo>
                    <a:pt x="253563" y="34519"/>
                    <a:pt x="251986" y="38130"/>
                    <a:pt x="251209" y="39959"/>
                  </a:cubicBezTo>
                  <a:cubicBezTo>
                    <a:pt x="251460" y="34519"/>
                    <a:pt x="251117" y="29101"/>
                    <a:pt x="250797" y="23706"/>
                  </a:cubicBezTo>
                  <a:cubicBezTo>
                    <a:pt x="239024" y="33719"/>
                    <a:pt x="227206" y="44897"/>
                    <a:pt x="222245" y="59985"/>
                  </a:cubicBezTo>
                  <a:cubicBezTo>
                    <a:pt x="221719" y="61402"/>
                    <a:pt x="220645" y="64191"/>
                    <a:pt x="220096" y="65608"/>
                  </a:cubicBezTo>
                  <a:cubicBezTo>
                    <a:pt x="218770" y="63025"/>
                    <a:pt x="217513" y="60442"/>
                    <a:pt x="216302" y="57882"/>
                  </a:cubicBezTo>
                  <a:cubicBezTo>
                    <a:pt x="200231" y="73198"/>
                    <a:pt x="185578" y="90068"/>
                    <a:pt x="168478" y="104242"/>
                  </a:cubicBezTo>
                  <a:cubicBezTo>
                    <a:pt x="169370" y="97772"/>
                    <a:pt x="170559" y="91371"/>
                    <a:pt x="171473" y="84902"/>
                  </a:cubicBezTo>
                  <a:cubicBezTo>
                    <a:pt x="162718" y="88034"/>
                    <a:pt x="156454" y="95098"/>
                    <a:pt x="150076" y="101476"/>
                  </a:cubicBezTo>
                  <a:cubicBezTo>
                    <a:pt x="139766" y="112037"/>
                    <a:pt x="128496" y="121615"/>
                    <a:pt x="118552" y="132542"/>
                  </a:cubicBezTo>
                  <a:cubicBezTo>
                    <a:pt x="117615" y="132999"/>
                    <a:pt x="115695" y="133914"/>
                    <a:pt x="114757" y="134371"/>
                  </a:cubicBezTo>
                  <a:cubicBezTo>
                    <a:pt x="115214" y="126690"/>
                    <a:pt x="116792" y="118598"/>
                    <a:pt x="113637" y="111282"/>
                  </a:cubicBezTo>
                  <a:cubicBezTo>
                    <a:pt x="109683" y="112928"/>
                    <a:pt x="105911" y="115169"/>
                    <a:pt x="101682" y="115923"/>
                  </a:cubicBezTo>
                  <a:cubicBezTo>
                    <a:pt x="96812" y="114140"/>
                    <a:pt x="92354" y="108288"/>
                    <a:pt x="86823" y="111397"/>
                  </a:cubicBezTo>
                  <a:cubicBezTo>
                    <a:pt x="68351" y="119512"/>
                    <a:pt x="51252" y="131514"/>
                    <a:pt x="30884" y="134554"/>
                  </a:cubicBezTo>
                  <a:cubicBezTo>
                    <a:pt x="31318" y="130051"/>
                    <a:pt x="31798" y="125524"/>
                    <a:pt x="32279" y="121021"/>
                  </a:cubicBezTo>
                  <a:cubicBezTo>
                    <a:pt x="21603" y="124267"/>
                    <a:pt x="11750" y="133960"/>
                    <a:pt x="0" y="129273"/>
                  </a:cubicBezTo>
                  <a:cubicBezTo>
                    <a:pt x="31547" y="114231"/>
                    <a:pt x="62636" y="98092"/>
                    <a:pt x="92057" y="79118"/>
                  </a:cubicBezTo>
                  <a:cubicBezTo>
                    <a:pt x="98847" y="86205"/>
                    <a:pt x="110231" y="87760"/>
                    <a:pt x="114506" y="97269"/>
                  </a:cubicBezTo>
                  <a:cubicBezTo>
                    <a:pt x="118049" y="97955"/>
                    <a:pt x="121638" y="98641"/>
                    <a:pt x="125273" y="99327"/>
                  </a:cubicBezTo>
                  <a:cubicBezTo>
                    <a:pt x="126439" y="102299"/>
                    <a:pt x="127673" y="105316"/>
                    <a:pt x="128953" y="108311"/>
                  </a:cubicBezTo>
                  <a:cubicBezTo>
                    <a:pt x="139401" y="102116"/>
                    <a:pt x="146761" y="92240"/>
                    <a:pt x="155494" y="84011"/>
                  </a:cubicBezTo>
                  <a:cubicBezTo>
                    <a:pt x="166467" y="73586"/>
                    <a:pt x="175816" y="60533"/>
                    <a:pt x="190401" y="54818"/>
                  </a:cubicBezTo>
                  <a:cubicBezTo>
                    <a:pt x="201694" y="50178"/>
                    <a:pt x="211501" y="42817"/>
                    <a:pt x="222039" y="36736"/>
                  </a:cubicBezTo>
                  <a:cubicBezTo>
                    <a:pt x="222565" y="40508"/>
                    <a:pt x="223160" y="44280"/>
                    <a:pt x="223799" y="48075"/>
                  </a:cubicBezTo>
                  <a:close/>
                </a:path>
              </a:pathLst>
            </a:custGeom>
            <a:solidFill>
              <a:srgbClr val="67C0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6C16BE49-A267-2CE8-582C-AE0DB7515417}"/>
                </a:ext>
              </a:extLst>
            </p:cNvPr>
            <p:cNvSpPr/>
            <p:nvPr/>
          </p:nvSpPr>
          <p:spPr>
            <a:xfrm>
              <a:off x="9695849" y="2590503"/>
              <a:ext cx="11930" cy="14639"/>
            </a:xfrm>
            <a:custGeom>
              <a:avLst/>
              <a:gdLst>
                <a:gd name="connsiteX0" fmla="*/ 0 w 114048"/>
                <a:gd name="connsiteY0" fmla="*/ 7475 h 139948"/>
                <a:gd name="connsiteX1" fmla="*/ 6629 w 114048"/>
                <a:gd name="connsiteY1" fmla="*/ 0 h 139948"/>
                <a:gd name="connsiteX2" fmla="*/ 6972 w 114048"/>
                <a:gd name="connsiteY2" fmla="*/ 17442 h 139948"/>
                <a:gd name="connsiteX3" fmla="*/ 24140 w 114048"/>
                <a:gd name="connsiteY3" fmla="*/ 15545 h 139948"/>
                <a:gd name="connsiteX4" fmla="*/ 43891 w 114048"/>
                <a:gd name="connsiteY4" fmla="*/ 34656 h 139948"/>
                <a:gd name="connsiteX5" fmla="*/ 57562 w 114048"/>
                <a:gd name="connsiteY5" fmla="*/ 68694 h 139948"/>
                <a:gd name="connsiteX6" fmla="*/ 79393 w 114048"/>
                <a:gd name="connsiteY6" fmla="*/ 45560 h 139948"/>
                <a:gd name="connsiteX7" fmla="*/ 95578 w 114048"/>
                <a:gd name="connsiteY7" fmla="*/ 42497 h 139948"/>
                <a:gd name="connsiteX8" fmla="*/ 106573 w 114048"/>
                <a:gd name="connsiteY8" fmla="*/ 77793 h 139948"/>
                <a:gd name="connsiteX9" fmla="*/ 109774 w 114048"/>
                <a:gd name="connsiteY9" fmla="*/ 104836 h 139948"/>
                <a:gd name="connsiteX10" fmla="*/ 114049 w 114048"/>
                <a:gd name="connsiteY10" fmla="*/ 139949 h 139948"/>
                <a:gd name="connsiteX11" fmla="*/ 112106 w 114048"/>
                <a:gd name="connsiteY11" fmla="*/ 138097 h 139948"/>
                <a:gd name="connsiteX12" fmla="*/ 97955 w 114048"/>
                <a:gd name="connsiteY12" fmla="*/ 69586 h 139948"/>
                <a:gd name="connsiteX13" fmla="*/ 87691 w 114048"/>
                <a:gd name="connsiteY13" fmla="*/ 62774 h 139948"/>
                <a:gd name="connsiteX14" fmla="*/ 68580 w 114048"/>
                <a:gd name="connsiteY14" fmla="*/ 85748 h 139948"/>
                <a:gd name="connsiteX15" fmla="*/ 61288 w 114048"/>
                <a:gd name="connsiteY15" fmla="*/ 78204 h 139948"/>
                <a:gd name="connsiteX16" fmla="*/ 55984 w 114048"/>
                <a:gd name="connsiteY16" fmla="*/ 79004 h 139948"/>
                <a:gd name="connsiteX17" fmla="*/ 47320 w 114048"/>
                <a:gd name="connsiteY17" fmla="*/ 61242 h 139948"/>
                <a:gd name="connsiteX18" fmla="*/ 33604 w 114048"/>
                <a:gd name="connsiteY18" fmla="*/ 56556 h 139948"/>
                <a:gd name="connsiteX19" fmla="*/ 14310 w 114048"/>
                <a:gd name="connsiteY19" fmla="*/ 23454 h 139948"/>
                <a:gd name="connsiteX20" fmla="*/ 686 w 114048"/>
                <a:gd name="connsiteY20" fmla="*/ 25100 h 139948"/>
                <a:gd name="connsiteX21" fmla="*/ 0 w 114048"/>
                <a:gd name="connsiteY21" fmla="*/ 7475 h 13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048" h="139948">
                  <a:moveTo>
                    <a:pt x="0" y="7475"/>
                  </a:moveTo>
                  <a:cubicBezTo>
                    <a:pt x="2057" y="4846"/>
                    <a:pt x="4275" y="2423"/>
                    <a:pt x="6629" y="0"/>
                  </a:cubicBezTo>
                  <a:cubicBezTo>
                    <a:pt x="8070" y="5715"/>
                    <a:pt x="7795" y="11636"/>
                    <a:pt x="6972" y="17442"/>
                  </a:cubicBezTo>
                  <a:cubicBezTo>
                    <a:pt x="12619" y="16551"/>
                    <a:pt x="18334" y="14699"/>
                    <a:pt x="24140" y="15545"/>
                  </a:cubicBezTo>
                  <a:cubicBezTo>
                    <a:pt x="32050" y="20300"/>
                    <a:pt x="37902" y="27752"/>
                    <a:pt x="43891" y="34656"/>
                  </a:cubicBezTo>
                  <a:cubicBezTo>
                    <a:pt x="52144" y="44188"/>
                    <a:pt x="54087" y="56967"/>
                    <a:pt x="57562" y="68694"/>
                  </a:cubicBezTo>
                  <a:cubicBezTo>
                    <a:pt x="63962" y="60213"/>
                    <a:pt x="69929" y="51001"/>
                    <a:pt x="79393" y="45560"/>
                  </a:cubicBezTo>
                  <a:cubicBezTo>
                    <a:pt x="84033" y="42931"/>
                    <a:pt x="90640" y="37422"/>
                    <a:pt x="95578" y="42497"/>
                  </a:cubicBezTo>
                  <a:cubicBezTo>
                    <a:pt x="104082" y="52327"/>
                    <a:pt x="101635" y="66385"/>
                    <a:pt x="106573" y="77793"/>
                  </a:cubicBezTo>
                  <a:cubicBezTo>
                    <a:pt x="110300" y="86319"/>
                    <a:pt x="110094" y="95692"/>
                    <a:pt x="109774" y="104836"/>
                  </a:cubicBezTo>
                  <a:cubicBezTo>
                    <a:pt x="109248" y="116723"/>
                    <a:pt x="113431" y="128130"/>
                    <a:pt x="114049" y="139949"/>
                  </a:cubicBezTo>
                  <a:lnTo>
                    <a:pt x="112106" y="138097"/>
                  </a:lnTo>
                  <a:cubicBezTo>
                    <a:pt x="103921" y="116037"/>
                    <a:pt x="104699" y="91989"/>
                    <a:pt x="97955" y="69586"/>
                  </a:cubicBezTo>
                  <a:cubicBezTo>
                    <a:pt x="96698" y="65380"/>
                    <a:pt x="92560" y="59847"/>
                    <a:pt x="87691" y="62774"/>
                  </a:cubicBezTo>
                  <a:cubicBezTo>
                    <a:pt x="79187" y="68511"/>
                    <a:pt x="76604" y="79484"/>
                    <a:pt x="68580" y="85748"/>
                  </a:cubicBezTo>
                  <a:cubicBezTo>
                    <a:pt x="66065" y="83233"/>
                    <a:pt x="63711" y="80719"/>
                    <a:pt x="61288" y="78204"/>
                  </a:cubicBezTo>
                  <a:cubicBezTo>
                    <a:pt x="59962" y="78410"/>
                    <a:pt x="57310" y="78798"/>
                    <a:pt x="55984" y="79004"/>
                  </a:cubicBezTo>
                  <a:cubicBezTo>
                    <a:pt x="53172" y="73038"/>
                    <a:pt x="51069" y="66660"/>
                    <a:pt x="47320" y="61242"/>
                  </a:cubicBezTo>
                  <a:cubicBezTo>
                    <a:pt x="42817" y="59413"/>
                    <a:pt x="37468" y="59573"/>
                    <a:pt x="33604" y="56556"/>
                  </a:cubicBezTo>
                  <a:cubicBezTo>
                    <a:pt x="24460" y="47252"/>
                    <a:pt x="22403" y="33444"/>
                    <a:pt x="14310" y="23454"/>
                  </a:cubicBezTo>
                  <a:cubicBezTo>
                    <a:pt x="9693" y="23386"/>
                    <a:pt x="5144" y="24346"/>
                    <a:pt x="686" y="25100"/>
                  </a:cubicBezTo>
                  <a:cubicBezTo>
                    <a:pt x="1829" y="19248"/>
                    <a:pt x="3452" y="12916"/>
                    <a:pt x="0" y="7475"/>
                  </a:cubicBezTo>
                  <a:close/>
                </a:path>
              </a:pathLst>
            </a:custGeom>
            <a:solidFill>
              <a:srgbClr val="61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0EEB39C3-BFBA-18F1-ED98-62DF556B2622}"/>
                </a:ext>
              </a:extLst>
            </p:cNvPr>
            <p:cNvSpPr/>
            <p:nvPr/>
          </p:nvSpPr>
          <p:spPr>
            <a:xfrm>
              <a:off x="9694553" y="2591285"/>
              <a:ext cx="13022" cy="14206"/>
            </a:xfrm>
            <a:custGeom>
              <a:avLst/>
              <a:gdLst>
                <a:gd name="connsiteX0" fmla="*/ 12390 w 124495"/>
                <a:gd name="connsiteY0" fmla="*/ 0 h 135811"/>
                <a:gd name="connsiteX1" fmla="*/ 13076 w 124495"/>
                <a:gd name="connsiteY1" fmla="*/ 17625 h 135811"/>
                <a:gd name="connsiteX2" fmla="*/ 26701 w 124495"/>
                <a:gd name="connsiteY2" fmla="*/ 15979 h 135811"/>
                <a:gd name="connsiteX3" fmla="*/ 45994 w 124495"/>
                <a:gd name="connsiteY3" fmla="*/ 49080 h 135811"/>
                <a:gd name="connsiteX4" fmla="*/ 59710 w 124495"/>
                <a:gd name="connsiteY4" fmla="*/ 53767 h 135811"/>
                <a:gd name="connsiteX5" fmla="*/ 68374 w 124495"/>
                <a:gd name="connsiteY5" fmla="*/ 71529 h 135811"/>
                <a:gd name="connsiteX6" fmla="*/ 73678 w 124495"/>
                <a:gd name="connsiteY6" fmla="*/ 70729 h 135811"/>
                <a:gd name="connsiteX7" fmla="*/ 80970 w 124495"/>
                <a:gd name="connsiteY7" fmla="*/ 78273 h 135811"/>
                <a:gd name="connsiteX8" fmla="*/ 100081 w 124495"/>
                <a:gd name="connsiteY8" fmla="*/ 55298 h 135811"/>
                <a:gd name="connsiteX9" fmla="*/ 110345 w 124495"/>
                <a:gd name="connsiteY9" fmla="*/ 62111 h 135811"/>
                <a:gd name="connsiteX10" fmla="*/ 124496 w 124495"/>
                <a:gd name="connsiteY10" fmla="*/ 130622 h 135811"/>
                <a:gd name="connsiteX11" fmla="*/ 117523 w 124495"/>
                <a:gd name="connsiteY11" fmla="*/ 122713 h 135811"/>
                <a:gd name="connsiteX12" fmla="*/ 100539 w 124495"/>
                <a:gd name="connsiteY12" fmla="*/ 73701 h 135811"/>
                <a:gd name="connsiteX13" fmla="*/ 81747 w 124495"/>
                <a:gd name="connsiteY13" fmla="*/ 104539 h 135811"/>
                <a:gd name="connsiteX14" fmla="*/ 78822 w 124495"/>
                <a:gd name="connsiteY14" fmla="*/ 116655 h 135811"/>
                <a:gd name="connsiteX15" fmla="*/ 76032 w 124495"/>
                <a:gd name="connsiteY15" fmla="*/ 118986 h 135811"/>
                <a:gd name="connsiteX16" fmla="*/ 75438 w 124495"/>
                <a:gd name="connsiteY16" fmla="*/ 109271 h 135811"/>
                <a:gd name="connsiteX17" fmla="*/ 72398 w 124495"/>
                <a:gd name="connsiteY17" fmla="*/ 81999 h 135811"/>
                <a:gd name="connsiteX18" fmla="*/ 59002 w 124495"/>
                <a:gd name="connsiteY18" fmla="*/ 78296 h 135811"/>
                <a:gd name="connsiteX19" fmla="*/ 40485 w 124495"/>
                <a:gd name="connsiteY19" fmla="*/ 127376 h 135811"/>
                <a:gd name="connsiteX20" fmla="*/ 39182 w 124495"/>
                <a:gd name="connsiteY20" fmla="*/ 135811 h 135811"/>
                <a:gd name="connsiteX21" fmla="*/ 34222 w 124495"/>
                <a:gd name="connsiteY21" fmla="*/ 134097 h 135811"/>
                <a:gd name="connsiteX22" fmla="*/ 31021 w 124495"/>
                <a:gd name="connsiteY22" fmla="*/ 129982 h 135811"/>
                <a:gd name="connsiteX23" fmla="*/ 32073 w 124495"/>
                <a:gd name="connsiteY23" fmla="*/ 85794 h 135811"/>
                <a:gd name="connsiteX24" fmla="*/ 13236 w 124495"/>
                <a:gd name="connsiteY24" fmla="*/ 31661 h 135811"/>
                <a:gd name="connsiteX25" fmla="*/ 0 w 124495"/>
                <a:gd name="connsiteY25" fmla="*/ 24712 h 135811"/>
                <a:gd name="connsiteX26" fmla="*/ 8573 w 124495"/>
                <a:gd name="connsiteY26" fmla="*/ 7384 h 135811"/>
                <a:gd name="connsiteX27" fmla="*/ 12390 w 124495"/>
                <a:gd name="connsiteY27" fmla="*/ 0 h 13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495" h="135811">
                  <a:moveTo>
                    <a:pt x="12390" y="0"/>
                  </a:moveTo>
                  <a:cubicBezTo>
                    <a:pt x="15842" y="5441"/>
                    <a:pt x="14219" y="11773"/>
                    <a:pt x="13076" y="17625"/>
                  </a:cubicBezTo>
                  <a:cubicBezTo>
                    <a:pt x="17534" y="16871"/>
                    <a:pt x="22083" y="15911"/>
                    <a:pt x="26701" y="15979"/>
                  </a:cubicBezTo>
                  <a:cubicBezTo>
                    <a:pt x="34793" y="25969"/>
                    <a:pt x="36850" y="39776"/>
                    <a:pt x="45994" y="49080"/>
                  </a:cubicBezTo>
                  <a:cubicBezTo>
                    <a:pt x="49858" y="52098"/>
                    <a:pt x="55207" y="51938"/>
                    <a:pt x="59710" y="53767"/>
                  </a:cubicBezTo>
                  <a:cubicBezTo>
                    <a:pt x="63459" y="59185"/>
                    <a:pt x="65563" y="65563"/>
                    <a:pt x="68374" y="71529"/>
                  </a:cubicBezTo>
                  <a:cubicBezTo>
                    <a:pt x="69700" y="71323"/>
                    <a:pt x="72352" y="70935"/>
                    <a:pt x="73678" y="70729"/>
                  </a:cubicBezTo>
                  <a:cubicBezTo>
                    <a:pt x="76101" y="73243"/>
                    <a:pt x="78456" y="75758"/>
                    <a:pt x="80970" y="78273"/>
                  </a:cubicBezTo>
                  <a:cubicBezTo>
                    <a:pt x="88994" y="72009"/>
                    <a:pt x="91577" y="61036"/>
                    <a:pt x="100081" y="55298"/>
                  </a:cubicBezTo>
                  <a:cubicBezTo>
                    <a:pt x="104950" y="52372"/>
                    <a:pt x="109088" y="57904"/>
                    <a:pt x="110345" y="62111"/>
                  </a:cubicBezTo>
                  <a:cubicBezTo>
                    <a:pt x="117089" y="84513"/>
                    <a:pt x="116312" y="108562"/>
                    <a:pt x="124496" y="130622"/>
                  </a:cubicBezTo>
                  <a:cubicBezTo>
                    <a:pt x="121890" y="128199"/>
                    <a:pt x="119649" y="125479"/>
                    <a:pt x="117523" y="122713"/>
                  </a:cubicBezTo>
                  <a:cubicBezTo>
                    <a:pt x="111305" y="106619"/>
                    <a:pt x="111168" y="87782"/>
                    <a:pt x="100539" y="73701"/>
                  </a:cubicBezTo>
                  <a:cubicBezTo>
                    <a:pt x="86937" y="76032"/>
                    <a:pt x="84148" y="93177"/>
                    <a:pt x="81747" y="104539"/>
                  </a:cubicBezTo>
                  <a:cubicBezTo>
                    <a:pt x="80810" y="108585"/>
                    <a:pt x="79827" y="112631"/>
                    <a:pt x="78822" y="116655"/>
                  </a:cubicBezTo>
                  <a:cubicBezTo>
                    <a:pt x="77861" y="117455"/>
                    <a:pt x="76924" y="118232"/>
                    <a:pt x="76032" y="118986"/>
                  </a:cubicBezTo>
                  <a:cubicBezTo>
                    <a:pt x="75781" y="115740"/>
                    <a:pt x="75575" y="112494"/>
                    <a:pt x="75438" y="109271"/>
                  </a:cubicBezTo>
                  <a:cubicBezTo>
                    <a:pt x="75941" y="100127"/>
                    <a:pt x="76901" y="90366"/>
                    <a:pt x="72398" y="81999"/>
                  </a:cubicBezTo>
                  <a:cubicBezTo>
                    <a:pt x="70157" y="77107"/>
                    <a:pt x="63162" y="73632"/>
                    <a:pt x="59002" y="78296"/>
                  </a:cubicBezTo>
                  <a:cubicBezTo>
                    <a:pt x="44143" y="89863"/>
                    <a:pt x="43274" y="110300"/>
                    <a:pt x="40485" y="127376"/>
                  </a:cubicBezTo>
                  <a:cubicBezTo>
                    <a:pt x="39982" y="130188"/>
                    <a:pt x="39479" y="132977"/>
                    <a:pt x="39182" y="135811"/>
                  </a:cubicBezTo>
                  <a:cubicBezTo>
                    <a:pt x="37948" y="135400"/>
                    <a:pt x="35456" y="134531"/>
                    <a:pt x="34222" y="134097"/>
                  </a:cubicBezTo>
                  <a:cubicBezTo>
                    <a:pt x="33421" y="133068"/>
                    <a:pt x="31821" y="131011"/>
                    <a:pt x="31021" y="129982"/>
                  </a:cubicBezTo>
                  <a:cubicBezTo>
                    <a:pt x="31135" y="115260"/>
                    <a:pt x="34404" y="100493"/>
                    <a:pt x="32073" y="85794"/>
                  </a:cubicBezTo>
                  <a:cubicBezTo>
                    <a:pt x="29512" y="66797"/>
                    <a:pt x="24552" y="47435"/>
                    <a:pt x="13236" y="31661"/>
                  </a:cubicBezTo>
                  <a:cubicBezTo>
                    <a:pt x="10310" y="27043"/>
                    <a:pt x="4984" y="25603"/>
                    <a:pt x="0" y="24712"/>
                  </a:cubicBezTo>
                  <a:cubicBezTo>
                    <a:pt x="2903" y="18974"/>
                    <a:pt x="6104" y="13350"/>
                    <a:pt x="8573" y="7384"/>
                  </a:cubicBezTo>
                  <a:cubicBezTo>
                    <a:pt x="9533" y="5532"/>
                    <a:pt x="11453" y="1852"/>
                    <a:pt x="12390" y="0"/>
                  </a:cubicBezTo>
                  <a:close/>
                </a:path>
              </a:pathLst>
            </a:custGeom>
            <a:solidFill>
              <a:srgbClr val="8FCF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4C74E48D-1D25-81F2-1CBA-1085F8C2E7E8}"/>
                </a:ext>
              </a:extLst>
            </p:cNvPr>
            <p:cNvSpPr/>
            <p:nvPr/>
          </p:nvSpPr>
          <p:spPr>
            <a:xfrm>
              <a:off x="9691196" y="2592930"/>
              <a:ext cx="3039" cy="3795"/>
            </a:xfrm>
            <a:custGeom>
              <a:avLst/>
              <a:gdLst>
                <a:gd name="connsiteX0" fmla="*/ 0 w 29050"/>
                <a:gd name="connsiteY0" fmla="*/ 36279 h 36278"/>
                <a:gd name="connsiteX1" fmla="*/ 28552 w 29050"/>
                <a:gd name="connsiteY1" fmla="*/ 0 h 36278"/>
                <a:gd name="connsiteX2" fmla="*/ 28963 w 29050"/>
                <a:gd name="connsiteY2" fmla="*/ 16253 h 36278"/>
                <a:gd name="connsiteX3" fmla="*/ 23134 w 29050"/>
                <a:gd name="connsiteY3" fmla="*/ 27272 h 36278"/>
                <a:gd name="connsiteX4" fmla="*/ 23797 w 29050"/>
                <a:gd name="connsiteY4" fmla="*/ 14745 h 36278"/>
                <a:gd name="connsiteX5" fmla="*/ 0 w 29050"/>
                <a:gd name="connsiteY5" fmla="*/ 36279 h 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50" h="36278">
                  <a:moveTo>
                    <a:pt x="0" y="36279"/>
                  </a:moveTo>
                  <a:cubicBezTo>
                    <a:pt x="4960" y="21191"/>
                    <a:pt x="16779" y="10013"/>
                    <a:pt x="28552" y="0"/>
                  </a:cubicBezTo>
                  <a:cubicBezTo>
                    <a:pt x="28872" y="5395"/>
                    <a:pt x="29215" y="10813"/>
                    <a:pt x="28963" y="16253"/>
                  </a:cubicBezTo>
                  <a:cubicBezTo>
                    <a:pt x="27340" y="20071"/>
                    <a:pt x="25214" y="23683"/>
                    <a:pt x="23134" y="27272"/>
                  </a:cubicBezTo>
                  <a:cubicBezTo>
                    <a:pt x="23248" y="23066"/>
                    <a:pt x="23523" y="18905"/>
                    <a:pt x="23797" y="14745"/>
                  </a:cubicBezTo>
                  <a:cubicBezTo>
                    <a:pt x="15362" y="21351"/>
                    <a:pt x="8161" y="29352"/>
                    <a:pt x="0" y="36279"/>
                  </a:cubicBezTo>
                  <a:close/>
                </a:path>
              </a:pathLst>
            </a:custGeom>
            <a:solidFill>
              <a:srgbClr val="96D2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172AB115-6B9E-AA82-55FF-9FE2787224BB}"/>
                </a:ext>
              </a:extLst>
            </p:cNvPr>
            <p:cNvSpPr/>
            <p:nvPr/>
          </p:nvSpPr>
          <p:spPr>
            <a:xfrm>
              <a:off x="9690727" y="2593870"/>
              <a:ext cx="7268" cy="11011"/>
            </a:xfrm>
            <a:custGeom>
              <a:avLst/>
              <a:gdLst>
                <a:gd name="connsiteX0" fmla="*/ 36576 w 69485"/>
                <a:gd name="connsiteY0" fmla="*/ 0 h 105270"/>
                <a:gd name="connsiteX1" fmla="*/ 49812 w 69485"/>
                <a:gd name="connsiteY1" fmla="*/ 6949 h 105270"/>
                <a:gd name="connsiteX2" fmla="*/ 68649 w 69485"/>
                <a:gd name="connsiteY2" fmla="*/ 61082 h 105270"/>
                <a:gd name="connsiteX3" fmla="*/ 67597 w 69485"/>
                <a:gd name="connsiteY3" fmla="*/ 105270 h 105270"/>
                <a:gd name="connsiteX4" fmla="*/ 61905 w 69485"/>
                <a:gd name="connsiteY4" fmla="*/ 97475 h 105270"/>
                <a:gd name="connsiteX5" fmla="*/ 50429 w 69485"/>
                <a:gd name="connsiteY5" fmla="*/ 44989 h 105270"/>
                <a:gd name="connsiteX6" fmla="*/ 27615 w 69485"/>
                <a:gd name="connsiteY6" fmla="*/ 27821 h 105270"/>
                <a:gd name="connsiteX7" fmla="*/ 0 w 69485"/>
                <a:gd name="connsiteY7" fmla="*/ 42908 h 105270"/>
                <a:gd name="connsiteX8" fmla="*/ 2332 w 69485"/>
                <a:gd name="connsiteY8" fmla="*/ 32918 h 105270"/>
                <a:gd name="connsiteX9" fmla="*/ 4481 w 69485"/>
                <a:gd name="connsiteY9" fmla="*/ 27295 h 105270"/>
                <a:gd name="connsiteX10" fmla="*/ 28278 w 69485"/>
                <a:gd name="connsiteY10" fmla="*/ 5761 h 105270"/>
                <a:gd name="connsiteX11" fmla="*/ 27615 w 69485"/>
                <a:gd name="connsiteY11" fmla="*/ 18288 h 105270"/>
                <a:gd name="connsiteX12" fmla="*/ 33444 w 69485"/>
                <a:gd name="connsiteY12" fmla="*/ 7270 h 105270"/>
                <a:gd name="connsiteX13" fmla="*/ 36576 w 69485"/>
                <a:gd name="connsiteY13" fmla="*/ 0 h 10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485" h="105270">
                  <a:moveTo>
                    <a:pt x="36576" y="0"/>
                  </a:moveTo>
                  <a:cubicBezTo>
                    <a:pt x="41560" y="892"/>
                    <a:pt x="46886" y="2332"/>
                    <a:pt x="49812" y="6949"/>
                  </a:cubicBezTo>
                  <a:cubicBezTo>
                    <a:pt x="61128" y="22723"/>
                    <a:pt x="66088" y="42085"/>
                    <a:pt x="68649" y="61082"/>
                  </a:cubicBezTo>
                  <a:cubicBezTo>
                    <a:pt x="70980" y="75781"/>
                    <a:pt x="67711" y="90549"/>
                    <a:pt x="67597" y="105270"/>
                  </a:cubicBezTo>
                  <a:cubicBezTo>
                    <a:pt x="65608" y="102710"/>
                    <a:pt x="63665" y="100127"/>
                    <a:pt x="61905" y="97475"/>
                  </a:cubicBezTo>
                  <a:cubicBezTo>
                    <a:pt x="59230" y="79804"/>
                    <a:pt x="59230" y="61105"/>
                    <a:pt x="50429" y="44989"/>
                  </a:cubicBezTo>
                  <a:cubicBezTo>
                    <a:pt x="46360" y="35913"/>
                    <a:pt x="37856" y="28324"/>
                    <a:pt x="27615" y="27821"/>
                  </a:cubicBezTo>
                  <a:cubicBezTo>
                    <a:pt x="16894" y="29261"/>
                    <a:pt x="8390" y="36690"/>
                    <a:pt x="0" y="42908"/>
                  </a:cubicBezTo>
                  <a:cubicBezTo>
                    <a:pt x="686" y="39571"/>
                    <a:pt x="1417" y="36210"/>
                    <a:pt x="2332" y="32918"/>
                  </a:cubicBezTo>
                  <a:cubicBezTo>
                    <a:pt x="2880" y="31501"/>
                    <a:pt x="3955" y="28712"/>
                    <a:pt x="4481" y="27295"/>
                  </a:cubicBezTo>
                  <a:cubicBezTo>
                    <a:pt x="12642" y="20368"/>
                    <a:pt x="19843" y="12367"/>
                    <a:pt x="28278" y="5761"/>
                  </a:cubicBezTo>
                  <a:cubicBezTo>
                    <a:pt x="28004" y="9921"/>
                    <a:pt x="27729" y="14082"/>
                    <a:pt x="27615" y="18288"/>
                  </a:cubicBezTo>
                  <a:cubicBezTo>
                    <a:pt x="29695" y="14699"/>
                    <a:pt x="31821" y="11087"/>
                    <a:pt x="33444" y="7270"/>
                  </a:cubicBezTo>
                  <a:cubicBezTo>
                    <a:pt x="34222" y="5441"/>
                    <a:pt x="35799" y="1829"/>
                    <a:pt x="36576" y="0"/>
                  </a:cubicBezTo>
                  <a:close/>
                </a:path>
              </a:pathLst>
            </a:custGeom>
            <a:solidFill>
              <a:srgbClr val="BCE1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C2174EB2-E78B-F1A7-D03E-37D8F8DEB69B}"/>
                </a:ext>
              </a:extLst>
            </p:cNvPr>
            <p:cNvSpPr/>
            <p:nvPr/>
          </p:nvSpPr>
          <p:spPr>
            <a:xfrm>
              <a:off x="9680350" y="2596505"/>
              <a:ext cx="10622" cy="7810"/>
            </a:xfrm>
            <a:custGeom>
              <a:avLst/>
              <a:gdLst>
                <a:gd name="connsiteX0" fmla="*/ 49926 w 101543"/>
                <a:gd name="connsiteY0" fmla="*/ 46360 h 74660"/>
                <a:gd name="connsiteX1" fmla="*/ 97749 w 101543"/>
                <a:gd name="connsiteY1" fmla="*/ 0 h 74660"/>
                <a:gd name="connsiteX2" fmla="*/ 101544 w 101543"/>
                <a:gd name="connsiteY2" fmla="*/ 7727 h 74660"/>
                <a:gd name="connsiteX3" fmla="*/ 99212 w 101543"/>
                <a:gd name="connsiteY3" fmla="*/ 17717 h 74660"/>
                <a:gd name="connsiteX4" fmla="*/ 44257 w 101543"/>
                <a:gd name="connsiteY4" fmla="*/ 54590 h 74660"/>
                <a:gd name="connsiteX5" fmla="*/ 0 w 101543"/>
                <a:gd name="connsiteY5" fmla="*/ 74661 h 74660"/>
                <a:gd name="connsiteX6" fmla="*/ 31524 w 101543"/>
                <a:gd name="connsiteY6" fmla="*/ 43594 h 74660"/>
                <a:gd name="connsiteX7" fmla="*/ 52921 w 101543"/>
                <a:gd name="connsiteY7" fmla="*/ 27020 h 74660"/>
                <a:gd name="connsiteX8" fmla="*/ 49926 w 101543"/>
                <a:gd name="connsiteY8" fmla="*/ 46360 h 7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43" h="74660">
                  <a:moveTo>
                    <a:pt x="49926" y="46360"/>
                  </a:moveTo>
                  <a:cubicBezTo>
                    <a:pt x="67025" y="32187"/>
                    <a:pt x="81679" y="15316"/>
                    <a:pt x="97749" y="0"/>
                  </a:cubicBezTo>
                  <a:cubicBezTo>
                    <a:pt x="98961" y="2560"/>
                    <a:pt x="100218" y="5144"/>
                    <a:pt x="101544" y="7727"/>
                  </a:cubicBezTo>
                  <a:cubicBezTo>
                    <a:pt x="100629" y="11018"/>
                    <a:pt x="99898" y="14379"/>
                    <a:pt x="99212" y="17717"/>
                  </a:cubicBezTo>
                  <a:cubicBezTo>
                    <a:pt x="81313" y="30564"/>
                    <a:pt x="65585" y="47412"/>
                    <a:pt x="44257" y="54590"/>
                  </a:cubicBezTo>
                  <a:cubicBezTo>
                    <a:pt x="28781" y="59756"/>
                    <a:pt x="16848" y="73198"/>
                    <a:pt x="0" y="74661"/>
                  </a:cubicBezTo>
                  <a:cubicBezTo>
                    <a:pt x="9944" y="63734"/>
                    <a:pt x="21214" y="54155"/>
                    <a:pt x="31524" y="43594"/>
                  </a:cubicBezTo>
                  <a:cubicBezTo>
                    <a:pt x="37902" y="37216"/>
                    <a:pt x="44165" y="30152"/>
                    <a:pt x="52921" y="27020"/>
                  </a:cubicBezTo>
                  <a:cubicBezTo>
                    <a:pt x="52007" y="33490"/>
                    <a:pt x="50818" y="39891"/>
                    <a:pt x="49926" y="46360"/>
                  </a:cubicBezTo>
                  <a:close/>
                </a:path>
              </a:pathLst>
            </a:custGeom>
            <a:solidFill>
              <a:srgbClr val="A6D8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0D73EACE-A335-5F1F-F7C1-9C9E3C1A48D2}"/>
                </a:ext>
              </a:extLst>
            </p:cNvPr>
            <p:cNvSpPr/>
            <p:nvPr/>
          </p:nvSpPr>
          <p:spPr>
            <a:xfrm>
              <a:off x="9666402" y="2596780"/>
              <a:ext cx="30801" cy="26006"/>
            </a:xfrm>
            <a:custGeom>
              <a:avLst/>
              <a:gdLst>
                <a:gd name="connsiteX0" fmla="*/ 232555 w 294459"/>
                <a:gd name="connsiteY0" fmla="*/ 15088 h 248625"/>
                <a:gd name="connsiteX1" fmla="*/ 260170 w 294459"/>
                <a:gd name="connsiteY1" fmla="*/ 0 h 248625"/>
                <a:gd name="connsiteX2" fmla="*/ 282984 w 294459"/>
                <a:gd name="connsiteY2" fmla="*/ 17168 h 248625"/>
                <a:gd name="connsiteX3" fmla="*/ 294460 w 294459"/>
                <a:gd name="connsiteY3" fmla="*/ 69654 h 248625"/>
                <a:gd name="connsiteX4" fmla="*/ 289842 w 294459"/>
                <a:gd name="connsiteY4" fmla="*/ 62888 h 248625"/>
                <a:gd name="connsiteX5" fmla="*/ 282710 w 294459"/>
                <a:gd name="connsiteY5" fmla="*/ 71163 h 248625"/>
                <a:gd name="connsiteX6" fmla="*/ 235550 w 294459"/>
                <a:gd name="connsiteY6" fmla="*/ 86388 h 248625"/>
                <a:gd name="connsiteX7" fmla="*/ 114551 w 294459"/>
                <a:gd name="connsiteY7" fmla="*/ 157551 h 248625"/>
                <a:gd name="connsiteX8" fmla="*/ 78204 w 294459"/>
                <a:gd name="connsiteY8" fmla="*/ 198813 h 248625"/>
                <a:gd name="connsiteX9" fmla="*/ 22289 w 294459"/>
                <a:gd name="connsiteY9" fmla="*/ 248625 h 248625"/>
                <a:gd name="connsiteX10" fmla="*/ 13670 w 294459"/>
                <a:gd name="connsiteY10" fmla="*/ 199865 h 248625"/>
                <a:gd name="connsiteX11" fmla="*/ 0 w 294459"/>
                <a:gd name="connsiteY11" fmla="*/ 190447 h 248625"/>
                <a:gd name="connsiteX12" fmla="*/ 30930 w 294459"/>
                <a:gd name="connsiteY12" fmla="*/ 153871 h 248625"/>
                <a:gd name="connsiteX13" fmla="*/ 83508 w 294459"/>
                <a:gd name="connsiteY13" fmla="*/ 114849 h 248625"/>
                <a:gd name="connsiteX14" fmla="*/ 125936 w 294459"/>
                <a:gd name="connsiteY14" fmla="*/ 93520 h 248625"/>
                <a:gd name="connsiteX15" fmla="*/ 195247 w 294459"/>
                <a:gd name="connsiteY15" fmla="*/ 71140 h 248625"/>
                <a:gd name="connsiteX16" fmla="*/ 248465 w 294459"/>
                <a:gd name="connsiteY16" fmla="*/ 62385 h 248625"/>
                <a:gd name="connsiteX17" fmla="*/ 281498 w 294459"/>
                <a:gd name="connsiteY17" fmla="*/ 49812 h 248625"/>
                <a:gd name="connsiteX18" fmla="*/ 245516 w 294459"/>
                <a:gd name="connsiteY18" fmla="*/ 40874 h 248625"/>
                <a:gd name="connsiteX19" fmla="*/ 210975 w 294459"/>
                <a:gd name="connsiteY19" fmla="*/ 48166 h 248625"/>
                <a:gd name="connsiteX20" fmla="*/ 151790 w 294459"/>
                <a:gd name="connsiteY20" fmla="*/ 75735 h 248625"/>
                <a:gd name="connsiteX21" fmla="*/ 129136 w 294459"/>
                <a:gd name="connsiteY21" fmla="*/ 76467 h 248625"/>
                <a:gd name="connsiteX22" fmla="*/ 129548 w 294459"/>
                <a:gd name="connsiteY22" fmla="*/ 73861 h 248625"/>
                <a:gd name="connsiteX23" fmla="*/ 133343 w 294459"/>
                <a:gd name="connsiteY23" fmla="*/ 72032 h 248625"/>
                <a:gd name="connsiteX24" fmla="*/ 177599 w 294459"/>
                <a:gd name="connsiteY24" fmla="*/ 51961 h 248625"/>
                <a:gd name="connsiteX25" fmla="*/ 232555 w 294459"/>
                <a:gd name="connsiteY25" fmla="*/ 15088 h 24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4459" h="248625">
                  <a:moveTo>
                    <a:pt x="232555" y="15088"/>
                  </a:moveTo>
                  <a:cubicBezTo>
                    <a:pt x="240944" y="8870"/>
                    <a:pt x="249448" y="1440"/>
                    <a:pt x="260170" y="0"/>
                  </a:cubicBezTo>
                  <a:cubicBezTo>
                    <a:pt x="270411" y="503"/>
                    <a:pt x="278915" y="8092"/>
                    <a:pt x="282984" y="17168"/>
                  </a:cubicBezTo>
                  <a:cubicBezTo>
                    <a:pt x="291785" y="33284"/>
                    <a:pt x="291785" y="51984"/>
                    <a:pt x="294460" y="69654"/>
                  </a:cubicBezTo>
                  <a:cubicBezTo>
                    <a:pt x="292859" y="67391"/>
                    <a:pt x="291305" y="65128"/>
                    <a:pt x="289842" y="62888"/>
                  </a:cubicBezTo>
                  <a:cubicBezTo>
                    <a:pt x="287556" y="65654"/>
                    <a:pt x="286733" y="70523"/>
                    <a:pt x="282710" y="71163"/>
                  </a:cubicBezTo>
                  <a:cubicBezTo>
                    <a:pt x="266250" y="73769"/>
                    <a:pt x="251209" y="81153"/>
                    <a:pt x="235550" y="86388"/>
                  </a:cubicBezTo>
                  <a:cubicBezTo>
                    <a:pt x="191247" y="102253"/>
                    <a:pt x="149070" y="125296"/>
                    <a:pt x="114551" y="157551"/>
                  </a:cubicBezTo>
                  <a:cubicBezTo>
                    <a:pt x="101887" y="170879"/>
                    <a:pt x="95120" y="189921"/>
                    <a:pt x="78204" y="198813"/>
                  </a:cubicBezTo>
                  <a:cubicBezTo>
                    <a:pt x="57882" y="213330"/>
                    <a:pt x="38405" y="229469"/>
                    <a:pt x="22289" y="248625"/>
                  </a:cubicBezTo>
                  <a:cubicBezTo>
                    <a:pt x="17214" y="232761"/>
                    <a:pt x="20871" y="215135"/>
                    <a:pt x="13670" y="199865"/>
                  </a:cubicBezTo>
                  <a:cubicBezTo>
                    <a:pt x="11384" y="194219"/>
                    <a:pt x="5532" y="191635"/>
                    <a:pt x="0" y="190447"/>
                  </a:cubicBezTo>
                  <a:cubicBezTo>
                    <a:pt x="6652" y="175633"/>
                    <a:pt x="19980" y="165415"/>
                    <a:pt x="30930" y="153871"/>
                  </a:cubicBezTo>
                  <a:cubicBezTo>
                    <a:pt x="47023" y="139126"/>
                    <a:pt x="64671" y="125936"/>
                    <a:pt x="83508" y="114849"/>
                  </a:cubicBezTo>
                  <a:cubicBezTo>
                    <a:pt x="97452" y="107373"/>
                    <a:pt x="111923" y="100904"/>
                    <a:pt x="125936" y="93520"/>
                  </a:cubicBezTo>
                  <a:cubicBezTo>
                    <a:pt x="147813" y="82845"/>
                    <a:pt x="171313" y="75575"/>
                    <a:pt x="195247" y="71140"/>
                  </a:cubicBezTo>
                  <a:cubicBezTo>
                    <a:pt x="212895" y="67757"/>
                    <a:pt x="231275" y="68283"/>
                    <a:pt x="248465" y="62385"/>
                  </a:cubicBezTo>
                  <a:cubicBezTo>
                    <a:pt x="259575" y="58567"/>
                    <a:pt x="271714" y="56761"/>
                    <a:pt x="281498" y="49812"/>
                  </a:cubicBezTo>
                  <a:cubicBezTo>
                    <a:pt x="270342" y="43868"/>
                    <a:pt x="257335" y="44691"/>
                    <a:pt x="245516" y="40874"/>
                  </a:cubicBezTo>
                  <a:cubicBezTo>
                    <a:pt x="233606" y="36599"/>
                    <a:pt x="221079" y="41880"/>
                    <a:pt x="210975" y="48166"/>
                  </a:cubicBezTo>
                  <a:cubicBezTo>
                    <a:pt x="192641" y="60008"/>
                    <a:pt x="172936" y="70066"/>
                    <a:pt x="151790" y="75735"/>
                  </a:cubicBezTo>
                  <a:cubicBezTo>
                    <a:pt x="144361" y="77610"/>
                    <a:pt x="136634" y="76878"/>
                    <a:pt x="129136" y="76467"/>
                  </a:cubicBezTo>
                  <a:cubicBezTo>
                    <a:pt x="129228" y="75804"/>
                    <a:pt x="129433" y="74501"/>
                    <a:pt x="129548" y="73861"/>
                  </a:cubicBezTo>
                  <a:cubicBezTo>
                    <a:pt x="130485" y="73403"/>
                    <a:pt x="132405" y="72489"/>
                    <a:pt x="133343" y="72032"/>
                  </a:cubicBezTo>
                  <a:cubicBezTo>
                    <a:pt x="150190" y="70569"/>
                    <a:pt x="162123" y="57127"/>
                    <a:pt x="177599" y="51961"/>
                  </a:cubicBezTo>
                  <a:cubicBezTo>
                    <a:pt x="198928" y="44783"/>
                    <a:pt x="214655" y="27935"/>
                    <a:pt x="232555" y="15088"/>
                  </a:cubicBezTo>
                  <a:close/>
                </a:path>
              </a:pathLst>
            </a:custGeom>
            <a:solidFill>
              <a:srgbClr val="EDF0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6D192C6D-4ADA-9CA4-520B-7241E65EB33A}"/>
                </a:ext>
              </a:extLst>
            </p:cNvPr>
            <p:cNvSpPr/>
            <p:nvPr/>
          </p:nvSpPr>
          <p:spPr>
            <a:xfrm>
              <a:off x="9703104" y="2598994"/>
              <a:ext cx="3742" cy="5127"/>
            </a:xfrm>
            <a:custGeom>
              <a:avLst/>
              <a:gdLst>
                <a:gd name="connsiteX0" fmla="*/ 0 w 35775"/>
                <a:gd name="connsiteY0" fmla="*/ 30838 h 49011"/>
                <a:gd name="connsiteX1" fmla="*/ 18791 w 35775"/>
                <a:gd name="connsiteY1" fmla="*/ 0 h 49011"/>
                <a:gd name="connsiteX2" fmla="*/ 35776 w 35775"/>
                <a:gd name="connsiteY2" fmla="*/ 49012 h 49011"/>
                <a:gd name="connsiteX3" fmla="*/ 29650 w 35775"/>
                <a:gd name="connsiteY3" fmla="*/ 44463 h 49011"/>
                <a:gd name="connsiteX4" fmla="*/ 21809 w 35775"/>
                <a:gd name="connsiteY4" fmla="*/ 32004 h 49011"/>
                <a:gd name="connsiteX5" fmla="*/ 12047 w 35775"/>
                <a:gd name="connsiteY5" fmla="*/ 13327 h 49011"/>
                <a:gd name="connsiteX6" fmla="*/ 0 w 35775"/>
                <a:gd name="connsiteY6" fmla="*/ 30838 h 4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75" h="49011">
                  <a:moveTo>
                    <a:pt x="0" y="30838"/>
                  </a:moveTo>
                  <a:cubicBezTo>
                    <a:pt x="2400" y="19477"/>
                    <a:pt x="5189" y="2332"/>
                    <a:pt x="18791" y="0"/>
                  </a:cubicBezTo>
                  <a:cubicBezTo>
                    <a:pt x="29421" y="14082"/>
                    <a:pt x="29558" y="32918"/>
                    <a:pt x="35776" y="49012"/>
                  </a:cubicBezTo>
                  <a:cubicBezTo>
                    <a:pt x="33696" y="47457"/>
                    <a:pt x="31661" y="45949"/>
                    <a:pt x="29650" y="44463"/>
                  </a:cubicBezTo>
                  <a:cubicBezTo>
                    <a:pt x="26792" y="40439"/>
                    <a:pt x="23980" y="36370"/>
                    <a:pt x="21809" y="32004"/>
                  </a:cubicBezTo>
                  <a:cubicBezTo>
                    <a:pt x="19637" y="25237"/>
                    <a:pt x="17991" y="17876"/>
                    <a:pt x="12047" y="13327"/>
                  </a:cubicBezTo>
                  <a:cubicBezTo>
                    <a:pt x="7338" y="18677"/>
                    <a:pt x="3292" y="24552"/>
                    <a:pt x="0" y="30838"/>
                  </a:cubicBezTo>
                  <a:close/>
                </a:path>
              </a:pathLst>
            </a:custGeom>
            <a:solidFill>
              <a:srgbClr val="C3E2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9" name="Gráfico 6">
              <a:extLst>
                <a:ext uri="{FF2B5EF4-FFF2-40B4-BE49-F238E27FC236}">
                  <a16:creationId xmlns:a16="http://schemas.microsoft.com/office/drawing/2014/main" id="{ABD22105-7244-D46F-F379-150DAF089368}"/>
                </a:ext>
              </a:extLst>
            </p:cNvPr>
            <p:cNvGrpSpPr/>
            <p:nvPr/>
          </p:nvGrpSpPr>
          <p:grpSpPr>
            <a:xfrm>
              <a:off x="9698788" y="2599244"/>
              <a:ext cx="25586" cy="386963"/>
              <a:chOff x="3995150" y="884105"/>
              <a:chExt cx="244602" cy="3699416"/>
            </a:xfrm>
            <a:solidFill>
              <a:srgbClr val="C2E3EB"/>
            </a:solidFill>
          </p:grpSpPr>
          <p:sp>
            <p:nvSpPr>
              <p:cNvPr id="670" name="Forma Livre: Forma 669">
                <a:extLst>
                  <a:ext uri="{FF2B5EF4-FFF2-40B4-BE49-F238E27FC236}">
                    <a16:creationId xmlns:a16="http://schemas.microsoft.com/office/drawing/2014/main" id="{251AACC5-2086-B2CE-9EB0-3568BBDED034}"/>
                  </a:ext>
                </a:extLst>
              </p:cNvPr>
              <p:cNvSpPr/>
              <p:nvPr/>
            </p:nvSpPr>
            <p:spPr>
              <a:xfrm>
                <a:off x="3995150" y="884105"/>
                <a:ext cx="35399" cy="51280"/>
              </a:xfrm>
              <a:custGeom>
                <a:avLst/>
                <a:gdLst>
                  <a:gd name="connsiteX0" fmla="*/ 18517 w 35399"/>
                  <a:gd name="connsiteY0" fmla="*/ 2200 h 51280"/>
                  <a:gd name="connsiteX1" fmla="*/ 31912 w 35399"/>
                  <a:gd name="connsiteY1" fmla="*/ 5903 h 51280"/>
                  <a:gd name="connsiteX2" fmla="*/ 34953 w 35399"/>
                  <a:gd name="connsiteY2" fmla="*/ 33175 h 51280"/>
                  <a:gd name="connsiteX3" fmla="*/ 26175 w 35399"/>
                  <a:gd name="connsiteY3" fmla="*/ 12464 h 51280"/>
                  <a:gd name="connsiteX4" fmla="*/ 10584 w 35399"/>
                  <a:gd name="connsiteY4" fmla="*/ 39987 h 51280"/>
                  <a:gd name="connsiteX5" fmla="*/ 0 w 35399"/>
                  <a:gd name="connsiteY5" fmla="*/ 51280 h 51280"/>
                  <a:gd name="connsiteX6" fmla="*/ 18517 w 35399"/>
                  <a:gd name="connsiteY6" fmla="*/ 2200 h 5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99" h="51280">
                    <a:moveTo>
                      <a:pt x="18517" y="2200"/>
                    </a:moveTo>
                    <a:cubicBezTo>
                      <a:pt x="22677" y="-2464"/>
                      <a:pt x="29672" y="1011"/>
                      <a:pt x="31912" y="5903"/>
                    </a:cubicBezTo>
                    <a:cubicBezTo>
                      <a:pt x="36416" y="14270"/>
                      <a:pt x="35456" y="24031"/>
                      <a:pt x="34953" y="33175"/>
                    </a:cubicBezTo>
                    <a:cubicBezTo>
                      <a:pt x="32918" y="25928"/>
                      <a:pt x="30404" y="18727"/>
                      <a:pt x="26175" y="12464"/>
                    </a:cubicBezTo>
                    <a:cubicBezTo>
                      <a:pt x="18517" y="19985"/>
                      <a:pt x="13602" y="29792"/>
                      <a:pt x="10584" y="39987"/>
                    </a:cubicBezTo>
                    <a:cubicBezTo>
                      <a:pt x="7178" y="43896"/>
                      <a:pt x="3635" y="47645"/>
                      <a:pt x="0" y="51280"/>
                    </a:cubicBezTo>
                    <a:cubicBezTo>
                      <a:pt x="2789" y="34204"/>
                      <a:pt x="3658" y="13767"/>
                      <a:pt x="18517" y="2200"/>
                    </a:cubicBezTo>
                    <a:close/>
                  </a:path>
                </a:pathLst>
              </a:custGeom>
              <a:solidFill>
                <a:srgbClr val="C2E3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orma Livre: Forma 670">
                <a:extLst>
                  <a:ext uri="{FF2B5EF4-FFF2-40B4-BE49-F238E27FC236}">
                    <a16:creationId xmlns:a16="http://schemas.microsoft.com/office/drawing/2014/main" id="{CCE5B85C-8062-2FC1-80A6-FC752E4466EB}"/>
                  </a:ext>
                </a:extLst>
              </p:cNvPr>
              <p:cNvSpPr/>
              <p:nvPr/>
            </p:nvSpPr>
            <p:spPr>
              <a:xfrm>
                <a:off x="4083161" y="4382902"/>
                <a:ext cx="156591" cy="200619"/>
              </a:xfrm>
              <a:custGeom>
                <a:avLst/>
                <a:gdLst>
                  <a:gd name="connsiteX0" fmla="*/ 1097 w 156591"/>
                  <a:gd name="connsiteY0" fmla="*/ 0 h 200619"/>
                  <a:gd name="connsiteX1" fmla="*/ 23089 w 156591"/>
                  <a:gd name="connsiteY1" fmla="*/ 16962 h 200619"/>
                  <a:gd name="connsiteX2" fmla="*/ 67003 w 156591"/>
                  <a:gd name="connsiteY2" fmla="*/ 71209 h 200619"/>
                  <a:gd name="connsiteX3" fmla="*/ 89245 w 156591"/>
                  <a:gd name="connsiteY3" fmla="*/ 92583 h 200619"/>
                  <a:gd name="connsiteX4" fmla="*/ 136428 w 156591"/>
                  <a:gd name="connsiteY4" fmla="*/ 146007 h 200619"/>
                  <a:gd name="connsiteX5" fmla="*/ 128885 w 156591"/>
                  <a:gd name="connsiteY5" fmla="*/ 84651 h 200619"/>
                  <a:gd name="connsiteX6" fmla="*/ 139217 w 156591"/>
                  <a:gd name="connsiteY6" fmla="*/ 114872 h 200619"/>
                  <a:gd name="connsiteX7" fmla="*/ 156591 w 156591"/>
                  <a:gd name="connsiteY7" fmla="*/ 200619 h 200619"/>
                  <a:gd name="connsiteX8" fmla="*/ 137297 w 156591"/>
                  <a:gd name="connsiteY8" fmla="*/ 179839 h 200619"/>
                  <a:gd name="connsiteX9" fmla="*/ 100104 w 156591"/>
                  <a:gd name="connsiteY9" fmla="*/ 120541 h 200619"/>
                  <a:gd name="connsiteX10" fmla="*/ 75621 w 156591"/>
                  <a:gd name="connsiteY10" fmla="*/ 90183 h 200619"/>
                  <a:gd name="connsiteX11" fmla="*/ 52829 w 156591"/>
                  <a:gd name="connsiteY11" fmla="*/ 71917 h 200619"/>
                  <a:gd name="connsiteX12" fmla="*/ 26609 w 156591"/>
                  <a:gd name="connsiteY12" fmla="*/ 31981 h 200619"/>
                  <a:gd name="connsiteX13" fmla="*/ 10013 w 156591"/>
                  <a:gd name="connsiteY13" fmla="*/ 9464 h 200619"/>
                  <a:gd name="connsiteX14" fmla="*/ 2515 w 156591"/>
                  <a:gd name="connsiteY14" fmla="*/ 7452 h 200619"/>
                  <a:gd name="connsiteX15" fmla="*/ 709 w 156591"/>
                  <a:gd name="connsiteY15" fmla="*/ 5006 h 200619"/>
                  <a:gd name="connsiteX16" fmla="*/ 0 w 156591"/>
                  <a:gd name="connsiteY16" fmla="*/ 3132 h 200619"/>
                  <a:gd name="connsiteX17" fmla="*/ 1097 w 156591"/>
                  <a:gd name="connsiteY17" fmla="*/ 0 h 20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6591" h="200619">
                    <a:moveTo>
                      <a:pt x="1097" y="0"/>
                    </a:moveTo>
                    <a:cubicBezTo>
                      <a:pt x="9418" y="4206"/>
                      <a:pt x="16779" y="10058"/>
                      <a:pt x="23089" y="16962"/>
                    </a:cubicBezTo>
                    <a:cubicBezTo>
                      <a:pt x="40073" y="32987"/>
                      <a:pt x="53675" y="52121"/>
                      <a:pt x="67003" y="71209"/>
                    </a:cubicBezTo>
                    <a:cubicBezTo>
                      <a:pt x="72809" y="79850"/>
                      <a:pt x="81564" y="85725"/>
                      <a:pt x="89245" y="92583"/>
                    </a:cubicBezTo>
                    <a:cubicBezTo>
                      <a:pt x="106093" y="109362"/>
                      <a:pt x="119329" y="129502"/>
                      <a:pt x="136428" y="146007"/>
                    </a:cubicBezTo>
                    <a:cubicBezTo>
                      <a:pt x="138394" y="125021"/>
                      <a:pt x="127193" y="105522"/>
                      <a:pt x="128885" y="84651"/>
                    </a:cubicBezTo>
                    <a:cubicBezTo>
                      <a:pt x="133022" y="94457"/>
                      <a:pt x="135788" y="104767"/>
                      <a:pt x="139217" y="114872"/>
                    </a:cubicBezTo>
                    <a:cubicBezTo>
                      <a:pt x="143561" y="143698"/>
                      <a:pt x="156568" y="171038"/>
                      <a:pt x="156591" y="200619"/>
                    </a:cubicBezTo>
                    <a:cubicBezTo>
                      <a:pt x="146121" y="198813"/>
                      <a:pt x="142738" y="187429"/>
                      <a:pt x="137297" y="179839"/>
                    </a:cubicBezTo>
                    <a:cubicBezTo>
                      <a:pt x="124473" y="160294"/>
                      <a:pt x="114826" y="138760"/>
                      <a:pt x="100104" y="120541"/>
                    </a:cubicBezTo>
                    <a:cubicBezTo>
                      <a:pt x="91989" y="110368"/>
                      <a:pt x="85176" y="99075"/>
                      <a:pt x="75621" y="90183"/>
                    </a:cubicBezTo>
                    <a:cubicBezTo>
                      <a:pt x="68488" y="83462"/>
                      <a:pt x="57859" y="80787"/>
                      <a:pt x="52829" y="71917"/>
                    </a:cubicBezTo>
                    <a:cubicBezTo>
                      <a:pt x="44485" y="58339"/>
                      <a:pt x="36187" y="44714"/>
                      <a:pt x="26609" y="31981"/>
                    </a:cubicBezTo>
                    <a:cubicBezTo>
                      <a:pt x="20848" y="24620"/>
                      <a:pt x="16642" y="16071"/>
                      <a:pt x="10013" y="9464"/>
                    </a:cubicBezTo>
                    <a:cubicBezTo>
                      <a:pt x="8115" y="7361"/>
                      <a:pt x="4846" y="7864"/>
                      <a:pt x="2515" y="7452"/>
                    </a:cubicBezTo>
                    <a:cubicBezTo>
                      <a:pt x="2057" y="6835"/>
                      <a:pt x="1143" y="5601"/>
                      <a:pt x="709" y="5006"/>
                    </a:cubicBezTo>
                    <a:cubicBezTo>
                      <a:pt x="526" y="4526"/>
                      <a:pt x="160" y="3612"/>
                      <a:pt x="0" y="3132"/>
                    </a:cubicBezTo>
                    <a:cubicBezTo>
                      <a:pt x="274" y="2355"/>
                      <a:pt x="823" y="777"/>
                      <a:pt x="1097" y="0"/>
                    </a:cubicBezTo>
                    <a:close/>
                  </a:path>
                </a:pathLst>
              </a:custGeom>
              <a:solidFill>
                <a:srgbClr val="C2E3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BD7724D9-FBFC-C94B-5237-C20B3A3C03A2}"/>
                </a:ext>
              </a:extLst>
            </p:cNvPr>
            <p:cNvSpPr/>
            <p:nvPr/>
          </p:nvSpPr>
          <p:spPr>
            <a:xfrm>
              <a:off x="9702798" y="2600388"/>
              <a:ext cx="2587" cy="3268"/>
            </a:xfrm>
            <a:custGeom>
              <a:avLst/>
              <a:gdLst>
                <a:gd name="connsiteX0" fmla="*/ 2926 w 24734"/>
                <a:gd name="connsiteY0" fmla="*/ 17511 h 31247"/>
                <a:gd name="connsiteX1" fmla="*/ 14973 w 24734"/>
                <a:gd name="connsiteY1" fmla="*/ 0 h 31247"/>
                <a:gd name="connsiteX2" fmla="*/ 24734 w 24734"/>
                <a:gd name="connsiteY2" fmla="*/ 18677 h 31247"/>
                <a:gd name="connsiteX3" fmla="*/ 20825 w 24734"/>
                <a:gd name="connsiteY3" fmla="*/ 30587 h 31247"/>
                <a:gd name="connsiteX4" fmla="*/ 0 w 24734"/>
                <a:gd name="connsiteY4" fmla="*/ 29627 h 31247"/>
                <a:gd name="connsiteX5" fmla="*/ 2926 w 24734"/>
                <a:gd name="connsiteY5" fmla="*/ 17511 h 3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34" h="31247">
                  <a:moveTo>
                    <a:pt x="2926" y="17511"/>
                  </a:moveTo>
                  <a:cubicBezTo>
                    <a:pt x="6218" y="11224"/>
                    <a:pt x="10264" y="5349"/>
                    <a:pt x="14973" y="0"/>
                  </a:cubicBezTo>
                  <a:cubicBezTo>
                    <a:pt x="20917" y="4549"/>
                    <a:pt x="22563" y="11910"/>
                    <a:pt x="24734" y="18677"/>
                  </a:cubicBezTo>
                  <a:cubicBezTo>
                    <a:pt x="23363" y="22631"/>
                    <a:pt x="22060" y="26609"/>
                    <a:pt x="20825" y="30587"/>
                  </a:cubicBezTo>
                  <a:cubicBezTo>
                    <a:pt x="13853" y="31570"/>
                    <a:pt x="6766" y="31615"/>
                    <a:pt x="0" y="29627"/>
                  </a:cubicBezTo>
                  <a:cubicBezTo>
                    <a:pt x="1006" y="25603"/>
                    <a:pt x="1989" y="21557"/>
                    <a:pt x="2926" y="17511"/>
                  </a:cubicBezTo>
                  <a:close/>
                </a:path>
              </a:pathLst>
            </a:custGeom>
            <a:solidFill>
              <a:srgbClr val="E6E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CEC6336C-CBEA-2226-C4E6-5A39B3714348}"/>
                </a:ext>
              </a:extLst>
            </p:cNvPr>
            <p:cNvSpPr/>
            <p:nvPr/>
          </p:nvSpPr>
          <p:spPr>
            <a:xfrm>
              <a:off x="9708393" y="2600335"/>
              <a:ext cx="3493" cy="4366"/>
            </a:xfrm>
            <a:custGeom>
              <a:avLst/>
              <a:gdLst>
                <a:gd name="connsiteX0" fmla="*/ 0 w 33398"/>
                <a:gd name="connsiteY0" fmla="*/ 40851 h 41742"/>
                <a:gd name="connsiteX1" fmla="*/ 11750 w 33398"/>
                <a:gd name="connsiteY1" fmla="*/ 0 h 41742"/>
                <a:gd name="connsiteX2" fmla="*/ 27638 w 33398"/>
                <a:gd name="connsiteY2" fmla="*/ 18105 h 41742"/>
                <a:gd name="connsiteX3" fmla="*/ 33398 w 33398"/>
                <a:gd name="connsiteY3" fmla="*/ 37170 h 41742"/>
                <a:gd name="connsiteX4" fmla="*/ 32690 w 33398"/>
                <a:gd name="connsiteY4" fmla="*/ 41742 h 41742"/>
                <a:gd name="connsiteX5" fmla="*/ 16276 w 33398"/>
                <a:gd name="connsiteY5" fmla="*/ 20665 h 41742"/>
                <a:gd name="connsiteX6" fmla="*/ 0 w 33398"/>
                <a:gd name="connsiteY6" fmla="*/ 40851 h 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8" h="41742">
                  <a:moveTo>
                    <a:pt x="0" y="40851"/>
                  </a:moveTo>
                  <a:cubicBezTo>
                    <a:pt x="2766" y="26952"/>
                    <a:pt x="4549" y="12459"/>
                    <a:pt x="11750" y="0"/>
                  </a:cubicBezTo>
                  <a:cubicBezTo>
                    <a:pt x="19088" y="3932"/>
                    <a:pt x="23935" y="10836"/>
                    <a:pt x="27638" y="18105"/>
                  </a:cubicBezTo>
                  <a:cubicBezTo>
                    <a:pt x="30130" y="24254"/>
                    <a:pt x="31913" y="30678"/>
                    <a:pt x="33398" y="37170"/>
                  </a:cubicBezTo>
                  <a:lnTo>
                    <a:pt x="32690" y="41742"/>
                  </a:lnTo>
                  <a:cubicBezTo>
                    <a:pt x="27752" y="34313"/>
                    <a:pt x="22929" y="26700"/>
                    <a:pt x="16276" y="20665"/>
                  </a:cubicBezTo>
                  <a:cubicBezTo>
                    <a:pt x="9601" y="26335"/>
                    <a:pt x="5166" y="33924"/>
                    <a:pt x="0" y="40851"/>
                  </a:cubicBezTo>
                  <a:close/>
                </a:path>
              </a:pathLst>
            </a:custGeom>
            <a:solidFill>
              <a:srgbClr val="72B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876CC5CD-D242-D965-CAB3-806E67BCC024}"/>
                </a:ext>
              </a:extLst>
            </p:cNvPr>
            <p:cNvSpPr/>
            <p:nvPr/>
          </p:nvSpPr>
          <p:spPr>
            <a:xfrm>
              <a:off x="9699405" y="2600548"/>
              <a:ext cx="3101" cy="4522"/>
            </a:xfrm>
            <a:custGeom>
              <a:avLst/>
              <a:gdLst>
                <a:gd name="connsiteX0" fmla="*/ 4686 w 29649"/>
                <a:gd name="connsiteY0" fmla="*/ 27523 h 43228"/>
                <a:gd name="connsiteX1" fmla="*/ 20277 w 29649"/>
                <a:gd name="connsiteY1" fmla="*/ 0 h 43228"/>
                <a:gd name="connsiteX2" fmla="*/ 29055 w 29649"/>
                <a:gd name="connsiteY2" fmla="*/ 20711 h 43228"/>
                <a:gd name="connsiteX3" fmla="*/ 29649 w 29649"/>
                <a:gd name="connsiteY3" fmla="*/ 30427 h 43228"/>
                <a:gd name="connsiteX4" fmla="*/ 0 w 29649"/>
                <a:gd name="connsiteY4" fmla="*/ 43228 h 43228"/>
                <a:gd name="connsiteX5" fmla="*/ 4686 w 29649"/>
                <a:gd name="connsiteY5" fmla="*/ 27523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9" h="43228">
                  <a:moveTo>
                    <a:pt x="4686" y="27523"/>
                  </a:moveTo>
                  <a:cubicBezTo>
                    <a:pt x="7704" y="17328"/>
                    <a:pt x="12619" y="7521"/>
                    <a:pt x="20277" y="0"/>
                  </a:cubicBezTo>
                  <a:cubicBezTo>
                    <a:pt x="24506" y="6264"/>
                    <a:pt x="27021" y="13465"/>
                    <a:pt x="29055" y="20711"/>
                  </a:cubicBezTo>
                  <a:cubicBezTo>
                    <a:pt x="29192" y="23934"/>
                    <a:pt x="29398" y="27181"/>
                    <a:pt x="29649" y="30427"/>
                  </a:cubicBezTo>
                  <a:cubicBezTo>
                    <a:pt x="19500" y="34130"/>
                    <a:pt x="9830" y="38862"/>
                    <a:pt x="0" y="43228"/>
                  </a:cubicBezTo>
                  <a:cubicBezTo>
                    <a:pt x="2263" y="38222"/>
                    <a:pt x="4252" y="33033"/>
                    <a:pt x="4686" y="27523"/>
                  </a:cubicBezTo>
                  <a:close/>
                </a:path>
              </a:pathLst>
            </a:custGeom>
            <a:solidFill>
              <a:srgbClr val="ECF0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4D4855B-563C-75F2-1497-C735BE3F0CF3}"/>
                </a:ext>
              </a:extLst>
            </p:cNvPr>
            <p:cNvSpPr/>
            <p:nvPr/>
          </p:nvSpPr>
          <p:spPr>
            <a:xfrm>
              <a:off x="9711284" y="2601031"/>
              <a:ext cx="4275" cy="6246"/>
            </a:xfrm>
            <a:custGeom>
              <a:avLst/>
              <a:gdLst>
                <a:gd name="connsiteX0" fmla="*/ 2629 w 40873"/>
                <a:gd name="connsiteY0" fmla="*/ 0 h 59710"/>
                <a:gd name="connsiteX1" fmla="*/ 17648 w 40873"/>
                <a:gd name="connsiteY1" fmla="*/ 9487 h 59710"/>
                <a:gd name="connsiteX2" fmla="*/ 27843 w 40873"/>
                <a:gd name="connsiteY2" fmla="*/ 24277 h 59710"/>
                <a:gd name="connsiteX3" fmla="*/ 33307 w 40873"/>
                <a:gd name="connsiteY3" fmla="*/ 20300 h 59710"/>
                <a:gd name="connsiteX4" fmla="*/ 40874 w 40873"/>
                <a:gd name="connsiteY4" fmla="*/ 32278 h 59710"/>
                <a:gd name="connsiteX5" fmla="*/ 33581 w 40873"/>
                <a:gd name="connsiteY5" fmla="*/ 59710 h 59710"/>
                <a:gd name="connsiteX6" fmla="*/ 11956 w 40873"/>
                <a:gd name="connsiteY6" fmla="*/ 32393 h 59710"/>
                <a:gd name="connsiteX7" fmla="*/ 7750 w 40873"/>
                <a:gd name="connsiteY7" fmla="*/ 37308 h 59710"/>
                <a:gd name="connsiteX8" fmla="*/ 5760 w 40873"/>
                <a:gd name="connsiteY8" fmla="*/ 30518 h 59710"/>
                <a:gd name="connsiteX9" fmla="*/ 0 w 40873"/>
                <a:gd name="connsiteY9" fmla="*/ 11453 h 59710"/>
                <a:gd name="connsiteX10" fmla="*/ 2629 w 40873"/>
                <a:gd name="connsiteY10" fmla="*/ 0 h 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73" h="59710">
                  <a:moveTo>
                    <a:pt x="2629" y="0"/>
                  </a:moveTo>
                  <a:cubicBezTo>
                    <a:pt x="7475" y="3360"/>
                    <a:pt x="13007" y="5738"/>
                    <a:pt x="17648" y="9487"/>
                  </a:cubicBezTo>
                  <a:cubicBezTo>
                    <a:pt x="21671" y="13945"/>
                    <a:pt x="24483" y="19294"/>
                    <a:pt x="27843" y="24277"/>
                  </a:cubicBezTo>
                  <a:cubicBezTo>
                    <a:pt x="29626" y="22929"/>
                    <a:pt x="31433" y="21603"/>
                    <a:pt x="33307" y="20300"/>
                  </a:cubicBezTo>
                  <a:cubicBezTo>
                    <a:pt x="35844" y="24254"/>
                    <a:pt x="38405" y="28232"/>
                    <a:pt x="40874" y="32278"/>
                  </a:cubicBezTo>
                  <a:cubicBezTo>
                    <a:pt x="34244" y="39754"/>
                    <a:pt x="35204" y="50475"/>
                    <a:pt x="33581" y="59710"/>
                  </a:cubicBezTo>
                  <a:cubicBezTo>
                    <a:pt x="26289" y="50658"/>
                    <a:pt x="18174" y="42268"/>
                    <a:pt x="11956" y="32393"/>
                  </a:cubicBezTo>
                  <a:cubicBezTo>
                    <a:pt x="10493" y="34016"/>
                    <a:pt x="9098" y="35662"/>
                    <a:pt x="7750" y="37308"/>
                  </a:cubicBezTo>
                  <a:cubicBezTo>
                    <a:pt x="7018" y="35044"/>
                    <a:pt x="6355" y="32781"/>
                    <a:pt x="5760" y="30518"/>
                  </a:cubicBezTo>
                  <a:cubicBezTo>
                    <a:pt x="4275" y="24026"/>
                    <a:pt x="2492" y="17602"/>
                    <a:pt x="0" y="11453"/>
                  </a:cubicBezTo>
                  <a:cubicBezTo>
                    <a:pt x="823" y="7635"/>
                    <a:pt x="1692" y="3818"/>
                    <a:pt x="2629" y="0"/>
                  </a:cubicBezTo>
                  <a:close/>
                </a:path>
              </a:pathLst>
            </a:custGeom>
            <a:solidFill>
              <a:srgbClr val="2B9F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3FBAA353-0AB9-D090-5977-5974A4B67F5F}"/>
                </a:ext>
              </a:extLst>
            </p:cNvPr>
            <p:cNvSpPr/>
            <p:nvPr/>
          </p:nvSpPr>
          <p:spPr>
            <a:xfrm>
              <a:off x="9662763" y="2602009"/>
              <a:ext cx="17274" cy="4807"/>
            </a:xfrm>
            <a:custGeom>
              <a:avLst/>
              <a:gdLst>
                <a:gd name="connsiteX0" fmla="*/ 136406 w 165140"/>
                <a:gd name="connsiteY0" fmla="*/ 895 h 45951"/>
                <a:gd name="connsiteX1" fmla="*/ 151265 w 165140"/>
                <a:gd name="connsiteY1" fmla="*/ 5421 h 45951"/>
                <a:gd name="connsiteX2" fmla="*/ 163220 w 165140"/>
                <a:gd name="connsiteY2" fmla="*/ 780 h 45951"/>
                <a:gd name="connsiteX3" fmla="*/ 164341 w 165140"/>
                <a:gd name="connsiteY3" fmla="*/ 23869 h 45951"/>
                <a:gd name="connsiteX4" fmla="*/ 163929 w 165140"/>
                <a:gd name="connsiteY4" fmla="*/ 26475 h 45951"/>
                <a:gd name="connsiteX5" fmla="*/ 157483 w 165140"/>
                <a:gd name="connsiteY5" fmla="*/ 31481 h 45951"/>
                <a:gd name="connsiteX6" fmla="*/ 158991 w 165140"/>
                <a:gd name="connsiteY6" fmla="*/ 24898 h 45951"/>
                <a:gd name="connsiteX7" fmla="*/ 161049 w 165140"/>
                <a:gd name="connsiteY7" fmla="*/ 14176 h 45951"/>
                <a:gd name="connsiteX8" fmla="*/ 146876 w 165140"/>
                <a:gd name="connsiteY8" fmla="*/ 17079 h 45951"/>
                <a:gd name="connsiteX9" fmla="*/ 135903 w 165140"/>
                <a:gd name="connsiteY9" fmla="*/ 11867 h 45951"/>
                <a:gd name="connsiteX10" fmla="*/ 84422 w 165140"/>
                <a:gd name="connsiteY10" fmla="*/ 26726 h 45951"/>
                <a:gd name="connsiteX11" fmla="*/ 54841 w 165140"/>
                <a:gd name="connsiteY11" fmla="*/ 26818 h 45951"/>
                <a:gd name="connsiteX12" fmla="*/ 10744 w 165140"/>
                <a:gd name="connsiteY12" fmla="*/ 43048 h 45951"/>
                <a:gd name="connsiteX13" fmla="*/ 4480 w 165140"/>
                <a:gd name="connsiteY13" fmla="*/ 45952 h 45951"/>
                <a:gd name="connsiteX14" fmla="*/ 229 w 165140"/>
                <a:gd name="connsiteY14" fmla="*/ 41197 h 45951"/>
                <a:gd name="connsiteX15" fmla="*/ 0 w 165140"/>
                <a:gd name="connsiteY15" fmla="*/ 40945 h 45951"/>
                <a:gd name="connsiteX16" fmla="*/ 49583 w 165140"/>
                <a:gd name="connsiteY16" fmla="*/ 18771 h 45951"/>
                <a:gd name="connsiteX17" fmla="*/ 81862 w 165140"/>
                <a:gd name="connsiteY17" fmla="*/ 10519 h 45951"/>
                <a:gd name="connsiteX18" fmla="*/ 80467 w 165140"/>
                <a:gd name="connsiteY18" fmla="*/ 24052 h 45951"/>
                <a:gd name="connsiteX19" fmla="*/ 136406 w 165140"/>
                <a:gd name="connsiteY19" fmla="*/ 895 h 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40" h="45951">
                  <a:moveTo>
                    <a:pt x="136406" y="895"/>
                  </a:moveTo>
                  <a:cubicBezTo>
                    <a:pt x="141938" y="-2214"/>
                    <a:pt x="146396" y="3638"/>
                    <a:pt x="151265" y="5421"/>
                  </a:cubicBezTo>
                  <a:cubicBezTo>
                    <a:pt x="155494" y="4666"/>
                    <a:pt x="159266" y="2426"/>
                    <a:pt x="163220" y="780"/>
                  </a:cubicBezTo>
                  <a:cubicBezTo>
                    <a:pt x="166375" y="8095"/>
                    <a:pt x="164798" y="16188"/>
                    <a:pt x="164341" y="23869"/>
                  </a:cubicBezTo>
                  <a:cubicBezTo>
                    <a:pt x="164226" y="24509"/>
                    <a:pt x="164021" y="25812"/>
                    <a:pt x="163929" y="26475"/>
                  </a:cubicBezTo>
                  <a:cubicBezTo>
                    <a:pt x="161712" y="28121"/>
                    <a:pt x="159563" y="29790"/>
                    <a:pt x="157483" y="31481"/>
                  </a:cubicBezTo>
                  <a:cubicBezTo>
                    <a:pt x="157848" y="29835"/>
                    <a:pt x="158603" y="26543"/>
                    <a:pt x="158991" y="24898"/>
                  </a:cubicBezTo>
                  <a:cubicBezTo>
                    <a:pt x="159723" y="21331"/>
                    <a:pt x="160340" y="17742"/>
                    <a:pt x="161049" y="14176"/>
                  </a:cubicBezTo>
                  <a:cubicBezTo>
                    <a:pt x="156271" y="15136"/>
                    <a:pt x="151585" y="16119"/>
                    <a:pt x="146876" y="17079"/>
                  </a:cubicBezTo>
                  <a:cubicBezTo>
                    <a:pt x="143447" y="14976"/>
                    <a:pt x="140429" y="9673"/>
                    <a:pt x="135903" y="11867"/>
                  </a:cubicBezTo>
                  <a:cubicBezTo>
                    <a:pt x="119512" y="18817"/>
                    <a:pt x="102778" y="27686"/>
                    <a:pt x="84422" y="26726"/>
                  </a:cubicBezTo>
                  <a:cubicBezTo>
                    <a:pt x="74546" y="26223"/>
                    <a:pt x="64671" y="27755"/>
                    <a:pt x="54841" y="26818"/>
                  </a:cubicBezTo>
                  <a:cubicBezTo>
                    <a:pt x="38588" y="24509"/>
                    <a:pt x="22974" y="33127"/>
                    <a:pt x="10744" y="43048"/>
                  </a:cubicBezTo>
                  <a:cubicBezTo>
                    <a:pt x="8618" y="44008"/>
                    <a:pt x="6515" y="44991"/>
                    <a:pt x="4480" y="45952"/>
                  </a:cubicBezTo>
                  <a:cubicBezTo>
                    <a:pt x="3406" y="44763"/>
                    <a:pt x="1280" y="42385"/>
                    <a:pt x="229" y="41197"/>
                  </a:cubicBezTo>
                  <a:lnTo>
                    <a:pt x="0" y="40945"/>
                  </a:lnTo>
                  <a:cubicBezTo>
                    <a:pt x="16642" y="33836"/>
                    <a:pt x="32918" y="25881"/>
                    <a:pt x="49583" y="18771"/>
                  </a:cubicBezTo>
                  <a:cubicBezTo>
                    <a:pt x="61333" y="23457"/>
                    <a:pt x="71186" y="13765"/>
                    <a:pt x="81862" y="10519"/>
                  </a:cubicBezTo>
                  <a:cubicBezTo>
                    <a:pt x="81382" y="15022"/>
                    <a:pt x="80902" y="19548"/>
                    <a:pt x="80467" y="24052"/>
                  </a:cubicBezTo>
                  <a:cubicBezTo>
                    <a:pt x="100835" y="21011"/>
                    <a:pt x="117935" y="9010"/>
                    <a:pt x="136406" y="895"/>
                  </a:cubicBezTo>
                  <a:close/>
                </a:path>
              </a:pathLst>
            </a:custGeom>
            <a:solidFill>
              <a:srgbClr val="97D2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BD018813-8521-0F8F-F8FF-2A136A1DB519}"/>
                </a:ext>
              </a:extLst>
            </p:cNvPr>
            <p:cNvSpPr/>
            <p:nvPr/>
          </p:nvSpPr>
          <p:spPr>
            <a:xfrm>
              <a:off x="9695364" y="2602342"/>
              <a:ext cx="14156" cy="7735"/>
            </a:xfrm>
            <a:custGeom>
              <a:avLst/>
              <a:gdLst>
                <a:gd name="connsiteX0" fmla="*/ 95806 w 135331"/>
                <a:gd name="connsiteY0" fmla="*/ 0 h 73952"/>
                <a:gd name="connsiteX1" fmla="*/ 103647 w 135331"/>
                <a:gd name="connsiteY1" fmla="*/ 12459 h 73952"/>
                <a:gd name="connsiteX2" fmla="*/ 122735 w 135331"/>
                <a:gd name="connsiteY2" fmla="*/ 30907 h 73952"/>
                <a:gd name="connsiteX3" fmla="*/ 135331 w 135331"/>
                <a:gd name="connsiteY3" fmla="*/ 29078 h 73952"/>
                <a:gd name="connsiteX4" fmla="*/ 127010 w 135331"/>
                <a:gd name="connsiteY4" fmla="*/ 41559 h 73952"/>
                <a:gd name="connsiteX5" fmla="*/ 87828 w 135331"/>
                <a:gd name="connsiteY5" fmla="*/ 52647 h 73952"/>
                <a:gd name="connsiteX6" fmla="*/ 70089 w 135331"/>
                <a:gd name="connsiteY6" fmla="*/ 55550 h 73952"/>
                <a:gd name="connsiteX7" fmla="*/ 0 w 135331"/>
                <a:gd name="connsiteY7" fmla="*/ 73952 h 73952"/>
                <a:gd name="connsiteX8" fmla="*/ 1737 w 135331"/>
                <a:gd name="connsiteY8" fmla="*/ 50658 h 73952"/>
                <a:gd name="connsiteX9" fmla="*/ 32301 w 135331"/>
                <a:gd name="connsiteY9" fmla="*/ 32484 h 73952"/>
                <a:gd name="connsiteX10" fmla="*/ 31433 w 135331"/>
                <a:gd name="connsiteY10" fmla="*/ 30107 h 73952"/>
                <a:gd name="connsiteX11" fmla="*/ 32736 w 135331"/>
                <a:gd name="connsiteY11" fmla="*/ 21671 h 73952"/>
                <a:gd name="connsiteX12" fmla="*/ 43320 w 135331"/>
                <a:gd name="connsiteY12" fmla="*/ 10378 h 73952"/>
                <a:gd name="connsiteX13" fmla="*/ 38633 w 135331"/>
                <a:gd name="connsiteY13" fmla="*/ 26083 h 73952"/>
                <a:gd name="connsiteX14" fmla="*/ 68283 w 135331"/>
                <a:gd name="connsiteY14" fmla="*/ 13282 h 73952"/>
                <a:gd name="connsiteX15" fmla="*/ 71072 w 135331"/>
                <a:gd name="connsiteY15" fmla="*/ 10950 h 73952"/>
                <a:gd name="connsiteX16" fmla="*/ 91897 w 135331"/>
                <a:gd name="connsiteY16" fmla="*/ 11910 h 73952"/>
                <a:gd name="connsiteX17" fmla="*/ 95806 w 135331"/>
                <a:gd name="connsiteY17" fmla="*/ 0 h 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331" h="73952">
                  <a:moveTo>
                    <a:pt x="95806" y="0"/>
                  </a:moveTo>
                  <a:cubicBezTo>
                    <a:pt x="97978" y="4366"/>
                    <a:pt x="100790" y="8435"/>
                    <a:pt x="103647" y="12459"/>
                  </a:cubicBezTo>
                  <a:cubicBezTo>
                    <a:pt x="106642" y="20528"/>
                    <a:pt x="112357" y="32918"/>
                    <a:pt x="122735" y="30907"/>
                  </a:cubicBezTo>
                  <a:cubicBezTo>
                    <a:pt x="126850" y="29992"/>
                    <a:pt x="131034" y="29009"/>
                    <a:pt x="135331" y="29078"/>
                  </a:cubicBezTo>
                  <a:cubicBezTo>
                    <a:pt x="135331" y="34381"/>
                    <a:pt x="131765" y="39411"/>
                    <a:pt x="127010" y="41559"/>
                  </a:cubicBezTo>
                  <a:cubicBezTo>
                    <a:pt x="114643" y="47457"/>
                    <a:pt x="100904" y="49126"/>
                    <a:pt x="87828" y="52647"/>
                  </a:cubicBezTo>
                  <a:cubicBezTo>
                    <a:pt x="81999" y="54247"/>
                    <a:pt x="76078" y="55595"/>
                    <a:pt x="70089" y="55550"/>
                  </a:cubicBezTo>
                  <a:cubicBezTo>
                    <a:pt x="45263" y="54064"/>
                    <a:pt x="22997" y="66728"/>
                    <a:pt x="0" y="73952"/>
                  </a:cubicBezTo>
                  <a:cubicBezTo>
                    <a:pt x="1257" y="66248"/>
                    <a:pt x="1943" y="58453"/>
                    <a:pt x="1737" y="50658"/>
                  </a:cubicBezTo>
                  <a:cubicBezTo>
                    <a:pt x="11201" y="43434"/>
                    <a:pt x="22266" y="38839"/>
                    <a:pt x="32301" y="32484"/>
                  </a:cubicBezTo>
                  <a:cubicBezTo>
                    <a:pt x="32096" y="31890"/>
                    <a:pt x="31661" y="30701"/>
                    <a:pt x="31433" y="30107"/>
                  </a:cubicBezTo>
                  <a:cubicBezTo>
                    <a:pt x="31730" y="27272"/>
                    <a:pt x="32233" y="24483"/>
                    <a:pt x="32736" y="21671"/>
                  </a:cubicBezTo>
                  <a:cubicBezTo>
                    <a:pt x="36370" y="18037"/>
                    <a:pt x="39914" y="14288"/>
                    <a:pt x="43320" y="10378"/>
                  </a:cubicBezTo>
                  <a:cubicBezTo>
                    <a:pt x="42885" y="15888"/>
                    <a:pt x="40897" y="21077"/>
                    <a:pt x="38633" y="26083"/>
                  </a:cubicBezTo>
                  <a:cubicBezTo>
                    <a:pt x="48463" y="21717"/>
                    <a:pt x="58133" y="16985"/>
                    <a:pt x="68283" y="13282"/>
                  </a:cubicBezTo>
                  <a:cubicBezTo>
                    <a:pt x="69174" y="12527"/>
                    <a:pt x="70112" y="11750"/>
                    <a:pt x="71072" y="10950"/>
                  </a:cubicBezTo>
                  <a:cubicBezTo>
                    <a:pt x="77838" y="12939"/>
                    <a:pt x="84925" y="12893"/>
                    <a:pt x="91897" y="11910"/>
                  </a:cubicBezTo>
                  <a:cubicBezTo>
                    <a:pt x="93132" y="7932"/>
                    <a:pt x="94435" y="3955"/>
                    <a:pt x="95806" y="0"/>
                  </a:cubicBezTo>
                  <a:close/>
                </a:path>
              </a:pathLst>
            </a:custGeom>
            <a:solidFill>
              <a:srgbClr val="D6DC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CA45383-D95B-7A98-1C1D-A1909A164692}"/>
                </a:ext>
              </a:extLst>
            </p:cNvPr>
            <p:cNvSpPr/>
            <p:nvPr/>
          </p:nvSpPr>
          <p:spPr>
            <a:xfrm>
              <a:off x="9706205" y="2602497"/>
              <a:ext cx="5736" cy="3639"/>
            </a:xfrm>
            <a:custGeom>
              <a:avLst/>
              <a:gdLst>
                <a:gd name="connsiteX0" fmla="*/ 20917 w 54841"/>
                <a:gd name="connsiteY0" fmla="*/ 20185 h 34792"/>
                <a:gd name="connsiteX1" fmla="*/ 37193 w 54841"/>
                <a:gd name="connsiteY1" fmla="*/ 0 h 34792"/>
                <a:gd name="connsiteX2" fmla="*/ 53607 w 54841"/>
                <a:gd name="connsiteY2" fmla="*/ 21077 h 34792"/>
                <a:gd name="connsiteX3" fmla="*/ 54841 w 54841"/>
                <a:gd name="connsiteY3" fmla="*/ 34793 h 34792"/>
                <a:gd name="connsiteX4" fmla="*/ 38885 w 54841"/>
                <a:gd name="connsiteY4" fmla="*/ 11361 h 34792"/>
                <a:gd name="connsiteX5" fmla="*/ 19088 w 54841"/>
                <a:gd name="connsiteY5" fmla="*/ 29421 h 34792"/>
                <a:gd name="connsiteX6" fmla="*/ 0 w 54841"/>
                <a:gd name="connsiteY6" fmla="*/ 10973 h 34792"/>
                <a:gd name="connsiteX7" fmla="*/ 6126 w 54841"/>
                <a:gd name="connsiteY7" fmla="*/ 15522 h 34792"/>
                <a:gd name="connsiteX8" fmla="*/ 13099 w 54841"/>
                <a:gd name="connsiteY8" fmla="*/ 23432 h 34792"/>
                <a:gd name="connsiteX9" fmla="*/ 15042 w 54841"/>
                <a:gd name="connsiteY9" fmla="*/ 25283 h 34792"/>
                <a:gd name="connsiteX10" fmla="*/ 20917 w 54841"/>
                <a:gd name="connsiteY10" fmla="*/ 20185 h 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841" h="34792">
                  <a:moveTo>
                    <a:pt x="20917" y="20185"/>
                  </a:moveTo>
                  <a:cubicBezTo>
                    <a:pt x="26083" y="13259"/>
                    <a:pt x="30518" y="5669"/>
                    <a:pt x="37193" y="0"/>
                  </a:cubicBezTo>
                  <a:cubicBezTo>
                    <a:pt x="43845" y="6035"/>
                    <a:pt x="48669" y="13647"/>
                    <a:pt x="53607" y="21077"/>
                  </a:cubicBezTo>
                  <a:cubicBezTo>
                    <a:pt x="54041" y="25649"/>
                    <a:pt x="54452" y="30198"/>
                    <a:pt x="54841" y="34793"/>
                  </a:cubicBezTo>
                  <a:cubicBezTo>
                    <a:pt x="49194" y="27203"/>
                    <a:pt x="45377" y="18265"/>
                    <a:pt x="38885" y="11361"/>
                  </a:cubicBezTo>
                  <a:cubicBezTo>
                    <a:pt x="28575" y="10561"/>
                    <a:pt x="25375" y="23386"/>
                    <a:pt x="19088" y="29421"/>
                  </a:cubicBezTo>
                  <a:cubicBezTo>
                    <a:pt x="8710" y="31433"/>
                    <a:pt x="2995" y="19042"/>
                    <a:pt x="0" y="10973"/>
                  </a:cubicBezTo>
                  <a:cubicBezTo>
                    <a:pt x="2012" y="12459"/>
                    <a:pt x="4046" y="13967"/>
                    <a:pt x="6126" y="15522"/>
                  </a:cubicBezTo>
                  <a:cubicBezTo>
                    <a:pt x="8252" y="18288"/>
                    <a:pt x="10493" y="21008"/>
                    <a:pt x="13099" y="23432"/>
                  </a:cubicBezTo>
                  <a:lnTo>
                    <a:pt x="15042" y="25283"/>
                  </a:lnTo>
                  <a:cubicBezTo>
                    <a:pt x="17031" y="23660"/>
                    <a:pt x="19179" y="22151"/>
                    <a:pt x="20917" y="20185"/>
                  </a:cubicBezTo>
                  <a:close/>
                </a:path>
              </a:pathLst>
            </a:custGeom>
            <a:solidFill>
              <a:srgbClr val="A8C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7" name="Gráfico 6">
              <a:extLst>
                <a:ext uri="{FF2B5EF4-FFF2-40B4-BE49-F238E27FC236}">
                  <a16:creationId xmlns:a16="http://schemas.microsoft.com/office/drawing/2014/main" id="{AD17A51B-3E6C-0D85-71E9-67D51D9D63E8}"/>
                </a:ext>
              </a:extLst>
            </p:cNvPr>
            <p:cNvGrpSpPr/>
            <p:nvPr/>
          </p:nvGrpSpPr>
          <p:grpSpPr>
            <a:xfrm>
              <a:off x="9514803" y="2603196"/>
              <a:ext cx="164805" cy="228521"/>
              <a:chOff x="2236233" y="921879"/>
              <a:chExt cx="1575556" cy="2184690"/>
            </a:xfrm>
            <a:solidFill>
              <a:srgbClr val="CBE6ED"/>
            </a:solidFill>
          </p:grpSpPr>
          <p:sp>
            <p:nvSpPr>
              <p:cNvPr id="668" name="Forma Livre: Forma 667">
                <a:extLst>
                  <a:ext uri="{FF2B5EF4-FFF2-40B4-BE49-F238E27FC236}">
                    <a16:creationId xmlns:a16="http://schemas.microsoft.com/office/drawing/2014/main" id="{EE0F9EF4-7C04-7E14-F254-890D0B2F3B9E}"/>
                  </a:ext>
                </a:extLst>
              </p:cNvPr>
              <p:cNvSpPr/>
              <p:nvPr/>
            </p:nvSpPr>
            <p:spPr>
              <a:xfrm>
                <a:off x="3661486" y="921879"/>
                <a:ext cx="150304" cy="31703"/>
              </a:xfrm>
              <a:custGeom>
                <a:avLst/>
                <a:gdLst>
                  <a:gd name="connsiteX0" fmla="*/ 125159 w 150304"/>
                  <a:gd name="connsiteY0" fmla="*/ 522 h 31703"/>
                  <a:gd name="connsiteX1" fmla="*/ 136131 w 150304"/>
                  <a:gd name="connsiteY1" fmla="*/ 5734 h 31703"/>
                  <a:gd name="connsiteX2" fmla="*/ 150305 w 150304"/>
                  <a:gd name="connsiteY2" fmla="*/ 2831 h 31703"/>
                  <a:gd name="connsiteX3" fmla="*/ 148247 w 150304"/>
                  <a:gd name="connsiteY3" fmla="*/ 13552 h 31703"/>
                  <a:gd name="connsiteX4" fmla="*/ 146259 w 150304"/>
                  <a:gd name="connsiteY4" fmla="*/ 9026 h 31703"/>
                  <a:gd name="connsiteX5" fmla="*/ 123490 w 150304"/>
                  <a:gd name="connsiteY5" fmla="*/ 12523 h 31703"/>
                  <a:gd name="connsiteX6" fmla="*/ 71598 w 150304"/>
                  <a:gd name="connsiteY6" fmla="*/ 27588 h 31703"/>
                  <a:gd name="connsiteX7" fmla="*/ 29009 w 150304"/>
                  <a:gd name="connsiteY7" fmla="*/ 23542 h 31703"/>
                  <a:gd name="connsiteX8" fmla="*/ 0 w 150304"/>
                  <a:gd name="connsiteY8" fmla="*/ 31703 h 31703"/>
                  <a:gd name="connsiteX9" fmla="*/ 44097 w 150304"/>
                  <a:gd name="connsiteY9" fmla="*/ 15472 h 31703"/>
                  <a:gd name="connsiteX10" fmla="*/ 73678 w 150304"/>
                  <a:gd name="connsiteY10" fmla="*/ 15381 h 31703"/>
                  <a:gd name="connsiteX11" fmla="*/ 125159 w 150304"/>
                  <a:gd name="connsiteY11" fmla="*/ 522 h 3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304" h="31703">
                    <a:moveTo>
                      <a:pt x="125159" y="522"/>
                    </a:moveTo>
                    <a:cubicBezTo>
                      <a:pt x="129685" y="-1673"/>
                      <a:pt x="132702" y="3631"/>
                      <a:pt x="136131" y="5734"/>
                    </a:cubicBezTo>
                    <a:cubicBezTo>
                      <a:pt x="140841" y="4774"/>
                      <a:pt x="145527" y="3791"/>
                      <a:pt x="150305" y="2831"/>
                    </a:cubicBezTo>
                    <a:cubicBezTo>
                      <a:pt x="149596" y="6397"/>
                      <a:pt x="148979" y="9986"/>
                      <a:pt x="148247" y="13552"/>
                    </a:cubicBezTo>
                    <a:cubicBezTo>
                      <a:pt x="147744" y="12432"/>
                      <a:pt x="146761" y="10169"/>
                      <a:pt x="146259" y="9026"/>
                    </a:cubicBezTo>
                    <a:cubicBezTo>
                      <a:pt x="138509" y="8660"/>
                      <a:pt x="130439" y="8683"/>
                      <a:pt x="123490" y="12523"/>
                    </a:cubicBezTo>
                    <a:cubicBezTo>
                      <a:pt x="107305" y="20662"/>
                      <a:pt x="89657" y="26034"/>
                      <a:pt x="71598" y="27588"/>
                    </a:cubicBezTo>
                    <a:cubicBezTo>
                      <a:pt x="57150" y="28846"/>
                      <a:pt x="43434" y="19633"/>
                      <a:pt x="29009" y="23542"/>
                    </a:cubicBezTo>
                    <a:cubicBezTo>
                      <a:pt x="19431" y="26628"/>
                      <a:pt x="10058" y="30560"/>
                      <a:pt x="0" y="31703"/>
                    </a:cubicBezTo>
                    <a:cubicBezTo>
                      <a:pt x="12230" y="21782"/>
                      <a:pt x="27844" y="13164"/>
                      <a:pt x="44097" y="15472"/>
                    </a:cubicBezTo>
                    <a:cubicBezTo>
                      <a:pt x="53927" y="16410"/>
                      <a:pt x="63802" y="14878"/>
                      <a:pt x="73678" y="15381"/>
                    </a:cubicBezTo>
                    <a:cubicBezTo>
                      <a:pt x="92034" y="16341"/>
                      <a:pt x="108768" y="7471"/>
                      <a:pt x="125159" y="522"/>
                    </a:cubicBezTo>
                    <a:close/>
                  </a:path>
                </a:pathLst>
              </a:custGeom>
              <a:solidFill>
                <a:srgbClr val="CBE6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orma Livre: Forma 668">
                <a:extLst>
                  <a:ext uri="{FF2B5EF4-FFF2-40B4-BE49-F238E27FC236}">
                    <a16:creationId xmlns:a16="http://schemas.microsoft.com/office/drawing/2014/main" id="{A2C936D1-B90E-B84D-85C8-62724C802068}"/>
                  </a:ext>
                </a:extLst>
              </p:cNvPr>
              <p:cNvSpPr/>
              <p:nvPr/>
            </p:nvSpPr>
            <p:spPr>
              <a:xfrm>
                <a:off x="2236233" y="2914421"/>
                <a:ext cx="265541" cy="192147"/>
              </a:xfrm>
              <a:custGeom>
                <a:avLst/>
                <a:gdLst>
                  <a:gd name="connsiteX0" fmla="*/ 112563 w 265541"/>
                  <a:gd name="connsiteY0" fmla="*/ 17762 h 192147"/>
                  <a:gd name="connsiteX1" fmla="*/ 125250 w 265541"/>
                  <a:gd name="connsiteY1" fmla="*/ 0 h 192147"/>
                  <a:gd name="connsiteX2" fmla="*/ 160889 w 265541"/>
                  <a:gd name="connsiteY2" fmla="*/ 12367 h 192147"/>
                  <a:gd name="connsiteX3" fmla="*/ 239253 w 265541"/>
                  <a:gd name="connsiteY3" fmla="*/ 43297 h 192147"/>
                  <a:gd name="connsiteX4" fmla="*/ 261518 w 265541"/>
                  <a:gd name="connsiteY4" fmla="*/ 10173 h 192147"/>
                  <a:gd name="connsiteX5" fmla="*/ 265542 w 265541"/>
                  <a:gd name="connsiteY5" fmla="*/ 13922 h 192147"/>
                  <a:gd name="connsiteX6" fmla="*/ 264170 w 265541"/>
                  <a:gd name="connsiteY6" fmla="*/ 17694 h 192147"/>
                  <a:gd name="connsiteX7" fmla="*/ 258844 w 265541"/>
                  <a:gd name="connsiteY7" fmla="*/ 28163 h 192147"/>
                  <a:gd name="connsiteX8" fmla="*/ 251003 w 265541"/>
                  <a:gd name="connsiteY8" fmla="*/ 68946 h 192147"/>
                  <a:gd name="connsiteX9" fmla="*/ 239047 w 265541"/>
                  <a:gd name="connsiteY9" fmla="*/ 71392 h 192147"/>
                  <a:gd name="connsiteX10" fmla="*/ 199271 w 265541"/>
                  <a:gd name="connsiteY10" fmla="*/ 49355 h 192147"/>
                  <a:gd name="connsiteX11" fmla="*/ 149802 w 265541"/>
                  <a:gd name="connsiteY11" fmla="*/ 30564 h 192147"/>
                  <a:gd name="connsiteX12" fmla="*/ 136040 w 265541"/>
                  <a:gd name="connsiteY12" fmla="*/ 36987 h 192147"/>
                  <a:gd name="connsiteX13" fmla="*/ 105956 w 265541"/>
                  <a:gd name="connsiteY13" fmla="*/ 38496 h 192147"/>
                  <a:gd name="connsiteX14" fmla="*/ 116586 w 265541"/>
                  <a:gd name="connsiteY14" fmla="*/ 68100 h 192147"/>
                  <a:gd name="connsiteX15" fmla="*/ 117089 w 265541"/>
                  <a:gd name="connsiteY15" fmla="*/ 88605 h 192147"/>
                  <a:gd name="connsiteX16" fmla="*/ 141846 w 265541"/>
                  <a:gd name="connsiteY16" fmla="*/ 132337 h 192147"/>
                  <a:gd name="connsiteX17" fmla="*/ 148087 w 265541"/>
                  <a:gd name="connsiteY17" fmla="*/ 155859 h 192147"/>
                  <a:gd name="connsiteX18" fmla="*/ 133708 w 265541"/>
                  <a:gd name="connsiteY18" fmla="*/ 179657 h 192147"/>
                  <a:gd name="connsiteX19" fmla="*/ 122964 w 265541"/>
                  <a:gd name="connsiteY19" fmla="*/ 192115 h 192147"/>
                  <a:gd name="connsiteX20" fmla="*/ 100127 w 265541"/>
                  <a:gd name="connsiteY20" fmla="*/ 176228 h 192147"/>
                  <a:gd name="connsiteX21" fmla="*/ 82205 w 265541"/>
                  <a:gd name="connsiteY21" fmla="*/ 153048 h 192147"/>
                  <a:gd name="connsiteX22" fmla="*/ 46406 w 265541"/>
                  <a:gd name="connsiteY22" fmla="*/ 154625 h 192147"/>
                  <a:gd name="connsiteX23" fmla="*/ 31158 w 265541"/>
                  <a:gd name="connsiteY23" fmla="*/ 171221 h 192147"/>
                  <a:gd name="connsiteX24" fmla="*/ 21351 w 265541"/>
                  <a:gd name="connsiteY24" fmla="*/ 170856 h 192147"/>
                  <a:gd name="connsiteX25" fmla="*/ 0 w 265541"/>
                  <a:gd name="connsiteY25" fmla="*/ 120221 h 192147"/>
                  <a:gd name="connsiteX26" fmla="*/ 17305 w 265541"/>
                  <a:gd name="connsiteY26" fmla="*/ 149299 h 192147"/>
                  <a:gd name="connsiteX27" fmla="*/ 29261 w 265541"/>
                  <a:gd name="connsiteY27" fmla="*/ 151242 h 192147"/>
                  <a:gd name="connsiteX28" fmla="*/ 47846 w 265541"/>
                  <a:gd name="connsiteY28" fmla="*/ 137709 h 192147"/>
                  <a:gd name="connsiteX29" fmla="*/ 63368 w 265541"/>
                  <a:gd name="connsiteY29" fmla="*/ 125936 h 192147"/>
                  <a:gd name="connsiteX30" fmla="*/ 53195 w 265541"/>
                  <a:gd name="connsiteY30" fmla="*/ 79393 h 192147"/>
                  <a:gd name="connsiteX31" fmla="*/ 85474 w 265541"/>
                  <a:gd name="connsiteY31" fmla="*/ 106162 h 192147"/>
                  <a:gd name="connsiteX32" fmla="*/ 132154 w 265541"/>
                  <a:gd name="connsiteY32" fmla="*/ 135331 h 192147"/>
                  <a:gd name="connsiteX33" fmla="*/ 128108 w 265541"/>
                  <a:gd name="connsiteY33" fmla="*/ 120746 h 192147"/>
                  <a:gd name="connsiteX34" fmla="*/ 111854 w 265541"/>
                  <a:gd name="connsiteY34" fmla="*/ 89154 h 192147"/>
                  <a:gd name="connsiteX35" fmla="*/ 107282 w 265541"/>
                  <a:gd name="connsiteY35" fmla="*/ 68123 h 192147"/>
                  <a:gd name="connsiteX36" fmla="*/ 92994 w 265541"/>
                  <a:gd name="connsiteY36" fmla="*/ 18997 h 192147"/>
                  <a:gd name="connsiteX37" fmla="*/ 112563 w 265541"/>
                  <a:gd name="connsiteY37" fmla="*/ 17762 h 192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5541" h="192147">
                    <a:moveTo>
                      <a:pt x="112563" y="17762"/>
                    </a:moveTo>
                    <a:cubicBezTo>
                      <a:pt x="115397" y="11293"/>
                      <a:pt x="116289" y="366"/>
                      <a:pt x="125250" y="0"/>
                    </a:cubicBezTo>
                    <a:cubicBezTo>
                      <a:pt x="137869" y="1509"/>
                      <a:pt x="148841" y="8732"/>
                      <a:pt x="160889" y="12367"/>
                    </a:cubicBezTo>
                    <a:cubicBezTo>
                      <a:pt x="187726" y="20803"/>
                      <a:pt x="212644" y="34267"/>
                      <a:pt x="239253" y="43297"/>
                    </a:cubicBezTo>
                    <a:cubicBezTo>
                      <a:pt x="247551" y="32827"/>
                      <a:pt x="253175" y="20597"/>
                      <a:pt x="261518" y="10173"/>
                    </a:cubicBezTo>
                    <a:cubicBezTo>
                      <a:pt x="262524" y="11110"/>
                      <a:pt x="264536" y="12984"/>
                      <a:pt x="265542" y="13922"/>
                    </a:cubicBezTo>
                    <a:cubicBezTo>
                      <a:pt x="265199" y="14859"/>
                      <a:pt x="264513" y="16756"/>
                      <a:pt x="264170" y="17694"/>
                    </a:cubicBezTo>
                    <a:cubicBezTo>
                      <a:pt x="262524" y="21214"/>
                      <a:pt x="260627" y="24643"/>
                      <a:pt x="258844" y="28163"/>
                    </a:cubicBezTo>
                    <a:cubicBezTo>
                      <a:pt x="251437" y="40485"/>
                      <a:pt x="255415" y="55733"/>
                      <a:pt x="251003" y="68946"/>
                    </a:cubicBezTo>
                    <a:cubicBezTo>
                      <a:pt x="249563" y="74158"/>
                      <a:pt x="242682" y="73998"/>
                      <a:pt x="239047" y="71392"/>
                    </a:cubicBezTo>
                    <a:cubicBezTo>
                      <a:pt x="226017" y="63711"/>
                      <a:pt x="215296" y="50498"/>
                      <a:pt x="199271" y="49355"/>
                    </a:cubicBezTo>
                    <a:cubicBezTo>
                      <a:pt x="181166" y="47937"/>
                      <a:pt x="166307" y="36759"/>
                      <a:pt x="149802" y="30564"/>
                    </a:cubicBezTo>
                    <a:cubicBezTo>
                      <a:pt x="143835" y="27409"/>
                      <a:pt x="139812" y="33513"/>
                      <a:pt x="136040" y="36987"/>
                    </a:cubicBezTo>
                    <a:cubicBezTo>
                      <a:pt x="126004" y="36896"/>
                      <a:pt x="115260" y="32918"/>
                      <a:pt x="105956" y="38496"/>
                    </a:cubicBezTo>
                    <a:cubicBezTo>
                      <a:pt x="108356" y="48737"/>
                      <a:pt x="112380" y="58476"/>
                      <a:pt x="116586" y="68100"/>
                    </a:cubicBezTo>
                    <a:cubicBezTo>
                      <a:pt x="119718" y="74638"/>
                      <a:pt x="115512" y="81839"/>
                      <a:pt x="117089" y="88605"/>
                    </a:cubicBezTo>
                    <a:cubicBezTo>
                      <a:pt x="123010" y="104447"/>
                      <a:pt x="136611" y="116152"/>
                      <a:pt x="141846" y="132337"/>
                    </a:cubicBezTo>
                    <a:cubicBezTo>
                      <a:pt x="144315" y="140018"/>
                      <a:pt x="148430" y="147584"/>
                      <a:pt x="148087" y="155859"/>
                    </a:cubicBezTo>
                    <a:cubicBezTo>
                      <a:pt x="145573" y="164980"/>
                      <a:pt x="137114" y="170901"/>
                      <a:pt x="133708" y="179657"/>
                    </a:cubicBezTo>
                    <a:cubicBezTo>
                      <a:pt x="131148" y="184366"/>
                      <a:pt x="130073" y="192733"/>
                      <a:pt x="122964" y="192115"/>
                    </a:cubicBezTo>
                    <a:cubicBezTo>
                      <a:pt x="113591" y="190469"/>
                      <a:pt x="105499" y="183863"/>
                      <a:pt x="100127" y="176228"/>
                    </a:cubicBezTo>
                    <a:cubicBezTo>
                      <a:pt x="94595" y="168204"/>
                      <a:pt x="90640" y="158534"/>
                      <a:pt x="82205" y="153048"/>
                    </a:cubicBezTo>
                    <a:cubicBezTo>
                      <a:pt x="71186" y="146692"/>
                      <a:pt x="56967" y="147996"/>
                      <a:pt x="46406" y="154625"/>
                    </a:cubicBezTo>
                    <a:cubicBezTo>
                      <a:pt x="40119" y="158968"/>
                      <a:pt x="37170" y="166581"/>
                      <a:pt x="31158" y="171221"/>
                    </a:cubicBezTo>
                    <a:cubicBezTo>
                      <a:pt x="27866" y="171313"/>
                      <a:pt x="24575" y="171016"/>
                      <a:pt x="21351" y="170856"/>
                    </a:cubicBezTo>
                    <a:cubicBezTo>
                      <a:pt x="10584" y="155814"/>
                      <a:pt x="4275" y="138052"/>
                      <a:pt x="0" y="120221"/>
                    </a:cubicBezTo>
                    <a:cubicBezTo>
                      <a:pt x="6721" y="129319"/>
                      <a:pt x="10698" y="140109"/>
                      <a:pt x="17305" y="149299"/>
                    </a:cubicBezTo>
                    <a:cubicBezTo>
                      <a:pt x="19591" y="153368"/>
                      <a:pt x="25855" y="154648"/>
                      <a:pt x="29261" y="151242"/>
                    </a:cubicBezTo>
                    <a:cubicBezTo>
                      <a:pt x="35067" y="146235"/>
                      <a:pt x="40165" y="139880"/>
                      <a:pt x="47846" y="137709"/>
                    </a:cubicBezTo>
                    <a:cubicBezTo>
                      <a:pt x="53630" y="134988"/>
                      <a:pt x="63437" y="134303"/>
                      <a:pt x="63368" y="125936"/>
                    </a:cubicBezTo>
                    <a:cubicBezTo>
                      <a:pt x="61128" y="110277"/>
                      <a:pt x="49378" y="95761"/>
                      <a:pt x="53195" y="79393"/>
                    </a:cubicBezTo>
                    <a:cubicBezTo>
                      <a:pt x="65037" y="86959"/>
                      <a:pt x="74569" y="97384"/>
                      <a:pt x="85474" y="106162"/>
                    </a:cubicBezTo>
                    <a:cubicBezTo>
                      <a:pt x="99235" y="118369"/>
                      <a:pt x="114780" y="128976"/>
                      <a:pt x="132154" y="135331"/>
                    </a:cubicBezTo>
                    <a:cubicBezTo>
                      <a:pt x="131696" y="130233"/>
                      <a:pt x="130988" y="125067"/>
                      <a:pt x="128108" y="120746"/>
                    </a:cubicBezTo>
                    <a:cubicBezTo>
                      <a:pt x="121913" y="110597"/>
                      <a:pt x="117455" y="99578"/>
                      <a:pt x="111854" y="89154"/>
                    </a:cubicBezTo>
                    <a:cubicBezTo>
                      <a:pt x="108128" y="82730"/>
                      <a:pt x="109317" y="75004"/>
                      <a:pt x="107282" y="68123"/>
                    </a:cubicBezTo>
                    <a:cubicBezTo>
                      <a:pt x="101430" y="52144"/>
                      <a:pt x="92949" y="36393"/>
                      <a:pt x="92994" y="18997"/>
                    </a:cubicBezTo>
                    <a:cubicBezTo>
                      <a:pt x="99510" y="18562"/>
                      <a:pt x="106025" y="18151"/>
                      <a:pt x="112563" y="17762"/>
                    </a:cubicBezTo>
                    <a:close/>
                  </a:path>
                </a:pathLst>
              </a:custGeom>
              <a:solidFill>
                <a:srgbClr val="CBE6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18E4C0A4-4661-471B-053F-F2E80D27131D}"/>
                </a:ext>
              </a:extLst>
            </p:cNvPr>
            <p:cNvSpPr/>
            <p:nvPr/>
          </p:nvSpPr>
          <p:spPr>
            <a:xfrm>
              <a:off x="9668733" y="2603358"/>
              <a:ext cx="30009" cy="21162"/>
            </a:xfrm>
            <a:custGeom>
              <a:avLst/>
              <a:gdLst>
                <a:gd name="connsiteX0" fmla="*/ 260421 w 286893"/>
                <a:gd name="connsiteY0" fmla="*/ 8275 h 202311"/>
                <a:gd name="connsiteX1" fmla="*/ 267554 w 286893"/>
                <a:gd name="connsiteY1" fmla="*/ 0 h 202311"/>
                <a:gd name="connsiteX2" fmla="*/ 272171 w 286893"/>
                <a:gd name="connsiteY2" fmla="*/ 6767 h 202311"/>
                <a:gd name="connsiteX3" fmla="*/ 277863 w 286893"/>
                <a:gd name="connsiteY3" fmla="*/ 14562 h 202311"/>
                <a:gd name="connsiteX4" fmla="*/ 281064 w 286893"/>
                <a:gd name="connsiteY4" fmla="*/ 18677 h 202311"/>
                <a:gd name="connsiteX5" fmla="*/ 286024 w 286893"/>
                <a:gd name="connsiteY5" fmla="*/ 20391 h 202311"/>
                <a:gd name="connsiteX6" fmla="*/ 286893 w 286893"/>
                <a:gd name="connsiteY6" fmla="*/ 22769 h 202311"/>
                <a:gd name="connsiteX7" fmla="*/ 256329 w 286893"/>
                <a:gd name="connsiteY7" fmla="*/ 40942 h 202311"/>
                <a:gd name="connsiteX8" fmla="*/ 252717 w 286893"/>
                <a:gd name="connsiteY8" fmla="*/ 22311 h 202311"/>
                <a:gd name="connsiteX9" fmla="*/ 238293 w 286893"/>
                <a:gd name="connsiteY9" fmla="*/ 23043 h 202311"/>
                <a:gd name="connsiteX10" fmla="*/ 207180 w 286893"/>
                <a:gd name="connsiteY10" fmla="*/ 52144 h 202311"/>
                <a:gd name="connsiteX11" fmla="*/ 154054 w 286893"/>
                <a:gd name="connsiteY11" fmla="*/ 87577 h 202311"/>
                <a:gd name="connsiteX12" fmla="*/ 134097 w 286893"/>
                <a:gd name="connsiteY12" fmla="*/ 115534 h 202311"/>
                <a:gd name="connsiteX13" fmla="*/ 78730 w 286893"/>
                <a:gd name="connsiteY13" fmla="*/ 147310 h 202311"/>
                <a:gd name="connsiteX14" fmla="*/ 36668 w 286893"/>
                <a:gd name="connsiteY14" fmla="*/ 180617 h 202311"/>
                <a:gd name="connsiteX15" fmla="*/ 3612 w 286893"/>
                <a:gd name="connsiteY15" fmla="*/ 202311 h 202311"/>
                <a:gd name="connsiteX16" fmla="*/ 0 w 286893"/>
                <a:gd name="connsiteY16" fmla="*/ 185738 h 202311"/>
                <a:gd name="connsiteX17" fmla="*/ 55916 w 286893"/>
                <a:gd name="connsiteY17" fmla="*/ 135926 h 202311"/>
                <a:gd name="connsiteX18" fmla="*/ 92263 w 286893"/>
                <a:gd name="connsiteY18" fmla="*/ 94663 h 202311"/>
                <a:gd name="connsiteX19" fmla="*/ 213261 w 286893"/>
                <a:gd name="connsiteY19" fmla="*/ 23500 h 202311"/>
                <a:gd name="connsiteX20" fmla="*/ 260421 w 286893"/>
                <a:gd name="connsiteY20" fmla="*/ 8275 h 2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893" h="202311">
                  <a:moveTo>
                    <a:pt x="260421" y="8275"/>
                  </a:moveTo>
                  <a:cubicBezTo>
                    <a:pt x="264445" y="7635"/>
                    <a:pt x="265268" y="2766"/>
                    <a:pt x="267554" y="0"/>
                  </a:cubicBezTo>
                  <a:cubicBezTo>
                    <a:pt x="269017" y="2240"/>
                    <a:pt x="270571" y="4503"/>
                    <a:pt x="272171" y="6767"/>
                  </a:cubicBezTo>
                  <a:cubicBezTo>
                    <a:pt x="273932" y="9418"/>
                    <a:pt x="275875" y="12002"/>
                    <a:pt x="277863" y="14562"/>
                  </a:cubicBezTo>
                  <a:cubicBezTo>
                    <a:pt x="278663" y="15590"/>
                    <a:pt x="280264" y="17648"/>
                    <a:pt x="281064" y="18677"/>
                  </a:cubicBezTo>
                  <a:cubicBezTo>
                    <a:pt x="282298" y="19111"/>
                    <a:pt x="284790" y="19980"/>
                    <a:pt x="286024" y="20391"/>
                  </a:cubicBezTo>
                  <a:cubicBezTo>
                    <a:pt x="286253" y="20985"/>
                    <a:pt x="286687" y="22174"/>
                    <a:pt x="286893" y="22769"/>
                  </a:cubicBezTo>
                  <a:cubicBezTo>
                    <a:pt x="276857" y="29124"/>
                    <a:pt x="265793" y="33719"/>
                    <a:pt x="256329" y="40942"/>
                  </a:cubicBezTo>
                  <a:cubicBezTo>
                    <a:pt x="256878" y="34679"/>
                    <a:pt x="257632" y="27135"/>
                    <a:pt x="252717" y="22311"/>
                  </a:cubicBezTo>
                  <a:cubicBezTo>
                    <a:pt x="248625" y="18288"/>
                    <a:pt x="242316" y="19911"/>
                    <a:pt x="238293" y="23043"/>
                  </a:cubicBezTo>
                  <a:cubicBezTo>
                    <a:pt x="226908" y="31638"/>
                    <a:pt x="219319" y="44417"/>
                    <a:pt x="207180" y="52144"/>
                  </a:cubicBezTo>
                  <a:cubicBezTo>
                    <a:pt x="189372" y="63848"/>
                    <a:pt x="171290" y="75072"/>
                    <a:pt x="154054" y="87577"/>
                  </a:cubicBezTo>
                  <a:cubicBezTo>
                    <a:pt x="144544" y="94320"/>
                    <a:pt x="134394" y="102916"/>
                    <a:pt x="134097" y="115534"/>
                  </a:cubicBezTo>
                  <a:cubicBezTo>
                    <a:pt x="113088" y="120929"/>
                    <a:pt x="96012" y="135011"/>
                    <a:pt x="78730" y="147310"/>
                  </a:cubicBezTo>
                  <a:cubicBezTo>
                    <a:pt x="63848" y="157391"/>
                    <a:pt x="52944" y="172524"/>
                    <a:pt x="36668" y="180617"/>
                  </a:cubicBezTo>
                  <a:cubicBezTo>
                    <a:pt x="24643" y="186332"/>
                    <a:pt x="15385" y="196230"/>
                    <a:pt x="3612" y="202311"/>
                  </a:cubicBezTo>
                  <a:cubicBezTo>
                    <a:pt x="3246" y="196619"/>
                    <a:pt x="1577" y="191155"/>
                    <a:pt x="0" y="185738"/>
                  </a:cubicBezTo>
                  <a:cubicBezTo>
                    <a:pt x="16116" y="166581"/>
                    <a:pt x="35593" y="150442"/>
                    <a:pt x="55916" y="135926"/>
                  </a:cubicBezTo>
                  <a:cubicBezTo>
                    <a:pt x="72832" y="127033"/>
                    <a:pt x="79599" y="107991"/>
                    <a:pt x="92263" y="94663"/>
                  </a:cubicBezTo>
                  <a:cubicBezTo>
                    <a:pt x="126782" y="62408"/>
                    <a:pt x="168958" y="39365"/>
                    <a:pt x="213261" y="23500"/>
                  </a:cubicBezTo>
                  <a:cubicBezTo>
                    <a:pt x="228920" y="18265"/>
                    <a:pt x="243962" y="10881"/>
                    <a:pt x="260421" y="8275"/>
                  </a:cubicBezTo>
                  <a:close/>
                </a:path>
              </a:pathLst>
            </a:custGeom>
            <a:solidFill>
              <a:srgbClr val="E4E8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9" name="Gráfico 6">
              <a:extLst>
                <a:ext uri="{FF2B5EF4-FFF2-40B4-BE49-F238E27FC236}">
                  <a16:creationId xmlns:a16="http://schemas.microsoft.com/office/drawing/2014/main" id="{4DD1A277-B4AE-AAB1-FAFE-EEA611D81B2B}"/>
                </a:ext>
              </a:extLst>
            </p:cNvPr>
            <p:cNvGrpSpPr/>
            <p:nvPr/>
          </p:nvGrpSpPr>
          <p:grpSpPr>
            <a:xfrm>
              <a:off x="9651267" y="2603682"/>
              <a:ext cx="62397" cy="53997"/>
              <a:chOff x="3540840" y="926525"/>
              <a:chExt cx="596521" cy="516214"/>
            </a:xfrm>
            <a:solidFill>
              <a:srgbClr val="CAD2D3"/>
            </a:solidFill>
          </p:grpSpPr>
          <p:sp>
            <p:nvSpPr>
              <p:cNvPr id="666" name="Forma Livre: Forma 665">
                <a:extLst>
                  <a:ext uri="{FF2B5EF4-FFF2-40B4-BE49-F238E27FC236}">
                    <a16:creationId xmlns:a16="http://schemas.microsoft.com/office/drawing/2014/main" id="{05A988BA-62E3-2089-B6AC-84FB9CF6F08D}"/>
                  </a:ext>
                </a:extLst>
              </p:cNvPr>
              <p:cNvSpPr/>
              <p:nvPr/>
            </p:nvSpPr>
            <p:spPr>
              <a:xfrm>
                <a:off x="3955717" y="926525"/>
                <a:ext cx="181645" cy="97282"/>
              </a:xfrm>
              <a:custGeom>
                <a:avLst/>
                <a:gdLst>
                  <a:gd name="connsiteX0" fmla="*/ 129433 w 181645"/>
                  <a:gd name="connsiteY0" fmla="*/ 18095 h 97282"/>
                  <a:gd name="connsiteX1" fmla="*/ 149230 w 181645"/>
                  <a:gd name="connsiteY1" fmla="*/ 36 h 97282"/>
                  <a:gd name="connsiteX2" fmla="*/ 165186 w 181645"/>
                  <a:gd name="connsiteY2" fmla="*/ 23467 h 97282"/>
                  <a:gd name="connsiteX3" fmla="*/ 178537 w 181645"/>
                  <a:gd name="connsiteY3" fmla="*/ 39355 h 97282"/>
                  <a:gd name="connsiteX4" fmla="*/ 175245 w 181645"/>
                  <a:gd name="connsiteY4" fmla="*/ 47562 h 97282"/>
                  <a:gd name="connsiteX5" fmla="*/ 181645 w 181645"/>
                  <a:gd name="connsiteY5" fmla="*/ 55426 h 97282"/>
                  <a:gd name="connsiteX6" fmla="*/ 155745 w 181645"/>
                  <a:gd name="connsiteY6" fmla="*/ 67244 h 97282"/>
                  <a:gd name="connsiteX7" fmla="*/ 44006 w 181645"/>
                  <a:gd name="connsiteY7" fmla="*/ 89556 h 97282"/>
                  <a:gd name="connsiteX8" fmla="*/ 2560 w 181645"/>
                  <a:gd name="connsiteY8" fmla="*/ 97282 h 97282"/>
                  <a:gd name="connsiteX9" fmla="*/ 0 w 181645"/>
                  <a:gd name="connsiteY9" fmla="*/ 90424 h 97282"/>
                  <a:gd name="connsiteX10" fmla="*/ 8435 w 181645"/>
                  <a:gd name="connsiteY10" fmla="*/ 37846 h 97282"/>
                  <a:gd name="connsiteX11" fmla="*/ 6698 w 181645"/>
                  <a:gd name="connsiteY11" fmla="*/ 61141 h 97282"/>
                  <a:gd name="connsiteX12" fmla="*/ 76787 w 181645"/>
                  <a:gd name="connsiteY12" fmla="*/ 42738 h 97282"/>
                  <a:gd name="connsiteX13" fmla="*/ 94526 w 181645"/>
                  <a:gd name="connsiteY13" fmla="*/ 39835 h 97282"/>
                  <a:gd name="connsiteX14" fmla="*/ 133708 w 181645"/>
                  <a:gd name="connsiteY14" fmla="*/ 28748 h 97282"/>
                  <a:gd name="connsiteX15" fmla="*/ 142029 w 181645"/>
                  <a:gd name="connsiteY15" fmla="*/ 16266 h 97282"/>
                  <a:gd name="connsiteX16" fmla="*/ 129433 w 181645"/>
                  <a:gd name="connsiteY16" fmla="*/ 18095 h 9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1645" h="97282">
                    <a:moveTo>
                      <a:pt x="129433" y="18095"/>
                    </a:moveTo>
                    <a:cubicBezTo>
                      <a:pt x="135720" y="12060"/>
                      <a:pt x="138920" y="-764"/>
                      <a:pt x="149230" y="36"/>
                    </a:cubicBezTo>
                    <a:cubicBezTo>
                      <a:pt x="155722" y="6939"/>
                      <a:pt x="159540" y="15878"/>
                      <a:pt x="165186" y="23467"/>
                    </a:cubicBezTo>
                    <a:cubicBezTo>
                      <a:pt x="169027" y="29251"/>
                      <a:pt x="173965" y="34166"/>
                      <a:pt x="178537" y="39355"/>
                    </a:cubicBezTo>
                    <a:cubicBezTo>
                      <a:pt x="177394" y="42098"/>
                      <a:pt x="176296" y="44819"/>
                      <a:pt x="175245" y="47562"/>
                    </a:cubicBezTo>
                    <a:cubicBezTo>
                      <a:pt x="177348" y="50191"/>
                      <a:pt x="179451" y="52797"/>
                      <a:pt x="181645" y="55426"/>
                    </a:cubicBezTo>
                    <a:cubicBezTo>
                      <a:pt x="176799" y="65210"/>
                      <a:pt x="164546" y="63952"/>
                      <a:pt x="155745" y="67244"/>
                    </a:cubicBezTo>
                    <a:cubicBezTo>
                      <a:pt x="120129" y="81646"/>
                      <a:pt x="80696" y="79451"/>
                      <a:pt x="44006" y="89556"/>
                    </a:cubicBezTo>
                    <a:cubicBezTo>
                      <a:pt x="29809" y="90104"/>
                      <a:pt x="16048" y="93053"/>
                      <a:pt x="2560" y="97282"/>
                    </a:cubicBezTo>
                    <a:cubicBezTo>
                      <a:pt x="1920" y="95568"/>
                      <a:pt x="640" y="92139"/>
                      <a:pt x="0" y="90424"/>
                    </a:cubicBezTo>
                    <a:cubicBezTo>
                      <a:pt x="4046" y="73142"/>
                      <a:pt x="4069" y="55151"/>
                      <a:pt x="8435" y="37846"/>
                    </a:cubicBezTo>
                    <a:cubicBezTo>
                      <a:pt x="8641" y="45641"/>
                      <a:pt x="7955" y="53437"/>
                      <a:pt x="6698" y="61141"/>
                    </a:cubicBezTo>
                    <a:cubicBezTo>
                      <a:pt x="29695" y="53917"/>
                      <a:pt x="51961" y="41252"/>
                      <a:pt x="76787" y="42738"/>
                    </a:cubicBezTo>
                    <a:cubicBezTo>
                      <a:pt x="82776" y="42784"/>
                      <a:pt x="88697" y="41435"/>
                      <a:pt x="94526" y="39835"/>
                    </a:cubicBezTo>
                    <a:cubicBezTo>
                      <a:pt x="107602" y="36315"/>
                      <a:pt x="121341" y="34646"/>
                      <a:pt x="133708" y="28748"/>
                    </a:cubicBezTo>
                    <a:cubicBezTo>
                      <a:pt x="138463" y="26599"/>
                      <a:pt x="142029" y="21570"/>
                      <a:pt x="142029" y="16266"/>
                    </a:cubicBezTo>
                    <a:cubicBezTo>
                      <a:pt x="137732" y="16198"/>
                      <a:pt x="133548" y="17181"/>
                      <a:pt x="129433" y="18095"/>
                    </a:cubicBezTo>
                    <a:close/>
                  </a:path>
                </a:pathLst>
              </a:custGeom>
              <a:solidFill>
                <a:srgbClr val="CAD2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orma Livre: Forma 666">
                <a:extLst>
                  <a:ext uri="{FF2B5EF4-FFF2-40B4-BE49-F238E27FC236}">
                    <a16:creationId xmlns:a16="http://schemas.microsoft.com/office/drawing/2014/main" id="{52A7592C-3A39-36DD-63EA-BC3645B964EA}"/>
                  </a:ext>
                </a:extLst>
              </p:cNvPr>
              <p:cNvSpPr/>
              <p:nvPr/>
            </p:nvSpPr>
            <p:spPr>
              <a:xfrm>
                <a:off x="3540840" y="1231582"/>
                <a:ext cx="104460" cy="211157"/>
              </a:xfrm>
              <a:custGeom>
                <a:avLst/>
                <a:gdLst>
                  <a:gd name="connsiteX0" fmla="*/ 98883 w 104460"/>
                  <a:gd name="connsiteY0" fmla="*/ 0 h 211157"/>
                  <a:gd name="connsiteX1" fmla="*/ 100711 w 104460"/>
                  <a:gd name="connsiteY1" fmla="*/ 1234 h 211157"/>
                  <a:gd name="connsiteX2" fmla="*/ 104460 w 104460"/>
                  <a:gd name="connsiteY2" fmla="*/ 3772 h 211157"/>
                  <a:gd name="connsiteX3" fmla="*/ 94791 w 104460"/>
                  <a:gd name="connsiteY3" fmla="*/ 28735 h 211157"/>
                  <a:gd name="connsiteX4" fmla="*/ 78286 w 104460"/>
                  <a:gd name="connsiteY4" fmla="*/ 55573 h 211157"/>
                  <a:gd name="connsiteX5" fmla="*/ 62718 w 104460"/>
                  <a:gd name="connsiteY5" fmla="*/ 88262 h 211157"/>
                  <a:gd name="connsiteX6" fmla="*/ 45390 w 104460"/>
                  <a:gd name="connsiteY6" fmla="*/ 159769 h 211157"/>
                  <a:gd name="connsiteX7" fmla="*/ 19856 w 104460"/>
                  <a:gd name="connsiteY7" fmla="*/ 182651 h 211157"/>
                  <a:gd name="connsiteX8" fmla="*/ 699 w 104460"/>
                  <a:gd name="connsiteY8" fmla="*/ 211158 h 211157"/>
                  <a:gd name="connsiteX9" fmla="*/ 13 w 104460"/>
                  <a:gd name="connsiteY9" fmla="*/ 209489 h 211157"/>
                  <a:gd name="connsiteX10" fmla="*/ 1453 w 104460"/>
                  <a:gd name="connsiteY10" fmla="*/ 189807 h 211157"/>
                  <a:gd name="connsiteX11" fmla="*/ 3854 w 104460"/>
                  <a:gd name="connsiteY11" fmla="*/ 196459 h 211157"/>
                  <a:gd name="connsiteX12" fmla="*/ 44842 w 104460"/>
                  <a:gd name="connsiteY12" fmla="*/ 109454 h 211157"/>
                  <a:gd name="connsiteX13" fmla="*/ 69302 w 104460"/>
                  <a:gd name="connsiteY13" fmla="*/ 53812 h 211157"/>
                  <a:gd name="connsiteX14" fmla="*/ 98883 w 104460"/>
                  <a:gd name="connsiteY14" fmla="*/ 0 h 21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460" h="211157">
                    <a:moveTo>
                      <a:pt x="98883" y="0"/>
                    </a:moveTo>
                    <a:lnTo>
                      <a:pt x="100711" y="1234"/>
                    </a:lnTo>
                    <a:cubicBezTo>
                      <a:pt x="101649" y="1875"/>
                      <a:pt x="103523" y="3155"/>
                      <a:pt x="104460" y="3772"/>
                    </a:cubicBezTo>
                    <a:cubicBezTo>
                      <a:pt x="100734" y="11910"/>
                      <a:pt x="97785" y="20323"/>
                      <a:pt x="94791" y="28735"/>
                    </a:cubicBezTo>
                    <a:cubicBezTo>
                      <a:pt x="91407" y="38931"/>
                      <a:pt x="82149" y="45629"/>
                      <a:pt x="78286" y="55573"/>
                    </a:cubicBezTo>
                    <a:cubicBezTo>
                      <a:pt x="73828" y="66820"/>
                      <a:pt x="67976" y="77404"/>
                      <a:pt x="62718" y="88262"/>
                    </a:cubicBezTo>
                    <a:cubicBezTo>
                      <a:pt x="50991" y="110551"/>
                      <a:pt x="56797" y="137297"/>
                      <a:pt x="45390" y="159769"/>
                    </a:cubicBezTo>
                    <a:cubicBezTo>
                      <a:pt x="42807" y="172684"/>
                      <a:pt x="28702" y="175451"/>
                      <a:pt x="19856" y="182651"/>
                    </a:cubicBezTo>
                    <a:cubicBezTo>
                      <a:pt x="11923" y="190995"/>
                      <a:pt x="7077" y="201671"/>
                      <a:pt x="699" y="211158"/>
                    </a:cubicBezTo>
                    <a:lnTo>
                      <a:pt x="13" y="209489"/>
                    </a:lnTo>
                    <a:cubicBezTo>
                      <a:pt x="-101" y="202883"/>
                      <a:pt x="539" y="196322"/>
                      <a:pt x="1453" y="189807"/>
                    </a:cubicBezTo>
                    <a:cubicBezTo>
                      <a:pt x="2208" y="192001"/>
                      <a:pt x="3008" y="194219"/>
                      <a:pt x="3854" y="196459"/>
                    </a:cubicBezTo>
                    <a:cubicBezTo>
                      <a:pt x="18530" y="167930"/>
                      <a:pt x="29891" y="137846"/>
                      <a:pt x="44842" y="109454"/>
                    </a:cubicBezTo>
                    <a:cubicBezTo>
                      <a:pt x="54443" y="91509"/>
                      <a:pt x="58535" y="71186"/>
                      <a:pt x="69302" y="53812"/>
                    </a:cubicBezTo>
                    <a:cubicBezTo>
                      <a:pt x="80137" y="36393"/>
                      <a:pt x="87453" y="17076"/>
                      <a:pt x="98883" y="0"/>
                    </a:cubicBezTo>
                    <a:close/>
                  </a:path>
                </a:pathLst>
              </a:custGeom>
              <a:solidFill>
                <a:srgbClr val="CAD2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53F543F7-983C-9AAD-F019-22A30D026A71}"/>
                </a:ext>
              </a:extLst>
            </p:cNvPr>
            <p:cNvSpPr/>
            <p:nvPr/>
          </p:nvSpPr>
          <p:spPr>
            <a:xfrm>
              <a:off x="9711813" y="2604223"/>
              <a:ext cx="5521" cy="4665"/>
            </a:xfrm>
            <a:custGeom>
              <a:avLst/>
              <a:gdLst>
                <a:gd name="connsiteX0" fmla="*/ 709 w 52783"/>
                <a:gd name="connsiteY0" fmla="*/ 0 h 44599"/>
                <a:gd name="connsiteX1" fmla="*/ 2698 w 52783"/>
                <a:gd name="connsiteY1" fmla="*/ 6789 h 44599"/>
                <a:gd name="connsiteX2" fmla="*/ 6904 w 52783"/>
                <a:gd name="connsiteY2" fmla="*/ 1875 h 44599"/>
                <a:gd name="connsiteX3" fmla="*/ 28529 w 52783"/>
                <a:gd name="connsiteY3" fmla="*/ 29192 h 44599"/>
                <a:gd name="connsiteX4" fmla="*/ 29512 w 52783"/>
                <a:gd name="connsiteY4" fmla="*/ 31204 h 44599"/>
                <a:gd name="connsiteX5" fmla="*/ 38656 w 52783"/>
                <a:gd name="connsiteY5" fmla="*/ 21488 h 44599"/>
                <a:gd name="connsiteX6" fmla="*/ 44966 w 52783"/>
                <a:gd name="connsiteY6" fmla="*/ 27706 h 44599"/>
                <a:gd name="connsiteX7" fmla="*/ 47549 w 52783"/>
                <a:gd name="connsiteY7" fmla="*/ 20780 h 44599"/>
                <a:gd name="connsiteX8" fmla="*/ 52784 w 52783"/>
                <a:gd name="connsiteY8" fmla="*/ 31913 h 44599"/>
                <a:gd name="connsiteX9" fmla="*/ 42977 w 52783"/>
                <a:gd name="connsiteY9" fmla="*/ 32050 h 44599"/>
                <a:gd name="connsiteX10" fmla="*/ 34976 w 52783"/>
                <a:gd name="connsiteY10" fmla="*/ 44600 h 44599"/>
                <a:gd name="connsiteX11" fmla="*/ 25809 w 52783"/>
                <a:gd name="connsiteY11" fmla="*/ 32164 h 44599"/>
                <a:gd name="connsiteX12" fmla="*/ 21305 w 52783"/>
                <a:gd name="connsiteY12" fmla="*/ 37079 h 44599"/>
                <a:gd name="connsiteX13" fmla="*/ 6858 w 52783"/>
                <a:gd name="connsiteY13" fmla="*/ 12253 h 44599"/>
                <a:gd name="connsiteX14" fmla="*/ 1235 w 52783"/>
                <a:gd name="connsiteY14" fmla="*/ 18288 h 44599"/>
                <a:gd name="connsiteX15" fmla="*/ 0 w 52783"/>
                <a:gd name="connsiteY15" fmla="*/ 4572 h 44599"/>
                <a:gd name="connsiteX16" fmla="*/ 709 w 52783"/>
                <a:gd name="connsiteY16" fmla="*/ 0 h 4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783" h="44599">
                  <a:moveTo>
                    <a:pt x="709" y="0"/>
                  </a:moveTo>
                  <a:cubicBezTo>
                    <a:pt x="1303" y="2263"/>
                    <a:pt x="1966" y="4526"/>
                    <a:pt x="2698" y="6789"/>
                  </a:cubicBezTo>
                  <a:cubicBezTo>
                    <a:pt x="4046" y="5144"/>
                    <a:pt x="5441" y="3498"/>
                    <a:pt x="6904" y="1875"/>
                  </a:cubicBezTo>
                  <a:cubicBezTo>
                    <a:pt x="13122" y="11750"/>
                    <a:pt x="21237" y="20140"/>
                    <a:pt x="28529" y="29192"/>
                  </a:cubicBezTo>
                  <a:cubicBezTo>
                    <a:pt x="28781" y="29695"/>
                    <a:pt x="29261" y="30701"/>
                    <a:pt x="29512" y="31204"/>
                  </a:cubicBezTo>
                  <a:cubicBezTo>
                    <a:pt x="32530" y="27958"/>
                    <a:pt x="35570" y="24712"/>
                    <a:pt x="38656" y="21488"/>
                  </a:cubicBezTo>
                  <a:cubicBezTo>
                    <a:pt x="40714" y="23546"/>
                    <a:pt x="42817" y="25626"/>
                    <a:pt x="44966" y="27706"/>
                  </a:cubicBezTo>
                  <a:cubicBezTo>
                    <a:pt x="45766" y="25375"/>
                    <a:pt x="46634" y="23066"/>
                    <a:pt x="47549" y="20780"/>
                  </a:cubicBezTo>
                  <a:cubicBezTo>
                    <a:pt x="49400" y="24392"/>
                    <a:pt x="51206" y="28095"/>
                    <a:pt x="52784" y="31913"/>
                  </a:cubicBezTo>
                  <a:cubicBezTo>
                    <a:pt x="49492" y="31707"/>
                    <a:pt x="46223" y="31867"/>
                    <a:pt x="42977" y="32050"/>
                  </a:cubicBezTo>
                  <a:cubicBezTo>
                    <a:pt x="41491" y="36965"/>
                    <a:pt x="40142" y="42382"/>
                    <a:pt x="34976" y="44600"/>
                  </a:cubicBezTo>
                  <a:cubicBezTo>
                    <a:pt x="32073" y="40302"/>
                    <a:pt x="29032" y="36142"/>
                    <a:pt x="25809" y="32164"/>
                  </a:cubicBezTo>
                  <a:cubicBezTo>
                    <a:pt x="24666" y="33398"/>
                    <a:pt x="22426" y="35844"/>
                    <a:pt x="21305" y="37079"/>
                  </a:cubicBezTo>
                  <a:cubicBezTo>
                    <a:pt x="16436" y="28826"/>
                    <a:pt x="11887" y="20391"/>
                    <a:pt x="6858" y="12253"/>
                  </a:cubicBezTo>
                  <a:cubicBezTo>
                    <a:pt x="4938" y="14242"/>
                    <a:pt x="3063" y="16253"/>
                    <a:pt x="1235" y="18288"/>
                  </a:cubicBezTo>
                  <a:cubicBezTo>
                    <a:pt x="846" y="13693"/>
                    <a:pt x="434" y="9144"/>
                    <a:pt x="0" y="4572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5DA7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00A2E162-31D1-1DAB-2FE9-C9A84C8D5C3E}"/>
                </a:ext>
              </a:extLst>
            </p:cNvPr>
            <p:cNvSpPr/>
            <p:nvPr/>
          </p:nvSpPr>
          <p:spPr>
            <a:xfrm>
              <a:off x="9714797" y="2604408"/>
              <a:ext cx="1989" cy="3080"/>
            </a:xfrm>
            <a:custGeom>
              <a:avLst/>
              <a:gdLst>
                <a:gd name="connsiteX0" fmla="*/ 0 w 19019"/>
                <a:gd name="connsiteY0" fmla="*/ 27432 h 29443"/>
                <a:gd name="connsiteX1" fmla="*/ 7292 w 19019"/>
                <a:gd name="connsiteY1" fmla="*/ 0 h 29443"/>
                <a:gd name="connsiteX2" fmla="*/ 19020 w 19019"/>
                <a:gd name="connsiteY2" fmla="*/ 19020 h 29443"/>
                <a:gd name="connsiteX3" fmla="*/ 16436 w 19019"/>
                <a:gd name="connsiteY3" fmla="*/ 25946 h 29443"/>
                <a:gd name="connsiteX4" fmla="*/ 10127 w 19019"/>
                <a:gd name="connsiteY4" fmla="*/ 19728 h 29443"/>
                <a:gd name="connsiteX5" fmla="*/ 983 w 19019"/>
                <a:gd name="connsiteY5" fmla="*/ 29444 h 29443"/>
                <a:gd name="connsiteX6" fmla="*/ 0 w 19019"/>
                <a:gd name="connsiteY6" fmla="*/ 27432 h 2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9" h="29443">
                  <a:moveTo>
                    <a:pt x="0" y="27432"/>
                  </a:moveTo>
                  <a:cubicBezTo>
                    <a:pt x="1623" y="18197"/>
                    <a:pt x="663" y="7475"/>
                    <a:pt x="7292" y="0"/>
                  </a:cubicBezTo>
                  <a:cubicBezTo>
                    <a:pt x="11384" y="6195"/>
                    <a:pt x="15133" y="12642"/>
                    <a:pt x="19020" y="19020"/>
                  </a:cubicBezTo>
                  <a:cubicBezTo>
                    <a:pt x="18105" y="21306"/>
                    <a:pt x="17237" y="23614"/>
                    <a:pt x="16436" y="25946"/>
                  </a:cubicBezTo>
                  <a:cubicBezTo>
                    <a:pt x="14288" y="23866"/>
                    <a:pt x="12184" y="21786"/>
                    <a:pt x="10127" y="19728"/>
                  </a:cubicBezTo>
                  <a:cubicBezTo>
                    <a:pt x="7041" y="22951"/>
                    <a:pt x="4001" y="26198"/>
                    <a:pt x="983" y="29444"/>
                  </a:cubicBezTo>
                  <a:cubicBezTo>
                    <a:pt x="732" y="28941"/>
                    <a:pt x="251" y="27935"/>
                    <a:pt x="0" y="27432"/>
                  </a:cubicBezTo>
                  <a:close/>
                </a:path>
              </a:pathLst>
            </a:custGeom>
            <a:solidFill>
              <a:srgbClr val="48A3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317E8F93-ED9B-9ED0-DA95-676BA20B08F1}"/>
                </a:ext>
              </a:extLst>
            </p:cNvPr>
            <p:cNvSpPr/>
            <p:nvPr/>
          </p:nvSpPr>
          <p:spPr>
            <a:xfrm>
              <a:off x="9681265" y="2605442"/>
              <a:ext cx="14323" cy="18180"/>
            </a:xfrm>
            <a:custGeom>
              <a:avLst/>
              <a:gdLst>
                <a:gd name="connsiteX0" fmla="*/ 118489 w 136925"/>
                <a:gd name="connsiteY0" fmla="*/ 3119 h 173802"/>
                <a:gd name="connsiteX1" fmla="*/ 132914 w 136925"/>
                <a:gd name="connsiteY1" fmla="*/ 2388 h 173802"/>
                <a:gd name="connsiteX2" fmla="*/ 136526 w 136925"/>
                <a:gd name="connsiteY2" fmla="*/ 21019 h 173802"/>
                <a:gd name="connsiteX3" fmla="*/ 128091 w 136925"/>
                <a:gd name="connsiteY3" fmla="*/ 73597 h 173802"/>
                <a:gd name="connsiteX4" fmla="*/ 117712 w 136925"/>
                <a:gd name="connsiteY4" fmla="*/ 102035 h 173802"/>
                <a:gd name="connsiteX5" fmla="*/ 78164 w 136925"/>
                <a:gd name="connsiteY5" fmla="*/ 143663 h 173802"/>
                <a:gd name="connsiteX6" fmla="*/ 29130 w 136925"/>
                <a:gd name="connsiteY6" fmla="*/ 163962 h 173802"/>
                <a:gd name="connsiteX7" fmla="*/ 372 w 136925"/>
                <a:gd name="connsiteY7" fmla="*/ 173061 h 173802"/>
                <a:gd name="connsiteX8" fmla="*/ 4441 w 136925"/>
                <a:gd name="connsiteY8" fmla="*/ 147572 h 173802"/>
                <a:gd name="connsiteX9" fmla="*/ 9584 w 136925"/>
                <a:gd name="connsiteY9" fmla="*/ 125878 h 173802"/>
                <a:gd name="connsiteX10" fmla="*/ 14293 w 136925"/>
                <a:gd name="connsiteY10" fmla="*/ 95611 h 173802"/>
                <a:gd name="connsiteX11" fmla="*/ 34250 w 136925"/>
                <a:gd name="connsiteY11" fmla="*/ 67653 h 173802"/>
                <a:gd name="connsiteX12" fmla="*/ 87377 w 136925"/>
                <a:gd name="connsiteY12" fmla="*/ 32220 h 173802"/>
                <a:gd name="connsiteX13" fmla="*/ 118489 w 136925"/>
                <a:gd name="connsiteY13" fmla="*/ 3119 h 173802"/>
                <a:gd name="connsiteX14" fmla="*/ 97115 w 136925"/>
                <a:gd name="connsiteY14" fmla="*/ 39215 h 173802"/>
                <a:gd name="connsiteX15" fmla="*/ 34616 w 136925"/>
                <a:gd name="connsiteY15" fmla="*/ 81781 h 173802"/>
                <a:gd name="connsiteX16" fmla="*/ 27301 w 136925"/>
                <a:gd name="connsiteY16" fmla="*/ 112550 h 173802"/>
                <a:gd name="connsiteX17" fmla="*/ 26592 w 136925"/>
                <a:gd name="connsiteY17" fmla="*/ 112733 h 173802"/>
                <a:gd name="connsiteX18" fmla="*/ 20488 w 136925"/>
                <a:gd name="connsiteY18" fmla="*/ 149378 h 173802"/>
                <a:gd name="connsiteX19" fmla="*/ 11710 w 136925"/>
                <a:gd name="connsiteY19" fmla="*/ 158750 h 173802"/>
                <a:gd name="connsiteX20" fmla="*/ 78850 w 136925"/>
                <a:gd name="connsiteY20" fmla="*/ 128461 h 173802"/>
                <a:gd name="connsiteX21" fmla="*/ 103904 w 136925"/>
                <a:gd name="connsiteY21" fmla="*/ 105669 h 173802"/>
                <a:gd name="connsiteX22" fmla="*/ 115060 w 136925"/>
                <a:gd name="connsiteY22" fmla="*/ 78603 h 173802"/>
                <a:gd name="connsiteX23" fmla="*/ 115632 w 136925"/>
                <a:gd name="connsiteY23" fmla="*/ 78466 h 173802"/>
                <a:gd name="connsiteX24" fmla="*/ 121187 w 136925"/>
                <a:gd name="connsiteY24" fmla="*/ 51011 h 173802"/>
                <a:gd name="connsiteX25" fmla="*/ 126650 w 136925"/>
                <a:gd name="connsiteY25" fmla="*/ 11761 h 173802"/>
                <a:gd name="connsiteX26" fmla="*/ 97115 w 136925"/>
                <a:gd name="connsiteY26" fmla="*/ 39215 h 17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5" h="173802">
                  <a:moveTo>
                    <a:pt x="118489" y="3119"/>
                  </a:moveTo>
                  <a:cubicBezTo>
                    <a:pt x="122513" y="-12"/>
                    <a:pt x="128822" y="-1635"/>
                    <a:pt x="132914" y="2388"/>
                  </a:cubicBezTo>
                  <a:cubicBezTo>
                    <a:pt x="137829" y="7211"/>
                    <a:pt x="137074" y="14755"/>
                    <a:pt x="136526" y="21019"/>
                  </a:cubicBezTo>
                  <a:cubicBezTo>
                    <a:pt x="132159" y="38324"/>
                    <a:pt x="132137" y="56315"/>
                    <a:pt x="128091" y="73597"/>
                  </a:cubicBezTo>
                  <a:cubicBezTo>
                    <a:pt x="125256" y="83289"/>
                    <a:pt x="121827" y="92822"/>
                    <a:pt x="117712" y="102035"/>
                  </a:cubicBezTo>
                  <a:cubicBezTo>
                    <a:pt x="110671" y="120757"/>
                    <a:pt x="93732" y="132484"/>
                    <a:pt x="78164" y="143663"/>
                  </a:cubicBezTo>
                  <a:cubicBezTo>
                    <a:pt x="62985" y="152990"/>
                    <a:pt x="45680" y="157790"/>
                    <a:pt x="29130" y="163962"/>
                  </a:cubicBezTo>
                  <a:cubicBezTo>
                    <a:pt x="19643" y="167483"/>
                    <a:pt x="11276" y="176421"/>
                    <a:pt x="372" y="173061"/>
                  </a:cubicBezTo>
                  <a:cubicBezTo>
                    <a:pt x="-497" y="164420"/>
                    <a:pt x="-109" y="155230"/>
                    <a:pt x="4441" y="147572"/>
                  </a:cubicBezTo>
                  <a:cubicBezTo>
                    <a:pt x="8807" y="141194"/>
                    <a:pt x="8396" y="133193"/>
                    <a:pt x="9584" y="125878"/>
                  </a:cubicBezTo>
                  <a:cubicBezTo>
                    <a:pt x="11207" y="115796"/>
                    <a:pt x="13265" y="105784"/>
                    <a:pt x="14293" y="95611"/>
                  </a:cubicBezTo>
                  <a:cubicBezTo>
                    <a:pt x="14591" y="82992"/>
                    <a:pt x="24740" y="74397"/>
                    <a:pt x="34250" y="67653"/>
                  </a:cubicBezTo>
                  <a:cubicBezTo>
                    <a:pt x="51487" y="55149"/>
                    <a:pt x="69569" y="43925"/>
                    <a:pt x="87377" y="32220"/>
                  </a:cubicBezTo>
                  <a:cubicBezTo>
                    <a:pt x="99516" y="24494"/>
                    <a:pt x="107105" y="11715"/>
                    <a:pt x="118489" y="3119"/>
                  </a:cubicBezTo>
                  <a:moveTo>
                    <a:pt x="97115" y="39215"/>
                  </a:moveTo>
                  <a:cubicBezTo>
                    <a:pt x="76335" y="53480"/>
                    <a:pt x="54413" y="66144"/>
                    <a:pt x="34616" y="81781"/>
                  </a:cubicBezTo>
                  <a:cubicBezTo>
                    <a:pt x="25106" y="88959"/>
                    <a:pt x="28947" y="102332"/>
                    <a:pt x="27301" y="112550"/>
                  </a:cubicBezTo>
                  <a:lnTo>
                    <a:pt x="26592" y="112733"/>
                  </a:lnTo>
                  <a:cubicBezTo>
                    <a:pt x="24603" y="124940"/>
                    <a:pt x="23094" y="137285"/>
                    <a:pt x="20488" y="149378"/>
                  </a:cubicBezTo>
                  <a:cubicBezTo>
                    <a:pt x="19368" y="154064"/>
                    <a:pt x="11207" y="153310"/>
                    <a:pt x="11710" y="158750"/>
                  </a:cubicBezTo>
                  <a:cubicBezTo>
                    <a:pt x="33427" y="147183"/>
                    <a:pt x="59259" y="144097"/>
                    <a:pt x="78850" y="128461"/>
                  </a:cubicBezTo>
                  <a:cubicBezTo>
                    <a:pt x="87651" y="121466"/>
                    <a:pt x="98258" y="115842"/>
                    <a:pt x="103904" y="105669"/>
                  </a:cubicBezTo>
                  <a:cubicBezTo>
                    <a:pt x="108522" y="97074"/>
                    <a:pt x="112477" y="88044"/>
                    <a:pt x="115060" y="78603"/>
                  </a:cubicBezTo>
                  <a:lnTo>
                    <a:pt x="115632" y="78466"/>
                  </a:lnTo>
                  <a:cubicBezTo>
                    <a:pt x="118238" y="69482"/>
                    <a:pt x="120752" y="60407"/>
                    <a:pt x="121187" y="51011"/>
                  </a:cubicBezTo>
                  <a:cubicBezTo>
                    <a:pt x="121895" y="37775"/>
                    <a:pt x="126490" y="25065"/>
                    <a:pt x="126650" y="11761"/>
                  </a:cubicBezTo>
                  <a:cubicBezTo>
                    <a:pt x="115175" y="19053"/>
                    <a:pt x="108408" y="31649"/>
                    <a:pt x="97115" y="39215"/>
                  </a:cubicBezTo>
                  <a:close/>
                </a:path>
              </a:pathLst>
            </a:custGeom>
            <a:solidFill>
              <a:srgbClr val="02080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3" name="Gráfico 6">
              <a:extLst>
                <a:ext uri="{FF2B5EF4-FFF2-40B4-BE49-F238E27FC236}">
                  <a16:creationId xmlns:a16="http://schemas.microsoft.com/office/drawing/2014/main" id="{66819F10-A0DB-095A-A659-9B391EB94F9A}"/>
                </a:ext>
              </a:extLst>
            </p:cNvPr>
            <p:cNvGrpSpPr/>
            <p:nvPr/>
          </p:nvGrpSpPr>
          <p:grpSpPr>
            <a:xfrm>
              <a:off x="9695027" y="2605505"/>
              <a:ext cx="22482" cy="397768"/>
              <a:chOff x="3959192" y="943957"/>
              <a:chExt cx="214929" cy="3802715"/>
            </a:xfrm>
            <a:solidFill>
              <a:srgbClr val="97BDC9"/>
            </a:solidFill>
          </p:grpSpPr>
          <p:sp>
            <p:nvSpPr>
              <p:cNvPr id="664" name="Forma Livre: Forma 663">
                <a:extLst>
                  <a:ext uri="{FF2B5EF4-FFF2-40B4-BE49-F238E27FC236}">
                    <a16:creationId xmlns:a16="http://schemas.microsoft.com/office/drawing/2014/main" id="{78AA8C26-F2BC-AF7C-62B3-430569B38EC3}"/>
                  </a:ext>
                </a:extLst>
              </p:cNvPr>
              <p:cNvSpPr/>
              <p:nvPr/>
            </p:nvSpPr>
            <p:spPr>
              <a:xfrm>
                <a:off x="4120903" y="943957"/>
                <a:ext cx="53217" cy="44737"/>
              </a:xfrm>
              <a:custGeom>
                <a:avLst/>
                <a:gdLst>
                  <a:gd name="connsiteX0" fmla="*/ 0 w 53217"/>
                  <a:gd name="connsiteY0" fmla="*/ 6035 h 44737"/>
                  <a:gd name="connsiteX1" fmla="*/ 5623 w 53217"/>
                  <a:gd name="connsiteY1" fmla="*/ 0 h 44737"/>
                  <a:gd name="connsiteX2" fmla="*/ 20071 w 53217"/>
                  <a:gd name="connsiteY2" fmla="*/ 24826 h 44737"/>
                  <a:gd name="connsiteX3" fmla="*/ 24575 w 53217"/>
                  <a:gd name="connsiteY3" fmla="*/ 19911 h 44737"/>
                  <a:gd name="connsiteX4" fmla="*/ 33741 w 53217"/>
                  <a:gd name="connsiteY4" fmla="*/ 32347 h 44737"/>
                  <a:gd name="connsiteX5" fmla="*/ 41742 w 53217"/>
                  <a:gd name="connsiteY5" fmla="*/ 19797 h 44737"/>
                  <a:gd name="connsiteX6" fmla="*/ 51549 w 53217"/>
                  <a:gd name="connsiteY6" fmla="*/ 19660 h 44737"/>
                  <a:gd name="connsiteX7" fmla="*/ 53218 w 53217"/>
                  <a:gd name="connsiteY7" fmla="*/ 21694 h 44737"/>
                  <a:gd name="connsiteX8" fmla="*/ 36644 w 53217"/>
                  <a:gd name="connsiteY8" fmla="*/ 44737 h 44737"/>
                  <a:gd name="connsiteX9" fmla="*/ 26952 w 53217"/>
                  <a:gd name="connsiteY9" fmla="*/ 29741 h 44737"/>
                  <a:gd name="connsiteX10" fmla="*/ 25260 w 53217"/>
                  <a:gd name="connsiteY10" fmla="*/ 42542 h 44737"/>
                  <a:gd name="connsiteX11" fmla="*/ 13350 w 53217"/>
                  <a:gd name="connsiteY11" fmla="*/ 21923 h 44737"/>
                  <a:gd name="connsiteX12" fmla="*/ 0 w 53217"/>
                  <a:gd name="connsiteY12" fmla="*/ 6035 h 4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217" h="44737">
                    <a:moveTo>
                      <a:pt x="0" y="6035"/>
                    </a:moveTo>
                    <a:cubicBezTo>
                      <a:pt x="1829" y="4001"/>
                      <a:pt x="3703" y="1989"/>
                      <a:pt x="5623" y="0"/>
                    </a:cubicBezTo>
                    <a:cubicBezTo>
                      <a:pt x="10653" y="8138"/>
                      <a:pt x="15202" y="16574"/>
                      <a:pt x="20071" y="24826"/>
                    </a:cubicBezTo>
                    <a:cubicBezTo>
                      <a:pt x="21191" y="23592"/>
                      <a:pt x="23432" y="21146"/>
                      <a:pt x="24575" y="19911"/>
                    </a:cubicBezTo>
                    <a:cubicBezTo>
                      <a:pt x="27798" y="23889"/>
                      <a:pt x="30838" y="28049"/>
                      <a:pt x="33741" y="32347"/>
                    </a:cubicBezTo>
                    <a:cubicBezTo>
                      <a:pt x="38907" y="30129"/>
                      <a:pt x="40256" y="24712"/>
                      <a:pt x="41742" y="19797"/>
                    </a:cubicBezTo>
                    <a:cubicBezTo>
                      <a:pt x="44988" y="19614"/>
                      <a:pt x="48257" y="19454"/>
                      <a:pt x="51549" y="19660"/>
                    </a:cubicBezTo>
                    <a:cubicBezTo>
                      <a:pt x="51961" y="20163"/>
                      <a:pt x="52807" y="21191"/>
                      <a:pt x="53218" y="21694"/>
                    </a:cubicBezTo>
                    <a:cubicBezTo>
                      <a:pt x="43160" y="25032"/>
                      <a:pt x="36736" y="34130"/>
                      <a:pt x="36644" y="44737"/>
                    </a:cubicBezTo>
                    <a:cubicBezTo>
                      <a:pt x="33444" y="39685"/>
                      <a:pt x="30198" y="34701"/>
                      <a:pt x="26952" y="29741"/>
                    </a:cubicBezTo>
                    <a:cubicBezTo>
                      <a:pt x="26357" y="33993"/>
                      <a:pt x="25740" y="38245"/>
                      <a:pt x="25260" y="42542"/>
                    </a:cubicBezTo>
                    <a:cubicBezTo>
                      <a:pt x="21420" y="35570"/>
                      <a:pt x="18059" y="28324"/>
                      <a:pt x="13350" y="21923"/>
                    </a:cubicBezTo>
                    <a:cubicBezTo>
                      <a:pt x="8778" y="16734"/>
                      <a:pt x="3840" y="11819"/>
                      <a:pt x="0" y="6035"/>
                    </a:cubicBezTo>
                    <a:close/>
                  </a:path>
                </a:pathLst>
              </a:custGeom>
              <a:solidFill>
                <a:srgbClr val="97B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orma Livre: Forma 664">
                <a:extLst>
                  <a:ext uri="{FF2B5EF4-FFF2-40B4-BE49-F238E27FC236}">
                    <a16:creationId xmlns:a16="http://schemas.microsoft.com/office/drawing/2014/main" id="{5BF1B749-7EFC-3BD0-2EDF-7E7491C093EA}"/>
                  </a:ext>
                </a:extLst>
              </p:cNvPr>
              <p:cNvSpPr/>
              <p:nvPr/>
            </p:nvSpPr>
            <p:spPr>
              <a:xfrm>
                <a:off x="3959192" y="4715857"/>
                <a:ext cx="30540" cy="30815"/>
              </a:xfrm>
              <a:custGeom>
                <a:avLst/>
                <a:gdLst>
                  <a:gd name="connsiteX0" fmla="*/ 0 w 30540"/>
                  <a:gd name="connsiteY0" fmla="*/ 0 h 30815"/>
                  <a:gd name="connsiteX1" fmla="*/ 17739 w 30540"/>
                  <a:gd name="connsiteY1" fmla="*/ 8664 h 30815"/>
                  <a:gd name="connsiteX2" fmla="*/ 22517 w 30540"/>
                  <a:gd name="connsiteY2" fmla="*/ 2058 h 30815"/>
                  <a:gd name="connsiteX3" fmla="*/ 30541 w 30540"/>
                  <a:gd name="connsiteY3" fmla="*/ 27272 h 30815"/>
                  <a:gd name="connsiteX4" fmla="*/ 22814 w 30540"/>
                  <a:gd name="connsiteY4" fmla="*/ 30815 h 30815"/>
                  <a:gd name="connsiteX5" fmla="*/ 13784 w 30540"/>
                  <a:gd name="connsiteY5" fmla="*/ 25443 h 30815"/>
                  <a:gd name="connsiteX6" fmla="*/ 4275 w 30540"/>
                  <a:gd name="connsiteY6" fmla="*/ 8984 h 30815"/>
                  <a:gd name="connsiteX7" fmla="*/ 0 w 30540"/>
                  <a:gd name="connsiteY7" fmla="*/ 0 h 3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40" h="30815">
                    <a:moveTo>
                      <a:pt x="0" y="0"/>
                    </a:moveTo>
                    <a:cubicBezTo>
                      <a:pt x="5052" y="4046"/>
                      <a:pt x="10378" y="11087"/>
                      <a:pt x="17739" y="8664"/>
                    </a:cubicBezTo>
                    <a:cubicBezTo>
                      <a:pt x="19385" y="6492"/>
                      <a:pt x="20985" y="4298"/>
                      <a:pt x="22517" y="2058"/>
                    </a:cubicBezTo>
                    <a:cubicBezTo>
                      <a:pt x="25329" y="10401"/>
                      <a:pt x="27477" y="18974"/>
                      <a:pt x="30541" y="27272"/>
                    </a:cubicBezTo>
                    <a:cubicBezTo>
                      <a:pt x="27912" y="28393"/>
                      <a:pt x="25352" y="29581"/>
                      <a:pt x="22814" y="30815"/>
                    </a:cubicBezTo>
                    <a:cubicBezTo>
                      <a:pt x="19728" y="29010"/>
                      <a:pt x="16711" y="27295"/>
                      <a:pt x="13784" y="25443"/>
                    </a:cubicBezTo>
                    <a:cubicBezTo>
                      <a:pt x="10493" y="20003"/>
                      <a:pt x="7201" y="14562"/>
                      <a:pt x="4275" y="8984"/>
                    </a:cubicBezTo>
                    <a:cubicBezTo>
                      <a:pt x="2812" y="5967"/>
                      <a:pt x="1440" y="2903"/>
                      <a:pt x="0" y="0"/>
                    </a:cubicBezTo>
                    <a:close/>
                  </a:path>
                </a:pathLst>
              </a:custGeom>
              <a:solidFill>
                <a:srgbClr val="97B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65BF0007-193B-F067-231F-2CB45BF0D08B}"/>
                </a:ext>
              </a:extLst>
            </p:cNvPr>
            <p:cNvSpPr/>
            <p:nvPr/>
          </p:nvSpPr>
          <p:spPr>
            <a:xfrm>
              <a:off x="9684121" y="2606672"/>
              <a:ext cx="10392" cy="10543"/>
            </a:xfrm>
            <a:custGeom>
              <a:avLst/>
              <a:gdLst>
                <a:gd name="connsiteX0" fmla="*/ 69815 w 99349"/>
                <a:gd name="connsiteY0" fmla="*/ 27455 h 100789"/>
                <a:gd name="connsiteX1" fmla="*/ 99350 w 99349"/>
                <a:gd name="connsiteY1" fmla="*/ 0 h 100789"/>
                <a:gd name="connsiteX2" fmla="*/ 93886 w 99349"/>
                <a:gd name="connsiteY2" fmla="*/ 39251 h 100789"/>
                <a:gd name="connsiteX3" fmla="*/ 88331 w 99349"/>
                <a:gd name="connsiteY3" fmla="*/ 66705 h 100789"/>
                <a:gd name="connsiteX4" fmla="*/ 87760 w 99349"/>
                <a:gd name="connsiteY4" fmla="*/ 66843 h 100789"/>
                <a:gd name="connsiteX5" fmla="*/ 70089 w 99349"/>
                <a:gd name="connsiteY5" fmla="*/ 73632 h 100789"/>
                <a:gd name="connsiteX6" fmla="*/ 31021 w 99349"/>
                <a:gd name="connsiteY6" fmla="*/ 89223 h 100789"/>
                <a:gd name="connsiteX7" fmla="*/ 0 w 99349"/>
                <a:gd name="connsiteY7" fmla="*/ 100790 h 100789"/>
                <a:gd name="connsiteX8" fmla="*/ 7315 w 99349"/>
                <a:gd name="connsiteY8" fmla="*/ 70020 h 100789"/>
                <a:gd name="connsiteX9" fmla="*/ 69815 w 99349"/>
                <a:gd name="connsiteY9" fmla="*/ 27455 h 10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349" h="100789">
                  <a:moveTo>
                    <a:pt x="69815" y="27455"/>
                  </a:moveTo>
                  <a:cubicBezTo>
                    <a:pt x="81108" y="19888"/>
                    <a:pt x="87874" y="7292"/>
                    <a:pt x="99350" y="0"/>
                  </a:cubicBezTo>
                  <a:cubicBezTo>
                    <a:pt x="99190" y="13305"/>
                    <a:pt x="94595" y="26015"/>
                    <a:pt x="93886" y="39251"/>
                  </a:cubicBezTo>
                  <a:cubicBezTo>
                    <a:pt x="93452" y="48646"/>
                    <a:pt x="90937" y="57722"/>
                    <a:pt x="88331" y="66705"/>
                  </a:cubicBezTo>
                  <a:lnTo>
                    <a:pt x="87760" y="66843"/>
                  </a:lnTo>
                  <a:cubicBezTo>
                    <a:pt x="81496" y="68077"/>
                    <a:pt x="75484" y="70272"/>
                    <a:pt x="70089" y="73632"/>
                  </a:cubicBezTo>
                  <a:cubicBezTo>
                    <a:pt x="58042" y="81039"/>
                    <a:pt x="44051" y="84056"/>
                    <a:pt x="31021" y="89223"/>
                  </a:cubicBezTo>
                  <a:cubicBezTo>
                    <a:pt x="20391" y="92377"/>
                    <a:pt x="10927" y="98618"/>
                    <a:pt x="0" y="100790"/>
                  </a:cubicBezTo>
                  <a:cubicBezTo>
                    <a:pt x="1646" y="90571"/>
                    <a:pt x="-2194" y="77198"/>
                    <a:pt x="7315" y="70020"/>
                  </a:cubicBezTo>
                  <a:cubicBezTo>
                    <a:pt x="27112" y="54384"/>
                    <a:pt x="49035" y="41720"/>
                    <a:pt x="69815" y="27455"/>
                  </a:cubicBezTo>
                  <a:close/>
                </a:path>
              </a:pathLst>
            </a:custGeom>
            <a:solidFill>
              <a:srgbClr val="A7834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8DF152BA-6653-E343-ED2A-5B9129A3973D}"/>
                </a:ext>
              </a:extLst>
            </p:cNvPr>
            <p:cNvSpPr/>
            <p:nvPr/>
          </p:nvSpPr>
          <p:spPr>
            <a:xfrm>
              <a:off x="9693578" y="2607774"/>
              <a:ext cx="24567" cy="8340"/>
            </a:xfrm>
            <a:custGeom>
              <a:avLst/>
              <a:gdLst>
                <a:gd name="connsiteX0" fmla="*/ 188915 w 234863"/>
                <a:gd name="connsiteY0" fmla="*/ 229 h 79735"/>
                <a:gd name="connsiteX1" fmla="*/ 200825 w 234863"/>
                <a:gd name="connsiteY1" fmla="*/ 20848 h 79735"/>
                <a:gd name="connsiteX2" fmla="*/ 202517 w 234863"/>
                <a:gd name="connsiteY2" fmla="*/ 8047 h 79735"/>
                <a:gd name="connsiteX3" fmla="*/ 212209 w 234863"/>
                <a:gd name="connsiteY3" fmla="*/ 23043 h 79735"/>
                <a:gd name="connsiteX4" fmla="*/ 228783 w 234863"/>
                <a:gd name="connsiteY4" fmla="*/ 0 h 79735"/>
                <a:gd name="connsiteX5" fmla="*/ 227457 w 234863"/>
                <a:gd name="connsiteY5" fmla="*/ 73198 h 79735"/>
                <a:gd name="connsiteX6" fmla="*/ 159723 w 234863"/>
                <a:gd name="connsiteY6" fmla="*/ 53378 h 79735"/>
                <a:gd name="connsiteX7" fmla="*/ 94092 w 234863"/>
                <a:gd name="connsiteY7" fmla="*/ 67483 h 79735"/>
                <a:gd name="connsiteX8" fmla="*/ 41468 w 234863"/>
                <a:gd name="connsiteY8" fmla="*/ 72878 h 79735"/>
                <a:gd name="connsiteX9" fmla="*/ 0 w 234863"/>
                <a:gd name="connsiteY9" fmla="*/ 79736 h 79735"/>
                <a:gd name="connsiteX10" fmla="*/ 10379 w 234863"/>
                <a:gd name="connsiteY10" fmla="*/ 51298 h 79735"/>
                <a:gd name="connsiteX11" fmla="*/ 12939 w 234863"/>
                <a:gd name="connsiteY11" fmla="*/ 58156 h 79735"/>
                <a:gd name="connsiteX12" fmla="*/ 54384 w 234863"/>
                <a:gd name="connsiteY12" fmla="*/ 50429 h 79735"/>
                <a:gd name="connsiteX13" fmla="*/ 166124 w 234863"/>
                <a:gd name="connsiteY13" fmla="*/ 28118 h 79735"/>
                <a:gd name="connsiteX14" fmla="*/ 192024 w 234863"/>
                <a:gd name="connsiteY14" fmla="*/ 16299 h 79735"/>
                <a:gd name="connsiteX15" fmla="*/ 185623 w 234863"/>
                <a:gd name="connsiteY15" fmla="*/ 8435 h 79735"/>
                <a:gd name="connsiteX16" fmla="*/ 188915 w 234863"/>
                <a:gd name="connsiteY16" fmla="*/ 229 h 7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863" h="79735">
                  <a:moveTo>
                    <a:pt x="188915" y="229"/>
                  </a:moveTo>
                  <a:cubicBezTo>
                    <a:pt x="193624" y="6629"/>
                    <a:pt x="196985" y="13876"/>
                    <a:pt x="200825" y="20848"/>
                  </a:cubicBezTo>
                  <a:cubicBezTo>
                    <a:pt x="201305" y="16551"/>
                    <a:pt x="201922" y="12299"/>
                    <a:pt x="202517" y="8047"/>
                  </a:cubicBezTo>
                  <a:cubicBezTo>
                    <a:pt x="205763" y="13007"/>
                    <a:pt x="209009" y="17991"/>
                    <a:pt x="212209" y="23043"/>
                  </a:cubicBezTo>
                  <a:cubicBezTo>
                    <a:pt x="212301" y="12436"/>
                    <a:pt x="218725" y="3338"/>
                    <a:pt x="228783" y="0"/>
                  </a:cubicBezTo>
                  <a:cubicBezTo>
                    <a:pt x="238887" y="23477"/>
                    <a:pt x="234955" y="49606"/>
                    <a:pt x="227457" y="73198"/>
                  </a:cubicBezTo>
                  <a:cubicBezTo>
                    <a:pt x="205100" y="66065"/>
                    <a:pt x="183520" y="54864"/>
                    <a:pt x="159723" y="53378"/>
                  </a:cubicBezTo>
                  <a:cubicBezTo>
                    <a:pt x="137137" y="54064"/>
                    <a:pt x="116678" y="67391"/>
                    <a:pt x="94092" y="67483"/>
                  </a:cubicBezTo>
                  <a:cubicBezTo>
                    <a:pt x="76169" y="64602"/>
                    <a:pt x="59344" y="74638"/>
                    <a:pt x="41468" y="72878"/>
                  </a:cubicBezTo>
                  <a:cubicBezTo>
                    <a:pt x="27249" y="72146"/>
                    <a:pt x="13967" y="78227"/>
                    <a:pt x="0" y="79736"/>
                  </a:cubicBezTo>
                  <a:cubicBezTo>
                    <a:pt x="4115" y="70523"/>
                    <a:pt x="7544" y="60990"/>
                    <a:pt x="10379" y="51298"/>
                  </a:cubicBezTo>
                  <a:cubicBezTo>
                    <a:pt x="11018" y="53012"/>
                    <a:pt x="12299" y="56441"/>
                    <a:pt x="12939" y="58156"/>
                  </a:cubicBezTo>
                  <a:cubicBezTo>
                    <a:pt x="26426" y="53927"/>
                    <a:pt x="40188" y="50978"/>
                    <a:pt x="54384" y="50429"/>
                  </a:cubicBezTo>
                  <a:cubicBezTo>
                    <a:pt x="91074" y="40325"/>
                    <a:pt x="130508" y="42520"/>
                    <a:pt x="166124" y="28118"/>
                  </a:cubicBezTo>
                  <a:cubicBezTo>
                    <a:pt x="174925" y="24826"/>
                    <a:pt x="187178" y="26083"/>
                    <a:pt x="192024" y="16299"/>
                  </a:cubicBezTo>
                  <a:cubicBezTo>
                    <a:pt x="189830" y="13670"/>
                    <a:pt x="187726" y="11064"/>
                    <a:pt x="185623" y="8435"/>
                  </a:cubicBezTo>
                  <a:cubicBezTo>
                    <a:pt x="186675" y="5692"/>
                    <a:pt x="187772" y="2972"/>
                    <a:pt x="188915" y="229"/>
                  </a:cubicBezTo>
                  <a:close/>
                </a:path>
              </a:pathLst>
            </a:custGeom>
            <a:solidFill>
              <a:srgbClr val="C2CB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FEAACA6F-5BBE-5548-717C-9438960D8FD0}"/>
                </a:ext>
              </a:extLst>
            </p:cNvPr>
            <p:cNvSpPr/>
            <p:nvPr/>
          </p:nvSpPr>
          <p:spPr>
            <a:xfrm>
              <a:off x="9614793" y="2613358"/>
              <a:ext cx="102577" cy="107608"/>
            </a:xfrm>
            <a:custGeom>
              <a:avLst/>
              <a:gdLst>
                <a:gd name="connsiteX0" fmla="*/ 847283 w 980648"/>
                <a:gd name="connsiteY0" fmla="*/ 14105 h 1028745"/>
                <a:gd name="connsiteX1" fmla="*/ 912914 w 980648"/>
                <a:gd name="connsiteY1" fmla="*/ 0 h 1028745"/>
                <a:gd name="connsiteX2" fmla="*/ 980648 w 980648"/>
                <a:gd name="connsiteY2" fmla="*/ 19820 h 1028745"/>
                <a:gd name="connsiteX3" fmla="*/ 956737 w 980648"/>
                <a:gd name="connsiteY3" fmla="*/ 107876 h 1028745"/>
                <a:gd name="connsiteX4" fmla="*/ 966132 w 980648"/>
                <a:gd name="connsiteY4" fmla="*/ 174742 h 1028745"/>
                <a:gd name="connsiteX5" fmla="*/ 962337 w 980648"/>
                <a:gd name="connsiteY5" fmla="*/ 175222 h 1028745"/>
                <a:gd name="connsiteX6" fmla="*/ 942861 w 980648"/>
                <a:gd name="connsiteY6" fmla="*/ 165644 h 1028745"/>
                <a:gd name="connsiteX7" fmla="*/ 919978 w 980648"/>
                <a:gd name="connsiteY7" fmla="*/ 151630 h 1028745"/>
                <a:gd name="connsiteX8" fmla="*/ 881436 w 980648"/>
                <a:gd name="connsiteY8" fmla="*/ 131262 h 1028745"/>
                <a:gd name="connsiteX9" fmla="*/ 887837 w 980648"/>
                <a:gd name="connsiteY9" fmla="*/ 121981 h 1028745"/>
                <a:gd name="connsiteX10" fmla="*/ 854164 w 980648"/>
                <a:gd name="connsiteY10" fmla="*/ 114894 h 1028745"/>
                <a:gd name="connsiteX11" fmla="*/ 768027 w 980648"/>
                <a:gd name="connsiteY11" fmla="*/ 119604 h 1028745"/>
                <a:gd name="connsiteX12" fmla="*/ 770679 w 980648"/>
                <a:gd name="connsiteY12" fmla="*/ 123193 h 1028745"/>
                <a:gd name="connsiteX13" fmla="*/ 737006 w 980648"/>
                <a:gd name="connsiteY13" fmla="*/ 135103 h 1028745"/>
                <a:gd name="connsiteX14" fmla="*/ 724045 w 980648"/>
                <a:gd name="connsiteY14" fmla="*/ 112174 h 1028745"/>
                <a:gd name="connsiteX15" fmla="*/ 724136 w 980648"/>
                <a:gd name="connsiteY15" fmla="*/ 103007 h 1028745"/>
                <a:gd name="connsiteX16" fmla="*/ 702533 w 980648"/>
                <a:gd name="connsiteY16" fmla="*/ 107991 h 1028745"/>
                <a:gd name="connsiteX17" fmla="*/ 701299 w 980648"/>
                <a:gd name="connsiteY17" fmla="*/ 114574 h 1028745"/>
                <a:gd name="connsiteX18" fmla="*/ 657134 w 980648"/>
                <a:gd name="connsiteY18" fmla="*/ 158191 h 1028745"/>
                <a:gd name="connsiteX19" fmla="*/ 650276 w 980648"/>
                <a:gd name="connsiteY19" fmla="*/ 199819 h 1028745"/>
                <a:gd name="connsiteX20" fmla="*/ 646252 w 980648"/>
                <a:gd name="connsiteY20" fmla="*/ 190012 h 1028745"/>
                <a:gd name="connsiteX21" fmla="*/ 600372 w 980648"/>
                <a:gd name="connsiteY21" fmla="*/ 221468 h 1028745"/>
                <a:gd name="connsiteX22" fmla="*/ 580141 w 980648"/>
                <a:gd name="connsiteY22" fmla="*/ 217902 h 1028745"/>
                <a:gd name="connsiteX23" fmla="*/ 545303 w 980648"/>
                <a:gd name="connsiteY23" fmla="*/ 226428 h 1028745"/>
                <a:gd name="connsiteX24" fmla="*/ 528477 w 980648"/>
                <a:gd name="connsiteY24" fmla="*/ 232646 h 1028745"/>
                <a:gd name="connsiteX25" fmla="*/ 499720 w 980648"/>
                <a:gd name="connsiteY25" fmla="*/ 253906 h 1028745"/>
                <a:gd name="connsiteX26" fmla="*/ 479694 w 980648"/>
                <a:gd name="connsiteY26" fmla="*/ 275349 h 1028745"/>
                <a:gd name="connsiteX27" fmla="*/ 473385 w 980648"/>
                <a:gd name="connsiteY27" fmla="*/ 292928 h 1028745"/>
                <a:gd name="connsiteX28" fmla="*/ 479717 w 980648"/>
                <a:gd name="connsiteY28" fmla="*/ 311399 h 1028745"/>
                <a:gd name="connsiteX29" fmla="*/ 471853 w 980648"/>
                <a:gd name="connsiteY29" fmla="*/ 327332 h 1028745"/>
                <a:gd name="connsiteX30" fmla="*/ 444010 w 980648"/>
                <a:gd name="connsiteY30" fmla="*/ 351793 h 1028745"/>
                <a:gd name="connsiteX31" fmla="*/ 417972 w 980648"/>
                <a:gd name="connsiteY31" fmla="*/ 385740 h 1028745"/>
                <a:gd name="connsiteX32" fmla="*/ 386128 w 980648"/>
                <a:gd name="connsiteY32" fmla="*/ 449313 h 1028745"/>
                <a:gd name="connsiteX33" fmla="*/ 372252 w 980648"/>
                <a:gd name="connsiteY33" fmla="*/ 485021 h 1028745"/>
                <a:gd name="connsiteX34" fmla="*/ 362423 w 980648"/>
                <a:gd name="connsiteY34" fmla="*/ 510281 h 1028745"/>
                <a:gd name="connsiteX35" fmla="*/ 346626 w 980648"/>
                <a:gd name="connsiteY35" fmla="*/ 530992 h 1028745"/>
                <a:gd name="connsiteX36" fmla="*/ 323766 w 980648"/>
                <a:gd name="connsiteY36" fmla="*/ 562973 h 1028745"/>
                <a:gd name="connsiteX37" fmla="*/ 279921 w 980648"/>
                <a:gd name="connsiteY37" fmla="*/ 603778 h 1028745"/>
                <a:gd name="connsiteX38" fmla="*/ 256101 w 980648"/>
                <a:gd name="connsiteY38" fmla="*/ 650824 h 1028745"/>
                <a:gd name="connsiteX39" fmla="*/ 250728 w 980648"/>
                <a:gd name="connsiteY39" fmla="*/ 654299 h 1028745"/>
                <a:gd name="connsiteX40" fmla="*/ 235229 w 980648"/>
                <a:gd name="connsiteY40" fmla="*/ 691332 h 1028745"/>
                <a:gd name="connsiteX41" fmla="*/ 221422 w 980648"/>
                <a:gd name="connsiteY41" fmla="*/ 705094 h 1028745"/>
                <a:gd name="connsiteX42" fmla="*/ 194721 w 980648"/>
                <a:gd name="connsiteY42" fmla="*/ 753877 h 1028745"/>
                <a:gd name="connsiteX43" fmla="*/ 155882 w 980648"/>
                <a:gd name="connsiteY43" fmla="*/ 808901 h 1028745"/>
                <a:gd name="connsiteX44" fmla="*/ 128908 w 980648"/>
                <a:gd name="connsiteY44" fmla="*/ 854895 h 1028745"/>
                <a:gd name="connsiteX45" fmla="*/ 79393 w 980648"/>
                <a:gd name="connsiteY45" fmla="*/ 896866 h 1028745"/>
                <a:gd name="connsiteX46" fmla="*/ 47252 w 980648"/>
                <a:gd name="connsiteY46" fmla="*/ 944918 h 1028745"/>
                <a:gd name="connsiteX47" fmla="*/ 28392 w 980648"/>
                <a:gd name="connsiteY47" fmla="*/ 976442 h 1028745"/>
                <a:gd name="connsiteX48" fmla="*/ 22609 w 980648"/>
                <a:gd name="connsiteY48" fmla="*/ 996056 h 1028745"/>
                <a:gd name="connsiteX49" fmla="*/ 3406 w 980648"/>
                <a:gd name="connsiteY49" fmla="*/ 1028746 h 1028745"/>
                <a:gd name="connsiteX50" fmla="*/ 0 w 980648"/>
                <a:gd name="connsiteY50" fmla="*/ 1025340 h 1028745"/>
                <a:gd name="connsiteX51" fmla="*/ 27158 w 980648"/>
                <a:gd name="connsiteY51" fmla="*/ 867971 h 1028745"/>
                <a:gd name="connsiteX52" fmla="*/ 27455 w 980648"/>
                <a:gd name="connsiteY52" fmla="*/ 867697 h 1028745"/>
                <a:gd name="connsiteX53" fmla="*/ 45766 w 980648"/>
                <a:gd name="connsiteY53" fmla="*/ 847260 h 1028745"/>
                <a:gd name="connsiteX54" fmla="*/ 58110 w 980648"/>
                <a:gd name="connsiteY54" fmla="*/ 827601 h 1028745"/>
                <a:gd name="connsiteX55" fmla="*/ 83073 w 980648"/>
                <a:gd name="connsiteY55" fmla="*/ 802295 h 1028745"/>
                <a:gd name="connsiteX56" fmla="*/ 142029 w 980648"/>
                <a:gd name="connsiteY56" fmla="*/ 744482 h 1028745"/>
                <a:gd name="connsiteX57" fmla="*/ 188435 w 980648"/>
                <a:gd name="connsiteY57" fmla="*/ 679033 h 1028745"/>
                <a:gd name="connsiteX58" fmla="*/ 204277 w 980648"/>
                <a:gd name="connsiteY58" fmla="*/ 667283 h 1028745"/>
                <a:gd name="connsiteX59" fmla="*/ 219570 w 980648"/>
                <a:gd name="connsiteY59" fmla="*/ 639303 h 1028745"/>
                <a:gd name="connsiteX60" fmla="*/ 275669 w 980648"/>
                <a:gd name="connsiteY60" fmla="*/ 558310 h 1028745"/>
                <a:gd name="connsiteX61" fmla="*/ 292242 w 980648"/>
                <a:gd name="connsiteY61" fmla="*/ 540479 h 1028745"/>
                <a:gd name="connsiteX62" fmla="*/ 322875 w 980648"/>
                <a:gd name="connsiteY62" fmla="*/ 488953 h 1028745"/>
                <a:gd name="connsiteX63" fmla="*/ 346215 w 980648"/>
                <a:gd name="connsiteY63" fmla="*/ 459715 h 1028745"/>
                <a:gd name="connsiteX64" fmla="*/ 376390 w 980648"/>
                <a:gd name="connsiteY64" fmla="*/ 416806 h 1028745"/>
                <a:gd name="connsiteX65" fmla="*/ 400370 w 980648"/>
                <a:gd name="connsiteY65" fmla="*/ 385945 h 1028745"/>
                <a:gd name="connsiteX66" fmla="*/ 418864 w 980648"/>
                <a:gd name="connsiteY66" fmla="*/ 358559 h 1028745"/>
                <a:gd name="connsiteX67" fmla="*/ 446319 w 980648"/>
                <a:gd name="connsiteY67" fmla="*/ 303695 h 1028745"/>
                <a:gd name="connsiteX68" fmla="*/ 487901 w 980648"/>
                <a:gd name="connsiteY68" fmla="*/ 253860 h 1028745"/>
                <a:gd name="connsiteX69" fmla="*/ 528340 w 980648"/>
                <a:gd name="connsiteY69" fmla="*/ 202791 h 1028745"/>
                <a:gd name="connsiteX70" fmla="*/ 544045 w 980648"/>
                <a:gd name="connsiteY70" fmla="*/ 172867 h 1028745"/>
                <a:gd name="connsiteX71" fmla="*/ 580415 w 980648"/>
                <a:gd name="connsiteY71" fmla="*/ 140520 h 1028745"/>
                <a:gd name="connsiteX72" fmla="*/ 612991 w 980648"/>
                <a:gd name="connsiteY72" fmla="*/ 111488 h 1028745"/>
                <a:gd name="connsiteX73" fmla="*/ 635851 w 980648"/>
                <a:gd name="connsiteY73" fmla="*/ 97384 h 1028745"/>
                <a:gd name="connsiteX74" fmla="*/ 664609 w 980648"/>
                <a:gd name="connsiteY74" fmla="*/ 88285 h 1028745"/>
                <a:gd name="connsiteX75" fmla="*/ 713643 w 980648"/>
                <a:gd name="connsiteY75" fmla="*/ 67986 h 1028745"/>
                <a:gd name="connsiteX76" fmla="*/ 753191 w 980648"/>
                <a:gd name="connsiteY76" fmla="*/ 26358 h 1028745"/>
                <a:gd name="connsiteX77" fmla="*/ 794659 w 980648"/>
                <a:gd name="connsiteY77" fmla="*/ 19500 h 1028745"/>
                <a:gd name="connsiteX78" fmla="*/ 847283 w 980648"/>
                <a:gd name="connsiteY78" fmla="*/ 14105 h 10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80648" h="1028745">
                  <a:moveTo>
                    <a:pt x="847283" y="14105"/>
                  </a:moveTo>
                  <a:cubicBezTo>
                    <a:pt x="869869" y="14013"/>
                    <a:pt x="890328" y="686"/>
                    <a:pt x="912914" y="0"/>
                  </a:cubicBezTo>
                  <a:cubicBezTo>
                    <a:pt x="936711" y="1486"/>
                    <a:pt x="958291" y="12687"/>
                    <a:pt x="980648" y="19820"/>
                  </a:cubicBezTo>
                  <a:cubicBezTo>
                    <a:pt x="971756" y="48875"/>
                    <a:pt x="959617" y="77358"/>
                    <a:pt x="956737" y="107876"/>
                  </a:cubicBezTo>
                  <a:cubicBezTo>
                    <a:pt x="954314" y="130576"/>
                    <a:pt x="958954" y="153299"/>
                    <a:pt x="966132" y="174742"/>
                  </a:cubicBezTo>
                  <a:cubicBezTo>
                    <a:pt x="965172" y="174879"/>
                    <a:pt x="963275" y="175108"/>
                    <a:pt x="962337" y="175222"/>
                  </a:cubicBezTo>
                  <a:cubicBezTo>
                    <a:pt x="956554" y="170696"/>
                    <a:pt x="949925" y="167472"/>
                    <a:pt x="942861" y="165644"/>
                  </a:cubicBezTo>
                  <a:cubicBezTo>
                    <a:pt x="933831" y="163540"/>
                    <a:pt x="927224" y="156820"/>
                    <a:pt x="919978" y="151630"/>
                  </a:cubicBezTo>
                  <a:cubicBezTo>
                    <a:pt x="908114" y="143058"/>
                    <a:pt x="894146" y="138257"/>
                    <a:pt x="881436" y="131262"/>
                  </a:cubicBezTo>
                  <a:cubicBezTo>
                    <a:pt x="883516" y="128153"/>
                    <a:pt x="885665" y="125067"/>
                    <a:pt x="887837" y="121981"/>
                  </a:cubicBezTo>
                  <a:cubicBezTo>
                    <a:pt x="876978" y="118209"/>
                    <a:pt x="865731" y="114917"/>
                    <a:pt x="854164" y="114894"/>
                  </a:cubicBezTo>
                  <a:cubicBezTo>
                    <a:pt x="825543" y="115443"/>
                    <a:pt x="795094" y="106253"/>
                    <a:pt x="768027" y="119604"/>
                  </a:cubicBezTo>
                  <a:cubicBezTo>
                    <a:pt x="768850" y="120792"/>
                    <a:pt x="769742" y="121981"/>
                    <a:pt x="770679" y="123193"/>
                  </a:cubicBezTo>
                  <a:cubicBezTo>
                    <a:pt x="758723" y="124907"/>
                    <a:pt x="748116" y="130851"/>
                    <a:pt x="737006" y="135103"/>
                  </a:cubicBezTo>
                  <a:cubicBezTo>
                    <a:pt x="732594" y="127490"/>
                    <a:pt x="728000" y="119992"/>
                    <a:pt x="724045" y="112174"/>
                  </a:cubicBezTo>
                  <a:cubicBezTo>
                    <a:pt x="728480" y="109751"/>
                    <a:pt x="728251" y="105545"/>
                    <a:pt x="724136" y="103007"/>
                  </a:cubicBezTo>
                  <a:cubicBezTo>
                    <a:pt x="716501" y="99304"/>
                    <a:pt x="709026" y="104402"/>
                    <a:pt x="702533" y="107991"/>
                  </a:cubicBezTo>
                  <a:cubicBezTo>
                    <a:pt x="702076" y="110162"/>
                    <a:pt x="701665" y="112357"/>
                    <a:pt x="701299" y="114574"/>
                  </a:cubicBezTo>
                  <a:cubicBezTo>
                    <a:pt x="684680" y="126964"/>
                    <a:pt x="669752" y="141778"/>
                    <a:pt x="657134" y="158191"/>
                  </a:cubicBezTo>
                  <a:cubicBezTo>
                    <a:pt x="647852" y="170033"/>
                    <a:pt x="649658" y="185806"/>
                    <a:pt x="650276" y="199819"/>
                  </a:cubicBezTo>
                  <a:cubicBezTo>
                    <a:pt x="649018" y="196482"/>
                    <a:pt x="647601" y="193236"/>
                    <a:pt x="646252" y="190012"/>
                  </a:cubicBezTo>
                  <a:cubicBezTo>
                    <a:pt x="630799" y="200277"/>
                    <a:pt x="615597" y="210884"/>
                    <a:pt x="600372" y="221468"/>
                  </a:cubicBezTo>
                  <a:cubicBezTo>
                    <a:pt x="593834" y="219227"/>
                    <a:pt x="587068" y="217399"/>
                    <a:pt x="580141" y="217902"/>
                  </a:cubicBezTo>
                  <a:cubicBezTo>
                    <a:pt x="567980" y="218267"/>
                    <a:pt x="557258" y="225011"/>
                    <a:pt x="545303" y="226428"/>
                  </a:cubicBezTo>
                  <a:cubicBezTo>
                    <a:pt x="539290" y="227251"/>
                    <a:pt x="533095" y="228440"/>
                    <a:pt x="528477" y="232646"/>
                  </a:cubicBezTo>
                  <a:cubicBezTo>
                    <a:pt x="519311" y="240327"/>
                    <a:pt x="509275" y="246819"/>
                    <a:pt x="499720" y="253906"/>
                  </a:cubicBezTo>
                  <a:cubicBezTo>
                    <a:pt x="491627" y="259621"/>
                    <a:pt x="485798" y="267736"/>
                    <a:pt x="479694" y="275349"/>
                  </a:cubicBezTo>
                  <a:cubicBezTo>
                    <a:pt x="475945" y="280332"/>
                    <a:pt x="472036" y="286390"/>
                    <a:pt x="473385" y="292928"/>
                  </a:cubicBezTo>
                  <a:cubicBezTo>
                    <a:pt x="475054" y="299215"/>
                    <a:pt x="478643" y="304907"/>
                    <a:pt x="479717" y="311399"/>
                  </a:cubicBezTo>
                  <a:cubicBezTo>
                    <a:pt x="479009" y="317457"/>
                    <a:pt x="475557" y="322692"/>
                    <a:pt x="471853" y="327332"/>
                  </a:cubicBezTo>
                  <a:cubicBezTo>
                    <a:pt x="463875" y="336819"/>
                    <a:pt x="455165" y="346078"/>
                    <a:pt x="444010" y="351793"/>
                  </a:cubicBezTo>
                  <a:cubicBezTo>
                    <a:pt x="431048" y="358765"/>
                    <a:pt x="420190" y="370812"/>
                    <a:pt x="417972" y="385740"/>
                  </a:cubicBezTo>
                  <a:cubicBezTo>
                    <a:pt x="413149" y="409606"/>
                    <a:pt x="394998" y="427231"/>
                    <a:pt x="386128" y="449313"/>
                  </a:cubicBezTo>
                  <a:cubicBezTo>
                    <a:pt x="381350" y="461155"/>
                    <a:pt x="374996" y="472471"/>
                    <a:pt x="372252" y="485021"/>
                  </a:cubicBezTo>
                  <a:cubicBezTo>
                    <a:pt x="370195" y="493867"/>
                    <a:pt x="366537" y="502234"/>
                    <a:pt x="362423" y="510281"/>
                  </a:cubicBezTo>
                  <a:cubicBezTo>
                    <a:pt x="358445" y="518122"/>
                    <a:pt x="351175" y="523563"/>
                    <a:pt x="346626" y="530992"/>
                  </a:cubicBezTo>
                  <a:cubicBezTo>
                    <a:pt x="340088" y="542468"/>
                    <a:pt x="329641" y="551063"/>
                    <a:pt x="323766" y="562973"/>
                  </a:cubicBezTo>
                  <a:cubicBezTo>
                    <a:pt x="313913" y="581353"/>
                    <a:pt x="291762" y="587251"/>
                    <a:pt x="279921" y="603778"/>
                  </a:cubicBezTo>
                  <a:cubicBezTo>
                    <a:pt x="268994" y="617860"/>
                    <a:pt x="265907" y="636034"/>
                    <a:pt x="256101" y="650824"/>
                  </a:cubicBezTo>
                  <a:cubicBezTo>
                    <a:pt x="253769" y="651144"/>
                    <a:pt x="251437" y="651739"/>
                    <a:pt x="250728" y="654299"/>
                  </a:cubicBezTo>
                  <a:cubicBezTo>
                    <a:pt x="244602" y="666232"/>
                    <a:pt x="242385" y="679879"/>
                    <a:pt x="235229" y="691332"/>
                  </a:cubicBezTo>
                  <a:cubicBezTo>
                    <a:pt x="231778" y="697001"/>
                    <a:pt x="225788" y="700270"/>
                    <a:pt x="221422" y="705094"/>
                  </a:cubicBezTo>
                  <a:cubicBezTo>
                    <a:pt x="210106" y="719930"/>
                    <a:pt x="202585" y="737098"/>
                    <a:pt x="194721" y="753877"/>
                  </a:cubicBezTo>
                  <a:cubicBezTo>
                    <a:pt x="182331" y="772577"/>
                    <a:pt x="169233" y="790865"/>
                    <a:pt x="155882" y="808901"/>
                  </a:cubicBezTo>
                  <a:cubicBezTo>
                    <a:pt x="146121" y="823760"/>
                    <a:pt x="140223" y="841065"/>
                    <a:pt x="128908" y="854895"/>
                  </a:cubicBezTo>
                  <a:cubicBezTo>
                    <a:pt x="112883" y="869412"/>
                    <a:pt x="95258" y="882145"/>
                    <a:pt x="79393" y="896866"/>
                  </a:cubicBezTo>
                  <a:cubicBezTo>
                    <a:pt x="65677" y="910445"/>
                    <a:pt x="52327" y="925876"/>
                    <a:pt x="47252" y="944918"/>
                  </a:cubicBezTo>
                  <a:cubicBezTo>
                    <a:pt x="43297" y="956668"/>
                    <a:pt x="34221" y="965652"/>
                    <a:pt x="28392" y="976442"/>
                  </a:cubicBezTo>
                  <a:cubicBezTo>
                    <a:pt x="24460" y="982271"/>
                    <a:pt x="24529" y="989495"/>
                    <a:pt x="22609" y="996056"/>
                  </a:cubicBezTo>
                  <a:cubicBezTo>
                    <a:pt x="18265" y="1008012"/>
                    <a:pt x="11681" y="1019076"/>
                    <a:pt x="3406" y="1028746"/>
                  </a:cubicBezTo>
                  <a:cubicBezTo>
                    <a:pt x="2560" y="1027900"/>
                    <a:pt x="846" y="1026185"/>
                    <a:pt x="0" y="1025340"/>
                  </a:cubicBezTo>
                  <a:cubicBezTo>
                    <a:pt x="12093" y="973470"/>
                    <a:pt x="20803" y="920847"/>
                    <a:pt x="27158" y="867971"/>
                  </a:cubicBezTo>
                  <a:lnTo>
                    <a:pt x="27455" y="867697"/>
                  </a:lnTo>
                  <a:cubicBezTo>
                    <a:pt x="34221" y="861548"/>
                    <a:pt x="40691" y="854918"/>
                    <a:pt x="45766" y="847260"/>
                  </a:cubicBezTo>
                  <a:cubicBezTo>
                    <a:pt x="50041" y="840768"/>
                    <a:pt x="50635" y="831601"/>
                    <a:pt x="58110" y="827601"/>
                  </a:cubicBezTo>
                  <a:cubicBezTo>
                    <a:pt x="68649" y="821497"/>
                    <a:pt x="74364" y="810387"/>
                    <a:pt x="83073" y="802295"/>
                  </a:cubicBezTo>
                  <a:cubicBezTo>
                    <a:pt x="102962" y="783275"/>
                    <a:pt x="121341" y="762655"/>
                    <a:pt x="142029" y="744482"/>
                  </a:cubicBezTo>
                  <a:cubicBezTo>
                    <a:pt x="160683" y="725051"/>
                    <a:pt x="173256" y="701071"/>
                    <a:pt x="188435" y="679033"/>
                  </a:cubicBezTo>
                  <a:cubicBezTo>
                    <a:pt x="192116" y="673067"/>
                    <a:pt x="200756" y="673318"/>
                    <a:pt x="204277" y="667283"/>
                  </a:cubicBezTo>
                  <a:cubicBezTo>
                    <a:pt x="210083" y="658345"/>
                    <a:pt x="214130" y="648447"/>
                    <a:pt x="219570" y="639303"/>
                  </a:cubicBezTo>
                  <a:cubicBezTo>
                    <a:pt x="237355" y="611688"/>
                    <a:pt x="258158" y="586085"/>
                    <a:pt x="275669" y="558310"/>
                  </a:cubicBezTo>
                  <a:cubicBezTo>
                    <a:pt x="280789" y="551978"/>
                    <a:pt x="288265" y="547771"/>
                    <a:pt x="292242" y="540479"/>
                  </a:cubicBezTo>
                  <a:cubicBezTo>
                    <a:pt x="302461" y="523311"/>
                    <a:pt x="312702" y="506166"/>
                    <a:pt x="322875" y="488953"/>
                  </a:cubicBezTo>
                  <a:cubicBezTo>
                    <a:pt x="329207" y="478071"/>
                    <a:pt x="340728" y="471236"/>
                    <a:pt x="346215" y="459715"/>
                  </a:cubicBezTo>
                  <a:cubicBezTo>
                    <a:pt x="353827" y="443827"/>
                    <a:pt x="366149" y="430980"/>
                    <a:pt x="376390" y="416806"/>
                  </a:cubicBezTo>
                  <a:cubicBezTo>
                    <a:pt x="383888" y="406131"/>
                    <a:pt x="395135" y="398221"/>
                    <a:pt x="400370" y="385945"/>
                  </a:cubicBezTo>
                  <a:cubicBezTo>
                    <a:pt x="404759" y="375636"/>
                    <a:pt x="414177" y="368663"/>
                    <a:pt x="418864" y="358559"/>
                  </a:cubicBezTo>
                  <a:cubicBezTo>
                    <a:pt x="427025" y="339768"/>
                    <a:pt x="438409" y="322623"/>
                    <a:pt x="446319" y="303695"/>
                  </a:cubicBezTo>
                  <a:cubicBezTo>
                    <a:pt x="454708" y="283098"/>
                    <a:pt x="472608" y="269154"/>
                    <a:pt x="487901" y="253860"/>
                  </a:cubicBezTo>
                  <a:cubicBezTo>
                    <a:pt x="505617" y="240762"/>
                    <a:pt x="518145" y="222039"/>
                    <a:pt x="528340" y="202791"/>
                  </a:cubicBezTo>
                  <a:cubicBezTo>
                    <a:pt x="534101" y="193076"/>
                    <a:pt x="536159" y="181303"/>
                    <a:pt x="544045" y="172867"/>
                  </a:cubicBezTo>
                  <a:cubicBezTo>
                    <a:pt x="554927" y="160774"/>
                    <a:pt x="569123" y="152248"/>
                    <a:pt x="580415" y="140520"/>
                  </a:cubicBezTo>
                  <a:cubicBezTo>
                    <a:pt x="591068" y="130645"/>
                    <a:pt x="599846" y="118323"/>
                    <a:pt x="612991" y="111488"/>
                  </a:cubicBezTo>
                  <a:cubicBezTo>
                    <a:pt x="620832" y="107168"/>
                    <a:pt x="628627" y="102710"/>
                    <a:pt x="635851" y="97384"/>
                  </a:cubicBezTo>
                  <a:cubicBezTo>
                    <a:pt x="646755" y="100744"/>
                    <a:pt x="655122" y="91806"/>
                    <a:pt x="664609" y="88285"/>
                  </a:cubicBezTo>
                  <a:cubicBezTo>
                    <a:pt x="681159" y="82113"/>
                    <a:pt x="698465" y="77313"/>
                    <a:pt x="713643" y="67986"/>
                  </a:cubicBezTo>
                  <a:cubicBezTo>
                    <a:pt x="729211" y="56807"/>
                    <a:pt x="746150" y="45080"/>
                    <a:pt x="753191" y="26358"/>
                  </a:cubicBezTo>
                  <a:cubicBezTo>
                    <a:pt x="767159" y="24849"/>
                    <a:pt x="780440" y="18768"/>
                    <a:pt x="794659" y="19500"/>
                  </a:cubicBezTo>
                  <a:cubicBezTo>
                    <a:pt x="812536" y="21260"/>
                    <a:pt x="829361" y="11224"/>
                    <a:pt x="847283" y="14105"/>
                  </a:cubicBezTo>
                  <a:close/>
                </a:path>
              </a:pathLst>
            </a:custGeom>
            <a:solidFill>
              <a:srgbClr val="B6C1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DBB98F73-DF7B-40CB-8FA1-D6C28C7AC145}"/>
                </a:ext>
              </a:extLst>
            </p:cNvPr>
            <p:cNvSpPr/>
            <p:nvPr/>
          </p:nvSpPr>
          <p:spPr>
            <a:xfrm>
              <a:off x="9682487" y="2613664"/>
              <a:ext cx="10813" cy="8383"/>
            </a:xfrm>
            <a:custGeom>
              <a:avLst/>
              <a:gdLst>
                <a:gd name="connsiteX0" fmla="*/ 85702 w 103372"/>
                <a:gd name="connsiteY0" fmla="*/ 6789 h 80147"/>
                <a:gd name="connsiteX1" fmla="*/ 103372 w 103372"/>
                <a:gd name="connsiteY1" fmla="*/ 0 h 80147"/>
                <a:gd name="connsiteX2" fmla="*/ 92217 w 103372"/>
                <a:gd name="connsiteY2" fmla="*/ 27066 h 80147"/>
                <a:gd name="connsiteX3" fmla="*/ 67162 w 103372"/>
                <a:gd name="connsiteY3" fmla="*/ 49858 h 80147"/>
                <a:gd name="connsiteX4" fmla="*/ 22 w 103372"/>
                <a:gd name="connsiteY4" fmla="*/ 80147 h 80147"/>
                <a:gd name="connsiteX5" fmla="*/ 8800 w 103372"/>
                <a:gd name="connsiteY5" fmla="*/ 70775 h 80147"/>
                <a:gd name="connsiteX6" fmla="*/ 14904 w 103372"/>
                <a:gd name="connsiteY6" fmla="*/ 34130 h 80147"/>
                <a:gd name="connsiteX7" fmla="*/ 15613 w 103372"/>
                <a:gd name="connsiteY7" fmla="*/ 33947 h 80147"/>
                <a:gd name="connsiteX8" fmla="*/ 46634 w 103372"/>
                <a:gd name="connsiteY8" fmla="*/ 22380 h 80147"/>
                <a:gd name="connsiteX9" fmla="*/ 85702 w 103372"/>
                <a:gd name="connsiteY9" fmla="*/ 6789 h 8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72" h="80147">
                  <a:moveTo>
                    <a:pt x="85702" y="6789"/>
                  </a:moveTo>
                  <a:cubicBezTo>
                    <a:pt x="91096" y="3429"/>
                    <a:pt x="97109" y="1234"/>
                    <a:pt x="103372" y="0"/>
                  </a:cubicBezTo>
                  <a:cubicBezTo>
                    <a:pt x="100789" y="9441"/>
                    <a:pt x="96834" y="18471"/>
                    <a:pt x="92217" y="27066"/>
                  </a:cubicBezTo>
                  <a:cubicBezTo>
                    <a:pt x="86570" y="37239"/>
                    <a:pt x="75963" y="42863"/>
                    <a:pt x="67162" y="49858"/>
                  </a:cubicBezTo>
                  <a:cubicBezTo>
                    <a:pt x="47571" y="65494"/>
                    <a:pt x="21739" y="68580"/>
                    <a:pt x="22" y="80147"/>
                  </a:cubicBezTo>
                  <a:cubicBezTo>
                    <a:pt x="-481" y="74707"/>
                    <a:pt x="7680" y="75461"/>
                    <a:pt x="8800" y="70775"/>
                  </a:cubicBezTo>
                  <a:cubicBezTo>
                    <a:pt x="11407" y="58682"/>
                    <a:pt x="12915" y="46337"/>
                    <a:pt x="14904" y="34130"/>
                  </a:cubicBezTo>
                  <a:lnTo>
                    <a:pt x="15613" y="33947"/>
                  </a:lnTo>
                  <a:cubicBezTo>
                    <a:pt x="26540" y="31775"/>
                    <a:pt x="36004" y="25535"/>
                    <a:pt x="46634" y="22380"/>
                  </a:cubicBezTo>
                  <a:cubicBezTo>
                    <a:pt x="59664" y="17214"/>
                    <a:pt x="73654" y="14196"/>
                    <a:pt x="85702" y="6789"/>
                  </a:cubicBezTo>
                  <a:close/>
                </a:path>
              </a:pathLst>
            </a:custGeom>
            <a:solidFill>
              <a:srgbClr val="9B7C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91B4B8D6-7204-2FC8-B2F8-EEC50B639E76}"/>
                </a:ext>
              </a:extLst>
            </p:cNvPr>
            <p:cNvSpPr/>
            <p:nvPr/>
          </p:nvSpPr>
          <p:spPr>
            <a:xfrm>
              <a:off x="9669008" y="2615443"/>
              <a:ext cx="13752" cy="13373"/>
            </a:xfrm>
            <a:custGeom>
              <a:avLst/>
              <a:gdLst>
                <a:gd name="connsiteX0" fmla="*/ 76101 w 131467"/>
                <a:gd name="connsiteY0" fmla="*/ 31775 h 127848"/>
                <a:gd name="connsiteX1" fmla="*/ 131468 w 131467"/>
                <a:gd name="connsiteY1" fmla="*/ 0 h 127848"/>
                <a:gd name="connsiteX2" fmla="*/ 126759 w 131467"/>
                <a:gd name="connsiteY2" fmla="*/ 30267 h 127848"/>
                <a:gd name="connsiteX3" fmla="*/ 68009 w 131467"/>
                <a:gd name="connsiteY3" fmla="*/ 67277 h 127848"/>
                <a:gd name="connsiteX4" fmla="*/ 21008 w 131467"/>
                <a:gd name="connsiteY4" fmla="*/ 113911 h 127848"/>
                <a:gd name="connsiteX5" fmla="*/ 0 w 131467"/>
                <a:gd name="connsiteY5" fmla="*/ 127239 h 127848"/>
                <a:gd name="connsiteX6" fmla="*/ 6538 w 131467"/>
                <a:gd name="connsiteY6" fmla="*/ 110597 h 127848"/>
                <a:gd name="connsiteX7" fmla="*/ 983 w 131467"/>
                <a:gd name="connsiteY7" fmla="*/ 86777 h 127848"/>
                <a:gd name="connsiteX8" fmla="*/ 34039 w 131467"/>
                <a:gd name="connsiteY8" fmla="*/ 65082 h 127848"/>
                <a:gd name="connsiteX9" fmla="*/ 76101 w 131467"/>
                <a:gd name="connsiteY9" fmla="*/ 31775 h 12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467" h="127848">
                  <a:moveTo>
                    <a:pt x="76101" y="31775"/>
                  </a:moveTo>
                  <a:cubicBezTo>
                    <a:pt x="93383" y="19477"/>
                    <a:pt x="110459" y="5395"/>
                    <a:pt x="131468" y="0"/>
                  </a:cubicBezTo>
                  <a:cubicBezTo>
                    <a:pt x="130439" y="10173"/>
                    <a:pt x="128382" y="20185"/>
                    <a:pt x="126759" y="30267"/>
                  </a:cubicBezTo>
                  <a:cubicBezTo>
                    <a:pt x="106230" y="40988"/>
                    <a:pt x="86045" y="52624"/>
                    <a:pt x="68009" y="67277"/>
                  </a:cubicBezTo>
                  <a:cubicBezTo>
                    <a:pt x="51001" y="81290"/>
                    <a:pt x="31364" y="93703"/>
                    <a:pt x="21008" y="113911"/>
                  </a:cubicBezTo>
                  <a:cubicBezTo>
                    <a:pt x="16574" y="120747"/>
                    <a:pt x="9258" y="130371"/>
                    <a:pt x="0" y="127239"/>
                  </a:cubicBezTo>
                  <a:cubicBezTo>
                    <a:pt x="4183" y="122621"/>
                    <a:pt x="5715" y="116609"/>
                    <a:pt x="6538" y="110597"/>
                  </a:cubicBezTo>
                  <a:cubicBezTo>
                    <a:pt x="3040" y="103099"/>
                    <a:pt x="1212" y="95006"/>
                    <a:pt x="983" y="86777"/>
                  </a:cubicBezTo>
                  <a:cubicBezTo>
                    <a:pt x="12756" y="80696"/>
                    <a:pt x="22014" y="70797"/>
                    <a:pt x="34039" y="65082"/>
                  </a:cubicBezTo>
                  <a:cubicBezTo>
                    <a:pt x="50315" y="56990"/>
                    <a:pt x="61219" y="41857"/>
                    <a:pt x="76101" y="31775"/>
                  </a:cubicBezTo>
                  <a:close/>
                </a:path>
              </a:pathLst>
            </a:custGeom>
            <a:solidFill>
              <a:srgbClr val="CDD5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04AF80FF-4A50-F561-012E-D5BBDF71B7B7}"/>
                </a:ext>
              </a:extLst>
            </p:cNvPr>
            <p:cNvSpPr/>
            <p:nvPr/>
          </p:nvSpPr>
          <p:spPr>
            <a:xfrm>
              <a:off x="9654820" y="2616701"/>
              <a:ext cx="14872" cy="19070"/>
            </a:xfrm>
            <a:custGeom>
              <a:avLst/>
              <a:gdLst>
                <a:gd name="connsiteX0" fmla="*/ 58879 w 142180"/>
                <a:gd name="connsiteY0" fmla="*/ 10790 h 182308"/>
                <a:gd name="connsiteX1" fmla="*/ 110725 w 142180"/>
                <a:gd name="connsiteY1" fmla="*/ 0 h 182308"/>
                <a:gd name="connsiteX2" fmla="*/ 124395 w 142180"/>
                <a:gd name="connsiteY2" fmla="*/ 9418 h 182308"/>
                <a:gd name="connsiteX3" fmla="*/ 133013 w 142180"/>
                <a:gd name="connsiteY3" fmla="*/ 58179 h 182308"/>
                <a:gd name="connsiteX4" fmla="*/ 136626 w 142180"/>
                <a:gd name="connsiteY4" fmla="*/ 74752 h 182308"/>
                <a:gd name="connsiteX5" fmla="*/ 142180 w 142180"/>
                <a:gd name="connsiteY5" fmla="*/ 98572 h 182308"/>
                <a:gd name="connsiteX6" fmla="*/ 135642 w 142180"/>
                <a:gd name="connsiteY6" fmla="*/ 115214 h 182308"/>
                <a:gd name="connsiteX7" fmla="*/ 97352 w 142180"/>
                <a:gd name="connsiteY7" fmla="*/ 170604 h 182308"/>
                <a:gd name="connsiteX8" fmla="*/ 66742 w 142180"/>
                <a:gd name="connsiteY8" fmla="*/ 181828 h 182308"/>
                <a:gd name="connsiteX9" fmla="*/ 64914 w 142180"/>
                <a:gd name="connsiteY9" fmla="*/ 180594 h 182308"/>
                <a:gd name="connsiteX10" fmla="*/ 64548 w 142180"/>
                <a:gd name="connsiteY10" fmla="*/ 147767 h 182308"/>
                <a:gd name="connsiteX11" fmla="*/ 34304 w 142180"/>
                <a:gd name="connsiteY11" fmla="*/ 147653 h 182308"/>
                <a:gd name="connsiteX12" fmla="*/ 15216 w 142180"/>
                <a:gd name="connsiteY12" fmla="*/ 125410 h 182308"/>
                <a:gd name="connsiteX13" fmla="*/ 8952 w 142180"/>
                <a:gd name="connsiteY13" fmla="*/ 56899 h 182308"/>
                <a:gd name="connsiteX14" fmla="*/ 42945 w 142180"/>
                <a:gd name="connsiteY14" fmla="*/ 29535 h 182308"/>
                <a:gd name="connsiteX15" fmla="*/ 58879 w 142180"/>
                <a:gd name="connsiteY15" fmla="*/ 10790 h 182308"/>
                <a:gd name="connsiteX16" fmla="*/ 73509 w 142180"/>
                <a:gd name="connsiteY16" fmla="*/ 15933 h 182308"/>
                <a:gd name="connsiteX17" fmla="*/ 50580 w 142180"/>
                <a:gd name="connsiteY17" fmla="*/ 39091 h 182308"/>
                <a:gd name="connsiteX18" fmla="*/ 21091 w 142180"/>
                <a:gd name="connsiteY18" fmla="*/ 62385 h 182308"/>
                <a:gd name="connsiteX19" fmla="*/ 14805 w 142180"/>
                <a:gd name="connsiteY19" fmla="*/ 73884 h 182308"/>
                <a:gd name="connsiteX20" fmla="*/ 24634 w 142180"/>
                <a:gd name="connsiteY20" fmla="*/ 118392 h 182308"/>
                <a:gd name="connsiteX21" fmla="*/ 36499 w 142180"/>
                <a:gd name="connsiteY21" fmla="*/ 136268 h 182308"/>
                <a:gd name="connsiteX22" fmla="*/ 71794 w 142180"/>
                <a:gd name="connsiteY22" fmla="*/ 136931 h 182308"/>
                <a:gd name="connsiteX23" fmla="*/ 78333 w 142180"/>
                <a:gd name="connsiteY23" fmla="*/ 142555 h 182308"/>
                <a:gd name="connsiteX24" fmla="*/ 69828 w 142180"/>
                <a:gd name="connsiteY24" fmla="*/ 169050 h 182308"/>
                <a:gd name="connsiteX25" fmla="*/ 73486 w 142180"/>
                <a:gd name="connsiteY25" fmla="*/ 170627 h 182308"/>
                <a:gd name="connsiteX26" fmla="*/ 98175 w 142180"/>
                <a:gd name="connsiteY26" fmla="*/ 150785 h 182308"/>
                <a:gd name="connsiteX27" fmla="*/ 126956 w 142180"/>
                <a:gd name="connsiteY27" fmla="*/ 106848 h 182308"/>
                <a:gd name="connsiteX28" fmla="*/ 125150 w 142180"/>
                <a:gd name="connsiteY28" fmla="*/ 85565 h 182308"/>
                <a:gd name="connsiteX29" fmla="*/ 117789 w 142180"/>
                <a:gd name="connsiteY29" fmla="*/ 39685 h 182308"/>
                <a:gd name="connsiteX30" fmla="*/ 111982 w 142180"/>
                <a:gd name="connsiteY30" fmla="*/ 13053 h 182308"/>
                <a:gd name="connsiteX31" fmla="*/ 73509 w 142180"/>
                <a:gd name="connsiteY31" fmla="*/ 15933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2180" h="182308">
                  <a:moveTo>
                    <a:pt x="58879" y="10790"/>
                  </a:moveTo>
                  <a:cubicBezTo>
                    <a:pt x="73303" y="-960"/>
                    <a:pt x="93237" y="480"/>
                    <a:pt x="110725" y="0"/>
                  </a:cubicBezTo>
                  <a:cubicBezTo>
                    <a:pt x="116257" y="1189"/>
                    <a:pt x="122109" y="3772"/>
                    <a:pt x="124395" y="9418"/>
                  </a:cubicBezTo>
                  <a:cubicBezTo>
                    <a:pt x="131596" y="24689"/>
                    <a:pt x="127939" y="42314"/>
                    <a:pt x="133013" y="58179"/>
                  </a:cubicBezTo>
                  <a:cubicBezTo>
                    <a:pt x="134591" y="63597"/>
                    <a:pt x="136260" y="69060"/>
                    <a:pt x="136626" y="74752"/>
                  </a:cubicBezTo>
                  <a:cubicBezTo>
                    <a:pt x="136854" y="82982"/>
                    <a:pt x="138683" y="91074"/>
                    <a:pt x="142180" y="98572"/>
                  </a:cubicBezTo>
                  <a:cubicBezTo>
                    <a:pt x="141357" y="104585"/>
                    <a:pt x="139826" y="110597"/>
                    <a:pt x="135642" y="115214"/>
                  </a:cubicBezTo>
                  <a:cubicBezTo>
                    <a:pt x="124281" y="134577"/>
                    <a:pt x="112897" y="154236"/>
                    <a:pt x="97352" y="170604"/>
                  </a:cubicBezTo>
                  <a:cubicBezTo>
                    <a:pt x="89465" y="178674"/>
                    <a:pt x="78172" y="183977"/>
                    <a:pt x="66742" y="181828"/>
                  </a:cubicBezTo>
                  <a:lnTo>
                    <a:pt x="64914" y="180594"/>
                  </a:lnTo>
                  <a:cubicBezTo>
                    <a:pt x="53209" y="172936"/>
                    <a:pt x="59564" y="157597"/>
                    <a:pt x="64548" y="147767"/>
                  </a:cubicBezTo>
                  <a:cubicBezTo>
                    <a:pt x="54467" y="148064"/>
                    <a:pt x="44362" y="148567"/>
                    <a:pt x="34304" y="147653"/>
                  </a:cubicBezTo>
                  <a:cubicBezTo>
                    <a:pt x="23583" y="144590"/>
                    <a:pt x="22988" y="131834"/>
                    <a:pt x="15216" y="125410"/>
                  </a:cubicBezTo>
                  <a:cubicBezTo>
                    <a:pt x="-3735" y="108219"/>
                    <a:pt x="-3986" y="77724"/>
                    <a:pt x="8952" y="56899"/>
                  </a:cubicBezTo>
                  <a:cubicBezTo>
                    <a:pt x="19788" y="47229"/>
                    <a:pt x="31241" y="38153"/>
                    <a:pt x="42945" y="29535"/>
                  </a:cubicBezTo>
                  <a:cubicBezTo>
                    <a:pt x="49735" y="24597"/>
                    <a:pt x="51975" y="15659"/>
                    <a:pt x="58879" y="10790"/>
                  </a:cubicBezTo>
                  <a:moveTo>
                    <a:pt x="73509" y="15933"/>
                  </a:moveTo>
                  <a:cubicBezTo>
                    <a:pt x="62056" y="19614"/>
                    <a:pt x="60136" y="33147"/>
                    <a:pt x="50580" y="39091"/>
                  </a:cubicBezTo>
                  <a:cubicBezTo>
                    <a:pt x="40248" y="46200"/>
                    <a:pt x="30875" y="54567"/>
                    <a:pt x="21091" y="62385"/>
                  </a:cubicBezTo>
                  <a:cubicBezTo>
                    <a:pt x="17182" y="64945"/>
                    <a:pt x="16245" y="69769"/>
                    <a:pt x="14805" y="73884"/>
                  </a:cubicBezTo>
                  <a:cubicBezTo>
                    <a:pt x="9478" y="88857"/>
                    <a:pt x="12564" y="107465"/>
                    <a:pt x="24634" y="118392"/>
                  </a:cubicBezTo>
                  <a:cubicBezTo>
                    <a:pt x="30212" y="123193"/>
                    <a:pt x="32064" y="130622"/>
                    <a:pt x="36499" y="136268"/>
                  </a:cubicBezTo>
                  <a:cubicBezTo>
                    <a:pt x="48180" y="138006"/>
                    <a:pt x="60045" y="135651"/>
                    <a:pt x="71794" y="136931"/>
                  </a:cubicBezTo>
                  <a:cubicBezTo>
                    <a:pt x="74355" y="138234"/>
                    <a:pt x="76206" y="140566"/>
                    <a:pt x="78333" y="142555"/>
                  </a:cubicBezTo>
                  <a:cubicBezTo>
                    <a:pt x="77258" y="151973"/>
                    <a:pt x="70126" y="159540"/>
                    <a:pt x="69828" y="169050"/>
                  </a:cubicBezTo>
                  <a:cubicBezTo>
                    <a:pt x="70743" y="169438"/>
                    <a:pt x="72572" y="170238"/>
                    <a:pt x="73486" y="170627"/>
                  </a:cubicBezTo>
                  <a:cubicBezTo>
                    <a:pt x="84528" y="168547"/>
                    <a:pt x="91637" y="159083"/>
                    <a:pt x="98175" y="150785"/>
                  </a:cubicBezTo>
                  <a:cubicBezTo>
                    <a:pt x="109056" y="137023"/>
                    <a:pt x="118017" y="121890"/>
                    <a:pt x="126956" y="106848"/>
                  </a:cubicBezTo>
                  <a:cubicBezTo>
                    <a:pt x="130087" y="100013"/>
                    <a:pt x="126933" y="92332"/>
                    <a:pt x="125150" y="85565"/>
                  </a:cubicBezTo>
                  <a:cubicBezTo>
                    <a:pt x="125584" y="69769"/>
                    <a:pt x="117469" y="55458"/>
                    <a:pt x="117789" y="39685"/>
                  </a:cubicBezTo>
                  <a:cubicBezTo>
                    <a:pt x="116371" y="30930"/>
                    <a:pt x="117789" y="20140"/>
                    <a:pt x="111982" y="13053"/>
                  </a:cubicBezTo>
                  <a:cubicBezTo>
                    <a:pt x="99249" y="11727"/>
                    <a:pt x="85762" y="11933"/>
                    <a:pt x="73509" y="15933"/>
                  </a:cubicBezTo>
                  <a:close/>
                </a:path>
              </a:pathLst>
            </a:custGeom>
            <a:solidFill>
              <a:srgbClr val="01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12F6E327-62CF-992B-A116-1B174BB0FF0D}"/>
                </a:ext>
              </a:extLst>
            </p:cNvPr>
            <p:cNvSpPr/>
            <p:nvPr/>
          </p:nvSpPr>
          <p:spPr>
            <a:xfrm>
              <a:off x="9656106" y="2617989"/>
              <a:ext cx="11807" cy="13623"/>
            </a:xfrm>
            <a:custGeom>
              <a:avLst/>
              <a:gdLst>
                <a:gd name="connsiteX0" fmla="*/ 61216 w 112873"/>
                <a:gd name="connsiteY0" fmla="*/ 3613 h 130234"/>
                <a:gd name="connsiteX1" fmla="*/ 99689 w 112873"/>
                <a:gd name="connsiteY1" fmla="*/ 732 h 130234"/>
                <a:gd name="connsiteX2" fmla="*/ 105496 w 112873"/>
                <a:gd name="connsiteY2" fmla="*/ 27364 h 130234"/>
                <a:gd name="connsiteX3" fmla="*/ 112857 w 112873"/>
                <a:gd name="connsiteY3" fmla="*/ 73244 h 130234"/>
                <a:gd name="connsiteX4" fmla="*/ 74657 w 112873"/>
                <a:gd name="connsiteY4" fmla="*/ 120565 h 130234"/>
                <a:gd name="connsiteX5" fmla="*/ 66039 w 112873"/>
                <a:gd name="connsiteY5" fmla="*/ 130234 h 130234"/>
                <a:gd name="connsiteX6" fmla="*/ 59501 w 112873"/>
                <a:gd name="connsiteY6" fmla="*/ 124611 h 130234"/>
                <a:gd name="connsiteX7" fmla="*/ 24206 w 112873"/>
                <a:gd name="connsiteY7" fmla="*/ 123948 h 130234"/>
                <a:gd name="connsiteX8" fmla="*/ 12341 w 112873"/>
                <a:gd name="connsiteY8" fmla="*/ 106071 h 130234"/>
                <a:gd name="connsiteX9" fmla="*/ 2511 w 112873"/>
                <a:gd name="connsiteY9" fmla="*/ 61563 h 130234"/>
                <a:gd name="connsiteX10" fmla="*/ 8798 w 112873"/>
                <a:gd name="connsiteY10" fmla="*/ 50064 h 130234"/>
                <a:gd name="connsiteX11" fmla="*/ 38287 w 112873"/>
                <a:gd name="connsiteY11" fmla="*/ 26770 h 130234"/>
                <a:gd name="connsiteX12" fmla="*/ 61216 w 112873"/>
                <a:gd name="connsiteY12" fmla="*/ 3613 h 13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873" h="130234">
                  <a:moveTo>
                    <a:pt x="61216" y="3613"/>
                  </a:moveTo>
                  <a:cubicBezTo>
                    <a:pt x="73469" y="-388"/>
                    <a:pt x="86956" y="-593"/>
                    <a:pt x="99689" y="732"/>
                  </a:cubicBezTo>
                  <a:cubicBezTo>
                    <a:pt x="105496" y="7819"/>
                    <a:pt x="104078" y="18609"/>
                    <a:pt x="105496" y="27364"/>
                  </a:cubicBezTo>
                  <a:cubicBezTo>
                    <a:pt x="105176" y="43138"/>
                    <a:pt x="113291" y="57448"/>
                    <a:pt x="112857" y="73244"/>
                  </a:cubicBezTo>
                  <a:cubicBezTo>
                    <a:pt x="98203" y="87303"/>
                    <a:pt x="85676" y="103534"/>
                    <a:pt x="74657" y="120565"/>
                  </a:cubicBezTo>
                  <a:cubicBezTo>
                    <a:pt x="72234" y="124154"/>
                    <a:pt x="69103" y="127217"/>
                    <a:pt x="66039" y="130234"/>
                  </a:cubicBezTo>
                  <a:cubicBezTo>
                    <a:pt x="63913" y="128246"/>
                    <a:pt x="62062" y="125914"/>
                    <a:pt x="59501" y="124611"/>
                  </a:cubicBezTo>
                  <a:cubicBezTo>
                    <a:pt x="47751" y="123331"/>
                    <a:pt x="35887" y="125685"/>
                    <a:pt x="24206" y="123948"/>
                  </a:cubicBezTo>
                  <a:cubicBezTo>
                    <a:pt x="19771" y="118301"/>
                    <a:pt x="17919" y="110872"/>
                    <a:pt x="12341" y="106071"/>
                  </a:cubicBezTo>
                  <a:cubicBezTo>
                    <a:pt x="271" y="95144"/>
                    <a:pt x="-2815" y="76536"/>
                    <a:pt x="2511" y="61563"/>
                  </a:cubicBezTo>
                  <a:cubicBezTo>
                    <a:pt x="3952" y="57448"/>
                    <a:pt x="4889" y="52625"/>
                    <a:pt x="8798" y="50064"/>
                  </a:cubicBezTo>
                  <a:cubicBezTo>
                    <a:pt x="18582" y="42246"/>
                    <a:pt x="27955" y="33879"/>
                    <a:pt x="38287" y="26770"/>
                  </a:cubicBezTo>
                  <a:cubicBezTo>
                    <a:pt x="47843" y="20826"/>
                    <a:pt x="49763" y="7293"/>
                    <a:pt x="61216" y="3613"/>
                  </a:cubicBezTo>
                  <a:close/>
                </a:path>
              </a:pathLst>
            </a:custGeom>
            <a:solidFill>
              <a:srgbClr val="C090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1" name="Gráfico 6">
              <a:extLst>
                <a:ext uri="{FF2B5EF4-FFF2-40B4-BE49-F238E27FC236}">
                  <a16:creationId xmlns:a16="http://schemas.microsoft.com/office/drawing/2014/main" id="{9344F70D-388E-643D-8E81-34AEB756665B}"/>
                </a:ext>
              </a:extLst>
            </p:cNvPr>
            <p:cNvGrpSpPr/>
            <p:nvPr/>
          </p:nvGrpSpPr>
          <p:grpSpPr>
            <a:xfrm>
              <a:off x="9617665" y="2618609"/>
              <a:ext cx="159116" cy="387073"/>
              <a:chOff x="3219602" y="1069230"/>
              <a:chExt cx="1521173" cy="3700462"/>
            </a:xfrm>
            <a:solidFill>
              <a:srgbClr val="C1CACC"/>
            </a:solidFill>
          </p:grpSpPr>
          <p:sp>
            <p:nvSpPr>
              <p:cNvPr id="662" name="Forma Livre: Forma 661">
                <a:extLst>
                  <a:ext uri="{FF2B5EF4-FFF2-40B4-BE49-F238E27FC236}">
                    <a16:creationId xmlns:a16="http://schemas.microsoft.com/office/drawing/2014/main" id="{5EC5DCF9-0F49-AD79-74E2-1C54DE44643D}"/>
                  </a:ext>
                </a:extLst>
              </p:cNvPr>
              <p:cNvSpPr/>
              <p:nvPr/>
            </p:nvSpPr>
            <p:spPr>
              <a:xfrm>
                <a:off x="3219602" y="1069230"/>
                <a:ext cx="617608" cy="817496"/>
              </a:xfrm>
              <a:custGeom>
                <a:avLst/>
                <a:gdLst>
                  <a:gd name="connsiteX0" fmla="*/ 558858 w 617608"/>
                  <a:gd name="connsiteY0" fmla="*/ 37010 h 817496"/>
                  <a:gd name="connsiteX1" fmla="*/ 617608 w 617608"/>
                  <a:gd name="connsiteY1" fmla="*/ 0 h 817496"/>
                  <a:gd name="connsiteX2" fmla="*/ 612465 w 617608"/>
                  <a:gd name="connsiteY2" fmla="*/ 21694 h 817496"/>
                  <a:gd name="connsiteX3" fmla="*/ 608396 w 617608"/>
                  <a:gd name="connsiteY3" fmla="*/ 47183 h 817496"/>
                  <a:gd name="connsiteX4" fmla="*/ 585536 w 617608"/>
                  <a:gd name="connsiteY4" fmla="*/ 61288 h 817496"/>
                  <a:gd name="connsiteX5" fmla="*/ 552961 w 617608"/>
                  <a:gd name="connsiteY5" fmla="*/ 90320 h 817496"/>
                  <a:gd name="connsiteX6" fmla="*/ 516590 w 617608"/>
                  <a:gd name="connsiteY6" fmla="*/ 122667 h 817496"/>
                  <a:gd name="connsiteX7" fmla="*/ 500885 w 617608"/>
                  <a:gd name="connsiteY7" fmla="*/ 152590 h 817496"/>
                  <a:gd name="connsiteX8" fmla="*/ 460446 w 617608"/>
                  <a:gd name="connsiteY8" fmla="*/ 203660 h 817496"/>
                  <a:gd name="connsiteX9" fmla="*/ 418864 w 617608"/>
                  <a:gd name="connsiteY9" fmla="*/ 253495 h 817496"/>
                  <a:gd name="connsiteX10" fmla="*/ 391409 w 617608"/>
                  <a:gd name="connsiteY10" fmla="*/ 308359 h 817496"/>
                  <a:gd name="connsiteX11" fmla="*/ 372915 w 617608"/>
                  <a:gd name="connsiteY11" fmla="*/ 335745 h 817496"/>
                  <a:gd name="connsiteX12" fmla="*/ 348935 w 617608"/>
                  <a:gd name="connsiteY12" fmla="*/ 366606 h 817496"/>
                  <a:gd name="connsiteX13" fmla="*/ 318760 w 617608"/>
                  <a:gd name="connsiteY13" fmla="*/ 409514 h 817496"/>
                  <a:gd name="connsiteX14" fmla="*/ 295420 w 617608"/>
                  <a:gd name="connsiteY14" fmla="*/ 438752 h 817496"/>
                  <a:gd name="connsiteX15" fmla="*/ 264787 w 617608"/>
                  <a:gd name="connsiteY15" fmla="*/ 490278 h 817496"/>
                  <a:gd name="connsiteX16" fmla="*/ 248214 w 617608"/>
                  <a:gd name="connsiteY16" fmla="*/ 508109 h 817496"/>
                  <a:gd name="connsiteX17" fmla="*/ 192115 w 617608"/>
                  <a:gd name="connsiteY17" fmla="*/ 589102 h 817496"/>
                  <a:gd name="connsiteX18" fmla="*/ 176822 w 617608"/>
                  <a:gd name="connsiteY18" fmla="*/ 617083 h 817496"/>
                  <a:gd name="connsiteX19" fmla="*/ 160980 w 617608"/>
                  <a:gd name="connsiteY19" fmla="*/ 628833 h 817496"/>
                  <a:gd name="connsiteX20" fmla="*/ 114574 w 617608"/>
                  <a:gd name="connsiteY20" fmla="*/ 694281 h 817496"/>
                  <a:gd name="connsiteX21" fmla="*/ 55618 w 617608"/>
                  <a:gd name="connsiteY21" fmla="*/ 752094 h 817496"/>
                  <a:gd name="connsiteX22" fmla="*/ 30655 w 617608"/>
                  <a:gd name="connsiteY22" fmla="*/ 777400 h 817496"/>
                  <a:gd name="connsiteX23" fmla="*/ 18311 w 617608"/>
                  <a:gd name="connsiteY23" fmla="*/ 797060 h 817496"/>
                  <a:gd name="connsiteX24" fmla="*/ 0 w 617608"/>
                  <a:gd name="connsiteY24" fmla="*/ 817497 h 817496"/>
                  <a:gd name="connsiteX25" fmla="*/ 6675 w 617608"/>
                  <a:gd name="connsiteY25" fmla="*/ 758426 h 817496"/>
                  <a:gd name="connsiteX26" fmla="*/ 14036 w 617608"/>
                  <a:gd name="connsiteY26" fmla="*/ 751820 h 817496"/>
                  <a:gd name="connsiteX27" fmla="*/ 36782 w 617608"/>
                  <a:gd name="connsiteY27" fmla="*/ 703608 h 817496"/>
                  <a:gd name="connsiteX28" fmla="*/ 47869 w 617608"/>
                  <a:gd name="connsiteY28" fmla="*/ 680359 h 817496"/>
                  <a:gd name="connsiteX29" fmla="*/ 60579 w 617608"/>
                  <a:gd name="connsiteY29" fmla="*/ 667923 h 817496"/>
                  <a:gd name="connsiteX30" fmla="*/ 110322 w 617608"/>
                  <a:gd name="connsiteY30" fmla="*/ 614888 h 817496"/>
                  <a:gd name="connsiteX31" fmla="*/ 154419 w 617608"/>
                  <a:gd name="connsiteY31" fmla="*/ 574403 h 817496"/>
                  <a:gd name="connsiteX32" fmla="*/ 180320 w 617608"/>
                  <a:gd name="connsiteY32" fmla="*/ 533484 h 817496"/>
                  <a:gd name="connsiteX33" fmla="*/ 206700 w 617608"/>
                  <a:gd name="connsiteY33" fmla="*/ 512155 h 817496"/>
                  <a:gd name="connsiteX34" fmla="*/ 261770 w 617608"/>
                  <a:gd name="connsiteY34" fmla="*/ 441884 h 817496"/>
                  <a:gd name="connsiteX35" fmla="*/ 272491 w 617608"/>
                  <a:gd name="connsiteY35" fmla="*/ 430888 h 817496"/>
                  <a:gd name="connsiteX36" fmla="*/ 291236 w 617608"/>
                  <a:gd name="connsiteY36" fmla="*/ 418590 h 817496"/>
                  <a:gd name="connsiteX37" fmla="*/ 320360 w 617608"/>
                  <a:gd name="connsiteY37" fmla="*/ 369646 h 817496"/>
                  <a:gd name="connsiteX38" fmla="*/ 321252 w 617608"/>
                  <a:gd name="connsiteY38" fmla="*/ 371841 h 817496"/>
                  <a:gd name="connsiteX39" fmla="*/ 321937 w 617608"/>
                  <a:gd name="connsiteY39" fmla="*/ 373510 h 817496"/>
                  <a:gd name="connsiteX40" fmla="*/ 341094 w 617608"/>
                  <a:gd name="connsiteY40" fmla="*/ 345003 h 817496"/>
                  <a:gd name="connsiteX41" fmla="*/ 366629 w 617608"/>
                  <a:gd name="connsiteY41" fmla="*/ 322120 h 817496"/>
                  <a:gd name="connsiteX42" fmla="*/ 383956 w 617608"/>
                  <a:gd name="connsiteY42" fmla="*/ 250614 h 817496"/>
                  <a:gd name="connsiteX43" fmla="*/ 399524 w 617608"/>
                  <a:gd name="connsiteY43" fmla="*/ 217924 h 817496"/>
                  <a:gd name="connsiteX44" fmla="*/ 416029 w 617608"/>
                  <a:gd name="connsiteY44" fmla="*/ 191087 h 817496"/>
                  <a:gd name="connsiteX45" fmla="*/ 425699 w 617608"/>
                  <a:gd name="connsiteY45" fmla="*/ 166124 h 817496"/>
                  <a:gd name="connsiteX46" fmla="*/ 421950 w 617608"/>
                  <a:gd name="connsiteY46" fmla="*/ 163586 h 817496"/>
                  <a:gd name="connsiteX47" fmla="*/ 452559 w 617608"/>
                  <a:gd name="connsiteY47" fmla="*/ 152362 h 817496"/>
                  <a:gd name="connsiteX48" fmla="*/ 490850 w 617608"/>
                  <a:gd name="connsiteY48" fmla="*/ 96972 h 817496"/>
                  <a:gd name="connsiteX49" fmla="*/ 511858 w 617608"/>
                  <a:gd name="connsiteY49" fmla="*/ 83645 h 817496"/>
                  <a:gd name="connsiteX50" fmla="*/ 558858 w 617608"/>
                  <a:gd name="connsiteY50" fmla="*/ 37010 h 81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17608" h="817496">
                    <a:moveTo>
                      <a:pt x="558858" y="37010"/>
                    </a:moveTo>
                    <a:cubicBezTo>
                      <a:pt x="576895" y="22357"/>
                      <a:pt x="597080" y="10721"/>
                      <a:pt x="617608" y="0"/>
                    </a:cubicBezTo>
                    <a:cubicBezTo>
                      <a:pt x="616420" y="7315"/>
                      <a:pt x="616831" y="15316"/>
                      <a:pt x="612465" y="21694"/>
                    </a:cubicBezTo>
                    <a:cubicBezTo>
                      <a:pt x="607916" y="29352"/>
                      <a:pt x="607527" y="38542"/>
                      <a:pt x="608396" y="47183"/>
                    </a:cubicBezTo>
                    <a:cubicBezTo>
                      <a:pt x="601172" y="52509"/>
                      <a:pt x="593377" y="56967"/>
                      <a:pt x="585536" y="61288"/>
                    </a:cubicBezTo>
                    <a:cubicBezTo>
                      <a:pt x="572392" y="68123"/>
                      <a:pt x="563613" y="80444"/>
                      <a:pt x="552961" y="90320"/>
                    </a:cubicBezTo>
                    <a:cubicBezTo>
                      <a:pt x="541668" y="102047"/>
                      <a:pt x="527472" y="110574"/>
                      <a:pt x="516590" y="122667"/>
                    </a:cubicBezTo>
                    <a:cubicBezTo>
                      <a:pt x="508704" y="131102"/>
                      <a:pt x="506646" y="142875"/>
                      <a:pt x="500885" y="152590"/>
                    </a:cubicBezTo>
                    <a:cubicBezTo>
                      <a:pt x="490690" y="171839"/>
                      <a:pt x="478162" y="190561"/>
                      <a:pt x="460446" y="203660"/>
                    </a:cubicBezTo>
                    <a:cubicBezTo>
                      <a:pt x="445153" y="218953"/>
                      <a:pt x="427253" y="232898"/>
                      <a:pt x="418864" y="253495"/>
                    </a:cubicBezTo>
                    <a:cubicBezTo>
                      <a:pt x="410954" y="272423"/>
                      <a:pt x="399570" y="289568"/>
                      <a:pt x="391409" y="308359"/>
                    </a:cubicBezTo>
                    <a:cubicBezTo>
                      <a:pt x="386722" y="318463"/>
                      <a:pt x="377304" y="325435"/>
                      <a:pt x="372915" y="335745"/>
                    </a:cubicBezTo>
                    <a:cubicBezTo>
                      <a:pt x="367680" y="348021"/>
                      <a:pt x="356433" y="355930"/>
                      <a:pt x="348935" y="366606"/>
                    </a:cubicBezTo>
                    <a:cubicBezTo>
                      <a:pt x="338694" y="380779"/>
                      <a:pt x="326372" y="393626"/>
                      <a:pt x="318760" y="409514"/>
                    </a:cubicBezTo>
                    <a:cubicBezTo>
                      <a:pt x="313273" y="421035"/>
                      <a:pt x="301752" y="427871"/>
                      <a:pt x="295420" y="438752"/>
                    </a:cubicBezTo>
                    <a:cubicBezTo>
                      <a:pt x="285247" y="455966"/>
                      <a:pt x="275006" y="473111"/>
                      <a:pt x="264787" y="490278"/>
                    </a:cubicBezTo>
                    <a:cubicBezTo>
                      <a:pt x="260810" y="497571"/>
                      <a:pt x="253334" y="501777"/>
                      <a:pt x="248214" y="508109"/>
                    </a:cubicBezTo>
                    <a:cubicBezTo>
                      <a:pt x="230703" y="535884"/>
                      <a:pt x="209900" y="561487"/>
                      <a:pt x="192115" y="589102"/>
                    </a:cubicBezTo>
                    <a:cubicBezTo>
                      <a:pt x="186675" y="598246"/>
                      <a:pt x="182629" y="608145"/>
                      <a:pt x="176822" y="617083"/>
                    </a:cubicBezTo>
                    <a:cubicBezTo>
                      <a:pt x="173302" y="623118"/>
                      <a:pt x="164661" y="622866"/>
                      <a:pt x="160980" y="628833"/>
                    </a:cubicBezTo>
                    <a:cubicBezTo>
                      <a:pt x="145801" y="650870"/>
                      <a:pt x="133228" y="674850"/>
                      <a:pt x="114574" y="694281"/>
                    </a:cubicBezTo>
                    <a:cubicBezTo>
                      <a:pt x="93886" y="712455"/>
                      <a:pt x="75507" y="733074"/>
                      <a:pt x="55618" y="752094"/>
                    </a:cubicBezTo>
                    <a:cubicBezTo>
                      <a:pt x="46909" y="760186"/>
                      <a:pt x="41194" y="771296"/>
                      <a:pt x="30655" y="777400"/>
                    </a:cubicBezTo>
                    <a:cubicBezTo>
                      <a:pt x="23180" y="781400"/>
                      <a:pt x="22586" y="790567"/>
                      <a:pt x="18311" y="797060"/>
                    </a:cubicBezTo>
                    <a:cubicBezTo>
                      <a:pt x="13236" y="804718"/>
                      <a:pt x="6766" y="811347"/>
                      <a:pt x="0" y="817497"/>
                    </a:cubicBezTo>
                    <a:cubicBezTo>
                      <a:pt x="2126" y="797791"/>
                      <a:pt x="4458" y="778109"/>
                      <a:pt x="6675" y="758426"/>
                    </a:cubicBezTo>
                    <a:cubicBezTo>
                      <a:pt x="9052" y="756209"/>
                      <a:pt x="12184" y="754609"/>
                      <a:pt x="14036" y="751820"/>
                    </a:cubicBezTo>
                    <a:cubicBezTo>
                      <a:pt x="22677" y="736252"/>
                      <a:pt x="26129" y="718124"/>
                      <a:pt x="36782" y="703608"/>
                    </a:cubicBezTo>
                    <a:cubicBezTo>
                      <a:pt x="41742" y="696498"/>
                      <a:pt x="44280" y="688155"/>
                      <a:pt x="47869" y="680359"/>
                    </a:cubicBezTo>
                    <a:cubicBezTo>
                      <a:pt x="50041" y="674393"/>
                      <a:pt x="56784" y="672541"/>
                      <a:pt x="60579" y="667923"/>
                    </a:cubicBezTo>
                    <a:cubicBezTo>
                      <a:pt x="75369" y="648698"/>
                      <a:pt x="91097" y="629884"/>
                      <a:pt x="110322" y="614888"/>
                    </a:cubicBezTo>
                    <a:cubicBezTo>
                      <a:pt x="124884" y="601264"/>
                      <a:pt x="142189" y="590337"/>
                      <a:pt x="154419" y="574403"/>
                    </a:cubicBezTo>
                    <a:cubicBezTo>
                      <a:pt x="163129" y="560824"/>
                      <a:pt x="174102" y="548571"/>
                      <a:pt x="180320" y="533484"/>
                    </a:cubicBezTo>
                    <a:cubicBezTo>
                      <a:pt x="184846" y="521894"/>
                      <a:pt x="200254" y="522122"/>
                      <a:pt x="206700" y="512155"/>
                    </a:cubicBezTo>
                    <a:cubicBezTo>
                      <a:pt x="222999" y="487238"/>
                      <a:pt x="241447" y="463646"/>
                      <a:pt x="261770" y="441884"/>
                    </a:cubicBezTo>
                    <a:cubicBezTo>
                      <a:pt x="264902" y="437792"/>
                      <a:pt x="272011" y="436649"/>
                      <a:pt x="272491" y="430888"/>
                    </a:cubicBezTo>
                    <a:cubicBezTo>
                      <a:pt x="279326" y="427893"/>
                      <a:pt x="286573" y="424739"/>
                      <a:pt x="291236" y="418590"/>
                    </a:cubicBezTo>
                    <a:cubicBezTo>
                      <a:pt x="302666" y="403433"/>
                      <a:pt x="313731" y="387614"/>
                      <a:pt x="320360" y="369646"/>
                    </a:cubicBezTo>
                    <a:lnTo>
                      <a:pt x="321252" y="371841"/>
                    </a:lnTo>
                    <a:lnTo>
                      <a:pt x="321937" y="373510"/>
                    </a:lnTo>
                    <a:cubicBezTo>
                      <a:pt x="328315" y="364023"/>
                      <a:pt x="333162" y="353347"/>
                      <a:pt x="341094" y="345003"/>
                    </a:cubicBezTo>
                    <a:cubicBezTo>
                      <a:pt x="349941" y="337802"/>
                      <a:pt x="364046" y="335036"/>
                      <a:pt x="366629" y="322120"/>
                    </a:cubicBezTo>
                    <a:cubicBezTo>
                      <a:pt x="378036" y="299649"/>
                      <a:pt x="372229" y="272903"/>
                      <a:pt x="383956" y="250614"/>
                    </a:cubicBezTo>
                    <a:cubicBezTo>
                      <a:pt x="389214" y="239756"/>
                      <a:pt x="395066" y="229171"/>
                      <a:pt x="399524" y="217924"/>
                    </a:cubicBezTo>
                    <a:cubicBezTo>
                      <a:pt x="403387" y="207980"/>
                      <a:pt x="412646" y="201282"/>
                      <a:pt x="416029" y="191087"/>
                    </a:cubicBezTo>
                    <a:cubicBezTo>
                      <a:pt x="419024" y="182674"/>
                      <a:pt x="421973" y="174262"/>
                      <a:pt x="425699" y="166124"/>
                    </a:cubicBezTo>
                    <a:cubicBezTo>
                      <a:pt x="424762" y="165506"/>
                      <a:pt x="422887" y="164226"/>
                      <a:pt x="421950" y="163586"/>
                    </a:cubicBezTo>
                    <a:cubicBezTo>
                      <a:pt x="433380" y="165735"/>
                      <a:pt x="444673" y="160431"/>
                      <a:pt x="452559" y="152362"/>
                    </a:cubicBezTo>
                    <a:cubicBezTo>
                      <a:pt x="468104" y="135994"/>
                      <a:pt x="479489" y="116335"/>
                      <a:pt x="490850" y="96972"/>
                    </a:cubicBezTo>
                    <a:cubicBezTo>
                      <a:pt x="500108" y="100104"/>
                      <a:pt x="507423" y="90480"/>
                      <a:pt x="511858" y="83645"/>
                    </a:cubicBezTo>
                    <a:cubicBezTo>
                      <a:pt x="522214" y="63437"/>
                      <a:pt x="541851" y="51023"/>
                      <a:pt x="558858" y="37010"/>
                    </a:cubicBezTo>
                    <a:close/>
                  </a:path>
                </a:pathLst>
              </a:custGeom>
              <a:solidFill>
                <a:srgbClr val="C1CA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orma Livre: Forma 662">
                <a:extLst>
                  <a:ext uri="{FF2B5EF4-FFF2-40B4-BE49-F238E27FC236}">
                    <a16:creationId xmlns:a16="http://schemas.microsoft.com/office/drawing/2014/main" id="{C283E55B-0D50-23E0-B07F-D98E12002D4D}"/>
                  </a:ext>
                </a:extLst>
              </p:cNvPr>
              <p:cNvSpPr/>
              <p:nvPr/>
            </p:nvSpPr>
            <p:spPr>
              <a:xfrm>
                <a:off x="4327877" y="4159102"/>
                <a:ext cx="412897" cy="610590"/>
              </a:xfrm>
              <a:custGeom>
                <a:avLst/>
                <a:gdLst>
                  <a:gd name="connsiteX0" fmla="*/ 11750 w 412897"/>
                  <a:gd name="connsiteY0" fmla="*/ 0 h 610590"/>
                  <a:gd name="connsiteX1" fmla="*/ 12253 w 412897"/>
                  <a:gd name="connsiteY1" fmla="*/ 1303 h 610590"/>
                  <a:gd name="connsiteX2" fmla="*/ 24575 w 412897"/>
                  <a:gd name="connsiteY2" fmla="*/ 35684 h 610590"/>
                  <a:gd name="connsiteX3" fmla="*/ 43708 w 412897"/>
                  <a:gd name="connsiteY3" fmla="*/ 50886 h 610590"/>
                  <a:gd name="connsiteX4" fmla="*/ 77633 w 412897"/>
                  <a:gd name="connsiteY4" fmla="*/ 81176 h 610590"/>
                  <a:gd name="connsiteX5" fmla="*/ 89017 w 412897"/>
                  <a:gd name="connsiteY5" fmla="*/ 97338 h 610590"/>
                  <a:gd name="connsiteX6" fmla="*/ 118323 w 412897"/>
                  <a:gd name="connsiteY6" fmla="*/ 125021 h 610590"/>
                  <a:gd name="connsiteX7" fmla="*/ 148087 w 412897"/>
                  <a:gd name="connsiteY7" fmla="*/ 143195 h 610590"/>
                  <a:gd name="connsiteX8" fmla="*/ 186218 w 412897"/>
                  <a:gd name="connsiteY8" fmla="*/ 178445 h 610590"/>
                  <a:gd name="connsiteX9" fmla="*/ 200094 w 412897"/>
                  <a:gd name="connsiteY9" fmla="*/ 189509 h 610590"/>
                  <a:gd name="connsiteX10" fmla="*/ 238956 w 412897"/>
                  <a:gd name="connsiteY10" fmla="*/ 223594 h 610590"/>
                  <a:gd name="connsiteX11" fmla="*/ 265519 w 412897"/>
                  <a:gd name="connsiteY11" fmla="*/ 261313 h 610590"/>
                  <a:gd name="connsiteX12" fmla="*/ 315537 w 412897"/>
                  <a:gd name="connsiteY12" fmla="*/ 330144 h 610590"/>
                  <a:gd name="connsiteX13" fmla="*/ 340317 w 412897"/>
                  <a:gd name="connsiteY13" fmla="*/ 373784 h 610590"/>
                  <a:gd name="connsiteX14" fmla="*/ 371452 w 412897"/>
                  <a:gd name="connsiteY14" fmla="*/ 477157 h 610590"/>
                  <a:gd name="connsiteX15" fmla="*/ 378105 w 412897"/>
                  <a:gd name="connsiteY15" fmla="*/ 519996 h 610590"/>
                  <a:gd name="connsiteX16" fmla="*/ 380048 w 412897"/>
                  <a:gd name="connsiteY16" fmla="*/ 540159 h 610590"/>
                  <a:gd name="connsiteX17" fmla="*/ 397947 w 412897"/>
                  <a:gd name="connsiteY17" fmla="*/ 576712 h 610590"/>
                  <a:gd name="connsiteX18" fmla="*/ 412898 w 412897"/>
                  <a:gd name="connsiteY18" fmla="*/ 610591 h 610590"/>
                  <a:gd name="connsiteX19" fmla="*/ 390083 w 412897"/>
                  <a:gd name="connsiteY19" fmla="*/ 591617 h 610590"/>
                  <a:gd name="connsiteX20" fmla="*/ 369166 w 412897"/>
                  <a:gd name="connsiteY20" fmla="*/ 555315 h 610590"/>
                  <a:gd name="connsiteX21" fmla="*/ 348935 w 412897"/>
                  <a:gd name="connsiteY21" fmla="*/ 528455 h 610590"/>
                  <a:gd name="connsiteX22" fmla="*/ 341117 w 412897"/>
                  <a:gd name="connsiteY22" fmla="*/ 501663 h 610590"/>
                  <a:gd name="connsiteX23" fmla="*/ 321755 w 412897"/>
                  <a:gd name="connsiteY23" fmla="*/ 451897 h 610590"/>
                  <a:gd name="connsiteX24" fmla="*/ 299946 w 412897"/>
                  <a:gd name="connsiteY24" fmla="*/ 377716 h 610590"/>
                  <a:gd name="connsiteX25" fmla="*/ 264056 w 412897"/>
                  <a:gd name="connsiteY25" fmla="*/ 297157 h 610590"/>
                  <a:gd name="connsiteX26" fmla="*/ 242430 w 412897"/>
                  <a:gd name="connsiteY26" fmla="*/ 270754 h 610590"/>
                  <a:gd name="connsiteX27" fmla="*/ 194630 w 412897"/>
                  <a:gd name="connsiteY27" fmla="*/ 229217 h 610590"/>
                  <a:gd name="connsiteX28" fmla="*/ 148682 w 412897"/>
                  <a:gd name="connsiteY28" fmla="*/ 192984 h 610590"/>
                  <a:gd name="connsiteX29" fmla="*/ 101933 w 412897"/>
                  <a:gd name="connsiteY29" fmla="*/ 152705 h 610590"/>
                  <a:gd name="connsiteX30" fmla="*/ 73564 w 412897"/>
                  <a:gd name="connsiteY30" fmla="*/ 121409 h 610590"/>
                  <a:gd name="connsiteX31" fmla="*/ 48761 w 412897"/>
                  <a:gd name="connsiteY31" fmla="*/ 100790 h 610590"/>
                  <a:gd name="connsiteX32" fmla="*/ 0 w 412897"/>
                  <a:gd name="connsiteY32" fmla="*/ 69472 h 610590"/>
                  <a:gd name="connsiteX33" fmla="*/ 11750 w 412897"/>
                  <a:gd name="connsiteY33" fmla="*/ 0 h 61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12897" h="610590">
                    <a:moveTo>
                      <a:pt x="11750" y="0"/>
                    </a:moveTo>
                    <a:lnTo>
                      <a:pt x="12253" y="1303"/>
                    </a:lnTo>
                    <a:cubicBezTo>
                      <a:pt x="17099" y="12481"/>
                      <a:pt x="20071" y="24346"/>
                      <a:pt x="24575" y="35684"/>
                    </a:cubicBezTo>
                    <a:cubicBezTo>
                      <a:pt x="27364" y="44440"/>
                      <a:pt x="39228" y="43411"/>
                      <a:pt x="43708" y="50886"/>
                    </a:cubicBezTo>
                    <a:cubicBezTo>
                      <a:pt x="52190" y="63734"/>
                      <a:pt x="65448" y="72146"/>
                      <a:pt x="77633" y="81176"/>
                    </a:cubicBezTo>
                    <a:cubicBezTo>
                      <a:pt x="83188" y="85062"/>
                      <a:pt x="85451" y="91783"/>
                      <a:pt x="89017" y="97338"/>
                    </a:cubicBezTo>
                    <a:cubicBezTo>
                      <a:pt x="95989" y="109179"/>
                      <a:pt x="108494" y="115877"/>
                      <a:pt x="118323" y="125021"/>
                    </a:cubicBezTo>
                    <a:cubicBezTo>
                      <a:pt x="126919" y="133091"/>
                      <a:pt x="138646" y="136291"/>
                      <a:pt x="148087" y="143195"/>
                    </a:cubicBezTo>
                    <a:cubicBezTo>
                      <a:pt x="162100" y="153482"/>
                      <a:pt x="171747" y="168638"/>
                      <a:pt x="186218" y="178445"/>
                    </a:cubicBezTo>
                    <a:cubicBezTo>
                      <a:pt x="191064" y="181783"/>
                      <a:pt x="195887" y="185258"/>
                      <a:pt x="200094" y="189509"/>
                    </a:cubicBezTo>
                    <a:cubicBezTo>
                      <a:pt x="212141" y="201877"/>
                      <a:pt x="226108" y="212095"/>
                      <a:pt x="238956" y="223594"/>
                    </a:cubicBezTo>
                    <a:cubicBezTo>
                      <a:pt x="249860" y="234589"/>
                      <a:pt x="256124" y="249082"/>
                      <a:pt x="265519" y="261313"/>
                    </a:cubicBezTo>
                    <a:cubicBezTo>
                      <a:pt x="281727" y="284584"/>
                      <a:pt x="301203" y="305547"/>
                      <a:pt x="315537" y="330144"/>
                    </a:cubicBezTo>
                    <a:cubicBezTo>
                      <a:pt x="323766" y="344683"/>
                      <a:pt x="334991" y="357736"/>
                      <a:pt x="340317" y="373784"/>
                    </a:cubicBezTo>
                    <a:cubicBezTo>
                      <a:pt x="349735" y="408531"/>
                      <a:pt x="363862" y="441884"/>
                      <a:pt x="371452" y="477157"/>
                    </a:cubicBezTo>
                    <a:cubicBezTo>
                      <a:pt x="374355" y="491261"/>
                      <a:pt x="379956" y="505320"/>
                      <a:pt x="378105" y="519996"/>
                    </a:cubicBezTo>
                    <a:cubicBezTo>
                      <a:pt x="377259" y="526740"/>
                      <a:pt x="377053" y="533804"/>
                      <a:pt x="380048" y="540159"/>
                    </a:cubicBezTo>
                    <a:cubicBezTo>
                      <a:pt x="385305" y="552663"/>
                      <a:pt x="392278" y="564368"/>
                      <a:pt x="397947" y="576712"/>
                    </a:cubicBezTo>
                    <a:cubicBezTo>
                      <a:pt x="402976" y="587959"/>
                      <a:pt x="410063" y="598406"/>
                      <a:pt x="412898" y="610591"/>
                    </a:cubicBezTo>
                    <a:cubicBezTo>
                      <a:pt x="405902" y="603504"/>
                      <a:pt x="397536" y="598109"/>
                      <a:pt x="390083" y="591617"/>
                    </a:cubicBezTo>
                    <a:cubicBezTo>
                      <a:pt x="379339" y="581924"/>
                      <a:pt x="377990" y="566334"/>
                      <a:pt x="369166" y="555315"/>
                    </a:cubicBezTo>
                    <a:cubicBezTo>
                      <a:pt x="362148" y="546514"/>
                      <a:pt x="356479" y="536753"/>
                      <a:pt x="348935" y="528455"/>
                    </a:cubicBezTo>
                    <a:cubicBezTo>
                      <a:pt x="348615" y="518922"/>
                      <a:pt x="343769" y="510555"/>
                      <a:pt x="341117" y="501663"/>
                    </a:cubicBezTo>
                    <a:cubicBezTo>
                      <a:pt x="335699" y="484655"/>
                      <a:pt x="328681" y="468287"/>
                      <a:pt x="321755" y="451897"/>
                    </a:cubicBezTo>
                    <a:cubicBezTo>
                      <a:pt x="314485" y="427185"/>
                      <a:pt x="307238" y="402428"/>
                      <a:pt x="299946" y="377716"/>
                    </a:cubicBezTo>
                    <a:cubicBezTo>
                      <a:pt x="292082" y="349369"/>
                      <a:pt x="282207" y="320680"/>
                      <a:pt x="264056" y="297157"/>
                    </a:cubicBezTo>
                    <a:cubicBezTo>
                      <a:pt x="255781" y="289202"/>
                      <a:pt x="249266" y="279852"/>
                      <a:pt x="242430" y="270754"/>
                    </a:cubicBezTo>
                    <a:cubicBezTo>
                      <a:pt x="227754" y="255575"/>
                      <a:pt x="213170" y="239756"/>
                      <a:pt x="194630" y="229217"/>
                    </a:cubicBezTo>
                    <a:cubicBezTo>
                      <a:pt x="177279" y="219936"/>
                      <a:pt x="163129" y="206037"/>
                      <a:pt x="148682" y="192984"/>
                    </a:cubicBezTo>
                    <a:cubicBezTo>
                      <a:pt x="135080" y="177348"/>
                      <a:pt x="117889" y="165689"/>
                      <a:pt x="101933" y="152705"/>
                    </a:cubicBezTo>
                    <a:cubicBezTo>
                      <a:pt x="91074" y="143561"/>
                      <a:pt x="84285" y="130668"/>
                      <a:pt x="73564" y="121409"/>
                    </a:cubicBezTo>
                    <a:cubicBezTo>
                      <a:pt x="65380" y="114414"/>
                      <a:pt x="58339" y="105933"/>
                      <a:pt x="48761" y="100790"/>
                    </a:cubicBezTo>
                    <a:cubicBezTo>
                      <a:pt x="31250" y="92149"/>
                      <a:pt x="19271" y="74981"/>
                      <a:pt x="0" y="69472"/>
                    </a:cubicBezTo>
                    <a:cubicBezTo>
                      <a:pt x="1349" y="45949"/>
                      <a:pt x="5692" y="22723"/>
                      <a:pt x="11750" y="0"/>
                    </a:cubicBezTo>
                    <a:close/>
                  </a:path>
                </a:pathLst>
              </a:custGeom>
              <a:solidFill>
                <a:srgbClr val="C1CA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2" name="Gráfico 6">
              <a:extLst>
                <a:ext uri="{FF2B5EF4-FFF2-40B4-BE49-F238E27FC236}">
                  <a16:creationId xmlns:a16="http://schemas.microsoft.com/office/drawing/2014/main" id="{846FD930-DB87-633B-B8FC-A59B4378CC65}"/>
                </a:ext>
              </a:extLst>
            </p:cNvPr>
            <p:cNvGrpSpPr/>
            <p:nvPr/>
          </p:nvGrpSpPr>
          <p:grpSpPr>
            <a:xfrm>
              <a:off x="9682754" y="2623998"/>
              <a:ext cx="95420" cy="390400"/>
              <a:chOff x="3841863" y="1120748"/>
              <a:chExt cx="912230" cy="3732273"/>
            </a:xfrm>
            <a:solidFill>
              <a:srgbClr val="010C12"/>
            </a:solidFill>
          </p:grpSpPr>
          <p:sp>
            <p:nvSpPr>
              <p:cNvPr id="659" name="Forma Livre: Forma 658">
                <a:extLst>
                  <a:ext uri="{FF2B5EF4-FFF2-40B4-BE49-F238E27FC236}">
                    <a16:creationId xmlns:a16="http://schemas.microsoft.com/office/drawing/2014/main" id="{CF76A0BF-3E04-730C-40AD-6CC83B160EB4}"/>
                  </a:ext>
                </a:extLst>
              </p:cNvPr>
              <p:cNvSpPr/>
              <p:nvPr/>
            </p:nvSpPr>
            <p:spPr>
              <a:xfrm>
                <a:off x="3841863" y="1120748"/>
                <a:ext cx="91406" cy="160231"/>
              </a:xfrm>
              <a:custGeom>
                <a:avLst/>
                <a:gdLst>
                  <a:gd name="connsiteX0" fmla="*/ 52817 w 91406"/>
                  <a:gd name="connsiteY0" fmla="*/ 6272 h 160231"/>
                  <a:gd name="connsiteX1" fmla="*/ 74420 w 91406"/>
                  <a:gd name="connsiteY1" fmla="*/ 1289 h 160231"/>
                  <a:gd name="connsiteX2" fmla="*/ 74329 w 91406"/>
                  <a:gd name="connsiteY2" fmla="*/ 10456 h 160231"/>
                  <a:gd name="connsiteX3" fmla="*/ 87290 w 91406"/>
                  <a:gd name="connsiteY3" fmla="*/ 33384 h 160231"/>
                  <a:gd name="connsiteX4" fmla="*/ 87130 w 91406"/>
                  <a:gd name="connsiteY4" fmla="*/ 69046 h 160231"/>
                  <a:gd name="connsiteX5" fmla="*/ 72225 w 91406"/>
                  <a:gd name="connsiteY5" fmla="*/ 121281 h 160231"/>
                  <a:gd name="connsiteX6" fmla="*/ 36884 w 91406"/>
                  <a:gd name="connsiteY6" fmla="*/ 156782 h 160231"/>
                  <a:gd name="connsiteX7" fmla="*/ 19007 w 91406"/>
                  <a:gd name="connsiteY7" fmla="*/ 157445 h 160231"/>
                  <a:gd name="connsiteX8" fmla="*/ 9955 w 91406"/>
                  <a:gd name="connsiteY8" fmla="*/ 129716 h 160231"/>
                  <a:gd name="connsiteX9" fmla="*/ 559 w 91406"/>
                  <a:gd name="connsiteY9" fmla="*/ 98101 h 160231"/>
                  <a:gd name="connsiteX10" fmla="*/ 7417 w 91406"/>
                  <a:gd name="connsiteY10" fmla="*/ 56473 h 160231"/>
                  <a:gd name="connsiteX11" fmla="*/ 51583 w 91406"/>
                  <a:gd name="connsiteY11" fmla="*/ 12856 h 160231"/>
                  <a:gd name="connsiteX12" fmla="*/ 52817 w 91406"/>
                  <a:gd name="connsiteY12" fmla="*/ 6272 h 160231"/>
                  <a:gd name="connsiteX13" fmla="*/ 52246 w 91406"/>
                  <a:gd name="connsiteY13" fmla="*/ 30275 h 160231"/>
                  <a:gd name="connsiteX14" fmla="*/ 14093 w 91406"/>
                  <a:gd name="connsiteY14" fmla="*/ 71880 h 160231"/>
                  <a:gd name="connsiteX15" fmla="*/ 19990 w 91406"/>
                  <a:gd name="connsiteY15" fmla="*/ 121738 h 160231"/>
                  <a:gd name="connsiteX16" fmla="*/ 27717 w 91406"/>
                  <a:gd name="connsiteY16" fmla="*/ 151913 h 160231"/>
                  <a:gd name="connsiteX17" fmla="*/ 60430 w 91406"/>
                  <a:gd name="connsiteY17" fmla="*/ 127224 h 160231"/>
                  <a:gd name="connsiteX18" fmla="*/ 71357 w 91406"/>
                  <a:gd name="connsiteY18" fmla="*/ 81710 h 160231"/>
                  <a:gd name="connsiteX19" fmla="*/ 82215 w 91406"/>
                  <a:gd name="connsiteY19" fmla="*/ 40677 h 160231"/>
                  <a:gd name="connsiteX20" fmla="*/ 67173 w 91406"/>
                  <a:gd name="connsiteY20" fmla="*/ 8993 h 160231"/>
                  <a:gd name="connsiteX21" fmla="*/ 52246 w 91406"/>
                  <a:gd name="connsiteY21" fmla="*/ 30275 h 16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06" h="160231">
                    <a:moveTo>
                      <a:pt x="52817" y="6272"/>
                    </a:moveTo>
                    <a:cubicBezTo>
                      <a:pt x="59310" y="2683"/>
                      <a:pt x="66785" y="-2415"/>
                      <a:pt x="74420" y="1289"/>
                    </a:cubicBezTo>
                    <a:cubicBezTo>
                      <a:pt x="78535" y="3826"/>
                      <a:pt x="78764" y="8032"/>
                      <a:pt x="74329" y="10456"/>
                    </a:cubicBezTo>
                    <a:cubicBezTo>
                      <a:pt x="78283" y="18274"/>
                      <a:pt x="82878" y="25772"/>
                      <a:pt x="87290" y="33384"/>
                    </a:cubicBezTo>
                    <a:cubicBezTo>
                      <a:pt x="93851" y="44380"/>
                      <a:pt x="91633" y="57753"/>
                      <a:pt x="87130" y="69046"/>
                    </a:cubicBezTo>
                    <a:cubicBezTo>
                      <a:pt x="80135" y="85894"/>
                      <a:pt x="81004" y="105027"/>
                      <a:pt x="72225" y="121281"/>
                    </a:cubicBezTo>
                    <a:cubicBezTo>
                      <a:pt x="65276" y="137054"/>
                      <a:pt x="51332" y="148187"/>
                      <a:pt x="36884" y="156782"/>
                    </a:cubicBezTo>
                    <a:cubicBezTo>
                      <a:pt x="31580" y="159891"/>
                      <a:pt x="24014" y="162360"/>
                      <a:pt x="19007" y="157445"/>
                    </a:cubicBezTo>
                    <a:cubicBezTo>
                      <a:pt x="11235" y="150405"/>
                      <a:pt x="13087" y="138837"/>
                      <a:pt x="9955" y="129716"/>
                    </a:cubicBezTo>
                    <a:cubicBezTo>
                      <a:pt x="6434" y="119292"/>
                      <a:pt x="2320" y="109028"/>
                      <a:pt x="559" y="98101"/>
                    </a:cubicBezTo>
                    <a:cubicBezTo>
                      <a:pt x="-58" y="84088"/>
                      <a:pt x="-1864" y="68314"/>
                      <a:pt x="7417" y="56473"/>
                    </a:cubicBezTo>
                    <a:cubicBezTo>
                      <a:pt x="20036" y="40059"/>
                      <a:pt x="34964" y="25246"/>
                      <a:pt x="51583" y="12856"/>
                    </a:cubicBezTo>
                    <a:cubicBezTo>
                      <a:pt x="51949" y="10639"/>
                      <a:pt x="52360" y="8444"/>
                      <a:pt x="52817" y="6272"/>
                    </a:cubicBezTo>
                    <a:moveTo>
                      <a:pt x="52246" y="30275"/>
                    </a:moveTo>
                    <a:cubicBezTo>
                      <a:pt x="39490" y="44037"/>
                      <a:pt x="24128" y="55856"/>
                      <a:pt x="14093" y="71880"/>
                    </a:cubicBezTo>
                    <a:cubicBezTo>
                      <a:pt x="10252" y="88477"/>
                      <a:pt x="13132" y="106239"/>
                      <a:pt x="19990" y="121738"/>
                    </a:cubicBezTo>
                    <a:cubicBezTo>
                      <a:pt x="24402" y="131316"/>
                      <a:pt x="22985" y="142472"/>
                      <a:pt x="27717" y="151913"/>
                    </a:cubicBezTo>
                    <a:cubicBezTo>
                      <a:pt x="41456" y="149193"/>
                      <a:pt x="54989" y="140575"/>
                      <a:pt x="60430" y="127224"/>
                    </a:cubicBezTo>
                    <a:cubicBezTo>
                      <a:pt x="66808" y="112846"/>
                      <a:pt x="69620" y="97255"/>
                      <a:pt x="71357" y="81710"/>
                    </a:cubicBezTo>
                    <a:cubicBezTo>
                      <a:pt x="73049" y="67537"/>
                      <a:pt x="82055" y="55055"/>
                      <a:pt x="82215" y="40677"/>
                    </a:cubicBezTo>
                    <a:cubicBezTo>
                      <a:pt x="79655" y="29178"/>
                      <a:pt x="73208" y="18960"/>
                      <a:pt x="67173" y="8993"/>
                    </a:cubicBezTo>
                    <a:cubicBezTo>
                      <a:pt x="62099" y="16033"/>
                      <a:pt x="58852" y="24400"/>
                      <a:pt x="52246" y="30275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orma Livre: Forma 659">
                <a:extLst>
                  <a:ext uri="{FF2B5EF4-FFF2-40B4-BE49-F238E27FC236}">
                    <a16:creationId xmlns:a16="http://schemas.microsoft.com/office/drawing/2014/main" id="{B355DEA8-6F6B-F0CB-331C-1CEF01046775}"/>
                  </a:ext>
                </a:extLst>
              </p:cNvPr>
              <p:cNvSpPr/>
              <p:nvPr/>
            </p:nvSpPr>
            <p:spPr>
              <a:xfrm>
                <a:off x="4369574" y="4467709"/>
                <a:ext cx="175628" cy="184598"/>
              </a:xfrm>
              <a:custGeom>
                <a:avLst/>
                <a:gdLst>
                  <a:gd name="connsiteX0" fmla="*/ 6515 w 175628"/>
                  <a:gd name="connsiteY0" fmla="*/ 18337 h 184598"/>
                  <a:gd name="connsiteX1" fmla="*/ 21900 w 175628"/>
                  <a:gd name="connsiteY1" fmla="*/ 506 h 184598"/>
                  <a:gd name="connsiteX2" fmla="*/ 49423 w 175628"/>
                  <a:gd name="connsiteY2" fmla="*/ 1649 h 184598"/>
                  <a:gd name="connsiteX3" fmla="*/ 76695 w 175628"/>
                  <a:gd name="connsiteY3" fmla="*/ 8461 h 184598"/>
                  <a:gd name="connsiteX4" fmla="*/ 117455 w 175628"/>
                  <a:gd name="connsiteY4" fmla="*/ 40900 h 184598"/>
                  <a:gd name="connsiteX5" fmla="*/ 145184 w 175628"/>
                  <a:gd name="connsiteY5" fmla="*/ 51758 h 184598"/>
                  <a:gd name="connsiteX6" fmla="*/ 168021 w 175628"/>
                  <a:gd name="connsiteY6" fmla="*/ 70480 h 184598"/>
                  <a:gd name="connsiteX7" fmla="*/ 175496 w 175628"/>
                  <a:gd name="connsiteY7" fmla="*/ 76653 h 184598"/>
                  <a:gd name="connsiteX8" fmla="*/ 165804 w 175628"/>
                  <a:gd name="connsiteY8" fmla="*/ 124842 h 184598"/>
                  <a:gd name="connsiteX9" fmla="*/ 153185 w 175628"/>
                  <a:gd name="connsiteY9" fmla="*/ 143358 h 184598"/>
                  <a:gd name="connsiteX10" fmla="*/ 141092 w 175628"/>
                  <a:gd name="connsiteY10" fmla="*/ 169396 h 184598"/>
                  <a:gd name="connsiteX11" fmla="*/ 115352 w 175628"/>
                  <a:gd name="connsiteY11" fmla="*/ 184072 h 184598"/>
                  <a:gd name="connsiteX12" fmla="*/ 83394 w 175628"/>
                  <a:gd name="connsiteY12" fmla="*/ 175019 h 184598"/>
                  <a:gd name="connsiteX13" fmla="*/ 54018 w 175628"/>
                  <a:gd name="connsiteY13" fmla="*/ 158629 h 184598"/>
                  <a:gd name="connsiteX14" fmla="*/ 45171 w 175628"/>
                  <a:gd name="connsiteY14" fmla="*/ 140387 h 184598"/>
                  <a:gd name="connsiteX15" fmla="*/ 71780 w 175628"/>
                  <a:gd name="connsiteY15" fmla="*/ 155085 h 184598"/>
                  <a:gd name="connsiteX16" fmla="*/ 104836 w 175628"/>
                  <a:gd name="connsiteY16" fmla="*/ 167819 h 184598"/>
                  <a:gd name="connsiteX17" fmla="*/ 128953 w 175628"/>
                  <a:gd name="connsiteY17" fmla="*/ 170310 h 184598"/>
                  <a:gd name="connsiteX18" fmla="*/ 145847 w 175628"/>
                  <a:gd name="connsiteY18" fmla="*/ 139083 h 184598"/>
                  <a:gd name="connsiteX19" fmla="*/ 158146 w 175628"/>
                  <a:gd name="connsiteY19" fmla="*/ 117275 h 184598"/>
                  <a:gd name="connsiteX20" fmla="*/ 165484 w 175628"/>
                  <a:gd name="connsiteY20" fmla="*/ 84014 h 184598"/>
                  <a:gd name="connsiteX21" fmla="*/ 152316 w 175628"/>
                  <a:gd name="connsiteY21" fmla="*/ 70595 h 184598"/>
                  <a:gd name="connsiteX22" fmla="*/ 125501 w 175628"/>
                  <a:gd name="connsiteY22" fmla="*/ 59759 h 184598"/>
                  <a:gd name="connsiteX23" fmla="*/ 83531 w 175628"/>
                  <a:gd name="connsiteY23" fmla="*/ 33265 h 184598"/>
                  <a:gd name="connsiteX24" fmla="*/ 58659 w 175628"/>
                  <a:gd name="connsiteY24" fmla="*/ 17720 h 184598"/>
                  <a:gd name="connsiteX25" fmla="*/ 24346 w 175628"/>
                  <a:gd name="connsiteY25" fmla="*/ 14199 h 184598"/>
                  <a:gd name="connsiteX26" fmla="*/ 7544 w 175628"/>
                  <a:gd name="connsiteY26" fmla="*/ 29195 h 184598"/>
                  <a:gd name="connsiteX27" fmla="*/ 0 w 175628"/>
                  <a:gd name="connsiteY27" fmla="*/ 20417 h 184598"/>
                  <a:gd name="connsiteX28" fmla="*/ 5624 w 175628"/>
                  <a:gd name="connsiteY28" fmla="*/ 18291 h 184598"/>
                  <a:gd name="connsiteX29" fmla="*/ 6515 w 175628"/>
                  <a:gd name="connsiteY29" fmla="*/ 18337 h 18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5628" h="184598">
                    <a:moveTo>
                      <a:pt x="6515" y="18337"/>
                    </a:moveTo>
                    <a:cubicBezTo>
                      <a:pt x="8344" y="10450"/>
                      <a:pt x="13533" y="2358"/>
                      <a:pt x="21900" y="506"/>
                    </a:cubicBezTo>
                    <a:cubicBezTo>
                      <a:pt x="31044" y="-820"/>
                      <a:pt x="40279" y="780"/>
                      <a:pt x="49423" y="1649"/>
                    </a:cubicBezTo>
                    <a:cubicBezTo>
                      <a:pt x="58636" y="2838"/>
                      <a:pt x="68763" y="2838"/>
                      <a:pt x="76695" y="8461"/>
                    </a:cubicBezTo>
                    <a:cubicBezTo>
                      <a:pt x="90960" y="18406"/>
                      <a:pt x="101956" y="32624"/>
                      <a:pt x="117455" y="40900"/>
                    </a:cubicBezTo>
                    <a:cubicBezTo>
                      <a:pt x="126096" y="45997"/>
                      <a:pt x="137000" y="45586"/>
                      <a:pt x="145184" y="51758"/>
                    </a:cubicBezTo>
                    <a:cubicBezTo>
                      <a:pt x="153071" y="57587"/>
                      <a:pt x="162123" y="62320"/>
                      <a:pt x="168021" y="70480"/>
                    </a:cubicBezTo>
                    <a:cubicBezTo>
                      <a:pt x="170330" y="72401"/>
                      <a:pt x="176616" y="72355"/>
                      <a:pt x="175496" y="76653"/>
                    </a:cubicBezTo>
                    <a:cubicBezTo>
                      <a:pt x="173302" y="92792"/>
                      <a:pt x="174948" y="110508"/>
                      <a:pt x="165804" y="124842"/>
                    </a:cubicBezTo>
                    <a:cubicBezTo>
                      <a:pt x="162055" y="131334"/>
                      <a:pt x="154922" y="135700"/>
                      <a:pt x="153185" y="143358"/>
                    </a:cubicBezTo>
                    <a:cubicBezTo>
                      <a:pt x="150602" y="152639"/>
                      <a:pt x="145504" y="160892"/>
                      <a:pt x="141092" y="169396"/>
                    </a:cubicBezTo>
                    <a:cubicBezTo>
                      <a:pt x="135651" y="177922"/>
                      <a:pt x="126416" y="186884"/>
                      <a:pt x="115352" y="184072"/>
                    </a:cubicBezTo>
                    <a:cubicBezTo>
                      <a:pt x="104653" y="181146"/>
                      <a:pt x="94458" y="176437"/>
                      <a:pt x="83394" y="175019"/>
                    </a:cubicBezTo>
                    <a:cubicBezTo>
                      <a:pt x="71575" y="174036"/>
                      <a:pt x="63025" y="165258"/>
                      <a:pt x="54018" y="158629"/>
                    </a:cubicBezTo>
                    <a:cubicBezTo>
                      <a:pt x="49309" y="153622"/>
                      <a:pt x="47892" y="146467"/>
                      <a:pt x="45171" y="140387"/>
                    </a:cubicBezTo>
                    <a:cubicBezTo>
                      <a:pt x="56259" y="139472"/>
                      <a:pt x="63322" y="149599"/>
                      <a:pt x="71780" y="155085"/>
                    </a:cubicBezTo>
                    <a:cubicBezTo>
                      <a:pt x="81016" y="163132"/>
                      <a:pt x="93932" y="163155"/>
                      <a:pt x="104836" y="167819"/>
                    </a:cubicBezTo>
                    <a:cubicBezTo>
                      <a:pt x="112334" y="170470"/>
                      <a:pt x="121318" y="175408"/>
                      <a:pt x="128953" y="170310"/>
                    </a:cubicBezTo>
                    <a:cubicBezTo>
                      <a:pt x="140018" y="164001"/>
                      <a:pt x="142784" y="150422"/>
                      <a:pt x="145847" y="139083"/>
                    </a:cubicBezTo>
                    <a:cubicBezTo>
                      <a:pt x="147699" y="130717"/>
                      <a:pt x="152796" y="123744"/>
                      <a:pt x="158146" y="117275"/>
                    </a:cubicBezTo>
                    <a:cubicBezTo>
                      <a:pt x="166055" y="108131"/>
                      <a:pt x="164158" y="95124"/>
                      <a:pt x="165484" y="84014"/>
                    </a:cubicBezTo>
                    <a:cubicBezTo>
                      <a:pt x="161597" y="79099"/>
                      <a:pt x="159151" y="71807"/>
                      <a:pt x="152316" y="70595"/>
                    </a:cubicBezTo>
                    <a:cubicBezTo>
                      <a:pt x="142852" y="68172"/>
                      <a:pt x="135057" y="61794"/>
                      <a:pt x="125501" y="59759"/>
                    </a:cubicBezTo>
                    <a:cubicBezTo>
                      <a:pt x="108997" y="55736"/>
                      <a:pt x="95578" y="44672"/>
                      <a:pt x="83531" y="33265"/>
                    </a:cubicBezTo>
                    <a:cubicBezTo>
                      <a:pt x="76078" y="26978"/>
                      <a:pt x="69014" y="18520"/>
                      <a:pt x="58659" y="17720"/>
                    </a:cubicBezTo>
                    <a:cubicBezTo>
                      <a:pt x="47229" y="16691"/>
                      <a:pt x="35799" y="13330"/>
                      <a:pt x="24346" y="14199"/>
                    </a:cubicBezTo>
                    <a:cubicBezTo>
                      <a:pt x="18585" y="19000"/>
                      <a:pt x="13648" y="24760"/>
                      <a:pt x="7544" y="29195"/>
                    </a:cubicBezTo>
                    <a:cubicBezTo>
                      <a:pt x="5052" y="26224"/>
                      <a:pt x="2469" y="23229"/>
                      <a:pt x="0" y="20417"/>
                    </a:cubicBezTo>
                    <a:cubicBezTo>
                      <a:pt x="1829" y="19640"/>
                      <a:pt x="3703" y="18931"/>
                      <a:pt x="5624" y="18291"/>
                    </a:cubicBezTo>
                    <a:lnTo>
                      <a:pt x="6515" y="18337"/>
                    </a:ln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orma Livre: Forma 660">
                <a:extLst>
                  <a:ext uri="{FF2B5EF4-FFF2-40B4-BE49-F238E27FC236}">
                    <a16:creationId xmlns:a16="http://schemas.microsoft.com/office/drawing/2014/main" id="{A63C311E-57A3-179F-3224-33DC85791E21}"/>
                  </a:ext>
                </a:extLst>
              </p:cNvPr>
              <p:cNvSpPr/>
              <p:nvPr/>
            </p:nvSpPr>
            <p:spPr>
              <a:xfrm>
                <a:off x="4577592" y="4670671"/>
                <a:ext cx="176500" cy="182351"/>
              </a:xfrm>
              <a:custGeom>
                <a:avLst/>
                <a:gdLst>
                  <a:gd name="connsiteX0" fmla="*/ 55809 w 176500"/>
                  <a:gd name="connsiteY0" fmla="*/ 1570 h 182351"/>
                  <a:gd name="connsiteX1" fmla="*/ 99220 w 176500"/>
                  <a:gd name="connsiteY1" fmla="*/ 16886 h 182351"/>
                  <a:gd name="connsiteX2" fmla="*/ 119451 w 176500"/>
                  <a:gd name="connsiteY2" fmla="*/ 43747 h 182351"/>
                  <a:gd name="connsiteX3" fmla="*/ 140368 w 176500"/>
                  <a:gd name="connsiteY3" fmla="*/ 80048 h 182351"/>
                  <a:gd name="connsiteX4" fmla="*/ 163183 w 176500"/>
                  <a:gd name="connsiteY4" fmla="*/ 99022 h 182351"/>
                  <a:gd name="connsiteX5" fmla="*/ 169149 w 176500"/>
                  <a:gd name="connsiteY5" fmla="*/ 106063 h 182351"/>
                  <a:gd name="connsiteX6" fmla="*/ 171252 w 176500"/>
                  <a:gd name="connsiteY6" fmla="*/ 109012 h 182351"/>
                  <a:gd name="connsiteX7" fmla="*/ 176396 w 176500"/>
                  <a:gd name="connsiteY7" fmla="*/ 152972 h 182351"/>
                  <a:gd name="connsiteX8" fmla="*/ 173172 w 176500"/>
                  <a:gd name="connsiteY8" fmla="*/ 166390 h 182351"/>
                  <a:gd name="connsiteX9" fmla="*/ 137099 w 176500"/>
                  <a:gd name="connsiteY9" fmla="*/ 181547 h 182351"/>
                  <a:gd name="connsiteX10" fmla="*/ 89665 w 176500"/>
                  <a:gd name="connsiteY10" fmla="*/ 153429 h 182351"/>
                  <a:gd name="connsiteX11" fmla="*/ 59215 w 176500"/>
                  <a:gd name="connsiteY11" fmla="*/ 115412 h 182351"/>
                  <a:gd name="connsiteX12" fmla="*/ 25177 w 176500"/>
                  <a:gd name="connsiteY12" fmla="*/ 85581 h 182351"/>
                  <a:gd name="connsiteX13" fmla="*/ 7163 w 176500"/>
                  <a:gd name="connsiteY13" fmla="*/ 64481 h 182351"/>
                  <a:gd name="connsiteX14" fmla="*/ 2523 w 176500"/>
                  <a:gd name="connsiteY14" fmla="*/ 40272 h 182351"/>
                  <a:gd name="connsiteX15" fmla="*/ 14478 w 176500"/>
                  <a:gd name="connsiteY15" fmla="*/ 38466 h 182351"/>
                  <a:gd name="connsiteX16" fmla="*/ 55809 w 176500"/>
                  <a:gd name="connsiteY16" fmla="*/ 1570 h 182351"/>
                  <a:gd name="connsiteX17" fmla="*/ 49545 w 176500"/>
                  <a:gd name="connsiteY17" fmla="*/ 15903 h 182351"/>
                  <a:gd name="connsiteX18" fmla="*/ 10729 w 176500"/>
                  <a:gd name="connsiteY18" fmla="*/ 51336 h 182351"/>
                  <a:gd name="connsiteX19" fmla="*/ 36698 w 176500"/>
                  <a:gd name="connsiteY19" fmla="*/ 73762 h 182351"/>
                  <a:gd name="connsiteX20" fmla="*/ 68794 w 176500"/>
                  <a:gd name="connsiteY20" fmla="*/ 101354 h 182351"/>
                  <a:gd name="connsiteX21" fmla="*/ 108342 w 176500"/>
                  <a:gd name="connsiteY21" fmla="*/ 148674 h 182351"/>
                  <a:gd name="connsiteX22" fmla="*/ 125281 w 176500"/>
                  <a:gd name="connsiteY22" fmla="*/ 163305 h 182351"/>
                  <a:gd name="connsiteX23" fmla="*/ 156096 w 176500"/>
                  <a:gd name="connsiteY23" fmla="*/ 165796 h 182351"/>
                  <a:gd name="connsiteX24" fmla="*/ 155776 w 176500"/>
                  <a:gd name="connsiteY24" fmla="*/ 125311 h 182351"/>
                  <a:gd name="connsiteX25" fmla="*/ 137191 w 176500"/>
                  <a:gd name="connsiteY25" fmla="*/ 99251 h 182351"/>
                  <a:gd name="connsiteX26" fmla="*/ 114765 w 176500"/>
                  <a:gd name="connsiteY26" fmla="*/ 62675 h 182351"/>
                  <a:gd name="connsiteX27" fmla="*/ 98786 w 176500"/>
                  <a:gd name="connsiteY27" fmla="*/ 34808 h 182351"/>
                  <a:gd name="connsiteX28" fmla="*/ 72725 w 176500"/>
                  <a:gd name="connsiteY28" fmla="*/ 10348 h 182351"/>
                  <a:gd name="connsiteX29" fmla="*/ 49545 w 176500"/>
                  <a:gd name="connsiteY29" fmla="*/ 15903 h 182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6500" h="182351">
                    <a:moveTo>
                      <a:pt x="55809" y="1570"/>
                    </a:moveTo>
                    <a:cubicBezTo>
                      <a:pt x="72154" y="-3734"/>
                      <a:pt x="88293" y="5159"/>
                      <a:pt x="99220" y="16886"/>
                    </a:cubicBezTo>
                    <a:cubicBezTo>
                      <a:pt x="106764" y="25184"/>
                      <a:pt x="112433" y="34945"/>
                      <a:pt x="119451" y="43747"/>
                    </a:cubicBezTo>
                    <a:cubicBezTo>
                      <a:pt x="128275" y="54765"/>
                      <a:pt x="129624" y="70355"/>
                      <a:pt x="140368" y="80048"/>
                    </a:cubicBezTo>
                    <a:cubicBezTo>
                      <a:pt x="147821" y="86541"/>
                      <a:pt x="156187" y="91935"/>
                      <a:pt x="163183" y="99022"/>
                    </a:cubicBezTo>
                    <a:cubicBezTo>
                      <a:pt x="165217" y="101216"/>
                      <a:pt x="167206" y="103594"/>
                      <a:pt x="169149" y="106063"/>
                    </a:cubicBezTo>
                    <a:cubicBezTo>
                      <a:pt x="169675" y="106794"/>
                      <a:pt x="170726" y="108280"/>
                      <a:pt x="171252" y="109012"/>
                    </a:cubicBezTo>
                    <a:cubicBezTo>
                      <a:pt x="175664" y="123185"/>
                      <a:pt x="176899" y="138159"/>
                      <a:pt x="176396" y="152972"/>
                    </a:cubicBezTo>
                    <a:cubicBezTo>
                      <a:pt x="176281" y="157590"/>
                      <a:pt x="174864" y="162047"/>
                      <a:pt x="173172" y="166390"/>
                    </a:cubicBezTo>
                    <a:cubicBezTo>
                      <a:pt x="164577" y="177295"/>
                      <a:pt x="149284" y="177180"/>
                      <a:pt x="137099" y="181547"/>
                    </a:cubicBezTo>
                    <a:cubicBezTo>
                      <a:pt x="117188" y="185776"/>
                      <a:pt x="95471" y="172883"/>
                      <a:pt x="89665" y="153429"/>
                    </a:cubicBezTo>
                    <a:cubicBezTo>
                      <a:pt x="83858" y="137655"/>
                      <a:pt x="69434" y="128008"/>
                      <a:pt x="59215" y="115412"/>
                    </a:cubicBezTo>
                    <a:cubicBezTo>
                      <a:pt x="49431" y="103640"/>
                      <a:pt x="34252" y="98016"/>
                      <a:pt x="25177" y="85581"/>
                    </a:cubicBezTo>
                    <a:cubicBezTo>
                      <a:pt x="18822" y="78791"/>
                      <a:pt x="15575" y="69121"/>
                      <a:pt x="7163" y="64481"/>
                    </a:cubicBezTo>
                    <a:cubicBezTo>
                      <a:pt x="-1570" y="59931"/>
                      <a:pt x="-1272" y="48021"/>
                      <a:pt x="2523" y="40272"/>
                    </a:cubicBezTo>
                    <a:cubicBezTo>
                      <a:pt x="6477" y="39746"/>
                      <a:pt x="10546" y="39586"/>
                      <a:pt x="14478" y="38466"/>
                    </a:cubicBezTo>
                    <a:cubicBezTo>
                      <a:pt x="28971" y="27059"/>
                      <a:pt x="38230" y="8931"/>
                      <a:pt x="55809" y="1570"/>
                    </a:cubicBezTo>
                    <a:moveTo>
                      <a:pt x="49545" y="15903"/>
                    </a:moveTo>
                    <a:cubicBezTo>
                      <a:pt x="38184" y="29230"/>
                      <a:pt x="27326" y="44272"/>
                      <a:pt x="10729" y="51336"/>
                    </a:cubicBezTo>
                    <a:cubicBezTo>
                      <a:pt x="21633" y="55748"/>
                      <a:pt x="28651" y="65669"/>
                      <a:pt x="36698" y="73762"/>
                    </a:cubicBezTo>
                    <a:cubicBezTo>
                      <a:pt x="45088" y="85489"/>
                      <a:pt x="59124" y="90884"/>
                      <a:pt x="68794" y="101354"/>
                    </a:cubicBezTo>
                    <a:cubicBezTo>
                      <a:pt x="82807" y="116281"/>
                      <a:pt x="101072" y="128694"/>
                      <a:pt x="108342" y="148674"/>
                    </a:cubicBezTo>
                    <a:cubicBezTo>
                      <a:pt x="110467" y="156515"/>
                      <a:pt x="118560" y="160035"/>
                      <a:pt x="125281" y="163305"/>
                    </a:cubicBezTo>
                    <a:cubicBezTo>
                      <a:pt x="135088" y="166688"/>
                      <a:pt x="145878" y="168768"/>
                      <a:pt x="156096" y="165796"/>
                    </a:cubicBezTo>
                    <a:cubicBezTo>
                      <a:pt x="158451" y="152423"/>
                      <a:pt x="157673" y="138661"/>
                      <a:pt x="155776" y="125311"/>
                    </a:cubicBezTo>
                    <a:cubicBezTo>
                      <a:pt x="154381" y="113927"/>
                      <a:pt x="144094" y="107275"/>
                      <a:pt x="137191" y="99251"/>
                    </a:cubicBezTo>
                    <a:cubicBezTo>
                      <a:pt x="126652" y="89215"/>
                      <a:pt x="119405" y="76322"/>
                      <a:pt x="114765" y="62675"/>
                    </a:cubicBezTo>
                    <a:cubicBezTo>
                      <a:pt x="111519" y="52251"/>
                      <a:pt x="104066" y="44112"/>
                      <a:pt x="98786" y="34808"/>
                    </a:cubicBezTo>
                    <a:cubicBezTo>
                      <a:pt x="92659" y="24407"/>
                      <a:pt x="83950" y="15103"/>
                      <a:pt x="72725" y="10348"/>
                    </a:cubicBezTo>
                    <a:cubicBezTo>
                      <a:pt x="64862" y="7856"/>
                      <a:pt x="54940" y="9251"/>
                      <a:pt x="49545" y="15903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3" name="Gráfico 6">
              <a:extLst>
                <a:ext uri="{FF2B5EF4-FFF2-40B4-BE49-F238E27FC236}">
                  <a16:creationId xmlns:a16="http://schemas.microsoft.com/office/drawing/2014/main" id="{93E45830-F7BB-8850-F2C2-0CC7AA403745}"/>
                </a:ext>
              </a:extLst>
            </p:cNvPr>
            <p:cNvGrpSpPr/>
            <p:nvPr/>
          </p:nvGrpSpPr>
          <p:grpSpPr>
            <a:xfrm>
              <a:off x="9684049" y="2624938"/>
              <a:ext cx="57826" cy="347671"/>
              <a:chOff x="3854239" y="1129741"/>
              <a:chExt cx="552825" cy="3323775"/>
            </a:xfrm>
            <a:solidFill>
              <a:srgbClr val="8D7449"/>
            </a:solidFill>
          </p:grpSpPr>
          <p:sp>
            <p:nvSpPr>
              <p:cNvPr id="657" name="Forma Livre: Forma 656">
                <a:extLst>
                  <a:ext uri="{FF2B5EF4-FFF2-40B4-BE49-F238E27FC236}">
                    <a16:creationId xmlns:a16="http://schemas.microsoft.com/office/drawing/2014/main" id="{A5945700-EEF5-7F63-079C-2E01FC52D0A0}"/>
                  </a:ext>
                </a:extLst>
              </p:cNvPr>
              <p:cNvSpPr/>
              <p:nvPr/>
            </p:nvSpPr>
            <p:spPr>
              <a:xfrm>
                <a:off x="3854239" y="1129741"/>
                <a:ext cx="69838" cy="142920"/>
              </a:xfrm>
              <a:custGeom>
                <a:avLst/>
                <a:gdLst>
                  <a:gd name="connsiteX0" fmla="*/ 39870 w 69838"/>
                  <a:gd name="connsiteY0" fmla="*/ 21283 h 142920"/>
                  <a:gd name="connsiteX1" fmla="*/ 54797 w 69838"/>
                  <a:gd name="connsiteY1" fmla="*/ 0 h 142920"/>
                  <a:gd name="connsiteX2" fmla="*/ 69839 w 69838"/>
                  <a:gd name="connsiteY2" fmla="*/ 31684 h 142920"/>
                  <a:gd name="connsiteX3" fmla="*/ 58980 w 69838"/>
                  <a:gd name="connsiteY3" fmla="*/ 72718 h 142920"/>
                  <a:gd name="connsiteX4" fmla="*/ 48054 w 69838"/>
                  <a:gd name="connsiteY4" fmla="*/ 118232 h 142920"/>
                  <a:gd name="connsiteX5" fmla="*/ 15341 w 69838"/>
                  <a:gd name="connsiteY5" fmla="*/ 142921 h 142920"/>
                  <a:gd name="connsiteX6" fmla="*/ 7614 w 69838"/>
                  <a:gd name="connsiteY6" fmla="*/ 112746 h 142920"/>
                  <a:gd name="connsiteX7" fmla="*/ 1716 w 69838"/>
                  <a:gd name="connsiteY7" fmla="*/ 62888 h 142920"/>
                  <a:gd name="connsiteX8" fmla="*/ 39870 w 69838"/>
                  <a:gd name="connsiteY8" fmla="*/ 21283 h 14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838" h="142920">
                    <a:moveTo>
                      <a:pt x="39870" y="21283"/>
                    </a:moveTo>
                    <a:cubicBezTo>
                      <a:pt x="46476" y="15408"/>
                      <a:pt x="49722" y="7041"/>
                      <a:pt x="54797" y="0"/>
                    </a:cubicBezTo>
                    <a:cubicBezTo>
                      <a:pt x="60832" y="9967"/>
                      <a:pt x="67279" y="20185"/>
                      <a:pt x="69839" y="31684"/>
                    </a:cubicBezTo>
                    <a:cubicBezTo>
                      <a:pt x="69679" y="46063"/>
                      <a:pt x="60672" y="58544"/>
                      <a:pt x="58980" y="72718"/>
                    </a:cubicBezTo>
                    <a:cubicBezTo>
                      <a:pt x="57243" y="88262"/>
                      <a:pt x="54431" y="103853"/>
                      <a:pt x="48054" y="118232"/>
                    </a:cubicBezTo>
                    <a:cubicBezTo>
                      <a:pt x="42613" y="131582"/>
                      <a:pt x="29080" y="140200"/>
                      <a:pt x="15341" y="142921"/>
                    </a:cubicBezTo>
                    <a:cubicBezTo>
                      <a:pt x="10609" y="133480"/>
                      <a:pt x="12026" y="122324"/>
                      <a:pt x="7614" y="112746"/>
                    </a:cubicBezTo>
                    <a:cubicBezTo>
                      <a:pt x="756" y="97246"/>
                      <a:pt x="-2124" y="79484"/>
                      <a:pt x="1716" y="62888"/>
                    </a:cubicBezTo>
                    <a:cubicBezTo>
                      <a:pt x="11752" y="46863"/>
                      <a:pt x="27114" y="35044"/>
                      <a:pt x="39870" y="21283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orma Livre: Forma 657">
                <a:extLst>
                  <a:ext uri="{FF2B5EF4-FFF2-40B4-BE49-F238E27FC236}">
                    <a16:creationId xmlns:a16="http://schemas.microsoft.com/office/drawing/2014/main" id="{BC8FD07B-0359-8F5F-99FF-8414198715F5}"/>
                  </a:ext>
                </a:extLst>
              </p:cNvPr>
              <p:cNvSpPr/>
              <p:nvPr/>
            </p:nvSpPr>
            <p:spPr>
              <a:xfrm>
                <a:off x="4327512" y="4259000"/>
                <a:ext cx="79552" cy="194515"/>
              </a:xfrm>
              <a:custGeom>
                <a:avLst/>
                <a:gdLst>
                  <a:gd name="connsiteX0" fmla="*/ 0 w 79552"/>
                  <a:gd name="connsiteY0" fmla="*/ 0 h 194515"/>
                  <a:gd name="connsiteX1" fmla="*/ 34153 w 79552"/>
                  <a:gd name="connsiteY1" fmla="*/ 22654 h 194515"/>
                  <a:gd name="connsiteX2" fmla="*/ 52989 w 79552"/>
                  <a:gd name="connsiteY2" fmla="*/ 35753 h 194515"/>
                  <a:gd name="connsiteX3" fmla="*/ 74409 w 79552"/>
                  <a:gd name="connsiteY3" fmla="*/ 70889 h 194515"/>
                  <a:gd name="connsiteX4" fmla="*/ 79553 w 79552"/>
                  <a:gd name="connsiteY4" fmla="*/ 109294 h 194515"/>
                  <a:gd name="connsiteX5" fmla="*/ 69129 w 79552"/>
                  <a:gd name="connsiteY5" fmla="*/ 132268 h 194515"/>
                  <a:gd name="connsiteX6" fmla="*/ 64191 w 79552"/>
                  <a:gd name="connsiteY6" fmla="*/ 171793 h 194515"/>
                  <a:gd name="connsiteX7" fmla="*/ 35890 w 79552"/>
                  <a:gd name="connsiteY7" fmla="*/ 194516 h 194515"/>
                  <a:gd name="connsiteX8" fmla="*/ 0 w 79552"/>
                  <a:gd name="connsiteY8" fmla="*/ 0 h 19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552" h="194515">
                    <a:moveTo>
                      <a:pt x="0" y="0"/>
                    </a:moveTo>
                    <a:cubicBezTo>
                      <a:pt x="12596" y="5715"/>
                      <a:pt x="19774" y="20300"/>
                      <a:pt x="34153" y="22654"/>
                    </a:cubicBezTo>
                    <a:cubicBezTo>
                      <a:pt x="41742" y="24209"/>
                      <a:pt x="51138" y="26998"/>
                      <a:pt x="52989" y="35753"/>
                    </a:cubicBezTo>
                    <a:cubicBezTo>
                      <a:pt x="56624" y="49446"/>
                      <a:pt x="68191" y="58659"/>
                      <a:pt x="74409" y="70889"/>
                    </a:cubicBezTo>
                    <a:cubicBezTo>
                      <a:pt x="75712" y="83713"/>
                      <a:pt x="77290" y="96561"/>
                      <a:pt x="79553" y="109294"/>
                    </a:cubicBezTo>
                    <a:cubicBezTo>
                      <a:pt x="76169" y="116975"/>
                      <a:pt x="70660" y="123787"/>
                      <a:pt x="69129" y="132268"/>
                    </a:cubicBezTo>
                    <a:cubicBezTo>
                      <a:pt x="64968" y="145070"/>
                      <a:pt x="65723" y="158603"/>
                      <a:pt x="64191" y="171793"/>
                    </a:cubicBezTo>
                    <a:cubicBezTo>
                      <a:pt x="60967" y="184960"/>
                      <a:pt x="45743" y="187841"/>
                      <a:pt x="35890" y="194516"/>
                    </a:cubicBezTo>
                    <a:cubicBezTo>
                      <a:pt x="20231" y="130508"/>
                      <a:pt x="2720" y="66203"/>
                      <a:pt x="0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4" name="Gráfico 6">
              <a:extLst>
                <a:ext uri="{FF2B5EF4-FFF2-40B4-BE49-F238E27FC236}">
                  <a16:creationId xmlns:a16="http://schemas.microsoft.com/office/drawing/2014/main" id="{D0BCE9E0-D653-4EC4-DAFE-11862B4B39FD}"/>
                </a:ext>
              </a:extLst>
            </p:cNvPr>
            <p:cNvGrpSpPr/>
            <p:nvPr/>
          </p:nvGrpSpPr>
          <p:grpSpPr>
            <a:xfrm>
              <a:off x="9610213" y="2625106"/>
              <a:ext cx="109670" cy="384879"/>
              <a:chOff x="3148363" y="1131348"/>
              <a:chExt cx="1048458" cy="3679493"/>
            </a:xfrm>
            <a:solidFill>
              <a:srgbClr val="ADBABD"/>
            </a:solidFill>
          </p:grpSpPr>
          <p:sp>
            <p:nvSpPr>
              <p:cNvPr id="653" name="Forma Livre: Forma 652">
                <a:extLst>
                  <a:ext uri="{FF2B5EF4-FFF2-40B4-BE49-F238E27FC236}">
                    <a16:creationId xmlns:a16="http://schemas.microsoft.com/office/drawing/2014/main" id="{70BF0D85-20E8-274D-0FFF-93245B68746F}"/>
                  </a:ext>
                </a:extLst>
              </p:cNvPr>
              <p:cNvSpPr/>
              <p:nvPr/>
            </p:nvSpPr>
            <p:spPr>
              <a:xfrm>
                <a:off x="3680179" y="1131348"/>
                <a:ext cx="516641" cy="637238"/>
              </a:xfrm>
              <a:custGeom>
                <a:avLst/>
                <a:gdLst>
                  <a:gd name="connsiteX0" fmla="*/ 279995 w 516641"/>
                  <a:gd name="connsiteY0" fmla="*/ 7286 h 637238"/>
                  <a:gd name="connsiteX1" fmla="*/ 366132 w 516641"/>
                  <a:gd name="connsiteY1" fmla="*/ 2576 h 637238"/>
                  <a:gd name="connsiteX2" fmla="*/ 399804 w 516641"/>
                  <a:gd name="connsiteY2" fmla="*/ 9663 h 637238"/>
                  <a:gd name="connsiteX3" fmla="*/ 393404 w 516641"/>
                  <a:gd name="connsiteY3" fmla="*/ 18944 h 637238"/>
                  <a:gd name="connsiteX4" fmla="*/ 431946 w 516641"/>
                  <a:gd name="connsiteY4" fmla="*/ 39312 h 637238"/>
                  <a:gd name="connsiteX5" fmla="*/ 454828 w 516641"/>
                  <a:gd name="connsiteY5" fmla="*/ 53326 h 637238"/>
                  <a:gd name="connsiteX6" fmla="*/ 474305 w 516641"/>
                  <a:gd name="connsiteY6" fmla="*/ 62904 h 637238"/>
                  <a:gd name="connsiteX7" fmla="*/ 478100 w 516641"/>
                  <a:gd name="connsiteY7" fmla="*/ 62424 h 637238"/>
                  <a:gd name="connsiteX8" fmla="*/ 503223 w 516641"/>
                  <a:gd name="connsiteY8" fmla="*/ 130524 h 637238"/>
                  <a:gd name="connsiteX9" fmla="*/ 511087 w 516641"/>
                  <a:gd name="connsiteY9" fmla="*/ 262197 h 637238"/>
                  <a:gd name="connsiteX10" fmla="*/ 419327 w 516641"/>
                  <a:gd name="connsiteY10" fmla="*/ 444369 h 637238"/>
                  <a:gd name="connsiteX11" fmla="*/ 401679 w 516641"/>
                  <a:gd name="connsiteY11" fmla="*/ 462725 h 637238"/>
                  <a:gd name="connsiteX12" fmla="*/ 74758 w 516641"/>
                  <a:gd name="connsiteY12" fmla="*/ 637239 h 637238"/>
                  <a:gd name="connsiteX13" fmla="*/ 67283 w 516641"/>
                  <a:gd name="connsiteY13" fmla="*/ 612916 h 637238"/>
                  <a:gd name="connsiteX14" fmla="*/ 62940 w 516641"/>
                  <a:gd name="connsiteY14" fmla="*/ 589736 h 637238"/>
                  <a:gd name="connsiteX15" fmla="*/ 50161 w 516641"/>
                  <a:gd name="connsiteY15" fmla="*/ 527282 h 637238"/>
                  <a:gd name="connsiteX16" fmla="*/ 45520 w 516641"/>
                  <a:gd name="connsiteY16" fmla="*/ 494089 h 637238"/>
                  <a:gd name="connsiteX17" fmla="*/ 40628 w 516641"/>
                  <a:gd name="connsiteY17" fmla="*/ 476624 h 637238"/>
                  <a:gd name="connsiteX18" fmla="*/ 17471 w 516641"/>
                  <a:gd name="connsiteY18" fmla="*/ 453924 h 637238"/>
                  <a:gd name="connsiteX19" fmla="*/ 829 w 516641"/>
                  <a:gd name="connsiteY19" fmla="*/ 398374 h 637238"/>
                  <a:gd name="connsiteX20" fmla="*/ 14545 w 516641"/>
                  <a:gd name="connsiteY20" fmla="*/ 371080 h 637238"/>
                  <a:gd name="connsiteX21" fmla="*/ 40605 w 516641"/>
                  <a:gd name="connsiteY21" fmla="*/ 346871 h 637238"/>
                  <a:gd name="connsiteX22" fmla="*/ 58047 w 516641"/>
                  <a:gd name="connsiteY22" fmla="*/ 325451 h 637238"/>
                  <a:gd name="connsiteX23" fmla="*/ 64151 w 516641"/>
                  <a:gd name="connsiteY23" fmla="*/ 308100 h 637238"/>
                  <a:gd name="connsiteX24" fmla="*/ 86143 w 516641"/>
                  <a:gd name="connsiteY24" fmla="*/ 271250 h 637238"/>
                  <a:gd name="connsiteX25" fmla="*/ 89411 w 516641"/>
                  <a:gd name="connsiteY25" fmla="*/ 237669 h 637238"/>
                  <a:gd name="connsiteX26" fmla="*/ 82210 w 516641"/>
                  <a:gd name="connsiteY26" fmla="*/ 197115 h 637238"/>
                  <a:gd name="connsiteX27" fmla="*/ 82691 w 516641"/>
                  <a:gd name="connsiteY27" fmla="*/ 176267 h 637238"/>
                  <a:gd name="connsiteX28" fmla="*/ 119198 w 516641"/>
                  <a:gd name="connsiteY28" fmla="*/ 128009 h 637238"/>
                  <a:gd name="connsiteX29" fmla="*/ 112340 w 516641"/>
                  <a:gd name="connsiteY29" fmla="*/ 109150 h 637238"/>
                  <a:gd name="connsiteX30" fmla="*/ 158220 w 516641"/>
                  <a:gd name="connsiteY30" fmla="*/ 77694 h 637238"/>
                  <a:gd name="connsiteX31" fmla="*/ 162243 w 516641"/>
                  <a:gd name="connsiteY31" fmla="*/ 87501 h 637238"/>
                  <a:gd name="connsiteX32" fmla="*/ 171639 w 516641"/>
                  <a:gd name="connsiteY32" fmla="*/ 119117 h 637238"/>
                  <a:gd name="connsiteX33" fmla="*/ 180691 w 516641"/>
                  <a:gd name="connsiteY33" fmla="*/ 146846 h 637238"/>
                  <a:gd name="connsiteX34" fmla="*/ 198568 w 516641"/>
                  <a:gd name="connsiteY34" fmla="*/ 146183 h 637238"/>
                  <a:gd name="connsiteX35" fmla="*/ 233909 w 516641"/>
                  <a:gd name="connsiteY35" fmla="*/ 110681 h 637238"/>
                  <a:gd name="connsiteX36" fmla="*/ 248814 w 516641"/>
                  <a:gd name="connsiteY36" fmla="*/ 58446 h 637238"/>
                  <a:gd name="connsiteX37" fmla="*/ 248974 w 516641"/>
                  <a:gd name="connsiteY37" fmla="*/ 22785 h 637238"/>
                  <a:gd name="connsiteX38" fmla="*/ 282647 w 516641"/>
                  <a:gd name="connsiteY38" fmla="*/ 10875 h 637238"/>
                  <a:gd name="connsiteX39" fmla="*/ 279995 w 516641"/>
                  <a:gd name="connsiteY39" fmla="*/ 7286 h 637238"/>
                  <a:gd name="connsiteX40" fmla="*/ 295266 w 516641"/>
                  <a:gd name="connsiteY40" fmla="*/ 186805 h 637238"/>
                  <a:gd name="connsiteX41" fmla="*/ 288385 w 516641"/>
                  <a:gd name="connsiteY41" fmla="*/ 194738 h 637238"/>
                  <a:gd name="connsiteX42" fmla="*/ 250849 w 516641"/>
                  <a:gd name="connsiteY42" fmla="*/ 237737 h 637238"/>
                  <a:gd name="connsiteX43" fmla="*/ 253935 w 516641"/>
                  <a:gd name="connsiteY43" fmla="*/ 269810 h 637238"/>
                  <a:gd name="connsiteX44" fmla="*/ 261181 w 516641"/>
                  <a:gd name="connsiteY44" fmla="*/ 308398 h 637238"/>
                  <a:gd name="connsiteX45" fmla="*/ 278944 w 516641"/>
                  <a:gd name="connsiteY45" fmla="*/ 325725 h 637238"/>
                  <a:gd name="connsiteX46" fmla="*/ 298718 w 516641"/>
                  <a:gd name="connsiteY46" fmla="*/ 316947 h 637238"/>
                  <a:gd name="connsiteX47" fmla="*/ 327110 w 516641"/>
                  <a:gd name="connsiteY47" fmla="*/ 301860 h 637238"/>
                  <a:gd name="connsiteX48" fmla="*/ 340620 w 516641"/>
                  <a:gd name="connsiteY48" fmla="*/ 265489 h 637238"/>
                  <a:gd name="connsiteX49" fmla="*/ 331773 w 516641"/>
                  <a:gd name="connsiteY49" fmla="*/ 217209 h 637238"/>
                  <a:gd name="connsiteX50" fmla="*/ 337671 w 516641"/>
                  <a:gd name="connsiteY50" fmla="*/ 213506 h 637238"/>
                  <a:gd name="connsiteX51" fmla="*/ 335042 w 516641"/>
                  <a:gd name="connsiteY51" fmla="*/ 200384 h 637238"/>
                  <a:gd name="connsiteX52" fmla="*/ 295266 w 516641"/>
                  <a:gd name="connsiteY52" fmla="*/ 186805 h 637238"/>
                  <a:gd name="connsiteX53" fmla="*/ 114672 w 516641"/>
                  <a:gd name="connsiteY53" fmla="*/ 295070 h 637238"/>
                  <a:gd name="connsiteX54" fmla="*/ 78713 w 516641"/>
                  <a:gd name="connsiteY54" fmla="*/ 325588 h 637238"/>
                  <a:gd name="connsiteX55" fmla="*/ 59328 w 516641"/>
                  <a:gd name="connsiteY55" fmla="*/ 363673 h 637238"/>
                  <a:gd name="connsiteX56" fmla="*/ 49475 w 516641"/>
                  <a:gd name="connsiteY56" fmla="*/ 377321 h 637238"/>
                  <a:gd name="connsiteX57" fmla="*/ 36559 w 516641"/>
                  <a:gd name="connsiteY57" fmla="*/ 403084 h 637238"/>
                  <a:gd name="connsiteX58" fmla="*/ 47920 w 516641"/>
                  <a:gd name="connsiteY58" fmla="*/ 394031 h 637238"/>
                  <a:gd name="connsiteX59" fmla="*/ 51921 w 516641"/>
                  <a:gd name="connsiteY59" fmla="*/ 421989 h 637238"/>
                  <a:gd name="connsiteX60" fmla="*/ 87514 w 516641"/>
                  <a:gd name="connsiteY60" fmla="*/ 438791 h 637238"/>
                  <a:gd name="connsiteX61" fmla="*/ 123473 w 516641"/>
                  <a:gd name="connsiteY61" fmla="*/ 402558 h 637238"/>
                  <a:gd name="connsiteX62" fmla="*/ 144870 w 516641"/>
                  <a:gd name="connsiteY62" fmla="*/ 364816 h 637238"/>
                  <a:gd name="connsiteX63" fmla="*/ 148047 w 516641"/>
                  <a:gd name="connsiteY63" fmla="*/ 320216 h 637238"/>
                  <a:gd name="connsiteX64" fmla="*/ 139864 w 516641"/>
                  <a:gd name="connsiteY64" fmla="*/ 292967 h 637238"/>
                  <a:gd name="connsiteX65" fmla="*/ 114672 w 516641"/>
                  <a:gd name="connsiteY65" fmla="*/ 295070 h 637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16641" h="637238">
                    <a:moveTo>
                      <a:pt x="279995" y="7286"/>
                    </a:moveTo>
                    <a:cubicBezTo>
                      <a:pt x="307061" y="-6065"/>
                      <a:pt x="337511" y="3125"/>
                      <a:pt x="366132" y="2576"/>
                    </a:cubicBezTo>
                    <a:cubicBezTo>
                      <a:pt x="377699" y="2599"/>
                      <a:pt x="388946" y="5891"/>
                      <a:pt x="399804" y="9663"/>
                    </a:cubicBezTo>
                    <a:cubicBezTo>
                      <a:pt x="397633" y="12749"/>
                      <a:pt x="395484" y="15835"/>
                      <a:pt x="393404" y="18944"/>
                    </a:cubicBezTo>
                    <a:cubicBezTo>
                      <a:pt x="406114" y="25939"/>
                      <a:pt x="420081" y="30740"/>
                      <a:pt x="431946" y="39312"/>
                    </a:cubicBezTo>
                    <a:cubicBezTo>
                      <a:pt x="439192" y="44502"/>
                      <a:pt x="445799" y="51223"/>
                      <a:pt x="454828" y="53326"/>
                    </a:cubicBezTo>
                    <a:cubicBezTo>
                      <a:pt x="461892" y="55155"/>
                      <a:pt x="468522" y="58378"/>
                      <a:pt x="474305" y="62904"/>
                    </a:cubicBezTo>
                    <a:cubicBezTo>
                      <a:pt x="475242" y="62790"/>
                      <a:pt x="477140" y="62561"/>
                      <a:pt x="478100" y="62424"/>
                    </a:cubicBezTo>
                    <a:cubicBezTo>
                      <a:pt x="485918" y="85330"/>
                      <a:pt x="495771" y="107481"/>
                      <a:pt x="503223" y="130524"/>
                    </a:cubicBezTo>
                    <a:cubicBezTo>
                      <a:pt x="516848" y="172792"/>
                      <a:pt x="521214" y="218672"/>
                      <a:pt x="511087" y="262197"/>
                    </a:cubicBezTo>
                    <a:cubicBezTo>
                      <a:pt x="496068" y="329337"/>
                      <a:pt x="461069" y="390351"/>
                      <a:pt x="419327" y="444369"/>
                    </a:cubicBezTo>
                    <a:cubicBezTo>
                      <a:pt x="413680" y="450655"/>
                      <a:pt x="409543" y="458953"/>
                      <a:pt x="401679" y="462725"/>
                    </a:cubicBezTo>
                    <a:cubicBezTo>
                      <a:pt x="286739" y="508491"/>
                      <a:pt x="175571" y="565184"/>
                      <a:pt x="74758" y="637239"/>
                    </a:cubicBezTo>
                    <a:cubicBezTo>
                      <a:pt x="72541" y="629009"/>
                      <a:pt x="67626" y="621557"/>
                      <a:pt x="67283" y="612916"/>
                    </a:cubicBezTo>
                    <a:cubicBezTo>
                      <a:pt x="66574" y="605075"/>
                      <a:pt x="66117" y="597005"/>
                      <a:pt x="62940" y="589736"/>
                    </a:cubicBezTo>
                    <a:cubicBezTo>
                      <a:pt x="54184" y="569985"/>
                      <a:pt x="56699" y="547605"/>
                      <a:pt x="50161" y="527282"/>
                    </a:cubicBezTo>
                    <a:cubicBezTo>
                      <a:pt x="46709" y="516561"/>
                      <a:pt x="45566" y="505291"/>
                      <a:pt x="45520" y="494089"/>
                    </a:cubicBezTo>
                    <a:cubicBezTo>
                      <a:pt x="45246" y="488009"/>
                      <a:pt x="45634" y="480991"/>
                      <a:pt x="40628" y="476624"/>
                    </a:cubicBezTo>
                    <a:cubicBezTo>
                      <a:pt x="32856" y="469080"/>
                      <a:pt x="22363" y="464143"/>
                      <a:pt x="17471" y="453924"/>
                    </a:cubicBezTo>
                    <a:cubicBezTo>
                      <a:pt x="5835" y="437762"/>
                      <a:pt x="2269" y="417783"/>
                      <a:pt x="829" y="398374"/>
                    </a:cubicBezTo>
                    <a:cubicBezTo>
                      <a:pt x="-2623" y="387402"/>
                      <a:pt x="5241" y="376292"/>
                      <a:pt x="14545" y="371080"/>
                    </a:cubicBezTo>
                    <a:cubicBezTo>
                      <a:pt x="24809" y="364999"/>
                      <a:pt x="34570" y="357387"/>
                      <a:pt x="40605" y="346871"/>
                    </a:cubicBezTo>
                    <a:cubicBezTo>
                      <a:pt x="45109" y="338710"/>
                      <a:pt x="52310" y="332675"/>
                      <a:pt x="58047" y="325451"/>
                    </a:cubicBezTo>
                    <a:cubicBezTo>
                      <a:pt x="62094" y="320536"/>
                      <a:pt x="62002" y="313838"/>
                      <a:pt x="64151" y="308100"/>
                    </a:cubicBezTo>
                    <a:cubicBezTo>
                      <a:pt x="70163" y="295070"/>
                      <a:pt x="78370" y="283252"/>
                      <a:pt x="86143" y="271250"/>
                    </a:cubicBezTo>
                    <a:cubicBezTo>
                      <a:pt x="92703" y="261375"/>
                      <a:pt x="92132" y="248733"/>
                      <a:pt x="89411" y="237669"/>
                    </a:cubicBezTo>
                    <a:cubicBezTo>
                      <a:pt x="85800" y="224364"/>
                      <a:pt x="85548" y="210465"/>
                      <a:pt x="82210" y="197115"/>
                    </a:cubicBezTo>
                    <a:cubicBezTo>
                      <a:pt x="81250" y="190326"/>
                      <a:pt x="79124" y="182576"/>
                      <a:pt x="82691" y="176267"/>
                    </a:cubicBezTo>
                    <a:cubicBezTo>
                      <a:pt x="95309" y="160653"/>
                      <a:pt x="112020" y="147280"/>
                      <a:pt x="119198" y="128009"/>
                    </a:cubicBezTo>
                    <a:cubicBezTo>
                      <a:pt x="122330" y="120831"/>
                      <a:pt x="119084" y="112739"/>
                      <a:pt x="112340" y="109150"/>
                    </a:cubicBezTo>
                    <a:cubicBezTo>
                      <a:pt x="127565" y="98566"/>
                      <a:pt x="142767" y="87959"/>
                      <a:pt x="158220" y="77694"/>
                    </a:cubicBezTo>
                    <a:cubicBezTo>
                      <a:pt x="159569" y="80918"/>
                      <a:pt x="160986" y="84164"/>
                      <a:pt x="162243" y="87501"/>
                    </a:cubicBezTo>
                    <a:cubicBezTo>
                      <a:pt x="164004" y="98429"/>
                      <a:pt x="168118" y="108693"/>
                      <a:pt x="171639" y="119117"/>
                    </a:cubicBezTo>
                    <a:cubicBezTo>
                      <a:pt x="174771" y="128238"/>
                      <a:pt x="172919" y="139805"/>
                      <a:pt x="180691" y="146846"/>
                    </a:cubicBezTo>
                    <a:cubicBezTo>
                      <a:pt x="185698" y="151761"/>
                      <a:pt x="193264" y="149292"/>
                      <a:pt x="198568" y="146183"/>
                    </a:cubicBezTo>
                    <a:cubicBezTo>
                      <a:pt x="213016" y="137588"/>
                      <a:pt x="226960" y="126455"/>
                      <a:pt x="233909" y="110681"/>
                    </a:cubicBezTo>
                    <a:cubicBezTo>
                      <a:pt x="242688" y="94428"/>
                      <a:pt x="241819" y="75294"/>
                      <a:pt x="248814" y="58446"/>
                    </a:cubicBezTo>
                    <a:cubicBezTo>
                      <a:pt x="253317" y="47154"/>
                      <a:pt x="255535" y="33780"/>
                      <a:pt x="248974" y="22785"/>
                    </a:cubicBezTo>
                    <a:cubicBezTo>
                      <a:pt x="260084" y="18533"/>
                      <a:pt x="270691" y="12589"/>
                      <a:pt x="282647" y="10875"/>
                    </a:cubicBezTo>
                    <a:cubicBezTo>
                      <a:pt x="281710" y="9663"/>
                      <a:pt x="280818" y="8474"/>
                      <a:pt x="279995" y="7286"/>
                    </a:cubicBezTo>
                    <a:moveTo>
                      <a:pt x="295266" y="186805"/>
                    </a:moveTo>
                    <a:cubicBezTo>
                      <a:pt x="293300" y="189731"/>
                      <a:pt x="291699" y="193137"/>
                      <a:pt x="288385" y="194738"/>
                    </a:cubicBezTo>
                    <a:cubicBezTo>
                      <a:pt x="271423" y="204179"/>
                      <a:pt x="258072" y="219815"/>
                      <a:pt x="250849" y="237737"/>
                    </a:cubicBezTo>
                    <a:cubicBezTo>
                      <a:pt x="246117" y="248413"/>
                      <a:pt x="252037" y="259249"/>
                      <a:pt x="253935" y="269810"/>
                    </a:cubicBezTo>
                    <a:cubicBezTo>
                      <a:pt x="256952" y="282520"/>
                      <a:pt x="255626" y="296305"/>
                      <a:pt x="261181" y="308398"/>
                    </a:cubicBezTo>
                    <a:cubicBezTo>
                      <a:pt x="265731" y="315233"/>
                      <a:pt x="271446" y="322045"/>
                      <a:pt x="278944" y="325725"/>
                    </a:cubicBezTo>
                    <a:cubicBezTo>
                      <a:pt x="286510" y="325977"/>
                      <a:pt x="292202" y="319965"/>
                      <a:pt x="298718" y="316947"/>
                    </a:cubicBezTo>
                    <a:cubicBezTo>
                      <a:pt x="307816" y="311278"/>
                      <a:pt x="319657" y="310089"/>
                      <a:pt x="327110" y="301860"/>
                    </a:cubicBezTo>
                    <a:cubicBezTo>
                      <a:pt x="335362" y="291641"/>
                      <a:pt x="341077" y="278840"/>
                      <a:pt x="340620" y="265489"/>
                    </a:cubicBezTo>
                    <a:cubicBezTo>
                      <a:pt x="341626" y="248802"/>
                      <a:pt x="334859" y="233280"/>
                      <a:pt x="331773" y="217209"/>
                    </a:cubicBezTo>
                    <a:cubicBezTo>
                      <a:pt x="333693" y="215952"/>
                      <a:pt x="335659" y="214717"/>
                      <a:pt x="337671" y="213506"/>
                    </a:cubicBezTo>
                    <a:cubicBezTo>
                      <a:pt x="337740" y="209025"/>
                      <a:pt x="338425" y="203927"/>
                      <a:pt x="335042" y="200384"/>
                    </a:cubicBezTo>
                    <a:cubicBezTo>
                      <a:pt x="325441" y="189320"/>
                      <a:pt x="309667" y="183536"/>
                      <a:pt x="295266" y="186805"/>
                    </a:cubicBezTo>
                    <a:moveTo>
                      <a:pt x="114672" y="295070"/>
                    </a:moveTo>
                    <a:cubicBezTo>
                      <a:pt x="100384" y="301745"/>
                      <a:pt x="85457" y="310661"/>
                      <a:pt x="78713" y="325588"/>
                    </a:cubicBezTo>
                    <a:cubicBezTo>
                      <a:pt x="72427" y="338367"/>
                      <a:pt x="66483" y="351351"/>
                      <a:pt x="59328" y="363673"/>
                    </a:cubicBezTo>
                    <a:cubicBezTo>
                      <a:pt x="56447" y="368542"/>
                      <a:pt x="51464" y="371880"/>
                      <a:pt x="49475" y="377321"/>
                    </a:cubicBezTo>
                    <a:cubicBezTo>
                      <a:pt x="45383" y="386030"/>
                      <a:pt x="38411" y="393368"/>
                      <a:pt x="36559" y="403084"/>
                    </a:cubicBezTo>
                    <a:cubicBezTo>
                      <a:pt x="41108" y="401141"/>
                      <a:pt x="44697" y="397734"/>
                      <a:pt x="47920" y="394031"/>
                    </a:cubicBezTo>
                    <a:cubicBezTo>
                      <a:pt x="41771" y="402649"/>
                      <a:pt x="44331" y="415062"/>
                      <a:pt x="51921" y="421989"/>
                    </a:cubicBezTo>
                    <a:cubicBezTo>
                      <a:pt x="60813" y="431682"/>
                      <a:pt x="72975" y="444415"/>
                      <a:pt x="87514" y="438791"/>
                    </a:cubicBezTo>
                    <a:cubicBezTo>
                      <a:pt x="104842" y="433396"/>
                      <a:pt x="114489" y="417074"/>
                      <a:pt x="123473" y="402558"/>
                    </a:cubicBezTo>
                    <a:cubicBezTo>
                      <a:pt x="130765" y="390076"/>
                      <a:pt x="140092" y="378601"/>
                      <a:pt x="144870" y="364816"/>
                    </a:cubicBezTo>
                    <a:cubicBezTo>
                      <a:pt x="149922" y="350483"/>
                      <a:pt x="148116" y="335075"/>
                      <a:pt x="148047" y="320216"/>
                    </a:cubicBezTo>
                    <a:cubicBezTo>
                      <a:pt x="147224" y="310935"/>
                      <a:pt x="147750" y="299459"/>
                      <a:pt x="139864" y="292967"/>
                    </a:cubicBezTo>
                    <a:cubicBezTo>
                      <a:pt x="132091" y="287321"/>
                      <a:pt x="122467" y="292144"/>
                      <a:pt x="114672" y="295070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orma Livre: Forma 653">
                <a:extLst>
                  <a:ext uri="{FF2B5EF4-FFF2-40B4-BE49-F238E27FC236}">
                    <a16:creationId xmlns:a16="http://schemas.microsoft.com/office/drawing/2014/main" id="{1877BC90-5EC2-29C6-E299-797D99224A56}"/>
                  </a:ext>
                </a:extLst>
              </p:cNvPr>
              <p:cNvSpPr/>
              <p:nvPr/>
            </p:nvSpPr>
            <p:spPr>
              <a:xfrm>
                <a:off x="3148363" y="1669854"/>
                <a:ext cx="299885" cy="646458"/>
              </a:xfrm>
              <a:custGeom>
                <a:avLst/>
                <a:gdLst>
                  <a:gd name="connsiteX0" fmla="*/ 294513 w 299885"/>
                  <a:gd name="connsiteY0" fmla="*/ 3475 h 646458"/>
                  <a:gd name="connsiteX1" fmla="*/ 299885 w 299885"/>
                  <a:gd name="connsiteY1" fmla="*/ 0 h 646458"/>
                  <a:gd name="connsiteX2" fmla="*/ 264978 w 299885"/>
                  <a:gd name="connsiteY2" fmla="*/ 76833 h 646458"/>
                  <a:gd name="connsiteX3" fmla="*/ 241432 w 299885"/>
                  <a:gd name="connsiteY3" fmla="*/ 129068 h 646458"/>
                  <a:gd name="connsiteX4" fmla="*/ 222938 w 299885"/>
                  <a:gd name="connsiteY4" fmla="*/ 190881 h 646458"/>
                  <a:gd name="connsiteX5" fmla="*/ 224836 w 299885"/>
                  <a:gd name="connsiteY5" fmla="*/ 243688 h 646458"/>
                  <a:gd name="connsiteX6" fmla="*/ 224241 w 299885"/>
                  <a:gd name="connsiteY6" fmla="*/ 286870 h 646458"/>
                  <a:gd name="connsiteX7" fmla="*/ 220104 w 299885"/>
                  <a:gd name="connsiteY7" fmla="*/ 332179 h 646458"/>
                  <a:gd name="connsiteX8" fmla="*/ 212103 w 299885"/>
                  <a:gd name="connsiteY8" fmla="*/ 264125 h 646458"/>
                  <a:gd name="connsiteX9" fmla="*/ 204033 w 299885"/>
                  <a:gd name="connsiteY9" fmla="*/ 332705 h 646458"/>
                  <a:gd name="connsiteX10" fmla="*/ 188671 w 299885"/>
                  <a:gd name="connsiteY10" fmla="*/ 396072 h 646458"/>
                  <a:gd name="connsiteX11" fmla="*/ 114102 w 299885"/>
                  <a:gd name="connsiteY11" fmla="*/ 488404 h 646458"/>
                  <a:gd name="connsiteX12" fmla="*/ 107678 w 299885"/>
                  <a:gd name="connsiteY12" fmla="*/ 505160 h 646458"/>
                  <a:gd name="connsiteX13" fmla="*/ 120525 w 299885"/>
                  <a:gd name="connsiteY13" fmla="*/ 501937 h 646458"/>
                  <a:gd name="connsiteX14" fmla="*/ 200055 w 299885"/>
                  <a:gd name="connsiteY14" fmla="*/ 407777 h 646458"/>
                  <a:gd name="connsiteX15" fmla="*/ 185974 w 299885"/>
                  <a:gd name="connsiteY15" fmla="*/ 474619 h 646458"/>
                  <a:gd name="connsiteX16" fmla="*/ 171960 w 299885"/>
                  <a:gd name="connsiteY16" fmla="*/ 524500 h 646458"/>
                  <a:gd name="connsiteX17" fmla="*/ 160210 w 299885"/>
                  <a:gd name="connsiteY17" fmla="*/ 553052 h 646458"/>
                  <a:gd name="connsiteX18" fmla="*/ 137762 w 299885"/>
                  <a:gd name="connsiteY18" fmla="*/ 580598 h 646458"/>
                  <a:gd name="connsiteX19" fmla="*/ 111473 w 299885"/>
                  <a:gd name="connsiteY19" fmla="*/ 621724 h 646458"/>
                  <a:gd name="connsiteX20" fmla="*/ 106627 w 299885"/>
                  <a:gd name="connsiteY20" fmla="*/ 622455 h 646458"/>
                  <a:gd name="connsiteX21" fmla="*/ 105964 w 299885"/>
                  <a:gd name="connsiteY21" fmla="*/ 624695 h 646458"/>
                  <a:gd name="connsiteX22" fmla="*/ 100089 w 299885"/>
                  <a:gd name="connsiteY22" fmla="*/ 629336 h 646458"/>
                  <a:gd name="connsiteX23" fmla="*/ 17861 w 299885"/>
                  <a:gd name="connsiteY23" fmla="*/ 646458 h 646458"/>
                  <a:gd name="connsiteX24" fmla="*/ 648 w 299885"/>
                  <a:gd name="connsiteY24" fmla="*/ 536044 h 646458"/>
                  <a:gd name="connsiteX25" fmla="*/ 4740 w 299885"/>
                  <a:gd name="connsiteY25" fmla="*/ 513687 h 646458"/>
                  <a:gd name="connsiteX26" fmla="*/ 43510 w 299885"/>
                  <a:gd name="connsiteY26" fmla="*/ 374241 h 646458"/>
                  <a:gd name="connsiteX27" fmla="*/ 43785 w 299885"/>
                  <a:gd name="connsiteY27" fmla="*/ 374515 h 646458"/>
                  <a:gd name="connsiteX28" fmla="*/ 47191 w 299885"/>
                  <a:gd name="connsiteY28" fmla="*/ 377922 h 646458"/>
                  <a:gd name="connsiteX29" fmla="*/ 66393 w 299885"/>
                  <a:gd name="connsiteY29" fmla="*/ 345232 h 646458"/>
                  <a:gd name="connsiteX30" fmla="*/ 72177 w 299885"/>
                  <a:gd name="connsiteY30" fmla="*/ 325618 h 646458"/>
                  <a:gd name="connsiteX31" fmla="*/ 91036 w 299885"/>
                  <a:gd name="connsiteY31" fmla="*/ 294094 h 646458"/>
                  <a:gd name="connsiteX32" fmla="*/ 123177 w 299885"/>
                  <a:gd name="connsiteY32" fmla="*/ 246042 h 646458"/>
                  <a:gd name="connsiteX33" fmla="*/ 172692 w 299885"/>
                  <a:gd name="connsiteY33" fmla="*/ 204071 h 646458"/>
                  <a:gd name="connsiteX34" fmla="*/ 199667 w 299885"/>
                  <a:gd name="connsiteY34" fmla="*/ 158077 h 646458"/>
                  <a:gd name="connsiteX35" fmla="*/ 238506 w 299885"/>
                  <a:gd name="connsiteY35" fmla="*/ 103053 h 646458"/>
                  <a:gd name="connsiteX36" fmla="*/ 265206 w 299885"/>
                  <a:gd name="connsiteY36" fmla="*/ 54270 h 646458"/>
                  <a:gd name="connsiteX37" fmla="*/ 279014 w 299885"/>
                  <a:gd name="connsiteY37" fmla="*/ 40508 h 646458"/>
                  <a:gd name="connsiteX38" fmla="*/ 294513 w 299885"/>
                  <a:gd name="connsiteY38" fmla="*/ 3475 h 6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99885" h="646458">
                    <a:moveTo>
                      <a:pt x="294513" y="3475"/>
                    </a:moveTo>
                    <a:cubicBezTo>
                      <a:pt x="295222" y="914"/>
                      <a:pt x="297553" y="320"/>
                      <a:pt x="299885" y="0"/>
                    </a:cubicBezTo>
                    <a:cubicBezTo>
                      <a:pt x="291107" y="26815"/>
                      <a:pt x="277939" y="51847"/>
                      <a:pt x="264978" y="76833"/>
                    </a:cubicBezTo>
                    <a:cubicBezTo>
                      <a:pt x="256108" y="93772"/>
                      <a:pt x="250073" y="112037"/>
                      <a:pt x="241432" y="129068"/>
                    </a:cubicBezTo>
                    <a:cubicBezTo>
                      <a:pt x="228836" y="146990"/>
                      <a:pt x="221635" y="168867"/>
                      <a:pt x="222938" y="190881"/>
                    </a:cubicBezTo>
                    <a:cubicBezTo>
                      <a:pt x="224218" y="208460"/>
                      <a:pt x="223213" y="226131"/>
                      <a:pt x="224836" y="243688"/>
                    </a:cubicBezTo>
                    <a:cubicBezTo>
                      <a:pt x="226139" y="258067"/>
                      <a:pt x="225499" y="272514"/>
                      <a:pt x="224241" y="286870"/>
                    </a:cubicBezTo>
                    <a:cubicBezTo>
                      <a:pt x="222824" y="301958"/>
                      <a:pt x="222641" y="317183"/>
                      <a:pt x="220104" y="332179"/>
                    </a:cubicBezTo>
                    <a:cubicBezTo>
                      <a:pt x="218526" y="309342"/>
                      <a:pt x="212903" y="287007"/>
                      <a:pt x="212103" y="264125"/>
                    </a:cubicBezTo>
                    <a:cubicBezTo>
                      <a:pt x="207393" y="286664"/>
                      <a:pt x="203302" y="309570"/>
                      <a:pt x="204033" y="332705"/>
                    </a:cubicBezTo>
                    <a:cubicBezTo>
                      <a:pt x="204330" y="354673"/>
                      <a:pt x="199575" y="376870"/>
                      <a:pt x="188671" y="396072"/>
                    </a:cubicBezTo>
                    <a:cubicBezTo>
                      <a:pt x="169149" y="430888"/>
                      <a:pt x="138471" y="457269"/>
                      <a:pt x="114102" y="488404"/>
                    </a:cubicBezTo>
                    <a:cubicBezTo>
                      <a:pt x="109987" y="493067"/>
                      <a:pt x="107655" y="498897"/>
                      <a:pt x="107678" y="505160"/>
                    </a:cubicBezTo>
                    <a:cubicBezTo>
                      <a:pt x="112319" y="505869"/>
                      <a:pt x="117554" y="506486"/>
                      <a:pt x="120525" y="501937"/>
                    </a:cubicBezTo>
                    <a:cubicBezTo>
                      <a:pt x="146997" y="470550"/>
                      <a:pt x="177790" y="442593"/>
                      <a:pt x="200055" y="407777"/>
                    </a:cubicBezTo>
                    <a:cubicBezTo>
                      <a:pt x="194181" y="429791"/>
                      <a:pt x="189288" y="452079"/>
                      <a:pt x="185974" y="474619"/>
                    </a:cubicBezTo>
                    <a:cubicBezTo>
                      <a:pt x="183459" y="491810"/>
                      <a:pt x="176235" y="507766"/>
                      <a:pt x="171960" y="524500"/>
                    </a:cubicBezTo>
                    <a:cubicBezTo>
                      <a:pt x="169423" y="534513"/>
                      <a:pt x="166086" y="544457"/>
                      <a:pt x="160210" y="553052"/>
                    </a:cubicBezTo>
                    <a:cubicBezTo>
                      <a:pt x="153901" y="563156"/>
                      <a:pt x="144597" y="570883"/>
                      <a:pt x="137762" y="580598"/>
                    </a:cubicBezTo>
                    <a:cubicBezTo>
                      <a:pt x="127772" y="593514"/>
                      <a:pt x="121234" y="608648"/>
                      <a:pt x="111473" y="621724"/>
                    </a:cubicBezTo>
                    <a:cubicBezTo>
                      <a:pt x="110261" y="621906"/>
                      <a:pt x="107838" y="622272"/>
                      <a:pt x="106627" y="622455"/>
                    </a:cubicBezTo>
                    <a:lnTo>
                      <a:pt x="105964" y="624695"/>
                    </a:lnTo>
                    <a:cubicBezTo>
                      <a:pt x="105964" y="628033"/>
                      <a:pt x="102398" y="628330"/>
                      <a:pt x="100089" y="629336"/>
                    </a:cubicBezTo>
                    <a:cubicBezTo>
                      <a:pt x="73297" y="637611"/>
                      <a:pt x="45728" y="643509"/>
                      <a:pt x="17861" y="646458"/>
                    </a:cubicBezTo>
                    <a:cubicBezTo>
                      <a:pt x="13221" y="609493"/>
                      <a:pt x="7574" y="572643"/>
                      <a:pt x="648" y="536044"/>
                    </a:cubicBezTo>
                    <a:cubicBezTo>
                      <a:pt x="-1661" y="528249"/>
                      <a:pt x="2796" y="521002"/>
                      <a:pt x="4740" y="513687"/>
                    </a:cubicBezTo>
                    <a:cubicBezTo>
                      <a:pt x="19141" y="467647"/>
                      <a:pt x="32629" y="421241"/>
                      <a:pt x="43510" y="374241"/>
                    </a:cubicBezTo>
                    <a:lnTo>
                      <a:pt x="43785" y="374515"/>
                    </a:lnTo>
                    <a:cubicBezTo>
                      <a:pt x="44630" y="375361"/>
                      <a:pt x="46345" y="377076"/>
                      <a:pt x="47191" y="377922"/>
                    </a:cubicBezTo>
                    <a:cubicBezTo>
                      <a:pt x="55466" y="368252"/>
                      <a:pt x="62050" y="357188"/>
                      <a:pt x="66393" y="345232"/>
                    </a:cubicBezTo>
                    <a:cubicBezTo>
                      <a:pt x="68313" y="338671"/>
                      <a:pt x="68245" y="331447"/>
                      <a:pt x="72177" y="325618"/>
                    </a:cubicBezTo>
                    <a:cubicBezTo>
                      <a:pt x="78006" y="314828"/>
                      <a:pt x="87081" y="305844"/>
                      <a:pt x="91036" y="294094"/>
                    </a:cubicBezTo>
                    <a:cubicBezTo>
                      <a:pt x="96111" y="275052"/>
                      <a:pt x="109461" y="259621"/>
                      <a:pt x="123177" y="246042"/>
                    </a:cubicBezTo>
                    <a:cubicBezTo>
                      <a:pt x="139042" y="231320"/>
                      <a:pt x="156667" y="218587"/>
                      <a:pt x="172692" y="204071"/>
                    </a:cubicBezTo>
                    <a:cubicBezTo>
                      <a:pt x="184008" y="190241"/>
                      <a:pt x="189906" y="172936"/>
                      <a:pt x="199667" y="158077"/>
                    </a:cubicBezTo>
                    <a:cubicBezTo>
                      <a:pt x="213017" y="140040"/>
                      <a:pt x="226116" y="121752"/>
                      <a:pt x="238506" y="103053"/>
                    </a:cubicBezTo>
                    <a:cubicBezTo>
                      <a:pt x="246370" y="86274"/>
                      <a:pt x="253891" y="69106"/>
                      <a:pt x="265206" y="54270"/>
                    </a:cubicBezTo>
                    <a:cubicBezTo>
                      <a:pt x="269573" y="49446"/>
                      <a:pt x="275562" y="46177"/>
                      <a:pt x="279014" y="40508"/>
                    </a:cubicBezTo>
                    <a:cubicBezTo>
                      <a:pt x="286169" y="29055"/>
                      <a:pt x="288387" y="15408"/>
                      <a:pt x="294513" y="3475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orma Livre: Forma 654">
                <a:extLst>
                  <a:ext uri="{FF2B5EF4-FFF2-40B4-BE49-F238E27FC236}">
                    <a16:creationId xmlns:a16="http://schemas.microsoft.com/office/drawing/2014/main" id="{649296DB-2BA1-5046-1977-2F33B142931F}"/>
                  </a:ext>
                </a:extLst>
              </p:cNvPr>
              <p:cNvSpPr/>
              <p:nvPr/>
            </p:nvSpPr>
            <p:spPr>
              <a:xfrm>
                <a:off x="3168396" y="2129980"/>
                <a:ext cx="569645" cy="380664"/>
              </a:xfrm>
              <a:custGeom>
                <a:avLst/>
                <a:gdLst>
                  <a:gd name="connsiteX0" fmla="*/ 286367 w 569645"/>
                  <a:gd name="connsiteY0" fmla="*/ 274 h 380664"/>
                  <a:gd name="connsiteX1" fmla="*/ 288059 w 569645"/>
                  <a:gd name="connsiteY1" fmla="*/ 0 h 380664"/>
                  <a:gd name="connsiteX2" fmla="*/ 327332 w 569645"/>
                  <a:gd name="connsiteY2" fmla="*/ 11727 h 380664"/>
                  <a:gd name="connsiteX3" fmla="*/ 340385 w 569645"/>
                  <a:gd name="connsiteY3" fmla="*/ 19065 h 380664"/>
                  <a:gd name="connsiteX4" fmla="*/ 345940 w 569645"/>
                  <a:gd name="connsiteY4" fmla="*/ 36827 h 380664"/>
                  <a:gd name="connsiteX5" fmla="*/ 388323 w 569645"/>
                  <a:gd name="connsiteY5" fmla="*/ 44554 h 380664"/>
                  <a:gd name="connsiteX6" fmla="*/ 436032 w 569645"/>
                  <a:gd name="connsiteY6" fmla="*/ 72100 h 380664"/>
                  <a:gd name="connsiteX7" fmla="*/ 447073 w 569645"/>
                  <a:gd name="connsiteY7" fmla="*/ 88285 h 380664"/>
                  <a:gd name="connsiteX8" fmla="*/ 462275 w 569645"/>
                  <a:gd name="connsiteY8" fmla="*/ 98069 h 380664"/>
                  <a:gd name="connsiteX9" fmla="*/ 505892 w 569645"/>
                  <a:gd name="connsiteY9" fmla="*/ 148384 h 380664"/>
                  <a:gd name="connsiteX10" fmla="*/ 531449 w 569645"/>
                  <a:gd name="connsiteY10" fmla="*/ 178445 h 380664"/>
                  <a:gd name="connsiteX11" fmla="*/ 373875 w 569645"/>
                  <a:gd name="connsiteY11" fmla="*/ 254981 h 380664"/>
                  <a:gd name="connsiteX12" fmla="*/ 305593 w 569645"/>
                  <a:gd name="connsiteY12" fmla="*/ 262798 h 380664"/>
                  <a:gd name="connsiteX13" fmla="*/ 426202 w 569645"/>
                  <a:gd name="connsiteY13" fmla="*/ 246522 h 380664"/>
                  <a:gd name="connsiteX14" fmla="*/ 521528 w 569645"/>
                  <a:gd name="connsiteY14" fmla="*/ 194447 h 380664"/>
                  <a:gd name="connsiteX15" fmla="*/ 545120 w 569645"/>
                  <a:gd name="connsiteY15" fmla="*/ 223479 h 380664"/>
                  <a:gd name="connsiteX16" fmla="*/ 568322 w 569645"/>
                  <a:gd name="connsiteY16" fmla="*/ 263027 h 380664"/>
                  <a:gd name="connsiteX17" fmla="*/ 566128 w 569645"/>
                  <a:gd name="connsiteY17" fmla="*/ 273337 h 380664"/>
                  <a:gd name="connsiteX18" fmla="*/ 569557 w 569645"/>
                  <a:gd name="connsiteY18" fmla="*/ 319034 h 380664"/>
                  <a:gd name="connsiteX19" fmla="*/ 412806 w 569645"/>
                  <a:gd name="connsiteY19" fmla="*/ 324726 h 380664"/>
                  <a:gd name="connsiteX20" fmla="*/ 217216 w 569645"/>
                  <a:gd name="connsiteY20" fmla="*/ 359222 h 380664"/>
                  <a:gd name="connsiteX21" fmla="*/ 13419 w 569645"/>
                  <a:gd name="connsiteY21" fmla="*/ 380665 h 380664"/>
                  <a:gd name="connsiteX22" fmla="*/ 0 w 569645"/>
                  <a:gd name="connsiteY22" fmla="*/ 203888 h 380664"/>
                  <a:gd name="connsiteX23" fmla="*/ 145047 w 569645"/>
                  <a:gd name="connsiteY23" fmla="*/ 161574 h 380664"/>
                  <a:gd name="connsiteX24" fmla="*/ 212461 w 569645"/>
                  <a:gd name="connsiteY24" fmla="*/ 110025 h 380664"/>
                  <a:gd name="connsiteX25" fmla="*/ 286367 w 569645"/>
                  <a:gd name="connsiteY25" fmla="*/ 274 h 380664"/>
                  <a:gd name="connsiteX26" fmla="*/ 228692 w 569645"/>
                  <a:gd name="connsiteY26" fmla="*/ 250248 h 380664"/>
                  <a:gd name="connsiteX27" fmla="*/ 102276 w 569645"/>
                  <a:gd name="connsiteY27" fmla="*/ 306347 h 380664"/>
                  <a:gd name="connsiteX28" fmla="*/ 15590 w 569645"/>
                  <a:gd name="connsiteY28" fmla="*/ 337848 h 380664"/>
                  <a:gd name="connsiteX29" fmla="*/ 46017 w 569645"/>
                  <a:gd name="connsiteY29" fmla="*/ 333344 h 380664"/>
                  <a:gd name="connsiteX30" fmla="*/ 157757 w 569645"/>
                  <a:gd name="connsiteY30" fmla="*/ 291282 h 380664"/>
                  <a:gd name="connsiteX31" fmla="*/ 294620 w 569645"/>
                  <a:gd name="connsiteY31" fmla="*/ 218176 h 380664"/>
                  <a:gd name="connsiteX32" fmla="*/ 228692 w 569645"/>
                  <a:gd name="connsiteY32" fmla="*/ 250248 h 38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69645" h="380664">
                    <a:moveTo>
                      <a:pt x="286367" y="274"/>
                    </a:moveTo>
                    <a:lnTo>
                      <a:pt x="288059" y="0"/>
                    </a:lnTo>
                    <a:cubicBezTo>
                      <a:pt x="301272" y="3452"/>
                      <a:pt x="314165" y="8047"/>
                      <a:pt x="327332" y="11727"/>
                    </a:cubicBezTo>
                    <a:cubicBezTo>
                      <a:pt x="331973" y="13350"/>
                      <a:pt x="337391" y="14790"/>
                      <a:pt x="340385" y="19065"/>
                    </a:cubicBezTo>
                    <a:cubicBezTo>
                      <a:pt x="343106" y="24643"/>
                      <a:pt x="344294" y="30838"/>
                      <a:pt x="345940" y="36827"/>
                    </a:cubicBezTo>
                    <a:cubicBezTo>
                      <a:pt x="359931" y="40051"/>
                      <a:pt x="374447" y="40599"/>
                      <a:pt x="388323" y="44554"/>
                    </a:cubicBezTo>
                    <a:cubicBezTo>
                      <a:pt x="406245" y="49629"/>
                      <a:pt x="421584" y="60716"/>
                      <a:pt x="436032" y="72100"/>
                    </a:cubicBezTo>
                    <a:cubicBezTo>
                      <a:pt x="441427" y="76101"/>
                      <a:pt x="444261" y="82342"/>
                      <a:pt x="447073" y="88285"/>
                    </a:cubicBezTo>
                    <a:cubicBezTo>
                      <a:pt x="452468" y="90914"/>
                      <a:pt x="458023" y="93635"/>
                      <a:pt x="462275" y="98069"/>
                    </a:cubicBezTo>
                    <a:cubicBezTo>
                      <a:pt x="478117" y="113614"/>
                      <a:pt x="492587" y="130599"/>
                      <a:pt x="505892" y="148384"/>
                    </a:cubicBezTo>
                    <a:cubicBezTo>
                      <a:pt x="513824" y="158923"/>
                      <a:pt x="525940" y="166055"/>
                      <a:pt x="531449" y="178445"/>
                    </a:cubicBezTo>
                    <a:cubicBezTo>
                      <a:pt x="483923" y="212735"/>
                      <a:pt x="431688" y="242613"/>
                      <a:pt x="373875" y="254981"/>
                    </a:cubicBezTo>
                    <a:cubicBezTo>
                      <a:pt x="351290" y="258844"/>
                      <a:pt x="328453" y="261427"/>
                      <a:pt x="305593" y="262798"/>
                    </a:cubicBezTo>
                    <a:cubicBezTo>
                      <a:pt x="346260" y="268285"/>
                      <a:pt x="388163" y="261610"/>
                      <a:pt x="426202" y="246522"/>
                    </a:cubicBezTo>
                    <a:cubicBezTo>
                      <a:pt x="460126" y="233538"/>
                      <a:pt x="491650" y="214998"/>
                      <a:pt x="521528" y="194447"/>
                    </a:cubicBezTo>
                    <a:cubicBezTo>
                      <a:pt x="522511" y="208095"/>
                      <a:pt x="536296" y="214930"/>
                      <a:pt x="545120" y="223479"/>
                    </a:cubicBezTo>
                    <a:cubicBezTo>
                      <a:pt x="556687" y="233995"/>
                      <a:pt x="563865" y="248191"/>
                      <a:pt x="568322" y="263027"/>
                    </a:cubicBezTo>
                    <a:cubicBezTo>
                      <a:pt x="567271" y="266365"/>
                      <a:pt x="565877" y="269748"/>
                      <a:pt x="566128" y="273337"/>
                    </a:cubicBezTo>
                    <a:cubicBezTo>
                      <a:pt x="566745" y="288608"/>
                      <a:pt x="570243" y="303672"/>
                      <a:pt x="569557" y="319034"/>
                    </a:cubicBezTo>
                    <a:cubicBezTo>
                      <a:pt x="517276" y="315902"/>
                      <a:pt x="464675" y="317274"/>
                      <a:pt x="412806" y="324726"/>
                    </a:cubicBezTo>
                    <a:cubicBezTo>
                      <a:pt x="347152" y="333573"/>
                      <a:pt x="282550" y="348523"/>
                      <a:pt x="217216" y="359222"/>
                    </a:cubicBezTo>
                    <a:cubicBezTo>
                      <a:pt x="149733" y="369943"/>
                      <a:pt x="81725" y="378310"/>
                      <a:pt x="13419" y="380665"/>
                    </a:cubicBezTo>
                    <a:cubicBezTo>
                      <a:pt x="11613" y="321572"/>
                      <a:pt x="6835" y="262593"/>
                      <a:pt x="0" y="203888"/>
                    </a:cubicBezTo>
                    <a:cubicBezTo>
                      <a:pt x="50155" y="197808"/>
                      <a:pt x="100035" y="184960"/>
                      <a:pt x="145047" y="161574"/>
                    </a:cubicBezTo>
                    <a:cubicBezTo>
                      <a:pt x="170307" y="148521"/>
                      <a:pt x="193418" y="131194"/>
                      <a:pt x="212461" y="110025"/>
                    </a:cubicBezTo>
                    <a:cubicBezTo>
                      <a:pt x="242430" y="77335"/>
                      <a:pt x="264102" y="38291"/>
                      <a:pt x="286367" y="274"/>
                    </a:cubicBezTo>
                    <a:moveTo>
                      <a:pt x="228692" y="250248"/>
                    </a:moveTo>
                    <a:cubicBezTo>
                      <a:pt x="186652" y="269154"/>
                      <a:pt x="144727" y="288333"/>
                      <a:pt x="102276" y="306347"/>
                    </a:cubicBezTo>
                    <a:cubicBezTo>
                      <a:pt x="73998" y="318463"/>
                      <a:pt x="44691" y="327972"/>
                      <a:pt x="15590" y="337848"/>
                    </a:cubicBezTo>
                    <a:cubicBezTo>
                      <a:pt x="25900" y="338077"/>
                      <a:pt x="36027" y="335722"/>
                      <a:pt x="46017" y="333344"/>
                    </a:cubicBezTo>
                    <a:cubicBezTo>
                      <a:pt x="84719" y="323538"/>
                      <a:pt x="121364" y="307398"/>
                      <a:pt x="157757" y="291282"/>
                    </a:cubicBezTo>
                    <a:cubicBezTo>
                      <a:pt x="205077" y="270251"/>
                      <a:pt x="250317" y="244899"/>
                      <a:pt x="294620" y="218176"/>
                    </a:cubicBezTo>
                    <a:cubicBezTo>
                      <a:pt x="272948" y="229469"/>
                      <a:pt x="251003" y="240236"/>
                      <a:pt x="228692" y="250248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orma Livre: Forma 655">
                <a:extLst>
                  <a:ext uri="{FF2B5EF4-FFF2-40B4-BE49-F238E27FC236}">
                    <a16:creationId xmlns:a16="http://schemas.microsoft.com/office/drawing/2014/main" id="{05392A6A-8667-6E5D-DA22-89F095E459C9}"/>
                  </a:ext>
                </a:extLst>
              </p:cNvPr>
              <p:cNvSpPr/>
              <p:nvPr/>
            </p:nvSpPr>
            <p:spPr>
              <a:xfrm>
                <a:off x="3236358" y="3511707"/>
                <a:ext cx="885568" cy="1299133"/>
              </a:xfrm>
              <a:custGeom>
                <a:avLst/>
                <a:gdLst>
                  <a:gd name="connsiteX0" fmla="*/ 846255 w 885568"/>
                  <a:gd name="connsiteY0" fmla="*/ 0 h 1299133"/>
                  <a:gd name="connsiteX1" fmla="*/ 861548 w 885568"/>
                  <a:gd name="connsiteY1" fmla="*/ 11178 h 1299133"/>
                  <a:gd name="connsiteX2" fmla="*/ 861548 w 885568"/>
                  <a:gd name="connsiteY2" fmla="*/ 11567 h 1299133"/>
                  <a:gd name="connsiteX3" fmla="*/ 877710 w 885568"/>
                  <a:gd name="connsiteY3" fmla="*/ 73655 h 1299133"/>
                  <a:gd name="connsiteX4" fmla="*/ 884202 w 885568"/>
                  <a:gd name="connsiteY4" fmla="*/ 128450 h 1299133"/>
                  <a:gd name="connsiteX5" fmla="*/ 876795 w 885568"/>
                  <a:gd name="connsiteY5" fmla="*/ 165780 h 1299133"/>
                  <a:gd name="connsiteX6" fmla="*/ 885551 w 885568"/>
                  <a:gd name="connsiteY6" fmla="*/ 202951 h 1299133"/>
                  <a:gd name="connsiteX7" fmla="*/ 876178 w 885568"/>
                  <a:gd name="connsiteY7" fmla="*/ 235046 h 1299133"/>
                  <a:gd name="connsiteX8" fmla="*/ 859993 w 885568"/>
                  <a:gd name="connsiteY8" fmla="*/ 282709 h 1299133"/>
                  <a:gd name="connsiteX9" fmla="*/ 820491 w 885568"/>
                  <a:gd name="connsiteY9" fmla="*/ 341894 h 1299133"/>
                  <a:gd name="connsiteX10" fmla="*/ 803735 w 885568"/>
                  <a:gd name="connsiteY10" fmla="*/ 361371 h 1299133"/>
                  <a:gd name="connsiteX11" fmla="*/ 797745 w 885568"/>
                  <a:gd name="connsiteY11" fmla="*/ 392003 h 1299133"/>
                  <a:gd name="connsiteX12" fmla="*/ 782292 w 885568"/>
                  <a:gd name="connsiteY12" fmla="*/ 418018 h 1299133"/>
                  <a:gd name="connsiteX13" fmla="*/ 778360 w 885568"/>
                  <a:gd name="connsiteY13" fmla="*/ 447873 h 1299133"/>
                  <a:gd name="connsiteX14" fmla="*/ 765833 w 885568"/>
                  <a:gd name="connsiteY14" fmla="*/ 474436 h 1299133"/>
                  <a:gd name="connsiteX15" fmla="*/ 765490 w 885568"/>
                  <a:gd name="connsiteY15" fmla="*/ 497091 h 1299133"/>
                  <a:gd name="connsiteX16" fmla="*/ 753123 w 885568"/>
                  <a:gd name="connsiteY16" fmla="*/ 518739 h 1299133"/>
                  <a:gd name="connsiteX17" fmla="*/ 750654 w 885568"/>
                  <a:gd name="connsiteY17" fmla="*/ 543748 h 1299133"/>
                  <a:gd name="connsiteX18" fmla="*/ 724456 w 885568"/>
                  <a:gd name="connsiteY18" fmla="*/ 575020 h 1299133"/>
                  <a:gd name="connsiteX19" fmla="*/ 710032 w 885568"/>
                  <a:gd name="connsiteY19" fmla="*/ 596966 h 1299133"/>
                  <a:gd name="connsiteX20" fmla="*/ 667055 w 885568"/>
                  <a:gd name="connsiteY20" fmla="*/ 661363 h 1299133"/>
                  <a:gd name="connsiteX21" fmla="*/ 644355 w 885568"/>
                  <a:gd name="connsiteY21" fmla="*/ 716592 h 1299133"/>
                  <a:gd name="connsiteX22" fmla="*/ 627141 w 885568"/>
                  <a:gd name="connsiteY22" fmla="*/ 754106 h 1299133"/>
                  <a:gd name="connsiteX23" fmla="*/ 619346 w 885568"/>
                  <a:gd name="connsiteY23" fmla="*/ 781835 h 1299133"/>
                  <a:gd name="connsiteX24" fmla="*/ 612671 w 885568"/>
                  <a:gd name="connsiteY24" fmla="*/ 808215 h 1299133"/>
                  <a:gd name="connsiteX25" fmla="*/ 600510 w 885568"/>
                  <a:gd name="connsiteY25" fmla="*/ 837064 h 1299133"/>
                  <a:gd name="connsiteX26" fmla="*/ 598086 w 885568"/>
                  <a:gd name="connsiteY26" fmla="*/ 864542 h 1299133"/>
                  <a:gd name="connsiteX27" fmla="*/ 581147 w 885568"/>
                  <a:gd name="connsiteY27" fmla="*/ 922950 h 1299133"/>
                  <a:gd name="connsiteX28" fmla="*/ 571431 w 885568"/>
                  <a:gd name="connsiteY28" fmla="*/ 952713 h 1299133"/>
                  <a:gd name="connsiteX29" fmla="*/ 572483 w 885568"/>
                  <a:gd name="connsiteY29" fmla="*/ 984397 h 1299133"/>
                  <a:gd name="connsiteX30" fmla="*/ 600418 w 885568"/>
                  <a:gd name="connsiteY30" fmla="*/ 1047971 h 1299133"/>
                  <a:gd name="connsiteX31" fmla="*/ 605813 w 885568"/>
                  <a:gd name="connsiteY31" fmla="*/ 1089805 h 1299133"/>
                  <a:gd name="connsiteX32" fmla="*/ 594886 w 885568"/>
                  <a:gd name="connsiteY32" fmla="*/ 1110356 h 1299133"/>
                  <a:gd name="connsiteX33" fmla="*/ 602407 w 885568"/>
                  <a:gd name="connsiteY33" fmla="*/ 1125832 h 1299133"/>
                  <a:gd name="connsiteX34" fmla="*/ 609745 w 885568"/>
                  <a:gd name="connsiteY34" fmla="*/ 1121969 h 1299133"/>
                  <a:gd name="connsiteX35" fmla="*/ 607985 w 885568"/>
                  <a:gd name="connsiteY35" fmla="*/ 1125992 h 1299133"/>
                  <a:gd name="connsiteX36" fmla="*/ 605676 w 885568"/>
                  <a:gd name="connsiteY36" fmla="*/ 1210985 h 1299133"/>
                  <a:gd name="connsiteX37" fmla="*/ 597149 w 885568"/>
                  <a:gd name="connsiteY37" fmla="*/ 1221958 h 1299133"/>
                  <a:gd name="connsiteX38" fmla="*/ 573032 w 885568"/>
                  <a:gd name="connsiteY38" fmla="*/ 1151344 h 1299133"/>
                  <a:gd name="connsiteX39" fmla="*/ 511767 w 885568"/>
                  <a:gd name="connsiteY39" fmla="*/ 1068179 h 1299133"/>
                  <a:gd name="connsiteX40" fmla="*/ 427642 w 885568"/>
                  <a:gd name="connsiteY40" fmla="*/ 1012629 h 1299133"/>
                  <a:gd name="connsiteX41" fmla="*/ 387477 w 885568"/>
                  <a:gd name="connsiteY41" fmla="*/ 1004445 h 1299133"/>
                  <a:gd name="connsiteX42" fmla="*/ 403456 w 885568"/>
                  <a:gd name="connsiteY42" fmla="*/ 1018642 h 1299133"/>
                  <a:gd name="connsiteX43" fmla="*/ 493273 w 885568"/>
                  <a:gd name="connsiteY43" fmla="*/ 1070282 h 1299133"/>
                  <a:gd name="connsiteX44" fmla="*/ 553029 w 885568"/>
                  <a:gd name="connsiteY44" fmla="*/ 1143320 h 1299133"/>
                  <a:gd name="connsiteX45" fmla="*/ 581124 w 885568"/>
                  <a:gd name="connsiteY45" fmla="*/ 1220518 h 1299133"/>
                  <a:gd name="connsiteX46" fmla="*/ 565397 w 885568"/>
                  <a:gd name="connsiteY46" fmla="*/ 1225570 h 1299133"/>
                  <a:gd name="connsiteX47" fmla="*/ 545554 w 885568"/>
                  <a:gd name="connsiteY47" fmla="*/ 1206391 h 1299133"/>
                  <a:gd name="connsiteX48" fmla="*/ 542537 w 885568"/>
                  <a:gd name="connsiteY48" fmla="*/ 1203945 h 1299133"/>
                  <a:gd name="connsiteX49" fmla="*/ 539450 w 885568"/>
                  <a:gd name="connsiteY49" fmla="*/ 1210231 h 1299133"/>
                  <a:gd name="connsiteX50" fmla="*/ 533690 w 885568"/>
                  <a:gd name="connsiteY50" fmla="*/ 1230805 h 1299133"/>
                  <a:gd name="connsiteX51" fmla="*/ 522968 w 885568"/>
                  <a:gd name="connsiteY51" fmla="*/ 1258374 h 1299133"/>
                  <a:gd name="connsiteX52" fmla="*/ 512590 w 885568"/>
                  <a:gd name="connsiteY52" fmla="*/ 1277805 h 1299133"/>
                  <a:gd name="connsiteX53" fmla="*/ 499971 w 885568"/>
                  <a:gd name="connsiteY53" fmla="*/ 1280731 h 1299133"/>
                  <a:gd name="connsiteX54" fmla="*/ 479763 w 885568"/>
                  <a:gd name="connsiteY54" fmla="*/ 1267953 h 1299133"/>
                  <a:gd name="connsiteX55" fmla="*/ 461795 w 885568"/>
                  <a:gd name="connsiteY55" fmla="*/ 1243927 h 1299133"/>
                  <a:gd name="connsiteX56" fmla="*/ 436923 w 885568"/>
                  <a:gd name="connsiteY56" fmla="*/ 1206139 h 1299133"/>
                  <a:gd name="connsiteX57" fmla="*/ 433540 w 885568"/>
                  <a:gd name="connsiteY57" fmla="*/ 1201933 h 1299133"/>
                  <a:gd name="connsiteX58" fmla="*/ 434614 w 885568"/>
                  <a:gd name="connsiteY58" fmla="*/ 1227193 h 1299133"/>
                  <a:gd name="connsiteX59" fmla="*/ 436123 w 885568"/>
                  <a:gd name="connsiteY59" fmla="*/ 1244270 h 1299133"/>
                  <a:gd name="connsiteX60" fmla="*/ 427002 w 885568"/>
                  <a:gd name="connsiteY60" fmla="*/ 1251951 h 1299133"/>
                  <a:gd name="connsiteX61" fmla="*/ 426842 w 885568"/>
                  <a:gd name="connsiteY61" fmla="*/ 1271542 h 1299133"/>
                  <a:gd name="connsiteX62" fmla="*/ 438272 w 885568"/>
                  <a:gd name="connsiteY62" fmla="*/ 1299134 h 1299133"/>
                  <a:gd name="connsiteX63" fmla="*/ 313776 w 885568"/>
                  <a:gd name="connsiteY63" fmla="*/ 1193246 h 1299133"/>
                  <a:gd name="connsiteX64" fmla="*/ 174148 w 885568"/>
                  <a:gd name="connsiteY64" fmla="*/ 1133147 h 1299133"/>
                  <a:gd name="connsiteX65" fmla="*/ 0 w 885568"/>
                  <a:gd name="connsiteY65" fmla="*/ 1056498 h 1299133"/>
                  <a:gd name="connsiteX66" fmla="*/ 123444 w 885568"/>
                  <a:gd name="connsiteY66" fmla="*/ 1032517 h 1299133"/>
                  <a:gd name="connsiteX67" fmla="*/ 195430 w 885568"/>
                  <a:gd name="connsiteY67" fmla="*/ 976122 h 1299133"/>
                  <a:gd name="connsiteX68" fmla="*/ 290619 w 885568"/>
                  <a:gd name="connsiteY68" fmla="*/ 812902 h 1299133"/>
                  <a:gd name="connsiteX69" fmla="*/ 380665 w 885568"/>
                  <a:gd name="connsiteY69" fmla="*/ 660608 h 1299133"/>
                  <a:gd name="connsiteX70" fmla="*/ 507218 w 885568"/>
                  <a:gd name="connsiteY70" fmla="*/ 508246 h 1299133"/>
                  <a:gd name="connsiteX71" fmla="*/ 677365 w 885568"/>
                  <a:gd name="connsiteY71" fmla="*/ 358582 h 1299133"/>
                  <a:gd name="connsiteX72" fmla="*/ 738149 w 885568"/>
                  <a:gd name="connsiteY72" fmla="*/ 318600 h 1299133"/>
                  <a:gd name="connsiteX73" fmla="*/ 766633 w 885568"/>
                  <a:gd name="connsiteY73" fmla="*/ 241790 h 1299133"/>
                  <a:gd name="connsiteX74" fmla="*/ 787024 w 885568"/>
                  <a:gd name="connsiteY74" fmla="*/ 141252 h 1299133"/>
                  <a:gd name="connsiteX75" fmla="*/ 846255 w 885568"/>
                  <a:gd name="connsiteY75" fmla="*/ 0 h 12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85568" h="1299133">
                    <a:moveTo>
                      <a:pt x="846255" y="0"/>
                    </a:moveTo>
                    <a:cubicBezTo>
                      <a:pt x="851489" y="3452"/>
                      <a:pt x="856564" y="7246"/>
                      <a:pt x="861548" y="11178"/>
                    </a:cubicBezTo>
                    <a:lnTo>
                      <a:pt x="861548" y="11567"/>
                    </a:lnTo>
                    <a:cubicBezTo>
                      <a:pt x="860039" y="33581"/>
                      <a:pt x="871035" y="53355"/>
                      <a:pt x="877710" y="73655"/>
                    </a:cubicBezTo>
                    <a:cubicBezTo>
                      <a:pt x="884522" y="90960"/>
                      <a:pt x="885848" y="110048"/>
                      <a:pt x="884202" y="128450"/>
                    </a:cubicBezTo>
                    <a:cubicBezTo>
                      <a:pt x="883105" y="141138"/>
                      <a:pt x="872383" y="152773"/>
                      <a:pt x="876795" y="165780"/>
                    </a:cubicBezTo>
                    <a:cubicBezTo>
                      <a:pt x="880041" y="178056"/>
                      <a:pt x="885299" y="190058"/>
                      <a:pt x="885551" y="202951"/>
                    </a:cubicBezTo>
                    <a:cubicBezTo>
                      <a:pt x="886031" y="214564"/>
                      <a:pt x="876750" y="223594"/>
                      <a:pt x="876178" y="235046"/>
                    </a:cubicBezTo>
                    <a:cubicBezTo>
                      <a:pt x="875081" y="252123"/>
                      <a:pt x="866371" y="267188"/>
                      <a:pt x="859993" y="282709"/>
                    </a:cubicBezTo>
                    <a:cubicBezTo>
                      <a:pt x="848609" y="303512"/>
                      <a:pt x="836059" y="323880"/>
                      <a:pt x="820491" y="341894"/>
                    </a:cubicBezTo>
                    <a:cubicBezTo>
                      <a:pt x="814913" y="348363"/>
                      <a:pt x="807758" y="353690"/>
                      <a:pt x="803735" y="361371"/>
                    </a:cubicBezTo>
                    <a:cubicBezTo>
                      <a:pt x="801952" y="371566"/>
                      <a:pt x="804969" y="383362"/>
                      <a:pt x="797745" y="392003"/>
                    </a:cubicBezTo>
                    <a:cubicBezTo>
                      <a:pt x="792602" y="400644"/>
                      <a:pt x="782909" y="407274"/>
                      <a:pt x="782292" y="418018"/>
                    </a:cubicBezTo>
                    <a:cubicBezTo>
                      <a:pt x="780920" y="427939"/>
                      <a:pt x="780692" y="438066"/>
                      <a:pt x="778360" y="447873"/>
                    </a:cubicBezTo>
                    <a:cubicBezTo>
                      <a:pt x="776028" y="457497"/>
                      <a:pt x="770268" y="465704"/>
                      <a:pt x="765833" y="474436"/>
                    </a:cubicBezTo>
                    <a:cubicBezTo>
                      <a:pt x="761901" y="481523"/>
                      <a:pt x="767867" y="489592"/>
                      <a:pt x="765490" y="497091"/>
                    </a:cubicBezTo>
                    <a:cubicBezTo>
                      <a:pt x="763593" y="505435"/>
                      <a:pt x="757443" y="511652"/>
                      <a:pt x="753123" y="518739"/>
                    </a:cubicBezTo>
                    <a:cubicBezTo>
                      <a:pt x="751591" y="526991"/>
                      <a:pt x="755660" y="536158"/>
                      <a:pt x="750654" y="543748"/>
                    </a:cubicBezTo>
                    <a:cubicBezTo>
                      <a:pt x="743819" y="555475"/>
                      <a:pt x="736549" y="568002"/>
                      <a:pt x="724456" y="575020"/>
                    </a:cubicBezTo>
                    <a:cubicBezTo>
                      <a:pt x="716364" y="579592"/>
                      <a:pt x="714329" y="589399"/>
                      <a:pt x="710032" y="596966"/>
                    </a:cubicBezTo>
                    <a:cubicBezTo>
                      <a:pt x="698945" y="620489"/>
                      <a:pt x="682554" y="640720"/>
                      <a:pt x="667055" y="661363"/>
                    </a:cubicBezTo>
                    <a:cubicBezTo>
                      <a:pt x="657614" y="678919"/>
                      <a:pt x="651464" y="698030"/>
                      <a:pt x="644355" y="716592"/>
                    </a:cubicBezTo>
                    <a:cubicBezTo>
                      <a:pt x="639692" y="729577"/>
                      <a:pt x="631828" y="741098"/>
                      <a:pt x="627141" y="754106"/>
                    </a:cubicBezTo>
                    <a:cubicBezTo>
                      <a:pt x="623918" y="763090"/>
                      <a:pt x="618226" y="771891"/>
                      <a:pt x="619346" y="781835"/>
                    </a:cubicBezTo>
                    <a:cubicBezTo>
                      <a:pt x="620375" y="791162"/>
                      <a:pt x="615871" y="799711"/>
                      <a:pt x="612671" y="808215"/>
                    </a:cubicBezTo>
                    <a:cubicBezTo>
                      <a:pt x="608945" y="817954"/>
                      <a:pt x="604533" y="827418"/>
                      <a:pt x="600510" y="837064"/>
                    </a:cubicBezTo>
                    <a:cubicBezTo>
                      <a:pt x="596738" y="845820"/>
                      <a:pt x="601127" y="855581"/>
                      <a:pt x="598086" y="864542"/>
                    </a:cubicBezTo>
                    <a:cubicBezTo>
                      <a:pt x="592097" y="883905"/>
                      <a:pt x="586313" y="903336"/>
                      <a:pt x="581147" y="922950"/>
                    </a:cubicBezTo>
                    <a:cubicBezTo>
                      <a:pt x="578815" y="933260"/>
                      <a:pt x="570746" y="941603"/>
                      <a:pt x="571431" y="952713"/>
                    </a:cubicBezTo>
                    <a:cubicBezTo>
                      <a:pt x="571546" y="963115"/>
                      <a:pt x="564482" y="975436"/>
                      <a:pt x="572483" y="984397"/>
                    </a:cubicBezTo>
                    <a:cubicBezTo>
                      <a:pt x="588348" y="1002045"/>
                      <a:pt x="594177" y="1025682"/>
                      <a:pt x="600418" y="1047971"/>
                    </a:cubicBezTo>
                    <a:cubicBezTo>
                      <a:pt x="603961" y="1061550"/>
                      <a:pt x="608785" y="1075586"/>
                      <a:pt x="605813" y="1089805"/>
                    </a:cubicBezTo>
                    <a:cubicBezTo>
                      <a:pt x="603298" y="1097166"/>
                      <a:pt x="598338" y="1103406"/>
                      <a:pt x="594886" y="1110356"/>
                    </a:cubicBezTo>
                    <a:cubicBezTo>
                      <a:pt x="597332" y="1115499"/>
                      <a:pt x="599846" y="1120666"/>
                      <a:pt x="602407" y="1125832"/>
                    </a:cubicBezTo>
                    <a:cubicBezTo>
                      <a:pt x="604830" y="1124529"/>
                      <a:pt x="607230" y="1123180"/>
                      <a:pt x="609745" y="1121969"/>
                    </a:cubicBezTo>
                    <a:cubicBezTo>
                      <a:pt x="609311" y="1122975"/>
                      <a:pt x="608419" y="1124986"/>
                      <a:pt x="607985" y="1125992"/>
                    </a:cubicBezTo>
                    <a:cubicBezTo>
                      <a:pt x="596646" y="1153196"/>
                      <a:pt x="608899" y="1182799"/>
                      <a:pt x="605676" y="1210985"/>
                    </a:cubicBezTo>
                    <a:cubicBezTo>
                      <a:pt x="605584" y="1216220"/>
                      <a:pt x="600601" y="1218918"/>
                      <a:pt x="597149" y="1221958"/>
                    </a:cubicBezTo>
                    <a:cubicBezTo>
                      <a:pt x="589011" y="1198435"/>
                      <a:pt x="582999" y="1174181"/>
                      <a:pt x="573032" y="1151344"/>
                    </a:cubicBezTo>
                    <a:cubicBezTo>
                      <a:pt x="559133" y="1119454"/>
                      <a:pt x="536639" y="1092137"/>
                      <a:pt x="511767" y="1068179"/>
                    </a:cubicBezTo>
                    <a:cubicBezTo>
                      <a:pt x="487627" y="1044519"/>
                      <a:pt x="459349" y="1024677"/>
                      <a:pt x="427642" y="1012629"/>
                    </a:cubicBezTo>
                    <a:cubicBezTo>
                      <a:pt x="414680" y="1008423"/>
                      <a:pt x="401376" y="1002685"/>
                      <a:pt x="387477" y="1004445"/>
                    </a:cubicBezTo>
                    <a:cubicBezTo>
                      <a:pt x="386311" y="1014070"/>
                      <a:pt x="396278" y="1016378"/>
                      <a:pt x="403456" y="1018642"/>
                    </a:cubicBezTo>
                    <a:cubicBezTo>
                      <a:pt x="437038" y="1028220"/>
                      <a:pt x="467693" y="1046668"/>
                      <a:pt x="493273" y="1070282"/>
                    </a:cubicBezTo>
                    <a:cubicBezTo>
                      <a:pt x="516476" y="1091611"/>
                      <a:pt x="537965" y="1115454"/>
                      <a:pt x="553029" y="1143320"/>
                    </a:cubicBezTo>
                    <a:cubicBezTo>
                      <a:pt x="566082" y="1167575"/>
                      <a:pt x="572346" y="1194595"/>
                      <a:pt x="581124" y="1220518"/>
                    </a:cubicBezTo>
                    <a:cubicBezTo>
                      <a:pt x="576232" y="1222850"/>
                      <a:pt x="571180" y="1227811"/>
                      <a:pt x="565397" y="1225570"/>
                    </a:cubicBezTo>
                    <a:cubicBezTo>
                      <a:pt x="557258" y="1220861"/>
                      <a:pt x="553075" y="1211831"/>
                      <a:pt x="545554" y="1206391"/>
                    </a:cubicBezTo>
                    <a:cubicBezTo>
                      <a:pt x="544800" y="1205773"/>
                      <a:pt x="543291" y="1204539"/>
                      <a:pt x="542537" y="1203945"/>
                    </a:cubicBezTo>
                    <a:cubicBezTo>
                      <a:pt x="541439" y="1205979"/>
                      <a:pt x="540410" y="1208082"/>
                      <a:pt x="539450" y="1210231"/>
                    </a:cubicBezTo>
                    <a:cubicBezTo>
                      <a:pt x="536090" y="1216609"/>
                      <a:pt x="534833" y="1223719"/>
                      <a:pt x="533690" y="1230805"/>
                    </a:cubicBezTo>
                    <a:cubicBezTo>
                      <a:pt x="528683" y="1239424"/>
                      <a:pt x="527586" y="1249573"/>
                      <a:pt x="522968" y="1258374"/>
                    </a:cubicBezTo>
                    <a:cubicBezTo>
                      <a:pt x="519631" y="1264889"/>
                      <a:pt x="516613" y="1271633"/>
                      <a:pt x="512590" y="1277805"/>
                    </a:cubicBezTo>
                    <a:cubicBezTo>
                      <a:pt x="510190" y="1282240"/>
                      <a:pt x="504109" y="1281669"/>
                      <a:pt x="499971" y="1280731"/>
                    </a:cubicBezTo>
                    <a:cubicBezTo>
                      <a:pt x="492816" y="1277143"/>
                      <a:pt x="486712" y="1271839"/>
                      <a:pt x="479763" y="1267953"/>
                    </a:cubicBezTo>
                    <a:cubicBezTo>
                      <a:pt x="473637" y="1259998"/>
                      <a:pt x="466938" y="1252522"/>
                      <a:pt x="461795" y="1243927"/>
                    </a:cubicBezTo>
                    <a:cubicBezTo>
                      <a:pt x="453771" y="1231148"/>
                      <a:pt x="446982" y="1217478"/>
                      <a:pt x="436923" y="1206139"/>
                    </a:cubicBezTo>
                    <a:cubicBezTo>
                      <a:pt x="435757" y="1204676"/>
                      <a:pt x="434637" y="1203282"/>
                      <a:pt x="433540" y="1201933"/>
                    </a:cubicBezTo>
                    <a:cubicBezTo>
                      <a:pt x="433357" y="1210322"/>
                      <a:pt x="433083" y="1218827"/>
                      <a:pt x="434614" y="1227193"/>
                    </a:cubicBezTo>
                    <a:cubicBezTo>
                      <a:pt x="435391" y="1232771"/>
                      <a:pt x="437129" y="1238532"/>
                      <a:pt x="436123" y="1244270"/>
                    </a:cubicBezTo>
                    <a:cubicBezTo>
                      <a:pt x="433769" y="1247516"/>
                      <a:pt x="430019" y="1249390"/>
                      <a:pt x="427002" y="1251951"/>
                    </a:cubicBezTo>
                    <a:cubicBezTo>
                      <a:pt x="419412" y="1256500"/>
                      <a:pt x="424350" y="1265232"/>
                      <a:pt x="426842" y="1271542"/>
                    </a:cubicBezTo>
                    <a:cubicBezTo>
                      <a:pt x="430545" y="1280731"/>
                      <a:pt x="437586" y="1288870"/>
                      <a:pt x="438272" y="1299134"/>
                    </a:cubicBezTo>
                    <a:cubicBezTo>
                      <a:pt x="400827" y="1259449"/>
                      <a:pt x="360502" y="1221844"/>
                      <a:pt x="313776" y="1193246"/>
                    </a:cubicBezTo>
                    <a:cubicBezTo>
                      <a:pt x="270731" y="1165860"/>
                      <a:pt x="222016" y="1149789"/>
                      <a:pt x="174148" y="1133147"/>
                    </a:cubicBezTo>
                    <a:cubicBezTo>
                      <a:pt x="114277" y="1112025"/>
                      <a:pt x="56441" y="1085461"/>
                      <a:pt x="0" y="1056498"/>
                    </a:cubicBezTo>
                    <a:cubicBezTo>
                      <a:pt x="42017" y="1055583"/>
                      <a:pt x="84902" y="1050234"/>
                      <a:pt x="123444" y="1032517"/>
                    </a:cubicBezTo>
                    <a:cubicBezTo>
                      <a:pt x="151516" y="1019785"/>
                      <a:pt x="175679" y="999576"/>
                      <a:pt x="195430" y="976122"/>
                    </a:cubicBezTo>
                    <a:cubicBezTo>
                      <a:pt x="236121" y="927453"/>
                      <a:pt x="262182" y="869023"/>
                      <a:pt x="290619" y="812902"/>
                    </a:cubicBezTo>
                    <a:cubicBezTo>
                      <a:pt x="316680" y="759935"/>
                      <a:pt x="345209" y="707928"/>
                      <a:pt x="380665" y="660608"/>
                    </a:cubicBezTo>
                    <a:cubicBezTo>
                      <a:pt x="419847" y="607390"/>
                      <a:pt x="463989" y="558150"/>
                      <a:pt x="507218" y="508246"/>
                    </a:cubicBezTo>
                    <a:cubicBezTo>
                      <a:pt x="557121" y="451462"/>
                      <a:pt x="610385" y="395295"/>
                      <a:pt x="677365" y="358582"/>
                    </a:cubicBezTo>
                    <a:cubicBezTo>
                      <a:pt x="698556" y="346946"/>
                      <a:pt x="722582" y="338076"/>
                      <a:pt x="738149" y="318600"/>
                    </a:cubicBezTo>
                    <a:cubicBezTo>
                      <a:pt x="755569" y="296768"/>
                      <a:pt x="761695" y="268651"/>
                      <a:pt x="766633" y="241790"/>
                    </a:cubicBezTo>
                    <a:cubicBezTo>
                      <a:pt x="772577" y="208140"/>
                      <a:pt x="776303" y="173873"/>
                      <a:pt x="787024" y="141252"/>
                    </a:cubicBezTo>
                    <a:cubicBezTo>
                      <a:pt x="802889" y="92560"/>
                      <a:pt x="831578" y="49126"/>
                      <a:pt x="846255" y="0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5" name="Gráfico 6">
              <a:extLst>
                <a:ext uri="{FF2B5EF4-FFF2-40B4-BE49-F238E27FC236}">
                  <a16:creationId xmlns:a16="http://schemas.microsoft.com/office/drawing/2014/main" id="{B34E529E-FE49-A52B-959C-6808198671AE}"/>
                </a:ext>
              </a:extLst>
            </p:cNvPr>
            <p:cNvGrpSpPr/>
            <p:nvPr/>
          </p:nvGrpSpPr>
          <p:grpSpPr>
            <a:xfrm>
              <a:off x="9642205" y="2625651"/>
              <a:ext cx="26033" cy="37173"/>
              <a:chOff x="3454214" y="1136553"/>
              <a:chExt cx="248879" cy="355382"/>
            </a:xfrm>
            <a:solidFill>
              <a:srgbClr val="A6824B"/>
            </a:solidFill>
          </p:grpSpPr>
          <p:sp>
            <p:nvSpPr>
              <p:cNvPr id="651" name="Forma Livre: Forma 650">
                <a:extLst>
                  <a:ext uri="{FF2B5EF4-FFF2-40B4-BE49-F238E27FC236}">
                    <a16:creationId xmlns:a16="http://schemas.microsoft.com/office/drawing/2014/main" id="{C018D55D-63C6-D4B5-6636-CB1AFCEDD971}"/>
                  </a:ext>
                </a:extLst>
              </p:cNvPr>
              <p:cNvSpPr/>
              <p:nvPr/>
            </p:nvSpPr>
            <p:spPr>
              <a:xfrm>
                <a:off x="3644638" y="1136553"/>
                <a:ext cx="58455" cy="85062"/>
              </a:xfrm>
              <a:custGeom>
                <a:avLst/>
                <a:gdLst>
                  <a:gd name="connsiteX0" fmla="*/ 17122 w 58455"/>
                  <a:gd name="connsiteY0" fmla="*/ 47320 h 85062"/>
                  <a:gd name="connsiteX1" fmla="*/ 55321 w 58455"/>
                  <a:gd name="connsiteY1" fmla="*/ 0 h 85062"/>
                  <a:gd name="connsiteX2" fmla="*/ 57127 w 58455"/>
                  <a:gd name="connsiteY2" fmla="*/ 21283 h 85062"/>
                  <a:gd name="connsiteX3" fmla="*/ 28346 w 58455"/>
                  <a:gd name="connsiteY3" fmla="*/ 65220 h 85062"/>
                  <a:gd name="connsiteX4" fmla="*/ 3658 w 58455"/>
                  <a:gd name="connsiteY4" fmla="*/ 85062 h 85062"/>
                  <a:gd name="connsiteX5" fmla="*/ 0 w 58455"/>
                  <a:gd name="connsiteY5" fmla="*/ 83485 h 85062"/>
                  <a:gd name="connsiteX6" fmla="*/ 8504 w 58455"/>
                  <a:gd name="connsiteY6" fmla="*/ 56990 h 85062"/>
                  <a:gd name="connsiteX7" fmla="*/ 17122 w 58455"/>
                  <a:gd name="connsiteY7" fmla="*/ 47320 h 8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455" h="85062">
                    <a:moveTo>
                      <a:pt x="17122" y="47320"/>
                    </a:moveTo>
                    <a:cubicBezTo>
                      <a:pt x="28141" y="30290"/>
                      <a:pt x="40668" y="14059"/>
                      <a:pt x="55321" y="0"/>
                    </a:cubicBezTo>
                    <a:cubicBezTo>
                      <a:pt x="57105" y="6767"/>
                      <a:pt x="60259" y="14448"/>
                      <a:pt x="57127" y="21283"/>
                    </a:cubicBezTo>
                    <a:cubicBezTo>
                      <a:pt x="48189" y="36325"/>
                      <a:pt x="39228" y="51458"/>
                      <a:pt x="28346" y="65220"/>
                    </a:cubicBezTo>
                    <a:cubicBezTo>
                      <a:pt x="21809" y="73518"/>
                      <a:pt x="14699" y="82982"/>
                      <a:pt x="3658" y="85062"/>
                    </a:cubicBezTo>
                    <a:cubicBezTo>
                      <a:pt x="2743" y="84673"/>
                      <a:pt x="914" y="83873"/>
                      <a:pt x="0" y="83485"/>
                    </a:cubicBezTo>
                    <a:cubicBezTo>
                      <a:pt x="297" y="73975"/>
                      <a:pt x="7430" y="66408"/>
                      <a:pt x="8504" y="56990"/>
                    </a:cubicBezTo>
                    <a:cubicBezTo>
                      <a:pt x="11567" y="53972"/>
                      <a:pt x="14699" y="50909"/>
                      <a:pt x="17122" y="47320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orma Livre: Forma 651">
                <a:extLst>
                  <a:ext uri="{FF2B5EF4-FFF2-40B4-BE49-F238E27FC236}">
                    <a16:creationId xmlns:a16="http://schemas.microsoft.com/office/drawing/2014/main" id="{6C421359-547B-53F4-F4C8-166D0FD9E5B1}"/>
                  </a:ext>
                </a:extLst>
              </p:cNvPr>
              <p:cNvSpPr/>
              <p:nvPr/>
            </p:nvSpPr>
            <p:spPr>
              <a:xfrm>
                <a:off x="3454214" y="1423812"/>
                <a:ext cx="81220" cy="68123"/>
              </a:xfrm>
              <a:custGeom>
                <a:avLst/>
                <a:gdLst>
                  <a:gd name="connsiteX0" fmla="*/ 47480 w 81220"/>
                  <a:gd name="connsiteY0" fmla="*/ 18151 h 68123"/>
                  <a:gd name="connsiteX1" fmla="*/ 80056 w 81220"/>
                  <a:gd name="connsiteY1" fmla="*/ 0 h 68123"/>
                  <a:gd name="connsiteX2" fmla="*/ 62819 w 81220"/>
                  <a:gd name="connsiteY2" fmla="*/ 40371 h 68123"/>
                  <a:gd name="connsiteX3" fmla="*/ 41697 w 81220"/>
                  <a:gd name="connsiteY3" fmla="*/ 62568 h 68123"/>
                  <a:gd name="connsiteX4" fmla="*/ 0 w 81220"/>
                  <a:gd name="connsiteY4" fmla="*/ 67940 h 68123"/>
                  <a:gd name="connsiteX5" fmla="*/ 12596 w 81220"/>
                  <a:gd name="connsiteY5" fmla="*/ 56441 h 68123"/>
                  <a:gd name="connsiteX6" fmla="*/ 31775 w 81220"/>
                  <a:gd name="connsiteY6" fmla="*/ 30107 h 68123"/>
                  <a:gd name="connsiteX7" fmla="*/ 47480 w 81220"/>
                  <a:gd name="connsiteY7" fmla="*/ 18151 h 6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20" h="68123">
                    <a:moveTo>
                      <a:pt x="47480" y="18151"/>
                    </a:moveTo>
                    <a:cubicBezTo>
                      <a:pt x="58362" y="12184"/>
                      <a:pt x="68946" y="5601"/>
                      <a:pt x="80056" y="0"/>
                    </a:cubicBezTo>
                    <a:cubicBezTo>
                      <a:pt x="85085" y="16231"/>
                      <a:pt x="72809" y="29398"/>
                      <a:pt x="62819" y="40371"/>
                    </a:cubicBezTo>
                    <a:cubicBezTo>
                      <a:pt x="55527" y="47503"/>
                      <a:pt x="51184" y="57950"/>
                      <a:pt x="41697" y="62568"/>
                    </a:cubicBezTo>
                    <a:cubicBezTo>
                      <a:pt x="28506" y="67826"/>
                      <a:pt x="14013" y="68557"/>
                      <a:pt x="0" y="67940"/>
                    </a:cubicBezTo>
                    <a:cubicBezTo>
                      <a:pt x="4755" y="64808"/>
                      <a:pt x="9693" y="61516"/>
                      <a:pt x="12596" y="56441"/>
                    </a:cubicBezTo>
                    <a:cubicBezTo>
                      <a:pt x="18265" y="47160"/>
                      <a:pt x="25215" y="38770"/>
                      <a:pt x="31775" y="30107"/>
                    </a:cubicBezTo>
                    <a:cubicBezTo>
                      <a:pt x="35662" y="24597"/>
                      <a:pt x="41720" y="21351"/>
                      <a:pt x="47480" y="18151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6D69C6C4-8ADE-6411-AC8D-BD666955DA90}"/>
                </a:ext>
              </a:extLst>
            </p:cNvPr>
            <p:cNvSpPr/>
            <p:nvPr/>
          </p:nvSpPr>
          <p:spPr>
            <a:xfrm>
              <a:off x="9841453" y="2628654"/>
              <a:ext cx="62486" cy="16447"/>
            </a:xfrm>
            <a:custGeom>
              <a:avLst/>
              <a:gdLst>
                <a:gd name="connsiteX0" fmla="*/ 369486 w 597377"/>
                <a:gd name="connsiteY0" fmla="*/ 5331 h 157232"/>
                <a:gd name="connsiteX1" fmla="*/ 597378 w 597377"/>
                <a:gd name="connsiteY1" fmla="*/ 12440 h 157232"/>
                <a:gd name="connsiteX2" fmla="*/ 531952 w 597377"/>
                <a:gd name="connsiteY2" fmla="*/ 18818 h 157232"/>
                <a:gd name="connsiteX3" fmla="*/ 444993 w 597377"/>
                <a:gd name="connsiteY3" fmla="*/ 19618 h 157232"/>
                <a:gd name="connsiteX4" fmla="*/ 374424 w 597377"/>
                <a:gd name="connsiteY4" fmla="*/ 30911 h 157232"/>
                <a:gd name="connsiteX5" fmla="*/ 330350 w 597377"/>
                <a:gd name="connsiteY5" fmla="*/ 34203 h 157232"/>
                <a:gd name="connsiteX6" fmla="*/ 212735 w 597377"/>
                <a:gd name="connsiteY6" fmla="*/ 58549 h 157232"/>
                <a:gd name="connsiteX7" fmla="*/ 145641 w 597377"/>
                <a:gd name="connsiteY7" fmla="*/ 94439 h 157232"/>
                <a:gd name="connsiteX8" fmla="*/ 20071 w 597377"/>
                <a:gd name="connsiteY8" fmla="*/ 151841 h 157232"/>
                <a:gd name="connsiteX9" fmla="*/ 0 w 597377"/>
                <a:gd name="connsiteY9" fmla="*/ 157030 h 157232"/>
                <a:gd name="connsiteX10" fmla="*/ 58865 w 597377"/>
                <a:gd name="connsiteY10" fmla="*/ 108567 h 157232"/>
                <a:gd name="connsiteX11" fmla="*/ 59322 w 597377"/>
                <a:gd name="connsiteY11" fmla="*/ 108635 h 157232"/>
                <a:gd name="connsiteX12" fmla="*/ 77884 w 597377"/>
                <a:gd name="connsiteY12" fmla="*/ 104498 h 157232"/>
                <a:gd name="connsiteX13" fmla="*/ 197007 w 597377"/>
                <a:gd name="connsiteY13" fmla="*/ 45747 h 157232"/>
                <a:gd name="connsiteX14" fmla="*/ 196619 w 597377"/>
                <a:gd name="connsiteY14" fmla="*/ 42090 h 157232"/>
                <a:gd name="connsiteX15" fmla="*/ 196596 w 597377"/>
                <a:gd name="connsiteY15" fmla="*/ 41861 h 157232"/>
                <a:gd name="connsiteX16" fmla="*/ 369486 w 597377"/>
                <a:gd name="connsiteY16" fmla="*/ 5331 h 1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7377" h="157232">
                  <a:moveTo>
                    <a:pt x="369486" y="5331"/>
                  </a:moveTo>
                  <a:cubicBezTo>
                    <a:pt x="445221" y="-2510"/>
                    <a:pt x="522534" y="-2922"/>
                    <a:pt x="597378" y="12440"/>
                  </a:cubicBezTo>
                  <a:cubicBezTo>
                    <a:pt x="576232" y="19733"/>
                    <a:pt x="553669" y="15389"/>
                    <a:pt x="531952" y="18818"/>
                  </a:cubicBezTo>
                  <a:cubicBezTo>
                    <a:pt x="503012" y="20258"/>
                    <a:pt x="473957" y="18567"/>
                    <a:pt x="444993" y="19618"/>
                  </a:cubicBezTo>
                  <a:cubicBezTo>
                    <a:pt x="421241" y="21767"/>
                    <a:pt x="397535" y="24990"/>
                    <a:pt x="374424" y="30911"/>
                  </a:cubicBezTo>
                  <a:cubicBezTo>
                    <a:pt x="359976" y="34637"/>
                    <a:pt x="344980" y="32329"/>
                    <a:pt x="330350" y="34203"/>
                  </a:cubicBezTo>
                  <a:cubicBezTo>
                    <a:pt x="290505" y="37678"/>
                    <a:pt x="248763" y="39187"/>
                    <a:pt x="212735" y="58549"/>
                  </a:cubicBezTo>
                  <a:cubicBezTo>
                    <a:pt x="189624" y="69133"/>
                    <a:pt x="168593" y="83581"/>
                    <a:pt x="145641" y="94439"/>
                  </a:cubicBezTo>
                  <a:cubicBezTo>
                    <a:pt x="105590" y="117254"/>
                    <a:pt x="62042" y="132981"/>
                    <a:pt x="20071" y="151841"/>
                  </a:cubicBezTo>
                  <a:cubicBezTo>
                    <a:pt x="13716" y="154698"/>
                    <a:pt x="7155" y="158104"/>
                    <a:pt x="0" y="157030"/>
                  </a:cubicBezTo>
                  <a:cubicBezTo>
                    <a:pt x="17739" y="138765"/>
                    <a:pt x="37856" y="122900"/>
                    <a:pt x="58865" y="108567"/>
                  </a:cubicBezTo>
                  <a:lnTo>
                    <a:pt x="59322" y="108635"/>
                  </a:lnTo>
                  <a:cubicBezTo>
                    <a:pt x="65860" y="111081"/>
                    <a:pt x="72009" y="106989"/>
                    <a:pt x="77884" y="104498"/>
                  </a:cubicBezTo>
                  <a:cubicBezTo>
                    <a:pt x="118255" y="86324"/>
                    <a:pt x="158648" y="67944"/>
                    <a:pt x="197007" y="45747"/>
                  </a:cubicBezTo>
                  <a:cubicBezTo>
                    <a:pt x="196916" y="44833"/>
                    <a:pt x="196710" y="43004"/>
                    <a:pt x="196619" y="42090"/>
                  </a:cubicBezTo>
                  <a:lnTo>
                    <a:pt x="196596" y="41861"/>
                  </a:lnTo>
                  <a:cubicBezTo>
                    <a:pt x="252672" y="23436"/>
                    <a:pt x="310804" y="11595"/>
                    <a:pt x="369486" y="5331"/>
                  </a:cubicBezTo>
                  <a:close/>
                </a:path>
              </a:pathLst>
            </a:custGeom>
            <a:solidFill>
              <a:srgbClr val="8DD0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5271A778-B3AF-AD86-E61E-54E26BF62E87}"/>
                </a:ext>
              </a:extLst>
            </p:cNvPr>
            <p:cNvSpPr/>
            <p:nvPr/>
          </p:nvSpPr>
          <p:spPr>
            <a:xfrm>
              <a:off x="9834270" y="2629955"/>
              <a:ext cx="77826" cy="24944"/>
            </a:xfrm>
            <a:custGeom>
              <a:avLst/>
              <a:gdLst>
                <a:gd name="connsiteX0" fmla="*/ 666049 w 744024"/>
                <a:gd name="connsiteY0" fmla="*/ 0 h 238472"/>
                <a:gd name="connsiteX1" fmla="*/ 744024 w 744024"/>
                <a:gd name="connsiteY1" fmla="*/ 20711 h 238472"/>
                <a:gd name="connsiteX2" fmla="*/ 717187 w 744024"/>
                <a:gd name="connsiteY2" fmla="*/ 20048 h 238472"/>
                <a:gd name="connsiteX3" fmla="*/ 611962 w 744024"/>
                <a:gd name="connsiteY3" fmla="*/ 29261 h 238472"/>
                <a:gd name="connsiteX4" fmla="*/ 541233 w 744024"/>
                <a:gd name="connsiteY4" fmla="*/ 27203 h 238472"/>
                <a:gd name="connsiteX5" fmla="*/ 441953 w 744024"/>
                <a:gd name="connsiteY5" fmla="*/ 44463 h 238472"/>
                <a:gd name="connsiteX6" fmla="*/ 420144 w 744024"/>
                <a:gd name="connsiteY6" fmla="*/ 40668 h 238472"/>
                <a:gd name="connsiteX7" fmla="*/ 380962 w 744024"/>
                <a:gd name="connsiteY7" fmla="*/ 46909 h 238472"/>
                <a:gd name="connsiteX8" fmla="*/ 313319 w 744024"/>
                <a:gd name="connsiteY8" fmla="*/ 61859 h 238472"/>
                <a:gd name="connsiteX9" fmla="*/ 242522 w 744024"/>
                <a:gd name="connsiteY9" fmla="*/ 107739 h 238472"/>
                <a:gd name="connsiteX10" fmla="*/ 211203 w 744024"/>
                <a:gd name="connsiteY10" fmla="*/ 152019 h 238472"/>
                <a:gd name="connsiteX11" fmla="*/ 158900 w 744024"/>
                <a:gd name="connsiteY11" fmla="*/ 188778 h 238472"/>
                <a:gd name="connsiteX12" fmla="*/ 68146 w 744024"/>
                <a:gd name="connsiteY12" fmla="*/ 216850 h 238472"/>
                <a:gd name="connsiteX13" fmla="*/ 23820 w 744024"/>
                <a:gd name="connsiteY13" fmla="*/ 231503 h 238472"/>
                <a:gd name="connsiteX14" fmla="*/ 0 w 744024"/>
                <a:gd name="connsiteY14" fmla="*/ 238430 h 238472"/>
                <a:gd name="connsiteX15" fmla="*/ 68305 w 744024"/>
                <a:gd name="connsiteY15" fmla="*/ 144590 h 238472"/>
                <a:gd name="connsiteX16" fmla="*/ 68672 w 744024"/>
                <a:gd name="connsiteY16" fmla="*/ 144590 h 238472"/>
                <a:gd name="connsiteX17" fmla="*/ 88743 w 744024"/>
                <a:gd name="connsiteY17" fmla="*/ 139400 h 238472"/>
                <a:gd name="connsiteX18" fmla="*/ 214313 w 744024"/>
                <a:gd name="connsiteY18" fmla="*/ 81999 h 238472"/>
                <a:gd name="connsiteX19" fmla="*/ 281407 w 744024"/>
                <a:gd name="connsiteY19" fmla="*/ 46109 h 238472"/>
                <a:gd name="connsiteX20" fmla="*/ 399021 w 744024"/>
                <a:gd name="connsiteY20" fmla="*/ 21763 h 238472"/>
                <a:gd name="connsiteX21" fmla="*/ 443096 w 744024"/>
                <a:gd name="connsiteY21" fmla="*/ 18471 h 238472"/>
                <a:gd name="connsiteX22" fmla="*/ 513664 w 744024"/>
                <a:gd name="connsiteY22" fmla="*/ 7178 h 238472"/>
                <a:gd name="connsiteX23" fmla="*/ 600624 w 744024"/>
                <a:gd name="connsiteY23" fmla="*/ 6378 h 238472"/>
                <a:gd name="connsiteX24" fmla="*/ 666049 w 744024"/>
                <a:gd name="connsiteY24" fmla="*/ 0 h 2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4024" h="238472">
                  <a:moveTo>
                    <a:pt x="666049" y="0"/>
                  </a:moveTo>
                  <a:cubicBezTo>
                    <a:pt x="692498" y="4389"/>
                    <a:pt x="718901" y="11179"/>
                    <a:pt x="744024" y="20711"/>
                  </a:cubicBezTo>
                  <a:cubicBezTo>
                    <a:pt x="735063" y="22677"/>
                    <a:pt x="726125" y="19500"/>
                    <a:pt x="717187" y="20048"/>
                  </a:cubicBezTo>
                  <a:cubicBezTo>
                    <a:pt x="682142" y="23477"/>
                    <a:pt x="647007" y="26060"/>
                    <a:pt x="611962" y="29261"/>
                  </a:cubicBezTo>
                  <a:cubicBezTo>
                    <a:pt x="588370" y="29147"/>
                    <a:pt x="564665" y="30427"/>
                    <a:pt x="541233" y="27203"/>
                  </a:cubicBezTo>
                  <a:cubicBezTo>
                    <a:pt x="507469" y="27683"/>
                    <a:pt x="474505" y="36347"/>
                    <a:pt x="441953" y="44463"/>
                  </a:cubicBezTo>
                  <a:cubicBezTo>
                    <a:pt x="434340" y="46612"/>
                    <a:pt x="427505" y="41377"/>
                    <a:pt x="420144" y="40668"/>
                  </a:cubicBezTo>
                  <a:cubicBezTo>
                    <a:pt x="406702" y="39273"/>
                    <a:pt x="393878" y="44234"/>
                    <a:pt x="380962" y="46909"/>
                  </a:cubicBezTo>
                  <a:cubicBezTo>
                    <a:pt x="358491" y="52372"/>
                    <a:pt x="335036" y="53607"/>
                    <a:pt x="313319" y="61859"/>
                  </a:cubicBezTo>
                  <a:cubicBezTo>
                    <a:pt x="286618" y="71689"/>
                    <a:pt x="264010" y="89588"/>
                    <a:pt x="242522" y="107739"/>
                  </a:cubicBezTo>
                  <a:cubicBezTo>
                    <a:pt x="229423" y="120381"/>
                    <a:pt x="219822" y="136108"/>
                    <a:pt x="211203" y="152019"/>
                  </a:cubicBezTo>
                  <a:cubicBezTo>
                    <a:pt x="200117" y="171359"/>
                    <a:pt x="179520" y="182377"/>
                    <a:pt x="158900" y="188778"/>
                  </a:cubicBezTo>
                  <a:cubicBezTo>
                    <a:pt x="128725" y="198356"/>
                    <a:pt x="98778" y="208780"/>
                    <a:pt x="68146" y="216850"/>
                  </a:cubicBezTo>
                  <a:cubicBezTo>
                    <a:pt x="52966" y="220531"/>
                    <a:pt x="38702" y="227000"/>
                    <a:pt x="23820" y="231503"/>
                  </a:cubicBezTo>
                  <a:cubicBezTo>
                    <a:pt x="15796" y="233629"/>
                    <a:pt x="8527" y="239001"/>
                    <a:pt x="0" y="238430"/>
                  </a:cubicBezTo>
                  <a:cubicBezTo>
                    <a:pt x="17488" y="203728"/>
                    <a:pt x="40485" y="171770"/>
                    <a:pt x="68305" y="144590"/>
                  </a:cubicBezTo>
                  <a:lnTo>
                    <a:pt x="68672" y="144590"/>
                  </a:lnTo>
                  <a:cubicBezTo>
                    <a:pt x="75826" y="145664"/>
                    <a:pt x="82388" y="142258"/>
                    <a:pt x="88743" y="139400"/>
                  </a:cubicBezTo>
                  <a:cubicBezTo>
                    <a:pt x="130713" y="120541"/>
                    <a:pt x="174262" y="104813"/>
                    <a:pt x="214313" y="81999"/>
                  </a:cubicBezTo>
                  <a:cubicBezTo>
                    <a:pt x="237264" y="71140"/>
                    <a:pt x="258295" y="56693"/>
                    <a:pt x="281407" y="46109"/>
                  </a:cubicBezTo>
                  <a:cubicBezTo>
                    <a:pt x="317434" y="26746"/>
                    <a:pt x="359177" y="25237"/>
                    <a:pt x="399021" y="21763"/>
                  </a:cubicBezTo>
                  <a:cubicBezTo>
                    <a:pt x="413652" y="19888"/>
                    <a:pt x="428648" y="22197"/>
                    <a:pt x="443096" y="18471"/>
                  </a:cubicBezTo>
                  <a:cubicBezTo>
                    <a:pt x="466207" y="12550"/>
                    <a:pt x="489913" y="9327"/>
                    <a:pt x="513664" y="7178"/>
                  </a:cubicBezTo>
                  <a:cubicBezTo>
                    <a:pt x="542628" y="6126"/>
                    <a:pt x="571683" y="7818"/>
                    <a:pt x="600624" y="6378"/>
                  </a:cubicBezTo>
                  <a:cubicBezTo>
                    <a:pt x="622341" y="2949"/>
                    <a:pt x="644904" y="7292"/>
                    <a:pt x="666049" y="0"/>
                  </a:cubicBezTo>
                  <a:close/>
                </a:path>
              </a:pathLst>
            </a:custGeom>
            <a:solidFill>
              <a:srgbClr val="6AC3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8" name="Gráfico 6">
              <a:extLst>
                <a:ext uri="{FF2B5EF4-FFF2-40B4-BE49-F238E27FC236}">
                  <a16:creationId xmlns:a16="http://schemas.microsoft.com/office/drawing/2014/main" id="{7E8439DF-E339-5CFF-703B-6E870326346E}"/>
                </a:ext>
              </a:extLst>
            </p:cNvPr>
            <p:cNvGrpSpPr/>
            <p:nvPr/>
          </p:nvGrpSpPr>
          <p:grpSpPr>
            <a:xfrm>
              <a:off x="9427592" y="2632145"/>
              <a:ext cx="234018" cy="180201"/>
              <a:chOff x="1402483" y="1198641"/>
              <a:chExt cx="2237239" cy="1722741"/>
            </a:xfrm>
            <a:solidFill>
              <a:srgbClr val="DBE0DF"/>
            </a:solidFill>
          </p:grpSpPr>
          <p:sp>
            <p:nvSpPr>
              <p:cNvPr id="649" name="Forma Livre: Forma 648">
                <a:extLst>
                  <a:ext uri="{FF2B5EF4-FFF2-40B4-BE49-F238E27FC236}">
                    <a16:creationId xmlns:a16="http://schemas.microsoft.com/office/drawing/2014/main" id="{6EAD0A89-7897-1EFA-F196-800174A5E1E5}"/>
                  </a:ext>
                </a:extLst>
              </p:cNvPr>
              <p:cNvSpPr/>
              <p:nvPr/>
            </p:nvSpPr>
            <p:spPr>
              <a:xfrm>
                <a:off x="3530934" y="1198641"/>
                <a:ext cx="108788" cy="242430"/>
              </a:xfrm>
              <a:custGeom>
                <a:avLst/>
                <a:gdLst>
                  <a:gd name="connsiteX0" fmla="*/ 78179 w 108788"/>
                  <a:gd name="connsiteY0" fmla="*/ 0 h 242430"/>
                  <a:gd name="connsiteX1" fmla="*/ 108423 w 108788"/>
                  <a:gd name="connsiteY1" fmla="*/ 114 h 242430"/>
                  <a:gd name="connsiteX2" fmla="*/ 108789 w 108788"/>
                  <a:gd name="connsiteY2" fmla="*/ 32941 h 242430"/>
                  <a:gd name="connsiteX3" fmla="*/ 79208 w 108788"/>
                  <a:gd name="connsiteY3" fmla="*/ 86754 h 242430"/>
                  <a:gd name="connsiteX4" fmla="*/ 54748 w 108788"/>
                  <a:gd name="connsiteY4" fmla="*/ 142395 h 242430"/>
                  <a:gd name="connsiteX5" fmla="*/ 13760 w 108788"/>
                  <a:gd name="connsiteY5" fmla="*/ 229400 h 242430"/>
                  <a:gd name="connsiteX6" fmla="*/ 11360 w 108788"/>
                  <a:gd name="connsiteY6" fmla="*/ 222748 h 242430"/>
                  <a:gd name="connsiteX7" fmla="*/ 9919 w 108788"/>
                  <a:gd name="connsiteY7" fmla="*/ 242430 h 242430"/>
                  <a:gd name="connsiteX8" fmla="*/ 9028 w 108788"/>
                  <a:gd name="connsiteY8" fmla="*/ 240236 h 242430"/>
                  <a:gd name="connsiteX9" fmla="*/ 6925 w 108788"/>
                  <a:gd name="connsiteY9" fmla="*/ 209649 h 242430"/>
                  <a:gd name="connsiteX10" fmla="*/ 867 w 108788"/>
                  <a:gd name="connsiteY10" fmla="*/ 165895 h 242430"/>
                  <a:gd name="connsiteX11" fmla="*/ 12045 w 108788"/>
                  <a:gd name="connsiteY11" fmla="*/ 136406 h 242430"/>
                  <a:gd name="connsiteX12" fmla="*/ 730 w 108788"/>
                  <a:gd name="connsiteY12" fmla="*/ 104242 h 242430"/>
                  <a:gd name="connsiteX13" fmla="*/ 59251 w 108788"/>
                  <a:gd name="connsiteY13" fmla="*/ 48440 h 242430"/>
                  <a:gd name="connsiteX14" fmla="*/ 76945 w 108788"/>
                  <a:gd name="connsiteY14" fmla="*/ 29581 h 242430"/>
                  <a:gd name="connsiteX15" fmla="*/ 82614 w 108788"/>
                  <a:gd name="connsiteY15" fmla="*/ 5669 h 242430"/>
                  <a:gd name="connsiteX16" fmla="*/ 78179 w 108788"/>
                  <a:gd name="connsiteY16" fmla="*/ 0 h 24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788" h="242430">
                    <a:moveTo>
                      <a:pt x="78179" y="0"/>
                    </a:moveTo>
                    <a:cubicBezTo>
                      <a:pt x="88237" y="914"/>
                      <a:pt x="98342" y="411"/>
                      <a:pt x="108423" y="114"/>
                    </a:cubicBezTo>
                    <a:cubicBezTo>
                      <a:pt x="103439" y="9944"/>
                      <a:pt x="97085" y="25283"/>
                      <a:pt x="108789" y="32941"/>
                    </a:cubicBezTo>
                    <a:cubicBezTo>
                      <a:pt x="97359" y="50018"/>
                      <a:pt x="90044" y="69334"/>
                      <a:pt x="79208" y="86754"/>
                    </a:cubicBezTo>
                    <a:cubicBezTo>
                      <a:pt x="68441" y="104127"/>
                      <a:pt x="64349" y="124450"/>
                      <a:pt x="54748" y="142395"/>
                    </a:cubicBezTo>
                    <a:cubicBezTo>
                      <a:pt x="39797" y="170787"/>
                      <a:pt x="28436" y="200871"/>
                      <a:pt x="13760" y="229400"/>
                    </a:cubicBezTo>
                    <a:cubicBezTo>
                      <a:pt x="12914" y="227160"/>
                      <a:pt x="12114" y="224942"/>
                      <a:pt x="11360" y="222748"/>
                    </a:cubicBezTo>
                    <a:cubicBezTo>
                      <a:pt x="10445" y="229263"/>
                      <a:pt x="9805" y="235824"/>
                      <a:pt x="9919" y="242430"/>
                    </a:cubicBezTo>
                    <a:lnTo>
                      <a:pt x="9028" y="240236"/>
                    </a:lnTo>
                    <a:cubicBezTo>
                      <a:pt x="9485" y="230017"/>
                      <a:pt x="10034" y="219525"/>
                      <a:pt x="6925" y="209649"/>
                    </a:cubicBezTo>
                    <a:cubicBezTo>
                      <a:pt x="2535" y="195567"/>
                      <a:pt x="-1922" y="180731"/>
                      <a:pt x="867" y="165895"/>
                    </a:cubicBezTo>
                    <a:cubicBezTo>
                      <a:pt x="2673" y="155334"/>
                      <a:pt x="11199" y="147264"/>
                      <a:pt x="12045" y="136406"/>
                    </a:cubicBezTo>
                    <a:cubicBezTo>
                      <a:pt x="13646" y="124976"/>
                      <a:pt x="12480" y="109979"/>
                      <a:pt x="730" y="104242"/>
                    </a:cubicBezTo>
                    <a:cubicBezTo>
                      <a:pt x="21692" y="87234"/>
                      <a:pt x="38403" y="65585"/>
                      <a:pt x="59251" y="48440"/>
                    </a:cubicBezTo>
                    <a:cubicBezTo>
                      <a:pt x="65629" y="42725"/>
                      <a:pt x="73150" y="37513"/>
                      <a:pt x="76945" y="29581"/>
                    </a:cubicBezTo>
                    <a:cubicBezTo>
                      <a:pt x="79665" y="21854"/>
                      <a:pt x="81448" y="13785"/>
                      <a:pt x="82614" y="5669"/>
                    </a:cubicBezTo>
                    <a:cubicBezTo>
                      <a:pt x="83620" y="2675"/>
                      <a:pt x="79802" y="1532"/>
                      <a:pt x="78179" y="0"/>
                    </a:cubicBezTo>
                    <a:close/>
                  </a:path>
                </a:pathLst>
              </a:custGeom>
              <a:solidFill>
                <a:srgbClr val="DBE0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orma Livre: Forma 649">
                <a:extLst>
                  <a:ext uri="{FF2B5EF4-FFF2-40B4-BE49-F238E27FC236}">
                    <a16:creationId xmlns:a16="http://schemas.microsoft.com/office/drawing/2014/main" id="{AB976BF2-771E-6460-0378-FB59A8A7158F}"/>
                  </a:ext>
                </a:extLst>
              </p:cNvPr>
              <p:cNvSpPr/>
              <p:nvPr/>
            </p:nvSpPr>
            <p:spPr>
              <a:xfrm>
                <a:off x="1402483" y="2838548"/>
                <a:ext cx="191726" cy="82833"/>
              </a:xfrm>
              <a:custGeom>
                <a:avLst/>
                <a:gdLst>
                  <a:gd name="connsiteX0" fmla="*/ 175885 w 191726"/>
                  <a:gd name="connsiteY0" fmla="*/ 0 h 82833"/>
                  <a:gd name="connsiteX1" fmla="*/ 191727 w 191726"/>
                  <a:gd name="connsiteY1" fmla="*/ 17762 h 82833"/>
                  <a:gd name="connsiteX2" fmla="*/ 142509 w 191726"/>
                  <a:gd name="connsiteY2" fmla="*/ 50726 h 82833"/>
                  <a:gd name="connsiteX3" fmla="*/ 127719 w 191726"/>
                  <a:gd name="connsiteY3" fmla="*/ 72306 h 82833"/>
                  <a:gd name="connsiteX4" fmla="*/ 37033 w 191726"/>
                  <a:gd name="connsiteY4" fmla="*/ 77816 h 82833"/>
                  <a:gd name="connsiteX5" fmla="*/ 0 w 191726"/>
                  <a:gd name="connsiteY5" fmla="*/ 82296 h 82833"/>
                  <a:gd name="connsiteX6" fmla="*/ 70226 w 191726"/>
                  <a:gd name="connsiteY6" fmla="*/ 60533 h 82833"/>
                  <a:gd name="connsiteX7" fmla="*/ 128290 w 191726"/>
                  <a:gd name="connsiteY7" fmla="*/ 38633 h 82833"/>
                  <a:gd name="connsiteX8" fmla="*/ 159449 w 191726"/>
                  <a:gd name="connsiteY8" fmla="*/ 19500 h 82833"/>
                  <a:gd name="connsiteX9" fmla="*/ 175885 w 191726"/>
                  <a:gd name="connsiteY9" fmla="*/ 0 h 8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726" h="82833">
                    <a:moveTo>
                      <a:pt x="175885" y="0"/>
                    </a:moveTo>
                    <a:cubicBezTo>
                      <a:pt x="181074" y="5966"/>
                      <a:pt x="186309" y="11933"/>
                      <a:pt x="191727" y="17762"/>
                    </a:cubicBezTo>
                    <a:cubicBezTo>
                      <a:pt x="174673" y="27706"/>
                      <a:pt x="156614" y="36622"/>
                      <a:pt x="142509" y="50726"/>
                    </a:cubicBezTo>
                    <a:cubicBezTo>
                      <a:pt x="136314" y="57013"/>
                      <a:pt x="134668" y="66843"/>
                      <a:pt x="127719" y="72306"/>
                    </a:cubicBezTo>
                    <a:cubicBezTo>
                      <a:pt x="98138" y="80010"/>
                      <a:pt x="67117" y="74158"/>
                      <a:pt x="37033" y="77816"/>
                    </a:cubicBezTo>
                    <a:cubicBezTo>
                      <a:pt x="24712" y="79576"/>
                      <a:pt x="12619" y="84445"/>
                      <a:pt x="0" y="82296"/>
                    </a:cubicBezTo>
                    <a:cubicBezTo>
                      <a:pt x="23957" y="76832"/>
                      <a:pt x="46817" y="67803"/>
                      <a:pt x="70226" y="60533"/>
                    </a:cubicBezTo>
                    <a:cubicBezTo>
                      <a:pt x="89726" y="53607"/>
                      <a:pt x="109362" y="47000"/>
                      <a:pt x="128290" y="38633"/>
                    </a:cubicBezTo>
                    <a:cubicBezTo>
                      <a:pt x="139309" y="33581"/>
                      <a:pt x="152591" y="30427"/>
                      <a:pt x="159449" y="19500"/>
                    </a:cubicBezTo>
                    <a:cubicBezTo>
                      <a:pt x="164272" y="12482"/>
                      <a:pt x="169690" y="5875"/>
                      <a:pt x="175885" y="0"/>
                    </a:cubicBezTo>
                    <a:close/>
                  </a:path>
                </a:pathLst>
              </a:custGeom>
              <a:solidFill>
                <a:srgbClr val="DBE0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EFD10202-102D-7B00-C413-2B50C33AEE07}"/>
                </a:ext>
              </a:extLst>
            </p:cNvPr>
            <p:cNvSpPr/>
            <p:nvPr/>
          </p:nvSpPr>
          <p:spPr>
            <a:xfrm>
              <a:off x="9816758" y="2632045"/>
              <a:ext cx="101608" cy="55461"/>
            </a:xfrm>
            <a:custGeom>
              <a:avLst/>
              <a:gdLst>
                <a:gd name="connsiteX0" fmla="*/ 779381 w 971381"/>
                <a:gd name="connsiteY0" fmla="*/ 9277 h 530210"/>
                <a:gd name="connsiteX1" fmla="*/ 884605 w 971381"/>
                <a:gd name="connsiteY1" fmla="*/ 65 h 530210"/>
                <a:gd name="connsiteX2" fmla="*/ 911443 w 971381"/>
                <a:gd name="connsiteY2" fmla="*/ 728 h 530210"/>
                <a:gd name="connsiteX3" fmla="*/ 971382 w 971381"/>
                <a:gd name="connsiteY3" fmla="*/ 24936 h 530210"/>
                <a:gd name="connsiteX4" fmla="*/ 925685 w 971381"/>
                <a:gd name="connsiteY4" fmla="*/ 25462 h 530210"/>
                <a:gd name="connsiteX5" fmla="*/ 902528 w 971381"/>
                <a:gd name="connsiteY5" fmla="*/ 19359 h 530210"/>
                <a:gd name="connsiteX6" fmla="*/ 811705 w 971381"/>
                <a:gd name="connsiteY6" fmla="*/ 24068 h 530210"/>
                <a:gd name="connsiteX7" fmla="*/ 714664 w 971381"/>
                <a:gd name="connsiteY7" fmla="*/ 24182 h 530210"/>
                <a:gd name="connsiteX8" fmla="*/ 615703 w 971381"/>
                <a:gd name="connsiteY8" fmla="*/ 42219 h 530210"/>
                <a:gd name="connsiteX9" fmla="*/ 554141 w 971381"/>
                <a:gd name="connsiteY9" fmla="*/ 53740 h 530210"/>
                <a:gd name="connsiteX10" fmla="*/ 472714 w 971381"/>
                <a:gd name="connsiteY10" fmla="*/ 88876 h 530210"/>
                <a:gd name="connsiteX11" fmla="*/ 440664 w 971381"/>
                <a:gd name="connsiteY11" fmla="*/ 116239 h 530210"/>
                <a:gd name="connsiteX12" fmla="*/ 411632 w 971381"/>
                <a:gd name="connsiteY12" fmla="*/ 162485 h 530210"/>
                <a:gd name="connsiteX13" fmla="*/ 406306 w 971381"/>
                <a:gd name="connsiteY13" fmla="*/ 198741 h 530210"/>
                <a:gd name="connsiteX14" fmla="*/ 382554 w 971381"/>
                <a:gd name="connsiteY14" fmla="*/ 240529 h 530210"/>
                <a:gd name="connsiteX15" fmla="*/ 353659 w 971381"/>
                <a:gd name="connsiteY15" fmla="*/ 262315 h 530210"/>
                <a:gd name="connsiteX16" fmla="*/ 271135 w 971381"/>
                <a:gd name="connsiteY16" fmla="*/ 296285 h 530210"/>
                <a:gd name="connsiteX17" fmla="*/ 264254 w 971381"/>
                <a:gd name="connsiteY17" fmla="*/ 315967 h 530210"/>
                <a:gd name="connsiteX18" fmla="*/ 252938 w 971381"/>
                <a:gd name="connsiteY18" fmla="*/ 335467 h 530210"/>
                <a:gd name="connsiteX19" fmla="*/ 208109 w 971381"/>
                <a:gd name="connsiteY19" fmla="*/ 366350 h 530210"/>
                <a:gd name="connsiteX20" fmla="*/ 99570 w 971381"/>
                <a:gd name="connsiteY20" fmla="*/ 399223 h 530210"/>
                <a:gd name="connsiteX21" fmla="*/ 33550 w 971381"/>
                <a:gd name="connsiteY21" fmla="*/ 438497 h 530210"/>
                <a:gd name="connsiteX22" fmla="*/ 16520 w 971381"/>
                <a:gd name="connsiteY22" fmla="*/ 442726 h 530210"/>
                <a:gd name="connsiteX23" fmla="*/ 16200 w 971381"/>
                <a:gd name="connsiteY23" fmla="*/ 487371 h 530210"/>
                <a:gd name="connsiteX24" fmla="*/ 36842 w 971381"/>
                <a:gd name="connsiteY24" fmla="*/ 482616 h 530210"/>
                <a:gd name="connsiteX25" fmla="*/ 79865 w 971381"/>
                <a:gd name="connsiteY25" fmla="*/ 491966 h 530210"/>
                <a:gd name="connsiteX26" fmla="*/ 98930 w 971381"/>
                <a:gd name="connsiteY26" fmla="*/ 497864 h 530210"/>
                <a:gd name="connsiteX27" fmla="*/ 71590 w 971381"/>
                <a:gd name="connsiteY27" fmla="*/ 508471 h 530210"/>
                <a:gd name="connsiteX28" fmla="*/ 75773 w 971381"/>
                <a:gd name="connsiteY28" fmla="*/ 516312 h 530210"/>
                <a:gd name="connsiteX29" fmla="*/ 65074 w 971381"/>
                <a:gd name="connsiteY29" fmla="*/ 526942 h 530210"/>
                <a:gd name="connsiteX30" fmla="*/ 46969 w 971381"/>
                <a:gd name="connsiteY30" fmla="*/ 530211 h 530210"/>
                <a:gd name="connsiteX31" fmla="*/ 58422 w 971381"/>
                <a:gd name="connsiteY31" fmla="*/ 523193 h 530210"/>
                <a:gd name="connsiteX32" fmla="*/ 60411 w 971381"/>
                <a:gd name="connsiteY32" fmla="*/ 503853 h 530210"/>
                <a:gd name="connsiteX33" fmla="*/ 18440 w 971381"/>
                <a:gd name="connsiteY33" fmla="*/ 495784 h 530210"/>
                <a:gd name="connsiteX34" fmla="*/ 3604 w 971381"/>
                <a:gd name="connsiteY34" fmla="*/ 483485 h 530210"/>
                <a:gd name="connsiteX35" fmla="*/ 4587 w 971381"/>
                <a:gd name="connsiteY35" fmla="*/ 443937 h 530210"/>
                <a:gd name="connsiteX36" fmla="*/ 34579 w 971381"/>
                <a:gd name="connsiteY36" fmla="*/ 418746 h 530210"/>
                <a:gd name="connsiteX37" fmla="*/ 81533 w 971381"/>
                <a:gd name="connsiteY37" fmla="*/ 385644 h 530210"/>
                <a:gd name="connsiteX38" fmla="*/ 93192 w 971381"/>
                <a:gd name="connsiteY38" fmla="*/ 372546 h 530210"/>
                <a:gd name="connsiteX39" fmla="*/ 80322 w 971381"/>
                <a:gd name="connsiteY39" fmla="*/ 363059 h 530210"/>
                <a:gd name="connsiteX40" fmla="*/ 22120 w 971381"/>
                <a:gd name="connsiteY40" fmla="*/ 358487 h 530210"/>
                <a:gd name="connsiteX41" fmla="*/ 107159 w 971381"/>
                <a:gd name="connsiteY41" fmla="*/ 306046 h 530210"/>
                <a:gd name="connsiteX42" fmla="*/ 167099 w 971381"/>
                <a:gd name="connsiteY42" fmla="*/ 218469 h 530210"/>
                <a:gd name="connsiteX43" fmla="*/ 167419 w 971381"/>
                <a:gd name="connsiteY43" fmla="*/ 218446 h 530210"/>
                <a:gd name="connsiteX44" fmla="*/ 191238 w 971381"/>
                <a:gd name="connsiteY44" fmla="*/ 211520 h 530210"/>
                <a:gd name="connsiteX45" fmla="*/ 235564 w 971381"/>
                <a:gd name="connsiteY45" fmla="*/ 196866 h 530210"/>
                <a:gd name="connsiteX46" fmla="*/ 326318 w 971381"/>
                <a:gd name="connsiteY46" fmla="*/ 168794 h 530210"/>
                <a:gd name="connsiteX47" fmla="*/ 378622 w 971381"/>
                <a:gd name="connsiteY47" fmla="*/ 132035 h 530210"/>
                <a:gd name="connsiteX48" fmla="*/ 409940 w 971381"/>
                <a:gd name="connsiteY48" fmla="*/ 87756 h 530210"/>
                <a:gd name="connsiteX49" fmla="*/ 480738 w 971381"/>
                <a:gd name="connsiteY49" fmla="*/ 41876 h 530210"/>
                <a:gd name="connsiteX50" fmla="*/ 548380 w 971381"/>
                <a:gd name="connsiteY50" fmla="*/ 26925 h 530210"/>
                <a:gd name="connsiteX51" fmla="*/ 587563 w 971381"/>
                <a:gd name="connsiteY51" fmla="*/ 20684 h 530210"/>
                <a:gd name="connsiteX52" fmla="*/ 609371 w 971381"/>
                <a:gd name="connsiteY52" fmla="*/ 24479 h 530210"/>
                <a:gd name="connsiteX53" fmla="*/ 708652 w 971381"/>
                <a:gd name="connsiteY53" fmla="*/ 7220 h 530210"/>
                <a:gd name="connsiteX54" fmla="*/ 779381 w 971381"/>
                <a:gd name="connsiteY54" fmla="*/ 9277 h 53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71381" h="530210">
                  <a:moveTo>
                    <a:pt x="779381" y="9277"/>
                  </a:moveTo>
                  <a:cubicBezTo>
                    <a:pt x="814425" y="6077"/>
                    <a:pt x="849561" y="3494"/>
                    <a:pt x="884605" y="65"/>
                  </a:cubicBezTo>
                  <a:cubicBezTo>
                    <a:pt x="893543" y="-484"/>
                    <a:pt x="902482" y="2694"/>
                    <a:pt x="911443" y="728"/>
                  </a:cubicBezTo>
                  <a:cubicBezTo>
                    <a:pt x="932108" y="6488"/>
                    <a:pt x="952088" y="15449"/>
                    <a:pt x="971382" y="24936"/>
                  </a:cubicBezTo>
                  <a:cubicBezTo>
                    <a:pt x="956454" y="29188"/>
                    <a:pt x="940841" y="25782"/>
                    <a:pt x="925685" y="25462"/>
                  </a:cubicBezTo>
                  <a:cubicBezTo>
                    <a:pt x="917478" y="25462"/>
                    <a:pt x="910208" y="21439"/>
                    <a:pt x="902528" y="19359"/>
                  </a:cubicBezTo>
                  <a:cubicBezTo>
                    <a:pt x="872170" y="16112"/>
                    <a:pt x="841949" y="22033"/>
                    <a:pt x="811705" y="24068"/>
                  </a:cubicBezTo>
                  <a:cubicBezTo>
                    <a:pt x="779541" y="27474"/>
                    <a:pt x="746600" y="31131"/>
                    <a:pt x="714664" y="24182"/>
                  </a:cubicBezTo>
                  <a:cubicBezTo>
                    <a:pt x="680374" y="18490"/>
                    <a:pt x="648004" y="33532"/>
                    <a:pt x="615703" y="42219"/>
                  </a:cubicBezTo>
                  <a:cubicBezTo>
                    <a:pt x="595609" y="48254"/>
                    <a:pt x="574532" y="49282"/>
                    <a:pt x="554141" y="53740"/>
                  </a:cubicBezTo>
                  <a:cubicBezTo>
                    <a:pt x="525063" y="59661"/>
                    <a:pt x="494705" y="67730"/>
                    <a:pt x="472714" y="88876"/>
                  </a:cubicBezTo>
                  <a:cubicBezTo>
                    <a:pt x="462907" y="99026"/>
                    <a:pt x="451157" y="106912"/>
                    <a:pt x="440664" y="116239"/>
                  </a:cubicBezTo>
                  <a:cubicBezTo>
                    <a:pt x="426354" y="128126"/>
                    <a:pt x="418810" y="145797"/>
                    <a:pt x="411632" y="162485"/>
                  </a:cubicBezTo>
                  <a:cubicBezTo>
                    <a:pt x="406489" y="173938"/>
                    <a:pt x="407929" y="186648"/>
                    <a:pt x="406306" y="198741"/>
                  </a:cubicBezTo>
                  <a:cubicBezTo>
                    <a:pt x="398305" y="212594"/>
                    <a:pt x="386920" y="224733"/>
                    <a:pt x="382554" y="240529"/>
                  </a:cubicBezTo>
                  <a:cubicBezTo>
                    <a:pt x="379788" y="254199"/>
                    <a:pt x="364723" y="257765"/>
                    <a:pt x="353659" y="262315"/>
                  </a:cubicBezTo>
                  <a:cubicBezTo>
                    <a:pt x="326227" y="273767"/>
                    <a:pt x="295023" y="277379"/>
                    <a:pt x="271135" y="296285"/>
                  </a:cubicBezTo>
                  <a:cubicBezTo>
                    <a:pt x="264893" y="300834"/>
                    <a:pt x="263865" y="308812"/>
                    <a:pt x="264254" y="315967"/>
                  </a:cubicBezTo>
                  <a:cubicBezTo>
                    <a:pt x="264711" y="324105"/>
                    <a:pt x="258127" y="330117"/>
                    <a:pt x="252938" y="335467"/>
                  </a:cubicBezTo>
                  <a:cubicBezTo>
                    <a:pt x="239244" y="347377"/>
                    <a:pt x="226008" y="361047"/>
                    <a:pt x="208109" y="366350"/>
                  </a:cubicBezTo>
                  <a:cubicBezTo>
                    <a:pt x="171830" y="376958"/>
                    <a:pt x="134866" y="385553"/>
                    <a:pt x="99570" y="399223"/>
                  </a:cubicBezTo>
                  <a:cubicBezTo>
                    <a:pt x="75979" y="409282"/>
                    <a:pt x="52639" y="421123"/>
                    <a:pt x="33550" y="438497"/>
                  </a:cubicBezTo>
                  <a:cubicBezTo>
                    <a:pt x="29161" y="443320"/>
                    <a:pt x="22303" y="442337"/>
                    <a:pt x="16520" y="442726"/>
                  </a:cubicBezTo>
                  <a:cubicBezTo>
                    <a:pt x="17914" y="457608"/>
                    <a:pt x="19811" y="472604"/>
                    <a:pt x="16200" y="487371"/>
                  </a:cubicBezTo>
                  <a:cubicBezTo>
                    <a:pt x="23652" y="491440"/>
                    <a:pt x="31013" y="487668"/>
                    <a:pt x="36842" y="482616"/>
                  </a:cubicBezTo>
                  <a:cubicBezTo>
                    <a:pt x="50901" y="486800"/>
                    <a:pt x="65326" y="489726"/>
                    <a:pt x="79865" y="491966"/>
                  </a:cubicBezTo>
                  <a:cubicBezTo>
                    <a:pt x="86471" y="492835"/>
                    <a:pt x="92918" y="494847"/>
                    <a:pt x="98930" y="497864"/>
                  </a:cubicBezTo>
                  <a:cubicBezTo>
                    <a:pt x="90449" y="502939"/>
                    <a:pt x="80802" y="505202"/>
                    <a:pt x="71590" y="508471"/>
                  </a:cubicBezTo>
                  <a:cubicBezTo>
                    <a:pt x="72915" y="511054"/>
                    <a:pt x="74310" y="513683"/>
                    <a:pt x="75773" y="516312"/>
                  </a:cubicBezTo>
                  <a:cubicBezTo>
                    <a:pt x="72298" y="519970"/>
                    <a:pt x="69052" y="523902"/>
                    <a:pt x="65074" y="526942"/>
                  </a:cubicBezTo>
                  <a:cubicBezTo>
                    <a:pt x="59725" y="530531"/>
                    <a:pt x="53004" y="529982"/>
                    <a:pt x="46969" y="530211"/>
                  </a:cubicBezTo>
                  <a:cubicBezTo>
                    <a:pt x="50718" y="527788"/>
                    <a:pt x="54558" y="525502"/>
                    <a:pt x="58422" y="523193"/>
                  </a:cubicBezTo>
                  <a:cubicBezTo>
                    <a:pt x="57828" y="516655"/>
                    <a:pt x="58514" y="510117"/>
                    <a:pt x="60411" y="503853"/>
                  </a:cubicBezTo>
                  <a:cubicBezTo>
                    <a:pt x="46489" y="500722"/>
                    <a:pt x="32407" y="498458"/>
                    <a:pt x="18440" y="495784"/>
                  </a:cubicBezTo>
                  <a:cubicBezTo>
                    <a:pt x="11696" y="494618"/>
                    <a:pt x="6461" y="489429"/>
                    <a:pt x="3604" y="483485"/>
                  </a:cubicBezTo>
                  <a:cubicBezTo>
                    <a:pt x="-3185" y="471164"/>
                    <a:pt x="1066" y="456556"/>
                    <a:pt x="4587" y="443937"/>
                  </a:cubicBezTo>
                  <a:cubicBezTo>
                    <a:pt x="11170" y="432233"/>
                    <a:pt x="24704" y="427204"/>
                    <a:pt x="34579" y="418746"/>
                  </a:cubicBezTo>
                  <a:cubicBezTo>
                    <a:pt x="49347" y="406447"/>
                    <a:pt x="66332" y="397326"/>
                    <a:pt x="81533" y="385644"/>
                  </a:cubicBezTo>
                  <a:cubicBezTo>
                    <a:pt x="85946" y="381895"/>
                    <a:pt x="90975" y="378101"/>
                    <a:pt x="93192" y="372546"/>
                  </a:cubicBezTo>
                  <a:cubicBezTo>
                    <a:pt x="94518" y="365345"/>
                    <a:pt x="85442" y="363859"/>
                    <a:pt x="80322" y="363059"/>
                  </a:cubicBezTo>
                  <a:cubicBezTo>
                    <a:pt x="60959" y="361161"/>
                    <a:pt x="41551" y="359355"/>
                    <a:pt x="22120" y="358487"/>
                  </a:cubicBezTo>
                  <a:cubicBezTo>
                    <a:pt x="53027" y="345754"/>
                    <a:pt x="82928" y="329386"/>
                    <a:pt x="107159" y="306046"/>
                  </a:cubicBezTo>
                  <a:cubicBezTo>
                    <a:pt x="133312" y="281608"/>
                    <a:pt x="150113" y="249490"/>
                    <a:pt x="167099" y="218469"/>
                  </a:cubicBezTo>
                  <a:lnTo>
                    <a:pt x="167419" y="218446"/>
                  </a:lnTo>
                  <a:cubicBezTo>
                    <a:pt x="175945" y="219018"/>
                    <a:pt x="183215" y="213646"/>
                    <a:pt x="191238" y="211520"/>
                  </a:cubicBezTo>
                  <a:cubicBezTo>
                    <a:pt x="206120" y="207016"/>
                    <a:pt x="220385" y="200547"/>
                    <a:pt x="235564" y="196866"/>
                  </a:cubicBezTo>
                  <a:cubicBezTo>
                    <a:pt x="266197" y="188797"/>
                    <a:pt x="296143" y="178373"/>
                    <a:pt x="326318" y="168794"/>
                  </a:cubicBezTo>
                  <a:cubicBezTo>
                    <a:pt x="346938" y="162394"/>
                    <a:pt x="367535" y="151375"/>
                    <a:pt x="378622" y="132035"/>
                  </a:cubicBezTo>
                  <a:cubicBezTo>
                    <a:pt x="387240" y="116125"/>
                    <a:pt x="396842" y="100397"/>
                    <a:pt x="409940" y="87756"/>
                  </a:cubicBezTo>
                  <a:cubicBezTo>
                    <a:pt x="431429" y="69605"/>
                    <a:pt x="454037" y="51705"/>
                    <a:pt x="480738" y="41876"/>
                  </a:cubicBezTo>
                  <a:cubicBezTo>
                    <a:pt x="502455" y="33623"/>
                    <a:pt x="525909" y="32389"/>
                    <a:pt x="548380" y="26925"/>
                  </a:cubicBezTo>
                  <a:cubicBezTo>
                    <a:pt x="561296" y="24251"/>
                    <a:pt x="574121" y="19290"/>
                    <a:pt x="587563" y="20684"/>
                  </a:cubicBezTo>
                  <a:cubicBezTo>
                    <a:pt x="594923" y="21393"/>
                    <a:pt x="601759" y="26628"/>
                    <a:pt x="609371" y="24479"/>
                  </a:cubicBezTo>
                  <a:cubicBezTo>
                    <a:pt x="641924" y="16364"/>
                    <a:pt x="674888" y="7700"/>
                    <a:pt x="708652" y="7220"/>
                  </a:cubicBezTo>
                  <a:cubicBezTo>
                    <a:pt x="732083" y="10443"/>
                    <a:pt x="755789" y="9163"/>
                    <a:pt x="779381" y="9277"/>
                  </a:cubicBezTo>
                  <a:close/>
                </a:path>
              </a:pathLst>
            </a:custGeom>
            <a:solidFill>
              <a:srgbClr val="5EBE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18907F5-C567-D11C-DBB5-7D62033377EA}"/>
                </a:ext>
              </a:extLst>
            </p:cNvPr>
            <p:cNvSpPr/>
            <p:nvPr/>
          </p:nvSpPr>
          <p:spPr>
            <a:xfrm>
              <a:off x="9847658" y="2633056"/>
              <a:ext cx="14402" cy="7039"/>
            </a:xfrm>
            <a:custGeom>
              <a:avLst/>
              <a:gdLst>
                <a:gd name="connsiteX0" fmla="*/ 0 w 137685"/>
                <a:gd name="connsiteY0" fmla="*/ 66545 h 67297"/>
                <a:gd name="connsiteX1" fmla="*/ 137297 w 137685"/>
                <a:gd name="connsiteY1" fmla="*/ 0 h 67297"/>
                <a:gd name="connsiteX2" fmla="*/ 137686 w 137685"/>
                <a:gd name="connsiteY2" fmla="*/ 3658 h 67297"/>
                <a:gd name="connsiteX3" fmla="*/ 18563 w 137685"/>
                <a:gd name="connsiteY3" fmla="*/ 62408 h 67297"/>
                <a:gd name="connsiteX4" fmla="*/ 0 w 137685"/>
                <a:gd name="connsiteY4" fmla="*/ 66545 h 6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85" h="67297">
                  <a:moveTo>
                    <a:pt x="0" y="66545"/>
                  </a:moveTo>
                  <a:cubicBezTo>
                    <a:pt x="41903" y="37399"/>
                    <a:pt x="88948" y="16116"/>
                    <a:pt x="137297" y="0"/>
                  </a:cubicBezTo>
                  <a:cubicBezTo>
                    <a:pt x="137389" y="914"/>
                    <a:pt x="137594" y="2743"/>
                    <a:pt x="137686" y="3658"/>
                  </a:cubicBezTo>
                  <a:cubicBezTo>
                    <a:pt x="99327" y="25855"/>
                    <a:pt x="58933" y="44234"/>
                    <a:pt x="18563" y="62408"/>
                  </a:cubicBezTo>
                  <a:cubicBezTo>
                    <a:pt x="12687" y="64899"/>
                    <a:pt x="6538" y="68991"/>
                    <a:pt x="0" y="66545"/>
                  </a:cubicBezTo>
                  <a:close/>
                </a:path>
              </a:pathLst>
            </a:custGeom>
            <a:solidFill>
              <a:srgbClr val="A9DB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1" name="Gráfico 6">
              <a:extLst>
                <a:ext uri="{FF2B5EF4-FFF2-40B4-BE49-F238E27FC236}">
                  <a16:creationId xmlns:a16="http://schemas.microsoft.com/office/drawing/2014/main" id="{92FC1A6A-BF37-DA9F-C494-EC140E3871DA}"/>
                </a:ext>
              </a:extLst>
            </p:cNvPr>
            <p:cNvGrpSpPr/>
            <p:nvPr/>
          </p:nvGrpSpPr>
          <p:grpSpPr>
            <a:xfrm>
              <a:off x="9563246" y="2633970"/>
              <a:ext cx="392943" cy="179395"/>
              <a:chOff x="2699354" y="1216090"/>
              <a:chExt cx="3756584" cy="1715041"/>
            </a:xfrm>
            <a:solidFill>
              <a:srgbClr val="50B9DE"/>
            </a:solidFill>
          </p:grpSpPr>
          <p:sp>
            <p:nvSpPr>
              <p:cNvPr id="647" name="Forma Livre: Forma 646">
                <a:extLst>
                  <a:ext uri="{FF2B5EF4-FFF2-40B4-BE49-F238E27FC236}">
                    <a16:creationId xmlns:a16="http://schemas.microsoft.com/office/drawing/2014/main" id="{0ED1DC7F-085C-FA2B-B92A-7685EB3D0231}"/>
                  </a:ext>
                </a:extLst>
              </p:cNvPr>
              <p:cNvSpPr/>
              <p:nvPr/>
            </p:nvSpPr>
            <p:spPr>
              <a:xfrm>
                <a:off x="4965031" y="1216090"/>
                <a:ext cx="1490906" cy="594908"/>
              </a:xfrm>
              <a:custGeom>
                <a:avLst/>
                <a:gdLst>
                  <a:gd name="connsiteX0" fmla="*/ 969630 w 1490906"/>
                  <a:gd name="connsiteY0" fmla="*/ 5662 h 594908"/>
                  <a:gd name="connsiteX1" fmla="*/ 1060453 w 1490906"/>
                  <a:gd name="connsiteY1" fmla="*/ 953 h 594908"/>
                  <a:gd name="connsiteX2" fmla="*/ 1083610 w 1490906"/>
                  <a:gd name="connsiteY2" fmla="*/ 7057 h 594908"/>
                  <a:gd name="connsiteX3" fmla="*/ 1129307 w 1490906"/>
                  <a:gd name="connsiteY3" fmla="*/ 6531 h 594908"/>
                  <a:gd name="connsiteX4" fmla="*/ 1129650 w 1490906"/>
                  <a:gd name="connsiteY4" fmla="*/ 6463 h 594908"/>
                  <a:gd name="connsiteX5" fmla="*/ 1202345 w 1490906"/>
                  <a:gd name="connsiteY5" fmla="*/ 41758 h 594908"/>
                  <a:gd name="connsiteX6" fmla="*/ 1419126 w 1490906"/>
                  <a:gd name="connsiteY6" fmla="*/ 35952 h 594908"/>
                  <a:gd name="connsiteX7" fmla="*/ 1454513 w 1490906"/>
                  <a:gd name="connsiteY7" fmla="*/ 26716 h 594908"/>
                  <a:gd name="connsiteX8" fmla="*/ 1490907 w 1490906"/>
                  <a:gd name="connsiteY8" fmla="*/ 67864 h 594908"/>
                  <a:gd name="connsiteX9" fmla="*/ 1458491 w 1490906"/>
                  <a:gd name="connsiteY9" fmla="*/ 58652 h 594908"/>
                  <a:gd name="connsiteX10" fmla="*/ 1419675 w 1490906"/>
                  <a:gd name="connsiteY10" fmla="*/ 69007 h 594908"/>
                  <a:gd name="connsiteX11" fmla="*/ 1374092 w 1490906"/>
                  <a:gd name="connsiteY11" fmla="*/ 73351 h 594908"/>
                  <a:gd name="connsiteX12" fmla="*/ 1341219 w 1490906"/>
                  <a:gd name="connsiteY12" fmla="*/ 86221 h 594908"/>
                  <a:gd name="connsiteX13" fmla="*/ 1300734 w 1490906"/>
                  <a:gd name="connsiteY13" fmla="*/ 102520 h 594908"/>
                  <a:gd name="connsiteX14" fmla="*/ 1259723 w 1490906"/>
                  <a:gd name="connsiteY14" fmla="*/ 107389 h 594908"/>
                  <a:gd name="connsiteX15" fmla="*/ 1153082 w 1490906"/>
                  <a:gd name="connsiteY15" fmla="*/ 104578 h 594908"/>
                  <a:gd name="connsiteX16" fmla="*/ 1131044 w 1490906"/>
                  <a:gd name="connsiteY16" fmla="*/ 112556 h 594908"/>
                  <a:gd name="connsiteX17" fmla="*/ 1051789 w 1490906"/>
                  <a:gd name="connsiteY17" fmla="*/ 89764 h 594908"/>
                  <a:gd name="connsiteX18" fmla="*/ 935226 w 1490906"/>
                  <a:gd name="connsiteY18" fmla="*/ 106864 h 594908"/>
                  <a:gd name="connsiteX19" fmla="*/ 1012835 w 1490906"/>
                  <a:gd name="connsiteY19" fmla="*/ 96691 h 594908"/>
                  <a:gd name="connsiteX20" fmla="*/ 1119775 w 1490906"/>
                  <a:gd name="connsiteY20" fmla="*/ 116602 h 594908"/>
                  <a:gd name="connsiteX21" fmla="*/ 1084044 w 1490906"/>
                  <a:gd name="connsiteY21" fmla="*/ 115962 h 594908"/>
                  <a:gd name="connsiteX22" fmla="*/ 1046280 w 1490906"/>
                  <a:gd name="connsiteY22" fmla="*/ 115962 h 594908"/>
                  <a:gd name="connsiteX23" fmla="*/ 1001382 w 1490906"/>
                  <a:gd name="connsiteY23" fmla="*/ 123094 h 594908"/>
                  <a:gd name="connsiteX24" fmla="*/ 946541 w 1490906"/>
                  <a:gd name="connsiteY24" fmla="*/ 125975 h 594908"/>
                  <a:gd name="connsiteX25" fmla="*/ 896912 w 1490906"/>
                  <a:gd name="connsiteY25" fmla="*/ 121197 h 594908"/>
                  <a:gd name="connsiteX26" fmla="*/ 863834 w 1490906"/>
                  <a:gd name="connsiteY26" fmla="*/ 136925 h 594908"/>
                  <a:gd name="connsiteX27" fmla="*/ 801723 w 1490906"/>
                  <a:gd name="connsiteY27" fmla="*/ 147623 h 594908"/>
                  <a:gd name="connsiteX28" fmla="*/ 743156 w 1490906"/>
                  <a:gd name="connsiteY28" fmla="*/ 151441 h 594908"/>
                  <a:gd name="connsiteX29" fmla="*/ 710238 w 1490906"/>
                  <a:gd name="connsiteY29" fmla="*/ 159442 h 594908"/>
                  <a:gd name="connsiteX30" fmla="*/ 675811 w 1490906"/>
                  <a:gd name="connsiteY30" fmla="*/ 184108 h 594908"/>
                  <a:gd name="connsiteX31" fmla="*/ 633999 w 1490906"/>
                  <a:gd name="connsiteY31" fmla="*/ 211174 h 594908"/>
                  <a:gd name="connsiteX32" fmla="*/ 607459 w 1490906"/>
                  <a:gd name="connsiteY32" fmla="*/ 230033 h 594908"/>
                  <a:gd name="connsiteX33" fmla="*/ 568986 w 1490906"/>
                  <a:gd name="connsiteY33" fmla="*/ 249282 h 594908"/>
                  <a:gd name="connsiteX34" fmla="*/ 549097 w 1490906"/>
                  <a:gd name="connsiteY34" fmla="*/ 272393 h 594908"/>
                  <a:gd name="connsiteX35" fmla="*/ 527769 w 1490906"/>
                  <a:gd name="connsiteY35" fmla="*/ 304054 h 594908"/>
                  <a:gd name="connsiteX36" fmla="*/ 482438 w 1490906"/>
                  <a:gd name="connsiteY36" fmla="*/ 347580 h 594908"/>
                  <a:gd name="connsiteX37" fmla="*/ 436444 w 1490906"/>
                  <a:gd name="connsiteY37" fmla="*/ 377000 h 594908"/>
                  <a:gd name="connsiteX38" fmla="*/ 390312 w 1490906"/>
                  <a:gd name="connsiteY38" fmla="*/ 399563 h 594908"/>
                  <a:gd name="connsiteX39" fmla="*/ 353987 w 1490906"/>
                  <a:gd name="connsiteY39" fmla="*/ 415519 h 594908"/>
                  <a:gd name="connsiteX40" fmla="*/ 315011 w 1490906"/>
                  <a:gd name="connsiteY40" fmla="*/ 454427 h 594908"/>
                  <a:gd name="connsiteX41" fmla="*/ 293500 w 1490906"/>
                  <a:gd name="connsiteY41" fmla="*/ 469446 h 594908"/>
                  <a:gd name="connsiteX42" fmla="*/ 288379 w 1490906"/>
                  <a:gd name="connsiteY42" fmla="*/ 481813 h 594908"/>
                  <a:gd name="connsiteX43" fmla="*/ 258067 w 1490906"/>
                  <a:gd name="connsiteY43" fmla="*/ 488557 h 594908"/>
                  <a:gd name="connsiteX44" fmla="*/ 243162 w 1490906"/>
                  <a:gd name="connsiteY44" fmla="*/ 507942 h 594908"/>
                  <a:gd name="connsiteX45" fmla="*/ 221422 w 1490906"/>
                  <a:gd name="connsiteY45" fmla="*/ 516035 h 594908"/>
                  <a:gd name="connsiteX46" fmla="*/ 161117 w 1490906"/>
                  <a:gd name="connsiteY46" fmla="*/ 545227 h 594908"/>
                  <a:gd name="connsiteX47" fmla="*/ 124999 w 1490906"/>
                  <a:gd name="connsiteY47" fmla="*/ 552291 h 594908"/>
                  <a:gd name="connsiteX48" fmla="*/ 17374 w 1490906"/>
                  <a:gd name="connsiteY48" fmla="*/ 594605 h 594908"/>
                  <a:gd name="connsiteX49" fmla="*/ 0 w 1490906"/>
                  <a:gd name="connsiteY49" fmla="*/ 594033 h 594908"/>
                  <a:gd name="connsiteX50" fmla="*/ 51732 w 1490906"/>
                  <a:gd name="connsiteY50" fmla="*/ 568247 h 594908"/>
                  <a:gd name="connsiteX51" fmla="*/ 108997 w 1490906"/>
                  <a:gd name="connsiteY51" fmla="*/ 549570 h 594908"/>
                  <a:gd name="connsiteX52" fmla="*/ 146647 w 1490906"/>
                  <a:gd name="connsiteY52" fmla="*/ 542072 h 594908"/>
                  <a:gd name="connsiteX53" fmla="*/ 182400 w 1490906"/>
                  <a:gd name="connsiteY53" fmla="*/ 527419 h 594908"/>
                  <a:gd name="connsiteX54" fmla="*/ 204894 w 1490906"/>
                  <a:gd name="connsiteY54" fmla="*/ 511806 h 594908"/>
                  <a:gd name="connsiteX55" fmla="*/ 222999 w 1490906"/>
                  <a:gd name="connsiteY55" fmla="*/ 508537 h 594908"/>
                  <a:gd name="connsiteX56" fmla="*/ 233698 w 1490906"/>
                  <a:gd name="connsiteY56" fmla="*/ 497907 h 594908"/>
                  <a:gd name="connsiteX57" fmla="*/ 229515 w 1490906"/>
                  <a:gd name="connsiteY57" fmla="*/ 490066 h 594908"/>
                  <a:gd name="connsiteX58" fmla="*/ 256855 w 1490906"/>
                  <a:gd name="connsiteY58" fmla="*/ 479459 h 594908"/>
                  <a:gd name="connsiteX59" fmla="*/ 237790 w 1490906"/>
                  <a:gd name="connsiteY59" fmla="*/ 473561 h 594908"/>
                  <a:gd name="connsiteX60" fmla="*/ 194767 w 1490906"/>
                  <a:gd name="connsiteY60" fmla="*/ 464211 h 594908"/>
                  <a:gd name="connsiteX61" fmla="*/ 174125 w 1490906"/>
                  <a:gd name="connsiteY61" fmla="*/ 468966 h 594908"/>
                  <a:gd name="connsiteX62" fmla="*/ 174445 w 1490906"/>
                  <a:gd name="connsiteY62" fmla="*/ 424321 h 594908"/>
                  <a:gd name="connsiteX63" fmla="*/ 191475 w 1490906"/>
                  <a:gd name="connsiteY63" fmla="*/ 420091 h 594908"/>
                  <a:gd name="connsiteX64" fmla="*/ 257495 w 1490906"/>
                  <a:gd name="connsiteY64" fmla="*/ 380818 h 594908"/>
                  <a:gd name="connsiteX65" fmla="*/ 366035 w 1490906"/>
                  <a:gd name="connsiteY65" fmla="*/ 347945 h 594908"/>
                  <a:gd name="connsiteX66" fmla="*/ 410863 w 1490906"/>
                  <a:gd name="connsiteY66" fmla="*/ 317061 h 594908"/>
                  <a:gd name="connsiteX67" fmla="*/ 422179 w 1490906"/>
                  <a:gd name="connsiteY67" fmla="*/ 297562 h 594908"/>
                  <a:gd name="connsiteX68" fmla="*/ 429060 w 1490906"/>
                  <a:gd name="connsiteY68" fmla="*/ 277879 h 594908"/>
                  <a:gd name="connsiteX69" fmla="*/ 511584 w 1490906"/>
                  <a:gd name="connsiteY69" fmla="*/ 243909 h 594908"/>
                  <a:gd name="connsiteX70" fmla="*/ 540479 w 1490906"/>
                  <a:gd name="connsiteY70" fmla="*/ 222124 h 594908"/>
                  <a:gd name="connsiteX71" fmla="*/ 564231 w 1490906"/>
                  <a:gd name="connsiteY71" fmla="*/ 180336 h 594908"/>
                  <a:gd name="connsiteX72" fmla="*/ 569557 w 1490906"/>
                  <a:gd name="connsiteY72" fmla="*/ 144080 h 594908"/>
                  <a:gd name="connsiteX73" fmla="*/ 598589 w 1490906"/>
                  <a:gd name="connsiteY73" fmla="*/ 97834 h 594908"/>
                  <a:gd name="connsiteX74" fmla="*/ 630639 w 1490906"/>
                  <a:gd name="connsiteY74" fmla="*/ 70471 h 594908"/>
                  <a:gd name="connsiteX75" fmla="*/ 712066 w 1490906"/>
                  <a:gd name="connsiteY75" fmla="*/ 35335 h 594908"/>
                  <a:gd name="connsiteX76" fmla="*/ 773629 w 1490906"/>
                  <a:gd name="connsiteY76" fmla="*/ 23813 h 594908"/>
                  <a:gd name="connsiteX77" fmla="*/ 872589 w 1490906"/>
                  <a:gd name="connsiteY77" fmla="*/ 5777 h 594908"/>
                  <a:gd name="connsiteX78" fmla="*/ 969630 w 1490906"/>
                  <a:gd name="connsiteY78" fmla="*/ 5662 h 59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490906" h="594908">
                    <a:moveTo>
                      <a:pt x="969630" y="5662"/>
                    </a:moveTo>
                    <a:cubicBezTo>
                      <a:pt x="999874" y="3628"/>
                      <a:pt x="1030095" y="-2293"/>
                      <a:pt x="1060453" y="953"/>
                    </a:cubicBezTo>
                    <a:cubicBezTo>
                      <a:pt x="1068134" y="3033"/>
                      <a:pt x="1075403" y="7057"/>
                      <a:pt x="1083610" y="7057"/>
                    </a:cubicBezTo>
                    <a:cubicBezTo>
                      <a:pt x="1098766" y="7377"/>
                      <a:pt x="1114379" y="10783"/>
                      <a:pt x="1129307" y="6531"/>
                    </a:cubicBezTo>
                    <a:lnTo>
                      <a:pt x="1129650" y="6463"/>
                    </a:lnTo>
                    <a:cubicBezTo>
                      <a:pt x="1153904" y="18144"/>
                      <a:pt x="1177244" y="31814"/>
                      <a:pt x="1202345" y="41758"/>
                    </a:cubicBezTo>
                    <a:cubicBezTo>
                      <a:pt x="1271451" y="69328"/>
                      <a:pt x="1351438" y="66287"/>
                      <a:pt x="1419126" y="35952"/>
                    </a:cubicBezTo>
                    <a:cubicBezTo>
                      <a:pt x="1430282" y="31357"/>
                      <a:pt x="1441895" y="23447"/>
                      <a:pt x="1454513" y="26716"/>
                    </a:cubicBezTo>
                    <a:cubicBezTo>
                      <a:pt x="1473213" y="32272"/>
                      <a:pt x="1484483" y="50537"/>
                      <a:pt x="1490907" y="67864"/>
                    </a:cubicBezTo>
                    <a:cubicBezTo>
                      <a:pt x="1480322" y="64070"/>
                      <a:pt x="1469624" y="60298"/>
                      <a:pt x="1458491" y="58652"/>
                    </a:cubicBezTo>
                    <a:cubicBezTo>
                      <a:pt x="1444524" y="57532"/>
                      <a:pt x="1433185" y="67727"/>
                      <a:pt x="1419675" y="69007"/>
                    </a:cubicBezTo>
                    <a:cubicBezTo>
                      <a:pt x="1404496" y="70676"/>
                      <a:pt x="1389317" y="72436"/>
                      <a:pt x="1374092" y="73351"/>
                    </a:cubicBezTo>
                    <a:cubicBezTo>
                      <a:pt x="1361816" y="73397"/>
                      <a:pt x="1351964" y="81535"/>
                      <a:pt x="1341219" y="86221"/>
                    </a:cubicBezTo>
                    <a:cubicBezTo>
                      <a:pt x="1327961" y="92142"/>
                      <a:pt x="1315616" y="101217"/>
                      <a:pt x="1300734" y="102520"/>
                    </a:cubicBezTo>
                    <a:cubicBezTo>
                      <a:pt x="1286995" y="103640"/>
                      <a:pt x="1273485" y="106818"/>
                      <a:pt x="1259723" y="107389"/>
                    </a:cubicBezTo>
                    <a:cubicBezTo>
                      <a:pt x="1224290" y="106886"/>
                      <a:pt x="1187669" y="115368"/>
                      <a:pt x="1153082" y="104578"/>
                    </a:cubicBezTo>
                    <a:cubicBezTo>
                      <a:pt x="1145355" y="106064"/>
                      <a:pt x="1138314" y="109813"/>
                      <a:pt x="1131044" y="112556"/>
                    </a:cubicBezTo>
                    <a:cubicBezTo>
                      <a:pt x="1107590" y="97217"/>
                      <a:pt x="1079518" y="90656"/>
                      <a:pt x="1051789" y="89764"/>
                    </a:cubicBezTo>
                    <a:cubicBezTo>
                      <a:pt x="1012218" y="86038"/>
                      <a:pt x="972624" y="94542"/>
                      <a:pt x="935226" y="106864"/>
                    </a:cubicBezTo>
                    <a:cubicBezTo>
                      <a:pt x="960555" y="100234"/>
                      <a:pt x="986798" y="98383"/>
                      <a:pt x="1012835" y="96691"/>
                    </a:cubicBezTo>
                    <a:cubicBezTo>
                      <a:pt x="1049137" y="95411"/>
                      <a:pt x="1088090" y="96554"/>
                      <a:pt x="1119775" y="116602"/>
                    </a:cubicBezTo>
                    <a:cubicBezTo>
                      <a:pt x="1108459" y="123071"/>
                      <a:pt x="1095794" y="117311"/>
                      <a:pt x="1084044" y="115962"/>
                    </a:cubicBezTo>
                    <a:cubicBezTo>
                      <a:pt x="1071563" y="114293"/>
                      <a:pt x="1058167" y="109470"/>
                      <a:pt x="1046280" y="115962"/>
                    </a:cubicBezTo>
                    <a:cubicBezTo>
                      <a:pt x="1032266" y="122820"/>
                      <a:pt x="1016356" y="120808"/>
                      <a:pt x="1001382" y="123094"/>
                    </a:cubicBezTo>
                    <a:cubicBezTo>
                      <a:pt x="983003" y="122980"/>
                      <a:pt x="964921" y="127118"/>
                      <a:pt x="946541" y="125975"/>
                    </a:cubicBezTo>
                    <a:cubicBezTo>
                      <a:pt x="929831" y="126478"/>
                      <a:pt x="913006" y="126135"/>
                      <a:pt x="896912" y="121197"/>
                    </a:cubicBezTo>
                    <a:cubicBezTo>
                      <a:pt x="889300" y="132055"/>
                      <a:pt x="875652" y="133701"/>
                      <a:pt x="863834" y="136925"/>
                    </a:cubicBezTo>
                    <a:cubicBezTo>
                      <a:pt x="843580" y="142937"/>
                      <a:pt x="822206" y="142708"/>
                      <a:pt x="801723" y="147623"/>
                    </a:cubicBezTo>
                    <a:cubicBezTo>
                      <a:pt x="782224" y="149063"/>
                      <a:pt x="762701" y="150618"/>
                      <a:pt x="743156" y="151441"/>
                    </a:cubicBezTo>
                    <a:cubicBezTo>
                      <a:pt x="731932" y="152904"/>
                      <a:pt x="720799" y="155464"/>
                      <a:pt x="710238" y="159442"/>
                    </a:cubicBezTo>
                    <a:cubicBezTo>
                      <a:pt x="696636" y="164425"/>
                      <a:pt x="687446" y="176107"/>
                      <a:pt x="675811" y="184108"/>
                    </a:cubicBezTo>
                    <a:cubicBezTo>
                      <a:pt x="662140" y="193526"/>
                      <a:pt x="649293" y="204430"/>
                      <a:pt x="633999" y="211174"/>
                    </a:cubicBezTo>
                    <a:cubicBezTo>
                      <a:pt x="623735" y="215403"/>
                      <a:pt x="616717" y="224341"/>
                      <a:pt x="607459" y="230033"/>
                    </a:cubicBezTo>
                    <a:cubicBezTo>
                      <a:pt x="595229" y="237623"/>
                      <a:pt x="582222" y="243772"/>
                      <a:pt x="568986" y="249282"/>
                    </a:cubicBezTo>
                    <a:cubicBezTo>
                      <a:pt x="560413" y="254997"/>
                      <a:pt x="555361" y="264460"/>
                      <a:pt x="549097" y="272393"/>
                    </a:cubicBezTo>
                    <a:cubicBezTo>
                      <a:pt x="541462" y="282611"/>
                      <a:pt x="534170" y="293035"/>
                      <a:pt x="527769" y="304054"/>
                    </a:cubicBezTo>
                    <a:cubicBezTo>
                      <a:pt x="515493" y="321130"/>
                      <a:pt x="500909" y="337155"/>
                      <a:pt x="482438" y="347580"/>
                    </a:cubicBezTo>
                    <a:cubicBezTo>
                      <a:pt x="466344" y="356243"/>
                      <a:pt x="454091" y="371080"/>
                      <a:pt x="436444" y="377000"/>
                    </a:cubicBezTo>
                    <a:cubicBezTo>
                      <a:pt x="420121" y="382624"/>
                      <a:pt x="406771" y="394282"/>
                      <a:pt x="390312" y="399563"/>
                    </a:cubicBezTo>
                    <a:cubicBezTo>
                      <a:pt x="378219" y="404844"/>
                      <a:pt x="364480" y="407176"/>
                      <a:pt x="353987" y="415519"/>
                    </a:cubicBezTo>
                    <a:cubicBezTo>
                      <a:pt x="340843" y="428321"/>
                      <a:pt x="328247" y="441717"/>
                      <a:pt x="315011" y="454427"/>
                    </a:cubicBezTo>
                    <a:cubicBezTo>
                      <a:pt x="308610" y="460508"/>
                      <a:pt x="299992" y="463548"/>
                      <a:pt x="293500" y="469446"/>
                    </a:cubicBezTo>
                    <a:cubicBezTo>
                      <a:pt x="291488" y="473447"/>
                      <a:pt x="290459" y="477859"/>
                      <a:pt x="288379" y="481813"/>
                    </a:cubicBezTo>
                    <a:cubicBezTo>
                      <a:pt x="278046" y="482362"/>
                      <a:pt x="267028" y="482865"/>
                      <a:pt x="258067" y="488557"/>
                    </a:cubicBezTo>
                    <a:cubicBezTo>
                      <a:pt x="251689" y="493861"/>
                      <a:pt x="250180" y="503256"/>
                      <a:pt x="243162" y="507942"/>
                    </a:cubicBezTo>
                    <a:cubicBezTo>
                      <a:pt x="236373" y="511920"/>
                      <a:pt x="227823" y="511417"/>
                      <a:pt x="221422" y="516035"/>
                    </a:cubicBezTo>
                    <a:cubicBezTo>
                      <a:pt x="203249" y="529248"/>
                      <a:pt x="182080" y="537615"/>
                      <a:pt x="161117" y="545227"/>
                    </a:cubicBezTo>
                    <a:cubicBezTo>
                      <a:pt x="149505" y="549685"/>
                      <a:pt x="136634" y="547993"/>
                      <a:pt x="124999" y="552291"/>
                    </a:cubicBezTo>
                    <a:cubicBezTo>
                      <a:pt x="88720" y="565207"/>
                      <a:pt x="50727" y="574808"/>
                      <a:pt x="17374" y="594605"/>
                    </a:cubicBezTo>
                    <a:cubicBezTo>
                      <a:pt x="11544" y="595268"/>
                      <a:pt x="5715" y="594742"/>
                      <a:pt x="0" y="594033"/>
                    </a:cubicBezTo>
                    <a:cubicBezTo>
                      <a:pt x="16734" y="584500"/>
                      <a:pt x="33101" y="573802"/>
                      <a:pt x="51732" y="568247"/>
                    </a:cubicBezTo>
                    <a:cubicBezTo>
                      <a:pt x="70866" y="562212"/>
                      <a:pt x="89748" y="555354"/>
                      <a:pt x="108997" y="549570"/>
                    </a:cubicBezTo>
                    <a:cubicBezTo>
                      <a:pt x="121227" y="545524"/>
                      <a:pt x="134600" y="546873"/>
                      <a:pt x="146647" y="542072"/>
                    </a:cubicBezTo>
                    <a:cubicBezTo>
                      <a:pt x="158649" y="537409"/>
                      <a:pt x="170719" y="532883"/>
                      <a:pt x="182400" y="527419"/>
                    </a:cubicBezTo>
                    <a:cubicBezTo>
                      <a:pt x="190835" y="523647"/>
                      <a:pt x="197168" y="516721"/>
                      <a:pt x="204894" y="511806"/>
                    </a:cubicBezTo>
                    <a:cubicBezTo>
                      <a:pt x="210929" y="511577"/>
                      <a:pt x="217650" y="512126"/>
                      <a:pt x="222999" y="508537"/>
                    </a:cubicBezTo>
                    <a:cubicBezTo>
                      <a:pt x="226977" y="505496"/>
                      <a:pt x="230223" y="501564"/>
                      <a:pt x="233698" y="497907"/>
                    </a:cubicBezTo>
                    <a:cubicBezTo>
                      <a:pt x="232235" y="495278"/>
                      <a:pt x="230840" y="492649"/>
                      <a:pt x="229515" y="490066"/>
                    </a:cubicBezTo>
                    <a:cubicBezTo>
                      <a:pt x="238727" y="486797"/>
                      <a:pt x="248374" y="484534"/>
                      <a:pt x="256855" y="479459"/>
                    </a:cubicBezTo>
                    <a:cubicBezTo>
                      <a:pt x="250843" y="476441"/>
                      <a:pt x="244397" y="474430"/>
                      <a:pt x="237790" y="473561"/>
                    </a:cubicBezTo>
                    <a:cubicBezTo>
                      <a:pt x="223251" y="471321"/>
                      <a:pt x="208826" y="468395"/>
                      <a:pt x="194767" y="464211"/>
                    </a:cubicBezTo>
                    <a:cubicBezTo>
                      <a:pt x="188938" y="469263"/>
                      <a:pt x="181577" y="473035"/>
                      <a:pt x="174125" y="468966"/>
                    </a:cubicBezTo>
                    <a:cubicBezTo>
                      <a:pt x="177737" y="454198"/>
                      <a:pt x="175840" y="439202"/>
                      <a:pt x="174445" y="424321"/>
                    </a:cubicBezTo>
                    <a:cubicBezTo>
                      <a:pt x="180228" y="423932"/>
                      <a:pt x="187086" y="424915"/>
                      <a:pt x="191475" y="420091"/>
                    </a:cubicBezTo>
                    <a:cubicBezTo>
                      <a:pt x="210564" y="402718"/>
                      <a:pt x="233904" y="390876"/>
                      <a:pt x="257495" y="380818"/>
                    </a:cubicBezTo>
                    <a:cubicBezTo>
                      <a:pt x="292791" y="367148"/>
                      <a:pt x="329756" y="358552"/>
                      <a:pt x="366035" y="347945"/>
                    </a:cubicBezTo>
                    <a:cubicBezTo>
                      <a:pt x="383934" y="342642"/>
                      <a:pt x="397170" y="328971"/>
                      <a:pt x="410863" y="317061"/>
                    </a:cubicBezTo>
                    <a:cubicBezTo>
                      <a:pt x="416052" y="311712"/>
                      <a:pt x="422636" y="305700"/>
                      <a:pt x="422179" y="297562"/>
                    </a:cubicBezTo>
                    <a:cubicBezTo>
                      <a:pt x="421790" y="290407"/>
                      <a:pt x="422818" y="282429"/>
                      <a:pt x="429060" y="277879"/>
                    </a:cubicBezTo>
                    <a:cubicBezTo>
                      <a:pt x="452948" y="258974"/>
                      <a:pt x="484152" y="255362"/>
                      <a:pt x="511584" y="243909"/>
                    </a:cubicBezTo>
                    <a:cubicBezTo>
                      <a:pt x="522648" y="239360"/>
                      <a:pt x="537713" y="235794"/>
                      <a:pt x="540479" y="222124"/>
                    </a:cubicBezTo>
                    <a:cubicBezTo>
                      <a:pt x="544845" y="206327"/>
                      <a:pt x="556230" y="194189"/>
                      <a:pt x="564231" y="180336"/>
                    </a:cubicBezTo>
                    <a:cubicBezTo>
                      <a:pt x="565854" y="168243"/>
                      <a:pt x="564414" y="155533"/>
                      <a:pt x="569557" y="144080"/>
                    </a:cubicBezTo>
                    <a:cubicBezTo>
                      <a:pt x="576735" y="127392"/>
                      <a:pt x="584279" y="109721"/>
                      <a:pt x="598589" y="97834"/>
                    </a:cubicBezTo>
                    <a:cubicBezTo>
                      <a:pt x="609082" y="88507"/>
                      <a:pt x="620832" y="80620"/>
                      <a:pt x="630639" y="70471"/>
                    </a:cubicBezTo>
                    <a:cubicBezTo>
                      <a:pt x="652630" y="49325"/>
                      <a:pt x="682988" y="41255"/>
                      <a:pt x="712066" y="35335"/>
                    </a:cubicBezTo>
                    <a:cubicBezTo>
                      <a:pt x="732458" y="30877"/>
                      <a:pt x="753535" y="29848"/>
                      <a:pt x="773629" y="23813"/>
                    </a:cubicBezTo>
                    <a:cubicBezTo>
                      <a:pt x="805929" y="15127"/>
                      <a:pt x="838299" y="85"/>
                      <a:pt x="872589" y="5777"/>
                    </a:cubicBezTo>
                    <a:cubicBezTo>
                      <a:pt x="904525" y="12726"/>
                      <a:pt x="937466" y="9069"/>
                      <a:pt x="969630" y="5662"/>
                    </a:cubicBezTo>
                    <a:close/>
                  </a:path>
                </a:pathLst>
              </a:custGeom>
              <a:solidFill>
                <a:srgbClr val="50B9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orma Livre: Forma 647">
                <a:extLst>
                  <a:ext uri="{FF2B5EF4-FFF2-40B4-BE49-F238E27FC236}">
                    <a16:creationId xmlns:a16="http://schemas.microsoft.com/office/drawing/2014/main" id="{CD2FF0B1-F0DF-BA27-B700-466BB0001812}"/>
                  </a:ext>
                </a:extLst>
              </p:cNvPr>
              <p:cNvSpPr/>
              <p:nvPr/>
            </p:nvSpPr>
            <p:spPr>
              <a:xfrm>
                <a:off x="2699354" y="2464870"/>
                <a:ext cx="1281737" cy="466261"/>
              </a:xfrm>
              <a:custGeom>
                <a:avLst/>
                <a:gdLst>
                  <a:gd name="connsiteX0" fmla="*/ 926470 w 1281737"/>
                  <a:gd name="connsiteY0" fmla="*/ 2478 h 466261"/>
                  <a:gd name="connsiteX1" fmla="*/ 1152624 w 1281737"/>
                  <a:gd name="connsiteY1" fmla="*/ 15805 h 466261"/>
                  <a:gd name="connsiteX2" fmla="*/ 1152761 w 1281737"/>
                  <a:gd name="connsiteY2" fmla="*/ 16079 h 466261"/>
                  <a:gd name="connsiteX3" fmla="*/ 1188103 w 1281737"/>
                  <a:gd name="connsiteY3" fmla="*/ 48769 h 466261"/>
                  <a:gd name="connsiteX4" fmla="*/ 1211969 w 1281737"/>
                  <a:gd name="connsiteY4" fmla="*/ 61388 h 466261"/>
                  <a:gd name="connsiteX5" fmla="*/ 1281738 w 1281737"/>
                  <a:gd name="connsiteY5" fmla="*/ 77481 h 466261"/>
                  <a:gd name="connsiteX6" fmla="*/ 1216015 w 1281737"/>
                  <a:gd name="connsiteY6" fmla="*/ 332210 h 466261"/>
                  <a:gd name="connsiteX7" fmla="*/ 1206414 w 1281737"/>
                  <a:gd name="connsiteY7" fmla="*/ 466261 h 466261"/>
                  <a:gd name="connsiteX8" fmla="*/ 1203488 w 1281737"/>
                  <a:gd name="connsiteY8" fmla="*/ 449711 h 466261"/>
                  <a:gd name="connsiteX9" fmla="*/ 1194595 w 1281737"/>
                  <a:gd name="connsiteY9" fmla="*/ 442053 h 466261"/>
                  <a:gd name="connsiteX10" fmla="*/ 1183531 w 1281737"/>
                  <a:gd name="connsiteY10" fmla="*/ 407831 h 466261"/>
                  <a:gd name="connsiteX11" fmla="*/ 1166980 w 1281737"/>
                  <a:gd name="connsiteY11" fmla="*/ 364603 h 466261"/>
                  <a:gd name="connsiteX12" fmla="*/ 1159848 w 1281737"/>
                  <a:gd name="connsiteY12" fmla="*/ 350476 h 466261"/>
                  <a:gd name="connsiteX13" fmla="*/ 1124712 w 1281737"/>
                  <a:gd name="connsiteY13" fmla="*/ 345606 h 466261"/>
                  <a:gd name="connsiteX14" fmla="*/ 1077141 w 1281737"/>
                  <a:gd name="connsiteY14" fmla="*/ 342314 h 466261"/>
                  <a:gd name="connsiteX15" fmla="*/ 1015373 w 1281737"/>
                  <a:gd name="connsiteY15" fmla="*/ 335434 h 466261"/>
                  <a:gd name="connsiteX16" fmla="*/ 972373 w 1281737"/>
                  <a:gd name="connsiteY16" fmla="*/ 327661 h 466261"/>
                  <a:gd name="connsiteX17" fmla="*/ 917966 w 1281737"/>
                  <a:gd name="connsiteY17" fmla="*/ 321329 h 466261"/>
                  <a:gd name="connsiteX18" fmla="*/ 915360 w 1281737"/>
                  <a:gd name="connsiteY18" fmla="*/ 307522 h 466261"/>
                  <a:gd name="connsiteX19" fmla="*/ 898833 w 1281737"/>
                  <a:gd name="connsiteY19" fmla="*/ 303064 h 466261"/>
                  <a:gd name="connsiteX20" fmla="*/ 832561 w 1281737"/>
                  <a:gd name="connsiteY20" fmla="*/ 294080 h 466261"/>
                  <a:gd name="connsiteX21" fmla="*/ 800306 w 1281737"/>
                  <a:gd name="connsiteY21" fmla="*/ 296823 h 466261"/>
                  <a:gd name="connsiteX22" fmla="*/ 780783 w 1281737"/>
                  <a:gd name="connsiteY22" fmla="*/ 286490 h 466261"/>
                  <a:gd name="connsiteX23" fmla="*/ 757832 w 1281737"/>
                  <a:gd name="connsiteY23" fmla="*/ 282284 h 466261"/>
                  <a:gd name="connsiteX24" fmla="*/ 759272 w 1281737"/>
                  <a:gd name="connsiteY24" fmla="*/ 277735 h 466261"/>
                  <a:gd name="connsiteX25" fmla="*/ 926287 w 1281737"/>
                  <a:gd name="connsiteY25" fmla="*/ 256978 h 466261"/>
                  <a:gd name="connsiteX26" fmla="*/ 961034 w 1281737"/>
                  <a:gd name="connsiteY26" fmla="*/ 259218 h 466261"/>
                  <a:gd name="connsiteX27" fmla="*/ 873572 w 1281737"/>
                  <a:gd name="connsiteY27" fmla="*/ 250211 h 466261"/>
                  <a:gd name="connsiteX28" fmla="*/ 723862 w 1281737"/>
                  <a:gd name="connsiteY28" fmla="*/ 275632 h 466261"/>
                  <a:gd name="connsiteX29" fmla="*/ 707220 w 1281737"/>
                  <a:gd name="connsiteY29" fmla="*/ 267517 h 466261"/>
                  <a:gd name="connsiteX30" fmla="*/ 668267 w 1281737"/>
                  <a:gd name="connsiteY30" fmla="*/ 268202 h 466261"/>
                  <a:gd name="connsiteX31" fmla="*/ 619095 w 1281737"/>
                  <a:gd name="connsiteY31" fmla="*/ 262945 h 466261"/>
                  <a:gd name="connsiteX32" fmla="*/ 586473 w 1281737"/>
                  <a:gd name="connsiteY32" fmla="*/ 250189 h 466261"/>
                  <a:gd name="connsiteX33" fmla="*/ 523929 w 1281737"/>
                  <a:gd name="connsiteY33" fmla="*/ 248314 h 466261"/>
                  <a:gd name="connsiteX34" fmla="*/ 485249 w 1281737"/>
                  <a:gd name="connsiteY34" fmla="*/ 250806 h 466261"/>
                  <a:gd name="connsiteX35" fmla="*/ 382311 w 1281737"/>
                  <a:gd name="connsiteY35" fmla="*/ 250760 h 466261"/>
                  <a:gd name="connsiteX36" fmla="*/ 345643 w 1281737"/>
                  <a:gd name="connsiteY36" fmla="*/ 248406 h 466261"/>
                  <a:gd name="connsiteX37" fmla="*/ 309136 w 1281737"/>
                  <a:gd name="connsiteY37" fmla="*/ 246143 h 466261"/>
                  <a:gd name="connsiteX38" fmla="*/ 241973 w 1281737"/>
                  <a:gd name="connsiteY38" fmla="*/ 235695 h 466261"/>
                  <a:gd name="connsiteX39" fmla="*/ 205877 w 1281737"/>
                  <a:gd name="connsiteY39" fmla="*/ 225934 h 466261"/>
                  <a:gd name="connsiteX40" fmla="*/ 167792 w 1281737"/>
                  <a:gd name="connsiteY40" fmla="*/ 217042 h 466261"/>
                  <a:gd name="connsiteX41" fmla="*/ 129159 w 1281737"/>
                  <a:gd name="connsiteY41" fmla="*/ 212561 h 466261"/>
                  <a:gd name="connsiteX42" fmla="*/ 91989 w 1281737"/>
                  <a:gd name="connsiteY42" fmla="*/ 247217 h 466261"/>
                  <a:gd name="connsiteX43" fmla="*/ 81587 w 1281737"/>
                  <a:gd name="connsiteY43" fmla="*/ 258281 h 466261"/>
                  <a:gd name="connsiteX44" fmla="*/ 32873 w 1281737"/>
                  <a:gd name="connsiteY44" fmla="*/ 236198 h 466261"/>
                  <a:gd name="connsiteX45" fmla="*/ 23066 w 1281737"/>
                  <a:gd name="connsiteY45" fmla="*/ 236838 h 466261"/>
                  <a:gd name="connsiteX46" fmla="*/ 45057 w 1281737"/>
                  <a:gd name="connsiteY46" fmla="*/ 272157 h 466261"/>
                  <a:gd name="connsiteX47" fmla="*/ 37719 w 1281737"/>
                  <a:gd name="connsiteY47" fmla="*/ 293028 h 466261"/>
                  <a:gd name="connsiteX48" fmla="*/ 20780 w 1281737"/>
                  <a:gd name="connsiteY48" fmla="*/ 302950 h 466261"/>
                  <a:gd name="connsiteX49" fmla="*/ 0 w 1281737"/>
                  <a:gd name="connsiteY49" fmla="*/ 293988 h 466261"/>
                  <a:gd name="connsiteX50" fmla="*/ 21168 w 1281737"/>
                  <a:gd name="connsiteY50" fmla="*/ 271517 h 466261"/>
                  <a:gd name="connsiteX51" fmla="*/ 6652 w 1281737"/>
                  <a:gd name="connsiteY51" fmla="*/ 230483 h 466261"/>
                  <a:gd name="connsiteX52" fmla="*/ 13167 w 1281737"/>
                  <a:gd name="connsiteY52" fmla="*/ 226437 h 466261"/>
                  <a:gd name="connsiteX53" fmla="*/ 13602 w 1281737"/>
                  <a:gd name="connsiteY53" fmla="*/ 220059 h 466261"/>
                  <a:gd name="connsiteX54" fmla="*/ 17694 w 1281737"/>
                  <a:gd name="connsiteY54" fmla="*/ 217613 h 466261"/>
                  <a:gd name="connsiteX55" fmla="*/ 12322 w 1281737"/>
                  <a:gd name="connsiteY55" fmla="*/ 191507 h 466261"/>
                  <a:gd name="connsiteX56" fmla="*/ 14471 w 1281737"/>
                  <a:gd name="connsiteY56" fmla="*/ 168647 h 466261"/>
                  <a:gd name="connsiteX57" fmla="*/ 21191 w 1281737"/>
                  <a:gd name="connsiteY57" fmla="*/ 148096 h 466261"/>
                  <a:gd name="connsiteX58" fmla="*/ 27112 w 1281737"/>
                  <a:gd name="connsiteY58" fmla="*/ 126493 h 466261"/>
                  <a:gd name="connsiteX59" fmla="*/ 66774 w 1281737"/>
                  <a:gd name="connsiteY59" fmla="*/ 127773 h 466261"/>
                  <a:gd name="connsiteX60" fmla="*/ 92926 w 1281737"/>
                  <a:gd name="connsiteY60" fmla="*/ 118378 h 466261"/>
                  <a:gd name="connsiteX61" fmla="*/ 74295 w 1281737"/>
                  <a:gd name="connsiteY61" fmla="*/ 102033 h 466261"/>
                  <a:gd name="connsiteX62" fmla="*/ 73015 w 1281737"/>
                  <a:gd name="connsiteY62" fmla="*/ 89117 h 466261"/>
                  <a:gd name="connsiteX63" fmla="*/ 68077 w 1281737"/>
                  <a:gd name="connsiteY63" fmla="*/ 69503 h 466261"/>
                  <a:gd name="connsiteX64" fmla="*/ 92857 w 1281737"/>
                  <a:gd name="connsiteY64" fmla="*/ 57822 h 466261"/>
                  <a:gd name="connsiteX65" fmla="*/ 239504 w 1281737"/>
                  <a:gd name="connsiteY65" fmla="*/ 78350 h 466261"/>
                  <a:gd name="connsiteX66" fmla="*/ 402610 w 1281737"/>
                  <a:gd name="connsiteY66" fmla="*/ 97621 h 466261"/>
                  <a:gd name="connsiteX67" fmla="*/ 441587 w 1281737"/>
                  <a:gd name="connsiteY67" fmla="*/ 95769 h 466261"/>
                  <a:gd name="connsiteX68" fmla="*/ 483695 w 1281737"/>
                  <a:gd name="connsiteY68" fmla="*/ 89757 h 466261"/>
                  <a:gd name="connsiteX69" fmla="*/ 561876 w 1281737"/>
                  <a:gd name="connsiteY69" fmla="*/ 78624 h 466261"/>
                  <a:gd name="connsiteX70" fmla="*/ 770588 w 1281737"/>
                  <a:gd name="connsiteY70" fmla="*/ 30710 h 466261"/>
                  <a:gd name="connsiteX71" fmla="*/ 766382 w 1281737"/>
                  <a:gd name="connsiteY71" fmla="*/ 27578 h 466261"/>
                  <a:gd name="connsiteX72" fmla="*/ 926470 w 1281737"/>
                  <a:gd name="connsiteY72" fmla="*/ 2478 h 46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281737" h="466261">
                    <a:moveTo>
                      <a:pt x="926470" y="2478"/>
                    </a:moveTo>
                    <a:cubicBezTo>
                      <a:pt x="1002000" y="-3992"/>
                      <a:pt x="1078101" y="2821"/>
                      <a:pt x="1152624" y="15805"/>
                    </a:cubicBezTo>
                    <a:lnTo>
                      <a:pt x="1152761" y="16079"/>
                    </a:lnTo>
                    <a:cubicBezTo>
                      <a:pt x="1159276" y="31556"/>
                      <a:pt x="1174661" y="40082"/>
                      <a:pt x="1188103" y="48769"/>
                    </a:cubicBezTo>
                    <a:cubicBezTo>
                      <a:pt x="1195738" y="53478"/>
                      <a:pt x="1203099" y="59079"/>
                      <a:pt x="1211969" y="61388"/>
                    </a:cubicBezTo>
                    <a:cubicBezTo>
                      <a:pt x="1234714" y="68703"/>
                      <a:pt x="1258078" y="73984"/>
                      <a:pt x="1281738" y="77481"/>
                    </a:cubicBezTo>
                    <a:cubicBezTo>
                      <a:pt x="1258717" y="162063"/>
                      <a:pt x="1230074" y="245434"/>
                      <a:pt x="1216015" y="332210"/>
                    </a:cubicBezTo>
                    <a:cubicBezTo>
                      <a:pt x="1208586" y="376467"/>
                      <a:pt x="1205659" y="421410"/>
                      <a:pt x="1206414" y="466261"/>
                    </a:cubicBezTo>
                    <a:cubicBezTo>
                      <a:pt x="1205477" y="460684"/>
                      <a:pt x="1204471" y="455197"/>
                      <a:pt x="1203488" y="449711"/>
                    </a:cubicBezTo>
                    <a:cubicBezTo>
                      <a:pt x="1200287" y="447402"/>
                      <a:pt x="1196104" y="445916"/>
                      <a:pt x="1194595" y="442053"/>
                    </a:cubicBezTo>
                    <a:cubicBezTo>
                      <a:pt x="1189406" y="431171"/>
                      <a:pt x="1187737" y="419056"/>
                      <a:pt x="1183531" y="407831"/>
                    </a:cubicBezTo>
                    <a:cubicBezTo>
                      <a:pt x="1178113" y="393384"/>
                      <a:pt x="1174707" y="378068"/>
                      <a:pt x="1166980" y="364603"/>
                    </a:cubicBezTo>
                    <a:cubicBezTo>
                      <a:pt x="1164397" y="359962"/>
                      <a:pt x="1162020" y="355253"/>
                      <a:pt x="1159848" y="350476"/>
                    </a:cubicBezTo>
                    <a:cubicBezTo>
                      <a:pt x="1148487" y="346704"/>
                      <a:pt x="1136439" y="347001"/>
                      <a:pt x="1124712" y="345606"/>
                    </a:cubicBezTo>
                    <a:cubicBezTo>
                      <a:pt x="1108847" y="344441"/>
                      <a:pt x="1093074" y="341560"/>
                      <a:pt x="1077141" y="342314"/>
                    </a:cubicBezTo>
                    <a:cubicBezTo>
                      <a:pt x="1056224" y="342635"/>
                      <a:pt x="1036267" y="334588"/>
                      <a:pt x="1015373" y="335434"/>
                    </a:cubicBezTo>
                    <a:cubicBezTo>
                      <a:pt x="1000582" y="335777"/>
                      <a:pt x="986958" y="328896"/>
                      <a:pt x="972373" y="327661"/>
                    </a:cubicBezTo>
                    <a:cubicBezTo>
                      <a:pt x="954314" y="324164"/>
                      <a:pt x="934906" y="330267"/>
                      <a:pt x="917966" y="321329"/>
                    </a:cubicBezTo>
                    <a:cubicBezTo>
                      <a:pt x="917166" y="316689"/>
                      <a:pt x="917326" y="311774"/>
                      <a:pt x="915360" y="307522"/>
                    </a:cubicBezTo>
                    <a:cubicBezTo>
                      <a:pt x="910263" y="304733"/>
                      <a:pt x="904387" y="304116"/>
                      <a:pt x="898833" y="303064"/>
                    </a:cubicBezTo>
                    <a:cubicBezTo>
                      <a:pt x="876864" y="299338"/>
                      <a:pt x="855033" y="293051"/>
                      <a:pt x="832561" y="294080"/>
                    </a:cubicBezTo>
                    <a:cubicBezTo>
                      <a:pt x="821703" y="293874"/>
                      <a:pt x="811119" y="297120"/>
                      <a:pt x="800306" y="296823"/>
                    </a:cubicBezTo>
                    <a:cubicBezTo>
                      <a:pt x="792419" y="296572"/>
                      <a:pt x="788121" y="288296"/>
                      <a:pt x="780783" y="286490"/>
                    </a:cubicBezTo>
                    <a:cubicBezTo>
                      <a:pt x="773240" y="284456"/>
                      <a:pt x="765467" y="283610"/>
                      <a:pt x="757832" y="282284"/>
                    </a:cubicBezTo>
                    <a:cubicBezTo>
                      <a:pt x="758198" y="281141"/>
                      <a:pt x="758907" y="278878"/>
                      <a:pt x="759272" y="277735"/>
                    </a:cubicBezTo>
                    <a:cubicBezTo>
                      <a:pt x="814068" y="265276"/>
                      <a:pt x="870029" y="257275"/>
                      <a:pt x="926287" y="256978"/>
                    </a:cubicBezTo>
                    <a:cubicBezTo>
                      <a:pt x="937900" y="256864"/>
                      <a:pt x="949422" y="258601"/>
                      <a:pt x="961034" y="259218"/>
                    </a:cubicBezTo>
                    <a:cubicBezTo>
                      <a:pt x="932459" y="252109"/>
                      <a:pt x="902879" y="250692"/>
                      <a:pt x="873572" y="250211"/>
                    </a:cubicBezTo>
                    <a:cubicBezTo>
                      <a:pt x="822800" y="252063"/>
                      <a:pt x="772920" y="263105"/>
                      <a:pt x="723862" y="275632"/>
                    </a:cubicBezTo>
                    <a:cubicBezTo>
                      <a:pt x="719016" y="271814"/>
                      <a:pt x="714078" y="265894"/>
                      <a:pt x="707220" y="267517"/>
                    </a:cubicBezTo>
                    <a:cubicBezTo>
                      <a:pt x="694304" y="269162"/>
                      <a:pt x="681205" y="269917"/>
                      <a:pt x="668267" y="268202"/>
                    </a:cubicBezTo>
                    <a:cubicBezTo>
                      <a:pt x="651922" y="265985"/>
                      <a:pt x="635188" y="266762"/>
                      <a:pt x="619095" y="262945"/>
                    </a:cubicBezTo>
                    <a:cubicBezTo>
                      <a:pt x="607962" y="259355"/>
                      <a:pt x="597332" y="254395"/>
                      <a:pt x="586473" y="250189"/>
                    </a:cubicBezTo>
                    <a:cubicBezTo>
                      <a:pt x="566860" y="240039"/>
                      <a:pt x="544708" y="248909"/>
                      <a:pt x="523929" y="248314"/>
                    </a:cubicBezTo>
                    <a:cubicBezTo>
                      <a:pt x="510921" y="247560"/>
                      <a:pt x="498188" y="250623"/>
                      <a:pt x="485249" y="250806"/>
                    </a:cubicBezTo>
                    <a:cubicBezTo>
                      <a:pt x="450936" y="250692"/>
                      <a:pt x="416624" y="250623"/>
                      <a:pt x="382311" y="250760"/>
                    </a:cubicBezTo>
                    <a:cubicBezTo>
                      <a:pt x="370012" y="250852"/>
                      <a:pt x="357942" y="247651"/>
                      <a:pt x="345643" y="248406"/>
                    </a:cubicBezTo>
                    <a:cubicBezTo>
                      <a:pt x="333390" y="248954"/>
                      <a:pt x="321366" y="245845"/>
                      <a:pt x="309136" y="246143"/>
                    </a:cubicBezTo>
                    <a:cubicBezTo>
                      <a:pt x="286344" y="245960"/>
                      <a:pt x="264170" y="240176"/>
                      <a:pt x="241973" y="235695"/>
                    </a:cubicBezTo>
                    <a:cubicBezTo>
                      <a:pt x="229789" y="232975"/>
                      <a:pt x="217856" y="229340"/>
                      <a:pt x="205877" y="225934"/>
                    </a:cubicBezTo>
                    <a:cubicBezTo>
                      <a:pt x="193304" y="222460"/>
                      <a:pt x="181006" y="217339"/>
                      <a:pt x="167792" y="217042"/>
                    </a:cubicBezTo>
                    <a:cubicBezTo>
                      <a:pt x="154762" y="216745"/>
                      <a:pt x="142212" y="209932"/>
                      <a:pt x="129159" y="212561"/>
                    </a:cubicBezTo>
                    <a:cubicBezTo>
                      <a:pt x="112311" y="217979"/>
                      <a:pt x="102230" y="233890"/>
                      <a:pt x="91989" y="247217"/>
                    </a:cubicBezTo>
                    <a:cubicBezTo>
                      <a:pt x="88468" y="250852"/>
                      <a:pt x="84834" y="254372"/>
                      <a:pt x="81587" y="258281"/>
                    </a:cubicBezTo>
                    <a:cubicBezTo>
                      <a:pt x="65791" y="249983"/>
                      <a:pt x="49904" y="241571"/>
                      <a:pt x="32873" y="236198"/>
                    </a:cubicBezTo>
                    <a:cubicBezTo>
                      <a:pt x="29604" y="235581"/>
                      <a:pt x="25489" y="233592"/>
                      <a:pt x="23066" y="236838"/>
                    </a:cubicBezTo>
                    <a:cubicBezTo>
                      <a:pt x="27546" y="250394"/>
                      <a:pt x="42451" y="257710"/>
                      <a:pt x="45057" y="272157"/>
                    </a:cubicBezTo>
                    <a:cubicBezTo>
                      <a:pt x="47160" y="279907"/>
                      <a:pt x="41971" y="287016"/>
                      <a:pt x="37719" y="293028"/>
                    </a:cubicBezTo>
                    <a:cubicBezTo>
                      <a:pt x="33833" y="298766"/>
                      <a:pt x="26998" y="300869"/>
                      <a:pt x="20780" y="302950"/>
                    </a:cubicBezTo>
                    <a:cubicBezTo>
                      <a:pt x="13785" y="300046"/>
                      <a:pt x="6858" y="297097"/>
                      <a:pt x="0" y="293988"/>
                    </a:cubicBezTo>
                    <a:cubicBezTo>
                      <a:pt x="8047" y="287793"/>
                      <a:pt x="18677" y="282193"/>
                      <a:pt x="21168" y="271517"/>
                    </a:cubicBezTo>
                    <a:cubicBezTo>
                      <a:pt x="23020" y="256201"/>
                      <a:pt x="11362" y="244177"/>
                      <a:pt x="6652" y="230483"/>
                    </a:cubicBezTo>
                    <a:cubicBezTo>
                      <a:pt x="8778" y="229112"/>
                      <a:pt x="10950" y="227763"/>
                      <a:pt x="13167" y="226437"/>
                    </a:cubicBezTo>
                    <a:cubicBezTo>
                      <a:pt x="13259" y="224265"/>
                      <a:pt x="13419" y="222140"/>
                      <a:pt x="13602" y="220059"/>
                    </a:cubicBezTo>
                    <a:cubicBezTo>
                      <a:pt x="14608" y="219442"/>
                      <a:pt x="16665" y="218230"/>
                      <a:pt x="17694" y="217613"/>
                    </a:cubicBezTo>
                    <a:cubicBezTo>
                      <a:pt x="16368" y="208789"/>
                      <a:pt x="13487" y="200308"/>
                      <a:pt x="12322" y="191507"/>
                    </a:cubicBezTo>
                    <a:cubicBezTo>
                      <a:pt x="12185" y="183826"/>
                      <a:pt x="13716" y="176237"/>
                      <a:pt x="14471" y="168647"/>
                    </a:cubicBezTo>
                    <a:cubicBezTo>
                      <a:pt x="14425" y="160989"/>
                      <a:pt x="22426" y="156005"/>
                      <a:pt x="21191" y="148096"/>
                    </a:cubicBezTo>
                    <a:cubicBezTo>
                      <a:pt x="22060" y="140964"/>
                      <a:pt x="18791" y="130174"/>
                      <a:pt x="27112" y="126493"/>
                    </a:cubicBezTo>
                    <a:cubicBezTo>
                      <a:pt x="40165" y="123133"/>
                      <a:pt x="53607" y="127271"/>
                      <a:pt x="66774" y="127773"/>
                    </a:cubicBezTo>
                    <a:cubicBezTo>
                      <a:pt x="76581" y="129031"/>
                      <a:pt x="86845" y="126676"/>
                      <a:pt x="92926" y="118378"/>
                    </a:cubicBezTo>
                    <a:cubicBezTo>
                      <a:pt x="86754" y="112846"/>
                      <a:pt x="80284" y="107702"/>
                      <a:pt x="74295" y="102033"/>
                    </a:cubicBezTo>
                    <a:cubicBezTo>
                      <a:pt x="74387" y="97690"/>
                      <a:pt x="75484" y="93003"/>
                      <a:pt x="73015" y="89117"/>
                    </a:cubicBezTo>
                    <a:cubicBezTo>
                      <a:pt x="70317" y="83014"/>
                      <a:pt x="64557" y="76453"/>
                      <a:pt x="68077" y="69503"/>
                    </a:cubicBezTo>
                    <a:cubicBezTo>
                      <a:pt x="72626" y="60702"/>
                      <a:pt x="83896" y="58782"/>
                      <a:pt x="92857" y="57822"/>
                    </a:cubicBezTo>
                    <a:cubicBezTo>
                      <a:pt x="142258" y="60291"/>
                      <a:pt x="190561" y="72041"/>
                      <a:pt x="239504" y="78350"/>
                    </a:cubicBezTo>
                    <a:cubicBezTo>
                      <a:pt x="293934" y="84225"/>
                      <a:pt x="348249" y="91175"/>
                      <a:pt x="402610" y="97621"/>
                    </a:cubicBezTo>
                    <a:cubicBezTo>
                      <a:pt x="415641" y="99221"/>
                      <a:pt x="428557" y="96044"/>
                      <a:pt x="441587" y="95769"/>
                    </a:cubicBezTo>
                    <a:cubicBezTo>
                      <a:pt x="455806" y="95404"/>
                      <a:pt x="469636" y="91792"/>
                      <a:pt x="483695" y="89757"/>
                    </a:cubicBezTo>
                    <a:cubicBezTo>
                      <a:pt x="509595" y="85048"/>
                      <a:pt x="535838" y="82648"/>
                      <a:pt x="561876" y="78624"/>
                    </a:cubicBezTo>
                    <a:cubicBezTo>
                      <a:pt x="632376" y="66966"/>
                      <a:pt x="701116" y="47100"/>
                      <a:pt x="770588" y="30710"/>
                    </a:cubicBezTo>
                    <a:cubicBezTo>
                      <a:pt x="769536" y="29933"/>
                      <a:pt x="767433" y="28378"/>
                      <a:pt x="766382" y="27578"/>
                    </a:cubicBezTo>
                    <a:cubicBezTo>
                      <a:pt x="819440" y="17428"/>
                      <a:pt x="872589" y="7118"/>
                      <a:pt x="926470" y="2478"/>
                    </a:cubicBezTo>
                    <a:close/>
                  </a:path>
                </a:pathLst>
              </a:custGeom>
              <a:solidFill>
                <a:srgbClr val="50B9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2812D329-B19D-6859-C691-594E879CF124}"/>
                </a:ext>
              </a:extLst>
            </p:cNvPr>
            <p:cNvSpPr/>
            <p:nvPr/>
          </p:nvSpPr>
          <p:spPr>
            <a:xfrm>
              <a:off x="9621297" y="2636142"/>
              <a:ext cx="57138" cy="110798"/>
            </a:xfrm>
            <a:custGeom>
              <a:avLst/>
              <a:gdLst>
                <a:gd name="connsiteX0" fmla="*/ 517962 w 546251"/>
                <a:gd name="connsiteY0" fmla="*/ 84 h 1059242"/>
                <a:gd name="connsiteX1" fmla="*/ 538193 w 546251"/>
                <a:gd name="connsiteY1" fmla="*/ 3650 h 1059242"/>
                <a:gd name="connsiteX2" fmla="*/ 545051 w 546251"/>
                <a:gd name="connsiteY2" fmla="*/ 22510 h 1059242"/>
                <a:gd name="connsiteX3" fmla="*/ 508544 w 546251"/>
                <a:gd name="connsiteY3" fmla="*/ 70767 h 1059242"/>
                <a:gd name="connsiteX4" fmla="*/ 508064 w 546251"/>
                <a:gd name="connsiteY4" fmla="*/ 91615 h 1059242"/>
                <a:gd name="connsiteX5" fmla="*/ 515264 w 546251"/>
                <a:gd name="connsiteY5" fmla="*/ 132169 h 1059242"/>
                <a:gd name="connsiteX6" fmla="*/ 511996 w 546251"/>
                <a:gd name="connsiteY6" fmla="*/ 165750 h 1059242"/>
                <a:gd name="connsiteX7" fmla="*/ 490004 w 546251"/>
                <a:gd name="connsiteY7" fmla="*/ 202601 h 1059242"/>
                <a:gd name="connsiteX8" fmla="*/ 483901 w 546251"/>
                <a:gd name="connsiteY8" fmla="*/ 219951 h 1059242"/>
                <a:gd name="connsiteX9" fmla="*/ 466458 w 546251"/>
                <a:gd name="connsiteY9" fmla="*/ 241371 h 1059242"/>
                <a:gd name="connsiteX10" fmla="*/ 440398 w 546251"/>
                <a:gd name="connsiteY10" fmla="*/ 265580 h 1059242"/>
                <a:gd name="connsiteX11" fmla="*/ 426682 w 546251"/>
                <a:gd name="connsiteY11" fmla="*/ 292875 h 1059242"/>
                <a:gd name="connsiteX12" fmla="*/ 443324 w 546251"/>
                <a:gd name="connsiteY12" fmla="*/ 348425 h 1059242"/>
                <a:gd name="connsiteX13" fmla="*/ 466481 w 546251"/>
                <a:gd name="connsiteY13" fmla="*/ 371125 h 1059242"/>
                <a:gd name="connsiteX14" fmla="*/ 471373 w 546251"/>
                <a:gd name="connsiteY14" fmla="*/ 388590 h 1059242"/>
                <a:gd name="connsiteX15" fmla="*/ 476014 w 546251"/>
                <a:gd name="connsiteY15" fmla="*/ 421782 h 1059242"/>
                <a:gd name="connsiteX16" fmla="*/ 488793 w 546251"/>
                <a:gd name="connsiteY16" fmla="*/ 484236 h 1059242"/>
                <a:gd name="connsiteX17" fmla="*/ 493136 w 546251"/>
                <a:gd name="connsiteY17" fmla="*/ 507416 h 1059242"/>
                <a:gd name="connsiteX18" fmla="*/ 500611 w 546251"/>
                <a:gd name="connsiteY18" fmla="*/ 531739 h 1059242"/>
                <a:gd name="connsiteX19" fmla="*/ 494142 w 546251"/>
                <a:gd name="connsiteY19" fmla="*/ 534802 h 1059242"/>
                <a:gd name="connsiteX20" fmla="*/ 487192 w 546251"/>
                <a:gd name="connsiteY20" fmla="*/ 513314 h 1059242"/>
                <a:gd name="connsiteX21" fmla="*/ 482575 w 546251"/>
                <a:gd name="connsiteY21" fmla="*/ 487162 h 1059242"/>
                <a:gd name="connsiteX22" fmla="*/ 468584 w 546251"/>
                <a:gd name="connsiteY22" fmla="*/ 420639 h 1059242"/>
                <a:gd name="connsiteX23" fmla="*/ 464104 w 546251"/>
                <a:gd name="connsiteY23" fmla="*/ 381777 h 1059242"/>
                <a:gd name="connsiteX24" fmla="*/ 452720 w 546251"/>
                <a:gd name="connsiteY24" fmla="*/ 368656 h 1059242"/>
                <a:gd name="connsiteX25" fmla="*/ 428305 w 546251"/>
                <a:gd name="connsiteY25" fmla="*/ 335920 h 1059242"/>
                <a:gd name="connsiteX26" fmla="*/ 418932 w 546251"/>
                <a:gd name="connsiteY26" fmla="*/ 283411 h 1059242"/>
                <a:gd name="connsiteX27" fmla="*/ 424830 w 546251"/>
                <a:gd name="connsiteY27" fmla="*/ 270495 h 1059242"/>
                <a:gd name="connsiteX28" fmla="*/ 448673 w 546251"/>
                <a:gd name="connsiteY28" fmla="*/ 250972 h 1059242"/>
                <a:gd name="connsiteX29" fmla="*/ 468607 w 546251"/>
                <a:gd name="connsiteY29" fmla="*/ 225163 h 1059242"/>
                <a:gd name="connsiteX30" fmla="*/ 479466 w 546251"/>
                <a:gd name="connsiteY30" fmla="*/ 209253 h 1059242"/>
                <a:gd name="connsiteX31" fmla="*/ 506715 w 546251"/>
                <a:gd name="connsiteY31" fmla="*/ 158389 h 1059242"/>
                <a:gd name="connsiteX32" fmla="*/ 506212 w 546251"/>
                <a:gd name="connsiteY32" fmla="*/ 125722 h 1059242"/>
                <a:gd name="connsiteX33" fmla="*/ 501046 w 546251"/>
                <a:gd name="connsiteY33" fmla="*/ 93947 h 1059242"/>
                <a:gd name="connsiteX34" fmla="*/ 503149 w 546251"/>
                <a:gd name="connsiteY34" fmla="*/ 65418 h 1059242"/>
                <a:gd name="connsiteX35" fmla="*/ 539862 w 546251"/>
                <a:gd name="connsiteY35" fmla="*/ 13160 h 1059242"/>
                <a:gd name="connsiteX36" fmla="*/ 519677 w 546251"/>
                <a:gd name="connsiteY36" fmla="*/ 7582 h 1059242"/>
                <a:gd name="connsiteX37" fmla="*/ 485615 w 546251"/>
                <a:gd name="connsiteY37" fmla="*/ 16315 h 1059242"/>
                <a:gd name="connsiteX38" fmla="*/ 469224 w 546251"/>
                <a:gd name="connsiteY38" fmla="*/ 22487 h 1059242"/>
                <a:gd name="connsiteX39" fmla="*/ 428899 w 546251"/>
                <a:gd name="connsiteY39" fmla="*/ 55451 h 1059242"/>
                <a:gd name="connsiteX40" fmla="*/ 418132 w 546251"/>
                <a:gd name="connsiteY40" fmla="*/ 72687 h 1059242"/>
                <a:gd name="connsiteX41" fmla="*/ 424762 w 546251"/>
                <a:gd name="connsiteY41" fmla="*/ 99502 h 1059242"/>
                <a:gd name="connsiteX42" fmla="*/ 403433 w 546251"/>
                <a:gd name="connsiteY42" fmla="*/ 128100 h 1059242"/>
                <a:gd name="connsiteX43" fmla="*/ 365989 w 546251"/>
                <a:gd name="connsiteY43" fmla="*/ 161498 h 1059242"/>
                <a:gd name="connsiteX44" fmla="*/ 344432 w 546251"/>
                <a:gd name="connsiteY44" fmla="*/ 210967 h 1059242"/>
                <a:gd name="connsiteX45" fmla="*/ 324932 w 546251"/>
                <a:gd name="connsiteY45" fmla="*/ 250264 h 1059242"/>
                <a:gd name="connsiteX46" fmla="*/ 311902 w 546251"/>
                <a:gd name="connsiteY46" fmla="*/ 287983 h 1059242"/>
                <a:gd name="connsiteX47" fmla="*/ 284904 w 546251"/>
                <a:gd name="connsiteY47" fmla="*/ 327393 h 1059242"/>
                <a:gd name="connsiteX48" fmla="*/ 256078 w 546251"/>
                <a:gd name="connsiteY48" fmla="*/ 364838 h 1059242"/>
                <a:gd name="connsiteX49" fmla="*/ 226314 w 546251"/>
                <a:gd name="connsiteY49" fmla="*/ 389755 h 1059242"/>
                <a:gd name="connsiteX50" fmla="*/ 214701 w 546251"/>
                <a:gd name="connsiteY50" fmla="*/ 413256 h 1059242"/>
                <a:gd name="connsiteX51" fmla="*/ 199842 w 546251"/>
                <a:gd name="connsiteY51" fmla="*/ 445740 h 1059242"/>
                <a:gd name="connsiteX52" fmla="*/ 172433 w 546251"/>
                <a:gd name="connsiteY52" fmla="*/ 506867 h 1059242"/>
                <a:gd name="connsiteX53" fmla="*/ 143812 w 546251"/>
                <a:gd name="connsiteY53" fmla="*/ 570304 h 1059242"/>
                <a:gd name="connsiteX54" fmla="*/ 129251 w 546251"/>
                <a:gd name="connsiteY54" fmla="*/ 628940 h 1059242"/>
                <a:gd name="connsiteX55" fmla="*/ 130988 w 546251"/>
                <a:gd name="connsiteY55" fmla="*/ 674271 h 1059242"/>
                <a:gd name="connsiteX56" fmla="*/ 128130 w 546251"/>
                <a:gd name="connsiteY56" fmla="*/ 740542 h 1059242"/>
                <a:gd name="connsiteX57" fmla="*/ 110642 w 546251"/>
                <a:gd name="connsiteY57" fmla="*/ 813831 h 1059242"/>
                <a:gd name="connsiteX58" fmla="*/ 93680 w 546251"/>
                <a:gd name="connsiteY58" fmla="*/ 875142 h 1059242"/>
                <a:gd name="connsiteX59" fmla="*/ 84948 w 546251"/>
                <a:gd name="connsiteY59" fmla="*/ 916724 h 1059242"/>
                <a:gd name="connsiteX60" fmla="*/ 72649 w 546251"/>
                <a:gd name="connsiteY60" fmla="*/ 955632 h 1059242"/>
                <a:gd name="connsiteX61" fmla="*/ 61196 w 546251"/>
                <a:gd name="connsiteY61" fmla="*/ 986013 h 1059242"/>
                <a:gd name="connsiteX62" fmla="*/ 27798 w 546251"/>
                <a:gd name="connsiteY62" fmla="*/ 1027847 h 1059242"/>
                <a:gd name="connsiteX63" fmla="*/ 9418 w 546251"/>
                <a:gd name="connsiteY63" fmla="*/ 1056307 h 1059242"/>
                <a:gd name="connsiteX64" fmla="*/ 12390 w 546251"/>
                <a:gd name="connsiteY64" fmla="*/ 1056353 h 1059242"/>
                <a:gd name="connsiteX65" fmla="*/ 0 w 546251"/>
                <a:gd name="connsiteY65" fmla="*/ 1057702 h 1059242"/>
                <a:gd name="connsiteX66" fmla="*/ 663 w 546251"/>
                <a:gd name="connsiteY66" fmla="*/ 1055462 h 1059242"/>
                <a:gd name="connsiteX67" fmla="*/ 5509 w 546251"/>
                <a:gd name="connsiteY67" fmla="*/ 1054730 h 1059242"/>
                <a:gd name="connsiteX68" fmla="*/ 31798 w 546251"/>
                <a:gd name="connsiteY68" fmla="*/ 1013605 h 1059242"/>
                <a:gd name="connsiteX69" fmla="*/ 54247 w 546251"/>
                <a:gd name="connsiteY69" fmla="*/ 986059 h 1059242"/>
                <a:gd name="connsiteX70" fmla="*/ 65997 w 546251"/>
                <a:gd name="connsiteY70" fmla="*/ 957506 h 1059242"/>
                <a:gd name="connsiteX71" fmla="*/ 80010 w 546251"/>
                <a:gd name="connsiteY71" fmla="*/ 907626 h 1059242"/>
                <a:gd name="connsiteX72" fmla="*/ 94092 w 546251"/>
                <a:gd name="connsiteY72" fmla="*/ 840783 h 1059242"/>
                <a:gd name="connsiteX73" fmla="*/ 14562 w 546251"/>
                <a:gd name="connsiteY73" fmla="*/ 934944 h 1059242"/>
                <a:gd name="connsiteX74" fmla="*/ 1715 w 546251"/>
                <a:gd name="connsiteY74" fmla="*/ 938167 h 1059242"/>
                <a:gd name="connsiteX75" fmla="*/ 8138 w 546251"/>
                <a:gd name="connsiteY75" fmla="*/ 921411 h 1059242"/>
                <a:gd name="connsiteX76" fmla="*/ 82708 w 546251"/>
                <a:gd name="connsiteY76" fmla="*/ 829079 h 1059242"/>
                <a:gd name="connsiteX77" fmla="*/ 98069 w 546251"/>
                <a:gd name="connsiteY77" fmla="*/ 765711 h 1059242"/>
                <a:gd name="connsiteX78" fmla="*/ 106139 w 546251"/>
                <a:gd name="connsiteY78" fmla="*/ 697131 h 1059242"/>
                <a:gd name="connsiteX79" fmla="*/ 114140 w 546251"/>
                <a:gd name="connsiteY79" fmla="*/ 765185 h 1059242"/>
                <a:gd name="connsiteX80" fmla="*/ 118278 w 546251"/>
                <a:gd name="connsiteY80" fmla="*/ 719877 h 1059242"/>
                <a:gd name="connsiteX81" fmla="*/ 118872 w 546251"/>
                <a:gd name="connsiteY81" fmla="*/ 676694 h 1059242"/>
                <a:gd name="connsiteX82" fmla="*/ 116975 w 546251"/>
                <a:gd name="connsiteY82" fmla="*/ 623888 h 1059242"/>
                <a:gd name="connsiteX83" fmla="*/ 135468 w 546251"/>
                <a:gd name="connsiteY83" fmla="*/ 562074 h 1059242"/>
                <a:gd name="connsiteX84" fmla="*/ 159014 w 546251"/>
                <a:gd name="connsiteY84" fmla="*/ 509839 h 1059242"/>
                <a:gd name="connsiteX85" fmla="*/ 193922 w 546251"/>
                <a:gd name="connsiteY85" fmla="*/ 433007 h 1059242"/>
                <a:gd name="connsiteX86" fmla="*/ 217742 w 546251"/>
                <a:gd name="connsiteY86" fmla="*/ 385961 h 1059242"/>
                <a:gd name="connsiteX87" fmla="*/ 261587 w 546251"/>
                <a:gd name="connsiteY87" fmla="*/ 345156 h 1059242"/>
                <a:gd name="connsiteX88" fmla="*/ 284447 w 546251"/>
                <a:gd name="connsiteY88" fmla="*/ 313174 h 1059242"/>
                <a:gd name="connsiteX89" fmla="*/ 300243 w 546251"/>
                <a:gd name="connsiteY89" fmla="*/ 292463 h 1059242"/>
                <a:gd name="connsiteX90" fmla="*/ 310073 w 546251"/>
                <a:gd name="connsiteY90" fmla="*/ 267203 h 1059242"/>
                <a:gd name="connsiteX91" fmla="*/ 323949 w 546251"/>
                <a:gd name="connsiteY91" fmla="*/ 231496 h 1059242"/>
                <a:gd name="connsiteX92" fmla="*/ 355793 w 546251"/>
                <a:gd name="connsiteY92" fmla="*/ 167922 h 1059242"/>
                <a:gd name="connsiteX93" fmla="*/ 381831 w 546251"/>
                <a:gd name="connsiteY93" fmla="*/ 133975 h 1059242"/>
                <a:gd name="connsiteX94" fmla="*/ 409674 w 546251"/>
                <a:gd name="connsiteY94" fmla="*/ 109515 h 1059242"/>
                <a:gd name="connsiteX95" fmla="*/ 417538 w 546251"/>
                <a:gd name="connsiteY95" fmla="*/ 93581 h 1059242"/>
                <a:gd name="connsiteX96" fmla="*/ 411206 w 546251"/>
                <a:gd name="connsiteY96" fmla="*/ 75110 h 1059242"/>
                <a:gd name="connsiteX97" fmla="*/ 417515 w 546251"/>
                <a:gd name="connsiteY97" fmla="*/ 57531 h 1059242"/>
                <a:gd name="connsiteX98" fmla="*/ 437540 w 546251"/>
                <a:gd name="connsiteY98" fmla="*/ 36088 h 1059242"/>
                <a:gd name="connsiteX99" fmla="*/ 466298 w 546251"/>
                <a:gd name="connsiteY99" fmla="*/ 14829 h 1059242"/>
                <a:gd name="connsiteX100" fmla="*/ 483123 w 546251"/>
                <a:gd name="connsiteY100" fmla="*/ 8611 h 1059242"/>
                <a:gd name="connsiteX101" fmla="*/ 517962 w 546251"/>
                <a:gd name="connsiteY101" fmla="*/ 84 h 105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46251" h="1059242">
                  <a:moveTo>
                    <a:pt x="517962" y="84"/>
                  </a:moveTo>
                  <a:cubicBezTo>
                    <a:pt x="524888" y="-419"/>
                    <a:pt x="531655" y="1410"/>
                    <a:pt x="538193" y="3650"/>
                  </a:cubicBezTo>
                  <a:cubicBezTo>
                    <a:pt x="544937" y="7239"/>
                    <a:pt x="548183" y="15332"/>
                    <a:pt x="545051" y="22510"/>
                  </a:cubicBezTo>
                  <a:cubicBezTo>
                    <a:pt x="537873" y="41781"/>
                    <a:pt x="521162" y="55154"/>
                    <a:pt x="508544" y="70767"/>
                  </a:cubicBezTo>
                  <a:cubicBezTo>
                    <a:pt x="504977" y="77076"/>
                    <a:pt x="507104" y="84826"/>
                    <a:pt x="508064" y="91615"/>
                  </a:cubicBezTo>
                  <a:cubicBezTo>
                    <a:pt x="511401" y="104966"/>
                    <a:pt x="511653" y="118864"/>
                    <a:pt x="515264" y="132169"/>
                  </a:cubicBezTo>
                  <a:cubicBezTo>
                    <a:pt x="517985" y="143233"/>
                    <a:pt x="518556" y="155875"/>
                    <a:pt x="511996" y="165750"/>
                  </a:cubicBezTo>
                  <a:cubicBezTo>
                    <a:pt x="504223" y="177752"/>
                    <a:pt x="496016" y="189570"/>
                    <a:pt x="490004" y="202601"/>
                  </a:cubicBezTo>
                  <a:cubicBezTo>
                    <a:pt x="487855" y="208339"/>
                    <a:pt x="487947" y="215036"/>
                    <a:pt x="483901" y="219951"/>
                  </a:cubicBezTo>
                  <a:cubicBezTo>
                    <a:pt x="478163" y="227175"/>
                    <a:pt x="470962" y="233210"/>
                    <a:pt x="466458" y="241371"/>
                  </a:cubicBezTo>
                  <a:cubicBezTo>
                    <a:pt x="460423" y="251887"/>
                    <a:pt x="450662" y="259499"/>
                    <a:pt x="440398" y="265580"/>
                  </a:cubicBezTo>
                  <a:cubicBezTo>
                    <a:pt x="431094" y="270792"/>
                    <a:pt x="423230" y="281902"/>
                    <a:pt x="426682" y="292875"/>
                  </a:cubicBezTo>
                  <a:cubicBezTo>
                    <a:pt x="428122" y="312283"/>
                    <a:pt x="431688" y="332263"/>
                    <a:pt x="443324" y="348425"/>
                  </a:cubicBezTo>
                  <a:cubicBezTo>
                    <a:pt x="448216" y="358643"/>
                    <a:pt x="458709" y="363581"/>
                    <a:pt x="466481" y="371125"/>
                  </a:cubicBezTo>
                  <a:cubicBezTo>
                    <a:pt x="471488" y="375491"/>
                    <a:pt x="471099" y="382509"/>
                    <a:pt x="471373" y="388590"/>
                  </a:cubicBezTo>
                  <a:cubicBezTo>
                    <a:pt x="471419" y="399791"/>
                    <a:pt x="472562" y="411061"/>
                    <a:pt x="476014" y="421782"/>
                  </a:cubicBezTo>
                  <a:cubicBezTo>
                    <a:pt x="482552" y="442105"/>
                    <a:pt x="480037" y="464485"/>
                    <a:pt x="488793" y="484236"/>
                  </a:cubicBezTo>
                  <a:cubicBezTo>
                    <a:pt x="491970" y="491505"/>
                    <a:pt x="492427" y="499575"/>
                    <a:pt x="493136" y="507416"/>
                  </a:cubicBezTo>
                  <a:cubicBezTo>
                    <a:pt x="493479" y="516057"/>
                    <a:pt x="498394" y="523509"/>
                    <a:pt x="500611" y="531739"/>
                  </a:cubicBezTo>
                  <a:cubicBezTo>
                    <a:pt x="499011" y="532493"/>
                    <a:pt x="495765" y="534025"/>
                    <a:pt x="494142" y="534802"/>
                  </a:cubicBezTo>
                  <a:cubicBezTo>
                    <a:pt x="493159" y="527236"/>
                    <a:pt x="489341" y="520515"/>
                    <a:pt x="487192" y="513314"/>
                  </a:cubicBezTo>
                  <a:cubicBezTo>
                    <a:pt x="485615" y="504604"/>
                    <a:pt x="486210" y="495414"/>
                    <a:pt x="482575" y="487162"/>
                  </a:cubicBezTo>
                  <a:cubicBezTo>
                    <a:pt x="473065" y="466154"/>
                    <a:pt x="475923" y="442242"/>
                    <a:pt x="468584" y="420639"/>
                  </a:cubicBezTo>
                  <a:cubicBezTo>
                    <a:pt x="464584" y="408066"/>
                    <a:pt x="464675" y="394785"/>
                    <a:pt x="464104" y="381777"/>
                  </a:cubicBezTo>
                  <a:cubicBezTo>
                    <a:pt x="463944" y="375285"/>
                    <a:pt x="457017" y="372290"/>
                    <a:pt x="452720" y="368656"/>
                  </a:cubicBezTo>
                  <a:cubicBezTo>
                    <a:pt x="440764" y="361135"/>
                    <a:pt x="434752" y="347853"/>
                    <a:pt x="428305" y="335920"/>
                  </a:cubicBezTo>
                  <a:cubicBezTo>
                    <a:pt x="421790" y="319187"/>
                    <a:pt x="421104" y="301013"/>
                    <a:pt x="418932" y="283411"/>
                  </a:cubicBezTo>
                  <a:cubicBezTo>
                    <a:pt x="420053" y="278770"/>
                    <a:pt x="422430" y="274564"/>
                    <a:pt x="424830" y="270495"/>
                  </a:cubicBezTo>
                  <a:cubicBezTo>
                    <a:pt x="430157" y="261237"/>
                    <a:pt x="440969" y="257785"/>
                    <a:pt x="448673" y="250972"/>
                  </a:cubicBezTo>
                  <a:cubicBezTo>
                    <a:pt x="457566" y="244252"/>
                    <a:pt x="461269" y="233233"/>
                    <a:pt x="468607" y="225163"/>
                  </a:cubicBezTo>
                  <a:cubicBezTo>
                    <a:pt x="472791" y="220294"/>
                    <a:pt x="477980" y="215791"/>
                    <a:pt x="479466" y="209253"/>
                  </a:cubicBezTo>
                  <a:cubicBezTo>
                    <a:pt x="483969" y="190142"/>
                    <a:pt x="498097" y="175557"/>
                    <a:pt x="506715" y="158389"/>
                  </a:cubicBezTo>
                  <a:cubicBezTo>
                    <a:pt x="512270" y="148034"/>
                    <a:pt x="508109" y="136444"/>
                    <a:pt x="506212" y="125722"/>
                  </a:cubicBezTo>
                  <a:cubicBezTo>
                    <a:pt x="504383" y="115138"/>
                    <a:pt x="503423" y="104417"/>
                    <a:pt x="501046" y="93947"/>
                  </a:cubicBezTo>
                  <a:cubicBezTo>
                    <a:pt x="499240" y="84574"/>
                    <a:pt x="496885" y="73670"/>
                    <a:pt x="503149" y="65418"/>
                  </a:cubicBezTo>
                  <a:cubicBezTo>
                    <a:pt x="516499" y="49050"/>
                    <a:pt x="535701" y="35060"/>
                    <a:pt x="539862" y="13160"/>
                  </a:cubicBezTo>
                  <a:cubicBezTo>
                    <a:pt x="533484" y="10302"/>
                    <a:pt x="526855" y="6988"/>
                    <a:pt x="519677" y="7582"/>
                  </a:cubicBezTo>
                  <a:cubicBezTo>
                    <a:pt x="507812" y="8222"/>
                    <a:pt x="497434" y="15263"/>
                    <a:pt x="485615" y="16315"/>
                  </a:cubicBezTo>
                  <a:cubicBezTo>
                    <a:pt x="479603" y="16749"/>
                    <a:pt x="473568" y="18052"/>
                    <a:pt x="469224" y="22487"/>
                  </a:cubicBezTo>
                  <a:cubicBezTo>
                    <a:pt x="456286" y="34122"/>
                    <a:pt x="439392" y="41186"/>
                    <a:pt x="428899" y="55451"/>
                  </a:cubicBezTo>
                  <a:cubicBezTo>
                    <a:pt x="424465" y="60640"/>
                    <a:pt x="420716" y="66378"/>
                    <a:pt x="418132" y="72687"/>
                  </a:cubicBezTo>
                  <a:cubicBezTo>
                    <a:pt x="422407" y="80871"/>
                    <a:pt x="427596" y="89924"/>
                    <a:pt x="424762" y="99502"/>
                  </a:cubicBezTo>
                  <a:cubicBezTo>
                    <a:pt x="420875" y="111023"/>
                    <a:pt x="411274" y="119230"/>
                    <a:pt x="403433" y="128100"/>
                  </a:cubicBezTo>
                  <a:cubicBezTo>
                    <a:pt x="392392" y="140902"/>
                    <a:pt x="372092" y="144216"/>
                    <a:pt x="365989" y="161498"/>
                  </a:cubicBezTo>
                  <a:cubicBezTo>
                    <a:pt x="361805" y="179101"/>
                    <a:pt x="355062" y="196223"/>
                    <a:pt x="344432" y="210967"/>
                  </a:cubicBezTo>
                  <a:cubicBezTo>
                    <a:pt x="335585" y="222832"/>
                    <a:pt x="331493" y="237188"/>
                    <a:pt x="324932" y="250264"/>
                  </a:cubicBezTo>
                  <a:cubicBezTo>
                    <a:pt x="318600" y="262151"/>
                    <a:pt x="318143" y="276073"/>
                    <a:pt x="311902" y="287983"/>
                  </a:cubicBezTo>
                  <a:cubicBezTo>
                    <a:pt x="306095" y="303185"/>
                    <a:pt x="292997" y="313586"/>
                    <a:pt x="284904" y="327393"/>
                  </a:cubicBezTo>
                  <a:cubicBezTo>
                    <a:pt x="273589" y="338641"/>
                    <a:pt x="268514" y="354620"/>
                    <a:pt x="256078" y="364838"/>
                  </a:cubicBezTo>
                  <a:cubicBezTo>
                    <a:pt x="246659" y="373753"/>
                    <a:pt x="234201" y="379217"/>
                    <a:pt x="226314" y="389755"/>
                  </a:cubicBezTo>
                  <a:cubicBezTo>
                    <a:pt x="220828" y="396705"/>
                    <a:pt x="217719" y="405072"/>
                    <a:pt x="214701" y="413256"/>
                  </a:cubicBezTo>
                  <a:cubicBezTo>
                    <a:pt x="210541" y="424457"/>
                    <a:pt x="203225" y="434218"/>
                    <a:pt x="199842" y="445740"/>
                  </a:cubicBezTo>
                  <a:cubicBezTo>
                    <a:pt x="193327" y="467205"/>
                    <a:pt x="182126" y="486773"/>
                    <a:pt x="172433" y="506867"/>
                  </a:cubicBezTo>
                  <a:cubicBezTo>
                    <a:pt x="161163" y="527213"/>
                    <a:pt x="155219" y="550050"/>
                    <a:pt x="143812" y="570304"/>
                  </a:cubicBezTo>
                  <a:cubicBezTo>
                    <a:pt x="132131" y="587266"/>
                    <a:pt x="127353" y="608526"/>
                    <a:pt x="129251" y="628940"/>
                  </a:cubicBezTo>
                  <a:cubicBezTo>
                    <a:pt x="129959" y="644027"/>
                    <a:pt x="129205" y="659206"/>
                    <a:pt x="130988" y="674271"/>
                  </a:cubicBezTo>
                  <a:cubicBezTo>
                    <a:pt x="133617" y="696400"/>
                    <a:pt x="129205" y="718459"/>
                    <a:pt x="128130" y="740542"/>
                  </a:cubicBezTo>
                  <a:cubicBezTo>
                    <a:pt x="127467" y="766031"/>
                    <a:pt x="115466" y="789143"/>
                    <a:pt x="110642" y="813831"/>
                  </a:cubicBezTo>
                  <a:cubicBezTo>
                    <a:pt x="106642" y="834725"/>
                    <a:pt x="98367" y="854431"/>
                    <a:pt x="93680" y="875142"/>
                  </a:cubicBezTo>
                  <a:cubicBezTo>
                    <a:pt x="90251" y="888904"/>
                    <a:pt x="88080" y="902917"/>
                    <a:pt x="84948" y="916724"/>
                  </a:cubicBezTo>
                  <a:cubicBezTo>
                    <a:pt x="81930" y="930029"/>
                    <a:pt x="76307" y="942533"/>
                    <a:pt x="72649" y="955632"/>
                  </a:cubicBezTo>
                  <a:cubicBezTo>
                    <a:pt x="69677" y="966033"/>
                    <a:pt x="67163" y="976800"/>
                    <a:pt x="61196" y="986013"/>
                  </a:cubicBezTo>
                  <a:cubicBezTo>
                    <a:pt x="51572" y="1001123"/>
                    <a:pt x="37925" y="1013102"/>
                    <a:pt x="27798" y="1027847"/>
                  </a:cubicBezTo>
                  <a:cubicBezTo>
                    <a:pt x="21397" y="1037174"/>
                    <a:pt x="15682" y="1046912"/>
                    <a:pt x="9418" y="1056307"/>
                  </a:cubicBezTo>
                  <a:lnTo>
                    <a:pt x="12390" y="1056353"/>
                  </a:lnTo>
                  <a:cubicBezTo>
                    <a:pt x="8893" y="1058936"/>
                    <a:pt x="3818" y="1060628"/>
                    <a:pt x="0" y="1057702"/>
                  </a:cubicBezTo>
                  <a:lnTo>
                    <a:pt x="663" y="1055462"/>
                  </a:lnTo>
                  <a:cubicBezTo>
                    <a:pt x="1875" y="1055279"/>
                    <a:pt x="4298" y="1054913"/>
                    <a:pt x="5509" y="1054730"/>
                  </a:cubicBezTo>
                  <a:cubicBezTo>
                    <a:pt x="15271" y="1041654"/>
                    <a:pt x="21809" y="1026521"/>
                    <a:pt x="31798" y="1013605"/>
                  </a:cubicBezTo>
                  <a:cubicBezTo>
                    <a:pt x="38633" y="1003889"/>
                    <a:pt x="47938" y="996163"/>
                    <a:pt x="54247" y="986059"/>
                  </a:cubicBezTo>
                  <a:cubicBezTo>
                    <a:pt x="60122" y="977463"/>
                    <a:pt x="63459" y="967519"/>
                    <a:pt x="65997" y="957506"/>
                  </a:cubicBezTo>
                  <a:cubicBezTo>
                    <a:pt x="70272" y="940773"/>
                    <a:pt x="77495" y="924817"/>
                    <a:pt x="80010" y="907626"/>
                  </a:cubicBezTo>
                  <a:cubicBezTo>
                    <a:pt x="83325" y="885086"/>
                    <a:pt x="88217" y="862797"/>
                    <a:pt x="94092" y="840783"/>
                  </a:cubicBezTo>
                  <a:cubicBezTo>
                    <a:pt x="71826" y="875599"/>
                    <a:pt x="41034" y="903557"/>
                    <a:pt x="14562" y="934944"/>
                  </a:cubicBezTo>
                  <a:cubicBezTo>
                    <a:pt x="11590" y="939493"/>
                    <a:pt x="6355" y="938876"/>
                    <a:pt x="1715" y="938167"/>
                  </a:cubicBezTo>
                  <a:cubicBezTo>
                    <a:pt x="1692" y="931903"/>
                    <a:pt x="4023" y="926074"/>
                    <a:pt x="8138" y="921411"/>
                  </a:cubicBezTo>
                  <a:cubicBezTo>
                    <a:pt x="32507" y="890275"/>
                    <a:pt x="63185" y="863895"/>
                    <a:pt x="82708" y="829079"/>
                  </a:cubicBezTo>
                  <a:cubicBezTo>
                    <a:pt x="93612" y="809877"/>
                    <a:pt x="98367" y="787680"/>
                    <a:pt x="98069" y="765711"/>
                  </a:cubicBezTo>
                  <a:cubicBezTo>
                    <a:pt x="97338" y="742577"/>
                    <a:pt x="101430" y="719671"/>
                    <a:pt x="106139" y="697131"/>
                  </a:cubicBezTo>
                  <a:cubicBezTo>
                    <a:pt x="106939" y="720014"/>
                    <a:pt x="112563" y="742348"/>
                    <a:pt x="114140" y="765185"/>
                  </a:cubicBezTo>
                  <a:cubicBezTo>
                    <a:pt x="116678" y="750189"/>
                    <a:pt x="116860" y="734964"/>
                    <a:pt x="118278" y="719877"/>
                  </a:cubicBezTo>
                  <a:cubicBezTo>
                    <a:pt x="119535" y="705521"/>
                    <a:pt x="120175" y="691073"/>
                    <a:pt x="118872" y="676694"/>
                  </a:cubicBezTo>
                  <a:cubicBezTo>
                    <a:pt x="117249" y="659138"/>
                    <a:pt x="118255" y="641467"/>
                    <a:pt x="116975" y="623888"/>
                  </a:cubicBezTo>
                  <a:cubicBezTo>
                    <a:pt x="115672" y="601873"/>
                    <a:pt x="122873" y="579996"/>
                    <a:pt x="135468" y="562074"/>
                  </a:cubicBezTo>
                  <a:cubicBezTo>
                    <a:pt x="144110" y="545043"/>
                    <a:pt x="150145" y="526778"/>
                    <a:pt x="159014" y="509839"/>
                  </a:cubicBezTo>
                  <a:cubicBezTo>
                    <a:pt x="171976" y="484853"/>
                    <a:pt x="185143" y="459821"/>
                    <a:pt x="193922" y="433007"/>
                  </a:cubicBezTo>
                  <a:cubicBezTo>
                    <a:pt x="203728" y="418216"/>
                    <a:pt x="206815" y="400042"/>
                    <a:pt x="217742" y="385961"/>
                  </a:cubicBezTo>
                  <a:cubicBezTo>
                    <a:pt x="229583" y="369433"/>
                    <a:pt x="251734" y="363535"/>
                    <a:pt x="261587" y="345156"/>
                  </a:cubicBezTo>
                  <a:cubicBezTo>
                    <a:pt x="267462" y="333246"/>
                    <a:pt x="277909" y="324650"/>
                    <a:pt x="284447" y="313174"/>
                  </a:cubicBezTo>
                  <a:cubicBezTo>
                    <a:pt x="288996" y="305745"/>
                    <a:pt x="296266" y="300304"/>
                    <a:pt x="300243" y="292463"/>
                  </a:cubicBezTo>
                  <a:cubicBezTo>
                    <a:pt x="304358" y="284417"/>
                    <a:pt x="308016" y="276050"/>
                    <a:pt x="310073" y="267203"/>
                  </a:cubicBezTo>
                  <a:cubicBezTo>
                    <a:pt x="312816" y="254653"/>
                    <a:pt x="319171" y="243337"/>
                    <a:pt x="323949" y="231496"/>
                  </a:cubicBezTo>
                  <a:cubicBezTo>
                    <a:pt x="332819" y="209413"/>
                    <a:pt x="350970" y="191788"/>
                    <a:pt x="355793" y="167922"/>
                  </a:cubicBezTo>
                  <a:cubicBezTo>
                    <a:pt x="358010" y="152994"/>
                    <a:pt x="368869" y="140947"/>
                    <a:pt x="381831" y="133975"/>
                  </a:cubicBezTo>
                  <a:cubicBezTo>
                    <a:pt x="392986" y="128260"/>
                    <a:pt x="401696" y="119002"/>
                    <a:pt x="409674" y="109515"/>
                  </a:cubicBezTo>
                  <a:cubicBezTo>
                    <a:pt x="413378" y="104874"/>
                    <a:pt x="416829" y="99639"/>
                    <a:pt x="417538" y="93581"/>
                  </a:cubicBezTo>
                  <a:cubicBezTo>
                    <a:pt x="416464" y="87089"/>
                    <a:pt x="412874" y="81397"/>
                    <a:pt x="411206" y="75110"/>
                  </a:cubicBezTo>
                  <a:cubicBezTo>
                    <a:pt x="409857" y="68572"/>
                    <a:pt x="413766" y="62515"/>
                    <a:pt x="417515" y="57531"/>
                  </a:cubicBezTo>
                  <a:cubicBezTo>
                    <a:pt x="423619" y="49919"/>
                    <a:pt x="429448" y="41803"/>
                    <a:pt x="437540" y="36088"/>
                  </a:cubicBezTo>
                  <a:cubicBezTo>
                    <a:pt x="447096" y="29002"/>
                    <a:pt x="457132" y="22510"/>
                    <a:pt x="466298" y="14829"/>
                  </a:cubicBezTo>
                  <a:cubicBezTo>
                    <a:pt x="470916" y="10622"/>
                    <a:pt x="477111" y="9434"/>
                    <a:pt x="483123" y="8611"/>
                  </a:cubicBezTo>
                  <a:cubicBezTo>
                    <a:pt x="495079" y="7193"/>
                    <a:pt x="505800" y="450"/>
                    <a:pt x="517962" y="84"/>
                  </a:cubicBezTo>
                  <a:close/>
                </a:path>
              </a:pathLst>
            </a:custGeom>
            <a:solidFill>
              <a:srgbClr val="02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3" name="Gráfico 6">
              <a:extLst>
                <a:ext uri="{FF2B5EF4-FFF2-40B4-BE49-F238E27FC236}">
                  <a16:creationId xmlns:a16="http://schemas.microsoft.com/office/drawing/2014/main" id="{F8BA0CF9-B307-8CDA-CCDE-DB925FC0323B}"/>
                </a:ext>
              </a:extLst>
            </p:cNvPr>
            <p:cNvGrpSpPr/>
            <p:nvPr/>
          </p:nvGrpSpPr>
          <p:grpSpPr>
            <a:xfrm>
              <a:off x="9318252" y="2636927"/>
              <a:ext cx="382136" cy="121250"/>
              <a:chOff x="357182" y="1244359"/>
              <a:chExt cx="3653269" cy="1159163"/>
            </a:xfrm>
            <a:solidFill>
              <a:srgbClr val="8A7349"/>
            </a:solidFill>
          </p:grpSpPr>
          <p:sp>
            <p:nvSpPr>
              <p:cNvPr id="643" name="Forma Livre: Forma 642">
                <a:extLst>
                  <a:ext uri="{FF2B5EF4-FFF2-40B4-BE49-F238E27FC236}">
                    <a16:creationId xmlns:a16="http://schemas.microsoft.com/office/drawing/2014/main" id="{95EAA833-1B8B-6DBB-9EC0-B9BE233B059D}"/>
                  </a:ext>
                </a:extLst>
              </p:cNvPr>
              <p:cNvSpPr/>
              <p:nvPr/>
            </p:nvSpPr>
            <p:spPr>
              <a:xfrm>
                <a:off x="3263744" y="1244359"/>
                <a:ext cx="530443" cy="1048840"/>
              </a:xfrm>
              <a:custGeom>
                <a:avLst/>
                <a:gdLst>
                  <a:gd name="connsiteX0" fmla="*/ 476197 w 530443"/>
                  <a:gd name="connsiteY0" fmla="*/ 8802 h 1048840"/>
                  <a:gd name="connsiteX1" fmla="*/ 510258 w 530443"/>
                  <a:gd name="connsiteY1" fmla="*/ 70 h 1048840"/>
                  <a:gd name="connsiteX2" fmla="*/ 530444 w 530443"/>
                  <a:gd name="connsiteY2" fmla="*/ 5648 h 1048840"/>
                  <a:gd name="connsiteX3" fmla="*/ 493730 w 530443"/>
                  <a:gd name="connsiteY3" fmla="*/ 57906 h 1048840"/>
                  <a:gd name="connsiteX4" fmla="*/ 491627 w 530443"/>
                  <a:gd name="connsiteY4" fmla="*/ 86435 h 1048840"/>
                  <a:gd name="connsiteX5" fmla="*/ 496794 w 530443"/>
                  <a:gd name="connsiteY5" fmla="*/ 118210 h 1048840"/>
                  <a:gd name="connsiteX6" fmla="*/ 497297 w 530443"/>
                  <a:gd name="connsiteY6" fmla="*/ 150877 h 1048840"/>
                  <a:gd name="connsiteX7" fmla="*/ 470047 w 530443"/>
                  <a:gd name="connsiteY7" fmla="*/ 201741 h 1048840"/>
                  <a:gd name="connsiteX8" fmla="*/ 459189 w 530443"/>
                  <a:gd name="connsiteY8" fmla="*/ 217651 h 1048840"/>
                  <a:gd name="connsiteX9" fmla="*/ 439255 w 530443"/>
                  <a:gd name="connsiteY9" fmla="*/ 243460 h 1048840"/>
                  <a:gd name="connsiteX10" fmla="*/ 415412 w 530443"/>
                  <a:gd name="connsiteY10" fmla="*/ 262983 h 1048840"/>
                  <a:gd name="connsiteX11" fmla="*/ 409514 w 530443"/>
                  <a:gd name="connsiteY11" fmla="*/ 275899 h 1048840"/>
                  <a:gd name="connsiteX12" fmla="*/ 418887 w 530443"/>
                  <a:gd name="connsiteY12" fmla="*/ 328408 h 1048840"/>
                  <a:gd name="connsiteX13" fmla="*/ 443301 w 530443"/>
                  <a:gd name="connsiteY13" fmla="*/ 361144 h 1048840"/>
                  <a:gd name="connsiteX14" fmla="*/ 454685 w 530443"/>
                  <a:gd name="connsiteY14" fmla="*/ 374265 h 1048840"/>
                  <a:gd name="connsiteX15" fmla="*/ 459166 w 530443"/>
                  <a:gd name="connsiteY15" fmla="*/ 413127 h 1048840"/>
                  <a:gd name="connsiteX16" fmla="*/ 473156 w 530443"/>
                  <a:gd name="connsiteY16" fmla="*/ 479650 h 1048840"/>
                  <a:gd name="connsiteX17" fmla="*/ 477774 w 530443"/>
                  <a:gd name="connsiteY17" fmla="*/ 505802 h 1048840"/>
                  <a:gd name="connsiteX18" fmla="*/ 484724 w 530443"/>
                  <a:gd name="connsiteY18" fmla="*/ 527290 h 1048840"/>
                  <a:gd name="connsiteX19" fmla="*/ 485021 w 530443"/>
                  <a:gd name="connsiteY19" fmla="*/ 528730 h 1048840"/>
                  <a:gd name="connsiteX20" fmla="*/ 231869 w 530443"/>
                  <a:gd name="connsiteY20" fmla="*/ 783711 h 1048840"/>
                  <a:gd name="connsiteX21" fmla="*/ 122370 w 530443"/>
                  <a:gd name="connsiteY21" fmla="*/ 962042 h 1048840"/>
                  <a:gd name="connsiteX22" fmla="*/ 48555 w 530443"/>
                  <a:gd name="connsiteY22" fmla="*/ 1027855 h 1048840"/>
                  <a:gd name="connsiteX23" fmla="*/ 2972 w 530443"/>
                  <a:gd name="connsiteY23" fmla="*/ 1048841 h 1048840"/>
                  <a:gd name="connsiteX24" fmla="*/ 0 w 530443"/>
                  <a:gd name="connsiteY24" fmla="*/ 1048795 h 1048840"/>
                  <a:gd name="connsiteX25" fmla="*/ 18380 w 530443"/>
                  <a:gd name="connsiteY25" fmla="*/ 1020335 h 1048840"/>
                  <a:gd name="connsiteX26" fmla="*/ 51778 w 530443"/>
                  <a:gd name="connsiteY26" fmla="*/ 978501 h 1048840"/>
                  <a:gd name="connsiteX27" fmla="*/ 63231 w 530443"/>
                  <a:gd name="connsiteY27" fmla="*/ 948120 h 1048840"/>
                  <a:gd name="connsiteX28" fmla="*/ 75530 w 530443"/>
                  <a:gd name="connsiteY28" fmla="*/ 909212 h 1048840"/>
                  <a:gd name="connsiteX29" fmla="*/ 84262 w 530443"/>
                  <a:gd name="connsiteY29" fmla="*/ 867630 h 1048840"/>
                  <a:gd name="connsiteX30" fmla="*/ 101224 w 530443"/>
                  <a:gd name="connsiteY30" fmla="*/ 806319 h 1048840"/>
                  <a:gd name="connsiteX31" fmla="*/ 118712 w 530443"/>
                  <a:gd name="connsiteY31" fmla="*/ 733030 h 1048840"/>
                  <a:gd name="connsiteX32" fmla="*/ 121570 w 530443"/>
                  <a:gd name="connsiteY32" fmla="*/ 666759 h 1048840"/>
                  <a:gd name="connsiteX33" fmla="*/ 119832 w 530443"/>
                  <a:gd name="connsiteY33" fmla="*/ 621428 h 1048840"/>
                  <a:gd name="connsiteX34" fmla="*/ 134394 w 530443"/>
                  <a:gd name="connsiteY34" fmla="*/ 562792 h 1048840"/>
                  <a:gd name="connsiteX35" fmla="*/ 163015 w 530443"/>
                  <a:gd name="connsiteY35" fmla="*/ 499355 h 1048840"/>
                  <a:gd name="connsiteX36" fmla="*/ 190424 w 530443"/>
                  <a:gd name="connsiteY36" fmla="*/ 438227 h 1048840"/>
                  <a:gd name="connsiteX37" fmla="*/ 205283 w 530443"/>
                  <a:gd name="connsiteY37" fmla="*/ 405743 h 1048840"/>
                  <a:gd name="connsiteX38" fmla="*/ 216896 w 530443"/>
                  <a:gd name="connsiteY38" fmla="*/ 382243 h 1048840"/>
                  <a:gd name="connsiteX39" fmla="*/ 246659 w 530443"/>
                  <a:gd name="connsiteY39" fmla="*/ 357326 h 1048840"/>
                  <a:gd name="connsiteX40" fmla="*/ 275486 w 530443"/>
                  <a:gd name="connsiteY40" fmla="*/ 319881 h 1048840"/>
                  <a:gd name="connsiteX41" fmla="*/ 302484 w 530443"/>
                  <a:gd name="connsiteY41" fmla="*/ 280471 h 1048840"/>
                  <a:gd name="connsiteX42" fmla="*/ 315514 w 530443"/>
                  <a:gd name="connsiteY42" fmla="*/ 242752 h 1048840"/>
                  <a:gd name="connsiteX43" fmla="*/ 335013 w 530443"/>
                  <a:gd name="connsiteY43" fmla="*/ 203455 h 1048840"/>
                  <a:gd name="connsiteX44" fmla="*/ 356570 w 530443"/>
                  <a:gd name="connsiteY44" fmla="*/ 153986 h 1048840"/>
                  <a:gd name="connsiteX45" fmla="*/ 394015 w 530443"/>
                  <a:gd name="connsiteY45" fmla="*/ 120588 h 1048840"/>
                  <a:gd name="connsiteX46" fmla="*/ 415344 w 530443"/>
                  <a:gd name="connsiteY46" fmla="*/ 91990 h 1048840"/>
                  <a:gd name="connsiteX47" fmla="*/ 408714 w 530443"/>
                  <a:gd name="connsiteY47" fmla="*/ 65175 h 1048840"/>
                  <a:gd name="connsiteX48" fmla="*/ 419481 w 530443"/>
                  <a:gd name="connsiteY48" fmla="*/ 47939 h 1048840"/>
                  <a:gd name="connsiteX49" fmla="*/ 459806 w 530443"/>
                  <a:gd name="connsiteY49" fmla="*/ 14975 h 1048840"/>
                  <a:gd name="connsiteX50" fmla="*/ 476197 w 530443"/>
                  <a:gd name="connsiteY50" fmla="*/ 8802 h 104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0443" h="1048840">
                    <a:moveTo>
                      <a:pt x="476197" y="8802"/>
                    </a:moveTo>
                    <a:cubicBezTo>
                      <a:pt x="488015" y="7751"/>
                      <a:pt x="498394" y="710"/>
                      <a:pt x="510258" y="70"/>
                    </a:cubicBezTo>
                    <a:cubicBezTo>
                      <a:pt x="517436" y="-525"/>
                      <a:pt x="524066" y="2790"/>
                      <a:pt x="530444" y="5648"/>
                    </a:cubicBezTo>
                    <a:cubicBezTo>
                      <a:pt x="526283" y="27548"/>
                      <a:pt x="507081" y="41538"/>
                      <a:pt x="493730" y="57906"/>
                    </a:cubicBezTo>
                    <a:cubicBezTo>
                      <a:pt x="487467" y="66158"/>
                      <a:pt x="489821" y="77062"/>
                      <a:pt x="491627" y="86435"/>
                    </a:cubicBezTo>
                    <a:cubicBezTo>
                      <a:pt x="494005" y="96905"/>
                      <a:pt x="494965" y="107626"/>
                      <a:pt x="496794" y="118210"/>
                    </a:cubicBezTo>
                    <a:cubicBezTo>
                      <a:pt x="498691" y="128932"/>
                      <a:pt x="502852" y="140522"/>
                      <a:pt x="497297" y="150877"/>
                    </a:cubicBezTo>
                    <a:cubicBezTo>
                      <a:pt x="488678" y="168045"/>
                      <a:pt x="474551" y="182630"/>
                      <a:pt x="470047" y="201741"/>
                    </a:cubicBezTo>
                    <a:cubicBezTo>
                      <a:pt x="468562" y="208279"/>
                      <a:pt x="463372" y="212782"/>
                      <a:pt x="459189" y="217651"/>
                    </a:cubicBezTo>
                    <a:cubicBezTo>
                      <a:pt x="451851" y="225721"/>
                      <a:pt x="448148" y="236739"/>
                      <a:pt x="439255" y="243460"/>
                    </a:cubicBezTo>
                    <a:cubicBezTo>
                      <a:pt x="431551" y="250273"/>
                      <a:pt x="420738" y="253724"/>
                      <a:pt x="415412" y="262983"/>
                    </a:cubicBezTo>
                    <a:cubicBezTo>
                      <a:pt x="413012" y="267052"/>
                      <a:pt x="410634" y="271258"/>
                      <a:pt x="409514" y="275899"/>
                    </a:cubicBezTo>
                    <a:cubicBezTo>
                      <a:pt x="411686" y="293501"/>
                      <a:pt x="412372" y="311675"/>
                      <a:pt x="418887" y="328408"/>
                    </a:cubicBezTo>
                    <a:cubicBezTo>
                      <a:pt x="425333" y="340341"/>
                      <a:pt x="431346" y="353623"/>
                      <a:pt x="443301" y="361144"/>
                    </a:cubicBezTo>
                    <a:cubicBezTo>
                      <a:pt x="447599" y="364778"/>
                      <a:pt x="454526" y="367773"/>
                      <a:pt x="454685" y="374265"/>
                    </a:cubicBezTo>
                    <a:cubicBezTo>
                      <a:pt x="455257" y="387273"/>
                      <a:pt x="455165" y="400554"/>
                      <a:pt x="459166" y="413127"/>
                    </a:cubicBezTo>
                    <a:cubicBezTo>
                      <a:pt x="466504" y="434730"/>
                      <a:pt x="463647" y="458641"/>
                      <a:pt x="473156" y="479650"/>
                    </a:cubicBezTo>
                    <a:cubicBezTo>
                      <a:pt x="476791" y="487902"/>
                      <a:pt x="476197" y="497092"/>
                      <a:pt x="477774" y="505802"/>
                    </a:cubicBezTo>
                    <a:cubicBezTo>
                      <a:pt x="479923" y="513003"/>
                      <a:pt x="483740" y="519723"/>
                      <a:pt x="484724" y="527290"/>
                    </a:cubicBezTo>
                    <a:lnTo>
                      <a:pt x="485021" y="528730"/>
                    </a:lnTo>
                    <a:cubicBezTo>
                      <a:pt x="387180" y="598705"/>
                      <a:pt x="299763" y="684178"/>
                      <a:pt x="231869" y="783711"/>
                    </a:cubicBezTo>
                    <a:cubicBezTo>
                      <a:pt x="192001" y="841089"/>
                      <a:pt x="164021" y="905852"/>
                      <a:pt x="122370" y="962042"/>
                    </a:cubicBezTo>
                    <a:cubicBezTo>
                      <a:pt x="102733" y="988811"/>
                      <a:pt x="77724" y="1011853"/>
                      <a:pt x="48555" y="1027855"/>
                    </a:cubicBezTo>
                    <a:cubicBezTo>
                      <a:pt x="33947" y="1036085"/>
                      <a:pt x="18562" y="1042783"/>
                      <a:pt x="2972" y="1048841"/>
                    </a:cubicBezTo>
                    <a:lnTo>
                      <a:pt x="0" y="1048795"/>
                    </a:lnTo>
                    <a:cubicBezTo>
                      <a:pt x="6264" y="1039400"/>
                      <a:pt x="11979" y="1029661"/>
                      <a:pt x="18380" y="1020335"/>
                    </a:cubicBezTo>
                    <a:cubicBezTo>
                      <a:pt x="28507" y="1005590"/>
                      <a:pt x="42154" y="993611"/>
                      <a:pt x="51778" y="978501"/>
                    </a:cubicBezTo>
                    <a:cubicBezTo>
                      <a:pt x="57744" y="969288"/>
                      <a:pt x="60259" y="958521"/>
                      <a:pt x="63231" y="948120"/>
                    </a:cubicBezTo>
                    <a:cubicBezTo>
                      <a:pt x="66888" y="935021"/>
                      <a:pt x="72512" y="922517"/>
                      <a:pt x="75530" y="909212"/>
                    </a:cubicBezTo>
                    <a:cubicBezTo>
                      <a:pt x="78661" y="895405"/>
                      <a:pt x="80833" y="881392"/>
                      <a:pt x="84262" y="867630"/>
                    </a:cubicBezTo>
                    <a:cubicBezTo>
                      <a:pt x="88948" y="846919"/>
                      <a:pt x="97224" y="827213"/>
                      <a:pt x="101224" y="806319"/>
                    </a:cubicBezTo>
                    <a:cubicBezTo>
                      <a:pt x="106048" y="781630"/>
                      <a:pt x="118049" y="758519"/>
                      <a:pt x="118712" y="733030"/>
                    </a:cubicBezTo>
                    <a:cubicBezTo>
                      <a:pt x="119786" y="710947"/>
                      <a:pt x="124199" y="688887"/>
                      <a:pt x="121570" y="666759"/>
                    </a:cubicBezTo>
                    <a:cubicBezTo>
                      <a:pt x="119786" y="651694"/>
                      <a:pt x="120541" y="636515"/>
                      <a:pt x="119832" y="621428"/>
                    </a:cubicBezTo>
                    <a:cubicBezTo>
                      <a:pt x="117935" y="601014"/>
                      <a:pt x="122713" y="579754"/>
                      <a:pt x="134394" y="562792"/>
                    </a:cubicBezTo>
                    <a:cubicBezTo>
                      <a:pt x="145801" y="542538"/>
                      <a:pt x="151745" y="519701"/>
                      <a:pt x="163015" y="499355"/>
                    </a:cubicBezTo>
                    <a:cubicBezTo>
                      <a:pt x="172707" y="479261"/>
                      <a:pt x="183909" y="459693"/>
                      <a:pt x="190424" y="438227"/>
                    </a:cubicBezTo>
                    <a:cubicBezTo>
                      <a:pt x="193807" y="426706"/>
                      <a:pt x="201122" y="416945"/>
                      <a:pt x="205283" y="405743"/>
                    </a:cubicBezTo>
                    <a:cubicBezTo>
                      <a:pt x="208300" y="397560"/>
                      <a:pt x="211409" y="389193"/>
                      <a:pt x="216896" y="382243"/>
                    </a:cubicBezTo>
                    <a:cubicBezTo>
                      <a:pt x="224783" y="371705"/>
                      <a:pt x="237241" y="366241"/>
                      <a:pt x="246659" y="357326"/>
                    </a:cubicBezTo>
                    <a:cubicBezTo>
                      <a:pt x="259095" y="347108"/>
                      <a:pt x="264170" y="331128"/>
                      <a:pt x="275486" y="319881"/>
                    </a:cubicBezTo>
                    <a:cubicBezTo>
                      <a:pt x="283578" y="306074"/>
                      <a:pt x="296677" y="295673"/>
                      <a:pt x="302484" y="280471"/>
                    </a:cubicBezTo>
                    <a:cubicBezTo>
                      <a:pt x="308724" y="268561"/>
                      <a:pt x="309182" y="254639"/>
                      <a:pt x="315514" y="242752"/>
                    </a:cubicBezTo>
                    <a:cubicBezTo>
                      <a:pt x="322075" y="229676"/>
                      <a:pt x="326167" y="215320"/>
                      <a:pt x="335013" y="203455"/>
                    </a:cubicBezTo>
                    <a:cubicBezTo>
                      <a:pt x="345643" y="188711"/>
                      <a:pt x="352387" y="171588"/>
                      <a:pt x="356570" y="153986"/>
                    </a:cubicBezTo>
                    <a:cubicBezTo>
                      <a:pt x="362674" y="136704"/>
                      <a:pt x="382974" y="133389"/>
                      <a:pt x="394015" y="120588"/>
                    </a:cubicBezTo>
                    <a:cubicBezTo>
                      <a:pt x="401856" y="111718"/>
                      <a:pt x="411457" y="103511"/>
                      <a:pt x="415344" y="91990"/>
                    </a:cubicBezTo>
                    <a:cubicBezTo>
                      <a:pt x="418178" y="82412"/>
                      <a:pt x="412989" y="73359"/>
                      <a:pt x="408714" y="65175"/>
                    </a:cubicBezTo>
                    <a:cubicBezTo>
                      <a:pt x="411297" y="58866"/>
                      <a:pt x="415046" y="53128"/>
                      <a:pt x="419481" y="47939"/>
                    </a:cubicBezTo>
                    <a:cubicBezTo>
                      <a:pt x="429974" y="33674"/>
                      <a:pt x="446867" y="26610"/>
                      <a:pt x="459806" y="14975"/>
                    </a:cubicBezTo>
                    <a:cubicBezTo>
                      <a:pt x="464150" y="10540"/>
                      <a:pt x="470185" y="9237"/>
                      <a:pt x="476197" y="8802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orma Livre: Forma 643">
                <a:extLst>
                  <a:ext uri="{FF2B5EF4-FFF2-40B4-BE49-F238E27FC236}">
                    <a16:creationId xmlns:a16="http://schemas.microsoft.com/office/drawing/2014/main" id="{92779870-3C0F-8CC0-C71E-6B00C4CC75E8}"/>
                  </a:ext>
                </a:extLst>
              </p:cNvPr>
              <p:cNvSpPr/>
              <p:nvPr/>
            </p:nvSpPr>
            <p:spPr>
              <a:xfrm>
                <a:off x="3942600" y="1331229"/>
                <a:ext cx="67851" cy="112493"/>
              </a:xfrm>
              <a:custGeom>
                <a:avLst/>
                <a:gdLst>
                  <a:gd name="connsiteX0" fmla="*/ 1961 w 67851"/>
                  <a:gd name="connsiteY0" fmla="*/ 41148 h 112493"/>
                  <a:gd name="connsiteX1" fmla="*/ 37028 w 67851"/>
                  <a:gd name="connsiteY1" fmla="*/ 0 h 112493"/>
                  <a:gd name="connsiteX2" fmla="*/ 60300 w 67851"/>
                  <a:gd name="connsiteY2" fmla="*/ 8252 h 112493"/>
                  <a:gd name="connsiteX3" fmla="*/ 64552 w 67851"/>
                  <a:gd name="connsiteY3" fmla="*/ 33398 h 112493"/>
                  <a:gd name="connsiteX4" fmla="*/ 63546 w 67851"/>
                  <a:gd name="connsiteY4" fmla="*/ 80673 h 112493"/>
                  <a:gd name="connsiteX5" fmla="*/ 47704 w 67851"/>
                  <a:gd name="connsiteY5" fmla="*/ 98412 h 112493"/>
                  <a:gd name="connsiteX6" fmla="*/ 18740 w 67851"/>
                  <a:gd name="connsiteY6" fmla="*/ 112494 h 112493"/>
                  <a:gd name="connsiteX7" fmla="*/ 4407 w 67851"/>
                  <a:gd name="connsiteY7" fmla="*/ 69746 h 112493"/>
                  <a:gd name="connsiteX8" fmla="*/ 1961 w 67851"/>
                  <a:gd name="connsiteY8" fmla="*/ 41148 h 11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1" h="112493">
                    <a:moveTo>
                      <a:pt x="1961" y="41148"/>
                    </a:moveTo>
                    <a:cubicBezTo>
                      <a:pt x="10122" y="24826"/>
                      <a:pt x="23609" y="12070"/>
                      <a:pt x="37028" y="0"/>
                    </a:cubicBezTo>
                    <a:cubicBezTo>
                      <a:pt x="45075" y="1349"/>
                      <a:pt x="54539" y="1440"/>
                      <a:pt x="60300" y="8252"/>
                    </a:cubicBezTo>
                    <a:cubicBezTo>
                      <a:pt x="67386" y="14950"/>
                      <a:pt x="61488" y="25215"/>
                      <a:pt x="64552" y="33398"/>
                    </a:cubicBezTo>
                    <a:cubicBezTo>
                      <a:pt x="69489" y="48715"/>
                      <a:pt x="68666" y="65517"/>
                      <a:pt x="63546" y="80673"/>
                    </a:cubicBezTo>
                    <a:cubicBezTo>
                      <a:pt x="60345" y="87965"/>
                      <a:pt x="56002" y="96172"/>
                      <a:pt x="47704" y="98412"/>
                    </a:cubicBezTo>
                    <a:cubicBezTo>
                      <a:pt x="37417" y="101704"/>
                      <a:pt x="27633" y="106368"/>
                      <a:pt x="18740" y="112494"/>
                    </a:cubicBezTo>
                    <a:cubicBezTo>
                      <a:pt x="4178" y="103167"/>
                      <a:pt x="8202" y="84216"/>
                      <a:pt x="4407" y="69746"/>
                    </a:cubicBezTo>
                    <a:cubicBezTo>
                      <a:pt x="3173" y="60305"/>
                      <a:pt x="-3137" y="50406"/>
                      <a:pt x="1961" y="41148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orma Livre: Forma 644">
                <a:extLst>
                  <a:ext uri="{FF2B5EF4-FFF2-40B4-BE49-F238E27FC236}">
                    <a16:creationId xmlns:a16="http://schemas.microsoft.com/office/drawing/2014/main" id="{F7978C0A-80EF-FF81-73C9-9F17D3EA32D6}"/>
                  </a:ext>
                </a:extLst>
              </p:cNvPr>
              <p:cNvSpPr/>
              <p:nvPr/>
            </p:nvSpPr>
            <p:spPr>
              <a:xfrm>
                <a:off x="3738435" y="1431360"/>
                <a:ext cx="78712" cy="131607"/>
              </a:xfrm>
              <a:custGeom>
                <a:avLst/>
                <a:gdLst>
                  <a:gd name="connsiteX0" fmla="*/ 64097 w 78712"/>
                  <a:gd name="connsiteY0" fmla="*/ 1116 h 131607"/>
                  <a:gd name="connsiteX1" fmla="*/ 74201 w 78712"/>
                  <a:gd name="connsiteY1" fmla="*/ 201 h 131607"/>
                  <a:gd name="connsiteX2" fmla="*/ 77378 w 78712"/>
                  <a:gd name="connsiteY2" fmla="*/ 7631 h 131607"/>
                  <a:gd name="connsiteX3" fmla="*/ 78590 w 78712"/>
                  <a:gd name="connsiteY3" fmla="*/ 45578 h 131607"/>
                  <a:gd name="connsiteX4" fmla="*/ 62679 w 78712"/>
                  <a:gd name="connsiteY4" fmla="*/ 88738 h 131607"/>
                  <a:gd name="connsiteX5" fmla="*/ 38105 w 78712"/>
                  <a:gd name="connsiteY5" fmla="*/ 125131 h 131607"/>
                  <a:gd name="connsiteX6" fmla="*/ 15519 w 78712"/>
                  <a:gd name="connsiteY6" fmla="*/ 129543 h 131607"/>
                  <a:gd name="connsiteX7" fmla="*/ 111 w 78712"/>
                  <a:gd name="connsiteY7" fmla="*/ 113198 h 131607"/>
                  <a:gd name="connsiteX8" fmla="*/ 2214 w 78712"/>
                  <a:gd name="connsiteY8" fmla="*/ 86566 h 131607"/>
                  <a:gd name="connsiteX9" fmla="*/ 7312 w 78712"/>
                  <a:gd name="connsiteY9" fmla="*/ 71982 h 131607"/>
                  <a:gd name="connsiteX10" fmla="*/ 26172 w 78712"/>
                  <a:gd name="connsiteY10" fmla="*/ 31314 h 131607"/>
                  <a:gd name="connsiteX11" fmla="*/ 64097 w 78712"/>
                  <a:gd name="connsiteY11" fmla="*/ 1116 h 13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712" h="131607">
                    <a:moveTo>
                      <a:pt x="64097" y="1116"/>
                    </a:moveTo>
                    <a:cubicBezTo>
                      <a:pt x="67343" y="316"/>
                      <a:pt x="70749" y="-347"/>
                      <a:pt x="74201" y="201"/>
                    </a:cubicBezTo>
                    <a:cubicBezTo>
                      <a:pt x="76807" y="1527"/>
                      <a:pt x="76509" y="5139"/>
                      <a:pt x="77378" y="7631"/>
                    </a:cubicBezTo>
                    <a:cubicBezTo>
                      <a:pt x="78978" y="20204"/>
                      <a:pt x="78773" y="32937"/>
                      <a:pt x="78590" y="45578"/>
                    </a:cubicBezTo>
                    <a:cubicBezTo>
                      <a:pt x="78453" y="61420"/>
                      <a:pt x="69080" y="74862"/>
                      <a:pt x="62679" y="88738"/>
                    </a:cubicBezTo>
                    <a:cubicBezTo>
                      <a:pt x="56027" y="101722"/>
                      <a:pt x="49832" y="115896"/>
                      <a:pt x="38105" y="125131"/>
                    </a:cubicBezTo>
                    <a:cubicBezTo>
                      <a:pt x="31818" y="129520"/>
                      <a:pt x="22811" y="134504"/>
                      <a:pt x="15519" y="129543"/>
                    </a:cubicBezTo>
                    <a:cubicBezTo>
                      <a:pt x="9576" y="125017"/>
                      <a:pt x="3769" y="119736"/>
                      <a:pt x="111" y="113198"/>
                    </a:cubicBezTo>
                    <a:cubicBezTo>
                      <a:pt x="-803" y="104237"/>
                      <a:pt x="4272" y="95550"/>
                      <a:pt x="2214" y="86566"/>
                    </a:cubicBezTo>
                    <a:cubicBezTo>
                      <a:pt x="569" y="80966"/>
                      <a:pt x="4706" y="76439"/>
                      <a:pt x="7312" y="71982"/>
                    </a:cubicBezTo>
                    <a:cubicBezTo>
                      <a:pt x="15473" y="59386"/>
                      <a:pt x="20868" y="45281"/>
                      <a:pt x="26172" y="31314"/>
                    </a:cubicBezTo>
                    <a:cubicBezTo>
                      <a:pt x="31201" y="14580"/>
                      <a:pt x="48483" y="5756"/>
                      <a:pt x="64097" y="1116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orma Livre: Forma 645">
                <a:extLst>
                  <a:ext uri="{FF2B5EF4-FFF2-40B4-BE49-F238E27FC236}">
                    <a16:creationId xmlns:a16="http://schemas.microsoft.com/office/drawing/2014/main" id="{4663DCAD-446B-F530-480A-63A66BCA67AF}"/>
                  </a:ext>
                </a:extLst>
              </p:cNvPr>
              <p:cNvSpPr/>
              <p:nvPr/>
            </p:nvSpPr>
            <p:spPr>
              <a:xfrm>
                <a:off x="357182" y="2118413"/>
                <a:ext cx="331429" cy="285109"/>
              </a:xfrm>
              <a:custGeom>
                <a:avLst/>
                <a:gdLst>
                  <a:gd name="connsiteX0" fmla="*/ 83215 w 331429"/>
                  <a:gd name="connsiteY0" fmla="*/ 49881 h 285109"/>
                  <a:gd name="connsiteX1" fmla="*/ 147909 w 331429"/>
                  <a:gd name="connsiteY1" fmla="*/ 0 h 285109"/>
                  <a:gd name="connsiteX2" fmla="*/ 286486 w 331429"/>
                  <a:gd name="connsiteY2" fmla="*/ 136428 h 285109"/>
                  <a:gd name="connsiteX3" fmla="*/ 331429 w 331429"/>
                  <a:gd name="connsiteY3" fmla="*/ 171176 h 285109"/>
                  <a:gd name="connsiteX4" fmla="*/ 273090 w 331429"/>
                  <a:gd name="connsiteY4" fmla="*/ 187886 h 285109"/>
                  <a:gd name="connsiteX5" fmla="*/ 166129 w 331429"/>
                  <a:gd name="connsiteY5" fmla="*/ 217924 h 285109"/>
                  <a:gd name="connsiteX6" fmla="*/ 84427 w 331429"/>
                  <a:gd name="connsiteY6" fmla="*/ 256375 h 285109"/>
                  <a:gd name="connsiteX7" fmla="*/ 44033 w 331429"/>
                  <a:gd name="connsiteY7" fmla="*/ 285110 h 285109"/>
                  <a:gd name="connsiteX8" fmla="*/ 3320 w 331429"/>
                  <a:gd name="connsiteY8" fmla="*/ 177234 h 285109"/>
                  <a:gd name="connsiteX9" fmla="*/ 4691 w 331429"/>
                  <a:gd name="connsiteY9" fmla="*/ 145595 h 285109"/>
                  <a:gd name="connsiteX10" fmla="*/ 21745 w 331429"/>
                  <a:gd name="connsiteY10" fmla="*/ 118941 h 285109"/>
                  <a:gd name="connsiteX11" fmla="*/ 83215 w 331429"/>
                  <a:gd name="connsiteY11" fmla="*/ 49881 h 285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1429" h="285109">
                    <a:moveTo>
                      <a:pt x="83215" y="49881"/>
                    </a:moveTo>
                    <a:cubicBezTo>
                      <a:pt x="100017" y="28049"/>
                      <a:pt x="120980" y="8207"/>
                      <a:pt x="147909" y="0"/>
                    </a:cubicBezTo>
                    <a:cubicBezTo>
                      <a:pt x="194818" y="44737"/>
                      <a:pt x="236812" y="94572"/>
                      <a:pt x="286486" y="136428"/>
                    </a:cubicBezTo>
                    <a:cubicBezTo>
                      <a:pt x="300843" y="148796"/>
                      <a:pt x="316067" y="160089"/>
                      <a:pt x="331429" y="171176"/>
                    </a:cubicBezTo>
                    <a:cubicBezTo>
                      <a:pt x="314056" y="182697"/>
                      <a:pt x="292704" y="182994"/>
                      <a:pt x="273090" y="187886"/>
                    </a:cubicBezTo>
                    <a:cubicBezTo>
                      <a:pt x="236812" y="195522"/>
                      <a:pt x="200853" y="204826"/>
                      <a:pt x="166129" y="217924"/>
                    </a:cubicBezTo>
                    <a:cubicBezTo>
                      <a:pt x="137919" y="228463"/>
                      <a:pt x="109093" y="238681"/>
                      <a:pt x="84427" y="256375"/>
                    </a:cubicBezTo>
                    <a:cubicBezTo>
                      <a:pt x="68791" y="262227"/>
                      <a:pt x="54046" y="271508"/>
                      <a:pt x="44033" y="285110"/>
                    </a:cubicBezTo>
                    <a:cubicBezTo>
                      <a:pt x="30683" y="249060"/>
                      <a:pt x="17584" y="212918"/>
                      <a:pt x="3320" y="177234"/>
                    </a:cubicBezTo>
                    <a:cubicBezTo>
                      <a:pt x="-1184" y="167084"/>
                      <a:pt x="-1458" y="155105"/>
                      <a:pt x="4691" y="145595"/>
                    </a:cubicBezTo>
                    <a:cubicBezTo>
                      <a:pt x="8966" y="135720"/>
                      <a:pt x="20305" y="130073"/>
                      <a:pt x="21745" y="118941"/>
                    </a:cubicBezTo>
                    <a:cubicBezTo>
                      <a:pt x="44353" y="97887"/>
                      <a:pt x="64424" y="74364"/>
                      <a:pt x="83215" y="49881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4" name="Gráfico 6">
              <a:extLst>
                <a:ext uri="{FF2B5EF4-FFF2-40B4-BE49-F238E27FC236}">
                  <a16:creationId xmlns:a16="http://schemas.microsoft.com/office/drawing/2014/main" id="{EC6C0E4C-9D02-B050-CA62-8FA51357BA1D}"/>
                </a:ext>
              </a:extLst>
            </p:cNvPr>
            <p:cNvGrpSpPr/>
            <p:nvPr/>
          </p:nvGrpSpPr>
          <p:grpSpPr>
            <a:xfrm>
              <a:off x="9572868" y="2640097"/>
              <a:ext cx="384089" cy="155680"/>
              <a:chOff x="2791343" y="1274656"/>
              <a:chExt cx="3671934" cy="1488317"/>
            </a:xfrm>
            <a:solidFill>
              <a:srgbClr val="44B4DC"/>
            </a:solidFill>
          </p:grpSpPr>
          <p:sp>
            <p:nvSpPr>
              <p:cNvPr id="641" name="Forma Livre: Forma 640">
                <a:extLst>
                  <a:ext uri="{FF2B5EF4-FFF2-40B4-BE49-F238E27FC236}">
                    <a16:creationId xmlns:a16="http://schemas.microsoft.com/office/drawing/2014/main" id="{F7665CA1-54CB-8DA0-934E-65C38891BA2C}"/>
                  </a:ext>
                </a:extLst>
              </p:cNvPr>
              <p:cNvSpPr/>
              <p:nvPr/>
            </p:nvSpPr>
            <p:spPr>
              <a:xfrm>
                <a:off x="6096076" y="1274656"/>
                <a:ext cx="367201" cy="95114"/>
              </a:xfrm>
              <a:custGeom>
                <a:avLst/>
                <a:gdLst>
                  <a:gd name="connsiteX0" fmla="*/ 288630 w 367201"/>
                  <a:gd name="connsiteY0" fmla="*/ 10441 h 95114"/>
                  <a:gd name="connsiteX1" fmla="*/ 327447 w 367201"/>
                  <a:gd name="connsiteY1" fmla="*/ 86 h 95114"/>
                  <a:gd name="connsiteX2" fmla="*/ 359863 w 367201"/>
                  <a:gd name="connsiteY2" fmla="*/ 9298 h 95114"/>
                  <a:gd name="connsiteX3" fmla="*/ 366629 w 367201"/>
                  <a:gd name="connsiteY3" fmla="*/ 72758 h 95114"/>
                  <a:gd name="connsiteX4" fmla="*/ 321160 w 367201"/>
                  <a:gd name="connsiteY4" fmla="*/ 70106 h 95114"/>
                  <a:gd name="connsiteX5" fmla="*/ 276378 w 367201"/>
                  <a:gd name="connsiteY5" fmla="*/ 72918 h 95114"/>
                  <a:gd name="connsiteX6" fmla="*/ 213124 w 367201"/>
                  <a:gd name="connsiteY6" fmla="*/ 67523 h 95114"/>
                  <a:gd name="connsiteX7" fmla="*/ 187086 w 367201"/>
                  <a:gd name="connsiteY7" fmla="*/ 77261 h 95114"/>
                  <a:gd name="connsiteX8" fmla="*/ 147036 w 367201"/>
                  <a:gd name="connsiteY8" fmla="*/ 77993 h 95114"/>
                  <a:gd name="connsiteX9" fmla="*/ 88263 w 367201"/>
                  <a:gd name="connsiteY9" fmla="*/ 88851 h 95114"/>
                  <a:gd name="connsiteX10" fmla="*/ 50155 w 367201"/>
                  <a:gd name="connsiteY10" fmla="*/ 95115 h 95114"/>
                  <a:gd name="connsiteX11" fmla="*/ 17053 w 367201"/>
                  <a:gd name="connsiteY11" fmla="*/ 65900 h 95114"/>
                  <a:gd name="connsiteX12" fmla="*/ 0 w 367201"/>
                  <a:gd name="connsiteY12" fmla="*/ 53990 h 95114"/>
                  <a:gd name="connsiteX13" fmla="*/ 22037 w 367201"/>
                  <a:gd name="connsiteY13" fmla="*/ 46011 h 95114"/>
                  <a:gd name="connsiteX14" fmla="*/ 128679 w 367201"/>
                  <a:gd name="connsiteY14" fmla="*/ 48823 h 95114"/>
                  <a:gd name="connsiteX15" fmla="*/ 169690 w 367201"/>
                  <a:gd name="connsiteY15" fmla="*/ 43954 h 95114"/>
                  <a:gd name="connsiteX16" fmla="*/ 210175 w 367201"/>
                  <a:gd name="connsiteY16" fmla="*/ 27655 h 95114"/>
                  <a:gd name="connsiteX17" fmla="*/ 243048 w 367201"/>
                  <a:gd name="connsiteY17" fmla="*/ 14785 h 95114"/>
                  <a:gd name="connsiteX18" fmla="*/ 288630 w 367201"/>
                  <a:gd name="connsiteY18" fmla="*/ 10441 h 9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7201" h="95114">
                    <a:moveTo>
                      <a:pt x="288630" y="10441"/>
                    </a:moveTo>
                    <a:cubicBezTo>
                      <a:pt x="302141" y="9161"/>
                      <a:pt x="313479" y="-1034"/>
                      <a:pt x="327447" y="86"/>
                    </a:cubicBezTo>
                    <a:cubicBezTo>
                      <a:pt x="338580" y="1732"/>
                      <a:pt x="349278" y="5504"/>
                      <a:pt x="359863" y="9298"/>
                    </a:cubicBezTo>
                    <a:cubicBezTo>
                      <a:pt x="367132" y="29575"/>
                      <a:pt x="368069" y="51429"/>
                      <a:pt x="366629" y="72758"/>
                    </a:cubicBezTo>
                    <a:cubicBezTo>
                      <a:pt x="351381" y="72986"/>
                      <a:pt x="336385" y="67569"/>
                      <a:pt x="321160" y="70106"/>
                    </a:cubicBezTo>
                    <a:cubicBezTo>
                      <a:pt x="306324" y="72552"/>
                      <a:pt x="291168" y="70220"/>
                      <a:pt x="276378" y="72918"/>
                    </a:cubicBezTo>
                    <a:cubicBezTo>
                      <a:pt x="256970" y="63454"/>
                      <a:pt x="233766" y="60551"/>
                      <a:pt x="213124" y="67523"/>
                    </a:cubicBezTo>
                    <a:cubicBezTo>
                      <a:pt x="204254" y="70312"/>
                      <a:pt x="195613" y="73695"/>
                      <a:pt x="187086" y="77261"/>
                    </a:cubicBezTo>
                    <a:cubicBezTo>
                      <a:pt x="173736" y="74792"/>
                      <a:pt x="160409" y="78541"/>
                      <a:pt x="147036" y="77993"/>
                    </a:cubicBezTo>
                    <a:cubicBezTo>
                      <a:pt x="126736" y="77673"/>
                      <a:pt x="108585" y="89948"/>
                      <a:pt x="88263" y="88851"/>
                    </a:cubicBezTo>
                    <a:cubicBezTo>
                      <a:pt x="75278" y="88897"/>
                      <a:pt x="62957" y="93720"/>
                      <a:pt x="50155" y="95115"/>
                    </a:cubicBezTo>
                    <a:cubicBezTo>
                      <a:pt x="39137" y="85354"/>
                      <a:pt x="28781" y="74815"/>
                      <a:pt x="17053" y="65900"/>
                    </a:cubicBezTo>
                    <a:cubicBezTo>
                      <a:pt x="11567" y="61625"/>
                      <a:pt x="5829" y="57670"/>
                      <a:pt x="0" y="53990"/>
                    </a:cubicBezTo>
                    <a:cubicBezTo>
                      <a:pt x="7269" y="51246"/>
                      <a:pt x="14310" y="47497"/>
                      <a:pt x="22037" y="46011"/>
                    </a:cubicBezTo>
                    <a:cubicBezTo>
                      <a:pt x="56624" y="56801"/>
                      <a:pt x="93246" y="48320"/>
                      <a:pt x="128679" y="48823"/>
                    </a:cubicBezTo>
                    <a:cubicBezTo>
                      <a:pt x="142441" y="48252"/>
                      <a:pt x="155951" y="45074"/>
                      <a:pt x="169690" y="43954"/>
                    </a:cubicBezTo>
                    <a:cubicBezTo>
                      <a:pt x="184572" y="42651"/>
                      <a:pt x="196916" y="33576"/>
                      <a:pt x="210175" y="27655"/>
                    </a:cubicBezTo>
                    <a:cubicBezTo>
                      <a:pt x="220919" y="22969"/>
                      <a:pt x="230772" y="14831"/>
                      <a:pt x="243048" y="14785"/>
                    </a:cubicBezTo>
                    <a:cubicBezTo>
                      <a:pt x="258272" y="13870"/>
                      <a:pt x="273452" y="12110"/>
                      <a:pt x="288630" y="10441"/>
                    </a:cubicBezTo>
                    <a:close/>
                  </a:path>
                </a:pathLst>
              </a:custGeom>
              <a:solidFill>
                <a:srgbClr val="44B4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orma Livre: Forma 641">
                <a:extLst>
                  <a:ext uri="{FF2B5EF4-FFF2-40B4-BE49-F238E27FC236}">
                    <a16:creationId xmlns:a16="http://schemas.microsoft.com/office/drawing/2014/main" id="{C17D2FC1-C75E-2891-1246-6A2CC2646725}"/>
                  </a:ext>
                </a:extLst>
              </p:cNvPr>
              <p:cNvSpPr/>
              <p:nvPr/>
            </p:nvSpPr>
            <p:spPr>
              <a:xfrm>
                <a:off x="2791343" y="2676829"/>
                <a:ext cx="631873" cy="86144"/>
              </a:xfrm>
              <a:custGeom>
                <a:avLst/>
                <a:gdLst>
                  <a:gd name="connsiteX0" fmla="*/ 37170 w 631873"/>
                  <a:gd name="connsiteY0" fmla="*/ 602 h 86144"/>
                  <a:gd name="connsiteX1" fmla="*/ 75804 w 631873"/>
                  <a:gd name="connsiteY1" fmla="*/ 5083 h 86144"/>
                  <a:gd name="connsiteX2" fmla="*/ 113888 w 631873"/>
                  <a:gd name="connsiteY2" fmla="*/ 13975 h 86144"/>
                  <a:gd name="connsiteX3" fmla="*/ 149984 w 631873"/>
                  <a:gd name="connsiteY3" fmla="*/ 23736 h 86144"/>
                  <a:gd name="connsiteX4" fmla="*/ 217147 w 631873"/>
                  <a:gd name="connsiteY4" fmla="*/ 34184 h 86144"/>
                  <a:gd name="connsiteX5" fmla="*/ 253654 w 631873"/>
                  <a:gd name="connsiteY5" fmla="*/ 36447 h 86144"/>
                  <a:gd name="connsiteX6" fmla="*/ 290322 w 631873"/>
                  <a:gd name="connsiteY6" fmla="*/ 38801 h 86144"/>
                  <a:gd name="connsiteX7" fmla="*/ 393260 w 631873"/>
                  <a:gd name="connsiteY7" fmla="*/ 38847 h 86144"/>
                  <a:gd name="connsiteX8" fmla="*/ 431940 w 631873"/>
                  <a:gd name="connsiteY8" fmla="*/ 36355 h 86144"/>
                  <a:gd name="connsiteX9" fmla="*/ 494485 w 631873"/>
                  <a:gd name="connsiteY9" fmla="*/ 38230 h 86144"/>
                  <a:gd name="connsiteX10" fmla="*/ 527106 w 631873"/>
                  <a:gd name="connsiteY10" fmla="*/ 50986 h 86144"/>
                  <a:gd name="connsiteX11" fmla="*/ 576278 w 631873"/>
                  <a:gd name="connsiteY11" fmla="*/ 56243 h 86144"/>
                  <a:gd name="connsiteX12" fmla="*/ 615231 w 631873"/>
                  <a:gd name="connsiteY12" fmla="*/ 55558 h 86144"/>
                  <a:gd name="connsiteX13" fmla="*/ 631873 w 631873"/>
                  <a:gd name="connsiteY13" fmla="*/ 63673 h 86144"/>
                  <a:gd name="connsiteX14" fmla="*/ 602292 w 631873"/>
                  <a:gd name="connsiteY14" fmla="*/ 71926 h 86144"/>
                  <a:gd name="connsiteX15" fmla="*/ 544822 w 631873"/>
                  <a:gd name="connsiteY15" fmla="*/ 86144 h 86144"/>
                  <a:gd name="connsiteX16" fmla="*/ 365806 w 631873"/>
                  <a:gd name="connsiteY16" fmla="*/ 70554 h 86144"/>
                  <a:gd name="connsiteX17" fmla="*/ 301592 w 631873"/>
                  <a:gd name="connsiteY17" fmla="*/ 60427 h 86144"/>
                  <a:gd name="connsiteX18" fmla="*/ 239138 w 631873"/>
                  <a:gd name="connsiteY18" fmla="*/ 56655 h 86144"/>
                  <a:gd name="connsiteX19" fmla="*/ 185189 w 631873"/>
                  <a:gd name="connsiteY19" fmla="*/ 57204 h 86144"/>
                  <a:gd name="connsiteX20" fmla="*/ 100172 w 631873"/>
                  <a:gd name="connsiteY20" fmla="*/ 37818 h 86144"/>
                  <a:gd name="connsiteX21" fmla="*/ 24689 w 631873"/>
                  <a:gd name="connsiteY21" fmla="*/ 23759 h 86144"/>
                  <a:gd name="connsiteX22" fmla="*/ 0 w 631873"/>
                  <a:gd name="connsiteY22" fmla="*/ 35258 h 86144"/>
                  <a:gd name="connsiteX23" fmla="*/ 37170 w 631873"/>
                  <a:gd name="connsiteY23" fmla="*/ 602 h 8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31873" h="86144">
                    <a:moveTo>
                      <a:pt x="37170" y="602"/>
                    </a:moveTo>
                    <a:cubicBezTo>
                      <a:pt x="50223" y="-2027"/>
                      <a:pt x="62773" y="4786"/>
                      <a:pt x="75804" y="5083"/>
                    </a:cubicBezTo>
                    <a:cubicBezTo>
                      <a:pt x="89017" y="5380"/>
                      <a:pt x="101315" y="10501"/>
                      <a:pt x="113888" y="13975"/>
                    </a:cubicBezTo>
                    <a:cubicBezTo>
                      <a:pt x="125867" y="17381"/>
                      <a:pt x="137800" y="21016"/>
                      <a:pt x="149984" y="23736"/>
                    </a:cubicBezTo>
                    <a:cubicBezTo>
                      <a:pt x="172181" y="28217"/>
                      <a:pt x="194355" y="34001"/>
                      <a:pt x="217147" y="34184"/>
                    </a:cubicBezTo>
                    <a:cubicBezTo>
                      <a:pt x="229377" y="33886"/>
                      <a:pt x="241402" y="36995"/>
                      <a:pt x="253654" y="36447"/>
                    </a:cubicBezTo>
                    <a:cubicBezTo>
                      <a:pt x="265953" y="35692"/>
                      <a:pt x="278023" y="38893"/>
                      <a:pt x="290322" y="38801"/>
                    </a:cubicBezTo>
                    <a:cubicBezTo>
                      <a:pt x="324635" y="38664"/>
                      <a:pt x="358948" y="38733"/>
                      <a:pt x="393260" y="38847"/>
                    </a:cubicBezTo>
                    <a:cubicBezTo>
                      <a:pt x="406199" y="38664"/>
                      <a:pt x="418932" y="35601"/>
                      <a:pt x="431940" y="36355"/>
                    </a:cubicBezTo>
                    <a:cubicBezTo>
                      <a:pt x="452719" y="36950"/>
                      <a:pt x="474871" y="28080"/>
                      <a:pt x="494485" y="38230"/>
                    </a:cubicBezTo>
                    <a:cubicBezTo>
                      <a:pt x="505343" y="42436"/>
                      <a:pt x="515973" y="47397"/>
                      <a:pt x="527106" y="50986"/>
                    </a:cubicBezTo>
                    <a:cubicBezTo>
                      <a:pt x="543199" y="54803"/>
                      <a:pt x="559933" y="54026"/>
                      <a:pt x="576278" y="56243"/>
                    </a:cubicBezTo>
                    <a:cubicBezTo>
                      <a:pt x="589217" y="57958"/>
                      <a:pt x="602315" y="57204"/>
                      <a:pt x="615231" y="55558"/>
                    </a:cubicBezTo>
                    <a:cubicBezTo>
                      <a:pt x="622089" y="53935"/>
                      <a:pt x="627027" y="59855"/>
                      <a:pt x="631873" y="63673"/>
                    </a:cubicBezTo>
                    <a:cubicBezTo>
                      <a:pt x="621952" y="66256"/>
                      <a:pt x="612099" y="68999"/>
                      <a:pt x="602292" y="71926"/>
                    </a:cubicBezTo>
                    <a:cubicBezTo>
                      <a:pt x="583273" y="77206"/>
                      <a:pt x="564093" y="81824"/>
                      <a:pt x="544822" y="86144"/>
                    </a:cubicBezTo>
                    <a:cubicBezTo>
                      <a:pt x="485158" y="81024"/>
                      <a:pt x="425699" y="72748"/>
                      <a:pt x="365806" y="70554"/>
                    </a:cubicBezTo>
                    <a:cubicBezTo>
                      <a:pt x="344386" y="67193"/>
                      <a:pt x="322989" y="63696"/>
                      <a:pt x="301592" y="60427"/>
                    </a:cubicBezTo>
                    <a:cubicBezTo>
                      <a:pt x="280721" y="59787"/>
                      <a:pt x="260033" y="56381"/>
                      <a:pt x="239138" y="56655"/>
                    </a:cubicBezTo>
                    <a:cubicBezTo>
                      <a:pt x="221171" y="58072"/>
                      <a:pt x="203179" y="57089"/>
                      <a:pt x="185189" y="57204"/>
                    </a:cubicBezTo>
                    <a:cubicBezTo>
                      <a:pt x="155814" y="56198"/>
                      <a:pt x="128496" y="44173"/>
                      <a:pt x="100172" y="37818"/>
                    </a:cubicBezTo>
                    <a:cubicBezTo>
                      <a:pt x="74958" y="33429"/>
                      <a:pt x="49858" y="28240"/>
                      <a:pt x="24689" y="23759"/>
                    </a:cubicBezTo>
                    <a:cubicBezTo>
                      <a:pt x="15499" y="24651"/>
                      <a:pt x="8001" y="31189"/>
                      <a:pt x="0" y="35258"/>
                    </a:cubicBezTo>
                    <a:cubicBezTo>
                      <a:pt x="10241" y="21931"/>
                      <a:pt x="20322" y="6020"/>
                      <a:pt x="37170" y="602"/>
                    </a:cubicBezTo>
                    <a:close/>
                  </a:path>
                </a:pathLst>
              </a:custGeom>
              <a:solidFill>
                <a:srgbClr val="44B4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5" name="Gráfico 6">
              <a:extLst>
                <a:ext uri="{FF2B5EF4-FFF2-40B4-BE49-F238E27FC236}">
                  <a16:creationId xmlns:a16="http://schemas.microsoft.com/office/drawing/2014/main" id="{64CF2E8F-21A1-99E4-AB70-E21F110C0263}"/>
                </a:ext>
              </a:extLst>
            </p:cNvPr>
            <p:cNvGrpSpPr/>
            <p:nvPr/>
          </p:nvGrpSpPr>
          <p:grpSpPr>
            <a:xfrm>
              <a:off x="9638687" y="2642508"/>
              <a:ext cx="165229" cy="63799"/>
              <a:chOff x="3420578" y="1297714"/>
              <a:chExt cx="1579612" cy="609929"/>
            </a:xfrm>
            <a:solidFill>
              <a:srgbClr val="010202"/>
            </a:solidFill>
          </p:grpSpPr>
          <p:sp>
            <p:nvSpPr>
              <p:cNvPr id="639" name="Forma Livre: Forma 638">
                <a:extLst>
                  <a:ext uri="{FF2B5EF4-FFF2-40B4-BE49-F238E27FC236}">
                    <a16:creationId xmlns:a16="http://schemas.microsoft.com/office/drawing/2014/main" id="{93CEB487-DED3-78BA-BDCD-56C46FDC607D}"/>
                  </a:ext>
                </a:extLst>
              </p:cNvPr>
              <p:cNvSpPr/>
              <p:nvPr/>
            </p:nvSpPr>
            <p:spPr>
              <a:xfrm>
                <a:off x="3420578" y="1297714"/>
                <a:ext cx="122972" cy="206071"/>
              </a:xfrm>
              <a:custGeom>
                <a:avLst/>
                <a:gdLst>
                  <a:gd name="connsiteX0" fmla="*/ 76864 w 122972"/>
                  <a:gd name="connsiteY0" fmla="*/ 4711 h 206071"/>
                  <a:gd name="connsiteX1" fmla="*/ 111086 w 122972"/>
                  <a:gd name="connsiteY1" fmla="*/ 5168 h 206071"/>
                  <a:gd name="connsiteX2" fmla="*/ 122402 w 122972"/>
                  <a:gd name="connsiteY2" fmla="*/ 37333 h 206071"/>
                  <a:gd name="connsiteX3" fmla="*/ 111223 w 122972"/>
                  <a:gd name="connsiteY3" fmla="*/ 66822 h 206071"/>
                  <a:gd name="connsiteX4" fmla="*/ 117281 w 122972"/>
                  <a:gd name="connsiteY4" fmla="*/ 110576 h 206071"/>
                  <a:gd name="connsiteX5" fmla="*/ 119384 w 122972"/>
                  <a:gd name="connsiteY5" fmla="*/ 141163 h 206071"/>
                  <a:gd name="connsiteX6" fmla="*/ 90261 w 122972"/>
                  <a:gd name="connsiteY6" fmla="*/ 190106 h 206071"/>
                  <a:gd name="connsiteX7" fmla="*/ 71515 w 122972"/>
                  <a:gd name="connsiteY7" fmla="*/ 202404 h 206071"/>
                  <a:gd name="connsiteX8" fmla="*/ 20377 w 122972"/>
                  <a:gd name="connsiteY8" fmla="*/ 201582 h 206071"/>
                  <a:gd name="connsiteX9" fmla="*/ 7576 w 122972"/>
                  <a:gd name="connsiteY9" fmla="*/ 189123 h 206071"/>
                  <a:gd name="connsiteX10" fmla="*/ 626 w 122972"/>
                  <a:gd name="connsiteY10" fmla="*/ 156342 h 206071"/>
                  <a:gd name="connsiteX11" fmla="*/ 13108 w 122972"/>
                  <a:gd name="connsiteY11" fmla="*/ 110576 h 206071"/>
                  <a:gd name="connsiteX12" fmla="*/ 72932 w 122972"/>
                  <a:gd name="connsiteY12" fmla="*/ 24188 h 206071"/>
                  <a:gd name="connsiteX13" fmla="*/ 76864 w 122972"/>
                  <a:gd name="connsiteY13" fmla="*/ 4711 h 206071"/>
                  <a:gd name="connsiteX14" fmla="*/ 85528 w 122972"/>
                  <a:gd name="connsiteY14" fmla="*/ 20233 h 206071"/>
                  <a:gd name="connsiteX15" fmla="*/ 48632 w 122972"/>
                  <a:gd name="connsiteY15" fmla="*/ 86619 h 206071"/>
                  <a:gd name="connsiteX16" fmla="*/ 17520 w 122972"/>
                  <a:gd name="connsiteY16" fmla="*/ 140088 h 206071"/>
                  <a:gd name="connsiteX17" fmla="*/ 19166 w 122972"/>
                  <a:gd name="connsiteY17" fmla="*/ 182768 h 206071"/>
                  <a:gd name="connsiteX18" fmla="*/ 33636 w 122972"/>
                  <a:gd name="connsiteY18" fmla="*/ 194038 h 206071"/>
                  <a:gd name="connsiteX19" fmla="*/ 75333 w 122972"/>
                  <a:gd name="connsiteY19" fmla="*/ 188666 h 206071"/>
                  <a:gd name="connsiteX20" fmla="*/ 96455 w 122972"/>
                  <a:gd name="connsiteY20" fmla="*/ 166469 h 206071"/>
                  <a:gd name="connsiteX21" fmla="*/ 113692 w 122972"/>
                  <a:gd name="connsiteY21" fmla="*/ 126098 h 206071"/>
                  <a:gd name="connsiteX22" fmla="*/ 104022 w 122972"/>
                  <a:gd name="connsiteY22" fmla="*/ 93385 h 206071"/>
                  <a:gd name="connsiteX23" fmla="*/ 109463 w 122972"/>
                  <a:gd name="connsiteY23" fmla="*/ 49105 h 206071"/>
                  <a:gd name="connsiteX24" fmla="*/ 111269 w 122972"/>
                  <a:gd name="connsiteY24" fmla="*/ 21056 h 206071"/>
                  <a:gd name="connsiteX25" fmla="*/ 104982 w 122972"/>
                  <a:gd name="connsiteY25" fmla="*/ 15684 h 206071"/>
                  <a:gd name="connsiteX26" fmla="*/ 85528 w 122972"/>
                  <a:gd name="connsiteY26" fmla="*/ 20233 h 20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2972" h="206071">
                    <a:moveTo>
                      <a:pt x="76864" y="4711"/>
                    </a:moveTo>
                    <a:cubicBezTo>
                      <a:pt x="87220" y="-2215"/>
                      <a:pt x="100685" y="-1027"/>
                      <a:pt x="111086" y="5168"/>
                    </a:cubicBezTo>
                    <a:cubicBezTo>
                      <a:pt x="122836" y="10906"/>
                      <a:pt x="124002" y="25903"/>
                      <a:pt x="122402" y="37333"/>
                    </a:cubicBezTo>
                    <a:cubicBezTo>
                      <a:pt x="121556" y="48191"/>
                      <a:pt x="113029" y="56261"/>
                      <a:pt x="111223" y="66822"/>
                    </a:cubicBezTo>
                    <a:cubicBezTo>
                      <a:pt x="108434" y="81658"/>
                      <a:pt x="112892" y="96494"/>
                      <a:pt x="117281" y="110576"/>
                    </a:cubicBezTo>
                    <a:cubicBezTo>
                      <a:pt x="120390" y="120451"/>
                      <a:pt x="119841" y="130944"/>
                      <a:pt x="119384" y="141163"/>
                    </a:cubicBezTo>
                    <a:cubicBezTo>
                      <a:pt x="112755" y="159131"/>
                      <a:pt x="101691" y="174950"/>
                      <a:pt x="90261" y="190106"/>
                    </a:cubicBezTo>
                    <a:cubicBezTo>
                      <a:pt x="85597" y="196255"/>
                      <a:pt x="78350" y="199410"/>
                      <a:pt x="71515" y="202404"/>
                    </a:cubicBezTo>
                    <a:cubicBezTo>
                      <a:pt x="54828" y="205742"/>
                      <a:pt x="36448" y="208988"/>
                      <a:pt x="20377" y="201582"/>
                    </a:cubicBezTo>
                    <a:cubicBezTo>
                      <a:pt x="15439" y="198153"/>
                      <a:pt x="11142" y="193901"/>
                      <a:pt x="7576" y="189123"/>
                    </a:cubicBezTo>
                    <a:cubicBezTo>
                      <a:pt x="1586" y="179385"/>
                      <a:pt x="-1385" y="167726"/>
                      <a:pt x="626" y="156342"/>
                    </a:cubicBezTo>
                    <a:cubicBezTo>
                      <a:pt x="3415" y="140843"/>
                      <a:pt x="3575" y="123903"/>
                      <a:pt x="13108" y="110576"/>
                    </a:cubicBezTo>
                    <a:cubicBezTo>
                      <a:pt x="32927" y="81727"/>
                      <a:pt x="56748" y="55415"/>
                      <a:pt x="72932" y="24188"/>
                    </a:cubicBezTo>
                    <a:cubicBezTo>
                      <a:pt x="76773" y="18199"/>
                      <a:pt x="69503" y="8803"/>
                      <a:pt x="76864" y="4711"/>
                    </a:cubicBezTo>
                    <a:moveTo>
                      <a:pt x="85528" y="20233"/>
                    </a:moveTo>
                    <a:cubicBezTo>
                      <a:pt x="80568" y="45676"/>
                      <a:pt x="62760" y="65747"/>
                      <a:pt x="48632" y="86619"/>
                    </a:cubicBezTo>
                    <a:cubicBezTo>
                      <a:pt x="37317" y="103764"/>
                      <a:pt x="19623" y="118486"/>
                      <a:pt x="17520" y="140088"/>
                    </a:cubicBezTo>
                    <a:cubicBezTo>
                      <a:pt x="15097" y="154239"/>
                      <a:pt x="11005" y="169578"/>
                      <a:pt x="19166" y="182768"/>
                    </a:cubicBezTo>
                    <a:cubicBezTo>
                      <a:pt x="23006" y="187637"/>
                      <a:pt x="27761" y="191706"/>
                      <a:pt x="33636" y="194038"/>
                    </a:cubicBezTo>
                    <a:cubicBezTo>
                      <a:pt x="47649" y="194655"/>
                      <a:pt x="62143" y="193924"/>
                      <a:pt x="75333" y="188666"/>
                    </a:cubicBezTo>
                    <a:cubicBezTo>
                      <a:pt x="84820" y="184048"/>
                      <a:pt x="89163" y="173601"/>
                      <a:pt x="96455" y="166469"/>
                    </a:cubicBezTo>
                    <a:cubicBezTo>
                      <a:pt x="106445" y="155496"/>
                      <a:pt x="118721" y="142328"/>
                      <a:pt x="113692" y="126098"/>
                    </a:cubicBezTo>
                    <a:cubicBezTo>
                      <a:pt x="111497" y="114896"/>
                      <a:pt x="106651" y="104449"/>
                      <a:pt x="104022" y="93385"/>
                    </a:cubicBezTo>
                    <a:cubicBezTo>
                      <a:pt x="101553" y="78595"/>
                      <a:pt x="100913" y="62158"/>
                      <a:pt x="109463" y="49105"/>
                    </a:cubicBezTo>
                    <a:cubicBezTo>
                      <a:pt x="115018" y="40762"/>
                      <a:pt x="113600" y="30200"/>
                      <a:pt x="111269" y="21056"/>
                    </a:cubicBezTo>
                    <a:cubicBezTo>
                      <a:pt x="110331" y="18542"/>
                      <a:pt x="108434" y="13878"/>
                      <a:pt x="104982" y="15684"/>
                    </a:cubicBezTo>
                    <a:cubicBezTo>
                      <a:pt x="98719" y="18153"/>
                      <a:pt x="92158" y="19479"/>
                      <a:pt x="85528" y="20233"/>
                    </a:cubicBezTo>
                    <a:close/>
                  </a:path>
                </a:pathLst>
              </a:custGeom>
              <a:solidFill>
                <a:srgbClr val="01020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orma Livre: Forma 639">
                <a:extLst>
                  <a:ext uri="{FF2B5EF4-FFF2-40B4-BE49-F238E27FC236}">
                    <a16:creationId xmlns:a16="http://schemas.microsoft.com/office/drawing/2014/main" id="{6AB5AB73-31E7-ED63-8571-8731D1623451}"/>
                  </a:ext>
                </a:extLst>
              </p:cNvPr>
              <p:cNvSpPr/>
              <p:nvPr/>
            </p:nvSpPr>
            <p:spPr>
              <a:xfrm>
                <a:off x="4642637" y="1812089"/>
                <a:ext cx="357553" cy="95554"/>
              </a:xfrm>
              <a:custGeom>
                <a:avLst/>
                <a:gdLst>
                  <a:gd name="connsiteX0" fmla="*/ 292562 w 357553"/>
                  <a:gd name="connsiteY0" fmla="*/ 3269 h 95554"/>
                  <a:gd name="connsiteX1" fmla="*/ 345689 w 357553"/>
                  <a:gd name="connsiteY1" fmla="*/ 846 h 95554"/>
                  <a:gd name="connsiteX2" fmla="*/ 357553 w 357553"/>
                  <a:gd name="connsiteY2" fmla="*/ 2126 h 95554"/>
                  <a:gd name="connsiteX3" fmla="*/ 303352 w 357553"/>
                  <a:gd name="connsiteY3" fmla="*/ 12641 h 95554"/>
                  <a:gd name="connsiteX4" fmla="*/ 298529 w 357553"/>
                  <a:gd name="connsiteY4" fmla="*/ 13579 h 95554"/>
                  <a:gd name="connsiteX5" fmla="*/ 252557 w 357553"/>
                  <a:gd name="connsiteY5" fmla="*/ 28598 h 95554"/>
                  <a:gd name="connsiteX6" fmla="*/ 246476 w 357553"/>
                  <a:gd name="connsiteY6" fmla="*/ 30792 h 95554"/>
                  <a:gd name="connsiteX7" fmla="*/ 233240 w 357553"/>
                  <a:gd name="connsiteY7" fmla="*/ 35524 h 95554"/>
                  <a:gd name="connsiteX8" fmla="*/ 188275 w 357553"/>
                  <a:gd name="connsiteY8" fmla="*/ 51526 h 95554"/>
                  <a:gd name="connsiteX9" fmla="*/ 82387 w 357553"/>
                  <a:gd name="connsiteY9" fmla="*/ 80947 h 95554"/>
                  <a:gd name="connsiteX10" fmla="*/ 0 w 357553"/>
                  <a:gd name="connsiteY10" fmla="*/ 95555 h 95554"/>
                  <a:gd name="connsiteX11" fmla="*/ 36919 w 357553"/>
                  <a:gd name="connsiteY11" fmla="*/ 86113 h 95554"/>
                  <a:gd name="connsiteX12" fmla="*/ 156980 w 357553"/>
                  <a:gd name="connsiteY12" fmla="*/ 48897 h 95554"/>
                  <a:gd name="connsiteX13" fmla="*/ 171153 w 357553"/>
                  <a:gd name="connsiteY13" fmla="*/ 44143 h 95554"/>
                  <a:gd name="connsiteX14" fmla="*/ 211500 w 357553"/>
                  <a:gd name="connsiteY14" fmla="*/ 30084 h 95554"/>
                  <a:gd name="connsiteX15" fmla="*/ 292562 w 357553"/>
                  <a:gd name="connsiteY15" fmla="*/ 3269 h 95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7553" h="95554">
                    <a:moveTo>
                      <a:pt x="292562" y="3269"/>
                    </a:moveTo>
                    <a:cubicBezTo>
                      <a:pt x="309959" y="-777"/>
                      <a:pt x="327973" y="-389"/>
                      <a:pt x="345689" y="846"/>
                    </a:cubicBezTo>
                    <a:cubicBezTo>
                      <a:pt x="349575" y="1280"/>
                      <a:pt x="353530" y="1669"/>
                      <a:pt x="357553" y="2126"/>
                    </a:cubicBezTo>
                    <a:cubicBezTo>
                      <a:pt x="339677" y="6652"/>
                      <a:pt x="321274" y="8458"/>
                      <a:pt x="303352" y="12641"/>
                    </a:cubicBezTo>
                    <a:cubicBezTo>
                      <a:pt x="302141" y="12870"/>
                      <a:pt x="299740" y="13327"/>
                      <a:pt x="298529" y="13579"/>
                    </a:cubicBezTo>
                    <a:cubicBezTo>
                      <a:pt x="282710" y="16962"/>
                      <a:pt x="267713" y="23180"/>
                      <a:pt x="252557" y="28598"/>
                    </a:cubicBezTo>
                    <a:cubicBezTo>
                      <a:pt x="250477" y="29306"/>
                      <a:pt x="248443" y="30038"/>
                      <a:pt x="246476" y="30792"/>
                    </a:cubicBezTo>
                    <a:cubicBezTo>
                      <a:pt x="241996" y="32347"/>
                      <a:pt x="237630" y="33924"/>
                      <a:pt x="233240" y="35524"/>
                    </a:cubicBezTo>
                    <a:cubicBezTo>
                      <a:pt x="218336" y="41102"/>
                      <a:pt x="203203" y="46017"/>
                      <a:pt x="188275" y="51526"/>
                    </a:cubicBezTo>
                    <a:cubicBezTo>
                      <a:pt x="153505" y="63071"/>
                      <a:pt x="118598" y="74775"/>
                      <a:pt x="82387" y="80947"/>
                    </a:cubicBezTo>
                    <a:cubicBezTo>
                      <a:pt x="54932" y="85885"/>
                      <a:pt x="27683" y="92194"/>
                      <a:pt x="0" y="95555"/>
                    </a:cubicBezTo>
                    <a:cubicBezTo>
                      <a:pt x="12481" y="93154"/>
                      <a:pt x="24734" y="89771"/>
                      <a:pt x="36919" y="86113"/>
                    </a:cubicBezTo>
                    <a:cubicBezTo>
                      <a:pt x="77038" y="74043"/>
                      <a:pt x="117089" y="61676"/>
                      <a:pt x="156980" y="48897"/>
                    </a:cubicBezTo>
                    <a:cubicBezTo>
                      <a:pt x="161688" y="47320"/>
                      <a:pt x="166398" y="45720"/>
                      <a:pt x="171153" y="44143"/>
                    </a:cubicBezTo>
                    <a:cubicBezTo>
                      <a:pt x="184640" y="39571"/>
                      <a:pt x="198036" y="34747"/>
                      <a:pt x="211500" y="30084"/>
                    </a:cubicBezTo>
                    <a:cubicBezTo>
                      <a:pt x="238590" y="21397"/>
                      <a:pt x="264925" y="10218"/>
                      <a:pt x="292562" y="3269"/>
                    </a:cubicBezTo>
                    <a:close/>
                  </a:path>
                </a:pathLst>
              </a:custGeom>
              <a:solidFill>
                <a:srgbClr val="01020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3CD73007-A825-53AD-C8DF-9F1964B010E8}"/>
                </a:ext>
              </a:extLst>
            </p:cNvPr>
            <p:cNvSpPr/>
            <p:nvPr/>
          </p:nvSpPr>
          <p:spPr>
            <a:xfrm>
              <a:off x="9898064" y="2643267"/>
              <a:ext cx="22267" cy="4557"/>
            </a:xfrm>
            <a:custGeom>
              <a:avLst/>
              <a:gdLst>
                <a:gd name="connsiteX0" fmla="*/ 0 w 212872"/>
                <a:gd name="connsiteY0" fmla="*/ 17983 h 43563"/>
                <a:gd name="connsiteX1" fmla="*/ 116563 w 212872"/>
                <a:gd name="connsiteY1" fmla="*/ 884 h 43563"/>
                <a:gd name="connsiteX2" fmla="*/ 195819 w 212872"/>
                <a:gd name="connsiteY2" fmla="*/ 23675 h 43563"/>
                <a:gd name="connsiteX3" fmla="*/ 212872 w 212872"/>
                <a:gd name="connsiteY3" fmla="*/ 35585 h 43563"/>
                <a:gd name="connsiteX4" fmla="*/ 206906 w 212872"/>
                <a:gd name="connsiteY4" fmla="*/ 43563 h 43563"/>
                <a:gd name="connsiteX5" fmla="*/ 184549 w 212872"/>
                <a:gd name="connsiteY5" fmla="*/ 27721 h 43563"/>
                <a:gd name="connsiteX6" fmla="*/ 77610 w 212872"/>
                <a:gd name="connsiteY6" fmla="*/ 7810 h 43563"/>
                <a:gd name="connsiteX7" fmla="*/ 0 w 212872"/>
                <a:gd name="connsiteY7" fmla="*/ 17983 h 4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72" h="43563">
                  <a:moveTo>
                    <a:pt x="0" y="17983"/>
                  </a:moveTo>
                  <a:cubicBezTo>
                    <a:pt x="37399" y="5662"/>
                    <a:pt x="76992" y="-2842"/>
                    <a:pt x="116563" y="884"/>
                  </a:cubicBezTo>
                  <a:cubicBezTo>
                    <a:pt x="144292" y="1775"/>
                    <a:pt x="172364" y="8336"/>
                    <a:pt x="195819" y="23675"/>
                  </a:cubicBezTo>
                  <a:cubicBezTo>
                    <a:pt x="201648" y="27356"/>
                    <a:pt x="207386" y="31310"/>
                    <a:pt x="212872" y="35585"/>
                  </a:cubicBezTo>
                  <a:cubicBezTo>
                    <a:pt x="210792" y="38237"/>
                    <a:pt x="208849" y="40889"/>
                    <a:pt x="206906" y="43563"/>
                  </a:cubicBezTo>
                  <a:cubicBezTo>
                    <a:pt x="199659" y="37986"/>
                    <a:pt x="192321" y="32499"/>
                    <a:pt x="184549" y="27721"/>
                  </a:cubicBezTo>
                  <a:cubicBezTo>
                    <a:pt x="152865" y="7673"/>
                    <a:pt x="113912" y="6530"/>
                    <a:pt x="77610" y="7810"/>
                  </a:cubicBezTo>
                  <a:cubicBezTo>
                    <a:pt x="51572" y="9502"/>
                    <a:pt x="25329" y="11354"/>
                    <a:pt x="0" y="17983"/>
                  </a:cubicBezTo>
                  <a:close/>
                </a:path>
              </a:pathLst>
            </a:custGeom>
            <a:solidFill>
              <a:srgbClr val="4A4D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FDBCFC8B-BC34-E20F-8985-F6E447EDBFD2}"/>
                </a:ext>
              </a:extLst>
            </p:cNvPr>
            <p:cNvSpPr/>
            <p:nvPr/>
          </p:nvSpPr>
          <p:spPr>
            <a:xfrm>
              <a:off x="9640185" y="2644107"/>
              <a:ext cx="10141" cy="17520"/>
            </a:xfrm>
            <a:custGeom>
              <a:avLst/>
              <a:gdLst>
                <a:gd name="connsiteX0" fmla="*/ 71205 w 96945"/>
                <a:gd name="connsiteY0" fmla="*/ 4955 h 167489"/>
                <a:gd name="connsiteX1" fmla="*/ 90659 w 96945"/>
                <a:gd name="connsiteY1" fmla="*/ 406 h 167489"/>
                <a:gd name="connsiteX2" fmla="*/ 96946 w 96945"/>
                <a:gd name="connsiteY2" fmla="*/ 5778 h 167489"/>
                <a:gd name="connsiteX3" fmla="*/ 62656 w 96945"/>
                <a:gd name="connsiteY3" fmla="*/ 63225 h 167489"/>
                <a:gd name="connsiteX4" fmla="*/ 39110 w 96945"/>
                <a:gd name="connsiteY4" fmla="*/ 108168 h 167489"/>
                <a:gd name="connsiteX5" fmla="*/ 19244 w 96945"/>
                <a:gd name="connsiteY5" fmla="*/ 152562 h 167489"/>
                <a:gd name="connsiteX6" fmla="*/ 4842 w 96945"/>
                <a:gd name="connsiteY6" fmla="*/ 167489 h 167489"/>
                <a:gd name="connsiteX7" fmla="*/ 3197 w 96945"/>
                <a:gd name="connsiteY7" fmla="*/ 124810 h 167489"/>
                <a:gd name="connsiteX8" fmla="*/ 34309 w 96945"/>
                <a:gd name="connsiteY8" fmla="*/ 71340 h 167489"/>
                <a:gd name="connsiteX9" fmla="*/ 71205 w 96945"/>
                <a:gd name="connsiteY9" fmla="*/ 4955 h 16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5" h="167489">
                  <a:moveTo>
                    <a:pt x="71205" y="4955"/>
                  </a:moveTo>
                  <a:cubicBezTo>
                    <a:pt x="77835" y="4200"/>
                    <a:pt x="84395" y="2874"/>
                    <a:pt x="90659" y="406"/>
                  </a:cubicBezTo>
                  <a:cubicBezTo>
                    <a:pt x="94111" y="-1400"/>
                    <a:pt x="96008" y="3263"/>
                    <a:pt x="96946" y="5778"/>
                  </a:cubicBezTo>
                  <a:cubicBezTo>
                    <a:pt x="85493" y="24912"/>
                    <a:pt x="72120" y="42971"/>
                    <a:pt x="62656" y="63225"/>
                  </a:cubicBezTo>
                  <a:cubicBezTo>
                    <a:pt x="55569" y="78610"/>
                    <a:pt x="45831" y="92600"/>
                    <a:pt x="39110" y="108168"/>
                  </a:cubicBezTo>
                  <a:cubicBezTo>
                    <a:pt x="32709" y="123072"/>
                    <a:pt x="25462" y="137588"/>
                    <a:pt x="19244" y="152562"/>
                  </a:cubicBezTo>
                  <a:cubicBezTo>
                    <a:pt x="16684" y="159351"/>
                    <a:pt x="10649" y="163626"/>
                    <a:pt x="4842" y="167489"/>
                  </a:cubicBezTo>
                  <a:cubicBezTo>
                    <a:pt x="-3318" y="154299"/>
                    <a:pt x="774" y="138960"/>
                    <a:pt x="3197" y="124810"/>
                  </a:cubicBezTo>
                  <a:cubicBezTo>
                    <a:pt x="5300" y="103207"/>
                    <a:pt x="22993" y="88485"/>
                    <a:pt x="34309" y="71340"/>
                  </a:cubicBezTo>
                  <a:cubicBezTo>
                    <a:pt x="48437" y="50469"/>
                    <a:pt x="66245" y="30398"/>
                    <a:pt x="71205" y="4955"/>
                  </a:cubicBezTo>
                  <a:close/>
                </a:path>
              </a:pathLst>
            </a:custGeom>
            <a:solidFill>
              <a:srgbClr val="BC8E4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F4D9DEC-118A-AD98-4A57-096BFAA7CBA0}"/>
                </a:ext>
              </a:extLst>
            </p:cNvPr>
            <p:cNvSpPr/>
            <p:nvPr/>
          </p:nvSpPr>
          <p:spPr>
            <a:xfrm>
              <a:off x="9691893" y="2644551"/>
              <a:ext cx="9588" cy="14627"/>
            </a:xfrm>
            <a:custGeom>
              <a:avLst/>
              <a:gdLst>
                <a:gd name="connsiteX0" fmla="*/ 46209 w 91664"/>
                <a:gd name="connsiteY0" fmla="*/ 909 h 139836"/>
                <a:gd name="connsiteX1" fmla="*/ 85986 w 91664"/>
                <a:gd name="connsiteY1" fmla="*/ 14488 h 139836"/>
                <a:gd name="connsiteX2" fmla="*/ 88615 w 91664"/>
                <a:gd name="connsiteY2" fmla="*/ 27609 h 139836"/>
                <a:gd name="connsiteX3" fmla="*/ 82717 w 91664"/>
                <a:gd name="connsiteY3" fmla="*/ 31313 h 139836"/>
                <a:gd name="connsiteX4" fmla="*/ 91564 w 91664"/>
                <a:gd name="connsiteY4" fmla="*/ 79593 h 139836"/>
                <a:gd name="connsiteX5" fmla="*/ 78053 w 91664"/>
                <a:gd name="connsiteY5" fmla="*/ 115963 h 139836"/>
                <a:gd name="connsiteX6" fmla="*/ 49661 w 91664"/>
                <a:gd name="connsiteY6" fmla="*/ 131051 h 139836"/>
                <a:gd name="connsiteX7" fmla="*/ 29887 w 91664"/>
                <a:gd name="connsiteY7" fmla="*/ 139829 h 139836"/>
                <a:gd name="connsiteX8" fmla="*/ 12125 w 91664"/>
                <a:gd name="connsiteY8" fmla="*/ 122501 h 139836"/>
                <a:gd name="connsiteX9" fmla="*/ 4878 w 91664"/>
                <a:gd name="connsiteY9" fmla="*/ 83914 h 139836"/>
                <a:gd name="connsiteX10" fmla="*/ 1792 w 91664"/>
                <a:gd name="connsiteY10" fmla="*/ 51841 h 139836"/>
                <a:gd name="connsiteX11" fmla="*/ 39328 w 91664"/>
                <a:gd name="connsiteY11" fmla="*/ 8841 h 139836"/>
                <a:gd name="connsiteX12" fmla="*/ 46209 w 91664"/>
                <a:gd name="connsiteY12" fmla="*/ 909 h 139836"/>
                <a:gd name="connsiteX13" fmla="*/ 15325 w 91664"/>
                <a:gd name="connsiteY13" fmla="*/ 55133 h 139836"/>
                <a:gd name="connsiteX14" fmla="*/ 17771 w 91664"/>
                <a:gd name="connsiteY14" fmla="*/ 83731 h 139836"/>
                <a:gd name="connsiteX15" fmla="*/ 32105 w 91664"/>
                <a:gd name="connsiteY15" fmla="*/ 126479 h 139836"/>
                <a:gd name="connsiteX16" fmla="*/ 61068 w 91664"/>
                <a:gd name="connsiteY16" fmla="*/ 112397 h 139836"/>
                <a:gd name="connsiteX17" fmla="*/ 76910 w 91664"/>
                <a:gd name="connsiteY17" fmla="*/ 94658 h 139836"/>
                <a:gd name="connsiteX18" fmla="*/ 77916 w 91664"/>
                <a:gd name="connsiteY18" fmla="*/ 47383 h 139836"/>
                <a:gd name="connsiteX19" fmla="*/ 73664 w 91664"/>
                <a:gd name="connsiteY19" fmla="*/ 22237 h 139836"/>
                <a:gd name="connsiteX20" fmla="*/ 50393 w 91664"/>
                <a:gd name="connsiteY20" fmla="*/ 13985 h 139836"/>
                <a:gd name="connsiteX21" fmla="*/ 15325 w 91664"/>
                <a:gd name="connsiteY21" fmla="*/ 55133 h 1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64" h="139836">
                  <a:moveTo>
                    <a:pt x="46209" y="909"/>
                  </a:moveTo>
                  <a:cubicBezTo>
                    <a:pt x="60611" y="-2360"/>
                    <a:pt x="76384" y="3423"/>
                    <a:pt x="85986" y="14488"/>
                  </a:cubicBezTo>
                  <a:cubicBezTo>
                    <a:pt x="89369" y="18031"/>
                    <a:pt x="88683" y="23129"/>
                    <a:pt x="88615" y="27609"/>
                  </a:cubicBezTo>
                  <a:cubicBezTo>
                    <a:pt x="86603" y="28821"/>
                    <a:pt x="84637" y="30055"/>
                    <a:pt x="82717" y="31313"/>
                  </a:cubicBezTo>
                  <a:cubicBezTo>
                    <a:pt x="85803" y="47383"/>
                    <a:pt x="92569" y="62905"/>
                    <a:pt x="91564" y="79593"/>
                  </a:cubicBezTo>
                  <a:cubicBezTo>
                    <a:pt x="92021" y="92943"/>
                    <a:pt x="86306" y="105745"/>
                    <a:pt x="78053" y="115963"/>
                  </a:cubicBezTo>
                  <a:cubicBezTo>
                    <a:pt x="70601" y="124193"/>
                    <a:pt x="58759" y="125382"/>
                    <a:pt x="49661" y="131051"/>
                  </a:cubicBezTo>
                  <a:cubicBezTo>
                    <a:pt x="43146" y="134068"/>
                    <a:pt x="37454" y="140081"/>
                    <a:pt x="29887" y="139829"/>
                  </a:cubicBezTo>
                  <a:cubicBezTo>
                    <a:pt x="22389" y="136149"/>
                    <a:pt x="16674" y="129336"/>
                    <a:pt x="12125" y="122501"/>
                  </a:cubicBezTo>
                  <a:cubicBezTo>
                    <a:pt x="6570" y="110408"/>
                    <a:pt x="7896" y="96624"/>
                    <a:pt x="4878" y="83914"/>
                  </a:cubicBezTo>
                  <a:cubicBezTo>
                    <a:pt x="2981" y="73352"/>
                    <a:pt x="-2940" y="62517"/>
                    <a:pt x="1792" y="51841"/>
                  </a:cubicBezTo>
                  <a:cubicBezTo>
                    <a:pt x="9016" y="33919"/>
                    <a:pt x="22366" y="18282"/>
                    <a:pt x="39328" y="8841"/>
                  </a:cubicBezTo>
                  <a:cubicBezTo>
                    <a:pt x="42643" y="7241"/>
                    <a:pt x="44243" y="3835"/>
                    <a:pt x="46209" y="909"/>
                  </a:cubicBezTo>
                  <a:moveTo>
                    <a:pt x="15325" y="55133"/>
                  </a:moveTo>
                  <a:cubicBezTo>
                    <a:pt x="10228" y="64391"/>
                    <a:pt x="16537" y="74289"/>
                    <a:pt x="17771" y="83731"/>
                  </a:cubicBezTo>
                  <a:cubicBezTo>
                    <a:pt x="21566" y="98201"/>
                    <a:pt x="17543" y="117152"/>
                    <a:pt x="32105" y="126479"/>
                  </a:cubicBezTo>
                  <a:cubicBezTo>
                    <a:pt x="40997" y="120352"/>
                    <a:pt x="50781" y="115689"/>
                    <a:pt x="61068" y="112397"/>
                  </a:cubicBezTo>
                  <a:cubicBezTo>
                    <a:pt x="69367" y="110157"/>
                    <a:pt x="73710" y="101950"/>
                    <a:pt x="76910" y="94658"/>
                  </a:cubicBezTo>
                  <a:cubicBezTo>
                    <a:pt x="82031" y="79502"/>
                    <a:pt x="82854" y="62700"/>
                    <a:pt x="77916" y="47383"/>
                  </a:cubicBezTo>
                  <a:cubicBezTo>
                    <a:pt x="74853" y="39199"/>
                    <a:pt x="80751" y="28935"/>
                    <a:pt x="73664" y="22237"/>
                  </a:cubicBezTo>
                  <a:cubicBezTo>
                    <a:pt x="67903" y="15425"/>
                    <a:pt x="58439" y="15334"/>
                    <a:pt x="50393" y="13985"/>
                  </a:cubicBezTo>
                  <a:cubicBezTo>
                    <a:pt x="36974" y="26055"/>
                    <a:pt x="23486" y="38811"/>
                    <a:pt x="15325" y="55133"/>
                  </a:cubicBezTo>
                  <a:close/>
                </a:path>
              </a:pathLst>
            </a:custGeom>
            <a:solidFill>
              <a:srgbClr val="01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DCC3C895-45C7-E933-05D9-37F9520B3756}"/>
                </a:ext>
              </a:extLst>
            </p:cNvPr>
            <p:cNvSpPr/>
            <p:nvPr/>
          </p:nvSpPr>
          <p:spPr>
            <a:xfrm>
              <a:off x="9640692" y="2644711"/>
              <a:ext cx="9888" cy="18094"/>
            </a:xfrm>
            <a:custGeom>
              <a:avLst/>
              <a:gdLst>
                <a:gd name="connsiteX0" fmla="*/ 92103 w 94526"/>
                <a:gd name="connsiteY0" fmla="*/ 0 h 172981"/>
                <a:gd name="connsiteX1" fmla="*/ 90297 w 94526"/>
                <a:gd name="connsiteY1" fmla="*/ 28049 h 172981"/>
                <a:gd name="connsiteX2" fmla="*/ 84856 w 94526"/>
                <a:gd name="connsiteY2" fmla="*/ 72329 h 172981"/>
                <a:gd name="connsiteX3" fmla="*/ 94526 w 94526"/>
                <a:gd name="connsiteY3" fmla="*/ 105042 h 172981"/>
                <a:gd name="connsiteX4" fmla="*/ 61951 w 94526"/>
                <a:gd name="connsiteY4" fmla="*/ 123193 h 172981"/>
                <a:gd name="connsiteX5" fmla="*/ 46246 w 94526"/>
                <a:gd name="connsiteY5" fmla="*/ 135148 h 172981"/>
                <a:gd name="connsiteX6" fmla="*/ 27066 w 94526"/>
                <a:gd name="connsiteY6" fmla="*/ 161483 h 172981"/>
                <a:gd name="connsiteX7" fmla="*/ 14471 w 94526"/>
                <a:gd name="connsiteY7" fmla="*/ 172982 h 172981"/>
                <a:gd name="connsiteX8" fmla="*/ 0 w 94526"/>
                <a:gd name="connsiteY8" fmla="*/ 161712 h 172981"/>
                <a:gd name="connsiteX9" fmla="*/ 14402 w 94526"/>
                <a:gd name="connsiteY9" fmla="*/ 146784 h 172981"/>
                <a:gd name="connsiteX10" fmla="*/ 34267 w 94526"/>
                <a:gd name="connsiteY10" fmla="*/ 102390 h 172981"/>
                <a:gd name="connsiteX11" fmla="*/ 57813 w 94526"/>
                <a:gd name="connsiteY11" fmla="*/ 57447 h 172981"/>
                <a:gd name="connsiteX12" fmla="*/ 92103 w 94526"/>
                <a:gd name="connsiteY12" fmla="*/ 0 h 17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526" h="172981">
                  <a:moveTo>
                    <a:pt x="92103" y="0"/>
                  </a:moveTo>
                  <a:cubicBezTo>
                    <a:pt x="94435" y="9144"/>
                    <a:pt x="95852" y="19705"/>
                    <a:pt x="90297" y="28049"/>
                  </a:cubicBezTo>
                  <a:cubicBezTo>
                    <a:pt x="81747" y="41102"/>
                    <a:pt x="82388" y="57539"/>
                    <a:pt x="84856" y="72329"/>
                  </a:cubicBezTo>
                  <a:cubicBezTo>
                    <a:pt x="87485" y="83393"/>
                    <a:pt x="92332" y="93840"/>
                    <a:pt x="94526" y="105042"/>
                  </a:cubicBezTo>
                  <a:cubicBezTo>
                    <a:pt x="83416" y="110642"/>
                    <a:pt x="72832" y="117226"/>
                    <a:pt x="61951" y="123193"/>
                  </a:cubicBezTo>
                  <a:cubicBezTo>
                    <a:pt x="56190" y="126393"/>
                    <a:pt x="50132" y="129639"/>
                    <a:pt x="46246" y="135148"/>
                  </a:cubicBezTo>
                  <a:cubicBezTo>
                    <a:pt x="39685" y="143812"/>
                    <a:pt x="32736" y="152202"/>
                    <a:pt x="27066" y="161483"/>
                  </a:cubicBezTo>
                  <a:cubicBezTo>
                    <a:pt x="24163" y="166558"/>
                    <a:pt x="19225" y="169850"/>
                    <a:pt x="14471" y="172982"/>
                  </a:cubicBezTo>
                  <a:cubicBezTo>
                    <a:pt x="8595" y="170650"/>
                    <a:pt x="3841" y="166581"/>
                    <a:pt x="0" y="161712"/>
                  </a:cubicBezTo>
                  <a:cubicBezTo>
                    <a:pt x="5807" y="157848"/>
                    <a:pt x="11842" y="153573"/>
                    <a:pt x="14402" y="146784"/>
                  </a:cubicBezTo>
                  <a:cubicBezTo>
                    <a:pt x="20620" y="131811"/>
                    <a:pt x="27866" y="117295"/>
                    <a:pt x="34267" y="102390"/>
                  </a:cubicBezTo>
                  <a:cubicBezTo>
                    <a:pt x="40988" y="86822"/>
                    <a:pt x="50726" y="72832"/>
                    <a:pt x="57813" y="57447"/>
                  </a:cubicBezTo>
                  <a:cubicBezTo>
                    <a:pt x="67277" y="37193"/>
                    <a:pt x="80650" y="19134"/>
                    <a:pt x="92103" y="0"/>
                  </a:cubicBezTo>
                  <a:close/>
                </a:path>
              </a:pathLst>
            </a:custGeom>
            <a:solidFill>
              <a:srgbClr val="B188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CB947B5-9FEB-EC71-95A2-B37C81C40875}"/>
                </a:ext>
              </a:extLst>
            </p:cNvPr>
            <p:cNvSpPr/>
            <p:nvPr/>
          </p:nvSpPr>
          <p:spPr>
            <a:xfrm>
              <a:off x="9827709" y="2645756"/>
              <a:ext cx="92711" cy="41547"/>
            </a:xfrm>
            <a:custGeom>
              <a:avLst/>
              <a:gdLst>
                <a:gd name="connsiteX0" fmla="*/ 783664 w 886327"/>
                <a:gd name="connsiteY0" fmla="*/ 3293 h 397193"/>
                <a:gd name="connsiteX1" fmla="*/ 821428 w 886327"/>
                <a:gd name="connsiteY1" fmla="*/ 3293 h 397193"/>
                <a:gd name="connsiteX2" fmla="*/ 857159 w 886327"/>
                <a:gd name="connsiteY2" fmla="*/ 3933 h 397193"/>
                <a:gd name="connsiteX3" fmla="*/ 879516 w 886327"/>
                <a:gd name="connsiteY3" fmla="*/ 19775 h 397193"/>
                <a:gd name="connsiteX4" fmla="*/ 886328 w 886327"/>
                <a:gd name="connsiteY4" fmla="*/ 25468 h 397193"/>
                <a:gd name="connsiteX5" fmla="*/ 850666 w 886327"/>
                <a:gd name="connsiteY5" fmla="*/ 29354 h 397193"/>
                <a:gd name="connsiteX6" fmla="*/ 798431 w 886327"/>
                <a:gd name="connsiteY6" fmla="*/ 34131 h 397193"/>
                <a:gd name="connsiteX7" fmla="*/ 770770 w 886327"/>
                <a:gd name="connsiteY7" fmla="*/ 40829 h 397193"/>
                <a:gd name="connsiteX8" fmla="*/ 727520 w 886327"/>
                <a:gd name="connsiteY8" fmla="*/ 33308 h 397193"/>
                <a:gd name="connsiteX9" fmla="*/ 673501 w 886327"/>
                <a:gd name="connsiteY9" fmla="*/ 34886 h 397193"/>
                <a:gd name="connsiteX10" fmla="*/ 613151 w 886327"/>
                <a:gd name="connsiteY10" fmla="*/ 38612 h 397193"/>
                <a:gd name="connsiteX11" fmla="*/ 549463 w 886327"/>
                <a:gd name="connsiteY11" fmla="*/ 48465 h 397193"/>
                <a:gd name="connsiteX12" fmla="*/ 518762 w 886327"/>
                <a:gd name="connsiteY12" fmla="*/ 56191 h 397193"/>
                <a:gd name="connsiteX13" fmla="*/ 453039 w 886327"/>
                <a:gd name="connsiteY13" fmla="*/ 95488 h 397193"/>
                <a:gd name="connsiteX14" fmla="*/ 361622 w 886327"/>
                <a:gd name="connsiteY14" fmla="*/ 123308 h 397193"/>
                <a:gd name="connsiteX15" fmla="*/ 349049 w 886327"/>
                <a:gd name="connsiteY15" fmla="*/ 130646 h 397193"/>
                <a:gd name="connsiteX16" fmla="*/ 310553 w 886327"/>
                <a:gd name="connsiteY16" fmla="*/ 211342 h 397193"/>
                <a:gd name="connsiteX17" fmla="*/ 285316 w 886327"/>
                <a:gd name="connsiteY17" fmla="*/ 255805 h 397193"/>
                <a:gd name="connsiteX18" fmla="*/ 250157 w 886327"/>
                <a:gd name="connsiteY18" fmla="*/ 272767 h 397193"/>
                <a:gd name="connsiteX19" fmla="*/ 159449 w 886327"/>
                <a:gd name="connsiteY19" fmla="*/ 334603 h 397193"/>
                <a:gd name="connsiteX20" fmla="*/ 150647 w 886327"/>
                <a:gd name="connsiteY20" fmla="*/ 343953 h 397193"/>
                <a:gd name="connsiteX21" fmla="*/ 105567 w 886327"/>
                <a:gd name="connsiteY21" fmla="*/ 359315 h 397193"/>
                <a:gd name="connsiteX22" fmla="*/ 78318 w 886327"/>
                <a:gd name="connsiteY22" fmla="*/ 360481 h 397193"/>
                <a:gd name="connsiteX23" fmla="*/ 45491 w 886327"/>
                <a:gd name="connsiteY23" fmla="*/ 369419 h 397193"/>
                <a:gd name="connsiteX24" fmla="*/ 23248 w 886327"/>
                <a:gd name="connsiteY24" fmla="*/ 390359 h 397193"/>
                <a:gd name="connsiteX25" fmla="*/ 0 w 886327"/>
                <a:gd name="connsiteY25" fmla="*/ 397194 h 397193"/>
                <a:gd name="connsiteX26" fmla="*/ 25763 w 886327"/>
                <a:gd name="connsiteY26" fmla="*/ 369145 h 397193"/>
                <a:gd name="connsiteX27" fmla="*/ 30884 w 886327"/>
                <a:gd name="connsiteY27" fmla="*/ 356778 h 397193"/>
                <a:gd name="connsiteX28" fmla="*/ 52395 w 886327"/>
                <a:gd name="connsiteY28" fmla="*/ 341758 h 397193"/>
                <a:gd name="connsiteX29" fmla="*/ 91371 w 886327"/>
                <a:gd name="connsiteY29" fmla="*/ 302851 h 397193"/>
                <a:gd name="connsiteX30" fmla="*/ 127696 w 886327"/>
                <a:gd name="connsiteY30" fmla="*/ 286894 h 397193"/>
                <a:gd name="connsiteX31" fmla="*/ 173828 w 886327"/>
                <a:gd name="connsiteY31" fmla="*/ 264332 h 397193"/>
                <a:gd name="connsiteX32" fmla="*/ 219822 w 886327"/>
                <a:gd name="connsiteY32" fmla="*/ 234911 h 397193"/>
                <a:gd name="connsiteX33" fmla="*/ 265153 w 886327"/>
                <a:gd name="connsiteY33" fmla="*/ 191385 h 397193"/>
                <a:gd name="connsiteX34" fmla="*/ 286481 w 886327"/>
                <a:gd name="connsiteY34" fmla="*/ 159724 h 397193"/>
                <a:gd name="connsiteX35" fmla="*/ 306370 w 886327"/>
                <a:gd name="connsiteY35" fmla="*/ 136613 h 397193"/>
                <a:gd name="connsiteX36" fmla="*/ 344843 w 886327"/>
                <a:gd name="connsiteY36" fmla="*/ 117365 h 397193"/>
                <a:gd name="connsiteX37" fmla="*/ 371383 w 886327"/>
                <a:gd name="connsiteY37" fmla="*/ 98505 h 397193"/>
                <a:gd name="connsiteX38" fmla="*/ 413195 w 886327"/>
                <a:gd name="connsiteY38" fmla="*/ 71439 h 397193"/>
                <a:gd name="connsiteX39" fmla="*/ 447622 w 886327"/>
                <a:gd name="connsiteY39" fmla="*/ 46773 h 397193"/>
                <a:gd name="connsiteX40" fmla="*/ 480540 w 886327"/>
                <a:gd name="connsiteY40" fmla="*/ 38772 h 397193"/>
                <a:gd name="connsiteX41" fmla="*/ 539107 w 886327"/>
                <a:gd name="connsiteY41" fmla="*/ 34954 h 397193"/>
                <a:gd name="connsiteX42" fmla="*/ 601218 w 886327"/>
                <a:gd name="connsiteY42" fmla="*/ 24256 h 397193"/>
                <a:gd name="connsiteX43" fmla="*/ 634296 w 886327"/>
                <a:gd name="connsiteY43" fmla="*/ 8528 h 397193"/>
                <a:gd name="connsiteX44" fmla="*/ 683925 w 886327"/>
                <a:gd name="connsiteY44" fmla="*/ 13306 h 397193"/>
                <a:gd name="connsiteX45" fmla="*/ 738766 w 886327"/>
                <a:gd name="connsiteY45" fmla="*/ 10426 h 397193"/>
                <a:gd name="connsiteX46" fmla="*/ 783664 w 886327"/>
                <a:gd name="connsiteY46" fmla="*/ 3293 h 3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86327" h="397193">
                  <a:moveTo>
                    <a:pt x="783664" y="3293"/>
                  </a:moveTo>
                  <a:cubicBezTo>
                    <a:pt x="795551" y="-3199"/>
                    <a:pt x="808947" y="1624"/>
                    <a:pt x="821428" y="3293"/>
                  </a:cubicBezTo>
                  <a:cubicBezTo>
                    <a:pt x="833178" y="4642"/>
                    <a:pt x="845843" y="10403"/>
                    <a:pt x="857159" y="3933"/>
                  </a:cubicBezTo>
                  <a:cubicBezTo>
                    <a:pt x="864931" y="8711"/>
                    <a:pt x="872269" y="14197"/>
                    <a:pt x="879516" y="19775"/>
                  </a:cubicBezTo>
                  <a:cubicBezTo>
                    <a:pt x="881756" y="21604"/>
                    <a:pt x="884019" y="23501"/>
                    <a:pt x="886328" y="25468"/>
                  </a:cubicBezTo>
                  <a:cubicBezTo>
                    <a:pt x="875721" y="32303"/>
                    <a:pt x="862462" y="28302"/>
                    <a:pt x="850666" y="29354"/>
                  </a:cubicBezTo>
                  <a:cubicBezTo>
                    <a:pt x="833270" y="30497"/>
                    <a:pt x="814639" y="25993"/>
                    <a:pt x="798431" y="34131"/>
                  </a:cubicBezTo>
                  <a:cubicBezTo>
                    <a:pt x="789722" y="37972"/>
                    <a:pt x="780486" y="41927"/>
                    <a:pt x="770770" y="40829"/>
                  </a:cubicBezTo>
                  <a:cubicBezTo>
                    <a:pt x="756163" y="39458"/>
                    <a:pt x="741761" y="36623"/>
                    <a:pt x="727520" y="33308"/>
                  </a:cubicBezTo>
                  <a:cubicBezTo>
                    <a:pt x="709620" y="29194"/>
                    <a:pt x="691469" y="34291"/>
                    <a:pt x="673501" y="34886"/>
                  </a:cubicBezTo>
                  <a:cubicBezTo>
                    <a:pt x="653476" y="38018"/>
                    <a:pt x="632925" y="33743"/>
                    <a:pt x="613151" y="38612"/>
                  </a:cubicBezTo>
                  <a:cubicBezTo>
                    <a:pt x="592074" y="42887"/>
                    <a:pt x="570357" y="43184"/>
                    <a:pt x="549463" y="48465"/>
                  </a:cubicBezTo>
                  <a:cubicBezTo>
                    <a:pt x="539313" y="51436"/>
                    <a:pt x="528477" y="51985"/>
                    <a:pt x="518762" y="56191"/>
                  </a:cubicBezTo>
                  <a:cubicBezTo>
                    <a:pt x="495948" y="67759"/>
                    <a:pt x="475282" y="82983"/>
                    <a:pt x="453039" y="95488"/>
                  </a:cubicBezTo>
                  <a:cubicBezTo>
                    <a:pt x="423413" y="107261"/>
                    <a:pt x="392849" y="116862"/>
                    <a:pt x="361622" y="123308"/>
                  </a:cubicBezTo>
                  <a:cubicBezTo>
                    <a:pt x="356776" y="124314"/>
                    <a:pt x="351289" y="125777"/>
                    <a:pt x="349049" y="130646"/>
                  </a:cubicBezTo>
                  <a:cubicBezTo>
                    <a:pt x="335287" y="157095"/>
                    <a:pt x="326464" y="185968"/>
                    <a:pt x="310553" y="211342"/>
                  </a:cubicBezTo>
                  <a:cubicBezTo>
                    <a:pt x="303009" y="226658"/>
                    <a:pt x="292700" y="240420"/>
                    <a:pt x="285316" y="255805"/>
                  </a:cubicBezTo>
                  <a:cubicBezTo>
                    <a:pt x="273405" y="261063"/>
                    <a:pt x="261495" y="266366"/>
                    <a:pt x="250157" y="272767"/>
                  </a:cubicBezTo>
                  <a:cubicBezTo>
                    <a:pt x="217810" y="290072"/>
                    <a:pt x="188983" y="313069"/>
                    <a:pt x="159449" y="334603"/>
                  </a:cubicBezTo>
                  <a:cubicBezTo>
                    <a:pt x="155311" y="336501"/>
                    <a:pt x="153345" y="340638"/>
                    <a:pt x="150647" y="343953"/>
                  </a:cubicBezTo>
                  <a:cubicBezTo>
                    <a:pt x="138143" y="354720"/>
                    <a:pt x="121455" y="357692"/>
                    <a:pt x="105567" y="359315"/>
                  </a:cubicBezTo>
                  <a:cubicBezTo>
                    <a:pt x="96469" y="359841"/>
                    <a:pt x="87051" y="356960"/>
                    <a:pt x="78318" y="360481"/>
                  </a:cubicBezTo>
                  <a:cubicBezTo>
                    <a:pt x="67688" y="364664"/>
                    <a:pt x="56258" y="365967"/>
                    <a:pt x="45491" y="369419"/>
                  </a:cubicBezTo>
                  <a:cubicBezTo>
                    <a:pt x="37353" y="375591"/>
                    <a:pt x="32027" y="384918"/>
                    <a:pt x="23248" y="390359"/>
                  </a:cubicBezTo>
                  <a:cubicBezTo>
                    <a:pt x="16368" y="394999"/>
                    <a:pt x="7955" y="396005"/>
                    <a:pt x="0" y="397194"/>
                  </a:cubicBezTo>
                  <a:cubicBezTo>
                    <a:pt x="10356" y="389673"/>
                    <a:pt x="19111" y="380117"/>
                    <a:pt x="25763" y="369145"/>
                  </a:cubicBezTo>
                  <a:cubicBezTo>
                    <a:pt x="27843" y="365190"/>
                    <a:pt x="28872" y="360778"/>
                    <a:pt x="30884" y="356778"/>
                  </a:cubicBezTo>
                  <a:cubicBezTo>
                    <a:pt x="37376" y="350880"/>
                    <a:pt x="45994" y="347839"/>
                    <a:pt x="52395" y="341758"/>
                  </a:cubicBezTo>
                  <a:cubicBezTo>
                    <a:pt x="65631" y="329048"/>
                    <a:pt x="78227" y="315652"/>
                    <a:pt x="91371" y="302851"/>
                  </a:cubicBezTo>
                  <a:cubicBezTo>
                    <a:pt x="101864" y="294507"/>
                    <a:pt x="115603" y="292175"/>
                    <a:pt x="127696" y="286894"/>
                  </a:cubicBezTo>
                  <a:cubicBezTo>
                    <a:pt x="144155" y="281614"/>
                    <a:pt x="157505" y="269955"/>
                    <a:pt x="173828" y="264332"/>
                  </a:cubicBezTo>
                  <a:cubicBezTo>
                    <a:pt x="191475" y="258411"/>
                    <a:pt x="203728" y="243575"/>
                    <a:pt x="219822" y="234911"/>
                  </a:cubicBezTo>
                  <a:cubicBezTo>
                    <a:pt x="238293" y="224487"/>
                    <a:pt x="252877" y="208462"/>
                    <a:pt x="265153" y="191385"/>
                  </a:cubicBezTo>
                  <a:cubicBezTo>
                    <a:pt x="271554" y="180367"/>
                    <a:pt x="278846" y="169943"/>
                    <a:pt x="286481" y="159724"/>
                  </a:cubicBezTo>
                  <a:cubicBezTo>
                    <a:pt x="292745" y="151792"/>
                    <a:pt x="297797" y="142328"/>
                    <a:pt x="306370" y="136613"/>
                  </a:cubicBezTo>
                  <a:cubicBezTo>
                    <a:pt x="319606" y="131104"/>
                    <a:pt x="332613" y="124954"/>
                    <a:pt x="344843" y="117365"/>
                  </a:cubicBezTo>
                  <a:cubicBezTo>
                    <a:pt x="354101" y="111673"/>
                    <a:pt x="361119" y="102734"/>
                    <a:pt x="371383" y="98505"/>
                  </a:cubicBezTo>
                  <a:cubicBezTo>
                    <a:pt x="386677" y="91762"/>
                    <a:pt x="399524" y="80857"/>
                    <a:pt x="413195" y="71439"/>
                  </a:cubicBezTo>
                  <a:cubicBezTo>
                    <a:pt x="424830" y="63438"/>
                    <a:pt x="434020" y="51757"/>
                    <a:pt x="447622" y="46773"/>
                  </a:cubicBezTo>
                  <a:cubicBezTo>
                    <a:pt x="458183" y="42795"/>
                    <a:pt x="469316" y="40235"/>
                    <a:pt x="480540" y="38772"/>
                  </a:cubicBezTo>
                  <a:cubicBezTo>
                    <a:pt x="500085" y="37949"/>
                    <a:pt x="519608" y="36395"/>
                    <a:pt x="539107" y="34954"/>
                  </a:cubicBezTo>
                  <a:cubicBezTo>
                    <a:pt x="559590" y="30040"/>
                    <a:pt x="580964" y="30268"/>
                    <a:pt x="601218" y="24256"/>
                  </a:cubicBezTo>
                  <a:cubicBezTo>
                    <a:pt x="613036" y="21033"/>
                    <a:pt x="626684" y="19387"/>
                    <a:pt x="634296" y="8528"/>
                  </a:cubicBezTo>
                  <a:cubicBezTo>
                    <a:pt x="650390" y="13466"/>
                    <a:pt x="667215" y="13809"/>
                    <a:pt x="683925" y="13306"/>
                  </a:cubicBezTo>
                  <a:cubicBezTo>
                    <a:pt x="702305" y="14449"/>
                    <a:pt x="720387" y="10311"/>
                    <a:pt x="738766" y="10426"/>
                  </a:cubicBezTo>
                  <a:cubicBezTo>
                    <a:pt x="753740" y="8140"/>
                    <a:pt x="769650" y="10151"/>
                    <a:pt x="783664" y="3293"/>
                  </a:cubicBezTo>
                  <a:close/>
                </a:path>
              </a:pathLst>
            </a:custGeom>
            <a:solidFill>
              <a:srgbClr val="42B3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4E5F3D94-8826-A40D-36AF-AC19F283BA1B}"/>
                </a:ext>
              </a:extLst>
            </p:cNvPr>
            <p:cNvSpPr/>
            <p:nvPr/>
          </p:nvSpPr>
          <p:spPr>
            <a:xfrm>
              <a:off x="9934783" y="2646757"/>
              <a:ext cx="13130" cy="3313"/>
            </a:xfrm>
            <a:custGeom>
              <a:avLst/>
              <a:gdLst>
                <a:gd name="connsiteX0" fmla="*/ 57904 w 125524"/>
                <a:gd name="connsiteY0" fmla="*/ 3852 h 31673"/>
                <a:gd name="connsiteX1" fmla="*/ 121158 w 125524"/>
                <a:gd name="connsiteY1" fmla="*/ 9247 h 31673"/>
                <a:gd name="connsiteX2" fmla="*/ 125524 w 125524"/>
                <a:gd name="connsiteY2" fmla="*/ 13019 h 31673"/>
                <a:gd name="connsiteX3" fmla="*/ 71528 w 125524"/>
                <a:gd name="connsiteY3" fmla="*/ 11693 h 31673"/>
                <a:gd name="connsiteX4" fmla="*/ 16687 w 125524"/>
                <a:gd name="connsiteY4" fmla="*/ 31673 h 31673"/>
                <a:gd name="connsiteX5" fmla="*/ 23843 w 125524"/>
                <a:gd name="connsiteY5" fmla="*/ 24198 h 31673"/>
                <a:gd name="connsiteX6" fmla="*/ 0 w 125524"/>
                <a:gd name="connsiteY6" fmla="*/ 28770 h 31673"/>
                <a:gd name="connsiteX7" fmla="*/ 31867 w 125524"/>
                <a:gd name="connsiteY7" fmla="*/ 13591 h 31673"/>
                <a:gd name="connsiteX8" fmla="*/ 57904 w 125524"/>
                <a:gd name="connsiteY8" fmla="*/ 3852 h 3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24" h="31673">
                  <a:moveTo>
                    <a:pt x="57904" y="3852"/>
                  </a:moveTo>
                  <a:cubicBezTo>
                    <a:pt x="78547" y="-3120"/>
                    <a:pt x="101750" y="-217"/>
                    <a:pt x="121158" y="9247"/>
                  </a:cubicBezTo>
                  <a:cubicBezTo>
                    <a:pt x="122255" y="10208"/>
                    <a:pt x="124427" y="12082"/>
                    <a:pt x="125524" y="13019"/>
                  </a:cubicBezTo>
                  <a:cubicBezTo>
                    <a:pt x="107579" y="11648"/>
                    <a:pt x="89405" y="7670"/>
                    <a:pt x="71528" y="11693"/>
                  </a:cubicBezTo>
                  <a:cubicBezTo>
                    <a:pt x="52464" y="15991"/>
                    <a:pt x="34633" y="24266"/>
                    <a:pt x="16687" y="31673"/>
                  </a:cubicBezTo>
                  <a:cubicBezTo>
                    <a:pt x="19065" y="29250"/>
                    <a:pt x="21442" y="26735"/>
                    <a:pt x="23843" y="24198"/>
                  </a:cubicBezTo>
                  <a:cubicBezTo>
                    <a:pt x="15819" y="25455"/>
                    <a:pt x="7864" y="27010"/>
                    <a:pt x="0" y="28770"/>
                  </a:cubicBezTo>
                  <a:cubicBezTo>
                    <a:pt x="10492" y="23512"/>
                    <a:pt x="21123" y="18460"/>
                    <a:pt x="31867" y="13591"/>
                  </a:cubicBezTo>
                  <a:cubicBezTo>
                    <a:pt x="40393" y="10025"/>
                    <a:pt x="49035" y="6641"/>
                    <a:pt x="57904" y="3852"/>
                  </a:cubicBezTo>
                  <a:close/>
                </a:path>
              </a:pathLst>
            </a:custGeom>
            <a:solidFill>
              <a:srgbClr val="35373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7058323D-EFB5-A8B4-A9D4-9E280DE0E4C5}"/>
                </a:ext>
              </a:extLst>
            </p:cNvPr>
            <p:cNvSpPr/>
            <p:nvPr/>
          </p:nvSpPr>
          <p:spPr>
            <a:xfrm>
              <a:off x="9919707" y="2646990"/>
              <a:ext cx="4158" cy="3422"/>
            </a:xfrm>
            <a:custGeom>
              <a:avLst/>
              <a:gdLst>
                <a:gd name="connsiteX0" fmla="*/ 0 w 39753"/>
                <a:gd name="connsiteY0" fmla="*/ 7978 h 32712"/>
                <a:gd name="connsiteX1" fmla="*/ 5966 w 39753"/>
                <a:gd name="connsiteY1" fmla="*/ 0 h 32712"/>
                <a:gd name="connsiteX2" fmla="*/ 39067 w 39753"/>
                <a:gd name="connsiteY2" fmla="*/ 29215 h 32712"/>
                <a:gd name="connsiteX3" fmla="*/ 39753 w 39753"/>
                <a:gd name="connsiteY3" fmla="*/ 29764 h 32712"/>
                <a:gd name="connsiteX4" fmla="*/ 27432 w 39753"/>
                <a:gd name="connsiteY4" fmla="*/ 32713 h 32712"/>
                <a:gd name="connsiteX5" fmla="*/ 6812 w 39753"/>
                <a:gd name="connsiteY5" fmla="*/ 13670 h 32712"/>
                <a:gd name="connsiteX6" fmla="*/ 0 w 39753"/>
                <a:gd name="connsiteY6" fmla="*/ 7978 h 3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53" h="32712">
                  <a:moveTo>
                    <a:pt x="0" y="7978"/>
                  </a:moveTo>
                  <a:cubicBezTo>
                    <a:pt x="1943" y="5304"/>
                    <a:pt x="3886" y="2652"/>
                    <a:pt x="5966" y="0"/>
                  </a:cubicBezTo>
                  <a:cubicBezTo>
                    <a:pt x="17694" y="8915"/>
                    <a:pt x="28049" y="19454"/>
                    <a:pt x="39067" y="29215"/>
                  </a:cubicBezTo>
                  <a:lnTo>
                    <a:pt x="39753" y="29764"/>
                  </a:lnTo>
                  <a:cubicBezTo>
                    <a:pt x="35525" y="30358"/>
                    <a:pt x="31410" y="31410"/>
                    <a:pt x="27432" y="32713"/>
                  </a:cubicBezTo>
                  <a:cubicBezTo>
                    <a:pt x="20345" y="26563"/>
                    <a:pt x="13808" y="19842"/>
                    <a:pt x="6812" y="13670"/>
                  </a:cubicBezTo>
                  <a:cubicBezTo>
                    <a:pt x="4503" y="11704"/>
                    <a:pt x="2240" y="9807"/>
                    <a:pt x="0" y="7978"/>
                  </a:cubicBezTo>
                  <a:close/>
                </a:path>
              </a:pathLst>
            </a:custGeom>
            <a:solidFill>
              <a:srgbClr val="34363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3" name="Gráfico 6">
              <a:extLst>
                <a:ext uri="{FF2B5EF4-FFF2-40B4-BE49-F238E27FC236}">
                  <a16:creationId xmlns:a16="http://schemas.microsoft.com/office/drawing/2014/main" id="{B49FEFC0-79E4-CF98-0FA6-73332DBEF9DA}"/>
                </a:ext>
              </a:extLst>
            </p:cNvPr>
            <p:cNvGrpSpPr/>
            <p:nvPr/>
          </p:nvGrpSpPr>
          <p:grpSpPr>
            <a:xfrm>
              <a:off x="9506202" y="2647359"/>
              <a:ext cx="450695" cy="289624"/>
              <a:chOff x="2154006" y="1344084"/>
              <a:chExt cx="4308698" cy="2768841"/>
            </a:xfrm>
            <a:solidFill>
              <a:srgbClr val="29A9D7"/>
            </a:solidFill>
          </p:grpSpPr>
          <p:sp>
            <p:nvSpPr>
              <p:cNvPr id="637" name="Forma Livre: Forma 636">
                <a:extLst>
                  <a:ext uri="{FF2B5EF4-FFF2-40B4-BE49-F238E27FC236}">
                    <a16:creationId xmlns:a16="http://schemas.microsoft.com/office/drawing/2014/main" id="{EE398F3B-0DC0-1F38-BCA1-4212741CAB63}"/>
                  </a:ext>
                </a:extLst>
              </p:cNvPr>
              <p:cNvSpPr/>
              <p:nvPr/>
            </p:nvSpPr>
            <p:spPr>
              <a:xfrm>
                <a:off x="6229852" y="1344084"/>
                <a:ext cx="232852" cy="62247"/>
              </a:xfrm>
              <a:custGeom>
                <a:avLst/>
                <a:gdLst>
                  <a:gd name="connsiteX0" fmla="*/ 142601 w 232852"/>
                  <a:gd name="connsiteY0" fmla="*/ 3490 h 62247"/>
                  <a:gd name="connsiteX1" fmla="*/ 187383 w 232852"/>
                  <a:gd name="connsiteY1" fmla="*/ 678 h 62247"/>
                  <a:gd name="connsiteX2" fmla="*/ 232852 w 232852"/>
                  <a:gd name="connsiteY2" fmla="*/ 3330 h 62247"/>
                  <a:gd name="connsiteX3" fmla="*/ 220073 w 232852"/>
                  <a:gd name="connsiteY3" fmla="*/ 52204 h 62247"/>
                  <a:gd name="connsiteX4" fmla="*/ 170879 w 232852"/>
                  <a:gd name="connsiteY4" fmla="*/ 59863 h 62247"/>
                  <a:gd name="connsiteX5" fmla="*/ 104996 w 232852"/>
                  <a:gd name="connsiteY5" fmla="*/ 61188 h 62247"/>
                  <a:gd name="connsiteX6" fmla="*/ 33513 w 232852"/>
                  <a:gd name="connsiteY6" fmla="*/ 51267 h 62247"/>
                  <a:gd name="connsiteX7" fmla="*/ 0 w 232852"/>
                  <a:gd name="connsiteY7" fmla="*/ 41300 h 62247"/>
                  <a:gd name="connsiteX8" fmla="*/ 38130 w 232852"/>
                  <a:gd name="connsiteY8" fmla="*/ 25915 h 62247"/>
                  <a:gd name="connsiteX9" fmla="*/ 92971 w 232852"/>
                  <a:gd name="connsiteY9" fmla="*/ 5936 h 62247"/>
                  <a:gd name="connsiteX10" fmla="*/ 146967 w 232852"/>
                  <a:gd name="connsiteY10" fmla="*/ 7262 h 62247"/>
                  <a:gd name="connsiteX11" fmla="*/ 142601 w 232852"/>
                  <a:gd name="connsiteY11" fmla="*/ 349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852" h="62247">
                    <a:moveTo>
                      <a:pt x="142601" y="3490"/>
                    </a:moveTo>
                    <a:cubicBezTo>
                      <a:pt x="157391" y="792"/>
                      <a:pt x="172547" y="3124"/>
                      <a:pt x="187383" y="678"/>
                    </a:cubicBezTo>
                    <a:cubicBezTo>
                      <a:pt x="202608" y="-1859"/>
                      <a:pt x="217604" y="3558"/>
                      <a:pt x="232852" y="3330"/>
                    </a:cubicBezTo>
                    <a:cubicBezTo>
                      <a:pt x="230840" y="20109"/>
                      <a:pt x="226566" y="36591"/>
                      <a:pt x="220073" y="52204"/>
                    </a:cubicBezTo>
                    <a:cubicBezTo>
                      <a:pt x="203568" y="54170"/>
                      <a:pt x="187544" y="59291"/>
                      <a:pt x="170879" y="59863"/>
                    </a:cubicBezTo>
                    <a:cubicBezTo>
                      <a:pt x="148887" y="60137"/>
                      <a:pt x="126942" y="64092"/>
                      <a:pt x="104996" y="61188"/>
                    </a:cubicBezTo>
                    <a:cubicBezTo>
                      <a:pt x="80947" y="59611"/>
                      <a:pt x="57150" y="55679"/>
                      <a:pt x="33513" y="51267"/>
                    </a:cubicBezTo>
                    <a:cubicBezTo>
                      <a:pt x="22083" y="48844"/>
                      <a:pt x="10218" y="47267"/>
                      <a:pt x="0" y="41300"/>
                    </a:cubicBezTo>
                    <a:cubicBezTo>
                      <a:pt x="12870" y="36614"/>
                      <a:pt x="25557" y="31448"/>
                      <a:pt x="38130" y="25915"/>
                    </a:cubicBezTo>
                    <a:cubicBezTo>
                      <a:pt x="56076" y="18509"/>
                      <a:pt x="73907" y="10234"/>
                      <a:pt x="92971" y="5936"/>
                    </a:cubicBezTo>
                    <a:cubicBezTo>
                      <a:pt x="110848" y="1912"/>
                      <a:pt x="129022" y="5890"/>
                      <a:pt x="146967" y="7262"/>
                    </a:cubicBezTo>
                    <a:cubicBezTo>
                      <a:pt x="145870" y="6324"/>
                      <a:pt x="143698" y="4450"/>
                      <a:pt x="142601" y="3490"/>
                    </a:cubicBezTo>
                    <a:close/>
                  </a:path>
                </a:pathLst>
              </a:custGeom>
              <a:solidFill>
                <a:srgbClr val="29A9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orma Livre: Forma 637">
                <a:extLst>
                  <a:ext uri="{FF2B5EF4-FFF2-40B4-BE49-F238E27FC236}">
                    <a16:creationId xmlns:a16="http://schemas.microsoft.com/office/drawing/2014/main" id="{A9C90057-2460-C191-48D1-D008975CC85A}"/>
                  </a:ext>
                </a:extLst>
              </p:cNvPr>
              <p:cNvSpPr/>
              <p:nvPr/>
            </p:nvSpPr>
            <p:spPr>
              <a:xfrm>
                <a:off x="2154006" y="4004294"/>
                <a:ext cx="493935" cy="108630"/>
              </a:xfrm>
              <a:custGeom>
                <a:avLst/>
                <a:gdLst>
                  <a:gd name="connsiteX0" fmla="*/ 340065 w 493935"/>
                  <a:gd name="connsiteY0" fmla="*/ 17831 h 108630"/>
                  <a:gd name="connsiteX1" fmla="*/ 391683 w 493935"/>
                  <a:gd name="connsiteY1" fmla="*/ 0 h 108630"/>
                  <a:gd name="connsiteX2" fmla="*/ 413217 w 493935"/>
                  <a:gd name="connsiteY2" fmla="*/ 7955 h 108630"/>
                  <a:gd name="connsiteX3" fmla="*/ 453520 w 493935"/>
                  <a:gd name="connsiteY3" fmla="*/ 7567 h 108630"/>
                  <a:gd name="connsiteX4" fmla="*/ 492062 w 493935"/>
                  <a:gd name="connsiteY4" fmla="*/ 102778 h 108630"/>
                  <a:gd name="connsiteX5" fmla="*/ 493936 w 493935"/>
                  <a:gd name="connsiteY5" fmla="*/ 107808 h 108630"/>
                  <a:gd name="connsiteX6" fmla="*/ 466687 w 493935"/>
                  <a:gd name="connsiteY6" fmla="*/ 107259 h 108630"/>
                  <a:gd name="connsiteX7" fmla="*/ 448948 w 493935"/>
                  <a:gd name="connsiteY7" fmla="*/ 88377 h 108630"/>
                  <a:gd name="connsiteX8" fmla="*/ 385648 w 493935"/>
                  <a:gd name="connsiteY8" fmla="*/ 78090 h 108630"/>
                  <a:gd name="connsiteX9" fmla="*/ 330556 w 493935"/>
                  <a:gd name="connsiteY9" fmla="*/ 84559 h 108630"/>
                  <a:gd name="connsiteX10" fmla="*/ 295717 w 493935"/>
                  <a:gd name="connsiteY10" fmla="*/ 76901 h 108630"/>
                  <a:gd name="connsiteX11" fmla="*/ 256124 w 493935"/>
                  <a:gd name="connsiteY11" fmla="*/ 66317 h 108630"/>
                  <a:gd name="connsiteX12" fmla="*/ 230177 w 493935"/>
                  <a:gd name="connsiteY12" fmla="*/ 60396 h 108630"/>
                  <a:gd name="connsiteX13" fmla="*/ 191361 w 493935"/>
                  <a:gd name="connsiteY13" fmla="*/ 53675 h 108630"/>
                  <a:gd name="connsiteX14" fmla="*/ 168570 w 493935"/>
                  <a:gd name="connsiteY14" fmla="*/ 51664 h 108630"/>
                  <a:gd name="connsiteX15" fmla="*/ 95189 w 493935"/>
                  <a:gd name="connsiteY15" fmla="*/ 64625 h 108630"/>
                  <a:gd name="connsiteX16" fmla="*/ 8024 w 493935"/>
                  <a:gd name="connsiteY16" fmla="*/ 108631 h 108630"/>
                  <a:gd name="connsiteX17" fmla="*/ 0 w 493935"/>
                  <a:gd name="connsiteY17" fmla="*/ 64008 h 108630"/>
                  <a:gd name="connsiteX18" fmla="*/ 33810 w 493935"/>
                  <a:gd name="connsiteY18" fmla="*/ 53424 h 108630"/>
                  <a:gd name="connsiteX19" fmla="*/ 58819 w 493935"/>
                  <a:gd name="connsiteY19" fmla="*/ 50543 h 108630"/>
                  <a:gd name="connsiteX20" fmla="*/ 88537 w 493935"/>
                  <a:gd name="connsiteY20" fmla="*/ 46429 h 108630"/>
                  <a:gd name="connsiteX21" fmla="*/ 120632 w 493935"/>
                  <a:gd name="connsiteY21" fmla="*/ 42062 h 108630"/>
                  <a:gd name="connsiteX22" fmla="*/ 264582 w 493935"/>
                  <a:gd name="connsiteY22" fmla="*/ 7430 h 108630"/>
                  <a:gd name="connsiteX23" fmla="*/ 298689 w 493935"/>
                  <a:gd name="connsiteY23" fmla="*/ 10493 h 108630"/>
                  <a:gd name="connsiteX24" fmla="*/ 340065 w 493935"/>
                  <a:gd name="connsiteY24" fmla="*/ 17831 h 1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93935" h="108630">
                    <a:moveTo>
                      <a:pt x="340065" y="17831"/>
                    </a:moveTo>
                    <a:cubicBezTo>
                      <a:pt x="357530" y="12916"/>
                      <a:pt x="374012" y="4229"/>
                      <a:pt x="391683" y="0"/>
                    </a:cubicBezTo>
                    <a:cubicBezTo>
                      <a:pt x="398495" y="3497"/>
                      <a:pt x="404873" y="9327"/>
                      <a:pt x="413217" y="7955"/>
                    </a:cubicBezTo>
                    <a:cubicBezTo>
                      <a:pt x="426613" y="6721"/>
                      <a:pt x="440055" y="7681"/>
                      <a:pt x="453520" y="7567"/>
                    </a:cubicBezTo>
                    <a:cubicBezTo>
                      <a:pt x="466275" y="39342"/>
                      <a:pt x="478597" y="71300"/>
                      <a:pt x="492062" y="102778"/>
                    </a:cubicBezTo>
                    <a:cubicBezTo>
                      <a:pt x="492541" y="104036"/>
                      <a:pt x="493479" y="106550"/>
                      <a:pt x="493936" y="107808"/>
                    </a:cubicBezTo>
                    <a:cubicBezTo>
                      <a:pt x="484861" y="107853"/>
                      <a:pt x="475648" y="108882"/>
                      <a:pt x="466687" y="107259"/>
                    </a:cubicBezTo>
                    <a:cubicBezTo>
                      <a:pt x="459555" y="102230"/>
                      <a:pt x="458480" y="90617"/>
                      <a:pt x="448948" y="88377"/>
                    </a:cubicBezTo>
                    <a:cubicBezTo>
                      <a:pt x="428579" y="81725"/>
                      <a:pt x="407182" y="77290"/>
                      <a:pt x="385648" y="78090"/>
                    </a:cubicBezTo>
                    <a:cubicBezTo>
                      <a:pt x="367017" y="77450"/>
                      <a:pt x="348798" y="81702"/>
                      <a:pt x="330556" y="84559"/>
                    </a:cubicBezTo>
                    <a:cubicBezTo>
                      <a:pt x="318188" y="87074"/>
                      <a:pt x="307421" y="79096"/>
                      <a:pt x="295717" y="76901"/>
                    </a:cubicBezTo>
                    <a:cubicBezTo>
                      <a:pt x="282298" y="74135"/>
                      <a:pt x="269542" y="68968"/>
                      <a:pt x="256124" y="66317"/>
                    </a:cubicBezTo>
                    <a:cubicBezTo>
                      <a:pt x="247391" y="64557"/>
                      <a:pt x="238773" y="62522"/>
                      <a:pt x="230177" y="60396"/>
                    </a:cubicBezTo>
                    <a:cubicBezTo>
                      <a:pt x="217399" y="57196"/>
                      <a:pt x="204185" y="56510"/>
                      <a:pt x="191361" y="53675"/>
                    </a:cubicBezTo>
                    <a:cubicBezTo>
                      <a:pt x="183886" y="52029"/>
                      <a:pt x="176205" y="50864"/>
                      <a:pt x="168570" y="51664"/>
                    </a:cubicBezTo>
                    <a:cubicBezTo>
                      <a:pt x="143858" y="54201"/>
                      <a:pt x="118986" y="57173"/>
                      <a:pt x="95189" y="64625"/>
                    </a:cubicBezTo>
                    <a:cubicBezTo>
                      <a:pt x="64237" y="75004"/>
                      <a:pt x="34153" y="88811"/>
                      <a:pt x="8024" y="108631"/>
                    </a:cubicBezTo>
                    <a:cubicBezTo>
                      <a:pt x="5349" y="93749"/>
                      <a:pt x="2583" y="78890"/>
                      <a:pt x="0" y="64008"/>
                    </a:cubicBezTo>
                    <a:cubicBezTo>
                      <a:pt x="9990" y="57150"/>
                      <a:pt x="22243" y="55870"/>
                      <a:pt x="33810" y="53424"/>
                    </a:cubicBezTo>
                    <a:cubicBezTo>
                      <a:pt x="42017" y="51595"/>
                      <a:pt x="50429" y="51092"/>
                      <a:pt x="58819" y="50543"/>
                    </a:cubicBezTo>
                    <a:cubicBezTo>
                      <a:pt x="68831" y="49926"/>
                      <a:pt x="78456" y="46497"/>
                      <a:pt x="88537" y="46429"/>
                    </a:cubicBezTo>
                    <a:cubicBezTo>
                      <a:pt x="99304" y="46131"/>
                      <a:pt x="110962" y="48143"/>
                      <a:pt x="120632" y="42062"/>
                    </a:cubicBezTo>
                    <a:cubicBezTo>
                      <a:pt x="164935" y="19088"/>
                      <a:pt x="214770" y="7567"/>
                      <a:pt x="264582" y="7430"/>
                    </a:cubicBezTo>
                    <a:cubicBezTo>
                      <a:pt x="275966" y="8138"/>
                      <a:pt x="287259" y="9944"/>
                      <a:pt x="298689" y="10493"/>
                    </a:cubicBezTo>
                    <a:cubicBezTo>
                      <a:pt x="312725" y="11316"/>
                      <a:pt x="326189" y="15979"/>
                      <a:pt x="340065" y="17831"/>
                    </a:cubicBezTo>
                    <a:close/>
                  </a:path>
                </a:pathLst>
              </a:custGeom>
              <a:solidFill>
                <a:srgbClr val="29A9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6204B6DA-4F64-B594-500B-AF70F094BDC9}"/>
                </a:ext>
              </a:extLst>
            </p:cNvPr>
            <p:cNvSpPr/>
            <p:nvPr/>
          </p:nvSpPr>
          <p:spPr>
            <a:xfrm>
              <a:off x="9923793" y="2648089"/>
              <a:ext cx="14323" cy="3653"/>
            </a:xfrm>
            <a:custGeom>
              <a:avLst/>
              <a:gdLst>
                <a:gd name="connsiteX0" fmla="*/ 96881 w 136931"/>
                <a:gd name="connsiteY0" fmla="*/ 1582 h 34925"/>
                <a:gd name="connsiteX1" fmla="*/ 136932 w 136931"/>
                <a:gd name="connsiteY1" fmla="*/ 850 h 34925"/>
                <a:gd name="connsiteX2" fmla="*/ 105065 w 136931"/>
                <a:gd name="connsiteY2" fmla="*/ 16029 h 34925"/>
                <a:gd name="connsiteX3" fmla="*/ 41834 w 136931"/>
                <a:gd name="connsiteY3" fmla="*/ 34820 h 34925"/>
                <a:gd name="connsiteX4" fmla="*/ 686 w 136931"/>
                <a:gd name="connsiteY4" fmla="*/ 19252 h 34925"/>
                <a:gd name="connsiteX5" fmla="*/ 0 w 136931"/>
                <a:gd name="connsiteY5" fmla="*/ 18704 h 34925"/>
                <a:gd name="connsiteX6" fmla="*/ 38108 w 136931"/>
                <a:gd name="connsiteY6" fmla="*/ 12440 h 34925"/>
                <a:gd name="connsiteX7" fmla="*/ 96881 w 136931"/>
                <a:gd name="connsiteY7" fmla="*/ 1582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931" h="34925">
                  <a:moveTo>
                    <a:pt x="96881" y="1582"/>
                  </a:moveTo>
                  <a:cubicBezTo>
                    <a:pt x="110254" y="2130"/>
                    <a:pt x="123581" y="-1619"/>
                    <a:pt x="136932" y="850"/>
                  </a:cubicBezTo>
                  <a:cubicBezTo>
                    <a:pt x="126188" y="5719"/>
                    <a:pt x="115557" y="10771"/>
                    <a:pt x="105065" y="16029"/>
                  </a:cubicBezTo>
                  <a:cubicBezTo>
                    <a:pt x="84857" y="24785"/>
                    <a:pt x="63963" y="32991"/>
                    <a:pt x="41834" y="34820"/>
                  </a:cubicBezTo>
                  <a:cubicBezTo>
                    <a:pt x="26586" y="35894"/>
                    <a:pt x="12207" y="28602"/>
                    <a:pt x="686" y="19252"/>
                  </a:cubicBezTo>
                  <a:lnTo>
                    <a:pt x="0" y="18704"/>
                  </a:lnTo>
                  <a:cubicBezTo>
                    <a:pt x="12802" y="17309"/>
                    <a:pt x="25123" y="12486"/>
                    <a:pt x="38108" y="12440"/>
                  </a:cubicBezTo>
                  <a:cubicBezTo>
                    <a:pt x="58430" y="13537"/>
                    <a:pt x="76581" y="1262"/>
                    <a:pt x="96881" y="1582"/>
                  </a:cubicBezTo>
                  <a:close/>
                </a:path>
              </a:pathLst>
            </a:custGeom>
            <a:solidFill>
              <a:srgbClr val="27A9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1D27ACA9-3EE0-E6DA-29CB-FB3EA5D1DF43}"/>
                </a:ext>
              </a:extLst>
            </p:cNvPr>
            <p:cNvSpPr/>
            <p:nvPr/>
          </p:nvSpPr>
          <p:spPr>
            <a:xfrm>
              <a:off x="9857553" y="2648420"/>
              <a:ext cx="66429" cy="24094"/>
            </a:xfrm>
            <a:custGeom>
              <a:avLst/>
              <a:gdLst>
                <a:gd name="connsiteX0" fmla="*/ 601012 w 635073"/>
                <a:gd name="connsiteY0" fmla="*/ 0 h 230337"/>
                <a:gd name="connsiteX1" fmla="*/ 621632 w 635073"/>
                <a:gd name="connsiteY1" fmla="*/ 19042 h 230337"/>
                <a:gd name="connsiteX2" fmla="*/ 635073 w 635073"/>
                <a:gd name="connsiteY2" fmla="*/ 29444 h 230337"/>
                <a:gd name="connsiteX3" fmla="*/ 593834 w 635073"/>
                <a:gd name="connsiteY3" fmla="*/ 31227 h 230337"/>
                <a:gd name="connsiteX4" fmla="*/ 556412 w 635073"/>
                <a:gd name="connsiteY4" fmla="*/ 29992 h 230337"/>
                <a:gd name="connsiteX5" fmla="*/ 485386 w 635073"/>
                <a:gd name="connsiteY5" fmla="*/ 28323 h 230337"/>
                <a:gd name="connsiteX6" fmla="*/ 421424 w 635073"/>
                <a:gd name="connsiteY6" fmla="*/ 47412 h 230337"/>
                <a:gd name="connsiteX7" fmla="*/ 350626 w 635073"/>
                <a:gd name="connsiteY7" fmla="*/ 46771 h 230337"/>
                <a:gd name="connsiteX8" fmla="*/ 316245 w 635073"/>
                <a:gd name="connsiteY8" fmla="*/ 44257 h 230337"/>
                <a:gd name="connsiteX9" fmla="*/ 283212 w 635073"/>
                <a:gd name="connsiteY9" fmla="*/ 89520 h 230337"/>
                <a:gd name="connsiteX10" fmla="*/ 270342 w 635073"/>
                <a:gd name="connsiteY10" fmla="*/ 98687 h 230337"/>
                <a:gd name="connsiteX11" fmla="*/ 230772 w 635073"/>
                <a:gd name="connsiteY11" fmla="*/ 107579 h 230337"/>
                <a:gd name="connsiteX12" fmla="*/ 173713 w 635073"/>
                <a:gd name="connsiteY12" fmla="*/ 114620 h 230337"/>
                <a:gd name="connsiteX13" fmla="*/ 155699 w 635073"/>
                <a:gd name="connsiteY13" fmla="*/ 126576 h 230337"/>
                <a:gd name="connsiteX14" fmla="*/ 77655 w 635073"/>
                <a:gd name="connsiteY14" fmla="*/ 206243 h 230337"/>
                <a:gd name="connsiteX15" fmla="*/ 0 w 635073"/>
                <a:gd name="connsiteY15" fmla="*/ 230337 h 230337"/>
                <a:gd name="connsiteX16" fmla="*/ 25237 w 635073"/>
                <a:gd name="connsiteY16" fmla="*/ 185875 h 230337"/>
                <a:gd name="connsiteX17" fmla="*/ 63733 w 635073"/>
                <a:gd name="connsiteY17" fmla="*/ 105179 h 230337"/>
                <a:gd name="connsiteX18" fmla="*/ 76306 w 635073"/>
                <a:gd name="connsiteY18" fmla="*/ 97841 h 230337"/>
                <a:gd name="connsiteX19" fmla="*/ 167724 w 635073"/>
                <a:gd name="connsiteY19" fmla="*/ 70020 h 230337"/>
                <a:gd name="connsiteX20" fmla="*/ 233446 w 635073"/>
                <a:gd name="connsiteY20" fmla="*/ 30724 h 230337"/>
                <a:gd name="connsiteX21" fmla="*/ 264147 w 635073"/>
                <a:gd name="connsiteY21" fmla="*/ 22997 h 230337"/>
                <a:gd name="connsiteX22" fmla="*/ 327835 w 635073"/>
                <a:gd name="connsiteY22" fmla="*/ 13145 h 230337"/>
                <a:gd name="connsiteX23" fmla="*/ 388185 w 635073"/>
                <a:gd name="connsiteY23" fmla="*/ 9418 h 230337"/>
                <a:gd name="connsiteX24" fmla="*/ 442204 w 635073"/>
                <a:gd name="connsiteY24" fmla="*/ 7841 h 230337"/>
                <a:gd name="connsiteX25" fmla="*/ 485455 w 635073"/>
                <a:gd name="connsiteY25" fmla="*/ 15362 h 230337"/>
                <a:gd name="connsiteX26" fmla="*/ 513115 w 635073"/>
                <a:gd name="connsiteY26" fmla="*/ 8664 h 230337"/>
                <a:gd name="connsiteX27" fmla="*/ 565350 w 635073"/>
                <a:gd name="connsiteY27" fmla="*/ 3886 h 230337"/>
                <a:gd name="connsiteX28" fmla="*/ 601012 w 635073"/>
                <a:gd name="connsiteY28" fmla="*/ 0 h 2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5073" h="230337">
                  <a:moveTo>
                    <a:pt x="601012" y="0"/>
                  </a:moveTo>
                  <a:cubicBezTo>
                    <a:pt x="608007" y="6172"/>
                    <a:pt x="614545" y="12893"/>
                    <a:pt x="621632" y="19042"/>
                  </a:cubicBezTo>
                  <a:cubicBezTo>
                    <a:pt x="625838" y="22768"/>
                    <a:pt x="630296" y="26289"/>
                    <a:pt x="635073" y="29444"/>
                  </a:cubicBezTo>
                  <a:cubicBezTo>
                    <a:pt x="621334" y="30678"/>
                    <a:pt x="607505" y="29604"/>
                    <a:pt x="593834" y="31227"/>
                  </a:cubicBezTo>
                  <a:cubicBezTo>
                    <a:pt x="581375" y="29809"/>
                    <a:pt x="568848" y="30769"/>
                    <a:pt x="556412" y="29992"/>
                  </a:cubicBezTo>
                  <a:cubicBezTo>
                    <a:pt x="532798" y="27478"/>
                    <a:pt x="509046" y="29055"/>
                    <a:pt x="485386" y="28323"/>
                  </a:cubicBezTo>
                  <a:cubicBezTo>
                    <a:pt x="462160" y="26952"/>
                    <a:pt x="444056" y="45468"/>
                    <a:pt x="421424" y="47412"/>
                  </a:cubicBezTo>
                  <a:cubicBezTo>
                    <a:pt x="397855" y="51343"/>
                    <a:pt x="374241" y="46131"/>
                    <a:pt x="350626" y="46771"/>
                  </a:cubicBezTo>
                  <a:cubicBezTo>
                    <a:pt x="339105" y="46589"/>
                    <a:pt x="327721" y="44554"/>
                    <a:pt x="316245" y="44257"/>
                  </a:cubicBezTo>
                  <a:cubicBezTo>
                    <a:pt x="305295" y="59413"/>
                    <a:pt x="294985" y="75026"/>
                    <a:pt x="283212" y="89520"/>
                  </a:cubicBezTo>
                  <a:cubicBezTo>
                    <a:pt x="279829" y="93680"/>
                    <a:pt x="275851" y="97864"/>
                    <a:pt x="270342" y="98687"/>
                  </a:cubicBezTo>
                  <a:cubicBezTo>
                    <a:pt x="257038" y="101293"/>
                    <a:pt x="244099" y="105385"/>
                    <a:pt x="230772" y="107579"/>
                  </a:cubicBezTo>
                  <a:cubicBezTo>
                    <a:pt x="211706" y="109728"/>
                    <a:pt x="192755" y="112677"/>
                    <a:pt x="173713" y="114620"/>
                  </a:cubicBezTo>
                  <a:cubicBezTo>
                    <a:pt x="165826" y="114986"/>
                    <a:pt x="160569" y="121204"/>
                    <a:pt x="155699" y="126576"/>
                  </a:cubicBezTo>
                  <a:cubicBezTo>
                    <a:pt x="131353" y="154739"/>
                    <a:pt x="104333" y="180365"/>
                    <a:pt x="77655" y="206243"/>
                  </a:cubicBezTo>
                  <a:cubicBezTo>
                    <a:pt x="50932" y="211272"/>
                    <a:pt x="25032" y="219913"/>
                    <a:pt x="0" y="230337"/>
                  </a:cubicBezTo>
                  <a:cubicBezTo>
                    <a:pt x="7384" y="214953"/>
                    <a:pt x="17694" y="201191"/>
                    <a:pt x="25237" y="185875"/>
                  </a:cubicBezTo>
                  <a:cubicBezTo>
                    <a:pt x="41148" y="160500"/>
                    <a:pt x="49972" y="131628"/>
                    <a:pt x="63733" y="105179"/>
                  </a:cubicBezTo>
                  <a:cubicBezTo>
                    <a:pt x="65974" y="100310"/>
                    <a:pt x="71460" y="98847"/>
                    <a:pt x="76306" y="97841"/>
                  </a:cubicBezTo>
                  <a:cubicBezTo>
                    <a:pt x="107533" y="91394"/>
                    <a:pt x="138097" y="81793"/>
                    <a:pt x="167724" y="70020"/>
                  </a:cubicBezTo>
                  <a:cubicBezTo>
                    <a:pt x="189966" y="57516"/>
                    <a:pt x="210632" y="42291"/>
                    <a:pt x="233446" y="30724"/>
                  </a:cubicBezTo>
                  <a:cubicBezTo>
                    <a:pt x="243162" y="26518"/>
                    <a:pt x="253997" y="25969"/>
                    <a:pt x="264147" y="22997"/>
                  </a:cubicBezTo>
                  <a:cubicBezTo>
                    <a:pt x="285041" y="17717"/>
                    <a:pt x="306758" y="17419"/>
                    <a:pt x="327835" y="13145"/>
                  </a:cubicBezTo>
                  <a:cubicBezTo>
                    <a:pt x="347609" y="8275"/>
                    <a:pt x="368160" y="12550"/>
                    <a:pt x="388185" y="9418"/>
                  </a:cubicBezTo>
                  <a:cubicBezTo>
                    <a:pt x="406153" y="8824"/>
                    <a:pt x="424304" y="3726"/>
                    <a:pt x="442204" y="7841"/>
                  </a:cubicBezTo>
                  <a:cubicBezTo>
                    <a:pt x="456445" y="11156"/>
                    <a:pt x="470847" y="13990"/>
                    <a:pt x="485455" y="15362"/>
                  </a:cubicBezTo>
                  <a:cubicBezTo>
                    <a:pt x="495170" y="16459"/>
                    <a:pt x="504406" y="12504"/>
                    <a:pt x="513115" y="8664"/>
                  </a:cubicBezTo>
                  <a:cubicBezTo>
                    <a:pt x="529323" y="526"/>
                    <a:pt x="547954" y="5029"/>
                    <a:pt x="565350" y="3886"/>
                  </a:cubicBezTo>
                  <a:cubicBezTo>
                    <a:pt x="577146" y="2835"/>
                    <a:pt x="590405" y="6835"/>
                    <a:pt x="601012" y="0"/>
                  </a:cubicBezTo>
                  <a:close/>
                </a:path>
              </a:pathLst>
            </a:custGeom>
            <a:solidFill>
              <a:srgbClr val="2FA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AED47B7-37D4-53C7-023F-7AC224324F52}"/>
                </a:ext>
              </a:extLst>
            </p:cNvPr>
            <p:cNvSpPr/>
            <p:nvPr/>
          </p:nvSpPr>
          <p:spPr>
            <a:xfrm>
              <a:off x="9922576" y="2649288"/>
              <a:ext cx="14701" cy="3402"/>
            </a:xfrm>
            <a:custGeom>
              <a:avLst/>
              <a:gdLst>
                <a:gd name="connsiteX0" fmla="*/ 116700 w 140543"/>
                <a:gd name="connsiteY0" fmla="*/ 4572 h 32526"/>
                <a:gd name="connsiteX1" fmla="*/ 140543 w 140543"/>
                <a:gd name="connsiteY1" fmla="*/ 0 h 32526"/>
                <a:gd name="connsiteX2" fmla="*/ 133388 w 140543"/>
                <a:gd name="connsiteY2" fmla="*/ 7475 h 32526"/>
                <a:gd name="connsiteX3" fmla="*/ 95257 w 140543"/>
                <a:gd name="connsiteY3" fmla="*/ 22860 h 32526"/>
                <a:gd name="connsiteX4" fmla="*/ 36005 w 140543"/>
                <a:gd name="connsiteY4" fmla="*/ 31158 h 32526"/>
                <a:gd name="connsiteX5" fmla="*/ 13441 w 140543"/>
                <a:gd name="connsiteY5" fmla="*/ 21146 h 32526"/>
                <a:gd name="connsiteX6" fmla="*/ 0 w 140543"/>
                <a:gd name="connsiteY6" fmla="*/ 10744 h 32526"/>
                <a:gd name="connsiteX7" fmla="*/ 12321 w 140543"/>
                <a:gd name="connsiteY7" fmla="*/ 7795 h 32526"/>
                <a:gd name="connsiteX8" fmla="*/ 53469 w 140543"/>
                <a:gd name="connsiteY8" fmla="*/ 23363 h 32526"/>
                <a:gd name="connsiteX9" fmla="*/ 116700 w 140543"/>
                <a:gd name="connsiteY9" fmla="*/ 4572 h 3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43" h="32526">
                  <a:moveTo>
                    <a:pt x="116700" y="4572"/>
                  </a:moveTo>
                  <a:cubicBezTo>
                    <a:pt x="124564" y="2812"/>
                    <a:pt x="132519" y="1257"/>
                    <a:pt x="140543" y="0"/>
                  </a:cubicBezTo>
                  <a:cubicBezTo>
                    <a:pt x="138143" y="2537"/>
                    <a:pt x="135765" y="5052"/>
                    <a:pt x="133388" y="7475"/>
                  </a:cubicBezTo>
                  <a:cubicBezTo>
                    <a:pt x="120815" y="13007"/>
                    <a:pt x="108128" y="18174"/>
                    <a:pt x="95257" y="22860"/>
                  </a:cubicBezTo>
                  <a:cubicBezTo>
                    <a:pt x="76215" y="28621"/>
                    <a:pt x="56007" y="35502"/>
                    <a:pt x="36005" y="31158"/>
                  </a:cubicBezTo>
                  <a:cubicBezTo>
                    <a:pt x="27889" y="29261"/>
                    <a:pt x="20437" y="25466"/>
                    <a:pt x="13441" y="21146"/>
                  </a:cubicBezTo>
                  <a:cubicBezTo>
                    <a:pt x="8664" y="17991"/>
                    <a:pt x="4206" y="14470"/>
                    <a:pt x="0" y="10744"/>
                  </a:cubicBezTo>
                  <a:cubicBezTo>
                    <a:pt x="3978" y="9441"/>
                    <a:pt x="8093" y="8390"/>
                    <a:pt x="12321" y="7795"/>
                  </a:cubicBezTo>
                  <a:cubicBezTo>
                    <a:pt x="23843" y="17145"/>
                    <a:pt x="38222" y="24437"/>
                    <a:pt x="53469" y="23363"/>
                  </a:cubicBezTo>
                  <a:cubicBezTo>
                    <a:pt x="75598" y="21534"/>
                    <a:pt x="96492" y="13327"/>
                    <a:pt x="116700" y="4572"/>
                  </a:cubicBezTo>
                  <a:close/>
                </a:path>
              </a:pathLst>
            </a:custGeom>
            <a:solidFill>
              <a:srgbClr val="181B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7" name="Gráfico 6">
              <a:extLst>
                <a:ext uri="{FF2B5EF4-FFF2-40B4-BE49-F238E27FC236}">
                  <a16:creationId xmlns:a16="http://schemas.microsoft.com/office/drawing/2014/main" id="{EAAA7123-F31E-5C0E-0CE8-9C6750331A43}"/>
                </a:ext>
              </a:extLst>
            </p:cNvPr>
            <p:cNvGrpSpPr/>
            <p:nvPr/>
          </p:nvGrpSpPr>
          <p:grpSpPr>
            <a:xfrm>
              <a:off x="9505626" y="2651375"/>
              <a:ext cx="414043" cy="280957"/>
              <a:chOff x="2148497" y="1382477"/>
              <a:chExt cx="3958300" cy="2685985"/>
            </a:xfrm>
            <a:solidFill>
              <a:srgbClr val="1CA4D4"/>
            </a:solidFill>
          </p:grpSpPr>
          <p:sp>
            <p:nvSpPr>
              <p:cNvPr id="632" name="Forma Livre: Forma 631">
                <a:extLst>
                  <a:ext uri="{FF2B5EF4-FFF2-40B4-BE49-F238E27FC236}">
                    <a16:creationId xmlns:a16="http://schemas.microsoft.com/office/drawing/2014/main" id="{F34C6303-4A7D-5266-2975-C2905981B087}"/>
                  </a:ext>
                </a:extLst>
              </p:cNvPr>
              <p:cNvSpPr/>
              <p:nvPr/>
            </p:nvSpPr>
            <p:spPr>
              <a:xfrm>
                <a:off x="5590618" y="1382477"/>
                <a:ext cx="516178" cy="183363"/>
              </a:xfrm>
              <a:custGeom>
                <a:avLst/>
                <a:gdLst>
                  <a:gd name="connsiteX0" fmla="*/ 343768 w 516178"/>
                  <a:gd name="connsiteY0" fmla="*/ 19161 h 183363"/>
                  <a:gd name="connsiteX1" fmla="*/ 407731 w 516178"/>
                  <a:gd name="connsiteY1" fmla="*/ 73 h 183363"/>
                  <a:gd name="connsiteX2" fmla="*/ 478757 w 516178"/>
                  <a:gd name="connsiteY2" fmla="*/ 1741 h 183363"/>
                  <a:gd name="connsiteX3" fmla="*/ 516178 w 516178"/>
                  <a:gd name="connsiteY3" fmla="*/ 2976 h 183363"/>
                  <a:gd name="connsiteX4" fmla="*/ 433037 w 516178"/>
                  <a:gd name="connsiteY4" fmla="*/ 16097 h 183363"/>
                  <a:gd name="connsiteX5" fmla="*/ 344774 w 516178"/>
                  <a:gd name="connsiteY5" fmla="*/ 22407 h 183363"/>
                  <a:gd name="connsiteX6" fmla="*/ 225879 w 516178"/>
                  <a:gd name="connsiteY6" fmla="*/ 63052 h 183363"/>
                  <a:gd name="connsiteX7" fmla="*/ 196276 w 516178"/>
                  <a:gd name="connsiteY7" fmla="*/ 74688 h 183363"/>
                  <a:gd name="connsiteX8" fmla="*/ 154716 w 516178"/>
                  <a:gd name="connsiteY8" fmla="*/ 122191 h 183363"/>
                  <a:gd name="connsiteX9" fmla="*/ 123078 w 516178"/>
                  <a:gd name="connsiteY9" fmla="*/ 152595 h 183363"/>
                  <a:gd name="connsiteX10" fmla="*/ 82570 w 516178"/>
                  <a:gd name="connsiteY10" fmla="*/ 183364 h 183363"/>
                  <a:gd name="connsiteX11" fmla="*/ 0 w 516178"/>
                  <a:gd name="connsiteY11" fmla="*/ 177992 h 183363"/>
                  <a:gd name="connsiteX12" fmla="*/ 78044 w 516178"/>
                  <a:gd name="connsiteY12" fmla="*/ 98325 h 183363"/>
                  <a:gd name="connsiteX13" fmla="*/ 96058 w 516178"/>
                  <a:gd name="connsiteY13" fmla="*/ 86369 h 183363"/>
                  <a:gd name="connsiteX14" fmla="*/ 153116 w 516178"/>
                  <a:gd name="connsiteY14" fmla="*/ 79328 h 183363"/>
                  <a:gd name="connsiteX15" fmla="*/ 192686 w 516178"/>
                  <a:gd name="connsiteY15" fmla="*/ 70436 h 183363"/>
                  <a:gd name="connsiteX16" fmla="*/ 205557 w 516178"/>
                  <a:gd name="connsiteY16" fmla="*/ 61269 h 183363"/>
                  <a:gd name="connsiteX17" fmla="*/ 238590 w 516178"/>
                  <a:gd name="connsiteY17" fmla="*/ 16006 h 183363"/>
                  <a:gd name="connsiteX18" fmla="*/ 272971 w 516178"/>
                  <a:gd name="connsiteY18" fmla="*/ 18521 h 183363"/>
                  <a:gd name="connsiteX19" fmla="*/ 343768 w 516178"/>
                  <a:gd name="connsiteY19" fmla="*/ 19161 h 18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6178" h="183363">
                    <a:moveTo>
                      <a:pt x="343768" y="19161"/>
                    </a:moveTo>
                    <a:cubicBezTo>
                      <a:pt x="366400" y="17218"/>
                      <a:pt x="384505" y="-1299"/>
                      <a:pt x="407731" y="73"/>
                    </a:cubicBezTo>
                    <a:cubicBezTo>
                      <a:pt x="431391" y="804"/>
                      <a:pt x="455142" y="-773"/>
                      <a:pt x="478757" y="1741"/>
                    </a:cubicBezTo>
                    <a:cubicBezTo>
                      <a:pt x="491193" y="2519"/>
                      <a:pt x="503720" y="1558"/>
                      <a:pt x="516178" y="2976"/>
                    </a:cubicBezTo>
                    <a:cubicBezTo>
                      <a:pt x="488746" y="8942"/>
                      <a:pt x="460949" y="13171"/>
                      <a:pt x="433037" y="16097"/>
                    </a:cubicBezTo>
                    <a:cubicBezTo>
                      <a:pt x="403776" y="20327"/>
                      <a:pt x="373875" y="17057"/>
                      <a:pt x="344774" y="22407"/>
                    </a:cubicBezTo>
                    <a:cubicBezTo>
                      <a:pt x="305775" y="37723"/>
                      <a:pt x="266685" y="53199"/>
                      <a:pt x="225879" y="63052"/>
                    </a:cubicBezTo>
                    <a:cubicBezTo>
                      <a:pt x="215913" y="66367"/>
                      <a:pt x="203934" y="66755"/>
                      <a:pt x="196276" y="74688"/>
                    </a:cubicBezTo>
                    <a:cubicBezTo>
                      <a:pt x="182399" y="90507"/>
                      <a:pt x="170193" y="107812"/>
                      <a:pt x="154716" y="122191"/>
                    </a:cubicBezTo>
                    <a:cubicBezTo>
                      <a:pt x="144087" y="132249"/>
                      <a:pt x="134668" y="143611"/>
                      <a:pt x="123078" y="152595"/>
                    </a:cubicBezTo>
                    <a:cubicBezTo>
                      <a:pt x="109499" y="162790"/>
                      <a:pt x="97429" y="174974"/>
                      <a:pt x="82570" y="183364"/>
                    </a:cubicBezTo>
                    <a:cubicBezTo>
                      <a:pt x="55755" y="176369"/>
                      <a:pt x="27455" y="173054"/>
                      <a:pt x="0" y="177992"/>
                    </a:cubicBezTo>
                    <a:cubicBezTo>
                      <a:pt x="26677" y="152114"/>
                      <a:pt x="53698" y="126488"/>
                      <a:pt x="78044" y="98325"/>
                    </a:cubicBezTo>
                    <a:cubicBezTo>
                      <a:pt x="82913" y="92953"/>
                      <a:pt x="88171" y="86735"/>
                      <a:pt x="96058" y="86369"/>
                    </a:cubicBezTo>
                    <a:cubicBezTo>
                      <a:pt x="115100" y="84426"/>
                      <a:pt x="134051" y="81477"/>
                      <a:pt x="153116" y="79328"/>
                    </a:cubicBezTo>
                    <a:cubicBezTo>
                      <a:pt x="166443" y="77134"/>
                      <a:pt x="179382" y="73042"/>
                      <a:pt x="192686" y="70436"/>
                    </a:cubicBezTo>
                    <a:cubicBezTo>
                      <a:pt x="198196" y="69613"/>
                      <a:pt x="202174" y="65429"/>
                      <a:pt x="205557" y="61269"/>
                    </a:cubicBezTo>
                    <a:cubicBezTo>
                      <a:pt x="217330" y="46775"/>
                      <a:pt x="227640" y="31162"/>
                      <a:pt x="238590" y="16006"/>
                    </a:cubicBezTo>
                    <a:cubicBezTo>
                      <a:pt x="250065" y="16303"/>
                      <a:pt x="261450" y="18338"/>
                      <a:pt x="272971" y="18521"/>
                    </a:cubicBezTo>
                    <a:cubicBezTo>
                      <a:pt x="296586" y="17881"/>
                      <a:pt x="320200" y="23093"/>
                      <a:pt x="343768" y="19161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orma Livre: Forma 632">
                <a:extLst>
                  <a:ext uri="{FF2B5EF4-FFF2-40B4-BE49-F238E27FC236}">
                    <a16:creationId xmlns:a16="http://schemas.microsoft.com/office/drawing/2014/main" id="{9AEC6D5A-3873-917E-29CC-276F8661F982}"/>
                  </a:ext>
                </a:extLst>
              </p:cNvPr>
              <p:cNvSpPr/>
              <p:nvPr/>
            </p:nvSpPr>
            <p:spPr>
              <a:xfrm>
                <a:off x="2952254" y="2765968"/>
                <a:ext cx="529963" cy="92153"/>
              </a:xfrm>
              <a:custGeom>
                <a:avLst/>
                <a:gdLst>
                  <a:gd name="connsiteX0" fmla="*/ 341986 w 529963"/>
                  <a:gd name="connsiteY0" fmla="*/ 11750 h 92153"/>
                  <a:gd name="connsiteX1" fmla="*/ 408531 w 529963"/>
                  <a:gd name="connsiteY1" fmla="*/ 0 h 92153"/>
                  <a:gd name="connsiteX2" fmla="*/ 419755 w 529963"/>
                  <a:gd name="connsiteY2" fmla="*/ 4549 h 92153"/>
                  <a:gd name="connsiteX3" fmla="*/ 485204 w 529963"/>
                  <a:gd name="connsiteY3" fmla="*/ 15819 h 92153"/>
                  <a:gd name="connsiteX4" fmla="*/ 529964 w 529963"/>
                  <a:gd name="connsiteY4" fmla="*/ 34107 h 92153"/>
                  <a:gd name="connsiteX5" fmla="*/ 440192 w 529963"/>
                  <a:gd name="connsiteY5" fmla="*/ 31844 h 92153"/>
                  <a:gd name="connsiteX6" fmla="*/ 339448 w 529963"/>
                  <a:gd name="connsiteY6" fmla="*/ 28004 h 92153"/>
                  <a:gd name="connsiteX7" fmla="*/ 318943 w 529963"/>
                  <a:gd name="connsiteY7" fmla="*/ 41354 h 92153"/>
                  <a:gd name="connsiteX8" fmla="*/ 206815 w 529963"/>
                  <a:gd name="connsiteY8" fmla="*/ 86960 h 92153"/>
                  <a:gd name="connsiteX9" fmla="*/ 129182 w 529963"/>
                  <a:gd name="connsiteY9" fmla="*/ 89131 h 92153"/>
                  <a:gd name="connsiteX10" fmla="*/ 46932 w 529963"/>
                  <a:gd name="connsiteY10" fmla="*/ 57173 h 92153"/>
                  <a:gd name="connsiteX11" fmla="*/ 0 w 529963"/>
                  <a:gd name="connsiteY11" fmla="*/ 33650 h 92153"/>
                  <a:gd name="connsiteX12" fmla="*/ 11979 w 529963"/>
                  <a:gd name="connsiteY12" fmla="*/ 30907 h 92153"/>
                  <a:gd name="connsiteX13" fmla="*/ 11453 w 529963"/>
                  <a:gd name="connsiteY13" fmla="*/ 36142 h 92153"/>
                  <a:gd name="connsiteX14" fmla="*/ 53858 w 529963"/>
                  <a:gd name="connsiteY14" fmla="*/ 39159 h 92153"/>
                  <a:gd name="connsiteX15" fmla="*/ 167312 w 529963"/>
                  <a:gd name="connsiteY15" fmla="*/ 10607 h 92153"/>
                  <a:gd name="connsiteX16" fmla="*/ 220599 w 529963"/>
                  <a:gd name="connsiteY16" fmla="*/ 11544 h 92153"/>
                  <a:gd name="connsiteX17" fmla="*/ 305364 w 529963"/>
                  <a:gd name="connsiteY17" fmla="*/ 20163 h 92153"/>
                  <a:gd name="connsiteX18" fmla="*/ 343472 w 529963"/>
                  <a:gd name="connsiteY18" fmla="*/ 15316 h 92153"/>
                  <a:gd name="connsiteX19" fmla="*/ 341986 w 529963"/>
                  <a:gd name="connsiteY19" fmla="*/ 11750 h 9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9963" h="92153">
                    <a:moveTo>
                      <a:pt x="341986" y="11750"/>
                    </a:moveTo>
                    <a:cubicBezTo>
                      <a:pt x="364503" y="9853"/>
                      <a:pt x="386426" y="4366"/>
                      <a:pt x="408531" y="0"/>
                    </a:cubicBezTo>
                    <a:cubicBezTo>
                      <a:pt x="412120" y="1669"/>
                      <a:pt x="415686" y="3932"/>
                      <a:pt x="419755" y="4549"/>
                    </a:cubicBezTo>
                    <a:cubicBezTo>
                      <a:pt x="441724" y="6675"/>
                      <a:pt x="464744" y="6401"/>
                      <a:pt x="485204" y="15819"/>
                    </a:cubicBezTo>
                    <a:cubicBezTo>
                      <a:pt x="499560" y="23249"/>
                      <a:pt x="515264" y="27432"/>
                      <a:pt x="529964" y="34107"/>
                    </a:cubicBezTo>
                    <a:cubicBezTo>
                      <a:pt x="499994" y="35479"/>
                      <a:pt x="470139" y="31753"/>
                      <a:pt x="440192" y="31844"/>
                    </a:cubicBezTo>
                    <a:cubicBezTo>
                      <a:pt x="406679" y="29444"/>
                      <a:pt x="373075" y="26998"/>
                      <a:pt x="339448" y="28004"/>
                    </a:cubicBezTo>
                    <a:cubicBezTo>
                      <a:pt x="331264" y="29741"/>
                      <a:pt x="325915" y="37216"/>
                      <a:pt x="318943" y="41354"/>
                    </a:cubicBezTo>
                    <a:cubicBezTo>
                      <a:pt x="284996" y="63574"/>
                      <a:pt x="246820" y="79736"/>
                      <a:pt x="206815" y="86960"/>
                    </a:cubicBezTo>
                    <a:cubicBezTo>
                      <a:pt x="181440" y="92423"/>
                      <a:pt x="154739" y="94252"/>
                      <a:pt x="129182" y="89131"/>
                    </a:cubicBezTo>
                    <a:cubicBezTo>
                      <a:pt x="101018" y="80582"/>
                      <a:pt x="73701" y="69426"/>
                      <a:pt x="46932" y="57173"/>
                    </a:cubicBezTo>
                    <a:cubicBezTo>
                      <a:pt x="31090" y="49812"/>
                      <a:pt x="14333" y="43868"/>
                      <a:pt x="0" y="33650"/>
                    </a:cubicBezTo>
                    <a:cubicBezTo>
                      <a:pt x="3955" y="32667"/>
                      <a:pt x="7956" y="31730"/>
                      <a:pt x="11979" y="30907"/>
                    </a:cubicBezTo>
                    <a:cubicBezTo>
                      <a:pt x="11842" y="32210"/>
                      <a:pt x="11590" y="34839"/>
                      <a:pt x="11453" y="36142"/>
                    </a:cubicBezTo>
                    <a:cubicBezTo>
                      <a:pt x="25375" y="39251"/>
                      <a:pt x="39617" y="41422"/>
                      <a:pt x="53858" y="39159"/>
                    </a:cubicBezTo>
                    <a:cubicBezTo>
                      <a:pt x="93292" y="38588"/>
                      <a:pt x="131559" y="26563"/>
                      <a:pt x="167312" y="10607"/>
                    </a:cubicBezTo>
                    <a:cubicBezTo>
                      <a:pt x="184252" y="2583"/>
                      <a:pt x="203088" y="9556"/>
                      <a:pt x="220599" y="11544"/>
                    </a:cubicBezTo>
                    <a:cubicBezTo>
                      <a:pt x="248900" y="14128"/>
                      <a:pt x="276949" y="18974"/>
                      <a:pt x="305364" y="20163"/>
                    </a:cubicBezTo>
                    <a:cubicBezTo>
                      <a:pt x="318166" y="19774"/>
                      <a:pt x="330739" y="16802"/>
                      <a:pt x="343472" y="15316"/>
                    </a:cubicBezTo>
                    <a:cubicBezTo>
                      <a:pt x="343106" y="14425"/>
                      <a:pt x="342374" y="12642"/>
                      <a:pt x="341986" y="11750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orma Livre: Forma 633">
                <a:extLst>
                  <a:ext uri="{FF2B5EF4-FFF2-40B4-BE49-F238E27FC236}">
                    <a16:creationId xmlns:a16="http://schemas.microsoft.com/office/drawing/2014/main" id="{BB6CAD5C-78A2-D212-84B4-D0608A734AA5}"/>
                  </a:ext>
                </a:extLst>
              </p:cNvPr>
              <p:cNvSpPr/>
              <p:nvPr/>
            </p:nvSpPr>
            <p:spPr>
              <a:xfrm>
                <a:off x="2968302" y="3445459"/>
                <a:ext cx="382790" cy="390631"/>
              </a:xfrm>
              <a:custGeom>
                <a:avLst/>
                <a:gdLst>
                  <a:gd name="connsiteX0" fmla="*/ 301158 w 382790"/>
                  <a:gd name="connsiteY0" fmla="*/ 0 h 390631"/>
                  <a:gd name="connsiteX1" fmla="*/ 327515 w 382790"/>
                  <a:gd name="connsiteY1" fmla="*/ 14814 h 390631"/>
                  <a:gd name="connsiteX2" fmla="*/ 382791 w 382790"/>
                  <a:gd name="connsiteY2" fmla="*/ 46109 h 390631"/>
                  <a:gd name="connsiteX3" fmla="*/ 372732 w 382790"/>
                  <a:gd name="connsiteY3" fmla="*/ 71849 h 390631"/>
                  <a:gd name="connsiteX4" fmla="*/ 371521 w 382790"/>
                  <a:gd name="connsiteY4" fmla="*/ 132588 h 390631"/>
                  <a:gd name="connsiteX5" fmla="*/ 302529 w 382790"/>
                  <a:gd name="connsiteY5" fmla="*/ 188892 h 390631"/>
                  <a:gd name="connsiteX6" fmla="*/ 242682 w 382790"/>
                  <a:gd name="connsiteY6" fmla="*/ 250157 h 390631"/>
                  <a:gd name="connsiteX7" fmla="*/ 213695 w 382790"/>
                  <a:gd name="connsiteY7" fmla="*/ 285201 h 390631"/>
                  <a:gd name="connsiteX8" fmla="*/ 198494 w 382790"/>
                  <a:gd name="connsiteY8" fmla="*/ 283716 h 390631"/>
                  <a:gd name="connsiteX9" fmla="*/ 176411 w 382790"/>
                  <a:gd name="connsiteY9" fmla="*/ 300655 h 390631"/>
                  <a:gd name="connsiteX10" fmla="*/ 166032 w 382790"/>
                  <a:gd name="connsiteY10" fmla="*/ 319972 h 390631"/>
                  <a:gd name="connsiteX11" fmla="*/ 145595 w 382790"/>
                  <a:gd name="connsiteY11" fmla="*/ 333550 h 390631"/>
                  <a:gd name="connsiteX12" fmla="*/ 61585 w 382790"/>
                  <a:gd name="connsiteY12" fmla="*/ 370926 h 390631"/>
                  <a:gd name="connsiteX13" fmla="*/ 35525 w 382790"/>
                  <a:gd name="connsiteY13" fmla="*/ 390632 h 390631"/>
                  <a:gd name="connsiteX14" fmla="*/ 0 w 382790"/>
                  <a:gd name="connsiteY14" fmla="*/ 346581 h 390631"/>
                  <a:gd name="connsiteX15" fmla="*/ 49332 w 382790"/>
                  <a:gd name="connsiteY15" fmla="*/ 326555 h 390631"/>
                  <a:gd name="connsiteX16" fmla="*/ 100630 w 382790"/>
                  <a:gd name="connsiteY16" fmla="*/ 286779 h 390631"/>
                  <a:gd name="connsiteX17" fmla="*/ 124701 w 382790"/>
                  <a:gd name="connsiteY17" fmla="*/ 278389 h 390631"/>
                  <a:gd name="connsiteX18" fmla="*/ 181074 w 382790"/>
                  <a:gd name="connsiteY18" fmla="*/ 275509 h 390631"/>
                  <a:gd name="connsiteX19" fmla="*/ 199111 w 382790"/>
                  <a:gd name="connsiteY19" fmla="*/ 233995 h 390631"/>
                  <a:gd name="connsiteX20" fmla="*/ 243688 w 382790"/>
                  <a:gd name="connsiteY20" fmla="*/ 223594 h 390631"/>
                  <a:gd name="connsiteX21" fmla="*/ 260284 w 382790"/>
                  <a:gd name="connsiteY21" fmla="*/ 212987 h 390631"/>
                  <a:gd name="connsiteX22" fmla="*/ 289751 w 382790"/>
                  <a:gd name="connsiteY22" fmla="*/ 191613 h 390631"/>
                  <a:gd name="connsiteX23" fmla="*/ 280286 w 382790"/>
                  <a:gd name="connsiteY23" fmla="*/ 95486 h 390631"/>
                  <a:gd name="connsiteX24" fmla="*/ 284630 w 382790"/>
                  <a:gd name="connsiteY24" fmla="*/ 51024 h 390631"/>
                  <a:gd name="connsiteX25" fmla="*/ 301158 w 382790"/>
                  <a:gd name="connsiteY25" fmla="*/ 0 h 39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2790" h="390631">
                    <a:moveTo>
                      <a:pt x="301158" y="0"/>
                    </a:moveTo>
                    <a:cubicBezTo>
                      <a:pt x="309959" y="4892"/>
                      <a:pt x="318806" y="9716"/>
                      <a:pt x="327515" y="14814"/>
                    </a:cubicBezTo>
                    <a:cubicBezTo>
                      <a:pt x="345849" y="25398"/>
                      <a:pt x="363840" y="36599"/>
                      <a:pt x="382791" y="46109"/>
                    </a:cubicBezTo>
                    <a:cubicBezTo>
                      <a:pt x="377373" y="53744"/>
                      <a:pt x="373990" y="62568"/>
                      <a:pt x="372732" y="71849"/>
                    </a:cubicBezTo>
                    <a:cubicBezTo>
                      <a:pt x="368320" y="91760"/>
                      <a:pt x="367658" y="112517"/>
                      <a:pt x="371521" y="132588"/>
                    </a:cubicBezTo>
                    <a:cubicBezTo>
                      <a:pt x="348546" y="151356"/>
                      <a:pt x="325069" y="169598"/>
                      <a:pt x="302529" y="188892"/>
                    </a:cubicBezTo>
                    <a:cubicBezTo>
                      <a:pt x="283876" y="210541"/>
                      <a:pt x="260810" y="227983"/>
                      <a:pt x="242682" y="250157"/>
                    </a:cubicBezTo>
                    <a:cubicBezTo>
                      <a:pt x="233378" y="262136"/>
                      <a:pt x="222268" y="272628"/>
                      <a:pt x="213695" y="285201"/>
                    </a:cubicBezTo>
                    <a:cubicBezTo>
                      <a:pt x="208643" y="284493"/>
                      <a:pt x="203546" y="282847"/>
                      <a:pt x="198494" y="283716"/>
                    </a:cubicBezTo>
                    <a:cubicBezTo>
                      <a:pt x="191567" y="290116"/>
                      <a:pt x="186903" y="299603"/>
                      <a:pt x="176411" y="300655"/>
                    </a:cubicBezTo>
                    <a:cubicBezTo>
                      <a:pt x="172913" y="307079"/>
                      <a:pt x="170056" y="313845"/>
                      <a:pt x="166032" y="319972"/>
                    </a:cubicBezTo>
                    <a:cubicBezTo>
                      <a:pt x="161277" y="326990"/>
                      <a:pt x="153413" y="330990"/>
                      <a:pt x="145595" y="333550"/>
                    </a:cubicBezTo>
                    <a:cubicBezTo>
                      <a:pt x="116380" y="342900"/>
                      <a:pt x="87394" y="354101"/>
                      <a:pt x="61585" y="370926"/>
                    </a:cubicBezTo>
                    <a:cubicBezTo>
                      <a:pt x="52532" y="376961"/>
                      <a:pt x="42177" y="381648"/>
                      <a:pt x="35525" y="390632"/>
                    </a:cubicBezTo>
                    <a:cubicBezTo>
                      <a:pt x="23294" y="376230"/>
                      <a:pt x="11773" y="361302"/>
                      <a:pt x="0" y="346581"/>
                    </a:cubicBezTo>
                    <a:cubicBezTo>
                      <a:pt x="14379" y="335311"/>
                      <a:pt x="33810" y="335334"/>
                      <a:pt x="49332" y="326555"/>
                    </a:cubicBezTo>
                    <a:cubicBezTo>
                      <a:pt x="65814" y="312542"/>
                      <a:pt x="82090" y="298049"/>
                      <a:pt x="100630" y="286779"/>
                    </a:cubicBezTo>
                    <a:cubicBezTo>
                      <a:pt x="108174" y="282824"/>
                      <a:pt x="116495" y="280652"/>
                      <a:pt x="124701" y="278389"/>
                    </a:cubicBezTo>
                    <a:cubicBezTo>
                      <a:pt x="143149" y="273429"/>
                      <a:pt x="162443" y="278366"/>
                      <a:pt x="181074" y="275509"/>
                    </a:cubicBezTo>
                    <a:cubicBezTo>
                      <a:pt x="189830" y="263027"/>
                      <a:pt x="190150" y="246317"/>
                      <a:pt x="199111" y="233995"/>
                    </a:cubicBezTo>
                    <a:cubicBezTo>
                      <a:pt x="213032" y="227343"/>
                      <a:pt x="228966" y="227526"/>
                      <a:pt x="243688" y="223594"/>
                    </a:cubicBezTo>
                    <a:cubicBezTo>
                      <a:pt x="250203" y="221925"/>
                      <a:pt x="255186" y="217102"/>
                      <a:pt x="260284" y="212987"/>
                    </a:cubicBezTo>
                    <a:cubicBezTo>
                      <a:pt x="269474" y="205009"/>
                      <a:pt x="280058" y="198928"/>
                      <a:pt x="289751" y="191613"/>
                    </a:cubicBezTo>
                    <a:cubicBezTo>
                      <a:pt x="281910" y="160317"/>
                      <a:pt x="276492" y="127742"/>
                      <a:pt x="280286" y="95486"/>
                    </a:cubicBezTo>
                    <a:cubicBezTo>
                      <a:pt x="280035" y="80467"/>
                      <a:pt x="285133" y="66020"/>
                      <a:pt x="284630" y="51024"/>
                    </a:cubicBezTo>
                    <a:cubicBezTo>
                      <a:pt x="289133" y="33696"/>
                      <a:pt x="295649" y="17008"/>
                      <a:pt x="301158" y="0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orma Livre: Forma 634">
                <a:extLst>
                  <a:ext uri="{FF2B5EF4-FFF2-40B4-BE49-F238E27FC236}">
                    <a16:creationId xmlns:a16="http://schemas.microsoft.com/office/drawing/2014/main" id="{37BC9982-7835-399C-0C14-1B54C9EA75DC}"/>
                  </a:ext>
                </a:extLst>
              </p:cNvPr>
              <p:cNvSpPr/>
              <p:nvPr/>
            </p:nvSpPr>
            <p:spPr>
              <a:xfrm>
                <a:off x="2725117" y="3768562"/>
                <a:ext cx="269702" cy="294185"/>
              </a:xfrm>
              <a:custGeom>
                <a:avLst/>
                <a:gdLst>
                  <a:gd name="connsiteX0" fmla="*/ 164204 w 269702"/>
                  <a:gd name="connsiteY0" fmla="*/ 35341 h 294185"/>
                  <a:gd name="connsiteX1" fmla="*/ 214793 w 269702"/>
                  <a:gd name="connsiteY1" fmla="*/ 0 h 294185"/>
                  <a:gd name="connsiteX2" fmla="*/ 269702 w 269702"/>
                  <a:gd name="connsiteY2" fmla="*/ 73883 h 294185"/>
                  <a:gd name="connsiteX3" fmla="*/ 234635 w 269702"/>
                  <a:gd name="connsiteY3" fmla="*/ 109979 h 294185"/>
                  <a:gd name="connsiteX4" fmla="*/ 220348 w 269702"/>
                  <a:gd name="connsiteY4" fmla="*/ 160386 h 294185"/>
                  <a:gd name="connsiteX5" fmla="*/ 207500 w 269702"/>
                  <a:gd name="connsiteY5" fmla="*/ 172227 h 294185"/>
                  <a:gd name="connsiteX6" fmla="*/ 161529 w 269702"/>
                  <a:gd name="connsiteY6" fmla="*/ 208666 h 294185"/>
                  <a:gd name="connsiteX7" fmla="*/ 138257 w 269702"/>
                  <a:gd name="connsiteY7" fmla="*/ 233126 h 294185"/>
                  <a:gd name="connsiteX8" fmla="*/ 111191 w 269702"/>
                  <a:gd name="connsiteY8" fmla="*/ 270754 h 294185"/>
                  <a:gd name="connsiteX9" fmla="*/ 70729 w 269702"/>
                  <a:gd name="connsiteY9" fmla="*/ 253312 h 294185"/>
                  <a:gd name="connsiteX10" fmla="*/ 34724 w 269702"/>
                  <a:gd name="connsiteY10" fmla="*/ 271440 h 294185"/>
                  <a:gd name="connsiteX11" fmla="*/ 23317 w 269702"/>
                  <a:gd name="connsiteY11" fmla="*/ 294185 h 294185"/>
                  <a:gd name="connsiteX12" fmla="*/ 3886 w 269702"/>
                  <a:gd name="connsiteY12" fmla="*/ 234521 h 294185"/>
                  <a:gd name="connsiteX13" fmla="*/ 0 w 269702"/>
                  <a:gd name="connsiteY13" fmla="*/ 224737 h 294185"/>
                  <a:gd name="connsiteX14" fmla="*/ 40737 w 269702"/>
                  <a:gd name="connsiteY14" fmla="*/ 236784 h 294185"/>
                  <a:gd name="connsiteX15" fmla="*/ 53081 w 269702"/>
                  <a:gd name="connsiteY15" fmla="*/ 205191 h 294185"/>
                  <a:gd name="connsiteX16" fmla="*/ 81199 w 269702"/>
                  <a:gd name="connsiteY16" fmla="*/ 141869 h 294185"/>
                  <a:gd name="connsiteX17" fmla="*/ 121844 w 269702"/>
                  <a:gd name="connsiteY17" fmla="*/ 82022 h 294185"/>
                  <a:gd name="connsiteX18" fmla="*/ 164204 w 269702"/>
                  <a:gd name="connsiteY18" fmla="*/ 35341 h 29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702" h="294185">
                    <a:moveTo>
                      <a:pt x="164204" y="35341"/>
                    </a:moveTo>
                    <a:cubicBezTo>
                      <a:pt x="179931" y="22105"/>
                      <a:pt x="195933" y="8550"/>
                      <a:pt x="214793" y="0"/>
                    </a:cubicBezTo>
                    <a:cubicBezTo>
                      <a:pt x="231983" y="25420"/>
                      <a:pt x="249860" y="50406"/>
                      <a:pt x="269702" y="73883"/>
                    </a:cubicBezTo>
                    <a:cubicBezTo>
                      <a:pt x="255803" y="83485"/>
                      <a:pt x="243436" y="95486"/>
                      <a:pt x="234635" y="109979"/>
                    </a:cubicBezTo>
                    <a:cubicBezTo>
                      <a:pt x="228212" y="126233"/>
                      <a:pt x="225034" y="143584"/>
                      <a:pt x="220348" y="160386"/>
                    </a:cubicBezTo>
                    <a:cubicBezTo>
                      <a:pt x="218930" y="166649"/>
                      <a:pt x="212232" y="168935"/>
                      <a:pt x="207500" y="172227"/>
                    </a:cubicBezTo>
                    <a:cubicBezTo>
                      <a:pt x="190310" y="181897"/>
                      <a:pt x="176777" y="196436"/>
                      <a:pt x="161529" y="208666"/>
                    </a:cubicBezTo>
                    <a:cubicBezTo>
                      <a:pt x="152865" y="215958"/>
                      <a:pt x="147447" y="226360"/>
                      <a:pt x="138257" y="233126"/>
                    </a:cubicBezTo>
                    <a:cubicBezTo>
                      <a:pt x="125159" y="242316"/>
                      <a:pt x="120198" y="258204"/>
                      <a:pt x="111191" y="270754"/>
                    </a:cubicBezTo>
                    <a:cubicBezTo>
                      <a:pt x="97201" y="266068"/>
                      <a:pt x="85154" y="256443"/>
                      <a:pt x="70729" y="253312"/>
                    </a:cubicBezTo>
                    <a:cubicBezTo>
                      <a:pt x="57150" y="255186"/>
                      <a:pt x="45263" y="263096"/>
                      <a:pt x="34724" y="271440"/>
                    </a:cubicBezTo>
                    <a:cubicBezTo>
                      <a:pt x="27501" y="276766"/>
                      <a:pt x="25580" y="286024"/>
                      <a:pt x="23317" y="294185"/>
                    </a:cubicBezTo>
                    <a:cubicBezTo>
                      <a:pt x="17671" y="274023"/>
                      <a:pt x="11796" y="253906"/>
                      <a:pt x="3886" y="234521"/>
                    </a:cubicBezTo>
                    <a:cubicBezTo>
                      <a:pt x="2606" y="231183"/>
                      <a:pt x="1303" y="227960"/>
                      <a:pt x="0" y="224737"/>
                    </a:cubicBezTo>
                    <a:cubicBezTo>
                      <a:pt x="14036" y="227068"/>
                      <a:pt x="27044" y="233103"/>
                      <a:pt x="40737" y="236784"/>
                    </a:cubicBezTo>
                    <a:cubicBezTo>
                      <a:pt x="46223" y="226817"/>
                      <a:pt x="48852" y="215684"/>
                      <a:pt x="53081" y="205191"/>
                    </a:cubicBezTo>
                    <a:cubicBezTo>
                      <a:pt x="62408" y="184069"/>
                      <a:pt x="68786" y="161551"/>
                      <a:pt x="81199" y="141869"/>
                    </a:cubicBezTo>
                    <a:cubicBezTo>
                      <a:pt x="94115" y="121524"/>
                      <a:pt x="105933" y="100264"/>
                      <a:pt x="121844" y="82022"/>
                    </a:cubicBezTo>
                    <a:cubicBezTo>
                      <a:pt x="135629" y="66180"/>
                      <a:pt x="147973" y="48898"/>
                      <a:pt x="164204" y="35341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orma Livre: Forma 635">
                <a:extLst>
                  <a:ext uri="{FF2B5EF4-FFF2-40B4-BE49-F238E27FC236}">
                    <a16:creationId xmlns:a16="http://schemas.microsoft.com/office/drawing/2014/main" id="{27A0DC18-0A75-5167-7097-747D64C31126}"/>
                  </a:ext>
                </a:extLst>
              </p:cNvPr>
              <p:cNvSpPr/>
              <p:nvPr/>
            </p:nvSpPr>
            <p:spPr>
              <a:xfrm>
                <a:off x="2148497" y="3929699"/>
                <a:ext cx="459028" cy="138763"/>
              </a:xfrm>
              <a:custGeom>
                <a:avLst/>
                <a:gdLst>
                  <a:gd name="connsiteX0" fmla="*/ 212781 w 459028"/>
                  <a:gd name="connsiteY0" fmla="*/ 2449 h 138763"/>
                  <a:gd name="connsiteX1" fmla="*/ 255986 w 459028"/>
                  <a:gd name="connsiteY1" fmla="*/ 895 h 138763"/>
                  <a:gd name="connsiteX2" fmla="*/ 309776 w 459028"/>
                  <a:gd name="connsiteY2" fmla="*/ 15228 h 138763"/>
                  <a:gd name="connsiteX3" fmla="*/ 357051 w 459028"/>
                  <a:gd name="connsiteY3" fmla="*/ 33768 h 138763"/>
                  <a:gd name="connsiteX4" fmla="*/ 428694 w 459028"/>
                  <a:gd name="connsiteY4" fmla="*/ 58685 h 138763"/>
                  <a:gd name="connsiteX5" fmla="*/ 450022 w 459028"/>
                  <a:gd name="connsiteY5" fmla="*/ 59051 h 138763"/>
                  <a:gd name="connsiteX6" fmla="*/ 459029 w 459028"/>
                  <a:gd name="connsiteY6" fmla="*/ 82162 h 138763"/>
                  <a:gd name="connsiteX7" fmla="*/ 418727 w 459028"/>
                  <a:gd name="connsiteY7" fmla="*/ 82551 h 138763"/>
                  <a:gd name="connsiteX8" fmla="*/ 397193 w 459028"/>
                  <a:gd name="connsiteY8" fmla="*/ 74596 h 138763"/>
                  <a:gd name="connsiteX9" fmla="*/ 345575 w 459028"/>
                  <a:gd name="connsiteY9" fmla="*/ 92426 h 138763"/>
                  <a:gd name="connsiteX10" fmla="*/ 304198 w 459028"/>
                  <a:gd name="connsiteY10" fmla="*/ 85088 h 138763"/>
                  <a:gd name="connsiteX11" fmla="*/ 270091 w 459028"/>
                  <a:gd name="connsiteY11" fmla="*/ 82025 h 138763"/>
                  <a:gd name="connsiteX12" fmla="*/ 126142 w 459028"/>
                  <a:gd name="connsiteY12" fmla="*/ 116658 h 138763"/>
                  <a:gd name="connsiteX13" fmla="*/ 94046 w 459028"/>
                  <a:gd name="connsiteY13" fmla="*/ 121024 h 138763"/>
                  <a:gd name="connsiteX14" fmla="*/ 64328 w 459028"/>
                  <a:gd name="connsiteY14" fmla="*/ 125139 h 138763"/>
                  <a:gd name="connsiteX15" fmla="*/ 39319 w 459028"/>
                  <a:gd name="connsiteY15" fmla="*/ 128019 h 138763"/>
                  <a:gd name="connsiteX16" fmla="*/ 5509 w 459028"/>
                  <a:gd name="connsiteY16" fmla="*/ 138604 h 138763"/>
                  <a:gd name="connsiteX17" fmla="*/ 5235 w 459028"/>
                  <a:gd name="connsiteY17" fmla="*/ 138763 h 138763"/>
                  <a:gd name="connsiteX18" fmla="*/ 0 w 459028"/>
                  <a:gd name="connsiteY18" fmla="*/ 110509 h 138763"/>
                  <a:gd name="connsiteX19" fmla="*/ 35547 w 459028"/>
                  <a:gd name="connsiteY19" fmla="*/ 76493 h 138763"/>
                  <a:gd name="connsiteX20" fmla="*/ 79941 w 459028"/>
                  <a:gd name="connsiteY20" fmla="*/ 45312 h 138763"/>
                  <a:gd name="connsiteX21" fmla="*/ 212781 w 459028"/>
                  <a:gd name="connsiteY21" fmla="*/ 2449 h 13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9028" h="138763">
                    <a:moveTo>
                      <a:pt x="212781" y="2449"/>
                    </a:moveTo>
                    <a:cubicBezTo>
                      <a:pt x="227251" y="2907"/>
                      <a:pt x="241585" y="-1940"/>
                      <a:pt x="255986" y="895"/>
                    </a:cubicBezTo>
                    <a:cubicBezTo>
                      <a:pt x="274251" y="4187"/>
                      <a:pt x="292357" y="8782"/>
                      <a:pt x="309776" y="15228"/>
                    </a:cubicBezTo>
                    <a:cubicBezTo>
                      <a:pt x="325801" y="20737"/>
                      <a:pt x="339997" y="31276"/>
                      <a:pt x="357051" y="33768"/>
                    </a:cubicBezTo>
                    <a:cubicBezTo>
                      <a:pt x="381785" y="39185"/>
                      <a:pt x="406268" y="46752"/>
                      <a:pt x="428694" y="58685"/>
                    </a:cubicBezTo>
                    <a:cubicBezTo>
                      <a:pt x="435277" y="62685"/>
                      <a:pt x="443118" y="61611"/>
                      <a:pt x="450022" y="59051"/>
                    </a:cubicBezTo>
                    <a:cubicBezTo>
                      <a:pt x="452834" y="66823"/>
                      <a:pt x="455943" y="74481"/>
                      <a:pt x="459029" y="82162"/>
                    </a:cubicBezTo>
                    <a:cubicBezTo>
                      <a:pt x="445564" y="82276"/>
                      <a:pt x="432123" y="81316"/>
                      <a:pt x="418727" y="82551"/>
                    </a:cubicBezTo>
                    <a:cubicBezTo>
                      <a:pt x="410383" y="83922"/>
                      <a:pt x="404005" y="78093"/>
                      <a:pt x="397193" y="74596"/>
                    </a:cubicBezTo>
                    <a:cubicBezTo>
                      <a:pt x="379522" y="78825"/>
                      <a:pt x="363040" y="87512"/>
                      <a:pt x="345575" y="92426"/>
                    </a:cubicBezTo>
                    <a:cubicBezTo>
                      <a:pt x="331699" y="90575"/>
                      <a:pt x="318234" y="85911"/>
                      <a:pt x="304198" y="85088"/>
                    </a:cubicBezTo>
                    <a:cubicBezTo>
                      <a:pt x="292768" y="84540"/>
                      <a:pt x="281475" y="82734"/>
                      <a:pt x="270091" y="82025"/>
                    </a:cubicBezTo>
                    <a:cubicBezTo>
                      <a:pt x="220279" y="82162"/>
                      <a:pt x="170444" y="93684"/>
                      <a:pt x="126142" y="116658"/>
                    </a:cubicBezTo>
                    <a:cubicBezTo>
                      <a:pt x="116472" y="122739"/>
                      <a:pt x="104813" y="120727"/>
                      <a:pt x="94046" y="121024"/>
                    </a:cubicBezTo>
                    <a:cubicBezTo>
                      <a:pt x="83965" y="121093"/>
                      <a:pt x="74341" y="124522"/>
                      <a:pt x="64328" y="125139"/>
                    </a:cubicBezTo>
                    <a:cubicBezTo>
                      <a:pt x="55938" y="125688"/>
                      <a:pt x="47526" y="126190"/>
                      <a:pt x="39319" y="128019"/>
                    </a:cubicBezTo>
                    <a:cubicBezTo>
                      <a:pt x="27752" y="130465"/>
                      <a:pt x="15499" y="131746"/>
                      <a:pt x="5509" y="138604"/>
                    </a:cubicBezTo>
                    <a:lnTo>
                      <a:pt x="5235" y="138763"/>
                    </a:lnTo>
                    <a:cubicBezTo>
                      <a:pt x="3749" y="129276"/>
                      <a:pt x="1692" y="119927"/>
                      <a:pt x="0" y="110509"/>
                    </a:cubicBezTo>
                    <a:cubicBezTo>
                      <a:pt x="11544" y="98850"/>
                      <a:pt x="22929" y="87008"/>
                      <a:pt x="35547" y="76493"/>
                    </a:cubicBezTo>
                    <a:cubicBezTo>
                      <a:pt x="49743" y="65268"/>
                      <a:pt x="64602" y="54913"/>
                      <a:pt x="79941" y="45312"/>
                    </a:cubicBezTo>
                    <a:cubicBezTo>
                      <a:pt x="119512" y="19754"/>
                      <a:pt x="166055" y="6244"/>
                      <a:pt x="212781" y="2449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9719F6FF-594A-F723-0219-35CCB472A160}"/>
                </a:ext>
              </a:extLst>
            </p:cNvPr>
            <p:cNvSpPr/>
            <p:nvPr/>
          </p:nvSpPr>
          <p:spPr>
            <a:xfrm>
              <a:off x="9669666" y="2655478"/>
              <a:ext cx="11700" cy="15671"/>
            </a:xfrm>
            <a:custGeom>
              <a:avLst/>
              <a:gdLst>
                <a:gd name="connsiteX0" fmla="*/ 78113 w 111857"/>
                <a:gd name="connsiteY0" fmla="*/ 4718 h 149820"/>
                <a:gd name="connsiteX1" fmla="*/ 103304 w 111857"/>
                <a:gd name="connsiteY1" fmla="*/ 2615 h 149820"/>
                <a:gd name="connsiteX2" fmla="*/ 111488 w 111857"/>
                <a:gd name="connsiteY2" fmla="*/ 29864 h 149820"/>
                <a:gd name="connsiteX3" fmla="*/ 108311 w 111857"/>
                <a:gd name="connsiteY3" fmla="*/ 74464 h 149820"/>
                <a:gd name="connsiteX4" fmla="*/ 86914 w 111857"/>
                <a:gd name="connsiteY4" fmla="*/ 112206 h 149820"/>
                <a:gd name="connsiteX5" fmla="*/ 50955 w 111857"/>
                <a:gd name="connsiteY5" fmla="*/ 148439 h 149820"/>
                <a:gd name="connsiteX6" fmla="*/ 15362 w 111857"/>
                <a:gd name="connsiteY6" fmla="*/ 131637 h 149820"/>
                <a:gd name="connsiteX7" fmla="*/ 11361 w 111857"/>
                <a:gd name="connsiteY7" fmla="*/ 103679 h 149820"/>
                <a:gd name="connsiteX8" fmla="*/ 0 w 111857"/>
                <a:gd name="connsiteY8" fmla="*/ 112731 h 149820"/>
                <a:gd name="connsiteX9" fmla="*/ 12916 w 111857"/>
                <a:gd name="connsiteY9" fmla="*/ 86968 h 149820"/>
                <a:gd name="connsiteX10" fmla="*/ 22768 w 111857"/>
                <a:gd name="connsiteY10" fmla="*/ 73321 h 149820"/>
                <a:gd name="connsiteX11" fmla="*/ 42154 w 111857"/>
                <a:gd name="connsiteY11" fmla="*/ 35236 h 149820"/>
                <a:gd name="connsiteX12" fmla="*/ 78113 w 111857"/>
                <a:gd name="connsiteY12" fmla="*/ 4718 h 149820"/>
                <a:gd name="connsiteX13" fmla="*/ 85794 w 111857"/>
                <a:gd name="connsiteY13" fmla="*/ 10776 h 149820"/>
                <a:gd name="connsiteX14" fmla="*/ 47869 w 111857"/>
                <a:gd name="connsiteY14" fmla="*/ 40974 h 149820"/>
                <a:gd name="connsiteX15" fmla="*/ 29009 w 111857"/>
                <a:gd name="connsiteY15" fmla="*/ 81642 h 149820"/>
                <a:gd name="connsiteX16" fmla="*/ 23911 w 111857"/>
                <a:gd name="connsiteY16" fmla="*/ 96226 h 149820"/>
                <a:gd name="connsiteX17" fmla="*/ 21809 w 111857"/>
                <a:gd name="connsiteY17" fmla="*/ 122858 h 149820"/>
                <a:gd name="connsiteX18" fmla="*/ 37216 w 111857"/>
                <a:gd name="connsiteY18" fmla="*/ 139203 h 149820"/>
                <a:gd name="connsiteX19" fmla="*/ 59802 w 111857"/>
                <a:gd name="connsiteY19" fmla="*/ 134791 h 149820"/>
                <a:gd name="connsiteX20" fmla="*/ 84376 w 111857"/>
                <a:gd name="connsiteY20" fmla="*/ 98398 h 149820"/>
                <a:gd name="connsiteX21" fmla="*/ 100287 w 111857"/>
                <a:gd name="connsiteY21" fmla="*/ 55238 h 149820"/>
                <a:gd name="connsiteX22" fmla="*/ 99075 w 111857"/>
                <a:gd name="connsiteY22" fmla="*/ 17291 h 149820"/>
                <a:gd name="connsiteX23" fmla="*/ 95898 w 111857"/>
                <a:gd name="connsiteY23" fmla="*/ 9861 h 149820"/>
                <a:gd name="connsiteX24" fmla="*/ 85794 w 111857"/>
                <a:gd name="connsiteY24" fmla="*/ 10776 h 14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57" h="149820">
                  <a:moveTo>
                    <a:pt x="78113" y="4718"/>
                  </a:moveTo>
                  <a:cubicBezTo>
                    <a:pt x="85908" y="1792"/>
                    <a:pt x="95532" y="-3032"/>
                    <a:pt x="103304" y="2615"/>
                  </a:cubicBezTo>
                  <a:cubicBezTo>
                    <a:pt x="111191" y="9107"/>
                    <a:pt x="110665" y="20583"/>
                    <a:pt x="111488" y="29864"/>
                  </a:cubicBezTo>
                  <a:cubicBezTo>
                    <a:pt x="111557" y="44723"/>
                    <a:pt x="113363" y="60130"/>
                    <a:pt x="108311" y="74464"/>
                  </a:cubicBezTo>
                  <a:cubicBezTo>
                    <a:pt x="103533" y="88248"/>
                    <a:pt x="94206" y="99724"/>
                    <a:pt x="86914" y="112206"/>
                  </a:cubicBezTo>
                  <a:cubicBezTo>
                    <a:pt x="77930" y="126722"/>
                    <a:pt x="68283" y="143044"/>
                    <a:pt x="50955" y="148439"/>
                  </a:cubicBezTo>
                  <a:cubicBezTo>
                    <a:pt x="36416" y="154062"/>
                    <a:pt x="24254" y="141329"/>
                    <a:pt x="15362" y="131637"/>
                  </a:cubicBezTo>
                  <a:cubicBezTo>
                    <a:pt x="7772" y="124710"/>
                    <a:pt x="5212" y="112297"/>
                    <a:pt x="11361" y="103679"/>
                  </a:cubicBezTo>
                  <a:cubicBezTo>
                    <a:pt x="8138" y="107382"/>
                    <a:pt x="4549" y="110788"/>
                    <a:pt x="0" y="112731"/>
                  </a:cubicBezTo>
                  <a:cubicBezTo>
                    <a:pt x="1852" y="103016"/>
                    <a:pt x="8824" y="95678"/>
                    <a:pt x="12916" y="86968"/>
                  </a:cubicBezTo>
                  <a:cubicBezTo>
                    <a:pt x="14905" y="81527"/>
                    <a:pt x="19888" y="78190"/>
                    <a:pt x="22768" y="73321"/>
                  </a:cubicBezTo>
                  <a:cubicBezTo>
                    <a:pt x="29924" y="60999"/>
                    <a:pt x="35867" y="48015"/>
                    <a:pt x="42154" y="35236"/>
                  </a:cubicBezTo>
                  <a:cubicBezTo>
                    <a:pt x="48898" y="20308"/>
                    <a:pt x="63825" y="11393"/>
                    <a:pt x="78113" y="4718"/>
                  </a:cubicBezTo>
                  <a:moveTo>
                    <a:pt x="85794" y="10776"/>
                  </a:moveTo>
                  <a:cubicBezTo>
                    <a:pt x="70180" y="15416"/>
                    <a:pt x="52898" y="24240"/>
                    <a:pt x="47869" y="40974"/>
                  </a:cubicBezTo>
                  <a:cubicBezTo>
                    <a:pt x="42565" y="54941"/>
                    <a:pt x="37170" y="69046"/>
                    <a:pt x="29009" y="81642"/>
                  </a:cubicBezTo>
                  <a:cubicBezTo>
                    <a:pt x="26403" y="86099"/>
                    <a:pt x="22266" y="90626"/>
                    <a:pt x="23911" y="96226"/>
                  </a:cubicBezTo>
                  <a:cubicBezTo>
                    <a:pt x="25969" y="105210"/>
                    <a:pt x="20894" y="113897"/>
                    <a:pt x="21809" y="122858"/>
                  </a:cubicBezTo>
                  <a:cubicBezTo>
                    <a:pt x="25466" y="129396"/>
                    <a:pt x="31273" y="134677"/>
                    <a:pt x="37216" y="139203"/>
                  </a:cubicBezTo>
                  <a:cubicBezTo>
                    <a:pt x="44508" y="144164"/>
                    <a:pt x="53515" y="139180"/>
                    <a:pt x="59802" y="134791"/>
                  </a:cubicBezTo>
                  <a:cubicBezTo>
                    <a:pt x="71529" y="125556"/>
                    <a:pt x="77724" y="111383"/>
                    <a:pt x="84376" y="98398"/>
                  </a:cubicBezTo>
                  <a:cubicBezTo>
                    <a:pt x="90777" y="84522"/>
                    <a:pt x="100150" y="71080"/>
                    <a:pt x="100287" y="55238"/>
                  </a:cubicBezTo>
                  <a:cubicBezTo>
                    <a:pt x="100470" y="42597"/>
                    <a:pt x="100676" y="29864"/>
                    <a:pt x="99075" y="17291"/>
                  </a:cubicBezTo>
                  <a:cubicBezTo>
                    <a:pt x="98206" y="14799"/>
                    <a:pt x="98504" y="11187"/>
                    <a:pt x="95898" y="9861"/>
                  </a:cubicBezTo>
                  <a:cubicBezTo>
                    <a:pt x="92446" y="9313"/>
                    <a:pt x="89040" y="9976"/>
                    <a:pt x="85794" y="10776"/>
                  </a:cubicBezTo>
                  <a:close/>
                </a:path>
              </a:pathLst>
            </a:custGeom>
            <a:solidFill>
              <a:srgbClr val="020E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D04E4C10-787E-6270-B6F4-9F0675EE18CE}"/>
                </a:ext>
              </a:extLst>
            </p:cNvPr>
            <p:cNvSpPr/>
            <p:nvPr/>
          </p:nvSpPr>
          <p:spPr>
            <a:xfrm>
              <a:off x="9619312" y="2662291"/>
              <a:ext cx="21506" cy="26657"/>
            </a:xfrm>
            <a:custGeom>
              <a:avLst/>
              <a:gdLst>
                <a:gd name="connsiteX0" fmla="*/ 169347 w 205602"/>
                <a:gd name="connsiteY0" fmla="*/ 17579 h 254843"/>
                <a:gd name="connsiteX1" fmla="*/ 192801 w 205602"/>
                <a:gd name="connsiteY1" fmla="*/ 0 h 254843"/>
                <a:gd name="connsiteX2" fmla="*/ 205603 w 205602"/>
                <a:gd name="connsiteY2" fmla="*/ 12459 h 254843"/>
                <a:gd name="connsiteX3" fmla="*/ 192161 w 205602"/>
                <a:gd name="connsiteY3" fmla="*/ 40965 h 254843"/>
                <a:gd name="connsiteX4" fmla="*/ 170215 w 205602"/>
                <a:gd name="connsiteY4" fmla="*/ 62362 h 254843"/>
                <a:gd name="connsiteX5" fmla="*/ 138280 w 205602"/>
                <a:gd name="connsiteY5" fmla="*/ 101590 h 254843"/>
                <a:gd name="connsiteX6" fmla="*/ 127650 w 205602"/>
                <a:gd name="connsiteY6" fmla="*/ 127376 h 254843"/>
                <a:gd name="connsiteX7" fmla="*/ 107465 w 205602"/>
                <a:gd name="connsiteY7" fmla="*/ 141298 h 254843"/>
                <a:gd name="connsiteX8" fmla="*/ 79896 w 205602"/>
                <a:gd name="connsiteY8" fmla="*/ 166581 h 254843"/>
                <a:gd name="connsiteX9" fmla="*/ 42908 w 205602"/>
                <a:gd name="connsiteY9" fmla="*/ 227709 h 254843"/>
                <a:gd name="connsiteX10" fmla="*/ 25763 w 205602"/>
                <a:gd name="connsiteY10" fmla="*/ 249426 h 254843"/>
                <a:gd name="connsiteX11" fmla="*/ 0 w 205602"/>
                <a:gd name="connsiteY11" fmla="*/ 254843 h 254843"/>
                <a:gd name="connsiteX12" fmla="*/ 4732 w 205602"/>
                <a:gd name="connsiteY12" fmla="*/ 215113 h 254843"/>
                <a:gd name="connsiteX13" fmla="*/ 79873 w 205602"/>
                <a:gd name="connsiteY13" fmla="*/ 157254 h 254843"/>
                <a:gd name="connsiteX14" fmla="*/ 108745 w 205602"/>
                <a:gd name="connsiteY14" fmla="*/ 122232 h 254843"/>
                <a:gd name="connsiteX15" fmla="*/ 138303 w 205602"/>
                <a:gd name="connsiteY15" fmla="*/ 87645 h 254843"/>
                <a:gd name="connsiteX16" fmla="*/ 150487 w 205602"/>
                <a:gd name="connsiteY16" fmla="*/ 60808 h 254843"/>
                <a:gd name="connsiteX17" fmla="*/ 169347 w 205602"/>
                <a:gd name="connsiteY17" fmla="*/ 17579 h 25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5602" h="254843">
                  <a:moveTo>
                    <a:pt x="169347" y="17579"/>
                  </a:moveTo>
                  <a:cubicBezTo>
                    <a:pt x="177485" y="12162"/>
                    <a:pt x="184892" y="5738"/>
                    <a:pt x="192801" y="0"/>
                  </a:cubicBezTo>
                  <a:cubicBezTo>
                    <a:pt x="196367" y="4778"/>
                    <a:pt x="200665" y="9030"/>
                    <a:pt x="205603" y="12459"/>
                  </a:cubicBezTo>
                  <a:cubicBezTo>
                    <a:pt x="201122" y="21969"/>
                    <a:pt x="197259" y="31775"/>
                    <a:pt x="192161" y="40965"/>
                  </a:cubicBezTo>
                  <a:cubicBezTo>
                    <a:pt x="187178" y="50201"/>
                    <a:pt x="177942" y="55733"/>
                    <a:pt x="170215" y="62362"/>
                  </a:cubicBezTo>
                  <a:cubicBezTo>
                    <a:pt x="156979" y="73061"/>
                    <a:pt x="146876" y="87074"/>
                    <a:pt x="138280" y="101590"/>
                  </a:cubicBezTo>
                  <a:cubicBezTo>
                    <a:pt x="133365" y="109614"/>
                    <a:pt x="132382" y="119352"/>
                    <a:pt x="127650" y="127376"/>
                  </a:cubicBezTo>
                  <a:cubicBezTo>
                    <a:pt x="121478" y="132794"/>
                    <a:pt x="113477" y="135651"/>
                    <a:pt x="107465" y="141298"/>
                  </a:cubicBezTo>
                  <a:cubicBezTo>
                    <a:pt x="97727" y="149230"/>
                    <a:pt x="91714" y="161232"/>
                    <a:pt x="79896" y="166581"/>
                  </a:cubicBezTo>
                  <a:cubicBezTo>
                    <a:pt x="64031" y="184480"/>
                    <a:pt x="53195" y="206266"/>
                    <a:pt x="42908" y="227709"/>
                  </a:cubicBezTo>
                  <a:cubicBezTo>
                    <a:pt x="38862" y="235984"/>
                    <a:pt x="34016" y="244716"/>
                    <a:pt x="25763" y="249426"/>
                  </a:cubicBezTo>
                  <a:cubicBezTo>
                    <a:pt x="17122" y="251071"/>
                    <a:pt x="8230" y="251437"/>
                    <a:pt x="0" y="254843"/>
                  </a:cubicBezTo>
                  <a:cubicBezTo>
                    <a:pt x="1760" y="241607"/>
                    <a:pt x="2995" y="228326"/>
                    <a:pt x="4732" y="215113"/>
                  </a:cubicBezTo>
                  <a:cubicBezTo>
                    <a:pt x="28506" y="194310"/>
                    <a:pt x="52029" y="172570"/>
                    <a:pt x="79873" y="157254"/>
                  </a:cubicBezTo>
                  <a:cubicBezTo>
                    <a:pt x="91508" y="147424"/>
                    <a:pt x="99212" y="133937"/>
                    <a:pt x="108745" y="122232"/>
                  </a:cubicBezTo>
                  <a:cubicBezTo>
                    <a:pt x="117889" y="110117"/>
                    <a:pt x="128382" y="99098"/>
                    <a:pt x="138303" y="87645"/>
                  </a:cubicBezTo>
                  <a:cubicBezTo>
                    <a:pt x="145069" y="80170"/>
                    <a:pt x="146555" y="69792"/>
                    <a:pt x="150487" y="60808"/>
                  </a:cubicBezTo>
                  <a:cubicBezTo>
                    <a:pt x="155791" y="45994"/>
                    <a:pt x="162717" y="31844"/>
                    <a:pt x="169347" y="17579"/>
                  </a:cubicBezTo>
                  <a:close/>
                </a:path>
              </a:pathLst>
            </a:custGeom>
            <a:solidFill>
              <a:srgbClr val="DDE2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0" name="Gráfico 6">
              <a:extLst>
                <a:ext uri="{FF2B5EF4-FFF2-40B4-BE49-F238E27FC236}">
                  <a16:creationId xmlns:a16="http://schemas.microsoft.com/office/drawing/2014/main" id="{4D296F70-3990-4AB1-7D44-DDD182741762}"/>
                </a:ext>
              </a:extLst>
            </p:cNvPr>
            <p:cNvGrpSpPr/>
            <p:nvPr/>
          </p:nvGrpSpPr>
          <p:grpSpPr>
            <a:xfrm>
              <a:off x="9470896" y="2663090"/>
              <a:ext cx="437024" cy="389619"/>
              <a:chOff x="1816478" y="1494476"/>
              <a:chExt cx="4178007" cy="3724804"/>
            </a:xfrm>
            <a:solidFill>
              <a:srgbClr val="000101"/>
            </a:solidFill>
          </p:grpSpPr>
          <p:sp>
            <p:nvSpPr>
              <p:cNvPr id="623" name="Forma Livre: Forma 622">
                <a:extLst>
                  <a:ext uri="{FF2B5EF4-FFF2-40B4-BE49-F238E27FC236}">
                    <a16:creationId xmlns:a16="http://schemas.microsoft.com/office/drawing/2014/main" id="{081DAD13-CBBF-3795-584D-39F4A2CA4AFC}"/>
                  </a:ext>
                </a:extLst>
              </p:cNvPr>
              <p:cNvSpPr/>
              <p:nvPr/>
            </p:nvSpPr>
            <p:spPr>
              <a:xfrm>
                <a:off x="5655860" y="1494476"/>
                <a:ext cx="338625" cy="125050"/>
              </a:xfrm>
              <a:custGeom>
                <a:avLst/>
                <a:gdLst>
                  <a:gd name="connsiteX0" fmla="*/ 307696 w 338625"/>
                  <a:gd name="connsiteY0" fmla="*/ 2396 h 125050"/>
                  <a:gd name="connsiteX1" fmla="*/ 338625 w 338625"/>
                  <a:gd name="connsiteY1" fmla="*/ 6877 h 125050"/>
                  <a:gd name="connsiteX2" fmla="*/ 309250 w 338625"/>
                  <a:gd name="connsiteY2" fmla="*/ 19610 h 125050"/>
                  <a:gd name="connsiteX3" fmla="*/ 288630 w 338625"/>
                  <a:gd name="connsiteY3" fmla="*/ 40458 h 125050"/>
                  <a:gd name="connsiteX4" fmla="*/ 236807 w 338625"/>
                  <a:gd name="connsiteY4" fmla="*/ 95939 h 125050"/>
                  <a:gd name="connsiteX5" fmla="*/ 162078 w 338625"/>
                  <a:gd name="connsiteY5" fmla="*/ 124674 h 125050"/>
                  <a:gd name="connsiteX6" fmla="*/ 93177 w 338625"/>
                  <a:gd name="connsiteY6" fmla="*/ 111004 h 125050"/>
                  <a:gd name="connsiteX7" fmla="*/ 7041 w 338625"/>
                  <a:gd name="connsiteY7" fmla="*/ 80166 h 125050"/>
                  <a:gd name="connsiteX8" fmla="*/ 0 w 338625"/>
                  <a:gd name="connsiteY8" fmla="*/ 73834 h 125050"/>
                  <a:gd name="connsiteX9" fmla="*/ 19088 w 338625"/>
                  <a:gd name="connsiteY9" fmla="*/ 71822 h 125050"/>
                  <a:gd name="connsiteX10" fmla="*/ 132177 w 338625"/>
                  <a:gd name="connsiteY10" fmla="*/ 110524 h 125050"/>
                  <a:gd name="connsiteX11" fmla="*/ 207775 w 338625"/>
                  <a:gd name="connsiteY11" fmla="*/ 98911 h 125050"/>
                  <a:gd name="connsiteX12" fmla="*/ 266411 w 338625"/>
                  <a:gd name="connsiteY12" fmla="*/ 43224 h 125050"/>
                  <a:gd name="connsiteX13" fmla="*/ 307696 w 338625"/>
                  <a:gd name="connsiteY13" fmla="*/ 2396 h 1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8625" h="125050">
                    <a:moveTo>
                      <a:pt x="307696" y="2396"/>
                    </a:moveTo>
                    <a:cubicBezTo>
                      <a:pt x="317846" y="-2427"/>
                      <a:pt x="329824" y="522"/>
                      <a:pt x="338625" y="6877"/>
                    </a:cubicBezTo>
                    <a:cubicBezTo>
                      <a:pt x="328522" y="10352"/>
                      <a:pt x="318097" y="13438"/>
                      <a:pt x="309250" y="19610"/>
                    </a:cubicBezTo>
                    <a:cubicBezTo>
                      <a:pt x="300838" y="24868"/>
                      <a:pt x="294894" y="32983"/>
                      <a:pt x="288630" y="40458"/>
                    </a:cubicBezTo>
                    <a:cubicBezTo>
                      <a:pt x="272515" y="59981"/>
                      <a:pt x="256695" y="80097"/>
                      <a:pt x="236807" y="95939"/>
                    </a:cubicBezTo>
                    <a:cubicBezTo>
                      <a:pt x="215524" y="112810"/>
                      <a:pt x="188870" y="121863"/>
                      <a:pt x="162078" y="124674"/>
                    </a:cubicBezTo>
                    <a:cubicBezTo>
                      <a:pt x="138281" y="126869"/>
                      <a:pt x="115169" y="119097"/>
                      <a:pt x="93177" y="111004"/>
                    </a:cubicBezTo>
                    <a:cubicBezTo>
                      <a:pt x="64466" y="100671"/>
                      <a:pt x="37057" y="86430"/>
                      <a:pt x="7041" y="80166"/>
                    </a:cubicBezTo>
                    <a:cubicBezTo>
                      <a:pt x="4550" y="78109"/>
                      <a:pt x="2264" y="75960"/>
                      <a:pt x="0" y="73834"/>
                    </a:cubicBezTo>
                    <a:cubicBezTo>
                      <a:pt x="6309" y="72919"/>
                      <a:pt x="12665" y="72074"/>
                      <a:pt x="19088" y="71822"/>
                    </a:cubicBezTo>
                    <a:cubicBezTo>
                      <a:pt x="57631" y="82201"/>
                      <a:pt x="92972" y="102249"/>
                      <a:pt x="132177" y="110524"/>
                    </a:cubicBezTo>
                    <a:cubicBezTo>
                      <a:pt x="157780" y="115462"/>
                      <a:pt x="184458" y="109998"/>
                      <a:pt x="207775" y="98911"/>
                    </a:cubicBezTo>
                    <a:cubicBezTo>
                      <a:pt x="232623" y="86933"/>
                      <a:pt x="249860" y="64507"/>
                      <a:pt x="266411" y="43224"/>
                    </a:cubicBezTo>
                    <a:cubicBezTo>
                      <a:pt x="278526" y="28228"/>
                      <a:pt x="288585" y="9460"/>
                      <a:pt x="307696" y="2396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orma Livre: Forma 623">
                <a:extLst>
                  <a:ext uri="{FF2B5EF4-FFF2-40B4-BE49-F238E27FC236}">
                    <a16:creationId xmlns:a16="http://schemas.microsoft.com/office/drawing/2014/main" id="{A65017DA-F3EE-7797-F8E5-3DDF17D6A10D}"/>
                  </a:ext>
                </a:extLst>
              </p:cNvPr>
              <p:cNvSpPr/>
              <p:nvPr/>
            </p:nvSpPr>
            <p:spPr>
              <a:xfrm>
                <a:off x="5089276" y="1882383"/>
                <a:ext cx="534192" cy="341871"/>
              </a:xfrm>
              <a:custGeom>
                <a:avLst/>
                <a:gdLst>
                  <a:gd name="connsiteX0" fmla="*/ 445290 w 534192"/>
                  <a:gd name="connsiteY0" fmla="*/ 7132 h 341871"/>
                  <a:gd name="connsiteX1" fmla="*/ 532181 w 534192"/>
                  <a:gd name="connsiteY1" fmla="*/ 137 h 341871"/>
                  <a:gd name="connsiteX2" fmla="*/ 534192 w 534192"/>
                  <a:gd name="connsiteY2" fmla="*/ 0 h 341871"/>
                  <a:gd name="connsiteX3" fmla="*/ 510487 w 534192"/>
                  <a:gd name="connsiteY3" fmla="*/ 3840 h 341871"/>
                  <a:gd name="connsiteX4" fmla="*/ 475008 w 534192"/>
                  <a:gd name="connsiteY4" fmla="*/ 9395 h 341871"/>
                  <a:gd name="connsiteX5" fmla="*/ 401856 w 534192"/>
                  <a:gd name="connsiteY5" fmla="*/ 29352 h 341871"/>
                  <a:gd name="connsiteX6" fmla="*/ 317297 w 534192"/>
                  <a:gd name="connsiteY6" fmla="*/ 92994 h 341871"/>
                  <a:gd name="connsiteX7" fmla="*/ 172044 w 534192"/>
                  <a:gd name="connsiteY7" fmla="*/ 192870 h 341871"/>
                  <a:gd name="connsiteX8" fmla="*/ 151722 w 534192"/>
                  <a:gd name="connsiteY8" fmla="*/ 206037 h 341871"/>
                  <a:gd name="connsiteX9" fmla="*/ 89680 w 534192"/>
                  <a:gd name="connsiteY9" fmla="*/ 249540 h 341871"/>
                  <a:gd name="connsiteX10" fmla="*/ 16116 w 534192"/>
                  <a:gd name="connsiteY10" fmla="*/ 320589 h 341871"/>
                  <a:gd name="connsiteX11" fmla="*/ 5440 w 534192"/>
                  <a:gd name="connsiteY11" fmla="*/ 334465 h 341871"/>
                  <a:gd name="connsiteX12" fmla="*/ 2080 w 534192"/>
                  <a:gd name="connsiteY12" fmla="*/ 339105 h 341871"/>
                  <a:gd name="connsiteX13" fmla="*/ 0 w 534192"/>
                  <a:gd name="connsiteY13" fmla="*/ 341871 h 341871"/>
                  <a:gd name="connsiteX14" fmla="*/ 1029 w 534192"/>
                  <a:gd name="connsiteY14" fmla="*/ 338762 h 341871"/>
                  <a:gd name="connsiteX15" fmla="*/ 3429 w 534192"/>
                  <a:gd name="connsiteY15" fmla="*/ 331996 h 341871"/>
                  <a:gd name="connsiteX16" fmla="*/ 30632 w 534192"/>
                  <a:gd name="connsiteY16" fmla="*/ 289339 h 341871"/>
                  <a:gd name="connsiteX17" fmla="*/ 62179 w 534192"/>
                  <a:gd name="connsiteY17" fmla="*/ 255255 h 341871"/>
                  <a:gd name="connsiteX18" fmla="*/ 115032 w 534192"/>
                  <a:gd name="connsiteY18" fmla="*/ 213147 h 341871"/>
                  <a:gd name="connsiteX19" fmla="*/ 245699 w 534192"/>
                  <a:gd name="connsiteY19" fmla="*/ 130028 h 341871"/>
                  <a:gd name="connsiteX20" fmla="*/ 343700 w 534192"/>
                  <a:gd name="connsiteY20" fmla="*/ 62522 h 341871"/>
                  <a:gd name="connsiteX21" fmla="*/ 394563 w 534192"/>
                  <a:gd name="connsiteY21" fmla="*/ 24117 h 341871"/>
                  <a:gd name="connsiteX22" fmla="*/ 445290 w 534192"/>
                  <a:gd name="connsiteY22" fmla="*/ 7132 h 34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4192" h="341871">
                    <a:moveTo>
                      <a:pt x="445290" y="7132"/>
                    </a:moveTo>
                    <a:cubicBezTo>
                      <a:pt x="473888" y="1143"/>
                      <a:pt x="503240" y="2949"/>
                      <a:pt x="532181" y="137"/>
                    </a:cubicBezTo>
                    <a:lnTo>
                      <a:pt x="534192" y="0"/>
                    </a:lnTo>
                    <a:cubicBezTo>
                      <a:pt x="526306" y="1486"/>
                      <a:pt x="518373" y="2697"/>
                      <a:pt x="510487" y="3840"/>
                    </a:cubicBezTo>
                    <a:cubicBezTo>
                      <a:pt x="498554" y="5144"/>
                      <a:pt x="486735" y="7041"/>
                      <a:pt x="475008" y="9395"/>
                    </a:cubicBezTo>
                    <a:cubicBezTo>
                      <a:pt x="450273" y="14608"/>
                      <a:pt x="424785" y="18174"/>
                      <a:pt x="401856" y="29352"/>
                    </a:cubicBezTo>
                    <a:cubicBezTo>
                      <a:pt x="369669" y="44806"/>
                      <a:pt x="345735" y="72123"/>
                      <a:pt x="317297" y="92994"/>
                    </a:cubicBezTo>
                    <a:cubicBezTo>
                      <a:pt x="270228" y="128176"/>
                      <a:pt x="221331" y="160866"/>
                      <a:pt x="172044" y="192870"/>
                    </a:cubicBezTo>
                    <a:cubicBezTo>
                      <a:pt x="165209" y="197190"/>
                      <a:pt x="158420" y="201557"/>
                      <a:pt x="151722" y="206037"/>
                    </a:cubicBezTo>
                    <a:cubicBezTo>
                      <a:pt x="130645" y="219959"/>
                      <a:pt x="109682" y="234086"/>
                      <a:pt x="89680" y="249540"/>
                    </a:cubicBezTo>
                    <a:cubicBezTo>
                      <a:pt x="62499" y="270251"/>
                      <a:pt x="38313" y="294688"/>
                      <a:pt x="16116" y="320589"/>
                    </a:cubicBezTo>
                    <a:cubicBezTo>
                      <a:pt x="12344" y="325046"/>
                      <a:pt x="8824" y="329710"/>
                      <a:pt x="5440" y="334465"/>
                    </a:cubicBezTo>
                    <a:cubicBezTo>
                      <a:pt x="4618" y="335608"/>
                      <a:pt x="2926" y="337939"/>
                      <a:pt x="2080" y="339105"/>
                    </a:cubicBezTo>
                    <a:cubicBezTo>
                      <a:pt x="1554" y="339791"/>
                      <a:pt x="526" y="341186"/>
                      <a:pt x="0" y="341871"/>
                    </a:cubicBezTo>
                    <a:cubicBezTo>
                      <a:pt x="274" y="341094"/>
                      <a:pt x="777" y="339540"/>
                      <a:pt x="1029" y="338762"/>
                    </a:cubicBezTo>
                    <a:cubicBezTo>
                      <a:pt x="1623" y="337071"/>
                      <a:pt x="2835" y="333687"/>
                      <a:pt x="3429" y="331996"/>
                    </a:cubicBezTo>
                    <a:cubicBezTo>
                      <a:pt x="10379" y="316542"/>
                      <a:pt x="20620" y="302918"/>
                      <a:pt x="30632" y="289339"/>
                    </a:cubicBezTo>
                    <a:cubicBezTo>
                      <a:pt x="40531" y="277452"/>
                      <a:pt x="50726" y="265679"/>
                      <a:pt x="62179" y="255255"/>
                    </a:cubicBezTo>
                    <a:cubicBezTo>
                      <a:pt x="78867" y="240099"/>
                      <a:pt x="96629" y="226177"/>
                      <a:pt x="115032" y="213147"/>
                    </a:cubicBezTo>
                    <a:cubicBezTo>
                      <a:pt x="157277" y="183429"/>
                      <a:pt x="202334" y="158031"/>
                      <a:pt x="245699" y="130028"/>
                    </a:cubicBezTo>
                    <a:cubicBezTo>
                      <a:pt x="279578" y="109408"/>
                      <a:pt x="313708" y="88674"/>
                      <a:pt x="343700" y="62522"/>
                    </a:cubicBezTo>
                    <a:cubicBezTo>
                      <a:pt x="359862" y="48738"/>
                      <a:pt x="375681" y="34199"/>
                      <a:pt x="394563" y="24117"/>
                    </a:cubicBezTo>
                    <a:cubicBezTo>
                      <a:pt x="410451" y="15842"/>
                      <a:pt x="427710" y="10538"/>
                      <a:pt x="445290" y="7132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orma Livre: Forma 624">
                <a:extLst>
                  <a:ext uri="{FF2B5EF4-FFF2-40B4-BE49-F238E27FC236}">
                    <a16:creationId xmlns:a16="http://schemas.microsoft.com/office/drawing/2014/main" id="{33E075BE-C9D7-1A90-8408-AF60920494E6}"/>
                  </a:ext>
                </a:extLst>
              </p:cNvPr>
              <p:cNvSpPr/>
              <p:nvPr/>
            </p:nvSpPr>
            <p:spPr>
              <a:xfrm>
                <a:off x="2314986" y="2708041"/>
                <a:ext cx="989929" cy="752231"/>
              </a:xfrm>
              <a:custGeom>
                <a:avLst/>
                <a:gdLst>
                  <a:gd name="connsiteX0" fmla="*/ 0 w 989929"/>
                  <a:gd name="connsiteY0" fmla="*/ 7704 h 752231"/>
                  <a:gd name="connsiteX1" fmla="*/ 2972 w 989929"/>
                  <a:gd name="connsiteY1" fmla="*/ 0 h 752231"/>
                  <a:gd name="connsiteX2" fmla="*/ 10881 w 989929"/>
                  <a:gd name="connsiteY2" fmla="*/ 6812 h 752231"/>
                  <a:gd name="connsiteX3" fmla="*/ 130896 w 989929"/>
                  <a:gd name="connsiteY3" fmla="*/ 146007 h 752231"/>
                  <a:gd name="connsiteX4" fmla="*/ 205054 w 989929"/>
                  <a:gd name="connsiteY4" fmla="*/ 217101 h 752231"/>
                  <a:gd name="connsiteX5" fmla="*/ 233378 w 989929"/>
                  <a:gd name="connsiteY5" fmla="*/ 243276 h 752231"/>
                  <a:gd name="connsiteX6" fmla="*/ 249883 w 989929"/>
                  <a:gd name="connsiteY6" fmla="*/ 258410 h 752231"/>
                  <a:gd name="connsiteX7" fmla="*/ 289316 w 989929"/>
                  <a:gd name="connsiteY7" fmla="*/ 292859 h 752231"/>
                  <a:gd name="connsiteX8" fmla="*/ 397924 w 989929"/>
                  <a:gd name="connsiteY8" fmla="*/ 382265 h 752231"/>
                  <a:gd name="connsiteX9" fmla="*/ 426271 w 989929"/>
                  <a:gd name="connsiteY9" fmla="*/ 405399 h 752231"/>
                  <a:gd name="connsiteX10" fmla="*/ 490118 w 989929"/>
                  <a:gd name="connsiteY10" fmla="*/ 455554 h 752231"/>
                  <a:gd name="connsiteX11" fmla="*/ 526992 w 989929"/>
                  <a:gd name="connsiteY11" fmla="*/ 480906 h 752231"/>
                  <a:gd name="connsiteX12" fmla="*/ 643761 w 989929"/>
                  <a:gd name="connsiteY12" fmla="*/ 535313 h 752231"/>
                  <a:gd name="connsiteX13" fmla="*/ 874029 w 989929"/>
                  <a:gd name="connsiteY13" fmla="*/ 667992 h 752231"/>
                  <a:gd name="connsiteX14" fmla="*/ 978111 w 989929"/>
                  <a:gd name="connsiteY14" fmla="*/ 727314 h 752231"/>
                  <a:gd name="connsiteX15" fmla="*/ 989564 w 989929"/>
                  <a:gd name="connsiteY15" fmla="*/ 733646 h 752231"/>
                  <a:gd name="connsiteX16" fmla="*/ 989929 w 989929"/>
                  <a:gd name="connsiteY16" fmla="*/ 748094 h 752231"/>
                  <a:gd name="connsiteX17" fmla="*/ 980831 w 989929"/>
                  <a:gd name="connsiteY17" fmla="*/ 752231 h 752231"/>
                  <a:gd name="connsiteX18" fmla="*/ 954474 w 989929"/>
                  <a:gd name="connsiteY18" fmla="*/ 737418 h 752231"/>
                  <a:gd name="connsiteX19" fmla="*/ 734126 w 989929"/>
                  <a:gd name="connsiteY19" fmla="*/ 604830 h 752231"/>
                  <a:gd name="connsiteX20" fmla="*/ 619300 w 989929"/>
                  <a:gd name="connsiteY20" fmla="*/ 539290 h 752231"/>
                  <a:gd name="connsiteX21" fmla="*/ 508292 w 989929"/>
                  <a:gd name="connsiteY21" fmla="*/ 471808 h 752231"/>
                  <a:gd name="connsiteX22" fmla="*/ 434157 w 989929"/>
                  <a:gd name="connsiteY22" fmla="*/ 421150 h 752231"/>
                  <a:gd name="connsiteX23" fmla="*/ 427162 w 989929"/>
                  <a:gd name="connsiteY23" fmla="*/ 416303 h 752231"/>
                  <a:gd name="connsiteX24" fmla="*/ 423253 w 989929"/>
                  <a:gd name="connsiteY24" fmla="*/ 413583 h 752231"/>
                  <a:gd name="connsiteX25" fmla="*/ 312313 w 989929"/>
                  <a:gd name="connsiteY25" fmla="*/ 331676 h 752231"/>
                  <a:gd name="connsiteX26" fmla="*/ 211638 w 989929"/>
                  <a:gd name="connsiteY26" fmla="*/ 243482 h 752231"/>
                  <a:gd name="connsiteX27" fmla="*/ 207432 w 989929"/>
                  <a:gd name="connsiteY27" fmla="*/ 239481 h 752231"/>
                  <a:gd name="connsiteX28" fmla="*/ 190790 w 989929"/>
                  <a:gd name="connsiteY28" fmla="*/ 223959 h 752231"/>
                  <a:gd name="connsiteX29" fmla="*/ 186789 w 989929"/>
                  <a:gd name="connsiteY29" fmla="*/ 220302 h 752231"/>
                  <a:gd name="connsiteX30" fmla="*/ 182766 w 989929"/>
                  <a:gd name="connsiteY30" fmla="*/ 216553 h 752231"/>
                  <a:gd name="connsiteX31" fmla="*/ 89474 w 989929"/>
                  <a:gd name="connsiteY31" fmla="*/ 124450 h 752231"/>
                  <a:gd name="connsiteX32" fmla="*/ 23614 w 989929"/>
                  <a:gd name="connsiteY32" fmla="*/ 48898 h 752231"/>
                  <a:gd name="connsiteX33" fmla="*/ 0 w 989929"/>
                  <a:gd name="connsiteY33" fmla="*/ 7704 h 752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929" h="752231">
                    <a:moveTo>
                      <a:pt x="0" y="7704"/>
                    </a:moveTo>
                    <a:cubicBezTo>
                      <a:pt x="983" y="5121"/>
                      <a:pt x="1943" y="2515"/>
                      <a:pt x="2972" y="0"/>
                    </a:cubicBezTo>
                    <a:cubicBezTo>
                      <a:pt x="6172" y="1486"/>
                      <a:pt x="9053" y="3658"/>
                      <a:pt x="10881" y="6812"/>
                    </a:cubicBezTo>
                    <a:cubicBezTo>
                      <a:pt x="44463" y="58339"/>
                      <a:pt x="87691" y="102550"/>
                      <a:pt x="130896" y="146007"/>
                    </a:cubicBezTo>
                    <a:cubicBezTo>
                      <a:pt x="155380" y="169964"/>
                      <a:pt x="179611" y="194173"/>
                      <a:pt x="205054" y="217101"/>
                    </a:cubicBezTo>
                    <a:cubicBezTo>
                      <a:pt x="214267" y="226063"/>
                      <a:pt x="223822" y="234658"/>
                      <a:pt x="233378" y="243276"/>
                    </a:cubicBezTo>
                    <a:cubicBezTo>
                      <a:pt x="238841" y="248328"/>
                      <a:pt x="244305" y="253426"/>
                      <a:pt x="249883" y="258410"/>
                    </a:cubicBezTo>
                    <a:cubicBezTo>
                      <a:pt x="262959" y="269977"/>
                      <a:pt x="276035" y="281544"/>
                      <a:pt x="289316" y="292859"/>
                    </a:cubicBezTo>
                    <a:cubicBezTo>
                      <a:pt x="325115" y="323149"/>
                      <a:pt x="361965" y="352158"/>
                      <a:pt x="397924" y="382265"/>
                    </a:cubicBezTo>
                    <a:cubicBezTo>
                      <a:pt x="407228" y="390129"/>
                      <a:pt x="416784" y="397718"/>
                      <a:pt x="426271" y="405399"/>
                    </a:cubicBezTo>
                    <a:cubicBezTo>
                      <a:pt x="447370" y="422339"/>
                      <a:pt x="468607" y="439095"/>
                      <a:pt x="490118" y="455554"/>
                    </a:cubicBezTo>
                    <a:cubicBezTo>
                      <a:pt x="502029" y="464515"/>
                      <a:pt x="513481" y="474299"/>
                      <a:pt x="526992" y="480906"/>
                    </a:cubicBezTo>
                    <a:cubicBezTo>
                      <a:pt x="565328" y="500245"/>
                      <a:pt x="605447" y="515882"/>
                      <a:pt x="643761" y="535313"/>
                    </a:cubicBezTo>
                    <a:cubicBezTo>
                      <a:pt x="723565" y="574083"/>
                      <a:pt x="797540" y="623347"/>
                      <a:pt x="874029" y="667992"/>
                    </a:cubicBezTo>
                    <a:cubicBezTo>
                      <a:pt x="908388" y="688337"/>
                      <a:pt x="943341" y="707677"/>
                      <a:pt x="978111" y="727314"/>
                    </a:cubicBezTo>
                    <a:cubicBezTo>
                      <a:pt x="981906" y="729394"/>
                      <a:pt x="985723" y="731497"/>
                      <a:pt x="989564" y="733646"/>
                    </a:cubicBezTo>
                    <a:cubicBezTo>
                      <a:pt x="989655" y="738447"/>
                      <a:pt x="989770" y="743247"/>
                      <a:pt x="989929" y="748094"/>
                    </a:cubicBezTo>
                    <a:cubicBezTo>
                      <a:pt x="986866" y="749442"/>
                      <a:pt x="983780" y="750768"/>
                      <a:pt x="980831" y="752231"/>
                    </a:cubicBezTo>
                    <a:cubicBezTo>
                      <a:pt x="972122" y="747133"/>
                      <a:pt x="963275" y="742310"/>
                      <a:pt x="954474" y="737418"/>
                    </a:cubicBezTo>
                    <a:cubicBezTo>
                      <a:pt x="879104" y="696476"/>
                      <a:pt x="806958" y="650024"/>
                      <a:pt x="734126" y="604830"/>
                    </a:cubicBezTo>
                    <a:cubicBezTo>
                      <a:pt x="696613" y="581673"/>
                      <a:pt x="658277" y="559864"/>
                      <a:pt x="619300" y="539290"/>
                    </a:cubicBezTo>
                    <a:cubicBezTo>
                      <a:pt x="581398" y="518396"/>
                      <a:pt x="542696" y="498325"/>
                      <a:pt x="508292" y="471808"/>
                    </a:cubicBezTo>
                    <a:cubicBezTo>
                      <a:pt x="483489" y="455051"/>
                      <a:pt x="458686" y="438295"/>
                      <a:pt x="434157" y="421150"/>
                    </a:cubicBezTo>
                    <a:cubicBezTo>
                      <a:pt x="431780" y="419458"/>
                      <a:pt x="429471" y="417881"/>
                      <a:pt x="427162" y="416303"/>
                    </a:cubicBezTo>
                    <a:cubicBezTo>
                      <a:pt x="426179" y="415618"/>
                      <a:pt x="424236" y="414269"/>
                      <a:pt x="423253" y="413583"/>
                    </a:cubicBezTo>
                    <a:cubicBezTo>
                      <a:pt x="385900" y="386814"/>
                      <a:pt x="347220" y="361668"/>
                      <a:pt x="312313" y="331676"/>
                    </a:cubicBezTo>
                    <a:cubicBezTo>
                      <a:pt x="278001" y="303146"/>
                      <a:pt x="244808" y="273291"/>
                      <a:pt x="211638" y="243482"/>
                    </a:cubicBezTo>
                    <a:cubicBezTo>
                      <a:pt x="210198" y="242110"/>
                      <a:pt x="208780" y="240784"/>
                      <a:pt x="207432" y="239481"/>
                    </a:cubicBezTo>
                    <a:cubicBezTo>
                      <a:pt x="202014" y="234155"/>
                      <a:pt x="196436" y="228989"/>
                      <a:pt x="190790" y="223959"/>
                    </a:cubicBezTo>
                    <a:cubicBezTo>
                      <a:pt x="189418" y="222702"/>
                      <a:pt x="188092" y="221491"/>
                      <a:pt x="186789" y="220302"/>
                    </a:cubicBezTo>
                    <a:cubicBezTo>
                      <a:pt x="185783" y="219364"/>
                      <a:pt x="183771" y="217490"/>
                      <a:pt x="182766" y="216553"/>
                    </a:cubicBezTo>
                    <a:cubicBezTo>
                      <a:pt x="151150" y="186401"/>
                      <a:pt x="119741" y="155974"/>
                      <a:pt x="89474" y="124450"/>
                    </a:cubicBezTo>
                    <a:cubicBezTo>
                      <a:pt x="66111" y="100515"/>
                      <a:pt x="43640" y="75689"/>
                      <a:pt x="23614" y="48898"/>
                    </a:cubicBezTo>
                    <a:cubicBezTo>
                      <a:pt x="14448" y="36027"/>
                      <a:pt x="3040" y="23706"/>
                      <a:pt x="0" y="7704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orma Livre: Forma 625">
                <a:extLst>
                  <a:ext uri="{FF2B5EF4-FFF2-40B4-BE49-F238E27FC236}">
                    <a16:creationId xmlns:a16="http://schemas.microsoft.com/office/drawing/2014/main" id="{A74E35DA-F45A-3849-D39F-468E84A63E90}"/>
                  </a:ext>
                </a:extLst>
              </p:cNvPr>
              <p:cNvSpPr/>
              <p:nvPr/>
            </p:nvSpPr>
            <p:spPr>
              <a:xfrm>
                <a:off x="2016274" y="2837246"/>
                <a:ext cx="443415" cy="587410"/>
              </a:xfrm>
              <a:custGeom>
                <a:avLst/>
                <a:gdLst>
                  <a:gd name="connsiteX0" fmla="*/ 42794 w 443415"/>
                  <a:gd name="connsiteY0" fmla="*/ 57607 h 587410"/>
                  <a:gd name="connsiteX1" fmla="*/ 0 w 443415"/>
                  <a:gd name="connsiteY1" fmla="*/ 0 h 587410"/>
                  <a:gd name="connsiteX2" fmla="*/ 180983 w 443415"/>
                  <a:gd name="connsiteY2" fmla="*/ 191498 h 587410"/>
                  <a:gd name="connsiteX3" fmla="*/ 192573 w 443415"/>
                  <a:gd name="connsiteY3" fmla="*/ 203385 h 587410"/>
                  <a:gd name="connsiteX4" fmla="*/ 200208 w 443415"/>
                  <a:gd name="connsiteY4" fmla="*/ 211158 h 587410"/>
                  <a:gd name="connsiteX5" fmla="*/ 218862 w 443415"/>
                  <a:gd name="connsiteY5" fmla="*/ 230154 h 587410"/>
                  <a:gd name="connsiteX6" fmla="*/ 271463 w 443415"/>
                  <a:gd name="connsiteY6" fmla="*/ 287465 h 587410"/>
                  <a:gd name="connsiteX7" fmla="*/ 286459 w 443415"/>
                  <a:gd name="connsiteY7" fmla="*/ 305570 h 587410"/>
                  <a:gd name="connsiteX8" fmla="*/ 302163 w 443415"/>
                  <a:gd name="connsiteY8" fmla="*/ 326075 h 587410"/>
                  <a:gd name="connsiteX9" fmla="*/ 312039 w 443415"/>
                  <a:gd name="connsiteY9" fmla="*/ 339905 h 587410"/>
                  <a:gd name="connsiteX10" fmla="*/ 443415 w 443415"/>
                  <a:gd name="connsiteY10" fmla="*/ 587411 h 587410"/>
                  <a:gd name="connsiteX11" fmla="*/ 427985 w 443415"/>
                  <a:gd name="connsiteY11" fmla="*/ 563179 h 587410"/>
                  <a:gd name="connsiteX12" fmla="*/ 327812 w 443415"/>
                  <a:gd name="connsiteY12" fmla="*/ 400576 h 587410"/>
                  <a:gd name="connsiteX13" fmla="*/ 301249 w 443415"/>
                  <a:gd name="connsiteY13" fmla="*/ 357942 h 587410"/>
                  <a:gd name="connsiteX14" fmla="*/ 285247 w 443415"/>
                  <a:gd name="connsiteY14" fmla="*/ 334602 h 587410"/>
                  <a:gd name="connsiteX15" fmla="*/ 272103 w 443415"/>
                  <a:gd name="connsiteY15" fmla="*/ 316931 h 587410"/>
                  <a:gd name="connsiteX16" fmla="*/ 236990 w 443415"/>
                  <a:gd name="connsiteY16" fmla="*/ 274389 h 587410"/>
                  <a:gd name="connsiteX17" fmla="*/ 223159 w 443415"/>
                  <a:gd name="connsiteY17" fmla="*/ 258729 h 587410"/>
                  <a:gd name="connsiteX18" fmla="*/ 204666 w 443415"/>
                  <a:gd name="connsiteY18" fmla="*/ 238110 h 587410"/>
                  <a:gd name="connsiteX19" fmla="*/ 191795 w 443415"/>
                  <a:gd name="connsiteY19" fmla="*/ 223662 h 587410"/>
                  <a:gd name="connsiteX20" fmla="*/ 189167 w 443415"/>
                  <a:gd name="connsiteY20" fmla="*/ 220850 h 587410"/>
                  <a:gd name="connsiteX21" fmla="*/ 183429 w 443415"/>
                  <a:gd name="connsiteY21" fmla="*/ 214792 h 587410"/>
                  <a:gd name="connsiteX22" fmla="*/ 164546 w 443415"/>
                  <a:gd name="connsiteY22" fmla="*/ 194310 h 587410"/>
                  <a:gd name="connsiteX23" fmla="*/ 130965 w 443415"/>
                  <a:gd name="connsiteY23" fmla="*/ 158991 h 587410"/>
                  <a:gd name="connsiteX24" fmla="*/ 42794 w 443415"/>
                  <a:gd name="connsiteY24" fmla="*/ 57607 h 587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3415" h="587410">
                    <a:moveTo>
                      <a:pt x="42794" y="57607"/>
                    </a:moveTo>
                    <a:cubicBezTo>
                      <a:pt x="28026" y="38816"/>
                      <a:pt x="12093" y="20688"/>
                      <a:pt x="0" y="0"/>
                    </a:cubicBezTo>
                    <a:cubicBezTo>
                      <a:pt x="56693" y="67163"/>
                      <a:pt x="119215" y="129067"/>
                      <a:pt x="180983" y="191498"/>
                    </a:cubicBezTo>
                    <a:cubicBezTo>
                      <a:pt x="184823" y="195453"/>
                      <a:pt x="188686" y="199408"/>
                      <a:pt x="192573" y="203385"/>
                    </a:cubicBezTo>
                    <a:cubicBezTo>
                      <a:pt x="195087" y="205946"/>
                      <a:pt x="197647" y="208529"/>
                      <a:pt x="200208" y="211158"/>
                    </a:cubicBezTo>
                    <a:cubicBezTo>
                      <a:pt x="206403" y="217490"/>
                      <a:pt x="212575" y="223868"/>
                      <a:pt x="218862" y="230154"/>
                    </a:cubicBezTo>
                    <a:cubicBezTo>
                      <a:pt x="236509" y="249151"/>
                      <a:pt x="254546" y="267805"/>
                      <a:pt x="271463" y="287465"/>
                    </a:cubicBezTo>
                    <a:cubicBezTo>
                      <a:pt x="276560" y="293408"/>
                      <a:pt x="281544" y="299466"/>
                      <a:pt x="286459" y="305570"/>
                    </a:cubicBezTo>
                    <a:cubicBezTo>
                      <a:pt x="291762" y="312336"/>
                      <a:pt x="297066" y="319126"/>
                      <a:pt x="302163" y="326075"/>
                    </a:cubicBezTo>
                    <a:cubicBezTo>
                      <a:pt x="305455" y="330670"/>
                      <a:pt x="308770" y="335265"/>
                      <a:pt x="312039" y="339905"/>
                    </a:cubicBezTo>
                    <a:cubicBezTo>
                      <a:pt x="366057" y="416669"/>
                      <a:pt x="398999" y="505252"/>
                      <a:pt x="443415" y="587411"/>
                    </a:cubicBezTo>
                    <a:cubicBezTo>
                      <a:pt x="438112" y="579410"/>
                      <a:pt x="433220" y="571180"/>
                      <a:pt x="427985" y="563179"/>
                    </a:cubicBezTo>
                    <a:cubicBezTo>
                      <a:pt x="394838" y="508841"/>
                      <a:pt x="361691" y="454480"/>
                      <a:pt x="327812" y="400576"/>
                    </a:cubicBezTo>
                    <a:cubicBezTo>
                      <a:pt x="319148" y="386242"/>
                      <a:pt x="310530" y="371864"/>
                      <a:pt x="301249" y="357942"/>
                    </a:cubicBezTo>
                    <a:cubicBezTo>
                      <a:pt x="296060" y="350055"/>
                      <a:pt x="290779" y="342237"/>
                      <a:pt x="285247" y="334602"/>
                    </a:cubicBezTo>
                    <a:cubicBezTo>
                      <a:pt x="280949" y="328635"/>
                      <a:pt x="276583" y="322715"/>
                      <a:pt x="272103" y="316931"/>
                    </a:cubicBezTo>
                    <a:cubicBezTo>
                      <a:pt x="260810" y="302392"/>
                      <a:pt x="249105" y="288196"/>
                      <a:pt x="236990" y="274389"/>
                    </a:cubicBezTo>
                    <a:cubicBezTo>
                      <a:pt x="232532" y="269016"/>
                      <a:pt x="227823" y="263873"/>
                      <a:pt x="223159" y="258729"/>
                    </a:cubicBezTo>
                    <a:cubicBezTo>
                      <a:pt x="217239" y="251620"/>
                      <a:pt x="210929" y="244853"/>
                      <a:pt x="204666" y="238110"/>
                    </a:cubicBezTo>
                    <a:cubicBezTo>
                      <a:pt x="200368" y="233264"/>
                      <a:pt x="196207" y="228326"/>
                      <a:pt x="191795" y="223662"/>
                    </a:cubicBezTo>
                    <a:cubicBezTo>
                      <a:pt x="191132" y="222954"/>
                      <a:pt x="189807" y="221559"/>
                      <a:pt x="189167" y="220850"/>
                    </a:cubicBezTo>
                    <a:cubicBezTo>
                      <a:pt x="187223" y="218770"/>
                      <a:pt x="185303" y="216781"/>
                      <a:pt x="183429" y="214792"/>
                    </a:cubicBezTo>
                    <a:cubicBezTo>
                      <a:pt x="177119" y="207957"/>
                      <a:pt x="171016" y="200962"/>
                      <a:pt x="164546" y="194310"/>
                    </a:cubicBezTo>
                    <a:cubicBezTo>
                      <a:pt x="153391" y="182491"/>
                      <a:pt x="142006" y="170879"/>
                      <a:pt x="130965" y="158991"/>
                    </a:cubicBezTo>
                    <a:cubicBezTo>
                      <a:pt x="99921" y="126667"/>
                      <a:pt x="71346" y="92126"/>
                      <a:pt x="42794" y="57607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orma Livre: Forma 626">
                <a:extLst>
                  <a:ext uri="{FF2B5EF4-FFF2-40B4-BE49-F238E27FC236}">
                    <a16:creationId xmlns:a16="http://schemas.microsoft.com/office/drawing/2014/main" id="{7F3466F9-142F-DE5F-6ED5-F2D301A9B361}"/>
                  </a:ext>
                </a:extLst>
              </p:cNvPr>
              <p:cNvSpPr/>
              <p:nvPr/>
            </p:nvSpPr>
            <p:spPr>
              <a:xfrm>
                <a:off x="1816478" y="2885023"/>
                <a:ext cx="295236" cy="797699"/>
              </a:xfrm>
              <a:custGeom>
                <a:avLst/>
                <a:gdLst>
                  <a:gd name="connsiteX0" fmla="*/ 0 w 295236"/>
                  <a:gd name="connsiteY0" fmla="*/ 0 h 797699"/>
                  <a:gd name="connsiteX1" fmla="*/ 52372 w 295236"/>
                  <a:gd name="connsiteY1" fmla="*/ 101704 h 797699"/>
                  <a:gd name="connsiteX2" fmla="*/ 74112 w 295236"/>
                  <a:gd name="connsiteY2" fmla="*/ 142006 h 797699"/>
                  <a:gd name="connsiteX3" fmla="*/ 109225 w 295236"/>
                  <a:gd name="connsiteY3" fmla="*/ 212095 h 797699"/>
                  <a:gd name="connsiteX4" fmla="*/ 147058 w 295236"/>
                  <a:gd name="connsiteY4" fmla="*/ 286276 h 797699"/>
                  <a:gd name="connsiteX5" fmla="*/ 192367 w 295236"/>
                  <a:gd name="connsiteY5" fmla="*/ 393329 h 797699"/>
                  <a:gd name="connsiteX6" fmla="*/ 192961 w 295236"/>
                  <a:gd name="connsiteY6" fmla="*/ 395089 h 797699"/>
                  <a:gd name="connsiteX7" fmla="*/ 178880 w 295236"/>
                  <a:gd name="connsiteY7" fmla="*/ 369989 h 797699"/>
                  <a:gd name="connsiteX8" fmla="*/ 158809 w 295236"/>
                  <a:gd name="connsiteY8" fmla="*/ 333756 h 797699"/>
                  <a:gd name="connsiteX9" fmla="*/ 187498 w 295236"/>
                  <a:gd name="connsiteY9" fmla="*/ 427505 h 797699"/>
                  <a:gd name="connsiteX10" fmla="*/ 191773 w 295236"/>
                  <a:gd name="connsiteY10" fmla="*/ 443804 h 797699"/>
                  <a:gd name="connsiteX11" fmla="*/ 208620 w 295236"/>
                  <a:gd name="connsiteY11" fmla="*/ 505252 h 797699"/>
                  <a:gd name="connsiteX12" fmla="*/ 179428 w 295236"/>
                  <a:gd name="connsiteY12" fmla="*/ 433791 h 797699"/>
                  <a:gd name="connsiteX13" fmla="*/ 202128 w 295236"/>
                  <a:gd name="connsiteY13" fmla="*/ 505160 h 797699"/>
                  <a:gd name="connsiteX14" fmla="*/ 215364 w 295236"/>
                  <a:gd name="connsiteY14" fmla="*/ 538307 h 797699"/>
                  <a:gd name="connsiteX15" fmla="*/ 284858 w 295236"/>
                  <a:gd name="connsiteY15" fmla="*/ 759386 h 797699"/>
                  <a:gd name="connsiteX16" fmla="*/ 295237 w 295236"/>
                  <a:gd name="connsiteY16" fmla="*/ 797700 h 797699"/>
                  <a:gd name="connsiteX17" fmla="*/ 246842 w 295236"/>
                  <a:gd name="connsiteY17" fmla="*/ 654665 h 797699"/>
                  <a:gd name="connsiteX18" fmla="*/ 228669 w 295236"/>
                  <a:gd name="connsiteY18" fmla="*/ 600235 h 797699"/>
                  <a:gd name="connsiteX19" fmla="*/ 223365 w 295236"/>
                  <a:gd name="connsiteY19" fmla="*/ 588508 h 797699"/>
                  <a:gd name="connsiteX20" fmla="*/ 224074 w 295236"/>
                  <a:gd name="connsiteY20" fmla="*/ 599320 h 797699"/>
                  <a:gd name="connsiteX21" fmla="*/ 193510 w 295236"/>
                  <a:gd name="connsiteY21" fmla="*/ 522031 h 797699"/>
                  <a:gd name="connsiteX22" fmla="*/ 189624 w 295236"/>
                  <a:gd name="connsiteY22" fmla="*/ 510144 h 797699"/>
                  <a:gd name="connsiteX23" fmla="*/ 186332 w 295236"/>
                  <a:gd name="connsiteY23" fmla="*/ 519585 h 797699"/>
                  <a:gd name="connsiteX24" fmla="*/ 173850 w 295236"/>
                  <a:gd name="connsiteY24" fmla="*/ 480952 h 797699"/>
                  <a:gd name="connsiteX25" fmla="*/ 161917 w 295236"/>
                  <a:gd name="connsiteY25" fmla="*/ 438341 h 797699"/>
                  <a:gd name="connsiteX26" fmla="*/ 155402 w 295236"/>
                  <a:gd name="connsiteY26" fmla="*/ 413080 h 797699"/>
                  <a:gd name="connsiteX27" fmla="*/ 151036 w 295236"/>
                  <a:gd name="connsiteY27" fmla="*/ 392140 h 797699"/>
                  <a:gd name="connsiteX28" fmla="*/ 127467 w 295236"/>
                  <a:gd name="connsiteY28" fmla="*/ 318348 h 797699"/>
                  <a:gd name="connsiteX29" fmla="*/ 120815 w 295236"/>
                  <a:gd name="connsiteY29" fmla="*/ 285979 h 797699"/>
                  <a:gd name="connsiteX30" fmla="*/ 88354 w 295236"/>
                  <a:gd name="connsiteY30" fmla="*/ 211798 h 797699"/>
                  <a:gd name="connsiteX31" fmla="*/ 26838 w 295236"/>
                  <a:gd name="connsiteY31" fmla="*/ 90960 h 797699"/>
                  <a:gd name="connsiteX32" fmla="*/ 6835 w 295236"/>
                  <a:gd name="connsiteY32" fmla="*/ 36919 h 797699"/>
                  <a:gd name="connsiteX33" fmla="*/ 27935 w 295236"/>
                  <a:gd name="connsiteY33" fmla="*/ 71072 h 797699"/>
                  <a:gd name="connsiteX34" fmla="*/ 0 w 295236"/>
                  <a:gd name="connsiteY34" fmla="*/ 0 h 797699"/>
                  <a:gd name="connsiteX35" fmla="*/ 219136 w 295236"/>
                  <a:gd name="connsiteY35" fmla="*/ 577078 h 797699"/>
                  <a:gd name="connsiteX36" fmla="*/ 222153 w 295236"/>
                  <a:gd name="connsiteY36" fmla="*/ 578746 h 797699"/>
                  <a:gd name="connsiteX37" fmla="*/ 214130 w 295236"/>
                  <a:gd name="connsiteY37" fmla="*/ 553166 h 797699"/>
                  <a:gd name="connsiteX38" fmla="*/ 219136 w 295236"/>
                  <a:gd name="connsiteY38" fmla="*/ 577078 h 79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95236" h="797699">
                    <a:moveTo>
                      <a:pt x="0" y="0"/>
                    </a:moveTo>
                    <a:cubicBezTo>
                      <a:pt x="18197" y="33490"/>
                      <a:pt x="36279" y="67117"/>
                      <a:pt x="52372" y="101704"/>
                    </a:cubicBezTo>
                    <a:cubicBezTo>
                      <a:pt x="59002" y="115443"/>
                      <a:pt x="66957" y="128519"/>
                      <a:pt x="74112" y="142006"/>
                    </a:cubicBezTo>
                    <a:cubicBezTo>
                      <a:pt x="86525" y="165003"/>
                      <a:pt x="97384" y="188801"/>
                      <a:pt x="109225" y="212095"/>
                    </a:cubicBezTo>
                    <a:cubicBezTo>
                      <a:pt x="121661" y="236898"/>
                      <a:pt x="135674" y="260947"/>
                      <a:pt x="147058" y="286276"/>
                    </a:cubicBezTo>
                    <a:cubicBezTo>
                      <a:pt x="162603" y="321755"/>
                      <a:pt x="177988" y="357347"/>
                      <a:pt x="192367" y="393329"/>
                    </a:cubicBezTo>
                    <a:lnTo>
                      <a:pt x="192961" y="395089"/>
                    </a:lnTo>
                    <a:cubicBezTo>
                      <a:pt x="188344" y="386654"/>
                      <a:pt x="183749" y="378241"/>
                      <a:pt x="178880" y="369989"/>
                    </a:cubicBezTo>
                    <a:cubicBezTo>
                      <a:pt x="172113" y="357942"/>
                      <a:pt x="164775" y="346215"/>
                      <a:pt x="158809" y="333756"/>
                    </a:cubicBezTo>
                    <a:cubicBezTo>
                      <a:pt x="170604" y="364274"/>
                      <a:pt x="179200" y="395866"/>
                      <a:pt x="187498" y="427505"/>
                    </a:cubicBezTo>
                    <a:cubicBezTo>
                      <a:pt x="188915" y="432923"/>
                      <a:pt x="190355" y="438341"/>
                      <a:pt x="191773" y="443804"/>
                    </a:cubicBezTo>
                    <a:cubicBezTo>
                      <a:pt x="196870" y="464424"/>
                      <a:pt x="202677" y="484861"/>
                      <a:pt x="208620" y="505252"/>
                    </a:cubicBezTo>
                    <a:cubicBezTo>
                      <a:pt x="198196" y="481706"/>
                      <a:pt x="188846" y="457726"/>
                      <a:pt x="179428" y="433791"/>
                    </a:cubicBezTo>
                    <a:cubicBezTo>
                      <a:pt x="186789" y="457634"/>
                      <a:pt x="195247" y="481157"/>
                      <a:pt x="202128" y="505160"/>
                    </a:cubicBezTo>
                    <a:cubicBezTo>
                      <a:pt x="205191" y="516704"/>
                      <a:pt x="210792" y="527311"/>
                      <a:pt x="215364" y="538307"/>
                    </a:cubicBezTo>
                    <a:cubicBezTo>
                      <a:pt x="245745" y="609562"/>
                      <a:pt x="264605" y="684817"/>
                      <a:pt x="284858" y="759386"/>
                    </a:cubicBezTo>
                    <a:cubicBezTo>
                      <a:pt x="288287" y="772142"/>
                      <a:pt x="292128" y="784829"/>
                      <a:pt x="295237" y="797700"/>
                    </a:cubicBezTo>
                    <a:cubicBezTo>
                      <a:pt x="279669" y="749831"/>
                      <a:pt x="263919" y="702031"/>
                      <a:pt x="246842" y="654665"/>
                    </a:cubicBezTo>
                    <a:cubicBezTo>
                      <a:pt x="240830" y="636491"/>
                      <a:pt x="234201" y="618523"/>
                      <a:pt x="228669" y="600235"/>
                    </a:cubicBezTo>
                    <a:cubicBezTo>
                      <a:pt x="227434" y="596006"/>
                      <a:pt x="225674" y="592097"/>
                      <a:pt x="223365" y="588508"/>
                    </a:cubicBezTo>
                    <a:cubicBezTo>
                      <a:pt x="223548" y="591228"/>
                      <a:pt x="223914" y="596623"/>
                      <a:pt x="224074" y="599320"/>
                    </a:cubicBezTo>
                    <a:cubicBezTo>
                      <a:pt x="213992" y="573512"/>
                      <a:pt x="202700" y="548183"/>
                      <a:pt x="193510" y="522031"/>
                    </a:cubicBezTo>
                    <a:cubicBezTo>
                      <a:pt x="192298" y="518008"/>
                      <a:pt x="190950" y="514053"/>
                      <a:pt x="189624" y="510144"/>
                    </a:cubicBezTo>
                    <a:cubicBezTo>
                      <a:pt x="188504" y="513230"/>
                      <a:pt x="187406" y="516407"/>
                      <a:pt x="186332" y="519585"/>
                    </a:cubicBezTo>
                    <a:cubicBezTo>
                      <a:pt x="181988" y="506760"/>
                      <a:pt x="177782" y="493890"/>
                      <a:pt x="173850" y="480952"/>
                    </a:cubicBezTo>
                    <a:cubicBezTo>
                      <a:pt x="169918" y="466732"/>
                      <a:pt x="165941" y="452514"/>
                      <a:pt x="161917" y="438341"/>
                    </a:cubicBezTo>
                    <a:cubicBezTo>
                      <a:pt x="159906" y="429859"/>
                      <a:pt x="157437" y="421516"/>
                      <a:pt x="155402" y="413080"/>
                    </a:cubicBezTo>
                    <a:cubicBezTo>
                      <a:pt x="154534" y="405971"/>
                      <a:pt x="153048" y="398975"/>
                      <a:pt x="151036" y="392140"/>
                    </a:cubicBezTo>
                    <a:cubicBezTo>
                      <a:pt x="143492" y="367429"/>
                      <a:pt x="135857" y="342763"/>
                      <a:pt x="127467" y="318348"/>
                    </a:cubicBezTo>
                    <a:cubicBezTo>
                      <a:pt x="132451" y="307261"/>
                      <a:pt x="125341" y="295923"/>
                      <a:pt x="120815" y="285979"/>
                    </a:cubicBezTo>
                    <a:cubicBezTo>
                      <a:pt x="109271" y="261587"/>
                      <a:pt x="100904" y="235755"/>
                      <a:pt x="88354" y="211798"/>
                    </a:cubicBezTo>
                    <a:cubicBezTo>
                      <a:pt x="66705" y="172113"/>
                      <a:pt x="45629" y="132085"/>
                      <a:pt x="26838" y="90960"/>
                    </a:cubicBezTo>
                    <a:cubicBezTo>
                      <a:pt x="19157" y="73381"/>
                      <a:pt x="9418" y="56167"/>
                      <a:pt x="6835" y="36919"/>
                    </a:cubicBezTo>
                    <a:cubicBezTo>
                      <a:pt x="14539" y="47846"/>
                      <a:pt x="20963" y="59642"/>
                      <a:pt x="27935" y="71072"/>
                    </a:cubicBezTo>
                    <a:cubicBezTo>
                      <a:pt x="17488" y="47892"/>
                      <a:pt x="5601" y="24940"/>
                      <a:pt x="0" y="0"/>
                    </a:cubicBezTo>
                    <a:moveTo>
                      <a:pt x="219136" y="577078"/>
                    </a:moveTo>
                    <a:lnTo>
                      <a:pt x="222153" y="578746"/>
                    </a:lnTo>
                    <a:cubicBezTo>
                      <a:pt x="219273" y="570266"/>
                      <a:pt x="216759" y="561716"/>
                      <a:pt x="214130" y="553166"/>
                    </a:cubicBezTo>
                    <a:cubicBezTo>
                      <a:pt x="215044" y="561259"/>
                      <a:pt x="216713" y="569260"/>
                      <a:pt x="219136" y="577078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orma Livre: Forma 627">
                <a:extLst>
                  <a:ext uri="{FF2B5EF4-FFF2-40B4-BE49-F238E27FC236}">
                    <a16:creationId xmlns:a16="http://schemas.microsoft.com/office/drawing/2014/main" id="{0862B1D1-BCD7-CB5F-1AF8-97F3CBDE3572}"/>
                  </a:ext>
                </a:extLst>
              </p:cNvPr>
              <p:cNvSpPr/>
              <p:nvPr/>
            </p:nvSpPr>
            <p:spPr>
              <a:xfrm>
                <a:off x="2717436" y="2900842"/>
                <a:ext cx="530900" cy="324566"/>
              </a:xfrm>
              <a:custGeom>
                <a:avLst/>
                <a:gdLst>
                  <a:gd name="connsiteX0" fmla="*/ 0 w 530900"/>
                  <a:gd name="connsiteY0" fmla="*/ 0 h 324566"/>
                  <a:gd name="connsiteX1" fmla="*/ 5761 w 530900"/>
                  <a:gd name="connsiteY1" fmla="*/ 4549 h 324566"/>
                  <a:gd name="connsiteX2" fmla="*/ 85154 w 530900"/>
                  <a:gd name="connsiteY2" fmla="*/ 77907 h 324566"/>
                  <a:gd name="connsiteX3" fmla="*/ 195910 w 530900"/>
                  <a:gd name="connsiteY3" fmla="*/ 161232 h 324566"/>
                  <a:gd name="connsiteX4" fmla="*/ 394724 w 530900"/>
                  <a:gd name="connsiteY4" fmla="*/ 264056 h 324566"/>
                  <a:gd name="connsiteX5" fmla="*/ 530901 w 530900"/>
                  <a:gd name="connsiteY5" fmla="*/ 324566 h 324566"/>
                  <a:gd name="connsiteX6" fmla="*/ 398038 w 530900"/>
                  <a:gd name="connsiteY6" fmla="*/ 279852 h 324566"/>
                  <a:gd name="connsiteX7" fmla="*/ 189029 w 530900"/>
                  <a:gd name="connsiteY7" fmla="*/ 173165 h 324566"/>
                  <a:gd name="connsiteX8" fmla="*/ 10630 w 530900"/>
                  <a:gd name="connsiteY8" fmla="*/ 13030 h 324566"/>
                  <a:gd name="connsiteX9" fmla="*/ 0 w 530900"/>
                  <a:gd name="connsiteY9" fmla="*/ 0 h 32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0900" h="324566">
                    <a:moveTo>
                      <a:pt x="0" y="0"/>
                    </a:moveTo>
                    <a:cubicBezTo>
                      <a:pt x="1440" y="1143"/>
                      <a:pt x="4321" y="3406"/>
                      <a:pt x="5761" y="4549"/>
                    </a:cubicBezTo>
                    <a:cubicBezTo>
                      <a:pt x="32393" y="28804"/>
                      <a:pt x="57539" y="54681"/>
                      <a:pt x="85154" y="77907"/>
                    </a:cubicBezTo>
                    <a:cubicBezTo>
                      <a:pt x="120427" y="107762"/>
                      <a:pt x="157048" y="136177"/>
                      <a:pt x="195910" y="161232"/>
                    </a:cubicBezTo>
                    <a:cubicBezTo>
                      <a:pt x="258592" y="201991"/>
                      <a:pt x="325778" y="235321"/>
                      <a:pt x="394724" y="264056"/>
                    </a:cubicBezTo>
                    <a:cubicBezTo>
                      <a:pt x="440009" y="284447"/>
                      <a:pt x="486849" y="301455"/>
                      <a:pt x="530901" y="324566"/>
                    </a:cubicBezTo>
                    <a:cubicBezTo>
                      <a:pt x="487284" y="307673"/>
                      <a:pt x="442295" y="294803"/>
                      <a:pt x="398038" y="279852"/>
                    </a:cubicBezTo>
                    <a:cubicBezTo>
                      <a:pt x="324086" y="253586"/>
                      <a:pt x="254432" y="216278"/>
                      <a:pt x="189029" y="173165"/>
                    </a:cubicBezTo>
                    <a:cubicBezTo>
                      <a:pt x="122027" y="128953"/>
                      <a:pt x="62888" y="73769"/>
                      <a:pt x="10630" y="13030"/>
                    </a:cubicBezTo>
                    <a:cubicBezTo>
                      <a:pt x="6927" y="8778"/>
                      <a:pt x="3315" y="4504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orma Livre: Forma 628">
                <a:extLst>
                  <a:ext uri="{FF2B5EF4-FFF2-40B4-BE49-F238E27FC236}">
                    <a16:creationId xmlns:a16="http://schemas.microsoft.com/office/drawing/2014/main" id="{970A952D-933E-2B11-3182-F5F7877DA750}"/>
                  </a:ext>
                </a:extLst>
              </p:cNvPr>
              <p:cNvSpPr/>
              <p:nvPr/>
            </p:nvSpPr>
            <p:spPr>
              <a:xfrm>
                <a:off x="3199142" y="2907974"/>
                <a:ext cx="479054" cy="233523"/>
              </a:xfrm>
              <a:custGeom>
                <a:avLst/>
                <a:gdLst>
                  <a:gd name="connsiteX0" fmla="*/ 0 w 479054"/>
                  <a:gd name="connsiteY0" fmla="*/ 0 h 233523"/>
                  <a:gd name="connsiteX1" fmla="*/ 47275 w 479054"/>
                  <a:gd name="connsiteY1" fmla="*/ 12459 h 233523"/>
                  <a:gd name="connsiteX2" fmla="*/ 232395 w 479054"/>
                  <a:gd name="connsiteY2" fmla="*/ 136680 h 233523"/>
                  <a:gd name="connsiteX3" fmla="*/ 336614 w 479054"/>
                  <a:gd name="connsiteY3" fmla="*/ 210701 h 233523"/>
                  <a:gd name="connsiteX4" fmla="*/ 463281 w 479054"/>
                  <a:gd name="connsiteY4" fmla="*/ 225080 h 233523"/>
                  <a:gd name="connsiteX5" fmla="*/ 479054 w 479054"/>
                  <a:gd name="connsiteY5" fmla="*/ 222062 h 233523"/>
                  <a:gd name="connsiteX6" fmla="*/ 464698 w 479054"/>
                  <a:gd name="connsiteY6" fmla="*/ 226040 h 233523"/>
                  <a:gd name="connsiteX7" fmla="*/ 350947 w 479054"/>
                  <a:gd name="connsiteY7" fmla="*/ 229560 h 233523"/>
                  <a:gd name="connsiteX8" fmla="*/ 283601 w 479054"/>
                  <a:gd name="connsiteY8" fmla="*/ 197579 h 233523"/>
                  <a:gd name="connsiteX9" fmla="*/ 205191 w 479054"/>
                  <a:gd name="connsiteY9" fmla="*/ 131948 h 233523"/>
                  <a:gd name="connsiteX10" fmla="*/ 108128 w 479054"/>
                  <a:gd name="connsiteY10" fmla="*/ 57470 h 233523"/>
                  <a:gd name="connsiteX11" fmla="*/ 0 w 479054"/>
                  <a:gd name="connsiteY11" fmla="*/ 0 h 23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054" h="233523">
                    <a:moveTo>
                      <a:pt x="0" y="0"/>
                    </a:moveTo>
                    <a:cubicBezTo>
                      <a:pt x="16391" y="1120"/>
                      <a:pt x="31936" y="6927"/>
                      <a:pt x="47275" y="12459"/>
                    </a:cubicBezTo>
                    <a:cubicBezTo>
                      <a:pt x="117043" y="40165"/>
                      <a:pt x="176639" y="87394"/>
                      <a:pt x="232395" y="136680"/>
                    </a:cubicBezTo>
                    <a:cubicBezTo>
                      <a:pt x="264719" y="164341"/>
                      <a:pt x="296403" y="194813"/>
                      <a:pt x="336614" y="210701"/>
                    </a:cubicBezTo>
                    <a:cubicBezTo>
                      <a:pt x="376847" y="225331"/>
                      <a:pt x="420738" y="231915"/>
                      <a:pt x="463281" y="225080"/>
                    </a:cubicBezTo>
                    <a:cubicBezTo>
                      <a:pt x="468516" y="224120"/>
                      <a:pt x="473774" y="223045"/>
                      <a:pt x="479054" y="222062"/>
                    </a:cubicBezTo>
                    <a:cubicBezTo>
                      <a:pt x="474277" y="223457"/>
                      <a:pt x="469476" y="224805"/>
                      <a:pt x="464698" y="226040"/>
                    </a:cubicBezTo>
                    <a:cubicBezTo>
                      <a:pt x="427528" y="235161"/>
                      <a:pt x="388643" y="235458"/>
                      <a:pt x="350947" y="229560"/>
                    </a:cubicBezTo>
                    <a:cubicBezTo>
                      <a:pt x="326235" y="224714"/>
                      <a:pt x="303901" y="212049"/>
                      <a:pt x="283601" y="197579"/>
                    </a:cubicBezTo>
                    <a:cubicBezTo>
                      <a:pt x="255895" y="177622"/>
                      <a:pt x="231092" y="154099"/>
                      <a:pt x="205191" y="131948"/>
                    </a:cubicBezTo>
                    <a:cubicBezTo>
                      <a:pt x="174399" y="105179"/>
                      <a:pt x="142487" y="79553"/>
                      <a:pt x="108128" y="57470"/>
                    </a:cubicBezTo>
                    <a:cubicBezTo>
                      <a:pt x="73884" y="35113"/>
                      <a:pt x="36531" y="18128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orma Livre: Forma 629">
                <a:extLst>
                  <a:ext uri="{FF2B5EF4-FFF2-40B4-BE49-F238E27FC236}">
                    <a16:creationId xmlns:a16="http://schemas.microsoft.com/office/drawing/2014/main" id="{86FFD2BD-20C4-5E1F-6351-919CC3CEA2BF}"/>
                  </a:ext>
                </a:extLst>
              </p:cNvPr>
              <p:cNvSpPr/>
              <p:nvPr/>
            </p:nvSpPr>
            <p:spPr>
              <a:xfrm>
                <a:off x="4364705" y="4705502"/>
                <a:ext cx="159631" cy="184000"/>
              </a:xfrm>
              <a:custGeom>
                <a:avLst/>
                <a:gdLst>
                  <a:gd name="connsiteX0" fmla="*/ 0 w 159631"/>
                  <a:gd name="connsiteY0" fmla="*/ 0 h 184000"/>
                  <a:gd name="connsiteX1" fmla="*/ 6584 w 159631"/>
                  <a:gd name="connsiteY1" fmla="*/ 5898 h 184000"/>
                  <a:gd name="connsiteX2" fmla="*/ 29581 w 159631"/>
                  <a:gd name="connsiteY2" fmla="*/ 48852 h 184000"/>
                  <a:gd name="connsiteX3" fmla="*/ 125616 w 159631"/>
                  <a:gd name="connsiteY3" fmla="*/ 153894 h 184000"/>
                  <a:gd name="connsiteX4" fmla="*/ 159632 w 159631"/>
                  <a:gd name="connsiteY4" fmla="*/ 184000 h 184000"/>
                  <a:gd name="connsiteX5" fmla="*/ 109340 w 159631"/>
                  <a:gd name="connsiteY5" fmla="*/ 156431 h 184000"/>
                  <a:gd name="connsiteX6" fmla="*/ 51229 w 159631"/>
                  <a:gd name="connsiteY6" fmla="*/ 100379 h 184000"/>
                  <a:gd name="connsiteX7" fmla="*/ 617 w 159631"/>
                  <a:gd name="connsiteY7" fmla="*/ 9190 h 184000"/>
                  <a:gd name="connsiteX8" fmla="*/ 0 w 159631"/>
                  <a:gd name="connsiteY8" fmla="*/ 0 h 1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31" h="184000">
                    <a:moveTo>
                      <a:pt x="0" y="0"/>
                    </a:moveTo>
                    <a:cubicBezTo>
                      <a:pt x="2195" y="1875"/>
                      <a:pt x="4389" y="3841"/>
                      <a:pt x="6584" y="5898"/>
                    </a:cubicBezTo>
                    <a:cubicBezTo>
                      <a:pt x="13167" y="20734"/>
                      <a:pt x="21214" y="34907"/>
                      <a:pt x="29581" y="48852"/>
                    </a:cubicBezTo>
                    <a:cubicBezTo>
                      <a:pt x="55573" y="88903"/>
                      <a:pt x="90229" y="122233"/>
                      <a:pt x="125616" y="153894"/>
                    </a:cubicBezTo>
                    <a:cubicBezTo>
                      <a:pt x="137206" y="163632"/>
                      <a:pt x="147539" y="174811"/>
                      <a:pt x="159632" y="184000"/>
                    </a:cubicBezTo>
                    <a:cubicBezTo>
                      <a:pt x="140863" y="179063"/>
                      <a:pt x="124244" y="168524"/>
                      <a:pt x="109340" y="156431"/>
                    </a:cubicBezTo>
                    <a:cubicBezTo>
                      <a:pt x="88583" y="139241"/>
                      <a:pt x="68626" y="120976"/>
                      <a:pt x="51229" y="100379"/>
                    </a:cubicBezTo>
                    <a:cubicBezTo>
                      <a:pt x="28461" y="73998"/>
                      <a:pt x="6081" y="44554"/>
                      <a:pt x="617" y="9190"/>
                    </a:cubicBezTo>
                    <a:cubicBezTo>
                      <a:pt x="457" y="6881"/>
                      <a:pt x="160" y="2309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orma Livre: Forma 630">
                <a:extLst>
                  <a:ext uri="{FF2B5EF4-FFF2-40B4-BE49-F238E27FC236}">
                    <a16:creationId xmlns:a16="http://schemas.microsoft.com/office/drawing/2014/main" id="{06BB56B8-3F6D-3021-FD6E-0EA46EFC3DBA}"/>
                  </a:ext>
                </a:extLst>
              </p:cNvPr>
              <p:cNvSpPr/>
              <p:nvPr/>
            </p:nvSpPr>
            <p:spPr>
              <a:xfrm>
                <a:off x="4729391" y="5106809"/>
                <a:ext cx="146966" cy="112471"/>
              </a:xfrm>
              <a:custGeom>
                <a:avLst/>
                <a:gdLst>
                  <a:gd name="connsiteX0" fmla="*/ 0 w 146966"/>
                  <a:gd name="connsiteY0" fmla="*/ 0 h 112471"/>
                  <a:gd name="connsiteX1" fmla="*/ 59664 w 146966"/>
                  <a:gd name="connsiteY1" fmla="*/ 30724 h 112471"/>
                  <a:gd name="connsiteX2" fmla="*/ 103784 w 146966"/>
                  <a:gd name="connsiteY2" fmla="*/ 61242 h 112471"/>
                  <a:gd name="connsiteX3" fmla="*/ 146966 w 146966"/>
                  <a:gd name="connsiteY3" fmla="*/ 112471 h 112471"/>
                  <a:gd name="connsiteX4" fmla="*/ 92606 w 146966"/>
                  <a:gd name="connsiteY4" fmla="*/ 74615 h 112471"/>
                  <a:gd name="connsiteX5" fmla="*/ 52143 w 146966"/>
                  <a:gd name="connsiteY5" fmla="*/ 41994 h 112471"/>
                  <a:gd name="connsiteX6" fmla="*/ 10355 w 146966"/>
                  <a:gd name="connsiteY6" fmla="*/ 13030 h 112471"/>
                  <a:gd name="connsiteX7" fmla="*/ 0 w 146966"/>
                  <a:gd name="connsiteY7" fmla="*/ 0 h 112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966" h="112471">
                    <a:moveTo>
                      <a:pt x="0" y="0"/>
                    </a:moveTo>
                    <a:cubicBezTo>
                      <a:pt x="19088" y="11613"/>
                      <a:pt x="38107" y="24072"/>
                      <a:pt x="59664" y="30724"/>
                    </a:cubicBezTo>
                    <a:cubicBezTo>
                      <a:pt x="76992" y="36325"/>
                      <a:pt x="90525" y="49263"/>
                      <a:pt x="103784" y="61242"/>
                    </a:cubicBezTo>
                    <a:cubicBezTo>
                      <a:pt x="120541" y="76147"/>
                      <a:pt x="133639" y="94549"/>
                      <a:pt x="146966" y="112471"/>
                    </a:cubicBezTo>
                    <a:cubicBezTo>
                      <a:pt x="127376" y="102253"/>
                      <a:pt x="108379" y="90228"/>
                      <a:pt x="92606" y="74615"/>
                    </a:cubicBezTo>
                    <a:cubicBezTo>
                      <a:pt x="79393" y="63414"/>
                      <a:pt x="67803" y="49881"/>
                      <a:pt x="52143" y="41994"/>
                    </a:cubicBezTo>
                    <a:cubicBezTo>
                      <a:pt x="37238" y="33856"/>
                      <a:pt x="22540" y="24918"/>
                      <a:pt x="10355" y="13030"/>
                    </a:cubicBezTo>
                    <a:cubicBezTo>
                      <a:pt x="6355" y="9098"/>
                      <a:pt x="1623" y="5510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1" name="Gráfico 6">
              <a:extLst>
                <a:ext uri="{FF2B5EF4-FFF2-40B4-BE49-F238E27FC236}">
                  <a16:creationId xmlns:a16="http://schemas.microsoft.com/office/drawing/2014/main" id="{725337C8-5400-DC4F-50DF-FFF0A33F344C}"/>
                </a:ext>
              </a:extLst>
            </p:cNvPr>
            <p:cNvGrpSpPr/>
            <p:nvPr/>
          </p:nvGrpSpPr>
          <p:grpSpPr>
            <a:xfrm>
              <a:off x="9409135" y="2663594"/>
              <a:ext cx="237033" cy="152041"/>
              <a:chOff x="1226027" y="1499295"/>
              <a:chExt cx="2266066" cy="1453531"/>
            </a:xfrm>
            <a:solidFill>
              <a:srgbClr val="CED5D5"/>
            </a:solidFill>
          </p:grpSpPr>
          <p:sp>
            <p:nvSpPr>
              <p:cNvPr id="621" name="Forma Livre: Forma 620">
                <a:extLst>
                  <a:ext uri="{FF2B5EF4-FFF2-40B4-BE49-F238E27FC236}">
                    <a16:creationId xmlns:a16="http://schemas.microsoft.com/office/drawing/2014/main" id="{7FF32402-67F9-0E99-2270-15B66B41DE26}"/>
                  </a:ext>
                </a:extLst>
              </p:cNvPr>
              <p:cNvSpPr/>
              <p:nvPr/>
            </p:nvSpPr>
            <p:spPr>
              <a:xfrm>
                <a:off x="3226277" y="1499295"/>
                <a:ext cx="265816" cy="328361"/>
              </a:xfrm>
              <a:custGeom>
                <a:avLst/>
                <a:gdLst>
                  <a:gd name="connsiteX0" fmla="*/ 214678 w 265816"/>
                  <a:gd name="connsiteY0" fmla="*/ 0 h 328361"/>
                  <a:gd name="connsiteX1" fmla="*/ 265816 w 265816"/>
                  <a:gd name="connsiteY1" fmla="*/ 823 h 328361"/>
                  <a:gd name="connsiteX2" fmla="*/ 255095 w 265816"/>
                  <a:gd name="connsiteY2" fmla="*/ 11819 h 328361"/>
                  <a:gd name="connsiteX3" fmla="*/ 200025 w 265816"/>
                  <a:gd name="connsiteY3" fmla="*/ 82090 h 328361"/>
                  <a:gd name="connsiteX4" fmla="*/ 173645 w 265816"/>
                  <a:gd name="connsiteY4" fmla="*/ 103419 h 328361"/>
                  <a:gd name="connsiteX5" fmla="*/ 147744 w 265816"/>
                  <a:gd name="connsiteY5" fmla="*/ 144338 h 328361"/>
                  <a:gd name="connsiteX6" fmla="*/ 103647 w 265816"/>
                  <a:gd name="connsiteY6" fmla="*/ 184823 h 328361"/>
                  <a:gd name="connsiteX7" fmla="*/ 53904 w 265816"/>
                  <a:gd name="connsiteY7" fmla="*/ 237858 h 328361"/>
                  <a:gd name="connsiteX8" fmla="*/ 41194 w 265816"/>
                  <a:gd name="connsiteY8" fmla="*/ 250294 h 328361"/>
                  <a:gd name="connsiteX9" fmla="*/ 30107 w 265816"/>
                  <a:gd name="connsiteY9" fmla="*/ 273543 h 328361"/>
                  <a:gd name="connsiteX10" fmla="*/ 7361 w 265816"/>
                  <a:gd name="connsiteY10" fmla="*/ 321755 h 328361"/>
                  <a:gd name="connsiteX11" fmla="*/ 0 w 265816"/>
                  <a:gd name="connsiteY11" fmla="*/ 328361 h 328361"/>
                  <a:gd name="connsiteX12" fmla="*/ 9076 w 265816"/>
                  <a:gd name="connsiteY12" fmla="*/ 242385 h 328361"/>
                  <a:gd name="connsiteX13" fmla="*/ 34839 w 265816"/>
                  <a:gd name="connsiteY13" fmla="*/ 236967 h 328361"/>
                  <a:gd name="connsiteX14" fmla="*/ 51984 w 265816"/>
                  <a:gd name="connsiteY14" fmla="*/ 215250 h 328361"/>
                  <a:gd name="connsiteX15" fmla="*/ 88971 w 265816"/>
                  <a:gd name="connsiteY15" fmla="*/ 154122 h 328361"/>
                  <a:gd name="connsiteX16" fmla="*/ 116541 w 265816"/>
                  <a:gd name="connsiteY16" fmla="*/ 128839 h 328361"/>
                  <a:gd name="connsiteX17" fmla="*/ 136726 w 265816"/>
                  <a:gd name="connsiteY17" fmla="*/ 114917 h 328361"/>
                  <a:gd name="connsiteX18" fmla="*/ 147356 w 265816"/>
                  <a:gd name="connsiteY18" fmla="*/ 89131 h 328361"/>
                  <a:gd name="connsiteX19" fmla="*/ 179291 w 265816"/>
                  <a:gd name="connsiteY19" fmla="*/ 49903 h 328361"/>
                  <a:gd name="connsiteX20" fmla="*/ 201237 w 265816"/>
                  <a:gd name="connsiteY20" fmla="*/ 28506 h 328361"/>
                  <a:gd name="connsiteX21" fmla="*/ 214678 w 265816"/>
                  <a:gd name="connsiteY21" fmla="*/ 0 h 32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5816" h="328361">
                    <a:moveTo>
                      <a:pt x="214678" y="0"/>
                    </a:moveTo>
                    <a:cubicBezTo>
                      <a:pt x="230749" y="7407"/>
                      <a:pt x="249129" y="4161"/>
                      <a:pt x="265816" y="823"/>
                    </a:cubicBezTo>
                    <a:cubicBezTo>
                      <a:pt x="265336" y="6584"/>
                      <a:pt x="258227" y="7727"/>
                      <a:pt x="255095" y="11819"/>
                    </a:cubicBezTo>
                    <a:cubicBezTo>
                      <a:pt x="234772" y="33581"/>
                      <a:pt x="216324" y="57173"/>
                      <a:pt x="200025" y="82090"/>
                    </a:cubicBezTo>
                    <a:cubicBezTo>
                      <a:pt x="193579" y="92057"/>
                      <a:pt x="178171" y="91829"/>
                      <a:pt x="173645" y="103419"/>
                    </a:cubicBezTo>
                    <a:cubicBezTo>
                      <a:pt x="167427" y="118506"/>
                      <a:pt x="156454" y="130759"/>
                      <a:pt x="147744" y="144338"/>
                    </a:cubicBezTo>
                    <a:cubicBezTo>
                      <a:pt x="135514" y="160271"/>
                      <a:pt x="118209" y="171199"/>
                      <a:pt x="103647" y="184823"/>
                    </a:cubicBezTo>
                    <a:cubicBezTo>
                      <a:pt x="84422" y="199819"/>
                      <a:pt x="68694" y="218633"/>
                      <a:pt x="53904" y="237858"/>
                    </a:cubicBezTo>
                    <a:cubicBezTo>
                      <a:pt x="50109" y="242476"/>
                      <a:pt x="43366" y="244328"/>
                      <a:pt x="41194" y="250294"/>
                    </a:cubicBezTo>
                    <a:cubicBezTo>
                      <a:pt x="37605" y="258089"/>
                      <a:pt x="35067" y="266433"/>
                      <a:pt x="30107" y="273543"/>
                    </a:cubicBezTo>
                    <a:cubicBezTo>
                      <a:pt x="19454" y="288059"/>
                      <a:pt x="16002" y="306187"/>
                      <a:pt x="7361" y="321755"/>
                    </a:cubicBezTo>
                    <a:cubicBezTo>
                      <a:pt x="5509" y="324544"/>
                      <a:pt x="2378" y="326144"/>
                      <a:pt x="0" y="328361"/>
                    </a:cubicBezTo>
                    <a:cubicBezTo>
                      <a:pt x="3041" y="299695"/>
                      <a:pt x="6058" y="271028"/>
                      <a:pt x="9076" y="242385"/>
                    </a:cubicBezTo>
                    <a:cubicBezTo>
                      <a:pt x="17305" y="238979"/>
                      <a:pt x="26198" y="238613"/>
                      <a:pt x="34839" y="236967"/>
                    </a:cubicBezTo>
                    <a:cubicBezTo>
                      <a:pt x="43091" y="232258"/>
                      <a:pt x="47938" y="223525"/>
                      <a:pt x="51984" y="215250"/>
                    </a:cubicBezTo>
                    <a:cubicBezTo>
                      <a:pt x="62271" y="193807"/>
                      <a:pt x="73107" y="172022"/>
                      <a:pt x="88971" y="154122"/>
                    </a:cubicBezTo>
                    <a:cubicBezTo>
                      <a:pt x="100790" y="148773"/>
                      <a:pt x="106802" y="136771"/>
                      <a:pt x="116541" y="128839"/>
                    </a:cubicBezTo>
                    <a:cubicBezTo>
                      <a:pt x="122553" y="123193"/>
                      <a:pt x="130554" y="120335"/>
                      <a:pt x="136726" y="114917"/>
                    </a:cubicBezTo>
                    <a:cubicBezTo>
                      <a:pt x="141458" y="106893"/>
                      <a:pt x="142441" y="97155"/>
                      <a:pt x="147356" y="89131"/>
                    </a:cubicBezTo>
                    <a:cubicBezTo>
                      <a:pt x="155951" y="74615"/>
                      <a:pt x="166055" y="60602"/>
                      <a:pt x="179291" y="49903"/>
                    </a:cubicBezTo>
                    <a:cubicBezTo>
                      <a:pt x="187018" y="43274"/>
                      <a:pt x="196253" y="37742"/>
                      <a:pt x="201237" y="28506"/>
                    </a:cubicBezTo>
                    <a:cubicBezTo>
                      <a:pt x="206334" y="19317"/>
                      <a:pt x="210198" y="9510"/>
                      <a:pt x="214678" y="0"/>
                    </a:cubicBezTo>
                    <a:close/>
                  </a:path>
                </a:pathLst>
              </a:custGeom>
              <a:solidFill>
                <a:srgbClr val="CED5D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orma Livre: Forma 621">
                <a:extLst>
                  <a:ext uri="{FF2B5EF4-FFF2-40B4-BE49-F238E27FC236}">
                    <a16:creationId xmlns:a16="http://schemas.microsoft.com/office/drawing/2014/main" id="{160295AC-A177-104E-1BAC-1D7319D0A471}"/>
                  </a:ext>
                </a:extLst>
              </p:cNvPr>
              <p:cNvSpPr/>
              <p:nvPr/>
            </p:nvSpPr>
            <p:spPr>
              <a:xfrm>
                <a:off x="1226027" y="2856311"/>
                <a:ext cx="401032" cy="96515"/>
              </a:xfrm>
              <a:custGeom>
                <a:avLst/>
                <a:gdLst>
                  <a:gd name="connsiteX0" fmla="*/ 318966 w 401032"/>
                  <a:gd name="connsiteY0" fmla="*/ 32964 h 96515"/>
                  <a:gd name="connsiteX1" fmla="*/ 368183 w 401032"/>
                  <a:gd name="connsiteY1" fmla="*/ 0 h 96515"/>
                  <a:gd name="connsiteX2" fmla="*/ 401033 w 401032"/>
                  <a:gd name="connsiteY2" fmla="*/ 33239 h 96515"/>
                  <a:gd name="connsiteX3" fmla="*/ 384482 w 401032"/>
                  <a:gd name="connsiteY3" fmla="*/ 52258 h 96515"/>
                  <a:gd name="connsiteX4" fmla="*/ 328430 w 401032"/>
                  <a:gd name="connsiteY4" fmla="*/ 57996 h 96515"/>
                  <a:gd name="connsiteX5" fmla="*/ 301683 w 401032"/>
                  <a:gd name="connsiteY5" fmla="*/ 65814 h 96515"/>
                  <a:gd name="connsiteX6" fmla="*/ 275852 w 401032"/>
                  <a:gd name="connsiteY6" fmla="*/ 69723 h 96515"/>
                  <a:gd name="connsiteX7" fmla="*/ 197945 w 401032"/>
                  <a:gd name="connsiteY7" fmla="*/ 75758 h 96515"/>
                  <a:gd name="connsiteX8" fmla="*/ 151676 w 401032"/>
                  <a:gd name="connsiteY8" fmla="*/ 82365 h 96515"/>
                  <a:gd name="connsiteX9" fmla="*/ 114437 w 401032"/>
                  <a:gd name="connsiteY9" fmla="*/ 91257 h 96515"/>
                  <a:gd name="connsiteX10" fmla="*/ 74386 w 401032"/>
                  <a:gd name="connsiteY10" fmla="*/ 94092 h 96515"/>
                  <a:gd name="connsiteX11" fmla="*/ 49195 w 401032"/>
                  <a:gd name="connsiteY11" fmla="*/ 95738 h 96515"/>
                  <a:gd name="connsiteX12" fmla="*/ 0 w 401032"/>
                  <a:gd name="connsiteY12" fmla="*/ 85154 h 96515"/>
                  <a:gd name="connsiteX13" fmla="*/ 68260 w 401032"/>
                  <a:gd name="connsiteY13" fmla="*/ 54521 h 96515"/>
                  <a:gd name="connsiteX14" fmla="*/ 99944 w 401032"/>
                  <a:gd name="connsiteY14" fmla="*/ 59093 h 96515"/>
                  <a:gd name="connsiteX15" fmla="*/ 176456 w 401032"/>
                  <a:gd name="connsiteY15" fmla="*/ 64534 h 96515"/>
                  <a:gd name="connsiteX16" fmla="*/ 213490 w 401032"/>
                  <a:gd name="connsiteY16" fmla="*/ 60053 h 96515"/>
                  <a:gd name="connsiteX17" fmla="*/ 304175 w 401032"/>
                  <a:gd name="connsiteY17" fmla="*/ 54544 h 96515"/>
                  <a:gd name="connsiteX18" fmla="*/ 318966 w 401032"/>
                  <a:gd name="connsiteY18" fmla="*/ 32964 h 9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1032" h="96515">
                    <a:moveTo>
                      <a:pt x="318966" y="32964"/>
                    </a:moveTo>
                    <a:cubicBezTo>
                      <a:pt x="333070" y="18860"/>
                      <a:pt x="351130" y="9944"/>
                      <a:pt x="368183" y="0"/>
                    </a:cubicBezTo>
                    <a:cubicBezTo>
                      <a:pt x="378882" y="11293"/>
                      <a:pt x="389786" y="22426"/>
                      <a:pt x="401033" y="33239"/>
                    </a:cubicBezTo>
                    <a:cubicBezTo>
                      <a:pt x="395592" y="39594"/>
                      <a:pt x="390952" y="46817"/>
                      <a:pt x="384482" y="52258"/>
                    </a:cubicBezTo>
                    <a:cubicBezTo>
                      <a:pt x="366194" y="56350"/>
                      <a:pt x="347221" y="57996"/>
                      <a:pt x="328430" y="57996"/>
                    </a:cubicBezTo>
                    <a:cubicBezTo>
                      <a:pt x="318988" y="58042"/>
                      <a:pt x="309524" y="60442"/>
                      <a:pt x="301683" y="65814"/>
                    </a:cubicBezTo>
                    <a:cubicBezTo>
                      <a:pt x="294231" y="71415"/>
                      <a:pt x="284470" y="69220"/>
                      <a:pt x="275852" y="69723"/>
                    </a:cubicBezTo>
                    <a:cubicBezTo>
                      <a:pt x="249746" y="68900"/>
                      <a:pt x="223708" y="71849"/>
                      <a:pt x="197945" y="75758"/>
                    </a:cubicBezTo>
                    <a:cubicBezTo>
                      <a:pt x="182331" y="76489"/>
                      <a:pt x="167175" y="80559"/>
                      <a:pt x="151676" y="82365"/>
                    </a:cubicBezTo>
                    <a:cubicBezTo>
                      <a:pt x="138943" y="83873"/>
                      <a:pt x="126919" y="88560"/>
                      <a:pt x="114437" y="91257"/>
                    </a:cubicBezTo>
                    <a:cubicBezTo>
                      <a:pt x="101247" y="94138"/>
                      <a:pt x="87600" y="91417"/>
                      <a:pt x="74386" y="94092"/>
                    </a:cubicBezTo>
                    <a:cubicBezTo>
                      <a:pt x="66111" y="95715"/>
                      <a:pt x="57607" y="97612"/>
                      <a:pt x="49195" y="95738"/>
                    </a:cubicBezTo>
                    <a:cubicBezTo>
                      <a:pt x="32736" y="92560"/>
                      <a:pt x="15865" y="90754"/>
                      <a:pt x="0" y="85154"/>
                    </a:cubicBezTo>
                    <a:cubicBezTo>
                      <a:pt x="24300" y="78959"/>
                      <a:pt x="47480" y="68603"/>
                      <a:pt x="68260" y="54521"/>
                    </a:cubicBezTo>
                    <a:cubicBezTo>
                      <a:pt x="78341" y="58453"/>
                      <a:pt x="89405" y="57310"/>
                      <a:pt x="99944" y="59093"/>
                    </a:cubicBezTo>
                    <a:cubicBezTo>
                      <a:pt x="125341" y="62362"/>
                      <a:pt x="150876" y="63825"/>
                      <a:pt x="176456" y="64534"/>
                    </a:cubicBezTo>
                    <a:cubicBezTo>
                      <a:pt x="189075" y="66683"/>
                      <a:pt x="201168" y="61814"/>
                      <a:pt x="213490" y="60053"/>
                    </a:cubicBezTo>
                    <a:cubicBezTo>
                      <a:pt x="243573" y="56396"/>
                      <a:pt x="274594" y="62248"/>
                      <a:pt x="304175" y="54544"/>
                    </a:cubicBezTo>
                    <a:cubicBezTo>
                      <a:pt x="311125" y="49080"/>
                      <a:pt x="312771" y="39251"/>
                      <a:pt x="318966" y="32964"/>
                    </a:cubicBezTo>
                    <a:close/>
                  </a:path>
                </a:pathLst>
              </a:custGeom>
              <a:solidFill>
                <a:srgbClr val="CED5D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8C9A22E1-5B00-62A3-88D3-358E131D2A21}"/>
                </a:ext>
              </a:extLst>
            </p:cNvPr>
            <p:cNvSpPr/>
            <p:nvPr/>
          </p:nvSpPr>
          <p:spPr>
            <a:xfrm>
              <a:off x="9619807" y="2664130"/>
              <a:ext cx="17219" cy="20662"/>
            </a:xfrm>
            <a:custGeom>
              <a:avLst/>
              <a:gdLst>
                <a:gd name="connsiteX0" fmla="*/ 141321 w 164614"/>
                <a:gd name="connsiteY0" fmla="*/ 18311 h 197533"/>
                <a:gd name="connsiteX1" fmla="*/ 164615 w 164614"/>
                <a:gd name="connsiteY1" fmla="*/ 0 h 197533"/>
                <a:gd name="connsiteX2" fmla="*/ 145755 w 164614"/>
                <a:gd name="connsiteY2" fmla="*/ 43228 h 197533"/>
                <a:gd name="connsiteX3" fmla="*/ 133571 w 164614"/>
                <a:gd name="connsiteY3" fmla="*/ 70066 h 197533"/>
                <a:gd name="connsiteX4" fmla="*/ 104013 w 164614"/>
                <a:gd name="connsiteY4" fmla="*/ 104653 h 197533"/>
                <a:gd name="connsiteX5" fmla="*/ 75141 w 164614"/>
                <a:gd name="connsiteY5" fmla="*/ 139675 h 197533"/>
                <a:gd name="connsiteX6" fmla="*/ 0 w 164614"/>
                <a:gd name="connsiteY6" fmla="*/ 197533 h 197533"/>
                <a:gd name="connsiteX7" fmla="*/ 9304 w 164614"/>
                <a:gd name="connsiteY7" fmla="*/ 124884 h 197533"/>
                <a:gd name="connsiteX8" fmla="*/ 39616 w 164614"/>
                <a:gd name="connsiteY8" fmla="*/ 129296 h 197533"/>
                <a:gd name="connsiteX9" fmla="*/ 65380 w 164614"/>
                <a:gd name="connsiteY9" fmla="*/ 95509 h 197533"/>
                <a:gd name="connsiteX10" fmla="*/ 113751 w 164614"/>
                <a:gd name="connsiteY10" fmla="*/ 43457 h 197533"/>
                <a:gd name="connsiteX11" fmla="*/ 141321 w 164614"/>
                <a:gd name="connsiteY11" fmla="*/ 18311 h 1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614" h="197533">
                  <a:moveTo>
                    <a:pt x="141321" y="18311"/>
                  </a:moveTo>
                  <a:cubicBezTo>
                    <a:pt x="149504" y="12733"/>
                    <a:pt x="156294" y="5395"/>
                    <a:pt x="164615" y="0"/>
                  </a:cubicBezTo>
                  <a:cubicBezTo>
                    <a:pt x="157985" y="14265"/>
                    <a:pt x="151059" y="28415"/>
                    <a:pt x="145755" y="43228"/>
                  </a:cubicBezTo>
                  <a:cubicBezTo>
                    <a:pt x="141824" y="52212"/>
                    <a:pt x="140338" y="62591"/>
                    <a:pt x="133571" y="70066"/>
                  </a:cubicBezTo>
                  <a:cubicBezTo>
                    <a:pt x="123650" y="81519"/>
                    <a:pt x="113157" y="92537"/>
                    <a:pt x="104013" y="104653"/>
                  </a:cubicBezTo>
                  <a:cubicBezTo>
                    <a:pt x="94480" y="116357"/>
                    <a:pt x="86776" y="129845"/>
                    <a:pt x="75141" y="139675"/>
                  </a:cubicBezTo>
                  <a:cubicBezTo>
                    <a:pt x="47297" y="154991"/>
                    <a:pt x="23774" y="176731"/>
                    <a:pt x="0" y="197533"/>
                  </a:cubicBezTo>
                  <a:cubicBezTo>
                    <a:pt x="2995" y="173302"/>
                    <a:pt x="5989" y="149070"/>
                    <a:pt x="9304" y="124884"/>
                  </a:cubicBezTo>
                  <a:cubicBezTo>
                    <a:pt x="19317" y="126256"/>
                    <a:pt x="29467" y="131331"/>
                    <a:pt x="39616" y="129296"/>
                  </a:cubicBezTo>
                  <a:cubicBezTo>
                    <a:pt x="50406" y="119946"/>
                    <a:pt x="55481" y="105773"/>
                    <a:pt x="65380" y="95509"/>
                  </a:cubicBezTo>
                  <a:cubicBezTo>
                    <a:pt x="81382" y="78067"/>
                    <a:pt x="94755" y="57927"/>
                    <a:pt x="113751" y="43457"/>
                  </a:cubicBezTo>
                  <a:cubicBezTo>
                    <a:pt x="123421" y="35593"/>
                    <a:pt x="130919" y="25329"/>
                    <a:pt x="141321" y="18311"/>
                  </a:cubicBezTo>
                  <a:close/>
                </a:path>
              </a:pathLst>
            </a:custGeom>
            <a:solidFill>
              <a:srgbClr val="EC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E8AE01E0-003D-0B0B-E1EB-76345E2D5650}"/>
                </a:ext>
              </a:extLst>
            </p:cNvPr>
            <p:cNvSpPr/>
            <p:nvPr/>
          </p:nvSpPr>
          <p:spPr>
            <a:xfrm>
              <a:off x="9783355" y="2669543"/>
              <a:ext cx="43165" cy="27533"/>
            </a:xfrm>
            <a:custGeom>
              <a:avLst/>
              <a:gdLst>
                <a:gd name="connsiteX0" fmla="*/ 196573 w 412662"/>
                <a:gd name="connsiteY0" fmla="*/ 28255 h 263221"/>
                <a:gd name="connsiteX1" fmla="*/ 341460 w 412662"/>
                <a:gd name="connsiteY1" fmla="*/ 0 h 263221"/>
                <a:gd name="connsiteX2" fmla="*/ 399661 w 412662"/>
                <a:gd name="connsiteY2" fmla="*/ 4572 h 263221"/>
                <a:gd name="connsiteX3" fmla="*/ 412531 w 412662"/>
                <a:gd name="connsiteY3" fmla="*/ 14059 h 263221"/>
                <a:gd name="connsiteX4" fmla="*/ 400873 w 412662"/>
                <a:gd name="connsiteY4" fmla="*/ 27158 h 263221"/>
                <a:gd name="connsiteX5" fmla="*/ 353918 w 412662"/>
                <a:gd name="connsiteY5" fmla="*/ 60259 h 263221"/>
                <a:gd name="connsiteX6" fmla="*/ 323926 w 412662"/>
                <a:gd name="connsiteY6" fmla="*/ 85451 h 263221"/>
                <a:gd name="connsiteX7" fmla="*/ 322943 w 412662"/>
                <a:gd name="connsiteY7" fmla="*/ 124998 h 263221"/>
                <a:gd name="connsiteX8" fmla="*/ 337779 w 412662"/>
                <a:gd name="connsiteY8" fmla="*/ 137297 h 263221"/>
                <a:gd name="connsiteX9" fmla="*/ 379750 w 412662"/>
                <a:gd name="connsiteY9" fmla="*/ 145367 h 263221"/>
                <a:gd name="connsiteX10" fmla="*/ 377762 w 412662"/>
                <a:gd name="connsiteY10" fmla="*/ 164706 h 263221"/>
                <a:gd name="connsiteX11" fmla="*/ 366309 w 412662"/>
                <a:gd name="connsiteY11" fmla="*/ 171724 h 263221"/>
                <a:gd name="connsiteX12" fmla="*/ 343814 w 412662"/>
                <a:gd name="connsiteY12" fmla="*/ 187338 h 263221"/>
                <a:gd name="connsiteX13" fmla="*/ 308061 w 412662"/>
                <a:gd name="connsiteY13" fmla="*/ 201991 h 263221"/>
                <a:gd name="connsiteX14" fmla="*/ 270411 w 412662"/>
                <a:gd name="connsiteY14" fmla="*/ 209489 h 263221"/>
                <a:gd name="connsiteX15" fmla="*/ 213147 w 412662"/>
                <a:gd name="connsiteY15" fmla="*/ 228166 h 263221"/>
                <a:gd name="connsiteX16" fmla="*/ 161414 w 412662"/>
                <a:gd name="connsiteY16" fmla="*/ 253952 h 263221"/>
                <a:gd name="connsiteX17" fmla="*/ 178788 w 412662"/>
                <a:gd name="connsiteY17" fmla="*/ 254523 h 263221"/>
                <a:gd name="connsiteX18" fmla="*/ 184709 w 412662"/>
                <a:gd name="connsiteY18" fmla="*/ 256764 h 263221"/>
                <a:gd name="connsiteX19" fmla="*/ 131582 w 412662"/>
                <a:gd name="connsiteY19" fmla="*/ 259187 h 263221"/>
                <a:gd name="connsiteX20" fmla="*/ 138646 w 412662"/>
                <a:gd name="connsiteY20" fmla="*/ 249746 h 263221"/>
                <a:gd name="connsiteX21" fmla="*/ 122804 w 412662"/>
                <a:gd name="connsiteY21" fmla="*/ 244991 h 263221"/>
                <a:gd name="connsiteX22" fmla="*/ 72352 w 412662"/>
                <a:gd name="connsiteY22" fmla="*/ 245608 h 263221"/>
                <a:gd name="connsiteX23" fmla="*/ 48234 w 412662"/>
                <a:gd name="connsiteY23" fmla="*/ 248763 h 263221"/>
                <a:gd name="connsiteX24" fmla="*/ 30518 w 412662"/>
                <a:gd name="connsiteY24" fmla="*/ 262707 h 263221"/>
                <a:gd name="connsiteX25" fmla="*/ 12161 w 412662"/>
                <a:gd name="connsiteY25" fmla="*/ 252557 h 263221"/>
                <a:gd name="connsiteX26" fmla="*/ 22768 w 412662"/>
                <a:gd name="connsiteY26" fmla="*/ 240099 h 263221"/>
                <a:gd name="connsiteX27" fmla="*/ 1737 w 412662"/>
                <a:gd name="connsiteY27" fmla="*/ 229514 h 263221"/>
                <a:gd name="connsiteX28" fmla="*/ 0 w 412662"/>
                <a:gd name="connsiteY28" fmla="*/ 225285 h 263221"/>
                <a:gd name="connsiteX29" fmla="*/ 136589 w 412662"/>
                <a:gd name="connsiteY29" fmla="*/ 208300 h 263221"/>
                <a:gd name="connsiteX30" fmla="*/ 182194 w 412662"/>
                <a:gd name="connsiteY30" fmla="*/ 209261 h 263221"/>
                <a:gd name="connsiteX31" fmla="*/ 252214 w 412662"/>
                <a:gd name="connsiteY31" fmla="*/ 201122 h 263221"/>
                <a:gd name="connsiteX32" fmla="*/ 284812 w 412662"/>
                <a:gd name="connsiteY32" fmla="*/ 194904 h 263221"/>
                <a:gd name="connsiteX33" fmla="*/ 322257 w 412662"/>
                <a:gd name="connsiteY33" fmla="*/ 175062 h 263221"/>
                <a:gd name="connsiteX34" fmla="*/ 335882 w 412662"/>
                <a:gd name="connsiteY34" fmla="*/ 163426 h 263221"/>
                <a:gd name="connsiteX35" fmla="*/ 303581 w 412662"/>
                <a:gd name="connsiteY35" fmla="*/ 146601 h 263221"/>
                <a:gd name="connsiteX36" fmla="*/ 241424 w 412662"/>
                <a:gd name="connsiteY36" fmla="*/ 139332 h 263221"/>
                <a:gd name="connsiteX37" fmla="*/ 281155 w 412662"/>
                <a:gd name="connsiteY37" fmla="*/ 106322 h 263221"/>
                <a:gd name="connsiteX38" fmla="*/ 298757 w 412662"/>
                <a:gd name="connsiteY38" fmla="*/ 73563 h 263221"/>
                <a:gd name="connsiteX39" fmla="*/ 300312 w 412662"/>
                <a:gd name="connsiteY39" fmla="*/ 51618 h 263221"/>
                <a:gd name="connsiteX40" fmla="*/ 277954 w 412662"/>
                <a:gd name="connsiteY40" fmla="*/ 43137 h 263221"/>
                <a:gd name="connsiteX41" fmla="*/ 246042 w 412662"/>
                <a:gd name="connsiteY41" fmla="*/ 45857 h 263221"/>
                <a:gd name="connsiteX42" fmla="*/ 195704 w 412662"/>
                <a:gd name="connsiteY42" fmla="*/ 34267 h 263221"/>
                <a:gd name="connsiteX43" fmla="*/ 176319 w 412662"/>
                <a:gd name="connsiteY43" fmla="*/ 30427 h 263221"/>
                <a:gd name="connsiteX44" fmla="*/ 196573 w 412662"/>
                <a:gd name="connsiteY44" fmla="*/ 28255 h 26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2662" h="263221">
                  <a:moveTo>
                    <a:pt x="196573" y="28255"/>
                  </a:moveTo>
                  <a:cubicBezTo>
                    <a:pt x="245814" y="25146"/>
                    <a:pt x="295031" y="17099"/>
                    <a:pt x="341460" y="0"/>
                  </a:cubicBezTo>
                  <a:cubicBezTo>
                    <a:pt x="360891" y="869"/>
                    <a:pt x="380299" y="2675"/>
                    <a:pt x="399661" y="4572"/>
                  </a:cubicBezTo>
                  <a:cubicBezTo>
                    <a:pt x="404782" y="5372"/>
                    <a:pt x="413858" y="6858"/>
                    <a:pt x="412531" y="14059"/>
                  </a:cubicBezTo>
                  <a:cubicBezTo>
                    <a:pt x="410314" y="19614"/>
                    <a:pt x="405285" y="23409"/>
                    <a:pt x="400873" y="27158"/>
                  </a:cubicBezTo>
                  <a:cubicBezTo>
                    <a:pt x="385671" y="38839"/>
                    <a:pt x="368686" y="47960"/>
                    <a:pt x="353918" y="60259"/>
                  </a:cubicBezTo>
                  <a:cubicBezTo>
                    <a:pt x="344043" y="68717"/>
                    <a:pt x="330510" y="73746"/>
                    <a:pt x="323926" y="85451"/>
                  </a:cubicBezTo>
                  <a:cubicBezTo>
                    <a:pt x="320406" y="98069"/>
                    <a:pt x="316154" y="112677"/>
                    <a:pt x="322943" y="124998"/>
                  </a:cubicBezTo>
                  <a:cubicBezTo>
                    <a:pt x="325801" y="130942"/>
                    <a:pt x="331035" y="136131"/>
                    <a:pt x="337779" y="137297"/>
                  </a:cubicBezTo>
                  <a:cubicBezTo>
                    <a:pt x="351747" y="139972"/>
                    <a:pt x="365829" y="142235"/>
                    <a:pt x="379750" y="145367"/>
                  </a:cubicBezTo>
                  <a:cubicBezTo>
                    <a:pt x="377853" y="151630"/>
                    <a:pt x="377167" y="158168"/>
                    <a:pt x="377762" y="164706"/>
                  </a:cubicBezTo>
                  <a:cubicBezTo>
                    <a:pt x="373898" y="167015"/>
                    <a:pt x="370057" y="169301"/>
                    <a:pt x="366309" y="171724"/>
                  </a:cubicBezTo>
                  <a:cubicBezTo>
                    <a:pt x="358582" y="176639"/>
                    <a:pt x="352249" y="183566"/>
                    <a:pt x="343814" y="187338"/>
                  </a:cubicBezTo>
                  <a:cubicBezTo>
                    <a:pt x="332133" y="192801"/>
                    <a:pt x="320063" y="197328"/>
                    <a:pt x="308061" y="201991"/>
                  </a:cubicBezTo>
                  <a:cubicBezTo>
                    <a:pt x="296014" y="206792"/>
                    <a:pt x="282641" y="205443"/>
                    <a:pt x="270411" y="209489"/>
                  </a:cubicBezTo>
                  <a:cubicBezTo>
                    <a:pt x="251163" y="215273"/>
                    <a:pt x="232280" y="222131"/>
                    <a:pt x="213147" y="228166"/>
                  </a:cubicBezTo>
                  <a:cubicBezTo>
                    <a:pt x="194515" y="233721"/>
                    <a:pt x="178148" y="244419"/>
                    <a:pt x="161414" y="253952"/>
                  </a:cubicBezTo>
                  <a:cubicBezTo>
                    <a:pt x="167129" y="254660"/>
                    <a:pt x="172959" y="255186"/>
                    <a:pt x="178788" y="254523"/>
                  </a:cubicBezTo>
                  <a:cubicBezTo>
                    <a:pt x="180274" y="255095"/>
                    <a:pt x="183223" y="256215"/>
                    <a:pt x="184709" y="256764"/>
                  </a:cubicBezTo>
                  <a:cubicBezTo>
                    <a:pt x="166992" y="255529"/>
                    <a:pt x="148978" y="255140"/>
                    <a:pt x="131582" y="259187"/>
                  </a:cubicBezTo>
                  <a:cubicBezTo>
                    <a:pt x="133891" y="256032"/>
                    <a:pt x="136268" y="252900"/>
                    <a:pt x="138646" y="249746"/>
                  </a:cubicBezTo>
                  <a:cubicBezTo>
                    <a:pt x="133685" y="247231"/>
                    <a:pt x="128427" y="244922"/>
                    <a:pt x="122804" y="244991"/>
                  </a:cubicBezTo>
                  <a:cubicBezTo>
                    <a:pt x="105979" y="244282"/>
                    <a:pt x="89154" y="245219"/>
                    <a:pt x="72352" y="245608"/>
                  </a:cubicBezTo>
                  <a:cubicBezTo>
                    <a:pt x="64259" y="246042"/>
                    <a:pt x="55893" y="245974"/>
                    <a:pt x="48234" y="248763"/>
                  </a:cubicBezTo>
                  <a:cubicBezTo>
                    <a:pt x="42748" y="253906"/>
                    <a:pt x="38793" y="261770"/>
                    <a:pt x="30518" y="262707"/>
                  </a:cubicBezTo>
                  <a:cubicBezTo>
                    <a:pt x="22631" y="264947"/>
                    <a:pt x="15179" y="259553"/>
                    <a:pt x="12161" y="252557"/>
                  </a:cubicBezTo>
                  <a:cubicBezTo>
                    <a:pt x="15705" y="248420"/>
                    <a:pt x="19225" y="244259"/>
                    <a:pt x="22768" y="240099"/>
                  </a:cubicBezTo>
                  <a:cubicBezTo>
                    <a:pt x="17145" y="234338"/>
                    <a:pt x="9852" y="230154"/>
                    <a:pt x="1737" y="229514"/>
                  </a:cubicBezTo>
                  <a:cubicBezTo>
                    <a:pt x="1303" y="228463"/>
                    <a:pt x="434" y="226337"/>
                    <a:pt x="0" y="225285"/>
                  </a:cubicBezTo>
                  <a:cubicBezTo>
                    <a:pt x="45812" y="221971"/>
                    <a:pt x="90640" y="210198"/>
                    <a:pt x="136589" y="208300"/>
                  </a:cubicBezTo>
                  <a:cubicBezTo>
                    <a:pt x="151767" y="205740"/>
                    <a:pt x="166947" y="209169"/>
                    <a:pt x="182194" y="209261"/>
                  </a:cubicBezTo>
                  <a:cubicBezTo>
                    <a:pt x="205832" y="213627"/>
                    <a:pt x="229286" y="206106"/>
                    <a:pt x="252214" y="201122"/>
                  </a:cubicBezTo>
                  <a:cubicBezTo>
                    <a:pt x="263164" y="199705"/>
                    <a:pt x="274480" y="199408"/>
                    <a:pt x="284812" y="194904"/>
                  </a:cubicBezTo>
                  <a:cubicBezTo>
                    <a:pt x="297729" y="189349"/>
                    <a:pt x="312244" y="185577"/>
                    <a:pt x="322257" y="175062"/>
                  </a:cubicBezTo>
                  <a:cubicBezTo>
                    <a:pt x="326623" y="170993"/>
                    <a:pt x="331287" y="167267"/>
                    <a:pt x="335882" y="163426"/>
                  </a:cubicBezTo>
                  <a:cubicBezTo>
                    <a:pt x="325343" y="157368"/>
                    <a:pt x="314211" y="152430"/>
                    <a:pt x="303581" y="146601"/>
                  </a:cubicBezTo>
                  <a:cubicBezTo>
                    <a:pt x="283807" y="139080"/>
                    <a:pt x="262273" y="139195"/>
                    <a:pt x="241424" y="139332"/>
                  </a:cubicBezTo>
                  <a:cubicBezTo>
                    <a:pt x="254249" y="127810"/>
                    <a:pt x="269885" y="119581"/>
                    <a:pt x="281155" y="106322"/>
                  </a:cubicBezTo>
                  <a:cubicBezTo>
                    <a:pt x="289659" y="97041"/>
                    <a:pt x="294300" y="85131"/>
                    <a:pt x="298757" y="73563"/>
                  </a:cubicBezTo>
                  <a:cubicBezTo>
                    <a:pt x="301181" y="66637"/>
                    <a:pt x="303489" y="58636"/>
                    <a:pt x="300312" y="51618"/>
                  </a:cubicBezTo>
                  <a:cubicBezTo>
                    <a:pt x="295694" y="44348"/>
                    <a:pt x="286024" y="42040"/>
                    <a:pt x="277954" y="43137"/>
                  </a:cubicBezTo>
                  <a:cubicBezTo>
                    <a:pt x="267370" y="44691"/>
                    <a:pt x="256740" y="46749"/>
                    <a:pt x="246042" y="45857"/>
                  </a:cubicBezTo>
                  <a:cubicBezTo>
                    <a:pt x="228600" y="45126"/>
                    <a:pt x="212918" y="36096"/>
                    <a:pt x="195704" y="34267"/>
                  </a:cubicBezTo>
                  <a:cubicBezTo>
                    <a:pt x="189098" y="33581"/>
                    <a:pt x="182605" y="32255"/>
                    <a:pt x="176319" y="30427"/>
                  </a:cubicBezTo>
                  <a:cubicBezTo>
                    <a:pt x="183063" y="29992"/>
                    <a:pt x="189807" y="29101"/>
                    <a:pt x="196573" y="28255"/>
                  </a:cubicBezTo>
                  <a:close/>
                </a:path>
              </a:pathLst>
            </a:custGeom>
            <a:solidFill>
              <a:srgbClr val="6EC4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86F01BC-7037-C36D-BC49-FDE6E72AF60D}"/>
                </a:ext>
              </a:extLst>
            </p:cNvPr>
            <p:cNvSpPr/>
            <p:nvPr/>
          </p:nvSpPr>
          <p:spPr>
            <a:xfrm>
              <a:off x="9852668" y="2669746"/>
              <a:ext cx="21829" cy="6141"/>
            </a:xfrm>
            <a:custGeom>
              <a:avLst/>
              <a:gdLst>
                <a:gd name="connsiteX0" fmla="*/ 46703 w 208689"/>
                <a:gd name="connsiteY0" fmla="*/ 26451 h 58706"/>
                <a:gd name="connsiteX1" fmla="*/ 124359 w 208689"/>
                <a:gd name="connsiteY1" fmla="*/ 2357 h 58706"/>
                <a:gd name="connsiteX2" fmla="*/ 206929 w 208689"/>
                <a:gd name="connsiteY2" fmla="*/ 7729 h 58706"/>
                <a:gd name="connsiteX3" fmla="*/ 208689 w 208689"/>
                <a:gd name="connsiteY3" fmla="*/ 8186 h 58706"/>
                <a:gd name="connsiteX4" fmla="*/ 189601 w 208689"/>
                <a:gd name="connsiteY4" fmla="*/ 10198 h 58706"/>
                <a:gd name="connsiteX5" fmla="*/ 196642 w 208689"/>
                <a:gd name="connsiteY5" fmla="*/ 16530 h 58706"/>
                <a:gd name="connsiteX6" fmla="*/ 192847 w 208689"/>
                <a:gd name="connsiteY6" fmla="*/ 15844 h 58706"/>
                <a:gd name="connsiteX7" fmla="*/ 128954 w 208689"/>
                <a:gd name="connsiteY7" fmla="*/ 13215 h 58706"/>
                <a:gd name="connsiteX8" fmla="*/ 34382 w 208689"/>
                <a:gd name="connsiteY8" fmla="*/ 44145 h 58706"/>
                <a:gd name="connsiteX9" fmla="*/ 4641 w 208689"/>
                <a:gd name="connsiteY9" fmla="*/ 58707 h 58706"/>
                <a:gd name="connsiteX10" fmla="*/ 0 w 208689"/>
                <a:gd name="connsiteY10" fmla="*/ 57472 h 58706"/>
                <a:gd name="connsiteX11" fmla="*/ 11544 w 208689"/>
                <a:gd name="connsiteY11" fmla="*/ 43413 h 58706"/>
                <a:gd name="connsiteX12" fmla="*/ 46703 w 208689"/>
                <a:gd name="connsiteY12" fmla="*/ 26451 h 5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8689" h="58706">
                  <a:moveTo>
                    <a:pt x="46703" y="26451"/>
                  </a:moveTo>
                  <a:cubicBezTo>
                    <a:pt x="71735" y="16027"/>
                    <a:pt x="97635" y="7386"/>
                    <a:pt x="124359" y="2357"/>
                  </a:cubicBezTo>
                  <a:cubicBezTo>
                    <a:pt x="151814" y="-2581"/>
                    <a:pt x="180114" y="733"/>
                    <a:pt x="206929" y="7729"/>
                  </a:cubicBezTo>
                  <a:lnTo>
                    <a:pt x="208689" y="8186"/>
                  </a:lnTo>
                  <a:cubicBezTo>
                    <a:pt x="202265" y="8437"/>
                    <a:pt x="195910" y="9283"/>
                    <a:pt x="189601" y="10198"/>
                  </a:cubicBezTo>
                  <a:cubicBezTo>
                    <a:pt x="191864" y="12324"/>
                    <a:pt x="194150" y="14472"/>
                    <a:pt x="196642" y="16530"/>
                  </a:cubicBezTo>
                  <a:cubicBezTo>
                    <a:pt x="195682" y="16370"/>
                    <a:pt x="193784" y="16027"/>
                    <a:pt x="192847" y="15844"/>
                  </a:cubicBezTo>
                  <a:cubicBezTo>
                    <a:pt x="171816" y="12026"/>
                    <a:pt x="150167" y="9306"/>
                    <a:pt x="128954" y="13215"/>
                  </a:cubicBezTo>
                  <a:cubicBezTo>
                    <a:pt x="96195" y="19044"/>
                    <a:pt x="64557" y="30269"/>
                    <a:pt x="34382" y="44145"/>
                  </a:cubicBezTo>
                  <a:cubicBezTo>
                    <a:pt x="24278" y="48625"/>
                    <a:pt x="14471" y="53700"/>
                    <a:pt x="4641" y="58707"/>
                  </a:cubicBezTo>
                  <a:cubicBezTo>
                    <a:pt x="3498" y="58386"/>
                    <a:pt x="1166" y="57769"/>
                    <a:pt x="0" y="57472"/>
                  </a:cubicBezTo>
                  <a:cubicBezTo>
                    <a:pt x="3978" y="52923"/>
                    <a:pt x="7773" y="48191"/>
                    <a:pt x="11544" y="43413"/>
                  </a:cubicBezTo>
                  <a:cubicBezTo>
                    <a:pt x="22883" y="37012"/>
                    <a:pt x="34793" y="31709"/>
                    <a:pt x="46703" y="26451"/>
                  </a:cubicBezTo>
                  <a:close/>
                </a:path>
              </a:pathLst>
            </a:custGeom>
            <a:solidFill>
              <a:srgbClr val="1B1C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5" name="Gráfico 6">
              <a:extLst>
                <a:ext uri="{FF2B5EF4-FFF2-40B4-BE49-F238E27FC236}">
                  <a16:creationId xmlns:a16="http://schemas.microsoft.com/office/drawing/2014/main" id="{73B3D80E-CA62-EB58-2883-FF27DBAB1E1E}"/>
                </a:ext>
              </a:extLst>
            </p:cNvPr>
            <p:cNvGrpSpPr/>
            <p:nvPr/>
          </p:nvGrpSpPr>
          <p:grpSpPr>
            <a:xfrm>
              <a:off x="9809330" y="2670929"/>
              <a:ext cx="98148" cy="45063"/>
              <a:chOff x="5051945" y="1569421"/>
              <a:chExt cx="938311" cy="430805"/>
            </a:xfrm>
            <a:solidFill>
              <a:srgbClr val="20A5D4"/>
            </a:solidFill>
          </p:grpSpPr>
          <p:sp>
            <p:nvSpPr>
              <p:cNvPr id="619" name="Forma Livre: Forma 618">
                <a:extLst>
                  <a:ext uri="{FF2B5EF4-FFF2-40B4-BE49-F238E27FC236}">
                    <a16:creationId xmlns:a16="http://schemas.microsoft.com/office/drawing/2014/main" id="{2479C311-FCC7-7087-C2DE-05A38283CCD7}"/>
                  </a:ext>
                </a:extLst>
              </p:cNvPr>
              <p:cNvSpPr/>
              <p:nvPr/>
            </p:nvSpPr>
            <p:spPr>
              <a:xfrm>
                <a:off x="5051945" y="1569421"/>
                <a:ext cx="607161" cy="430805"/>
              </a:xfrm>
              <a:custGeom>
                <a:avLst/>
                <a:gdLst>
                  <a:gd name="connsiteX0" fmla="*/ 543268 w 607161"/>
                  <a:gd name="connsiteY0" fmla="*/ 1906 h 430805"/>
                  <a:gd name="connsiteX1" fmla="*/ 607162 w 607161"/>
                  <a:gd name="connsiteY1" fmla="*/ 4535 h 430805"/>
                  <a:gd name="connsiteX2" fmla="*/ 574929 w 607161"/>
                  <a:gd name="connsiteY2" fmla="*/ 25040 h 430805"/>
                  <a:gd name="connsiteX3" fmla="*/ 547223 w 607161"/>
                  <a:gd name="connsiteY3" fmla="*/ 38413 h 430805"/>
                  <a:gd name="connsiteX4" fmla="*/ 413103 w 607161"/>
                  <a:gd name="connsiteY4" fmla="*/ 87082 h 430805"/>
                  <a:gd name="connsiteX5" fmla="*/ 391478 w 607161"/>
                  <a:gd name="connsiteY5" fmla="*/ 99678 h 430805"/>
                  <a:gd name="connsiteX6" fmla="*/ 355770 w 607161"/>
                  <a:gd name="connsiteY6" fmla="*/ 130471 h 430805"/>
                  <a:gd name="connsiteX7" fmla="*/ 273497 w 607161"/>
                  <a:gd name="connsiteY7" fmla="*/ 175985 h 430805"/>
                  <a:gd name="connsiteX8" fmla="*/ 234704 w 607161"/>
                  <a:gd name="connsiteY8" fmla="*/ 190044 h 430805"/>
                  <a:gd name="connsiteX9" fmla="*/ 198836 w 607161"/>
                  <a:gd name="connsiteY9" fmla="*/ 199005 h 430805"/>
                  <a:gd name="connsiteX10" fmla="*/ 216942 w 607161"/>
                  <a:gd name="connsiteY10" fmla="*/ 214435 h 430805"/>
                  <a:gd name="connsiteX11" fmla="*/ 251620 w 607161"/>
                  <a:gd name="connsiteY11" fmla="*/ 217819 h 430805"/>
                  <a:gd name="connsiteX12" fmla="*/ 285568 w 607161"/>
                  <a:gd name="connsiteY12" fmla="*/ 227740 h 430805"/>
                  <a:gd name="connsiteX13" fmla="*/ 245471 w 607161"/>
                  <a:gd name="connsiteY13" fmla="*/ 264567 h 430805"/>
                  <a:gd name="connsiteX14" fmla="*/ 193761 w 607161"/>
                  <a:gd name="connsiteY14" fmla="*/ 288319 h 430805"/>
                  <a:gd name="connsiteX15" fmla="*/ 155288 w 607161"/>
                  <a:gd name="connsiteY15" fmla="*/ 311407 h 430805"/>
                  <a:gd name="connsiteX16" fmla="*/ 161872 w 607161"/>
                  <a:gd name="connsiteY16" fmla="*/ 320574 h 430805"/>
                  <a:gd name="connsiteX17" fmla="*/ 144315 w 607161"/>
                  <a:gd name="connsiteY17" fmla="*/ 337354 h 430805"/>
                  <a:gd name="connsiteX18" fmla="*/ 160317 w 607161"/>
                  <a:gd name="connsiteY18" fmla="*/ 346452 h 430805"/>
                  <a:gd name="connsiteX19" fmla="*/ 212324 w 607161"/>
                  <a:gd name="connsiteY19" fmla="*/ 340737 h 430805"/>
                  <a:gd name="connsiteX20" fmla="*/ 308862 w 607161"/>
                  <a:gd name="connsiteY20" fmla="*/ 346978 h 430805"/>
                  <a:gd name="connsiteX21" fmla="*/ 415983 w 607161"/>
                  <a:gd name="connsiteY21" fmla="*/ 334839 h 430805"/>
                  <a:gd name="connsiteX22" fmla="*/ 431894 w 607161"/>
                  <a:gd name="connsiteY22" fmla="*/ 337079 h 430805"/>
                  <a:gd name="connsiteX23" fmla="*/ 381030 w 607161"/>
                  <a:gd name="connsiteY23" fmla="*/ 375484 h 430805"/>
                  <a:gd name="connsiteX24" fmla="*/ 370515 w 607161"/>
                  <a:gd name="connsiteY24" fmla="*/ 371141 h 430805"/>
                  <a:gd name="connsiteX25" fmla="*/ 301158 w 607161"/>
                  <a:gd name="connsiteY25" fmla="*/ 384537 h 430805"/>
                  <a:gd name="connsiteX26" fmla="*/ 264147 w 607161"/>
                  <a:gd name="connsiteY26" fmla="*/ 396218 h 430805"/>
                  <a:gd name="connsiteX27" fmla="*/ 309090 w 607161"/>
                  <a:gd name="connsiteY27" fmla="*/ 364603 h 430805"/>
                  <a:gd name="connsiteX28" fmla="*/ 230315 w 607161"/>
                  <a:gd name="connsiteY28" fmla="*/ 405111 h 430805"/>
                  <a:gd name="connsiteX29" fmla="*/ 180617 w 607161"/>
                  <a:gd name="connsiteY29" fmla="*/ 430805 h 430805"/>
                  <a:gd name="connsiteX30" fmla="*/ 160340 w 607161"/>
                  <a:gd name="connsiteY30" fmla="*/ 430211 h 430805"/>
                  <a:gd name="connsiteX31" fmla="*/ 165415 w 607161"/>
                  <a:gd name="connsiteY31" fmla="*/ 389063 h 430805"/>
                  <a:gd name="connsiteX32" fmla="*/ 134897 w 607161"/>
                  <a:gd name="connsiteY32" fmla="*/ 382365 h 430805"/>
                  <a:gd name="connsiteX33" fmla="*/ 53584 w 607161"/>
                  <a:gd name="connsiteY33" fmla="*/ 386823 h 430805"/>
                  <a:gd name="connsiteX34" fmla="*/ 44006 w 607161"/>
                  <a:gd name="connsiteY34" fmla="*/ 375576 h 430805"/>
                  <a:gd name="connsiteX35" fmla="*/ 0 w 607161"/>
                  <a:gd name="connsiteY35" fmla="*/ 367963 h 430805"/>
                  <a:gd name="connsiteX36" fmla="*/ 44280 w 607161"/>
                  <a:gd name="connsiteY36" fmla="*/ 337788 h 430805"/>
                  <a:gd name="connsiteX37" fmla="*/ 141046 w 607161"/>
                  <a:gd name="connsiteY37" fmla="*/ 297783 h 430805"/>
                  <a:gd name="connsiteX38" fmla="*/ 195407 w 607161"/>
                  <a:gd name="connsiteY38" fmla="*/ 267310 h 430805"/>
                  <a:gd name="connsiteX39" fmla="*/ 219593 w 607161"/>
                  <a:gd name="connsiteY39" fmla="*/ 245365 h 430805"/>
                  <a:gd name="connsiteX40" fmla="*/ 210220 w 607161"/>
                  <a:gd name="connsiteY40" fmla="*/ 236930 h 430805"/>
                  <a:gd name="connsiteX41" fmla="*/ 162695 w 607161"/>
                  <a:gd name="connsiteY41" fmla="*/ 235901 h 430805"/>
                  <a:gd name="connsiteX42" fmla="*/ 146350 w 607161"/>
                  <a:gd name="connsiteY42" fmla="*/ 223099 h 430805"/>
                  <a:gd name="connsiteX43" fmla="*/ 109682 w 607161"/>
                  <a:gd name="connsiteY43" fmla="*/ 205451 h 430805"/>
                  <a:gd name="connsiteX44" fmla="*/ 188755 w 607161"/>
                  <a:gd name="connsiteY44" fmla="*/ 196582 h 430805"/>
                  <a:gd name="connsiteX45" fmla="*/ 238247 w 607161"/>
                  <a:gd name="connsiteY45" fmla="*/ 149856 h 430805"/>
                  <a:gd name="connsiteX46" fmla="*/ 274274 w 607161"/>
                  <a:gd name="connsiteY46" fmla="*/ 135500 h 430805"/>
                  <a:gd name="connsiteX47" fmla="*/ 333459 w 607161"/>
                  <a:gd name="connsiteY47" fmla="*/ 108342 h 430805"/>
                  <a:gd name="connsiteX48" fmla="*/ 389489 w 607161"/>
                  <a:gd name="connsiteY48" fmla="*/ 93232 h 430805"/>
                  <a:gd name="connsiteX49" fmla="*/ 421173 w 607161"/>
                  <a:gd name="connsiteY49" fmla="*/ 67697 h 430805"/>
                  <a:gd name="connsiteX50" fmla="*/ 448696 w 607161"/>
                  <a:gd name="connsiteY50" fmla="*/ 32836 h 430805"/>
                  <a:gd name="connsiteX51" fmla="*/ 543268 w 607161"/>
                  <a:gd name="connsiteY51" fmla="*/ 1906 h 43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7161" h="430805">
                    <a:moveTo>
                      <a:pt x="543268" y="1906"/>
                    </a:moveTo>
                    <a:cubicBezTo>
                      <a:pt x="564482" y="-2003"/>
                      <a:pt x="586131" y="717"/>
                      <a:pt x="607162" y="4535"/>
                    </a:cubicBezTo>
                    <a:cubicBezTo>
                      <a:pt x="597949" y="13610"/>
                      <a:pt x="585765" y="18388"/>
                      <a:pt x="574929" y="25040"/>
                    </a:cubicBezTo>
                    <a:cubicBezTo>
                      <a:pt x="566128" y="30412"/>
                      <a:pt x="556413" y="33910"/>
                      <a:pt x="547223" y="38413"/>
                    </a:cubicBezTo>
                    <a:cubicBezTo>
                      <a:pt x="504795" y="60336"/>
                      <a:pt x="458709" y="73595"/>
                      <a:pt x="413103" y="87082"/>
                    </a:cubicBezTo>
                    <a:cubicBezTo>
                      <a:pt x="404897" y="89323"/>
                      <a:pt x="397467" y="93712"/>
                      <a:pt x="391478" y="99678"/>
                    </a:cubicBezTo>
                    <a:cubicBezTo>
                      <a:pt x="379384" y="109736"/>
                      <a:pt x="368709" y="121487"/>
                      <a:pt x="355770" y="130471"/>
                    </a:cubicBezTo>
                    <a:cubicBezTo>
                      <a:pt x="330830" y="149764"/>
                      <a:pt x="301706" y="162429"/>
                      <a:pt x="273497" y="175985"/>
                    </a:cubicBezTo>
                    <a:cubicBezTo>
                      <a:pt x="260627" y="180854"/>
                      <a:pt x="248008" y="186500"/>
                      <a:pt x="234704" y="190044"/>
                    </a:cubicBezTo>
                    <a:cubicBezTo>
                      <a:pt x="222862" y="193678"/>
                      <a:pt x="209992" y="193244"/>
                      <a:pt x="198836" y="199005"/>
                    </a:cubicBezTo>
                    <a:cubicBezTo>
                      <a:pt x="203340" y="205543"/>
                      <a:pt x="208323" y="213201"/>
                      <a:pt x="216942" y="214435"/>
                    </a:cubicBezTo>
                    <a:cubicBezTo>
                      <a:pt x="228372" y="216401"/>
                      <a:pt x="240053" y="216676"/>
                      <a:pt x="251620" y="217819"/>
                    </a:cubicBezTo>
                    <a:cubicBezTo>
                      <a:pt x="263347" y="218596"/>
                      <a:pt x="277223" y="217727"/>
                      <a:pt x="285568" y="227740"/>
                    </a:cubicBezTo>
                    <a:cubicBezTo>
                      <a:pt x="279303" y="246165"/>
                      <a:pt x="260696" y="254783"/>
                      <a:pt x="245471" y="264567"/>
                    </a:cubicBezTo>
                    <a:cubicBezTo>
                      <a:pt x="228463" y="272957"/>
                      <a:pt x="210884" y="280204"/>
                      <a:pt x="193761" y="288319"/>
                    </a:cubicBezTo>
                    <a:cubicBezTo>
                      <a:pt x="180274" y="294742"/>
                      <a:pt x="165209" y="299635"/>
                      <a:pt x="155288" y="311407"/>
                    </a:cubicBezTo>
                    <a:cubicBezTo>
                      <a:pt x="157437" y="314448"/>
                      <a:pt x="159654" y="317511"/>
                      <a:pt x="161872" y="320574"/>
                    </a:cubicBezTo>
                    <a:cubicBezTo>
                      <a:pt x="155745" y="325809"/>
                      <a:pt x="148133" y="329993"/>
                      <a:pt x="144315" y="337354"/>
                    </a:cubicBezTo>
                    <a:cubicBezTo>
                      <a:pt x="143881" y="345286"/>
                      <a:pt x="154351" y="346452"/>
                      <a:pt x="160317" y="346452"/>
                    </a:cubicBezTo>
                    <a:cubicBezTo>
                      <a:pt x="177691" y="345103"/>
                      <a:pt x="194904" y="342154"/>
                      <a:pt x="212324" y="340737"/>
                    </a:cubicBezTo>
                    <a:cubicBezTo>
                      <a:pt x="244831" y="334770"/>
                      <a:pt x="276355" y="353173"/>
                      <a:pt x="308862" y="346978"/>
                    </a:cubicBezTo>
                    <a:cubicBezTo>
                      <a:pt x="344500" y="342383"/>
                      <a:pt x="380231" y="338702"/>
                      <a:pt x="415983" y="334839"/>
                    </a:cubicBezTo>
                    <a:cubicBezTo>
                      <a:pt x="421356" y="333970"/>
                      <a:pt x="426705" y="335433"/>
                      <a:pt x="431894" y="337079"/>
                    </a:cubicBezTo>
                    <a:cubicBezTo>
                      <a:pt x="413012" y="347161"/>
                      <a:pt x="397193" y="361699"/>
                      <a:pt x="381030" y="375484"/>
                    </a:cubicBezTo>
                    <a:cubicBezTo>
                      <a:pt x="377693" y="373587"/>
                      <a:pt x="374447" y="371118"/>
                      <a:pt x="370515" y="371141"/>
                    </a:cubicBezTo>
                    <a:cubicBezTo>
                      <a:pt x="346558" y="369015"/>
                      <a:pt x="323629" y="377564"/>
                      <a:pt x="301158" y="384537"/>
                    </a:cubicBezTo>
                    <a:cubicBezTo>
                      <a:pt x="288745" y="388240"/>
                      <a:pt x="277178" y="394915"/>
                      <a:pt x="264147" y="396218"/>
                    </a:cubicBezTo>
                    <a:cubicBezTo>
                      <a:pt x="278481" y="384811"/>
                      <a:pt x="293248" y="373884"/>
                      <a:pt x="309090" y="364603"/>
                    </a:cubicBezTo>
                    <a:cubicBezTo>
                      <a:pt x="280996" y="374112"/>
                      <a:pt x="255232" y="389246"/>
                      <a:pt x="230315" y="405111"/>
                    </a:cubicBezTo>
                    <a:cubicBezTo>
                      <a:pt x="214450" y="414940"/>
                      <a:pt x="198379" y="424816"/>
                      <a:pt x="180617" y="430805"/>
                    </a:cubicBezTo>
                    <a:cubicBezTo>
                      <a:pt x="174216" y="427216"/>
                      <a:pt x="167061" y="429022"/>
                      <a:pt x="160340" y="430211"/>
                    </a:cubicBezTo>
                    <a:cubicBezTo>
                      <a:pt x="165415" y="417364"/>
                      <a:pt x="170833" y="402619"/>
                      <a:pt x="165415" y="389063"/>
                    </a:cubicBezTo>
                    <a:cubicBezTo>
                      <a:pt x="156477" y="383142"/>
                      <a:pt x="145253" y="382639"/>
                      <a:pt x="134897" y="382365"/>
                    </a:cubicBezTo>
                    <a:cubicBezTo>
                      <a:pt x="107717" y="382571"/>
                      <a:pt x="80810" y="388994"/>
                      <a:pt x="53584" y="386823"/>
                    </a:cubicBezTo>
                    <a:cubicBezTo>
                      <a:pt x="50544" y="382936"/>
                      <a:pt x="47869" y="378639"/>
                      <a:pt x="44006" y="375576"/>
                    </a:cubicBezTo>
                    <a:cubicBezTo>
                      <a:pt x="30495" y="367529"/>
                      <a:pt x="13762" y="374730"/>
                      <a:pt x="0" y="367963"/>
                    </a:cubicBezTo>
                    <a:cubicBezTo>
                      <a:pt x="12002" y="354361"/>
                      <a:pt x="28483" y="346155"/>
                      <a:pt x="44280" y="337788"/>
                    </a:cubicBezTo>
                    <a:cubicBezTo>
                      <a:pt x="75872" y="322952"/>
                      <a:pt x="108288" y="309876"/>
                      <a:pt x="141046" y="297783"/>
                    </a:cubicBezTo>
                    <a:cubicBezTo>
                      <a:pt x="160706" y="290673"/>
                      <a:pt x="177988" y="278626"/>
                      <a:pt x="195407" y="267310"/>
                    </a:cubicBezTo>
                    <a:cubicBezTo>
                      <a:pt x="204369" y="261230"/>
                      <a:pt x="214038" y="255012"/>
                      <a:pt x="219593" y="245365"/>
                    </a:cubicBezTo>
                    <a:cubicBezTo>
                      <a:pt x="220119" y="240313"/>
                      <a:pt x="214358" y="237615"/>
                      <a:pt x="210220" y="236930"/>
                    </a:cubicBezTo>
                    <a:cubicBezTo>
                      <a:pt x="194424" y="234781"/>
                      <a:pt x="178468" y="237592"/>
                      <a:pt x="162695" y="235901"/>
                    </a:cubicBezTo>
                    <a:cubicBezTo>
                      <a:pt x="155220" y="234987"/>
                      <a:pt x="151265" y="227854"/>
                      <a:pt x="146350" y="223099"/>
                    </a:cubicBezTo>
                    <a:cubicBezTo>
                      <a:pt x="136794" y="212149"/>
                      <a:pt x="119375" y="216150"/>
                      <a:pt x="109682" y="205451"/>
                    </a:cubicBezTo>
                    <a:cubicBezTo>
                      <a:pt x="135560" y="198913"/>
                      <a:pt x="163655" y="206663"/>
                      <a:pt x="188755" y="196582"/>
                    </a:cubicBezTo>
                    <a:cubicBezTo>
                      <a:pt x="200391" y="176556"/>
                      <a:pt x="219936" y="163252"/>
                      <a:pt x="238247" y="149856"/>
                    </a:cubicBezTo>
                    <a:cubicBezTo>
                      <a:pt x="248694" y="141718"/>
                      <a:pt x="262273" y="140369"/>
                      <a:pt x="274274" y="135500"/>
                    </a:cubicBezTo>
                    <a:cubicBezTo>
                      <a:pt x="294391" y="127362"/>
                      <a:pt x="314302" y="118583"/>
                      <a:pt x="333459" y="108342"/>
                    </a:cubicBezTo>
                    <a:cubicBezTo>
                      <a:pt x="352433" y="104593"/>
                      <a:pt x="371087" y="99358"/>
                      <a:pt x="389489" y="93232"/>
                    </a:cubicBezTo>
                    <a:cubicBezTo>
                      <a:pt x="403159" y="89460"/>
                      <a:pt x="411503" y="77138"/>
                      <a:pt x="421173" y="67697"/>
                    </a:cubicBezTo>
                    <a:cubicBezTo>
                      <a:pt x="430225" y="55993"/>
                      <a:pt x="441518" y="45911"/>
                      <a:pt x="448696" y="32836"/>
                    </a:cubicBezTo>
                    <a:cubicBezTo>
                      <a:pt x="478871" y="18960"/>
                      <a:pt x="510510" y="7735"/>
                      <a:pt x="543268" y="1906"/>
                    </a:cubicBezTo>
                    <a:close/>
                  </a:path>
                </a:pathLst>
              </a:custGeom>
              <a:solidFill>
                <a:srgbClr val="20A5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orma Livre: Forma 619">
                <a:extLst>
                  <a:ext uri="{FF2B5EF4-FFF2-40B4-BE49-F238E27FC236}">
                    <a16:creationId xmlns:a16="http://schemas.microsoft.com/office/drawing/2014/main" id="{6B8BA10D-9EAB-2E8E-F37D-B04905E56487}"/>
                  </a:ext>
                </a:extLst>
              </p:cNvPr>
              <p:cNvSpPr/>
              <p:nvPr/>
            </p:nvSpPr>
            <p:spPr>
              <a:xfrm>
                <a:off x="5927336" y="1834835"/>
                <a:ext cx="62920" cy="106550"/>
              </a:xfrm>
              <a:custGeom>
                <a:avLst/>
                <a:gdLst>
                  <a:gd name="connsiteX0" fmla="*/ 10891 w 62920"/>
                  <a:gd name="connsiteY0" fmla="*/ 43548 h 106550"/>
                  <a:gd name="connsiteX1" fmla="*/ 62920 w 62920"/>
                  <a:gd name="connsiteY1" fmla="*/ 0 h 106550"/>
                  <a:gd name="connsiteX2" fmla="*/ 41455 w 62920"/>
                  <a:gd name="connsiteY2" fmla="*/ 106550 h 106550"/>
                  <a:gd name="connsiteX3" fmla="*/ 28265 w 62920"/>
                  <a:gd name="connsiteY3" fmla="*/ 105385 h 106550"/>
                  <a:gd name="connsiteX4" fmla="*/ 24356 w 62920"/>
                  <a:gd name="connsiteY4" fmla="*/ 82616 h 106550"/>
                  <a:gd name="connsiteX5" fmla="*/ 22298 w 62920"/>
                  <a:gd name="connsiteY5" fmla="*/ 70180 h 106550"/>
                  <a:gd name="connsiteX6" fmla="*/ 604 w 62920"/>
                  <a:gd name="connsiteY6" fmla="*/ 64214 h 106550"/>
                  <a:gd name="connsiteX7" fmla="*/ 10891 w 62920"/>
                  <a:gd name="connsiteY7" fmla="*/ 43548 h 1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920" h="106550">
                    <a:moveTo>
                      <a:pt x="10891" y="43548"/>
                    </a:moveTo>
                    <a:cubicBezTo>
                      <a:pt x="27602" y="28392"/>
                      <a:pt x="41615" y="9167"/>
                      <a:pt x="62920" y="0"/>
                    </a:cubicBezTo>
                    <a:cubicBezTo>
                      <a:pt x="52130" y="34679"/>
                      <a:pt x="45433" y="70477"/>
                      <a:pt x="41455" y="106550"/>
                    </a:cubicBezTo>
                    <a:cubicBezTo>
                      <a:pt x="36974" y="106253"/>
                      <a:pt x="32540" y="106185"/>
                      <a:pt x="28265" y="105385"/>
                    </a:cubicBezTo>
                    <a:cubicBezTo>
                      <a:pt x="21246" y="99830"/>
                      <a:pt x="22961" y="90251"/>
                      <a:pt x="24356" y="82616"/>
                    </a:cubicBezTo>
                    <a:cubicBezTo>
                      <a:pt x="24401" y="78524"/>
                      <a:pt x="26779" y="72626"/>
                      <a:pt x="22298" y="70180"/>
                    </a:cubicBezTo>
                    <a:cubicBezTo>
                      <a:pt x="15737" y="66065"/>
                      <a:pt x="6365" y="69494"/>
                      <a:pt x="604" y="64214"/>
                    </a:cubicBezTo>
                    <a:cubicBezTo>
                      <a:pt x="-2231" y="55664"/>
                      <a:pt x="5542" y="48989"/>
                      <a:pt x="10891" y="43548"/>
                    </a:cubicBezTo>
                    <a:close/>
                  </a:path>
                </a:pathLst>
              </a:custGeom>
              <a:solidFill>
                <a:srgbClr val="20A5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05D119C1-ABD5-CAFC-D4E6-6DC9B160742D}"/>
                </a:ext>
              </a:extLst>
            </p:cNvPr>
            <p:cNvSpPr/>
            <p:nvPr/>
          </p:nvSpPr>
          <p:spPr>
            <a:xfrm>
              <a:off x="9572671" y="2671581"/>
              <a:ext cx="12567" cy="94514"/>
            </a:xfrm>
            <a:custGeom>
              <a:avLst/>
              <a:gdLst>
                <a:gd name="connsiteX0" fmla="*/ 16 w 120141"/>
                <a:gd name="connsiteY0" fmla="*/ 0 h 903564"/>
                <a:gd name="connsiteX1" fmla="*/ 36798 w 120141"/>
                <a:gd name="connsiteY1" fmla="*/ 32347 h 903564"/>
                <a:gd name="connsiteX2" fmla="*/ 31837 w 120141"/>
                <a:gd name="connsiteY2" fmla="*/ 60670 h 903564"/>
                <a:gd name="connsiteX3" fmla="*/ 37415 w 120141"/>
                <a:gd name="connsiteY3" fmla="*/ 86479 h 903564"/>
                <a:gd name="connsiteX4" fmla="*/ 56366 w 120141"/>
                <a:gd name="connsiteY4" fmla="*/ 150350 h 903564"/>
                <a:gd name="connsiteX5" fmla="*/ 75249 w 120141"/>
                <a:gd name="connsiteY5" fmla="*/ 216278 h 903564"/>
                <a:gd name="connsiteX6" fmla="*/ 71820 w 120141"/>
                <a:gd name="connsiteY6" fmla="*/ 234887 h 903564"/>
                <a:gd name="connsiteX7" fmla="*/ 80643 w 120141"/>
                <a:gd name="connsiteY7" fmla="*/ 288310 h 903564"/>
                <a:gd name="connsiteX8" fmla="*/ 96211 w 120141"/>
                <a:gd name="connsiteY8" fmla="*/ 391729 h 903564"/>
                <a:gd name="connsiteX9" fmla="*/ 104121 w 120141"/>
                <a:gd name="connsiteY9" fmla="*/ 443873 h 903564"/>
                <a:gd name="connsiteX10" fmla="*/ 116442 w 120141"/>
                <a:gd name="connsiteY10" fmla="*/ 535564 h 903564"/>
                <a:gd name="connsiteX11" fmla="*/ 117174 w 120141"/>
                <a:gd name="connsiteY11" fmla="*/ 566219 h 903564"/>
                <a:gd name="connsiteX12" fmla="*/ 119323 w 120141"/>
                <a:gd name="connsiteY12" fmla="*/ 645909 h 903564"/>
                <a:gd name="connsiteX13" fmla="*/ 114979 w 120141"/>
                <a:gd name="connsiteY13" fmla="*/ 701185 h 903564"/>
                <a:gd name="connsiteX14" fmla="*/ 105607 w 120141"/>
                <a:gd name="connsiteY14" fmla="*/ 762838 h 903564"/>
                <a:gd name="connsiteX15" fmla="*/ 93605 w 120141"/>
                <a:gd name="connsiteY15" fmla="*/ 808558 h 903564"/>
                <a:gd name="connsiteX16" fmla="*/ 83730 w 120141"/>
                <a:gd name="connsiteY16" fmla="*/ 844471 h 903564"/>
                <a:gd name="connsiteX17" fmla="*/ 64962 w 120141"/>
                <a:gd name="connsiteY17" fmla="*/ 903564 h 903564"/>
                <a:gd name="connsiteX18" fmla="*/ 46742 w 120141"/>
                <a:gd name="connsiteY18" fmla="*/ 899038 h 903564"/>
                <a:gd name="connsiteX19" fmla="*/ 66516 w 120141"/>
                <a:gd name="connsiteY19" fmla="*/ 857410 h 903564"/>
                <a:gd name="connsiteX20" fmla="*/ 80186 w 120141"/>
                <a:gd name="connsiteY20" fmla="*/ 799849 h 903564"/>
                <a:gd name="connsiteX21" fmla="*/ 89765 w 120141"/>
                <a:gd name="connsiteY21" fmla="*/ 722490 h 903564"/>
                <a:gd name="connsiteX22" fmla="*/ 91045 w 120141"/>
                <a:gd name="connsiteY22" fmla="*/ 618912 h 903564"/>
                <a:gd name="connsiteX23" fmla="*/ 95662 w 120141"/>
                <a:gd name="connsiteY23" fmla="*/ 541096 h 903564"/>
                <a:gd name="connsiteX24" fmla="*/ 87799 w 120141"/>
                <a:gd name="connsiteY24" fmla="*/ 491216 h 903564"/>
                <a:gd name="connsiteX25" fmla="*/ 79935 w 120141"/>
                <a:gd name="connsiteY25" fmla="*/ 424373 h 903564"/>
                <a:gd name="connsiteX26" fmla="*/ 59475 w 120141"/>
                <a:gd name="connsiteY26" fmla="*/ 268696 h 903564"/>
                <a:gd name="connsiteX27" fmla="*/ 46239 w 120141"/>
                <a:gd name="connsiteY27" fmla="*/ 194630 h 903564"/>
                <a:gd name="connsiteX28" fmla="*/ 34192 w 120141"/>
                <a:gd name="connsiteY28" fmla="*/ 133639 h 903564"/>
                <a:gd name="connsiteX29" fmla="*/ 24339 w 120141"/>
                <a:gd name="connsiteY29" fmla="*/ 95349 h 903564"/>
                <a:gd name="connsiteX30" fmla="*/ 19927 w 120141"/>
                <a:gd name="connsiteY30" fmla="*/ 72352 h 903564"/>
                <a:gd name="connsiteX31" fmla="*/ 6280 w 120141"/>
                <a:gd name="connsiteY31" fmla="*/ 29101 h 903564"/>
                <a:gd name="connsiteX32" fmla="*/ 16 w 120141"/>
                <a:gd name="connsiteY32" fmla="*/ 0 h 9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0141" h="903564">
                  <a:moveTo>
                    <a:pt x="16" y="0"/>
                  </a:moveTo>
                  <a:cubicBezTo>
                    <a:pt x="12978" y="9921"/>
                    <a:pt x="24751" y="21328"/>
                    <a:pt x="36798" y="32347"/>
                  </a:cubicBezTo>
                  <a:cubicBezTo>
                    <a:pt x="33278" y="41239"/>
                    <a:pt x="29094" y="50955"/>
                    <a:pt x="31837" y="60670"/>
                  </a:cubicBezTo>
                  <a:cubicBezTo>
                    <a:pt x="34101" y="69174"/>
                    <a:pt x="37484" y="77541"/>
                    <a:pt x="37415" y="86479"/>
                  </a:cubicBezTo>
                  <a:cubicBezTo>
                    <a:pt x="37712" y="109111"/>
                    <a:pt x="47314" y="130073"/>
                    <a:pt x="56366" y="150350"/>
                  </a:cubicBezTo>
                  <a:cubicBezTo>
                    <a:pt x="65899" y="171267"/>
                    <a:pt x="69693" y="194104"/>
                    <a:pt x="75249" y="216278"/>
                  </a:cubicBezTo>
                  <a:cubicBezTo>
                    <a:pt x="77260" y="222862"/>
                    <a:pt x="70105" y="228166"/>
                    <a:pt x="71820" y="234887"/>
                  </a:cubicBezTo>
                  <a:cubicBezTo>
                    <a:pt x="73945" y="252809"/>
                    <a:pt x="78289" y="270411"/>
                    <a:pt x="80643" y="288310"/>
                  </a:cubicBezTo>
                  <a:cubicBezTo>
                    <a:pt x="85033" y="322898"/>
                    <a:pt x="91182" y="357233"/>
                    <a:pt x="96211" y="391729"/>
                  </a:cubicBezTo>
                  <a:cubicBezTo>
                    <a:pt x="99297" y="409034"/>
                    <a:pt x="99686" y="426796"/>
                    <a:pt x="104121" y="443873"/>
                  </a:cubicBezTo>
                  <a:cubicBezTo>
                    <a:pt x="108670" y="474368"/>
                    <a:pt x="110819" y="505229"/>
                    <a:pt x="116442" y="535564"/>
                  </a:cubicBezTo>
                  <a:cubicBezTo>
                    <a:pt x="114362" y="545760"/>
                    <a:pt x="115871" y="556047"/>
                    <a:pt x="117174" y="566219"/>
                  </a:cubicBezTo>
                  <a:cubicBezTo>
                    <a:pt x="117745" y="592806"/>
                    <a:pt x="121860" y="619277"/>
                    <a:pt x="119323" y="645909"/>
                  </a:cubicBezTo>
                  <a:cubicBezTo>
                    <a:pt x="116899" y="664266"/>
                    <a:pt x="118134" y="682897"/>
                    <a:pt x="114979" y="701185"/>
                  </a:cubicBezTo>
                  <a:cubicBezTo>
                    <a:pt x="111070" y="721622"/>
                    <a:pt x="109424" y="742379"/>
                    <a:pt x="105607" y="762838"/>
                  </a:cubicBezTo>
                  <a:cubicBezTo>
                    <a:pt x="103572" y="778566"/>
                    <a:pt x="96897" y="793128"/>
                    <a:pt x="93605" y="808558"/>
                  </a:cubicBezTo>
                  <a:cubicBezTo>
                    <a:pt x="91022" y="820720"/>
                    <a:pt x="86358" y="832333"/>
                    <a:pt x="83730" y="844471"/>
                  </a:cubicBezTo>
                  <a:cubicBezTo>
                    <a:pt x="81238" y="865274"/>
                    <a:pt x="69945" y="883379"/>
                    <a:pt x="64962" y="903564"/>
                  </a:cubicBezTo>
                  <a:cubicBezTo>
                    <a:pt x="58812" y="902216"/>
                    <a:pt x="52754" y="900707"/>
                    <a:pt x="46742" y="899038"/>
                  </a:cubicBezTo>
                  <a:cubicBezTo>
                    <a:pt x="51908" y="884522"/>
                    <a:pt x="59864" y="871263"/>
                    <a:pt x="66516" y="857410"/>
                  </a:cubicBezTo>
                  <a:cubicBezTo>
                    <a:pt x="75500" y="839556"/>
                    <a:pt x="77054" y="819280"/>
                    <a:pt x="80186" y="799849"/>
                  </a:cubicBezTo>
                  <a:cubicBezTo>
                    <a:pt x="84347" y="774177"/>
                    <a:pt x="86679" y="748276"/>
                    <a:pt x="89765" y="722490"/>
                  </a:cubicBezTo>
                  <a:cubicBezTo>
                    <a:pt x="92256" y="687995"/>
                    <a:pt x="89970" y="653430"/>
                    <a:pt x="91045" y="618912"/>
                  </a:cubicBezTo>
                  <a:cubicBezTo>
                    <a:pt x="89833" y="592874"/>
                    <a:pt x="93742" y="566997"/>
                    <a:pt x="95662" y="541096"/>
                  </a:cubicBezTo>
                  <a:cubicBezTo>
                    <a:pt x="96714" y="524020"/>
                    <a:pt x="89925" y="507926"/>
                    <a:pt x="87799" y="491216"/>
                  </a:cubicBezTo>
                  <a:cubicBezTo>
                    <a:pt x="84804" y="468973"/>
                    <a:pt x="82587" y="446662"/>
                    <a:pt x="79935" y="424373"/>
                  </a:cubicBezTo>
                  <a:cubicBezTo>
                    <a:pt x="70494" y="372869"/>
                    <a:pt x="64801" y="320772"/>
                    <a:pt x="59475" y="268696"/>
                  </a:cubicBezTo>
                  <a:cubicBezTo>
                    <a:pt x="55818" y="243870"/>
                    <a:pt x="51291" y="219205"/>
                    <a:pt x="46239" y="194630"/>
                  </a:cubicBezTo>
                  <a:cubicBezTo>
                    <a:pt x="41919" y="174353"/>
                    <a:pt x="39747" y="153642"/>
                    <a:pt x="34192" y="133639"/>
                  </a:cubicBezTo>
                  <a:cubicBezTo>
                    <a:pt x="30854" y="120884"/>
                    <a:pt x="24796" y="108699"/>
                    <a:pt x="24339" y="95349"/>
                  </a:cubicBezTo>
                  <a:cubicBezTo>
                    <a:pt x="23996" y="87485"/>
                    <a:pt x="22876" y="79667"/>
                    <a:pt x="19927" y="72352"/>
                  </a:cubicBezTo>
                  <a:cubicBezTo>
                    <a:pt x="14509" y="58201"/>
                    <a:pt x="12086" y="43114"/>
                    <a:pt x="6280" y="29101"/>
                  </a:cubicBezTo>
                  <a:cubicBezTo>
                    <a:pt x="2462" y="19842"/>
                    <a:pt x="-235" y="10081"/>
                    <a:pt x="16" y="0"/>
                  </a:cubicBezTo>
                  <a:close/>
                </a:path>
              </a:pathLst>
            </a:custGeom>
            <a:solidFill>
              <a:srgbClr val="E2E6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BEE65CA5-49C0-D5AC-36D7-FD661E7D133D}"/>
                </a:ext>
              </a:extLst>
            </p:cNvPr>
            <p:cNvSpPr/>
            <p:nvPr/>
          </p:nvSpPr>
          <p:spPr>
            <a:xfrm>
              <a:off x="9776045" y="2671748"/>
              <a:ext cx="24538" cy="14577"/>
            </a:xfrm>
            <a:custGeom>
              <a:avLst/>
              <a:gdLst>
                <a:gd name="connsiteX0" fmla="*/ 108333 w 234589"/>
                <a:gd name="connsiteY0" fmla="*/ 38816 h 139354"/>
                <a:gd name="connsiteX1" fmla="*/ 123490 w 234589"/>
                <a:gd name="connsiteY1" fmla="*/ 0 h 139354"/>
                <a:gd name="connsiteX2" fmla="*/ 159243 w 234589"/>
                <a:gd name="connsiteY2" fmla="*/ 3909 h 139354"/>
                <a:gd name="connsiteX3" fmla="*/ 133662 w 234589"/>
                <a:gd name="connsiteY3" fmla="*/ 26060 h 139354"/>
                <a:gd name="connsiteX4" fmla="*/ 141961 w 234589"/>
                <a:gd name="connsiteY4" fmla="*/ 62339 h 139354"/>
                <a:gd name="connsiteX5" fmla="*/ 183383 w 234589"/>
                <a:gd name="connsiteY5" fmla="*/ 72741 h 139354"/>
                <a:gd name="connsiteX6" fmla="*/ 231023 w 234589"/>
                <a:gd name="connsiteY6" fmla="*/ 80513 h 139354"/>
                <a:gd name="connsiteX7" fmla="*/ 227297 w 234589"/>
                <a:gd name="connsiteY7" fmla="*/ 96515 h 139354"/>
                <a:gd name="connsiteX8" fmla="*/ 190310 w 234589"/>
                <a:gd name="connsiteY8" fmla="*/ 109797 h 139354"/>
                <a:gd name="connsiteX9" fmla="*/ 54498 w 234589"/>
                <a:gd name="connsiteY9" fmla="*/ 133365 h 139354"/>
                <a:gd name="connsiteX10" fmla="*/ 0 w 234589"/>
                <a:gd name="connsiteY10" fmla="*/ 139354 h 139354"/>
                <a:gd name="connsiteX11" fmla="*/ 65906 w 234589"/>
                <a:gd name="connsiteY11" fmla="*/ 124450 h 139354"/>
                <a:gd name="connsiteX12" fmla="*/ 143835 w 234589"/>
                <a:gd name="connsiteY12" fmla="*/ 104447 h 139354"/>
                <a:gd name="connsiteX13" fmla="*/ 156545 w 234589"/>
                <a:gd name="connsiteY13" fmla="*/ 94183 h 139354"/>
                <a:gd name="connsiteX14" fmla="*/ 127170 w 234589"/>
                <a:gd name="connsiteY14" fmla="*/ 79027 h 139354"/>
                <a:gd name="connsiteX15" fmla="*/ 108333 w 234589"/>
                <a:gd name="connsiteY15" fmla="*/ 38816 h 13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4589" h="139354">
                  <a:moveTo>
                    <a:pt x="108333" y="38816"/>
                  </a:moveTo>
                  <a:cubicBezTo>
                    <a:pt x="107762" y="24117"/>
                    <a:pt x="118712" y="13030"/>
                    <a:pt x="123490" y="0"/>
                  </a:cubicBezTo>
                  <a:cubicBezTo>
                    <a:pt x="135446" y="549"/>
                    <a:pt x="147287" y="2835"/>
                    <a:pt x="159243" y="3909"/>
                  </a:cubicBezTo>
                  <a:cubicBezTo>
                    <a:pt x="150190" y="10561"/>
                    <a:pt x="138440" y="15133"/>
                    <a:pt x="133662" y="26060"/>
                  </a:cubicBezTo>
                  <a:cubicBezTo>
                    <a:pt x="127170" y="37993"/>
                    <a:pt x="130439" y="54658"/>
                    <a:pt x="141961" y="62339"/>
                  </a:cubicBezTo>
                  <a:cubicBezTo>
                    <a:pt x="153756" y="71483"/>
                    <a:pt x="169233" y="71232"/>
                    <a:pt x="183383" y="72741"/>
                  </a:cubicBezTo>
                  <a:cubicBezTo>
                    <a:pt x="199316" y="74089"/>
                    <a:pt x="216370" y="73175"/>
                    <a:pt x="231023" y="80513"/>
                  </a:cubicBezTo>
                  <a:cubicBezTo>
                    <a:pt x="238567" y="84811"/>
                    <a:pt x="232601" y="93315"/>
                    <a:pt x="227297" y="96515"/>
                  </a:cubicBezTo>
                  <a:cubicBezTo>
                    <a:pt x="215958" y="103259"/>
                    <a:pt x="203020" y="106756"/>
                    <a:pt x="190310" y="109797"/>
                  </a:cubicBezTo>
                  <a:cubicBezTo>
                    <a:pt x="145253" y="118803"/>
                    <a:pt x="99670" y="124953"/>
                    <a:pt x="54498" y="133365"/>
                  </a:cubicBezTo>
                  <a:cubicBezTo>
                    <a:pt x="36462" y="136383"/>
                    <a:pt x="18242" y="138349"/>
                    <a:pt x="0" y="139354"/>
                  </a:cubicBezTo>
                  <a:cubicBezTo>
                    <a:pt x="21625" y="132931"/>
                    <a:pt x="44143" y="130348"/>
                    <a:pt x="65906" y="124450"/>
                  </a:cubicBezTo>
                  <a:cubicBezTo>
                    <a:pt x="91669" y="117020"/>
                    <a:pt x="118301" y="112814"/>
                    <a:pt x="143835" y="104447"/>
                  </a:cubicBezTo>
                  <a:cubicBezTo>
                    <a:pt x="149345" y="102939"/>
                    <a:pt x="153779" y="99212"/>
                    <a:pt x="156545" y="94183"/>
                  </a:cubicBezTo>
                  <a:cubicBezTo>
                    <a:pt x="146876" y="88857"/>
                    <a:pt x="135788" y="86114"/>
                    <a:pt x="127170" y="79027"/>
                  </a:cubicBezTo>
                  <a:cubicBezTo>
                    <a:pt x="115032" y="69563"/>
                    <a:pt x="106733" y="54498"/>
                    <a:pt x="108333" y="38816"/>
                  </a:cubicBezTo>
                  <a:close/>
                </a:path>
              </a:pathLst>
            </a:custGeom>
            <a:solidFill>
              <a:srgbClr val="D3EB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E4E75835-13C6-3ABE-7485-12EC37B4A341}"/>
                </a:ext>
              </a:extLst>
            </p:cNvPr>
            <p:cNvSpPr/>
            <p:nvPr/>
          </p:nvSpPr>
          <p:spPr>
            <a:xfrm>
              <a:off x="9774172" y="2672157"/>
              <a:ext cx="34256" cy="20411"/>
            </a:xfrm>
            <a:custGeom>
              <a:avLst/>
              <a:gdLst>
                <a:gd name="connsiteX0" fmla="*/ 177142 w 327488"/>
                <a:gd name="connsiteY0" fmla="*/ 0 h 195133"/>
                <a:gd name="connsiteX1" fmla="*/ 216485 w 327488"/>
                <a:gd name="connsiteY1" fmla="*/ 3040 h 195133"/>
                <a:gd name="connsiteX2" fmla="*/ 176251 w 327488"/>
                <a:gd name="connsiteY2" fmla="*/ 21488 h 195133"/>
                <a:gd name="connsiteX3" fmla="*/ 168593 w 327488"/>
                <a:gd name="connsiteY3" fmla="*/ 38245 h 195133"/>
                <a:gd name="connsiteX4" fmla="*/ 189098 w 327488"/>
                <a:gd name="connsiteY4" fmla="*/ 45651 h 195133"/>
                <a:gd name="connsiteX5" fmla="*/ 207318 w 327488"/>
                <a:gd name="connsiteY5" fmla="*/ 31935 h 195133"/>
                <a:gd name="connsiteX6" fmla="*/ 242408 w 327488"/>
                <a:gd name="connsiteY6" fmla="*/ 25420 h 195133"/>
                <a:gd name="connsiteX7" fmla="*/ 271554 w 327488"/>
                <a:gd name="connsiteY7" fmla="*/ 31158 h 195133"/>
                <a:gd name="connsiteX8" fmla="*/ 272697 w 327488"/>
                <a:gd name="connsiteY8" fmla="*/ 59642 h 195133"/>
                <a:gd name="connsiteX9" fmla="*/ 320795 w 327488"/>
                <a:gd name="connsiteY9" fmla="*/ 68900 h 195133"/>
                <a:gd name="connsiteX10" fmla="*/ 326349 w 327488"/>
                <a:gd name="connsiteY10" fmla="*/ 84536 h 195133"/>
                <a:gd name="connsiteX11" fmla="*/ 296197 w 327488"/>
                <a:gd name="connsiteY11" fmla="*/ 114026 h 195133"/>
                <a:gd name="connsiteX12" fmla="*/ 266388 w 327488"/>
                <a:gd name="connsiteY12" fmla="*/ 127513 h 195133"/>
                <a:gd name="connsiteX13" fmla="*/ 264193 w 327488"/>
                <a:gd name="connsiteY13" fmla="*/ 140886 h 195133"/>
                <a:gd name="connsiteX14" fmla="*/ 249517 w 327488"/>
                <a:gd name="connsiteY14" fmla="*/ 145047 h 195133"/>
                <a:gd name="connsiteX15" fmla="*/ 231069 w 327488"/>
                <a:gd name="connsiteY15" fmla="*/ 158580 h 195133"/>
                <a:gd name="connsiteX16" fmla="*/ 185692 w 327488"/>
                <a:gd name="connsiteY16" fmla="*/ 172547 h 195133"/>
                <a:gd name="connsiteX17" fmla="*/ 91212 w 327488"/>
                <a:gd name="connsiteY17" fmla="*/ 195133 h 195133"/>
                <a:gd name="connsiteX18" fmla="*/ 167907 w 327488"/>
                <a:gd name="connsiteY18" fmla="*/ 166078 h 195133"/>
                <a:gd name="connsiteX19" fmla="*/ 198174 w 327488"/>
                <a:gd name="connsiteY19" fmla="*/ 153002 h 195133"/>
                <a:gd name="connsiteX20" fmla="*/ 201305 w 327488"/>
                <a:gd name="connsiteY20" fmla="*/ 143104 h 195133"/>
                <a:gd name="connsiteX21" fmla="*/ 148842 w 327488"/>
                <a:gd name="connsiteY21" fmla="*/ 138303 h 195133"/>
                <a:gd name="connsiteX22" fmla="*/ 109888 w 327488"/>
                <a:gd name="connsiteY22" fmla="*/ 140063 h 195133"/>
                <a:gd name="connsiteX23" fmla="*/ 15591 w 327488"/>
                <a:gd name="connsiteY23" fmla="*/ 141115 h 195133"/>
                <a:gd name="connsiteX24" fmla="*/ 0 w 327488"/>
                <a:gd name="connsiteY24" fmla="*/ 137274 h 195133"/>
                <a:gd name="connsiteX25" fmla="*/ 17900 w 327488"/>
                <a:gd name="connsiteY25" fmla="*/ 135446 h 195133"/>
                <a:gd name="connsiteX26" fmla="*/ 72398 w 327488"/>
                <a:gd name="connsiteY26" fmla="*/ 129456 h 195133"/>
                <a:gd name="connsiteX27" fmla="*/ 208209 w 327488"/>
                <a:gd name="connsiteY27" fmla="*/ 105888 h 195133"/>
                <a:gd name="connsiteX28" fmla="*/ 245196 w 327488"/>
                <a:gd name="connsiteY28" fmla="*/ 92606 h 195133"/>
                <a:gd name="connsiteX29" fmla="*/ 248923 w 327488"/>
                <a:gd name="connsiteY29" fmla="*/ 76604 h 195133"/>
                <a:gd name="connsiteX30" fmla="*/ 201282 w 327488"/>
                <a:gd name="connsiteY30" fmla="*/ 68832 h 195133"/>
                <a:gd name="connsiteX31" fmla="*/ 159860 w 327488"/>
                <a:gd name="connsiteY31" fmla="*/ 58430 h 195133"/>
                <a:gd name="connsiteX32" fmla="*/ 151562 w 327488"/>
                <a:gd name="connsiteY32" fmla="*/ 22151 h 195133"/>
                <a:gd name="connsiteX33" fmla="*/ 177142 w 327488"/>
                <a:gd name="connsiteY33" fmla="*/ 0 h 19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7488" h="195133">
                  <a:moveTo>
                    <a:pt x="177142" y="0"/>
                  </a:moveTo>
                  <a:cubicBezTo>
                    <a:pt x="190241" y="1006"/>
                    <a:pt x="203317" y="2286"/>
                    <a:pt x="216485" y="3040"/>
                  </a:cubicBezTo>
                  <a:cubicBezTo>
                    <a:pt x="204643" y="12230"/>
                    <a:pt x="189692" y="15476"/>
                    <a:pt x="176251" y="21488"/>
                  </a:cubicBezTo>
                  <a:cubicBezTo>
                    <a:pt x="170238" y="24186"/>
                    <a:pt x="165347" y="31798"/>
                    <a:pt x="168593" y="38245"/>
                  </a:cubicBezTo>
                  <a:cubicBezTo>
                    <a:pt x="171656" y="46177"/>
                    <a:pt x="181760" y="47869"/>
                    <a:pt x="189098" y="45651"/>
                  </a:cubicBezTo>
                  <a:cubicBezTo>
                    <a:pt x="197031" y="43754"/>
                    <a:pt x="199111" y="33239"/>
                    <a:pt x="207318" y="31935"/>
                  </a:cubicBezTo>
                  <a:cubicBezTo>
                    <a:pt x="219022" y="29855"/>
                    <a:pt x="230817" y="28209"/>
                    <a:pt x="242408" y="25420"/>
                  </a:cubicBezTo>
                  <a:cubicBezTo>
                    <a:pt x="252169" y="23020"/>
                    <a:pt x="264239" y="23500"/>
                    <a:pt x="271554" y="31158"/>
                  </a:cubicBezTo>
                  <a:cubicBezTo>
                    <a:pt x="273223" y="40439"/>
                    <a:pt x="265725" y="51435"/>
                    <a:pt x="272697" y="59642"/>
                  </a:cubicBezTo>
                  <a:cubicBezTo>
                    <a:pt x="286756" y="69860"/>
                    <a:pt x="306347" y="59322"/>
                    <a:pt x="320795" y="68900"/>
                  </a:cubicBezTo>
                  <a:cubicBezTo>
                    <a:pt x="325938" y="72123"/>
                    <a:pt x="329390" y="78661"/>
                    <a:pt x="326349" y="84536"/>
                  </a:cubicBezTo>
                  <a:cubicBezTo>
                    <a:pt x="319743" y="97338"/>
                    <a:pt x="308724" y="107191"/>
                    <a:pt x="296197" y="114026"/>
                  </a:cubicBezTo>
                  <a:cubicBezTo>
                    <a:pt x="287579" y="121135"/>
                    <a:pt x="277429" y="125822"/>
                    <a:pt x="266388" y="127513"/>
                  </a:cubicBezTo>
                  <a:cubicBezTo>
                    <a:pt x="265611" y="131948"/>
                    <a:pt x="264879" y="136428"/>
                    <a:pt x="264193" y="140886"/>
                  </a:cubicBezTo>
                  <a:cubicBezTo>
                    <a:pt x="259233" y="142098"/>
                    <a:pt x="253975" y="142578"/>
                    <a:pt x="249517" y="145047"/>
                  </a:cubicBezTo>
                  <a:cubicBezTo>
                    <a:pt x="243367" y="149573"/>
                    <a:pt x="238338" y="155745"/>
                    <a:pt x="231069" y="158580"/>
                  </a:cubicBezTo>
                  <a:cubicBezTo>
                    <a:pt x="216462" y="164729"/>
                    <a:pt x="200940" y="168410"/>
                    <a:pt x="185692" y="172547"/>
                  </a:cubicBezTo>
                  <a:cubicBezTo>
                    <a:pt x="154077" y="179634"/>
                    <a:pt x="123581" y="191795"/>
                    <a:pt x="91212" y="195133"/>
                  </a:cubicBezTo>
                  <a:cubicBezTo>
                    <a:pt x="114414" y="180045"/>
                    <a:pt x="142190" y="175222"/>
                    <a:pt x="167907" y="166078"/>
                  </a:cubicBezTo>
                  <a:cubicBezTo>
                    <a:pt x="178216" y="162443"/>
                    <a:pt x="189533" y="160134"/>
                    <a:pt x="198174" y="153002"/>
                  </a:cubicBezTo>
                  <a:cubicBezTo>
                    <a:pt x="201374" y="150762"/>
                    <a:pt x="200414" y="146396"/>
                    <a:pt x="201305" y="143104"/>
                  </a:cubicBezTo>
                  <a:cubicBezTo>
                    <a:pt x="184617" y="136200"/>
                    <a:pt x="166352" y="138760"/>
                    <a:pt x="148842" y="138303"/>
                  </a:cubicBezTo>
                  <a:cubicBezTo>
                    <a:pt x="135812" y="138006"/>
                    <a:pt x="122827" y="139057"/>
                    <a:pt x="109888" y="140063"/>
                  </a:cubicBezTo>
                  <a:cubicBezTo>
                    <a:pt x="78456" y="141275"/>
                    <a:pt x="47000" y="140543"/>
                    <a:pt x="15591" y="141115"/>
                  </a:cubicBezTo>
                  <a:cubicBezTo>
                    <a:pt x="10218" y="140360"/>
                    <a:pt x="5030" y="139057"/>
                    <a:pt x="0" y="137274"/>
                  </a:cubicBezTo>
                  <a:cubicBezTo>
                    <a:pt x="5921" y="136566"/>
                    <a:pt x="11888" y="136040"/>
                    <a:pt x="17900" y="135446"/>
                  </a:cubicBezTo>
                  <a:cubicBezTo>
                    <a:pt x="36142" y="134440"/>
                    <a:pt x="54361" y="132474"/>
                    <a:pt x="72398" y="129456"/>
                  </a:cubicBezTo>
                  <a:cubicBezTo>
                    <a:pt x="117569" y="121044"/>
                    <a:pt x="163152" y="114894"/>
                    <a:pt x="208209" y="105888"/>
                  </a:cubicBezTo>
                  <a:cubicBezTo>
                    <a:pt x="220919" y="102847"/>
                    <a:pt x="233858" y="99350"/>
                    <a:pt x="245196" y="92606"/>
                  </a:cubicBezTo>
                  <a:cubicBezTo>
                    <a:pt x="250500" y="89406"/>
                    <a:pt x="256467" y="80902"/>
                    <a:pt x="248923" y="76604"/>
                  </a:cubicBezTo>
                  <a:cubicBezTo>
                    <a:pt x="234269" y="69266"/>
                    <a:pt x="217216" y="70180"/>
                    <a:pt x="201282" y="68832"/>
                  </a:cubicBezTo>
                  <a:cubicBezTo>
                    <a:pt x="187132" y="67323"/>
                    <a:pt x="171656" y="67574"/>
                    <a:pt x="159860" y="58430"/>
                  </a:cubicBezTo>
                  <a:cubicBezTo>
                    <a:pt x="148339" y="50749"/>
                    <a:pt x="145069" y="34084"/>
                    <a:pt x="151562" y="22151"/>
                  </a:cubicBezTo>
                  <a:cubicBezTo>
                    <a:pt x="156340" y="11224"/>
                    <a:pt x="168090" y="6652"/>
                    <a:pt x="177142" y="0"/>
                  </a:cubicBezTo>
                  <a:close/>
                </a:path>
              </a:pathLst>
            </a:custGeom>
            <a:solidFill>
              <a:srgbClr val="B3D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E59FE3A-331F-CDF2-E432-9B087E2E130C}"/>
                </a:ext>
              </a:extLst>
            </p:cNvPr>
            <p:cNvSpPr/>
            <p:nvPr/>
          </p:nvSpPr>
          <p:spPr>
            <a:xfrm>
              <a:off x="9783398" y="2672475"/>
              <a:ext cx="31657" cy="20278"/>
            </a:xfrm>
            <a:custGeom>
              <a:avLst/>
              <a:gdLst>
                <a:gd name="connsiteX0" fmla="*/ 128291 w 302643"/>
                <a:gd name="connsiteY0" fmla="*/ 0 h 193856"/>
                <a:gd name="connsiteX1" fmla="*/ 196162 w 302643"/>
                <a:gd name="connsiteY1" fmla="*/ 229 h 193856"/>
                <a:gd name="connsiteX2" fmla="*/ 175908 w 302643"/>
                <a:gd name="connsiteY2" fmla="*/ 2400 h 193856"/>
                <a:gd name="connsiteX3" fmla="*/ 162603 w 302643"/>
                <a:gd name="connsiteY3" fmla="*/ 2880 h 193856"/>
                <a:gd name="connsiteX4" fmla="*/ 167907 w 302643"/>
                <a:gd name="connsiteY4" fmla="*/ 9121 h 193856"/>
                <a:gd name="connsiteX5" fmla="*/ 199819 w 302643"/>
                <a:gd name="connsiteY5" fmla="*/ 18631 h 193856"/>
                <a:gd name="connsiteX6" fmla="*/ 222039 w 302643"/>
                <a:gd name="connsiteY6" fmla="*/ 28552 h 193856"/>
                <a:gd name="connsiteX7" fmla="*/ 263987 w 302643"/>
                <a:gd name="connsiteY7" fmla="*/ 32507 h 193856"/>
                <a:gd name="connsiteX8" fmla="*/ 276812 w 302643"/>
                <a:gd name="connsiteY8" fmla="*/ 39639 h 193856"/>
                <a:gd name="connsiteX9" fmla="*/ 269405 w 302643"/>
                <a:gd name="connsiteY9" fmla="*/ 73884 h 193856"/>
                <a:gd name="connsiteX10" fmla="*/ 231503 w 302643"/>
                <a:gd name="connsiteY10" fmla="*/ 109294 h 193856"/>
                <a:gd name="connsiteX11" fmla="*/ 235778 w 302643"/>
                <a:gd name="connsiteY11" fmla="*/ 119581 h 193856"/>
                <a:gd name="connsiteX12" fmla="*/ 302643 w 302643"/>
                <a:gd name="connsiteY12" fmla="*/ 135834 h 193856"/>
                <a:gd name="connsiteX13" fmla="*/ 296174 w 302643"/>
                <a:gd name="connsiteY13" fmla="*/ 146830 h 193856"/>
                <a:gd name="connsiteX14" fmla="*/ 254546 w 302643"/>
                <a:gd name="connsiteY14" fmla="*/ 164066 h 193856"/>
                <a:gd name="connsiteX15" fmla="*/ 209100 w 302643"/>
                <a:gd name="connsiteY15" fmla="*/ 160454 h 193856"/>
                <a:gd name="connsiteX16" fmla="*/ 92994 w 302643"/>
                <a:gd name="connsiteY16" fmla="*/ 176776 h 193856"/>
                <a:gd name="connsiteX17" fmla="*/ 21603 w 302643"/>
                <a:gd name="connsiteY17" fmla="*/ 192458 h 193856"/>
                <a:gd name="connsiteX18" fmla="*/ 0 w 302643"/>
                <a:gd name="connsiteY18" fmla="*/ 193761 h 193856"/>
                <a:gd name="connsiteX19" fmla="*/ 3018 w 302643"/>
                <a:gd name="connsiteY19" fmla="*/ 192093 h 193856"/>
                <a:gd name="connsiteX20" fmla="*/ 97498 w 302643"/>
                <a:gd name="connsiteY20" fmla="*/ 169507 h 193856"/>
                <a:gd name="connsiteX21" fmla="*/ 142875 w 302643"/>
                <a:gd name="connsiteY21" fmla="*/ 155539 h 193856"/>
                <a:gd name="connsiteX22" fmla="*/ 161323 w 302643"/>
                <a:gd name="connsiteY22" fmla="*/ 142006 h 193856"/>
                <a:gd name="connsiteX23" fmla="*/ 175999 w 302643"/>
                <a:gd name="connsiteY23" fmla="*/ 137846 h 193856"/>
                <a:gd name="connsiteX24" fmla="*/ 178194 w 302643"/>
                <a:gd name="connsiteY24" fmla="*/ 124473 h 193856"/>
                <a:gd name="connsiteX25" fmla="*/ 208003 w 302643"/>
                <a:gd name="connsiteY25" fmla="*/ 110985 h 193856"/>
                <a:gd name="connsiteX26" fmla="*/ 238155 w 302643"/>
                <a:gd name="connsiteY26" fmla="*/ 81496 h 193856"/>
                <a:gd name="connsiteX27" fmla="*/ 232601 w 302643"/>
                <a:gd name="connsiteY27" fmla="*/ 65860 h 193856"/>
                <a:gd name="connsiteX28" fmla="*/ 184503 w 302643"/>
                <a:gd name="connsiteY28" fmla="*/ 56601 h 193856"/>
                <a:gd name="connsiteX29" fmla="*/ 183360 w 302643"/>
                <a:gd name="connsiteY29" fmla="*/ 28118 h 193856"/>
                <a:gd name="connsiteX30" fmla="*/ 154213 w 302643"/>
                <a:gd name="connsiteY30" fmla="*/ 22380 h 193856"/>
                <a:gd name="connsiteX31" fmla="*/ 119124 w 302643"/>
                <a:gd name="connsiteY31" fmla="*/ 28895 h 193856"/>
                <a:gd name="connsiteX32" fmla="*/ 100904 w 302643"/>
                <a:gd name="connsiteY32" fmla="*/ 42611 h 193856"/>
                <a:gd name="connsiteX33" fmla="*/ 80398 w 302643"/>
                <a:gd name="connsiteY33" fmla="*/ 35204 h 193856"/>
                <a:gd name="connsiteX34" fmla="*/ 88057 w 302643"/>
                <a:gd name="connsiteY34" fmla="*/ 18448 h 193856"/>
                <a:gd name="connsiteX35" fmla="*/ 128291 w 302643"/>
                <a:gd name="connsiteY35" fmla="*/ 0 h 19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2643" h="193856">
                  <a:moveTo>
                    <a:pt x="128291" y="0"/>
                  </a:moveTo>
                  <a:cubicBezTo>
                    <a:pt x="150899" y="823"/>
                    <a:pt x="173530" y="1120"/>
                    <a:pt x="196162" y="229"/>
                  </a:cubicBezTo>
                  <a:cubicBezTo>
                    <a:pt x="189395" y="1074"/>
                    <a:pt x="182651" y="1966"/>
                    <a:pt x="175908" y="2400"/>
                  </a:cubicBezTo>
                  <a:cubicBezTo>
                    <a:pt x="171427" y="2377"/>
                    <a:pt x="166970" y="2560"/>
                    <a:pt x="162603" y="2880"/>
                  </a:cubicBezTo>
                  <a:cubicBezTo>
                    <a:pt x="164204" y="4961"/>
                    <a:pt x="165255" y="7932"/>
                    <a:pt x="167907" y="9121"/>
                  </a:cubicBezTo>
                  <a:cubicBezTo>
                    <a:pt x="177942" y="14059"/>
                    <a:pt x="189601" y="14013"/>
                    <a:pt x="199819" y="18631"/>
                  </a:cubicBezTo>
                  <a:cubicBezTo>
                    <a:pt x="207203" y="21900"/>
                    <a:pt x="213833" y="27203"/>
                    <a:pt x="222039" y="28552"/>
                  </a:cubicBezTo>
                  <a:cubicBezTo>
                    <a:pt x="235892" y="30701"/>
                    <a:pt x="249951" y="31684"/>
                    <a:pt x="263987" y="32507"/>
                  </a:cubicBezTo>
                  <a:cubicBezTo>
                    <a:pt x="268993" y="32621"/>
                    <a:pt x="274389" y="34976"/>
                    <a:pt x="276812" y="39639"/>
                  </a:cubicBezTo>
                  <a:cubicBezTo>
                    <a:pt x="279829" y="51366"/>
                    <a:pt x="276812" y="64351"/>
                    <a:pt x="269405" y="73884"/>
                  </a:cubicBezTo>
                  <a:cubicBezTo>
                    <a:pt x="259141" y="88125"/>
                    <a:pt x="242385" y="95738"/>
                    <a:pt x="231503" y="109294"/>
                  </a:cubicBezTo>
                  <a:cubicBezTo>
                    <a:pt x="227549" y="113180"/>
                    <a:pt x="231183" y="118552"/>
                    <a:pt x="235778" y="119581"/>
                  </a:cubicBezTo>
                  <a:cubicBezTo>
                    <a:pt x="257632" y="126599"/>
                    <a:pt x="280812" y="128519"/>
                    <a:pt x="302643" y="135834"/>
                  </a:cubicBezTo>
                  <a:cubicBezTo>
                    <a:pt x="302484" y="140543"/>
                    <a:pt x="300632" y="144727"/>
                    <a:pt x="296174" y="146830"/>
                  </a:cubicBezTo>
                  <a:cubicBezTo>
                    <a:pt x="284584" y="157300"/>
                    <a:pt x="268719" y="159037"/>
                    <a:pt x="254546" y="164066"/>
                  </a:cubicBezTo>
                  <a:cubicBezTo>
                    <a:pt x="239298" y="169415"/>
                    <a:pt x="224531" y="158077"/>
                    <a:pt x="209100" y="160454"/>
                  </a:cubicBezTo>
                  <a:cubicBezTo>
                    <a:pt x="170330" y="165346"/>
                    <a:pt x="131034" y="167358"/>
                    <a:pt x="92994" y="176776"/>
                  </a:cubicBezTo>
                  <a:cubicBezTo>
                    <a:pt x="69243" y="182263"/>
                    <a:pt x="45606" y="188184"/>
                    <a:pt x="21603" y="192458"/>
                  </a:cubicBezTo>
                  <a:cubicBezTo>
                    <a:pt x="14471" y="193899"/>
                    <a:pt x="7178" y="193990"/>
                    <a:pt x="0" y="193761"/>
                  </a:cubicBezTo>
                  <a:cubicBezTo>
                    <a:pt x="755" y="193350"/>
                    <a:pt x="2263" y="192504"/>
                    <a:pt x="3018" y="192093"/>
                  </a:cubicBezTo>
                  <a:cubicBezTo>
                    <a:pt x="35387" y="188755"/>
                    <a:pt x="65883" y="176594"/>
                    <a:pt x="97498" y="169507"/>
                  </a:cubicBezTo>
                  <a:cubicBezTo>
                    <a:pt x="112746" y="165369"/>
                    <a:pt x="128268" y="161689"/>
                    <a:pt x="142875" y="155539"/>
                  </a:cubicBezTo>
                  <a:cubicBezTo>
                    <a:pt x="150144" y="152705"/>
                    <a:pt x="155173" y="146533"/>
                    <a:pt x="161323" y="142006"/>
                  </a:cubicBezTo>
                  <a:cubicBezTo>
                    <a:pt x="165781" y="139537"/>
                    <a:pt x="171039" y="139057"/>
                    <a:pt x="175999" y="137846"/>
                  </a:cubicBezTo>
                  <a:cubicBezTo>
                    <a:pt x="176685" y="133388"/>
                    <a:pt x="177417" y="128908"/>
                    <a:pt x="178194" y="124473"/>
                  </a:cubicBezTo>
                  <a:cubicBezTo>
                    <a:pt x="189235" y="122781"/>
                    <a:pt x="199385" y="118095"/>
                    <a:pt x="208003" y="110985"/>
                  </a:cubicBezTo>
                  <a:cubicBezTo>
                    <a:pt x="220530" y="104150"/>
                    <a:pt x="231549" y="94298"/>
                    <a:pt x="238155" y="81496"/>
                  </a:cubicBezTo>
                  <a:cubicBezTo>
                    <a:pt x="241196" y="75621"/>
                    <a:pt x="237744" y="69083"/>
                    <a:pt x="232601" y="65860"/>
                  </a:cubicBezTo>
                  <a:cubicBezTo>
                    <a:pt x="218153" y="56281"/>
                    <a:pt x="198562" y="66820"/>
                    <a:pt x="184503" y="56601"/>
                  </a:cubicBezTo>
                  <a:cubicBezTo>
                    <a:pt x="177531" y="48395"/>
                    <a:pt x="185029" y="37399"/>
                    <a:pt x="183360" y="28118"/>
                  </a:cubicBezTo>
                  <a:cubicBezTo>
                    <a:pt x="176045" y="20460"/>
                    <a:pt x="163975" y="19980"/>
                    <a:pt x="154213" y="22380"/>
                  </a:cubicBezTo>
                  <a:cubicBezTo>
                    <a:pt x="142623" y="25169"/>
                    <a:pt x="130828" y="26815"/>
                    <a:pt x="119124" y="28895"/>
                  </a:cubicBezTo>
                  <a:cubicBezTo>
                    <a:pt x="110917" y="30198"/>
                    <a:pt x="108837" y="40714"/>
                    <a:pt x="100904" y="42611"/>
                  </a:cubicBezTo>
                  <a:cubicBezTo>
                    <a:pt x="93566" y="44828"/>
                    <a:pt x="83462" y="43137"/>
                    <a:pt x="80398" y="35204"/>
                  </a:cubicBezTo>
                  <a:cubicBezTo>
                    <a:pt x="77153" y="28758"/>
                    <a:pt x="82044" y="21146"/>
                    <a:pt x="88057" y="18448"/>
                  </a:cubicBezTo>
                  <a:cubicBezTo>
                    <a:pt x="101498" y="12436"/>
                    <a:pt x="116449" y="9190"/>
                    <a:pt x="128291" y="0"/>
                  </a:cubicBezTo>
                  <a:close/>
                </a:path>
              </a:pathLst>
            </a:custGeom>
            <a:solidFill>
              <a:srgbClr val="9AD5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A2A5A79A-B34B-8CBB-29F7-BC1274A250FF}"/>
                </a:ext>
              </a:extLst>
            </p:cNvPr>
            <p:cNvSpPr/>
            <p:nvPr/>
          </p:nvSpPr>
          <p:spPr>
            <a:xfrm>
              <a:off x="9781662" y="2672726"/>
              <a:ext cx="36827" cy="20825"/>
            </a:xfrm>
            <a:custGeom>
              <a:avLst/>
              <a:gdLst>
                <a:gd name="connsiteX0" fmla="*/ 179199 w 352066"/>
                <a:gd name="connsiteY0" fmla="*/ 482 h 199089"/>
                <a:gd name="connsiteX1" fmla="*/ 192504 w 352066"/>
                <a:gd name="connsiteY1" fmla="*/ 2 h 199089"/>
                <a:gd name="connsiteX2" fmla="*/ 211889 w 352066"/>
                <a:gd name="connsiteY2" fmla="*/ 3842 h 199089"/>
                <a:gd name="connsiteX3" fmla="*/ 262227 w 352066"/>
                <a:gd name="connsiteY3" fmla="*/ 15432 h 199089"/>
                <a:gd name="connsiteX4" fmla="*/ 294139 w 352066"/>
                <a:gd name="connsiteY4" fmla="*/ 12712 h 199089"/>
                <a:gd name="connsiteX5" fmla="*/ 316497 w 352066"/>
                <a:gd name="connsiteY5" fmla="*/ 21193 h 199089"/>
                <a:gd name="connsiteX6" fmla="*/ 314942 w 352066"/>
                <a:gd name="connsiteY6" fmla="*/ 43139 h 199089"/>
                <a:gd name="connsiteX7" fmla="*/ 297340 w 352066"/>
                <a:gd name="connsiteY7" fmla="*/ 75897 h 199089"/>
                <a:gd name="connsiteX8" fmla="*/ 257609 w 352066"/>
                <a:gd name="connsiteY8" fmla="*/ 108907 h 199089"/>
                <a:gd name="connsiteX9" fmla="*/ 319766 w 352066"/>
                <a:gd name="connsiteY9" fmla="*/ 116176 h 199089"/>
                <a:gd name="connsiteX10" fmla="*/ 352067 w 352066"/>
                <a:gd name="connsiteY10" fmla="*/ 133001 h 199089"/>
                <a:gd name="connsiteX11" fmla="*/ 338442 w 352066"/>
                <a:gd name="connsiteY11" fmla="*/ 144637 h 199089"/>
                <a:gd name="connsiteX12" fmla="*/ 300997 w 352066"/>
                <a:gd name="connsiteY12" fmla="*/ 164480 h 199089"/>
                <a:gd name="connsiteX13" fmla="*/ 268399 w 352066"/>
                <a:gd name="connsiteY13" fmla="*/ 170698 h 199089"/>
                <a:gd name="connsiteX14" fmla="*/ 198379 w 352066"/>
                <a:gd name="connsiteY14" fmla="*/ 178836 h 199089"/>
                <a:gd name="connsiteX15" fmla="*/ 152774 w 352066"/>
                <a:gd name="connsiteY15" fmla="*/ 177876 h 199089"/>
                <a:gd name="connsiteX16" fmla="*/ 16185 w 352066"/>
                <a:gd name="connsiteY16" fmla="*/ 194861 h 199089"/>
                <a:gd name="connsiteX17" fmla="*/ 17922 w 352066"/>
                <a:gd name="connsiteY17" fmla="*/ 199090 h 199089"/>
                <a:gd name="connsiteX18" fmla="*/ 14562 w 352066"/>
                <a:gd name="connsiteY18" fmla="*/ 198541 h 199089"/>
                <a:gd name="connsiteX19" fmla="*/ 0 w 352066"/>
                <a:gd name="connsiteY19" fmla="*/ 194358 h 199089"/>
                <a:gd name="connsiteX20" fmla="*/ 846 w 352066"/>
                <a:gd name="connsiteY20" fmla="*/ 192849 h 199089"/>
                <a:gd name="connsiteX21" fmla="*/ 16596 w 352066"/>
                <a:gd name="connsiteY21" fmla="*/ 191363 h 199089"/>
                <a:gd name="connsiteX22" fmla="*/ 38199 w 352066"/>
                <a:gd name="connsiteY22" fmla="*/ 190060 h 199089"/>
                <a:gd name="connsiteX23" fmla="*/ 109591 w 352066"/>
                <a:gd name="connsiteY23" fmla="*/ 174378 h 199089"/>
                <a:gd name="connsiteX24" fmla="*/ 225697 w 352066"/>
                <a:gd name="connsiteY24" fmla="*/ 158056 h 199089"/>
                <a:gd name="connsiteX25" fmla="*/ 271143 w 352066"/>
                <a:gd name="connsiteY25" fmla="*/ 161668 h 199089"/>
                <a:gd name="connsiteX26" fmla="*/ 312771 w 352066"/>
                <a:gd name="connsiteY26" fmla="*/ 144431 h 199089"/>
                <a:gd name="connsiteX27" fmla="*/ 319240 w 352066"/>
                <a:gd name="connsiteY27" fmla="*/ 133436 h 199089"/>
                <a:gd name="connsiteX28" fmla="*/ 252374 w 352066"/>
                <a:gd name="connsiteY28" fmla="*/ 117182 h 199089"/>
                <a:gd name="connsiteX29" fmla="*/ 248100 w 352066"/>
                <a:gd name="connsiteY29" fmla="*/ 106895 h 199089"/>
                <a:gd name="connsiteX30" fmla="*/ 286002 w 352066"/>
                <a:gd name="connsiteY30" fmla="*/ 71485 h 199089"/>
                <a:gd name="connsiteX31" fmla="*/ 293408 w 352066"/>
                <a:gd name="connsiteY31" fmla="*/ 37241 h 199089"/>
                <a:gd name="connsiteX32" fmla="*/ 280584 w 352066"/>
                <a:gd name="connsiteY32" fmla="*/ 30109 h 199089"/>
                <a:gd name="connsiteX33" fmla="*/ 238635 w 352066"/>
                <a:gd name="connsiteY33" fmla="*/ 26154 h 199089"/>
                <a:gd name="connsiteX34" fmla="*/ 216415 w 352066"/>
                <a:gd name="connsiteY34" fmla="*/ 16233 h 199089"/>
                <a:gd name="connsiteX35" fmla="*/ 184503 w 352066"/>
                <a:gd name="connsiteY35" fmla="*/ 6723 h 199089"/>
                <a:gd name="connsiteX36" fmla="*/ 179199 w 352066"/>
                <a:gd name="connsiteY36" fmla="*/ 482 h 1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52066" h="199089">
                  <a:moveTo>
                    <a:pt x="179199" y="482"/>
                  </a:moveTo>
                  <a:cubicBezTo>
                    <a:pt x="183566" y="162"/>
                    <a:pt x="188024" y="-21"/>
                    <a:pt x="192504" y="2"/>
                  </a:cubicBezTo>
                  <a:cubicBezTo>
                    <a:pt x="198790" y="1831"/>
                    <a:pt x="205283" y="3157"/>
                    <a:pt x="211889" y="3842"/>
                  </a:cubicBezTo>
                  <a:cubicBezTo>
                    <a:pt x="229103" y="5671"/>
                    <a:pt x="244785" y="14701"/>
                    <a:pt x="262227" y="15432"/>
                  </a:cubicBezTo>
                  <a:cubicBezTo>
                    <a:pt x="272925" y="16324"/>
                    <a:pt x="283556" y="14267"/>
                    <a:pt x="294139" y="12712"/>
                  </a:cubicBezTo>
                  <a:cubicBezTo>
                    <a:pt x="302209" y="11615"/>
                    <a:pt x="311879" y="13924"/>
                    <a:pt x="316497" y="21193"/>
                  </a:cubicBezTo>
                  <a:cubicBezTo>
                    <a:pt x="319674" y="28211"/>
                    <a:pt x="317366" y="36212"/>
                    <a:pt x="314942" y="43139"/>
                  </a:cubicBezTo>
                  <a:cubicBezTo>
                    <a:pt x="310485" y="54706"/>
                    <a:pt x="305844" y="66616"/>
                    <a:pt x="297340" y="75897"/>
                  </a:cubicBezTo>
                  <a:cubicBezTo>
                    <a:pt x="286070" y="89156"/>
                    <a:pt x="270434" y="97386"/>
                    <a:pt x="257609" y="108907"/>
                  </a:cubicBezTo>
                  <a:cubicBezTo>
                    <a:pt x="278458" y="108770"/>
                    <a:pt x="299992" y="108656"/>
                    <a:pt x="319766" y="116176"/>
                  </a:cubicBezTo>
                  <a:cubicBezTo>
                    <a:pt x="330396" y="122006"/>
                    <a:pt x="341528" y="126944"/>
                    <a:pt x="352067" y="133001"/>
                  </a:cubicBezTo>
                  <a:cubicBezTo>
                    <a:pt x="347472" y="136842"/>
                    <a:pt x="342808" y="140568"/>
                    <a:pt x="338442" y="144637"/>
                  </a:cubicBezTo>
                  <a:cubicBezTo>
                    <a:pt x="328429" y="155153"/>
                    <a:pt x="313914" y="158925"/>
                    <a:pt x="300997" y="164480"/>
                  </a:cubicBezTo>
                  <a:cubicBezTo>
                    <a:pt x="290665" y="168983"/>
                    <a:pt x="279349" y="169280"/>
                    <a:pt x="268399" y="170698"/>
                  </a:cubicBezTo>
                  <a:cubicBezTo>
                    <a:pt x="245471" y="175681"/>
                    <a:pt x="222017" y="183202"/>
                    <a:pt x="198379" y="178836"/>
                  </a:cubicBezTo>
                  <a:cubicBezTo>
                    <a:pt x="183132" y="178744"/>
                    <a:pt x="167952" y="175315"/>
                    <a:pt x="152774" y="177876"/>
                  </a:cubicBezTo>
                  <a:cubicBezTo>
                    <a:pt x="106825" y="179773"/>
                    <a:pt x="61997" y="191546"/>
                    <a:pt x="16185" y="194861"/>
                  </a:cubicBezTo>
                  <a:cubicBezTo>
                    <a:pt x="16619" y="195912"/>
                    <a:pt x="17488" y="198038"/>
                    <a:pt x="17922" y="199090"/>
                  </a:cubicBezTo>
                  <a:cubicBezTo>
                    <a:pt x="17099" y="198953"/>
                    <a:pt x="15408" y="198678"/>
                    <a:pt x="14562" y="198541"/>
                  </a:cubicBezTo>
                  <a:cubicBezTo>
                    <a:pt x="9532" y="197627"/>
                    <a:pt x="4732" y="196026"/>
                    <a:pt x="0" y="194358"/>
                  </a:cubicBezTo>
                  <a:lnTo>
                    <a:pt x="846" y="192849"/>
                  </a:lnTo>
                  <a:cubicBezTo>
                    <a:pt x="6012" y="192095"/>
                    <a:pt x="11293" y="191729"/>
                    <a:pt x="16596" y="191363"/>
                  </a:cubicBezTo>
                  <a:cubicBezTo>
                    <a:pt x="23774" y="191592"/>
                    <a:pt x="31067" y="191500"/>
                    <a:pt x="38199" y="190060"/>
                  </a:cubicBezTo>
                  <a:cubicBezTo>
                    <a:pt x="62202" y="185785"/>
                    <a:pt x="85839" y="179864"/>
                    <a:pt x="109591" y="174378"/>
                  </a:cubicBezTo>
                  <a:cubicBezTo>
                    <a:pt x="147630" y="164960"/>
                    <a:pt x="186926" y="162948"/>
                    <a:pt x="225697" y="158056"/>
                  </a:cubicBezTo>
                  <a:cubicBezTo>
                    <a:pt x="241127" y="155679"/>
                    <a:pt x="255895" y="167017"/>
                    <a:pt x="271143" y="161668"/>
                  </a:cubicBezTo>
                  <a:cubicBezTo>
                    <a:pt x="285316" y="156639"/>
                    <a:pt x="301181" y="154901"/>
                    <a:pt x="312771" y="144431"/>
                  </a:cubicBezTo>
                  <a:cubicBezTo>
                    <a:pt x="317228" y="142328"/>
                    <a:pt x="319080" y="138145"/>
                    <a:pt x="319240" y="133436"/>
                  </a:cubicBezTo>
                  <a:cubicBezTo>
                    <a:pt x="297409" y="126121"/>
                    <a:pt x="274228" y="124200"/>
                    <a:pt x="252374" y="117182"/>
                  </a:cubicBezTo>
                  <a:cubicBezTo>
                    <a:pt x="247779" y="116154"/>
                    <a:pt x="244145" y="110782"/>
                    <a:pt x="248100" y="106895"/>
                  </a:cubicBezTo>
                  <a:cubicBezTo>
                    <a:pt x="258981" y="93339"/>
                    <a:pt x="275738" y="85727"/>
                    <a:pt x="286002" y="71485"/>
                  </a:cubicBezTo>
                  <a:cubicBezTo>
                    <a:pt x="293408" y="61953"/>
                    <a:pt x="296425" y="48968"/>
                    <a:pt x="293408" y="37241"/>
                  </a:cubicBezTo>
                  <a:cubicBezTo>
                    <a:pt x="290985" y="32577"/>
                    <a:pt x="285590" y="30223"/>
                    <a:pt x="280584" y="30109"/>
                  </a:cubicBezTo>
                  <a:cubicBezTo>
                    <a:pt x="266548" y="29286"/>
                    <a:pt x="252489" y="28303"/>
                    <a:pt x="238635" y="26154"/>
                  </a:cubicBezTo>
                  <a:cubicBezTo>
                    <a:pt x="230429" y="24805"/>
                    <a:pt x="223799" y="19502"/>
                    <a:pt x="216415" y="16233"/>
                  </a:cubicBezTo>
                  <a:cubicBezTo>
                    <a:pt x="206197" y="11615"/>
                    <a:pt x="194539" y="11661"/>
                    <a:pt x="184503" y="6723"/>
                  </a:cubicBezTo>
                  <a:cubicBezTo>
                    <a:pt x="181851" y="5534"/>
                    <a:pt x="180800" y="2562"/>
                    <a:pt x="179199" y="482"/>
                  </a:cubicBezTo>
                  <a:close/>
                </a:path>
              </a:pathLst>
            </a:custGeom>
            <a:solidFill>
              <a:srgbClr val="86CD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63381523-743A-68FB-64F9-CC63AEDCFA3C}"/>
                </a:ext>
              </a:extLst>
            </p:cNvPr>
            <p:cNvSpPr/>
            <p:nvPr/>
          </p:nvSpPr>
          <p:spPr>
            <a:xfrm>
              <a:off x="9844387" y="2674287"/>
              <a:ext cx="9488" cy="6468"/>
            </a:xfrm>
            <a:custGeom>
              <a:avLst/>
              <a:gdLst>
                <a:gd name="connsiteX0" fmla="*/ 0 w 90708"/>
                <a:gd name="connsiteY0" fmla="*/ 61836 h 61836"/>
                <a:gd name="connsiteX1" fmla="*/ 90708 w 90708"/>
                <a:gd name="connsiteY1" fmla="*/ 0 h 61836"/>
                <a:gd name="connsiteX2" fmla="*/ 79164 w 90708"/>
                <a:gd name="connsiteY2" fmla="*/ 14059 h 61836"/>
                <a:gd name="connsiteX3" fmla="*/ 83805 w 90708"/>
                <a:gd name="connsiteY3" fmla="*/ 15293 h 61836"/>
                <a:gd name="connsiteX4" fmla="*/ 27386 w 90708"/>
                <a:gd name="connsiteY4" fmla="*/ 45811 h 61836"/>
                <a:gd name="connsiteX5" fmla="*/ 0 w 90708"/>
                <a:gd name="connsiteY5" fmla="*/ 61836 h 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08" h="61836">
                  <a:moveTo>
                    <a:pt x="0" y="61836"/>
                  </a:moveTo>
                  <a:cubicBezTo>
                    <a:pt x="29535" y="40302"/>
                    <a:pt x="58362" y="17305"/>
                    <a:pt x="90708" y="0"/>
                  </a:cubicBezTo>
                  <a:cubicBezTo>
                    <a:pt x="86937" y="4778"/>
                    <a:pt x="83142" y="9510"/>
                    <a:pt x="79164" y="14059"/>
                  </a:cubicBezTo>
                  <a:cubicBezTo>
                    <a:pt x="80330" y="14356"/>
                    <a:pt x="82662" y="14973"/>
                    <a:pt x="83805" y="15293"/>
                  </a:cubicBezTo>
                  <a:cubicBezTo>
                    <a:pt x="64945" y="25352"/>
                    <a:pt x="45766" y="34884"/>
                    <a:pt x="27386" y="45811"/>
                  </a:cubicBezTo>
                  <a:cubicBezTo>
                    <a:pt x="18059" y="50864"/>
                    <a:pt x="9830" y="57767"/>
                    <a:pt x="0" y="61836"/>
                  </a:cubicBezTo>
                  <a:close/>
                </a:path>
              </a:pathLst>
            </a:custGeom>
            <a:solidFill>
              <a:srgbClr val="2B2D2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3F9D2210-991A-4A76-7919-2148AA8CE56A}"/>
                </a:ext>
              </a:extLst>
            </p:cNvPr>
            <p:cNvSpPr/>
            <p:nvPr/>
          </p:nvSpPr>
          <p:spPr>
            <a:xfrm>
              <a:off x="9802642" y="2674364"/>
              <a:ext cx="53622" cy="45245"/>
            </a:xfrm>
            <a:custGeom>
              <a:avLst/>
              <a:gdLst>
                <a:gd name="connsiteX0" fmla="*/ 482895 w 512635"/>
                <a:gd name="connsiteY0" fmla="*/ 14562 h 432550"/>
                <a:gd name="connsiteX1" fmla="*/ 512636 w 512635"/>
                <a:gd name="connsiteY1" fmla="*/ 0 h 432550"/>
                <a:gd name="connsiteX2" fmla="*/ 485112 w 512635"/>
                <a:gd name="connsiteY2" fmla="*/ 34862 h 432550"/>
                <a:gd name="connsiteX3" fmla="*/ 453428 w 512635"/>
                <a:gd name="connsiteY3" fmla="*/ 60396 h 432550"/>
                <a:gd name="connsiteX4" fmla="*/ 397398 w 512635"/>
                <a:gd name="connsiteY4" fmla="*/ 75507 h 432550"/>
                <a:gd name="connsiteX5" fmla="*/ 338214 w 512635"/>
                <a:gd name="connsiteY5" fmla="*/ 102664 h 432550"/>
                <a:gd name="connsiteX6" fmla="*/ 302186 w 512635"/>
                <a:gd name="connsiteY6" fmla="*/ 117020 h 432550"/>
                <a:gd name="connsiteX7" fmla="*/ 252695 w 512635"/>
                <a:gd name="connsiteY7" fmla="*/ 163746 h 432550"/>
                <a:gd name="connsiteX8" fmla="*/ 173622 w 512635"/>
                <a:gd name="connsiteY8" fmla="*/ 172616 h 432550"/>
                <a:gd name="connsiteX9" fmla="*/ 210289 w 512635"/>
                <a:gd name="connsiteY9" fmla="*/ 190264 h 432550"/>
                <a:gd name="connsiteX10" fmla="*/ 226634 w 512635"/>
                <a:gd name="connsiteY10" fmla="*/ 203065 h 432550"/>
                <a:gd name="connsiteX11" fmla="*/ 274160 w 512635"/>
                <a:gd name="connsiteY11" fmla="*/ 204094 h 432550"/>
                <a:gd name="connsiteX12" fmla="*/ 283533 w 512635"/>
                <a:gd name="connsiteY12" fmla="*/ 212529 h 432550"/>
                <a:gd name="connsiteX13" fmla="*/ 259347 w 512635"/>
                <a:gd name="connsiteY13" fmla="*/ 234475 h 432550"/>
                <a:gd name="connsiteX14" fmla="*/ 204985 w 512635"/>
                <a:gd name="connsiteY14" fmla="*/ 264947 h 432550"/>
                <a:gd name="connsiteX15" fmla="*/ 108219 w 512635"/>
                <a:gd name="connsiteY15" fmla="*/ 304952 h 432550"/>
                <a:gd name="connsiteX16" fmla="*/ 63939 w 512635"/>
                <a:gd name="connsiteY16" fmla="*/ 335128 h 432550"/>
                <a:gd name="connsiteX17" fmla="*/ 107945 w 512635"/>
                <a:gd name="connsiteY17" fmla="*/ 342740 h 432550"/>
                <a:gd name="connsiteX18" fmla="*/ 117523 w 512635"/>
                <a:gd name="connsiteY18" fmla="*/ 353987 h 432550"/>
                <a:gd name="connsiteX19" fmla="*/ 198836 w 512635"/>
                <a:gd name="connsiteY19" fmla="*/ 349529 h 432550"/>
                <a:gd name="connsiteX20" fmla="*/ 229355 w 512635"/>
                <a:gd name="connsiteY20" fmla="*/ 356227 h 432550"/>
                <a:gd name="connsiteX21" fmla="*/ 224280 w 512635"/>
                <a:gd name="connsiteY21" fmla="*/ 397375 h 432550"/>
                <a:gd name="connsiteX22" fmla="*/ 244556 w 512635"/>
                <a:gd name="connsiteY22" fmla="*/ 397970 h 432550"/>
                <a:gd name="connsiteX23" fmla="*/ 191978 w 512635"/>
                <a:gd name="connsiteY23" fmla="*/ 407068 h 432550"/>
                <a:gd name="connsiteX24" fmla="*/ 145618 w 512635"/>
                <a:gd name="connsiteY24" fmla="*/ 429288 h 432550"/>
                <a:gd name="connsiteX25" fmla="*/ 109317 w 512635"/>
                <a:gd name="connsiteY25" fmla="*/ 432237 h 432550"/>
                <a:gd name="connsiteX26" fmla="*/ 135217 w 512635"/>
                <a:gd name="connsiteY26" fmla="*/ 398107 h 432550"/>
                <a:gd name="connsiteX27" fmla="*/ 156797 w 512635"/>
                <a:gd name="connsiteY27" fmla="*/ 375658 h 432550"/>
                <a:gd name="connsiteX28" fmla="*/ 143949 w 512635"/>
                <a:gd name="connsiteY28" fmla="*/ 368869 h 432550"/>
                <a:gd name="connsiteX29" fmla="*/ 80102 w 512635"/>
                <a:gd name="connsiteY29" fmla="*/ 372801 h 432550"/>
                <a:gd name="connsiteX30" fmla="*/ 75141 w 512635"/>
                <a:gd name="connsiteY30" fmla="*/ 357142 h 432550"/>
                <a:gd name="connsiteX31" fmla="*/ 0 w 512635"/>
                <a:gd name="connsiteY31" fmla="*/ 360936 h 432550"/>
                <a:gd name="connsiteX32" fmla="*/ 38336 w 512635"/>
                <a:gd name="connsiteY32" fmla="*/ 331036 h 432550"/>
                <a:gd name="connsiteX33" fmla="*/ 80102 w 512635"/>
                <a:gd name="connsiteY33" fmla="*/ 304358 h 432550"/>
                <a:gd name="connsiteX34" fmla="*/ 205603 w 512635"/>
                <a:gd name="connsiteY34" fmla="*/ 249288 h 432550"/>
                <a:gd name="connsiteX35" fmla="*/ 241081 w 512635"/>
                <a:gd name="connsiteY35" fmla="*/ 226177 h 432550"/>
                <a:gd name="connsiteX36" fmla="*/ 214587 w 512635"/>
                <a:gd name="connsiteY36" fmla="*/ 223319 h 432550"/>
                <a:gd name="connsiteX37" fmla="*/ 178925 w 512635"/>
                <a:gd name="connsiteY37" fmla="*/ 225765 h 432550"/>
                <a:gd name="connsiteX38" fmla="*/ 165415 w 512635"/>
                <a:gd name="connsiteY38" fmla="*/ 202974 h 432550"/>
                <a:gd name="connsiteX39" fmla="*/ 114552 w 512635"/>
                <a:gd name="connsiteY39" fmla="*/ 201534 h 432550"/>
                <a:gd name="connsiteX40" fmla="*/ 65883 w 512635"/>
                <a:gd name="connsiteY40" fmla="*/ 200871 h 432550"/>
                <a:gd name="connsiteX41" fmla="*/ 91211 w 512635"/>
                <a:gd name="connsiteY41" fmla="*/ 182651 h 432550"/>
                <a:gd name="connsiteX42" fmla="*/ 123764 w 512635"/>
                <a:gd name="connsiteY42" fmla="*/ 169598 h 432550"/>
                <a:gd name="connsiteX43" fmla="*/ 159951 w 512635"/>
                <a:gd name="connsiteY43" fmla="*/ 164775 h 432550"/>
                <a:gd name="connsiteX44" fmla="*/ 206609 w 512635"/>
                <a:gd name="connsiteY44" fmla="*/ 142715 h 432550"/>
                <a:gd name="connsiteX45" fmla="*/ 239642 w 512635"/>
                <a:gd name="connsiteY45" fmla="*/ 123695 h 432550"/>
                <a:gd name="connsiteX46" fmla="*/ 262890 w 512635"/>
                <a:gd name="connsiteY46" fmla="*/ 116860 h 432550"/>
                <a:gd name="connsiteX47" fmla="*/ 285133 w 512635"/>
                <a:gd name="connsiteY47" fmla="*/ 95920 h 432550"/>
                <a:gd name="connsiteX48" fmla="*/ 317960 w 512635"/>
                <a:gd name="connsiteY48" fmla="*/ 86982 h 432550"/>
                <a:gd name="connsiteX49" fmla="*/ 345209 w 512635"/>
                <a:gd name="connsiteY49" fmla="*/ 85816 h 432550"/>
                <a:gd name="connsiteX50" fmla="*/ 390289 w 512635"/>
                <a:gd name="connsiteY50" fmla="*/ 70454 h 432550"/>
                <a:gd name="connsiteX51" fmla="*/ 399090 w 512635"/>
                <a:gd name="connsiteY51" fmla="*/ 61105 h 432550"/>
                <a:gd name="connsiteX52" fmla="*/ 426476 w 512635"/>
                <a:gd name="connsiteY52" fmla="*/ 45080 h 432550"/>
                <a:gd name="connsiteX53" fmla="*/ 482895 w 512635"/>
                <a:gd name="connsiteY53" fmla="*/ 14562 h 43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12635" h="432550">
                  <a:moveTo>
                    <a:pt x="482895" y="14562"/>
                  </a:moveTo>
                  <a:cubicBezTo>
                    <a:pt x="492725" y="9555"/>
                    <a:pt x="502532" y="4480"/>
                    <a:pt x="512636" y="0"/>
                  </a:cubicBezTo>
                  <a:cubicBezTo>
                    <a:pt x="505458" y="13076"/>
                    <a:pt x="494164" y="23157"/>
                    <a:pt x="485112" y="34862"/>
                  </a:cubicBezTo>
                  <a:cubicBezTo>
                    <a:pt x="475442" y="44303"/>
                    <a:pt x="467099" y="56624"/>
                    <a:pt x="453428" y="60396"/>
                  </a:cubicBezTo>
                  <a:cubicBezTo>
                    <a:pt x="435026" y="66523"/>
                    <a:pt x="416372" y="71757"/>
                    <a:pt x="397398" y="75507"/>
                  </a:cubicBezTo>
                  <a:cubicBezTo>
                    <a:pt x="378241" y="85748"/>
                    <a:pt x="358331" y="94526"/>
                    <a:pt x="338214" y="102664"/>
                  </a:cubicBezTo>
                  <a:cubicBezTo>
                    <a:pt x="326212" y="107533"/>
                    <a:pt x="312633" y="108882"/>
                    <a:pt x="302186" y="117020"/>
                  </a:cubicBezTo>
                  <a:cubicBezTo>
                    <a:pt x="283875" y="130416"/>
                    <a:pt x="264330" y="143721"/>
                    <a:pt x="252695" y="163746"/>
                  </a:cubicBezTo>
                  <a:cubicBezTo>
                    <a:pt x="227594" y="173827"/>
                    <a:pt x="199499" y="166078"/>
                    <a:pt x="173622" y="172616"/>
                  </a:cubicBezTo>
                  <a:cubicBezTo>
                    <a:pt x="183314" y="183314"/>
                    <a:pt x="200734" y="179314"/>
                    <a:pt x="210289" y="190264"/>
                  </a:cubicBezTo>
                  <a:cubicBezTo>
                    <a:pt x="215204" y="195019"/>
                    <a:pt x="219159" y="202151"/>
                    <a:pt x="226634" y="203065"/>
                  </a:cubicBezTo>
                  <a:cubicBezTo>
                    <a:pt x="242408" y="204757"/>
                    <a:pt x="258364" y="201945"/>
                    <a:pt x="274160" y="204094"/>
                  </a:cubicBezTo>
                  <a:cubicBezTo>
                    <a:pt x="278298" y="204780"/>
                    <a:pt x="284058" y="207477"/>
                    <a:pt x="283533" y="212529"/>
                  </a:cubicBezTo>
                  <a:cubicBezTo>
                    <a:pt x="277978" y="222176"/>
                    <a:pt x="268308" y="228394"/>
                    <a:pt x="259347" y="234475"/>
                  </a:cubicBezTo>
                  <a:cubicBezTo>
                    <a:pt x="241928" y="245791"/>
                    <a:pt x="224645" y="257838"/>
                    <a:pt x="204985" y="264947"/>
                  </a:cubicBezTo>
                  <a:cubicBezTo>
                    <a:pt x="172227" y="277040"/>
                    <a:pt x="139812" y="290116"/>
                    <a:pt x="108219" y="304952"/>
                  </a:cubicBezTo>
                  <a:cubicBezTo>
                    <a:pt x="92423" y="313319"/>
                    <a:pt x="75941" y="321526"/>
                    <a:pt x="63939" y="335128"/>
                  </a:cubicBezTo>
                  <a:cubicBezTo>
                    <a:pt x="77701" y="341894"/>
                    <a:pt x="94435" y="334693"/>
                    <a:pt x="107945" y="342740"/>
                  </a:cubicBezTo>
                  <a:cubicBezTo>
                    <a:pt x="111808" y="345803"/>
                    <a:pt x="114483" y="350101"/>
                    <a:pt x="117523" y="353987"/>
                  </a:cubicBezTo>
                  <a:cubicBezTo>
                    <a:pt x="144750" y="356159"/>
                    <a:pt x="171656" y="349735"/>
                    <a:pt x="198836" y="349529"/>
                  </a:cubicBezTo>
                  <a:cubicBezTo>
                    <a:pt x="209192" y="349804"/>
                    <a:pt x="220416" y="350307"/>
                    <a:pt x="229355" y="356227"/>
                  </a:cubicBezTo>
                  <a:cubicBezTo>
                    <a:pt x="234772" y="369783"/>
                    <a:pt x="229355" y="384528"/>
                    <a:pt x="224280" y="397375"/>
                  </a:cubicBezTo>
                  <a:cubicBezTo>
                    <a:pt x="231000" y="396187"/>
                    <a:pt x="238155" y="394381"/>
                    <a:pt x="244556" y="397970"/>
                  </a:cubicBezTo>
                  <a:cubicBezTo>
                    <a:pt x="227732" y="404348"/>
                    <a:pt x="209626" y="405102"/>
                    <a:pt x="191978" y="407068"/>
                  </a:cubicBezTo>
                  <a:cubicBezTo>
                    <a:pt x="174491" y="409102"/>
                    <a:pt x="159037" y="418429"/>
                    <a:pt x="145618" y="429288"/>
                  </a:cubicBezTo>
                  <a:cubicBezTo>
                    <a:pt x="133320" y="426522"/>
                    <a:pt x="121707" y="434157"/>
                    <a:pt x="109317" y="432237"/>
                  </a:cubicBezTo>
                  <a:cubicBezTo>
                    <a:pt x="110345" y="416738"/>
                    <a:pt x="124564" y="407411"/>
                    <a:pt x="135217" y="398107"/>
                  </a:cubicBezTo>
                  <a:cubicBezTo>
                    <a:pt x="142738" y="391089"/>
                    <a:pt x="153139" y="385808"/>
                    <a:pt x="156797" y="375658"/>
                  </a:cubicBezTo>
                  <a:cubicBezTo>
                    <a:pt x="155471" y="370103"/>
                    <a:pt x="148498" y="369738"/>
                    <a:pt x="143949" y="368869"/>
                  </a:cubicBezTo>
                  <a:cubicBezTo>
                    <a:pt x="122553" y="368275"/>
                    <a:pt x="101430" y="374150"/>
                    <a:pt x="80102" y="372801"/>
                  </a:cubicBezTo>
                  <a:cubicBezTo>
                    <a:pt x="71209" y="373327"/>
                    <a:pt x="75690" y="362354"/>
                    <a:pt x="75141" y="357142"/>
                  </a:cubicBezTo>
                  <a:cubicBezTo>
                    <a:pt x="50223" y="352684"/>
                    <a:pt x="25032" y="360822"/>
                    <a:pt x="0" y="360936"/>
                  </a:cubicBezTo>
                  <a:cubicBezTo>
                    <a:pt x="13945" y="352593"/>
                    <a:pt x="27524" y="343311"/>
                    <a:pt x="38336" y="331036"/>
                  </a:cubicBezTo>
                  <a:cubicBezTo>
                    <a:pt x="49469" y="318326"/>
                    <a:pt x="65471" y="312039"/>
                    <a:pt x="80102" y="304358"/>
                  </a:cubicBezTo>
                  <a:cubicBezTo>
                    <a:pt x="121135" y="284241"/>
                    <a:pt x="163769" y="267645"/>
                    <a:pt x="205603" y="249288"/>
                  </a:cubicBezTo>
                  <a:cubicBezTo>
                    <a:pt x="218290" y="243139"/>
                    <a:pt x="232532" y="238155"/>
                    <a:pt x="241081" y="226177"/>
                  </a:cubicBezTo>
                  <a:cubicBezTo>
                    <a:pt x="234064" y="218747"/>
                    <a:pt x="223365" y="222725"/>
                    <a:pt x="214587" y="223319"/>
                  </a:cubicBezTo>
                  <a:cubicBezTo>
                    <a:pt x="202722" y="224188"/>
                    <a:pt x="190789" y="227228"/>
                    <a:pt x="178925" y="225765"/>
                  </a:cubicBezTo>
                  <a:cubicBezTo>
                    <a:pt x="168113" y="222885"/>
                    <a:pt x="176182" y="205603"/>
                    <a:pt x="165415" y="202974"/>
                  </a:cubicBezTo>
                  <a:cubicBezTo>
                    <a:pt x="148773" y="198219"/>
                    <a:pt x="131491" y="202037"/>
                    <a:pt x="114552" y="201534"/>
                  </a:cubicBezTo>
                  <a:cubicBezTo>
                    <a:pt x="98321" y="201191"/>
                    <a:pt x="82045" y="202517"/>
                    <a:pt x="65883" y="200871"/>
                  </a:cubicBezTo>
                  <a:cubicBezTo>
                    <a:pt x="69975" y="190241"/>
                    <a:pt x="81633" y="186720"/>
                    <a:pt x="91211" y="182651"/>
                  </a:cubicBezTo>
                  <a:cubicBezTo>
                    <a:pt x="102138" y="178514"/>
                    <a:pt x="112860" y="173896"/>
                    <a:pt x="123764" y="169598"/>
                  </a:cubicBezTo>
                  <a:cubicBezTo>
                    <a:pt x="135331" y="164958"/>
                    <a:pt x="148361" y="169415"/>
                    <a:pt x="159951" y="164775"/>
                  </a:cubicBezTo>
                  <a:cubicBezTo>
                    <a:pt x="175999" y="158534"/>
                    <a:pt x="191224" y="150419"/>
                    <a:pt x="206609" y="142715"/>
                  </a:cubicBezTo>
                  <a:cubicBezTo>
                    <a:pt x="218016" y="137091"/>
                    <a:pt x="227640" y="128290"/>
                    <a:pt x="239642" y="123695"/>
                  </a:cubicBezTo>
                  <a:cubicBezTo>
                    <a:pt x="247597" y="122507"/>
                    <a:pt x="256009" y="121501"/>
                    <a:pt x="262890" y="116860"/>
                  </a:cubicBezTo>
                  <a:cubicBezTo>
                    <a:pt x="271668" y="111420"/>
                    <a:pt x="276994" y="102093"/>
                    <a:pt x="285133" y="95920"/>
                  </a:cubicBezTo>
                  <a:cubicBezTo>
                    <a:pt x="295900" y="92469"/>
                    <a:pt x="307330" y="91166"/>
                    <a:pt x="317960" y="86982"/>
                  </a:cubicBezTo>
                  <a:cubicBezTo>
                    <a:pt x="326692" y="83462"/>
                    <a:pt x="336111" y="86342"/>
                    <a:pt x="345209" y="85816"/>
                  </a:cubicBezTo>
                  <a:cubicBezTo>
                    <a:pt x="361096" y="84193"/>
                    <a:pt x="377784" y="81222"/>
                    <a:pt x="390289" y="70454"/>
                  </a:cubicBezTo>
                  <a:cubicBezTo>
                    <a:pt x="392986" y="67140"/>
                    <a:pt x="394952" y="63002"/>
                    <a:pt x="399090" y="61105"/>
                  </a:cubicBezTo>
                  <a:cubicBezTo>
                    <a:pt x="408920" y="57036"/>
                    <a:pt x="417149" y="50132"/>
                    <a:pt x="426476" y="45080"/>
                  </a:cubicBezTo>
                  <a:cubicBezTo>
                    <a:pt x="444856" y="34153"/>
                    <a:pt x="464035" y="24620"/>
                    <a:pt x="482895" y="14562"/>
                  </a:cubicBezTo>
                  <a:close/>
                </a:path>
              </a:pathLst>
            </a:custGeom>
            <a:solidFill>
              <a:srgbClr val="33A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2E8C0060-78D3-4C3F-1073-31B76280CF37}"/>
                </a:ext>
              </a:extLst>
            </p:cNvPr>
            <p:cNvSpPr/>
            <p:nvPr/>
          </p:nvSpPr>
          <p:spPr>
            <a:xfrm>
              <a:off x="9575908" y="2674964"/>
              <a:ext cx="8440" cy="43046"/>
            </a:xfrm>
            <a:custGeom>
              <a:avLst/>
              <a:gdLst>
                <a:gd name="connsiteX0" fmla="*/ 5847 w 80686"/>
                <a:gd name="connsiteY0" fmla="*/ 0 h 411525"/>
                <a:gd name="connsiteX1" fmla="*/ 51453 w 80686"/>
                <a:gd name="connsiteY1" fmla="*/ 46566 h 411525"/>
                <a:gd name="connsiteX2" fmla="*/ 37119 w 80686"/>
                <a:gd name="connsiteY2" fmla="*/ 88125 h 411525"/>
                <a:gd name="connsiteX3" fmla="*/ 47818 w 80686"/>
                <a:gd name="connsiteY3" fmla="*/ 125044 h 411525"/>
                <a:gd name="connsiteX4" fmla="*/ 49784 w 80686"/>
                <a:gd name="connsiteY4" fmla="*/ 157574 h 411525"/>
                <a:gd name="connsiteX5" fmla="*/ 71249 w 80686"/>
                <a:gd name="connsiteY5" fmla="*/ 223251 h 411525"/>
                <a:gd name="connsiteX6" fmla="*/ 79639 w 80686"/>
                <a:gd name="connsiteY6" fmla="*/ 265793 h 411525"/>
                <a:gd name="connsiteX7" fmla="*/ 74678 w 80686"/>
                <a:gd name="connsiteY7" fmla="*/ 310279 h 411525"/>
                <a:gd name="connsiteX8" fmla="*/ 74610 w 80686"/>
                <a:gd name="connsiteY8" fmla="*/ 340111 h 411525"/>
                <a:gd name="connsiteX9" fmla="*/ 73170 w 80686"/>
                <a:gd name="connsiteY9" fmla="*/ 411526 h 411525"/>
                <a:gd name="connsiteX10" fmla="*/ 65260 w 80686"/>
                <a:gd name="connsiteY10" fmla="*/ 359382 h 411525"/>
                <a:gd name="connsiteX11" fmla="*/ 49692 w 80686"/>
                <a:gd name="connsiteY11" fmla="*/ 255964 h 411525"/>
                <a:gd name="connsiteX12" fmla="*/ 40868 w 80686"/>
                <a:gd name="connsiteY12" fmla="*/ 202540 h 411525"/>
                <a:gd name="connsiteX13" fmla="*/ 44297 w 80686"/>
                <a:gd name="connsiteY13" fmla="*/ 183932 h 411525"/>
                <a:gd name="connsiteX14" fmla="*/ 25415 w 80686"/>
                <a:gd name="connsiteY14" fmla="*/ 118003 h 411525"/>
                <a:gd name="connsiteX15" fmla="*/ 6464 w 80686"/>
                <a:gd name="connsiteY15" fmla="*/ 54133 h 411525"/>
                <a:gd name="connsiteX16" fmla="*/ 886 w 80686"/>
                <a:gd name="connsiteY16" fmla="*/ 28324 h 411525"/>
                <a:gd name="connsiteX17" fmla="*/ 5847 w 80686"/>
                <a:gd name="connsiteY17" fmla="*/ 0 h 41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686" h="411525">
                  <a:moveTo>
                    <a:pt x="5847" y="0"/>
                  </a:moveTo>
                  <a:cubicBezTo>
                    <a:pt x="21666" y="14882"/>
                    <a:pt x="36822" y="30472"/>
                    <a:pt x="51453" y="46566"/>
                  </a:cubicBezTo>
                  <a:cubicBezTo>
                    <a:pt x="44434" y="59436"/>
                    <a:pt x="38445" y="73381"/>
                    <a:pt x="37119" y="88125"/>
                  </a:cubicBezTo>
                  <a:cubicBezTo>
                    <a:pt x="36091" y="101476"/>
                    <a:pt x="44777" y="112586"/>
                    <a:pt x="47818" y="125044"/>
                  </a:cubicBezTo>
                  <a:cubicBezTo>
                    <a:pt x="49852" y="135766"/>
                    <a:pt x="47429" y="146853"/>
                    <a:pt x="49784" y="157574"/>
                  </a:cubicBezTo>
                  <a:cubicBezTo>
                    <a:pt x="54607" y="180183"/>
                    <a:pt x="65900" y="200779"/>
                    <a:pt x="71249" y="223251"/>
                  </a:cubicBezTo>
                  <a:cubicBezTo>
                    <a:pt x="74541" y="237287"/>
                    <a:pt x="83777" y="250911"/>
                    <a:pt x="79639" y="265793"/>
                  </a:cubicBezTo>
                  <a:cubicBezTo>
                    <a:pt x="75593" y="280309"/>
                    <a:pt x="76599" y="295443"/>
                    <a:pt x="74678" y="310279"/>
                  </a:cubicBezTo>
                  <a:cubicBezTo>
                    <a:pt x="73352" y="320177"/>
                    <a:pt x="75204" y="330144"/>
                    <a:pt x="74610" y="340111"/>
                  </a:cubicBezTo>
                  <a:cubicBezTo>
                    <a:pt x="73055" y="363886"/>
                    <a:pt x="74884" y="387751"/>
                    <a:pt x="73170" y="411526"/>
                  </a:cubicBezTo>
                  <a:cubicBezTo>
                    <a:pt x="68735" y="394449"/>
                    <a:pt x="68346" y="376687"/>
                    <a:pt x="65260" y="359382"/>
                  </a:cubicBezTo>
                  <a:cubicBezTo>
                    <a:pt x="60231" y="324886"/>
                    <a:pt x="54081" y="290551"/>
                    <a:pt x="49692" y="255964"/>
                  </a:cubicBezTo>
                  <a:cubicBezTo>
                    <a:pt x="47338" y="238064"/>
                    <a:pt x="42994" y="220462"/>
                    <a:pt x="40868" y="202540"/>
                  </a:cubicBezTo>
                  <a:cubicBezTo>
                    <a:pt x="39154" y="195819"/>
                    <a:pt x="46309" y="190515"/>
                    <a:pt x="44297" y="183932"/>
                  </a:cubicBezTo>
                  <a:cubicBezTo>
                    <a:pt x="38742" y="161757"/>
                    <a:pt x="34948" y="138920"/>
                    <a:pt x="25415" y="118003"/>
                  </a:cubicBezTo>
                  <a:cubicBezTo>
                    <a:pt x="16362" y="97727"/>
                    <a:pt x="6761" y="76764"/>
                    <a:pt x="6464" y="54133"/>
                  </a:cubicBezTo>
                  <a:cubicBezTo>
                    <a:pt x="6533" y="45194"/>
                    <a:pt x="3149" y="36828"/>
                    <a:pt x="886" y="28324"/>
                  </a:cubicBezTo>
                  <a:cubicBezTo>
                    <a:pt x="-1857" y="18608"/>
                    <a:pt x="2326" y="8893"/>
                    <a:pt x="5847" y="0"/>
                  </a:cubicBezTo>
                  <a:close/>
                </a:path>
              </a:pathLst>
            </a:custGeom>
            <a:solidFill>
              <a:srgbClr val="CBD3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5E6A366E-F90D-65FD-17EB-A76AD372344D}"/>
                </a:ext>
              </a:extLst>
            </p:cNvPr>
            <p:cNvSpPr/>
            <p:nvPr/>
          </p:nvSpPr>
          <p:spPr>
            <a:xfrm>
              <a:off x="9579782" y="2679835"/>
              <a:ext cx="9316" cy="87498"/>
            </a:xfrm>
            <a:custGeom>
              <a:avLst/>
              <a:gdLst>
                <a:gd name="connsiteX0" fmla="*/ 14417 w 89065"/>
                <a:gd name="connsiteY0" fmla="*/ 0 h 836492"/>
                <a:gd name="connsiteX1" fmla="*/ 82677 w 89065"/>
                <a:gd name="connsiteY1" fmla="*/ 84833 h 836492"/>
                <a:gd name="connsiteX2" fmla="*/ 82586 w 89065"/>
                <a:gd name="connsiteY2" fmla="*/ 85039 h 836492"/>
                <a:gd name="connsiteX3" fmla="*/ 69922 w 89065"/>
                <a:gd name="connsiteY3" fmla="*/ 124793 h 836492"/>
                <a:gd name="connsiteX4" fmla="*/ 67727 w 89065"/>
                <a:gd name="connsiteY4" fmla="*/ 150053 h 836492"/>
                <a:gd name="connsiteX5" fmla="*/ 74676 w 89065"/>
                <a:gd name="connsiteY5" fmla="*/ 204780 h 836492"/>
                <a:gd name="connsiteX6" fmla="*/ 74288 w 89065"/>
                <a:gd name="connsiteY6" fmla="*/ 226428 h 836492"/>
                <a:gd name="connsiteX7" fmla="*/ 80848 w 89065"/>
                <a:gd name="connsiteY7" fmla="*/ 253860 h 836492"/>
                <a:gd name="connsiteX8" fmla="*/ 84323 w 89065"/>
                <a:gd name="connsiteY8" fmla="*/ 297683 h 836492"/>
                <a:gd name="connsiteX9" fmla="*/ 86541 w 89065"/>
                <a:gd name="connsiteY9" fmla="*/ 333687 h 836492"/>
                <a:gd name="connsiteX10" fmla="*/ 68184 w 89065"/>
                <a:gd name="connsiteY10" fmla="*/ 398221 h 836492"/>
                <a:gd name="connsiteX11" fmla="*/ 68961 w 89065"/>
                <a:gd name="connsiteY11" fmla="*/ 430294 h 836492"/>
                <a:gd name="connsiteX12" fmla="*/ 73533 w 89065"/>
                <a:gd name="connsiteY12" fmla="*/ 510212 h 836492"/>
                <a:gd name="connsiteX13" fmla="*/ 73488 w 89065"/>
                <a:gd name="connsiteY13" fmla="*/ 583364 h 836492"/>
                <a:gd name="connsiteX14" fmla="*/ 72413 w 89065"/>
                <a:gd name="connsiteY14" fmla="*/ 630547 h 836492"/>
                <a:gd name="connsiteX15" fmla="*/ 69579 w 89065"/>
                <a:gd name="connsiteY15" fmla="*/ 672701 h 836492"/>
                <a:gd name="connsiteX16" fmla="*/ 61417 w 89065"/>
                <a:gd name="connsiteY16" fmla="*/ 745647 h 836492"/>
                <a:gd name="connsiteX17" fmla="*/ 47747 w 89065"/>
                <a:gd name="connsiteY17" fmla="*/ 836493 h 836492"/>
                <a:gd name="connsiteX18" fmla="*/ 28225 w 89065"/>
                <a:gd name="connsiteY18" fmla="*/ 832401 h 836492"/>
                <a:gd name="connsiteX19" fmla="*/ 28248 w 89065"/>
                <a:gd name="connsiteY19" fmla="*/ 832127 h 836492"/>
                <a:gd name="connsiteX20" fmla="*/ 31928 w 89065"/>
                <a:gd name="connsiteY20" fmla="*/ 784509 h 836492"/>
                <a:gd name="connsiteX21" fmla="*/ 39838 w 89065"/>
                <a:gd name="connsiteY21" fmla="*/ 744710 h 836492"/>
                <a:gd name="connsiteX22" fmla="*/ 60663 w 89065"/>
                <a:gd name="connsiteY22" fmla="*/ 684017 h 836492"/>
                <a:gd name="connsiteX23" fmla="*/ 67887 w 89065"/>
                <a:gd name="connsiteY23" fmla="*/ 608625 h 836492"/>
                <a:gd name="connsiteX24" fmla="*/ 56617 w 89065"/>
                <a:gd name="connsiteY24" fmla="*/ 508726 h 836492"/>
                <a:gd name="connsiteX25" fmla="*/ 48456 w 89065"/>
                <a:gd name="connsiteY25" fmla="*/ 456651 h 836492"/>
                <a:gd name="connsiteX26" fmla="*/ 36134 w 89065"/>
                <a:gd name="connsiteY26" fmla="*/ 364960 h 836492"/>
                <a:gd name="connsiteX27" fmla="*/ 37575 w 89065"/>
                <a:gd name="connsiteY27" fmla="*/ 293545 h 836492"/>
                <a:gd name="connsiteX28" fmla="*/ 37643 w 89065"/>
                <a:gd name="connsiteY28" fmla="*/ 263713 h 836492"/>
                <a:gd name="connsiteX29" fmla="*/ 42604 w 89065"/>
                <a:gd name="connsiteY29" fmla="*/ 219227 h 836492"/>
                <a:gd name="connsiteX30" fmla="*/ 34214 w 89065"/>
                <a:gd name="connsiteY30" fmla="*/ 176685 h 836492"/>
                <a:gd name="connsiteX31" fmla="*/ 12749 w 89065"/>
                <a:gd name="connsiteY31" fmla="*/ 111008 h 836492"/>
                <a:gd name="connsiteX32" fmla="*/ 10782 w 89065"/>
                <a:gd name="connsiteY32" fmla="*/ 78478 h 836492"/>
                <a:gd name="connsiteX33" fmla="*/ 84 w 89065"/>
                <a:gd name="connsiteY33" fmla="*/ 41559 h 836492"/>
                <a:gd name="connsiteX34" fmla="*/ 14417 w 89065"/>
                <a:gd name="connsiteY34" fmla="*/ 0 h 83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065" h="836492">
                  <a:moveTo>
                    <a:pt x="14417" y="0"/>
                  </a:moveTo>
                  <a:cubicBezTo>
                    <a:pt x="38900" y="26815"/>
                    <a:pt x="61486" y="55344"/>
                    <a:pt x="82677" y="84833"/>
                  </a:cubicBezTo>
                  <a:lnTo>
                    <a:pt x="82586" y="85039"/>
                  </a:lnTo>
                  <a:cubicBezTo>
                    <a:pt x="76254" y="97521"/>
                    <a:pt x="72573" y="111100"/>
                    <a:pt x="69922" y="124793"/>
                  </a:cubicBezTo>
                  <a:cubicBezTo>
                    <a:pt x="68344" y="133091"/>
                    <a:pt x="66607" y="141549"/>
                    <a:pt x="67727" y="150053"/>
                  </a:cubicBezTo>
                  <a:cubicBezTo>
                    <a:pt x="69830" y="168318"/>
                    <a:pt x="71133" y="186698"/>
                    <a:pt x="74676" y="204780"/>
                  </a:cubicBezTo>
                  <a:cubicBezTo>
                    <a:pt x="76299" y="211958"/>
                    <a:pt x="74036" y="219182"/>
                    <a:pt x="74288" y="226428"/>
                  </a:cubicBezTo>
                  <a:cubicBezTo>
                    <a:pt x="75774" y="235709"/>
                    <a:pt x="78974" y="244625"/>
                    <a:pt x="80848" y="253860"/>
                  </a:cubicBezTo>
                  <a:cubicBezTo>
                    <a:pt x="84460" y="268216"/>
                    <a:pt x="80963" y="283235"/>
                    <a:pt x="84323" y="297683"/>
                  </a:cubicBezTo>
                  <a:cubicBezTo>
                    <a:pt x="85763" y="309547"/>
                    <a:pt x="92736" y="322097"/>
                    <a:pt x="86541" y="333687"/>
                  </a:cubicBezTo>
                  <a:cubicBezTo>
                    <a:pt x="76642" y="353918"/>
                    <a:pt x="71636" y="376093"/>
                    <a:pt x="68184" y="398221"/>
                  </a:cubicBezTo>
                  <a:cubicBezTo>
                    <a:pt x="66218" y="408874"/>
                    <a:pt x="68344" y="419618"/>
                    <a:pt x="68961" y="430294"/>
                  </a:cubicBezTo>
                  <a:cubicBezTo>
                    <a:pt x="69693" y="456971"/>
                    <a:pt x="70973" y="483649"/>
                    <a:pt x="73533" y="510212"/>
                  </a:cubicBezTo>
                  <a:cubicBezTo>
                    <a:pt x="73282" y="534604"/>
                    <a:pt x="74265" y="558996"/>
                    <a:pt x="73488" y="583364"/>
                  </a:cubicBezTo>
                  <a:cubicBezTo>
                    <a:pt x="73076" y="599092"/>
                    <a:pt x="74539" y="614888"/>
                    <a:pt x="72413" y="630547"/>
                  </a:cubicBezTo>
                  <a:cubicBezTo>
                    <a:pt x="70493" y="644515"/>
                    <a:pt x="71865" y="658734"/>
                    <a:pt x="69579" y="672701"/>
                  </a:cubicBezTo>
                  <a:cubicBezTo>
                    <a:pt x="67132" y="697047"/>
                    <a:pt x="63383" y="721233"/>
                    <a:pt x="61417" y="745647"/>
                  </a:cubicBezTo>
                  <a:cubicBezTo>
                    <a:pt x="57645" y="776074"/>
                    <a:pt x="49782" y="805815"/>
                    <a:pt x="47747" y="836493"/>
                  </a:cubicBezTo>
                  <a:cubicBezTo>
                    <a:pt x="41209" y="835030"/>
                    <a:pt x="34740" y="833681"/>
                    <a:pt x="28225" y="832401"/>
                  </a:cubicBezTo>
                  <a:lnTo>
                    <a:pt x="28248" y="832127"/>
                  </a:lnTo>
                  <a:cubicBezTo>
                    <a:pt x="29208" y="816216"/>
                    <a:pt x="31242" y="800420"/>
                    <a:pt x="31928" y="784509"/>
                  </a:cubicBezTo>
                  <a:cubicBezTo>
                    <a:pt x="33140" y="771022"/>
                    <a:pt x="34305" y="757238"/>
                    <a:pt x="39838" y="744710"/>
                  </a:cubicBezTo>
                  <a:cubicBezTo>
                    <a:pt x="48227" y="725028"/>
                    <a:pt x="55931" y="704934"/>
                    <a:pt x="60663" y="684017"/>
                  </a:cubicBezTo>
                  <a:cubicBezTo>
                    <a:pt x="65258" y="659168"/>
                    <a:pt x="69053" y="633976"/>
                    <a:pt x="67887" y="608625"/>
                  </a:cubicBezTo>
                  <a:cubicBezTo>
                    <a:pt x="69327" y="574883"/>
                    <a:pt x="59657" y="542125"/>
                    <a:pt x="56617" y="508726"/>
                  </a:cubicBezTo>
                  <a:cubicBezTo>
                    <a:pt x="53531" y="491421"/>
                    <a:pt x="53119" y="473636"/>
                    <a:pt x="48456" y="456651"/>
                  </a:cubicBezTo>
                  <a:cubicBezTo>
                    <a:pt x="42832" y="426316"/>
                    <a:pt x="40683" y="395455"/>
                    <a:pt x="36134" y="364960"/>
                  </a:cubicBezTo>
                  <a:cubicBezTo>
                    <a:pt x="37849" y="341186"/>
                    <a:pt x="36020" y="317320"/>
                    <a:pt x="37575" y="293545"/>
                  </a:cubicBezTo>
                  <a:cubicBezTo>
                    <a:pt x="38169" y="283578"/>
                    <a:pt x="36317" y="273611"/>
                    <a:pt x="37643" y="263713"/>
                  </a:cubicBezTo>
                  <a:cubicBezTo>
                    <a:pt x="39563" y="248877"/>
                    <a:pt x="38557" y="233744"/>
                    <a:pt x="42604" y="219227"/>
                  </a:cubicBezTo>
                  <a:cubicBezTo>
                    <a:pt x="46741" y="204345"/>
                    <a:pt x="37506" y="190721"/>
                    <a:pt x="34214" y="176685"/>
                  </a:cubicBezTo>
                  <a:cubicBezTo>
                    <a:pt x="28865" y="154213"/>
                    <a:pt x="17572" y="133617"/>
                    <a:pt x="12749" y="111008"/>
                  </a:cubicBezTo>
                  <a:cubicBezTo>
                    <a:pt x="10394" y="100287"/>
                    <a:pt x="12817" y="89200"/>
                    <a:pt x="10782" y="78478"/>
                  </a:cubicBezTo>
                  <a:cubicBezTo>
                    <a:pt x="7742" y="66020"/>
                    <a:pt x="-944" y="54910"/>
                    <a:pt x="84" y="41559"/>
                  </a:cubicBezTo>
                  <a:cubicBezTo>
                    <a:pt x="1410" y="26815"/>
                    <a:pt x="7399" y="12870"/>
                    <a:pt x="14417" y="0"/>
                  </a:cubicBezTo>
                  <a:close/>
                </a:path>
              </a:pathLst>
            </a:custGeom>
            <a:solidFill>
              <a:srgbClr val="BDC7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A3B6B194-EBF4-3978-3658-661E00EBEDC3}"/>
                </a:ext>
              </a:extLst>
            </p:cNvPr>
            <p:cNvSpPr/>
            <p:nvPr/>
          </p:nvSpPr>
          <p:spPr>
            <a:xfrm>
              <a:off x="9388814" y="2681867"/>
              <a:ext cx="62346" cy="62737"/>
            </a:xfrm>
            <a:custGeom>
              <a:avLst/>
              <a:gdLst>
                <a:gd name="connsiteX0" fmla="*/ 228332 w 596033"/>
                <a:gd name="connsiteY0" fmla="*/ 47854 h 599768"/>
                <a:gd name="connsiteX1" fmla="*/ 438324 w 596033"/>
                <a:gd name="connsiteY1" fmla="*/ 3460 h 599768"/>
                <a:gd name="connsiteX2" fmla="*/ 547526 w 596033"/>
                <a:gd name="connsiteY2" fmla="*/ 40882 h 599768"/>
                <a:gd name="connsiteX3" fmla="*/ 579027 w 596033"/>
                <a:gd name="connsiteY3" fmla="*/ 66691 h 599768"/>
                <a:gd name="connsiteX4" fmla="*/ 592949 w 596033"/>
                <a:gd name="connsiteY4" fmla="*/ 110993 h 599768"/>
                <a:gd name="connsiteX5" fmla="*/ 592674 w 596033"/>
                <a:gd name="connsiteY5" fmla="*/ 214069 h 599768"/>
                <a:gd name="connsiteX6" fmla="*/ 566203 w 596033"/>
                <a:gd name="connsiteY6" fmla="*/ 337582 h 599768"/>
                <a:gd name="connsiteX7" fmla="*/ 499268 w 596033"/>
                <a:gd name="connsiteY7" fmla="*/ 474239 h 599768"/>
                <a:gd name="connsiteX8" fmla="*/ 316777 w 596033"/>
                <a:gd name="connsiteY8" fmla="*/ 594825 h 599768"/>
                <a:gd name="connsiteX9" fmla="*/ 194430 w 596033"/>
                <a:gd name="connsiteY9" fmla="*/ 588059 h 599768"/>
                <a:gd name="connsiteX10" fmla="*/ 179846 w 596033"/>
                <a:gd name="connsiteY10" fmla="*/ 582938 h 599768"/>
                <a:gd name="connsiteX11" fmla="*/ 168530 w 596033"/>
                <a:gd name="connsiteY11" fmla="*/ 578297 h 599768"/>
                <a:gd name="connsiteX12" fmla="*/ 150082 w 596033"/>
                <a:gd name="connsiteY12" fmla="*/ 569405 h 599768"/>
                <a:gd name="connsiteX13" fmla="*/ 134103 w 596033"/>
                <a:gd name="connsiteY13" fmla="*/ 560101 h 599768"/>
                <a:gd name="connsiteX14" fmla="*/ 111517 w 596033"/>
                <a:gd name="connsiteY14" fmla="*/ 544030 h 599768"/>
                <a:gd name="connsiteX15" fmla="*/ 44972 w 596033"/>
                <a:gd name="connsiteY15" fmla="*/ 455059 h 599768"/>
                <a:gd name="connsiteX16" fmla="*/ 37794 w 596033"/>
                <a:gd name="connsiteY16" fmla="*/ 437046 h 599768"/>
                <a:gd name="connsiteX17" fmla="*/ 21174 w 596033"/>
                <a:gd name="connsiteY17" fmla="*/ 376078 h 599768"/>
                <a:gd name="connsiteX18" fmla="*/ 11047 w 596033"/>
                <a:gd name="connsiteY18" fmla="*/ 398275 h 599768"/>
                <a:gd name="connsiteX19" fmla="*/ 4258 w 596033"/>
                <a:gd name="connsiteY19" fmla="*/ 397566 h 599768"/>
                <a:gd name="connsiteX20" fmla="*/ 623 w 596033"/>
                <a:gd name="connsiteY20" fmla="*/ 395052 h 599768"/>
                <a:gd name="connsiteX21" fmla="*/ 4738 w 596033"/>
                <a:gd name="connsiteY21" fmla="*/ 370020 h 599768"/>
                <a:gd name="connsiteX22" fmla="*/ 74232 w 596033"/>
                <a:gd name="connsiteY22" fmla="*/ 206800 h 599768"/>
                <a:gd name="connsiteX23" fmla="*/ 103585 w 596033"/>
                <a:gd name="connsiteY23" fmla="*/ 162977 h 599768"/>
                <a:gd name="connsiteX24" fmla="*/ 119838 w 596033"/>
                <a:gd name="connsiteY24" fmla="*/ 142220 h 599768"/>
                <a:gd name="connsiteX25" fmla="*/ 133280 w 596033"/>
                <a:gd name="connsiteY25" fmla="*/ 126607 h 599768"/>
                <a:gd name="connsiteX26" fmla="*/ 148367 w 596033"/>
                <a:gd name="connsiteY26" fmla="*/ 110627 h 599768"/>
                <a:gd name="connsiteX27" fmla="*/ 166518 w 596033"/>
                <a:gd name="connsiteY27" fmla="*/ 93300 h 599768"/>
                <a:gd name="connsiteX28" fmla="*/ 228332 w 596033"/>
                <a:gd name="connsiteY28" fmla="*/ 47854 h 599768"/>
                <a:gd name="connsiteX29" fmla="*/ 358085 w 596033"/>
                <a:gd name="connsiteY29" fmla="*/ 20170 h 599768"/>
                <a:gd name="connsiteX30" fmla="*/ 150288 w 596033"/>
                <a:gd name="connsiteY30" fmla="*/ 134219 h 599768"/>
                <a:gd name="connsiteX31" fmla="*/ 147362 w 596033"/>
                <a:gd name="connsiteY31" fmla="*/ 139134 h 599768"/>
                <a:gd name="connsiteX32" fmla="*/ 141738 w 596033"/>
                <a:gd name="connsiteY32" fmla="*/ 144849 h 599768"/>
                <a:gd name="connsiteX33" fmla="*/ 119084 w 596033"/>
                <a:gd name="connsiteY33" fmla="*/ 171870 h 599768"/>
                <a:gd name="connsiteX34" fmla="*/ 118741 w 596033"/>
                <a:gd name="connsiteY34" fmla="*/ 171961 h 599768"/>
                <a:gd name="connsiteX35" fmla="*/ 52858 w 596033"/>
                <a:gd name="connsiteY35" fmla="*/ 288067 h 599768"/>
                <a:gd name="connsiteX36" fmla="*/ 45635 w 596033"/>
                <a:gd name="connsiteY36" fmla="*/ 305623 h 599768"/>
                <a:gd name="connsiteX37" fmla="*/ 41154 w 596033"/>
                <a:gd name="connsiteY37" fmla="*/ 317488 h 599768"/>
                <a:gd name="connsiteX38" fmla="*/ 32559 w 596033"/>
                <a:gd name="connsiteY38" fmla="*/ 343937 h 599768"/>
                <a:gd name="connsiteX39" fmla="*/ 34342 w 596033"/>
                <a:gd name="connsiteY39" fmla="*/ 343777 h 599768"/>
                <a:gd name="connsiteX40" fmla="*/ 53018 w 596033"/>
                <a:gd name="connsiteY40" fmla="*/ 427376 h 599768"/>
                <a:gd name="connsiteX41" fmla="*/ 105276 w 596033"/>
                <a:gd name="connsiteY41" fmla="*/ 514907 h 599768"/>
                <a:gd name="connsiteX42" fmla="*/ 319635 w 596033"/>
                <a:gd name="connsiteY42" fmla="*/ 576217 h 599768"/>
                <a:gd name="connsiteX43" fmla="*/ 452771 w 596033"/>
                <a:gd name="connsiteY43" fmla="*/ 500893 h 599768"/>
                <a:gd name="connsiteX44" fmla="*/ 464384 w 596033"/>
                <a:gd name="connsiteY44" fmla="*/ 489029 h 599768"/>
                <a:gd name="connsiteX45" fmla="*/ 547252 w 596033"/>
                <a:gd name="connsiteY45" fmla="*/ 338702 h 599768"/>
                <a:gd name="connsiteX46" fmla="*/ 547617 w 596033"/>
                <a:gd name="connsiteY46" fmla="*/ 338679 h 599768"/>
                <a:gd name="connsiteX47" fmla="*/ 551572 w 596033"/>
                <a:gd name="connsiteY47" fmla="*/ 325169 h 599768"/>
                <a:gd name="connsiteX48" fmla="*/ 552075 w 596033"/>
                <a:gd name="connsiteY48" fmla="*/ 325351 h 599768"/>
                <a:gd name="connsiteX49" fmla="*/ 560533 w 596033"/>
                <a:gd name="connsiteY49" fmla="*/ 291816 h 599768"/>
                <a:gd name="connsiteX50" fmla="*/ 561196 w 596033"/>
                <a:gd name="connsiteY50" fmla="*/ 291450 h 599768"/>
                <a:gd name="connsiteX51" fmla="*/ 576330 w 596033"/>
                <a:gd name="connsiteY51" fmla="*/ 118423 h 599768"/>
                <a:gd name="connsiteX52" fmla="*/ 561813 w 596033"/>
                <a:gd name="connsiteY52" fmla="*/ 72543 h 599768"/>
                <a:gd name="connsiteX53" fmla="*/ 528529 w 596033"/>
                <a:gd name="connsiteY53" fmla="*/ 50597 h 599768"/>
                <a:gd name="connsiteX54" fmla="*/ 358085 w 596033"/>
                <a:gd name="connsiteY54" fmla="*/ 20170 h 59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96033" h="599768">
                  <a:moveTo>
                    <a:pt x="228332" y="47854"/>
                  </a:moveTo>
                  <a:cubicBezTo>
                    <a:pt x="291082" y="11369"/>
                    <a:pt x="365835" y="-8450"/>
                    <a:pt x="438324" y="3460"/>
                  </a:cubicBezTo>
                  <a:cubicBezTo>
                    <a:pt x="476454" y="9701"/>
                    <a:pt x="513693" y="22137"/>
                    <a:pt x="547526" y="40882"/>
                  </a:cubicBezTo>
                  <a:cubicBezTo>
                    <a:pt x="559230" y="47717"/>
                    <a:pt x="571895" y="54643"/>
                    <a:pt x="579027" y="66691"/>
                  </a:cubicBezTo>
                  <a:cubicBezTo>
                    <a:pt x="587097" y="80087"/>
                    <a:pt x="590548" y="95677"/>
                    <a:pt x="592949" y="110993"/>
                  </a:cubicBezTo>
                  <a:cubicBezTo>
                    <a:pt x="597795" y="145146"/>
                    <a:pt x="596332" y="179871"/>
                    <a:pt x="592674" y="214069"/>
                  </a:cubicBezTo>
                  <a:cubicBezTo>
                    <a:pt x="587920" y="255971"/>
                    <a:pt x="578981" y="297394"/>
                    <a:pt x="566203" y="337582"/>
                  </a:cubicBezTo>
                  <a:cubicBezTo>
                    <a:pt x="550612" y="385976"/>
                    <a:pt x="529604" y="433182"/>
                    <a:pt x="499268" y="474239"/>
                  </a:cubicBezTo>
                  <a:cubicBezTo>
                    <a:pt x="454989" y="533880"/>
                    <a:pt x="389815" y="579166"/>
                    <a:pt x="316777" y="594825"/>
                  </a:cubicBezTo>
                  <a:cubicBezTo>
                    <a:pt x="276315" y="603489"/>
                    <a:pt x="233795" y="600472"/>
                    <a:pt x="194430" y="588059"/>
                  </a:cubicBezTo>
                  <a:cubicBezTo>
                    <a:pt x="189538" y="586458"/>
                    <a:pt x="184669" y="584744"/>
                    <a:pt x="179846" y="582938"/>
                  </a:cubicBezTo>
                  <a:cubicBezTo>
                    <a:pt x="176028" y="581475"/>
                    <a:pt x="172256" y="579898"/>
                    <a:pt x="168530" y="578297"/>
                  </a:cubicBezTo>
                  <a:cubicBezTo>
                    <a:pt x="162266" y="575531"/>
                    <a:pt x="156094" y="572605"/>
                    <a:pt x="150082" y="569405"/>
                  </a:cubicBezTo>
                  <a:cubicBezTo>
                    <a:pt x="144641" y="566456"/>
                    <a:pt x="139315" y="563347"/>
                    <a:pt x="134103" y="560101"/>
                  </a:cubicBezTo>
                  <a:cubicBezTo>
                    <a:pt x="126285" y="555117"/>
                    <a:pt x="118718" y="549814"/>
                    <a:pt x="111517" y="544030"/>
                  </a:cubicBezTo>
                  <a:cubicBezTo>
                    <a:pt x="81982" y="520827"/>
                    <a:pt x="59419" y="489601"/>
                    <a:pt x="44972" y="455059"/>
                  </a:cubicBezTo>
                  <a:cubicBezTo>
                    <a:pt x="42457" y="449093"/>
                    <a:pt x="40057" y="443080"/>
                    <a:pt x="37794" y="437046"/>
                  </a:cubicBezTo>
                  <a:cubicBezTo>
                    <a:pt x="30570" y="417203"/>
                    <a:pt x="25815" y="396629"/>
                    <a:pt x="21174" y="376078"/>
                  </a:cubicBezTo>
                  <a:cubicBezTo>
                    <a:pt x="18180" y="383462"/>
                    <a:pt x="18523" y="393634"/>
                    <a:pt x="11047" y="398275"/>
                  </a:cubicBezTo>
                  <a:cubicBezTo>
                    <a:pt x="9333" y="398092"/>
                    <a:pt x="5950" y="397726"/>
                    <a:pt x="4258" y="397566"/>
                  </a:cubicBezTo>
                  <a:lnTo>
                    <a:pt x="623" y="395052"/>
                  </a:lnTo>
                  <a:cubicBezTo>
                    <a:pt x="-1548" y="386411"/>
                    <a:pt x="2475" y="378158"/>
                    <a:pt x="4738" y="370020"/>
                  </a:cubicBezTo>
                  <a:cubicBezTo>
                    <a:pt x="21997" y="313373"/>
                    <a:pt x="43760" y="257755"/>
                    <a:pt x="74232" y="206800"/>
                  </a:cubicBezTo>
                  <a:cubicBezTo>
                    <a:pt x="83399" y="191780"/>
                    <a:pt x="93252" y="177196"/>
                    <a:pt x="103585" y="162977"/>
                  </a:cubicBezTo>
                  <a:cubicBezTo>
                    <a:pt x="108843" y="155913"/>
                    <a:pt x="114306" y="149032"/>
                    <a:pt x="119838" y="142220"/>
                  </a:cubicBezTo>
                  <a:cubicBezTo>
                    <a:pt x="124227" y="136916"/>
                    <a:pt x="128731" y="131727"/>
                    <a:pt x="133280" y="126607"/>
                  </a:cubicBezTo>
                  <a:cubicBezTo>
                    <a:pt x="138172" y="121143"/>
                    <a:pt x="143224" y="115863"/>
                    <a:pt x="148367" y="110627"/>
                  </a:cubicBezTo>
                  <a:cubicBezTo>
                    <a:pt x="154242" y="104684"/>
                    <a:pt x="160300" y="98900"/>
                    <a:pt x="166518" y="93300"/>
                  </a:cubicBezTo>
                  <a:cubicBezTo>
                    <a:pt x="185584" y="76177"/>
                    <a:pt x="206203" y="60770"/>
                    <a:pt x="228332" y="47854"/>
                  </a:cubicBezTo>
                  <a:moveTo>
                    <a:pt x="358085" y="20170"/>
                  </a:moveTo>
                  <a:cubicBezTo>
                    <a:pt x="277984" y="31463"/>
                    <a:pt x="203849" y="74143"/>
                    <a:pt x="150288" y="134219"/>
                  </a:cubicBezTo>
                  <a:cubicBezTo>
                    <a:pt x="149556" y="135454"/>
                    <a:pt x="148093" y="137899"/>
                    <a:pt x="147362" y="139134"/>
                  </a:cubicBezTo>
                  <a:cubicBezTo>
                    <a:pt x="145373" y="140894"/>
                    <a:pt x="143544" y="142883"/>
                    <a:pt x="141738" y="144849"/>
                  </a:cubicBezTo>
                  <a:cubicBezTo>
                    <a:pt x="133486" y="153239"/>
                    <a:pt x="125759" y="162154"/>
                    <a:pt x="119084" y="171870"/>
                  </a:cubicBezTo>
                  <a:lnTo>
                    <a:pt x="118741" y="171961"/>
                  </a:lnTo>
                  <a:cubicBezTo>
                    <a:pt x="92269" y="207851"/>
                    <a:pt x="70026" y="246896"/>
                    <a:pt x="52858" y="288067"/>
                  </a:cubicBezTo>
                  <a:cubicBezTo>
                    <a:pt x="50229" y="293805"/>
                    <a:pt x="47921" y="299703"/>
                    <a:pt x="45635" y="305623"/>
                  </a:cubicBezTo>
                  <a:cubicBezTo>
                    <a:pt x="44012" y="309509"/>
                    <a:pt x="42343" y="313396"/>
                    <a:pt x="41154" y="317488"/>
                  </a:cubicBezTo>
                  <a:cubicBezTo>
                    <a:pt x="38137" y="326243"/>
                    <a:pt x="33702" y="334610"/>
                    <a:pt x="32559" y="343937"/>
                  </a:cubicBezTo>
                  <a:lnTo>
                    <a:pt x="34342" y="343777"/>
                  </a:lnTo>
                  <a:cubicBezTo>
                    <a:pt x="37748" y="372169"/>
                    <a:pt x="43646" y="400309"/>
                    <a:pt x="53018" y="427376"/>
                  </a:cubicBezTo>
                  <a:cubicBezTo>
                    <a:pt x="64311" y="459631"/>
                    <a:pt x="80588" y="490835"/>
                    <a:pt x="105276" y="514907"/>
                  </a:cubicBezTo>
                  <a:cubicBezTo>
                    <a:pt x="160346" y="569336"/>
                    <a:pt x="243991" y="594620"/>
                    <a:pt x="319635" y="576217"/>
                  </a:cubicBezTo>
                  <a:cubicBezTo>
                    <a:pt x="369904" y="564124"/>
                    <a:pt x="415852" y="536806"/>
                    <a:pt x="452771" y="500893"/>
                  </a:cubicBezTo>
                  <a:cubicBezTo>
                    <a:pt x="456772" y="497053"/>
                    <a:pt x="460635" y="493075"/>
                    <a:pt x="464384" y="489029"/>
                  </a:cubicBezTo>
                  <a:cubicBezTo>
                    <a:pt x="503475" y="446372"/>
                    <a:pt x="529307" y="393269"/>
                    <a:pt x="547252" y="338702"/>
                  </a:cubicBezTo>
                  <a:lnTo>
                    <a:pt x="547617" y="338679"/>
                  </a:lnTo>
                  <a:cubicBezTo>
                    <a:pt x="548966" y="334176"/>
                    <a:pt x="550246" y="329649"/>
                    <a:pt x="551572" y="325169"/>
                  </a:cubicBezTo>
                  <a:lnTo>
                    <a:pt x="552075" y="325351"/>
                  </a:lnTo>
                  <a:cubicBezTo>
                    <a:pt x="554864" y="314150"/>
                    <a:pt x="558362" y="303132"/>
                    <a:pt x="560533" y="291816"/>
                  </a:cubicBezTo>
                  <a:lnTo>
                    <a:pt x="561196" y="291450"/>
                  </a:lnTo>
                  <a:cubicBezTo>
                    <a:pt x="574478" y="234963"/>
                    <a:pt x="582365" y="176396"/>
                    <a:pt x="576330" y="118423"/>
                  </a:cubicBezTo>
                  <a:cubicBezTo>
                    <a:pt x="573975" y="102604"/>
                    <a:pt x="571483" y="85756"/>
                    <a:pt x="561813" y="72543"/>
                  </a:cubicBezTo>
                  <a:cubicBezTo>
                    <a:pt x="552761" y="62576"/>
                    <a:pt x="540142" y="56952"/>
                    <a:pt x="528529" y="50597"/>
                  </a:cubicBezTo>
                  <a:cubicBezTo>
                    <a:pt x="476111" y="24994"/>
                    <a:pt x="416310" y="11369"/>
                    <a:pt x="358085" y="20170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B02B740F-CAAD-DC32-8F4D-747D3B69C007}"/>
                </a:ext>
              </a:extLst>
            </p:cNvPr>
            <p:cNvSpPr/>
            <p:nvPr/>
          </p:nvSpPr>
          <p:spPr>
            <a:xfrm>
              <a:off x="9589265" y="2797611"/>
              <a:ext cx="8223" cy="2085"/>
            </a:xfrm>
            <a:custGeom>
              <a:avLst/>
              <a:gdLst>
                <a:gd name="connsiteX0" fmla="*/ 3269 w 78615"/>
                <a:gd name="connsiteY0" fmla="*/ 14036 h 19934"/>
                <a:gd name="connsiteX1" fmla="*/ 78616 w 78615"/>
                <a:gd name="connsiteY1" fmla="*/ 0 h 19934"/>
                <a:gd name="connsiteX2" fmla="*/ 16139 w 78615"/>
                <a:gd name="connsiteY2" fmla="*/ 16368 h 19934"/>
                <a:gd name="connsiteX3" fmla="*/ 4160 w 78615"/>
                <a:gd name="connsiteY3" fmla="*/ 19111 h 19934"/>
                <a:gd name="connsiteX4" fmla="*/ 617 w 78615"/>
                <a:gd name="connsiteY4" fmla="*/ 19934 h 19934"/>
                <a:gd name="connsiteX5" fmla="*/ 0 w 78615"/>
                <a:gd name="connsiteY5" fmla="*/ 16459 h 19934"/>
                <a:gd name="connsiteX6" fmla="*/ 3269 w 78615"/>
                <a:gd name="connsiteY6" fmla="*/ 14036 h 1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15" h="19934">
                  <a:moveTo>
                    <a:pt x="3269" y="14036"/>
                  </a:moveTo>
                  <a:cubicBezTo>
                    <a:pt x="28735" y="11453"/>
                    <a:pt x="53675" y="5532"/>
                    <a:pt x="78616" y="0"/>
                  </a:cubicBezTo>
                  <a:cubicBezTo>
                    <a:pt x="57927" y="5967"/>
                    <a:pt x="37148" y="11659"/>
                    <a:pt x="16139" y="16368"/>
                  </a:cubicBezTo>
                  <a:cubicBezTo>
                    <a:pt x="12116" y="17191"/>
                    <a:pt x="8115" y="18128"/>
                    <a:pt x="4160" y="19111"/>
                  </a:cubicBezTo>
                  <a:cubicBezTo>
                    <a:pt x="3292" y="19317"/>
                    <a:pt x="1509" y="19728"/>
                    <a:pt x="617" y="19934"/>
                  </a:cubicBezTo>
                  <a:cubicBezTo>
                    <a:pt x="457" y="19065"/>
                    <a:pt x="160" y="17328"/>
                    <a:pt x="0" y="16459"/>
                  </a:cubicBezTo>
                  <a:cubicBezTo>
                    <a:pt x="823" y="15842"/>
                    <a:pt x="2469" y="14630"/>
                    <a:pt x="3269" y="14036"/>
                  </a:cubicBezTo>
                  <a:close/>
                </a:path>
              </a:pathLst>
            </a:custGeom>
            <a:solidFill>
              <a:srgbClr val="00000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0480F89F-68B8-FABB-146E-1D530752E0BC}"/>
                </a:ext>
              </a:extLst>
            </p:cNvPr>
            <p:cNvSpPr/>
            <p:nvPr/>
          </p:nvSpPr>
          <p:spPr>
            <a:xfrm>
              <a:off x="9490387" y="2861905"/>
              <a:ext cx="4464" cy="14517"/>
            </a:xfrm>
            <a:custGeom>
              <a:avLst/>
              <a:gdLst>
                <a:gd name="connsiteX0" fmla="*/ 3292 w 42679"/>
                <a:gd name="connsiteY0" fmla="*/ 0 h 138783"/>
                <a:gd name="connsiteX1" fmla="*/ 7178 w 42679"/>
                <a:gd name="connsiteY1" fmla="*/ 11887 h 138783"/>
                <a:gd name="connsiteX2" fmla="*/ 21466 w 42679"/>
                <a:gd name="connsiteY2" fmla="*/ 66774 h 138783"/>
                <a:gd name="connsiteX3" fmla="*/ 42680 w 42679"/>
                <a:gd name="connsiteY3" fmla="*/ 138783 h 138783"/>
                <a:gd name="connsiteX4" fmla="*/ 17305 w 42679"/>
                <a:gd name="connsiteY4" fmla="*/ 62362 h 138783"/>
                <a:gd name="connsiteX5" fmla="*/ 0 w 42679"/>
                <a:gd name="connsiteY5" fmla="*/ 9441 h 138783"/>
                <a:gd name="connsiteX6" fmla="*/ 3292 w 42679"/>
                <a:gd name="connsiteY6" fmla="*/ 0 h 13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9" h="138783">
                  <a:moveTo>
                    <a:pt x="3292" y="0"/>
                  </a:moveTo>
                  <a:cubicBezTo>
                    <a:pt x="4618" y="3909"/>
                    <a:pt x="5966" y="7864"/>
                    <a:pt x="7178" y="11887"/>
                  </a:cubicBezTo>
                  <a:cubicBezTo>
                    <a:pt x="9533" y="30701"/>
                    <a:pt x="16871" y="48440"/>
                    <a:pt x="21466" y="66774"/>
                  </a:cubicBezTo>
                  <a:cubicBezTo>
                    <a:pt x="28369" y="90823"/>
                    <a:pt x="35296" y="114849"/>
                    <a:pt x="42680" y="138783"/>
                  </a:cubicBezTo>
                  <a:cubicBezTo>
                    <a:pt x="33467" y="113546"/>
                    <a:pt x="26266" y="87668"/>
                    <a:pt x="17305" y="62362"/>
                  </a:cubicBezTo>
                  <a:cubicBezTo>
                    <a:pt x="11659" y="44691"/>
                    <a:pt x="5806" y="27066"/>
                    <a:pt x="0" y="9441"/>
                  </a:cubicBezTo>
                  <a:cubicBezTo>
                    <a:pt x="1074" y="6264"/>
                    <a:pt x="2172" y="3086"/>
                    <a:pt x="3292" y="0"/>
                  </a:cubicBezTo>
                  <a:close/>
                </a:path>
              </a:pathLst>
            </a:custGeom>
            <a:solidFill>
              <a:srgbClr val="00000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E758E7E-9B44-3D07-E4D0-AFB810FEFDFE}"/>
                </a:ext>
              </a:extLst>
            </p:cNvPr>
            <p:cNvSpPr/>
            <p:nvPr/>
          </p:nvSpPr>
          <p:spPr>
            <a:xfrm>
              <a:off x="9797214" y="2684369"/>
              <a:ext cx="33190" cy="41347"/>
            </a:xfrm>
            <a:custGeom>
              <a:avLst/>
              <a:gdLst>
                <a:gd name="connsiteX0" fmla="*/ 286985 w 317296"/>
                <a:gd name="connsiteY0" fmla="*/ 6744 h 395285"/>
                <a:gd name="connsiteX1" fmla="*/ 317297 w 317296"/>
                <a:gd name="connsiteY1" fmla="*/ 0 h 395285"/>
                <a:gd name="connsiteX2" fmla="*/ 291534 w 317296"/>
                <a:gd name="connsiteY2" fmla="*/ 28049 h 395285"/>
                <a:gd name="connsiteX3" fmla="*/ 258501 w 317296"/>
                <a:gd name="connsiteY3" fmla="*/ 47069 h 395285"/>
                <a:gd name="connsiteX4" fmla="*/ 211843 w 317296"/>
                <a:gd name="connsiteY4" fmla="*/ 69129 h 395285"/>
                <a:gd name="connsiteX5" fmla="*/ 175656 w 317296"/>
                <a:gd name="connsiteY5" fmla="*/ 73952 h 395285"/>
                <a:gd name="connsiteX6" fmla="*/ 143103 w 317296"/>
                <a:gd name="connsiteY6" fmla="*/ 87005 h 395285"/>
                <a:gd name="connsiteX7" fmla="*/ 117775 w 317296"/>
                <a:gd name="connsiteY7" fmla="*/ 105225 h 395285"/>
                <a:gd name="connsiteX8" fmla="*/ 166444 w 317296"/>
                <a:gd name="connsiteY8" fmla="*/ 105888 h 395285"/>
                <a:gd name="connsiteX9" fmla="*/ 217307 w 317296"/>
                <a:gd name="connsiteY9" fmla="*/ 107328 h 395285"/>
                <a:gd name="connsiteX10" fmla="*/ 230817 w 317296"/>
                <a:gd name="connsiteY10" fmla="*/ 130119 h 395285"/>
                <a:gd name="connsiteX11" fmla="*/ 266479 w 317296"/>
                <a:gd name="connsiteY11" fmla="*/ 127673 h 395285"/>
                <a:gd name="connsiteX12" fmla="*/ 292974 w 317296"/>
                <a:gd name="connsiteY12" fmla="*/ 130531 h 395285"/>
                <a:gd name="connsiteX13" fmla="*/ 257495 w 317296"/>
                <a:gd name="connsiteY13" fmla="*/ 153642 h 395285"/>
                <a:gd name="connsiteX14" fmla="*/ 131994 w 317296"/>
                <a:gd name="connsiteY14" fmla="*/ 208712 h 395285"/>
                <a:gd name="connsiteX15" fmla="*/ 90228 w 317296"/>
                <a:gd name="connsiteY15" fmla="*/ 235390 h 395285"/>
                <a:gd name="connsiteX16" fmla="*/ 51892 w 317296"/>
                <a:gd name="connsiteY16" fmla="*/ 265290 h 395285"/>
                <a:gd name="connsiteX17" fmla="*/ 127033 w 317296"/>
                <a:gd name="connsiteY17" fmla="*/ 261496 h 395285"/>
                <a:gd name="connsiteX18" fmla="*/ 131994 w 317296"/>
                <a:gd name="connsiteY18" fmla="*/ 277155 h 395285"/>
                <a:gd name="connsiteX19" fmla="*/ 195841 w 317296"/>
                <a:gd name="connsiteY19" fmla="*/ 273223 h 395285"/>
                <a:gd name="connsiteX20" fmla="*/ 208689 w 317296"/>
                <a:gd name="connsiteY20" fmla="*/ 280012 h 395285"/>
                <a:gd name="connsiteX21" fmla="*/ 187109 w 317296"/>
                <a:gd name="connsiteY21" fmla="*/ 302461 h 395285"/>
                <a:gd name="connsiteX22" fmla="*/ 161209 w 317296"/>
                <a:gd name="connsiteY22" fmla="*/ 336591 h 395285"/>
                <a:gd name="connsiteX23" fmla="*/ 197510 w 317296"/>
                <a:gd name="connsiteY23" fmla="*/ 333642 h 395285"/>
                <a:gd name="connsiteX24" fmla="*/ 154556 w 317296"/>
                <a:gd name="connsiteY24" fmla="*/ 372527 h 395285"/>
                <a:gd name="connsiteX25" fmla="*/ 124176 w 317296"/>
                <a:gd name="connsiteY25" fmla="*/ 378607 h 395285"/>
                <a:gd name="connsiteX26" fmla="*/ 57973 w 317296"/>
                <a:gd name="connsiteY26" fmla="*/ 395204 h 395285"/>
                <a:gd name="connsiteX27" fmla="*/ 62454 w 317296"/>
                <a:gd name="connsiteY27" fmla="*/ 388963 h 395285"/>
                <a:gd name="connsiteX28" fmla="*/ 100995 w 317296"/>
                <a:gd name="connsiteY28" fmla="*/ 358468 h 395285"/>
                <a:gd name="connsiteX29" fmla="*/ 129982 w 317296"/>
                <a:gd name="connsiteY29" fmla="*/ 323080 h 395285"/>
                <a:gd name="connsiteX30" fmla="*/ 151082 w 317296"/>
                <a:gd name="connsiteY30" fmla="*/ 294780 h 395285"/>
                <a:gd name="connsiteX31" fmla="*/ 85885 w 317296"/>
                <a:gd name="connsiteY31" fmla="*/ 291259 h 395285"/>
                <a:gd name="connsiteX32" fmla="*/ 99510 w 317296"/>
                <a:gd name="connsiteY32" fmla="*/ 274434 h 395285"/>
                <a:gd name="connsiteX33" fmla="*/ 70317 w 317296"/>
                <a:gd name="connsiteY33" fmla="*/ 274046 h 395285"/>
                <a:gd name="connsiteX34" fmla="*/ 14036 w 317296"/>
                <a:gd name="connsiteY34" fmla="*/ 278206 h 395285"/>
                <a:gd name="connsiteX35" fmla="*/ 0 w 317296"/>
                <a:gd name="connsiteY35" fmla="*/ 273497 h 395285"/>
                <a:gd name="connsiteX36" fmla="*/ 21465 w 317296"/>
                <a:gd name="connsiteY36" fmla="*/ 263736 h 395285"/>
                <a:gd name="connsiteX37" fmla="*/ 58819 w 317296"/>
                <a:gd name="connsiteY37" fmla="*/ 247688 h 395285"/>
                <a:gd name="connsiteX38" fmla="*/ 93292 w 317296"/>
                <a:gd name="connsiteY38" fmla="*/ 213215 h 395285"/>
                <a:gd name="connsiteX39" fmla="*/ 108608 w 317296"/>
                <a:gd name="connsiteY39" fmla="*/ 187498 h 395285"/>
                <a:gd name="connsiteX40" fmla="*/ 126827 w 317296"/>
                <a:gd name="connsiteY40" fmla="*/ 171701 h 395285"/>
                <a:gd name="connsiteX41" fmla="*/ 171039 w 317296"/>
                <a:gd name="connsiteY41" fmla="*/ 135423 h 395285"/>
                <a:gd name="connsiteX42" fmla="*/ 164021 w 317296"/>
                <a:gd name="connsiteY42" fmla="*/ 126119 h 395285"/>
                <a:gd name="connsiteX43" fmla="*/ 99784 w 317296"/>
                <a:gd name="connsiteY43" fmla="*/ 128085 h 395285"/>
                <a:gd name="connsiteX44" fmla="*/ 9876 w 317296"/>
                <a:gd name="connsiteY44" fmla="*/ 126827 h 395285"/>
                <a:gd name="connsiteX45" fmla="*/ 64077 w 317296"/>
                <a:gd name="connsiteY45" fmla="*/ 116312 h 395285"/>
                <a:gd name="connsiteX46" fmla="*/ 52212 w 317296"/>
                <a:gd name="connsiteY46" fmla="*/ 115032 h 395285"/>
                <a:gd name="connsiteX47" fmla="*/ 46292 w 317296"/>
                <a:gd name="connsiteY47" fmla="*/ 112791 h 395285"/>
                <a:gd name="connsiteX48" fmla="*/ 153917 w 317296"/>
                <a:gd name="connsiteY48" fmla="*/ 70477 h 395285"/>
                <a:gd name="connsiteX49" fmla="*/ 190035 w 317296"/>
                <a:gd name="connsiteY49" fmla="*/ 63414 h 395285"/>
                <a:gd name="connsiteX50" fmla="*/ 250340 w 317296"/>
                <a:gd name="connsiteY50" fmla="*/ 34221 h 395285"/>
                <a:gd name="connsiteX51" fmla="*/ 272080 w 317296"/>
                <a:gd name="connsiteY51" fmla="*/ 26129 h 395285"/>
                <a:gd name="connsiteX52" fmla="*/ 286985 w 317296"/>
                <a:gd name="connsiteY52" fmla="*/ 674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17296" h="395285">
                  <a:moveTo>
                    <a:pt x="286985" y="6744"/>
                  </a:moveTo>
                  <a:cubicBezTo>
                    <a:pt x="295945" y="1052"/>
                    <a:pt x="306964" y="549"/>
                    <a:pt x="317297" y="0"/>
                  </a:cubicBezTo>
                  <a:cubicBezTo>
                    <a:pt x="310644" y="10973"/>
                    <a:pt x="301889" y="20528"/>
                    <a:pt x="291534" y="28049"/>
                  </a:cubicBezTo>
                  <a:cubicBezTo>
                    <a:pt x="279532" y="32644"/>
                    <a:pt x="269908" y="41445"/>
                    <a:pt x="258501" y="47069"/>
                  </a:cubicBezTo>
                  <a:cubicBezTo>
                    <a:pt x="243116" y="54773"/>
                    <a:pt x="227891" y="62888"/>
                    <a:pt x="211843" y="69129"/>
                  </a:cubicBezTo>
                  <a:cubicBezTo>
                    <a:pt x="200253" y="73769"/>
                    <a:pt x="187223" y="69312"/>
                    <a:pt x="175656" y="73952"/>
                  </a:cubicBezTo>
                  <a:cubicBezTo>
                    <a:pt x="164752" y="78250"/>
                    <a:pt x="154030" y="82868"/>
                    <a:pt x="143103" y="87005"/>
                  </a:cubicBezTo>
                  <a:cubicBezTo>
                    <a:pt x="133525" y="91074"/>
                    <a:pt x="121867" y="94595"/>
                    <a:pt x="117775" y="105225"/>
                  </a:cubicBezTo>
                  <a:cubicBezTo>
                    <a:pt x="133937" y="106871"/>
                    <a:pt x="150213" y="105545"/>
                    <a:pt x="166444" y="105888"/>
                  </a:cubicBezTo>
                  <a:cubicBezTo>
                    <a:pt x="183383" y="106391"/>
                    <a:pt x="200665" y="102573"/>
                    <a:pt x="217307" y="107328"/>
                  </a:cubicBezTo>
                  <a:cubicBezTo>
                    <a:pt x="228074" y="109957"/>
                    <a:pt x="220005" y="127239"/>
                    <a:pt x="230817" y="130119"/>
                  </a:cubicBezTo>
                  <a:cubicBezTo>
                    <a:pt x="242682" y="131582"/>
                    <a:pt x="254614" y="128542"/>
                    <a:pt x="266479" y="127673"/>
                  </a:cubicBezTo>
                  <a:cubicBezTo>
                    <a:pt x="275257" y="127079"/>
                    <a:pt x="285956" y="123101"/>
                    <a:pt x="292974" y="130531"/>
                  </a:cubicBezTo>
                  <a:cubicBezTo>
                    <a:pt x="284424" y="142509"/>
                    <a:pt x="270182" y="147493"/>
                    <a:pt x="257495" y="153642"/>
                  </a:cubicBezTo>
                  <a:cubicBezTo>
                    <a:pt x="215661" y="171999"/>
                    <a:pt x="173027" y="188595"/>
                    <a:pt x="131994" y="208712"/>
                  </a:cubicBezTo>
                  <a:cubicBezTo>
                    <a:pt x="117363" y="216393"/>
                    <a:pt x="101361" y="222679"/>
                    <a:pt x="90228" y="235390"/>
                  </a:cubicBezTo>
                  <a:cubicBezTo>
                    <a:pt x="79416" y="247665"/>
                    <a:pt x="65837" y="256946"/>
                    <a:pt x="51892" y="265290"/>
                  </a:cubicBezTo>
                  <a:cubicBezTo>
                    <a:pt x="76924" y="265176"/>
                    <a:pt x="102115" y="257038"/>
                    <a:pt x="127033" y="261496"/>
                  </a:cubicBezTo>
                  <a:cubicBezTo>
                    <a:pt x="127582" y="266708"/>
                    <a:pt x="123101" y="277681"/>
                    <a:pt x="131994" y="277155"/>
                  </a:cubicBezTo>
                  <a:cubicBezTo>
                    <a:pt x="153322" y="278503"/>
                    <a:pt x="174445" y="272628"/>
                    <a:pt x="195841" y="273223"/>
                  </a:cubicBezTo>
                  <a:cubicBezTo>
                    <a:pt x="200391" y="274091"/>
                    <a:pt x="207363" y="274457"/>
                    <a:pt x="208689" y="280012"/>
                  </a:cubicBezTo>
                  <a:cubicBezTo>
                    <a:pt x="205031" y="290162"/>
                    <a:pt x="194630" y="295443"/>
                    <a:pt x="187109" y="302461"/>
                  </a:cubicBezTo>
                  <a:cubicBezTo>
                    <a:pt x="176456" y="311765"/>
                    <a:pt x="162237" y="321092"/>
                    <a:pt x="161209" y="336591"/>
                  </a:cubicBezTo>
                  <a:cubicBezTo>
                    <a:pt x="173599" y="338511"/>
                    <a:pt x="185212" y="330876"/>
                    <a:pt x="197510" y="333642"/>
                  </a:cubicBezTo>
                  <a:cubicBezTo>
                    <a:pt x="182514" y="345849"/>
                    <a:pt x="168638" y="359313"/>
                    <a:pt x="154556" y="372527"/>
                  </a:cubicBezTo>
                  <a:cubicBezTo>
                    <a:pt x="143949" y="369669"/>
                    <a:pt x="133891" y="375224"/>
                    <a:pt x="124176" y="378607"/>
                  </a:cubicBezTo>
                  <a:cubicBezTo>
                    <a:pt x="102984" y="387020"/>
                    <a:pt x="81245" y="396255"/>
                    <a:pt x="57973" y="395204"/>
                  </a:cubicBezTo>
                  <a:cubicBezTo>
                    <a:pt x="59413" y="393101"/>
                    <a:pt x="60899" y="391020"/>
                    <a:pt x="62454" y="388963"/>
                  </a:cubicBezTo>
                  <a:cubicBezTo>
                    <a:pt x="76444" y="380299"/>
                    <a:pt x="87531" y="367886"/>
                    <a:pt x="100995" y="358468"/>
                  </a:cubicBezTo>
                  <a:cubicBezTo>
                    <a:pt x="113545" y="349392"/>
                    <a:pt x="122781" y="336636"/>
                    <a:pt x="129982" y="323080"/>
                  </a:cubicBezTo>
                  <a:cubicBezTo>
                    <a:pt x="135651" y="312656"/>
                    <a:pt x="144795" y="304792"/>
                    <a:pt x="151082" y="294780"/>
                  </a:cubicBezTo>
                  <a:cubicBezTo>
                    <a:pt x="130736" y="283990"/>
                    <a:pt x="107282" y="296151"/>
                    <a:pt x="85885" y="291259"/>
                  </a:cubicBezTo>
                  <a:cubicBezTo>
                    <a:pt x="90663" y="285864"/>
                    <a:pt x="95349" y="280355"/>
                    <a:pt x="99510" y="274434"/>
                  </a:cubicBezTo>
                  <a:cubicBezTo>
                    <a:pt x="90160" y="270182"/>
                    <a:pt x="79987" y="273223"/>
                    <a:pt x="70317" y="274046"/>
                  </a:cubicBezTo>
                  <a:cubicBezTo>
                    <a:pt x="51572" y="275692"/>
                    <a:pt x="32872" y="278709"/>
                    <a:pt x="14036" y="278206"/>
                  </a:cubicBezTo>
                  <a:cubicBezTo>
                    <a:pt x="8892" y="278206"/>
                    <a:pt x="4138" y="276286"/>
                    <a:pt x="0" y="273497"/>
                  </a:cubicBezTo>
                  <a:cubicBezTo>
                    <a:pt x="7361" y="270800"/>
                    <a:pt x="14516" y="267439"/>
                    <a:pt x="21465" y="263736"/>
                  </a:cubicBezTo>
                  <a:cubicBezTo>
                    <a:pt x="35067" y="261518"/>
                    <a:pt x="46726" y="253746"/>
                    <a:pt x="58819" y="247688"/>
                  </a:cubicBezTo>
                  <a:cubicBezTo>
                    <a:pt x="73655" y="240007"/>
                    <a:pt x="82639" y="225468"/>
                    <a:pt x="93292" y="213215"/>
                  </a:cubicBezTo>
                  <a:cubicBezTo>
                    <a:pt x="99921" y="205626"/>
                    <a:pt x="103716" y="196185"/>
                    <a:pt x="108608" y="187498"/>
                  </a:cubicBezTo>
                  <a:cubicBezTo>
                    <a:pt x="112471" y="180091"/>
                    <a:pt x="120129" y="176136"/>
                    <a:pt x="126827" y="171701"/>
                  </a:cubicBezTo>
                  <a:cubicBezTo>
                    <a:pt x="142669" y="161140"/>
                    <a:pt x="159883" y="151333"/>
                    <a:pt x="171039" y="135423"/>
                  </a:cubicBezTo>
                  <a:cubicBezTo>
                    <a:pt x="174948" y="131125"/>
                    <a:pt x="168364" y="125890"/>
                    <a:pt x="164021" y="126119"/>
                  </a:cubicBezTo>
                  <a:cubicBezTo>
                    <a:pt x="142600" y="124770"/>
                    <a:pt x="121135" y="126324"/>
                    <a:pt x="99784" y="128085"/>
                  </a:cubicBezTo>
                  <a:cubicBezTo>
                    <a:pt x="69815" y="127902"/>
                    <a:pt x="39776" y="129205"/>
                    <a:pt x="9876" y="126827"/>
                  </a:cubicBezTo>
                  <a:cubicBezTo>
                    <a:pt x="27798" y="122644"/>
                    <a:pt x="46200" y="120838"/>
                    <a:pt x="64077" y="116312"/>
                  </a:cubicBezTo>
                  <a:cubicBezTo>
                    <a:pt x="60053" y="115854"/>
                    <a:pt x="56099" y="115466"/>
                    <a:pt x="52212" y="115032"/>
                  </a:cubicBezTo>
                  <a:cubicBezTo>
                    <a:pt x="50726" y="114483"/>
                    <a:pt x="47777" y="113363"/>
                    <a:pt x="46292" y="112791"/>
                  </a:cubicBezTo>
                  <a:cubicBezTo>
                    <a:pt x="79644" y="92994"/>
                    <a:pt x="117637" y="83393"/>
                    <a:pt x="153917" y="70477"/>
                  </a:cubicBezTo>
                  <a:cubicBezTo>
                    <a:pt x="165552" y="66180"/>
                    <a:pt x="178422" y="67871"/>
                    <a:pt x="190035" y="63414"/>
                  </a:cubicBezTo>
                  <a:cubicBezTo>
                    <a:pt x="210998" y="55801"/>
                    <a:pt x="232166" y="47435"/>
                    <a:pt x="250340" y="34221"/>
                  </a:cubicBezTo>
                  <a:cubicBezTo>
                    <a:pt x="256741" y="29604"/>
                    <a:pt x="265290" y="30107"/>
                    <a:pt x="272080" y="26129"/>
                  </a:cubicBezTo>
                  <a:cubicBezTo>
                    <a:pt x="279098" y="21443"/>
                    <a:pt x="280607" y="12047"/>
                    <a:pt x="286985" y="6744"/>
                  </a:cubicBezTo>
                  <a:close/>
                </a:path>
              </a:pathLst>
            </a:custGeom>
            <a:solidFill>
              <a:srgbClr val="48B5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4456F11F-E283-F872-C46F-B6A63EB13D98}"/>
                </a:ext>
              </a:extLst>
            </p:cNvPr>
            <p:cNvSpPr/>
            <p:nvPr/>
          </p:nvSpPr>
          <p:spPr>
            <a:xfrm>
              <a:off x="9775803" y="2686613"/>
              <a:ext cx="19426" cy="14814"/>
            </a:xfrm>
            <a:custGeom>
              <a:avLst/>
              <a:gdLst>
                <a:gd name="connsiteX0" fmla="*/ 94298 w 185714"/>
                <a:gd name="connsiteY0" fmla="*/ 1862 h 141627"/>
                <a:gd name="connsiteX1" fmla="*/ 133251 w 185714"/>
                <a:gd name="connsiteY1" fmla="*/ 102 h 141627"/>
                <a:gd name="connsiteX2" fmla="*/ 185715 w 185714"/>
                <a:gd name="connsiteY2" fmla="*/ 4902 h 141627"/>
                <a:gd name="connsiteX3" fmla="*/ 182583 w 185714"/>
                <a:gd name="connsiteY3" fmla="*/ 14801 h 141627"/>
                <a:gd name="connsiteX4" fmla="*/ 152316 w 185714"/>
                <a:gd name="connsiteY4" fmla="*/ 27877 h 141627"/>
                <a:gd name="connsiteX5" fmla="*/ 75621 w 185714"/>
                <a:gd name="connsiteY5" fmla="*/ 56932 h 141627"/>
                <a:gd name="connsiteX6" fmla="*/ 72603 w 185714"/>
                <a:gd name="connsiteY6" fmla="*/ 58600 h 141627"/>
                <a:gd name="connsiteX7" fmla="*/ 56853 w 185714"/>
                <a:gd name="connsiteY7" fmla="*/ 60086 h 141627"/>
                <a:gd name="connsiteX8" fmla="*/ 56007 w 185714"/>
                <a:gd name="connsiteY8" fmla="*/ 61595 h 141627"/>
                <a:gd name="connsiteX9" fmla="*/ 46246 w 185714"/>
                <a:gd name="connsiteY9" fmla="*/ 105166 h 141627"/>
                <a:gd name="connsiteX10" fmla="*/ 82365 w 185714"/>
                <a:gd name="connsiteY10" fmla="*/ 136873 h 141627"/>
                <a:gd name="connsiteX11" fmla="*/ 68192 w 185714"/>
                <a:gd name="connsiteY11" fmla="*/ 141628 h 141627"/>
                <a:gd name="connsiteX12" fmla="*/ 43731 w 185714"/>
                <a:gd name="connsiteY12" fmla="*/ 121214 h 141627"/>
                <a:gd name="connsiteX13" fmla="*/ 40188 w 185714"/>
                <a:gd name="connsiteY13" fmla="*/ 71265 h 141627"/>
                <a:gd name="connsiteX14" fmla="*/ 73381 w 185714"/>
                <a:gd name="connsiteY14" fmla="*/ 40472 h 141627"/>
                <a:gd name="connsiteX15" fmla="*/ 131468 w 185714"/>
                <a:gd name="connsiteY15" fmla="*/ 17315 h 141627"/>
                <a:gd name="connsiteX16" fmla="*/ 102527 w 185714"/>
                <a:gd name="connsiteY16" fmla="*/ 9909 h 141627"/>
                <a:gd name="connsiteX17" fmla="*/ 0 w 185714"/>
                <a:gd name="connsiteY17" fmla="*/ 2913 h 141627"/>
                <a:gd name="connsiteX18" fmla="*/ 94298 w 185714"/>
                <a:gd name="connsiteY18" fmla="*/ 1862 h 14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5714" h="141627">
                  <a:moveTo>
                    <a:pt x="94298" y="1862"/>
                  </a:moveTo>
                  <a:cubicBezTo>
                    <a:pt x="107236" y="856"/>
                    <a:pt x="120221" y="-196"/>
                    <a:pt x="133251" y="102"/>
                  </a:cubicBezTo>
                  <a:cubicBezTo>
                    <a:pt x="150762" y="559"/>
                    <a:pt x="169027" y="-2002"/>
                    <a:pt x="185715" y="4902"/>
                  </a:cubicBezTo>
                  <a:cubicBezTo>
                    <a:pt x="184823" y="8194"/>
                    <a:pt x="185783" y="12560"/>
                    <a:pt x="182583" y="14801"/>
                  </a:cubicBezTo>
                  <a:cubicBezTo>
                    <a:pt x="173942" y="21933"/>
                    <a:pt x="162626" y="24242"/>
                    <a:pt x="152316" y="27877"/>
                  </a:cubicBezTo>
                  <a:cubicBezTo>
                    <a:pt x="126599" y="37021"/>
                    <a:pt x="98824" y="41844"/>
                    <a:pt x="75621" y="56932"/>
                  </a:cubicBezTo>
                  <a:cubicBezTo>
                    <a:pt x="74867" y="57343"/>
                    <a:pt x="73358" y="58189"/>
                    <a:pt x="72603" y="58600"/>
                  </a:cubicBezTo>
                  <a:cubicBezTo>
                    <a:pt x="67300" y="58966"/>
                    <a:pt x="62019" y="59332"/>
                    <a:pt x="56853" y="60086"/>
                  </a:cubicBezTo>
                  <a:lnTo>
                    <a:pt x="56007" y="61595"/>
                  </a:lnTo>
                  <a:cubicBezTo>
                    <a:pt x="48715" y="74740"/>
                    <a:pt x="40965" y="89804"/>
                    <a:pt x="46246" y="105166"/>
                  </a:cubicBezTo>
                  <a:cubicBezTo>
                    <a:pt x="51252" y="121923"/>
                    <a:pt x="68328" y="129192"/>
                    <a:pt x="82365" y="136873"/>
                  </a:cubicBezTo>
                  <a:cubicBezTo>
                    <a:pt x="77610" y="138450"/>
                    <a:pt x="72900" y="140051"/>
                    <a:pt x="68192" y="141628"/>
                  </a:cubicBezTo>
                  <a:cubicBezTo>
                    <a:pt x="59665" y="135319"/>
                    <a:pt x="49904" y="130129"/>
                    <a:pt x="43731" y="121214"/>
                  </a:cubicBezTo>
                  <a:cubicBezTo>
                    <a:pt x="33261" y="107018"/>
                    <a:pt x="31249" y="86718"/>
                    <a:pt x="40188" y="71265"/>
                  </a:cubicBezTo>
                  <a:cubicBezTo>
                    <a:pt x="47297" y="57503"/>
                    <a:pt x="59688" y="47353"/>
                    <a:pt x="73381" y="40472"/>
                  </a:cubicBezTo>
                  <a:cubicBezTo>
                    <a:pt x="92377" y="31900"/>
                    <a:pt x="113294" y="27785"/>
                    <a:pt x="131468" y="17315"/>
                  </a:cubicBezTo>
                  <a:cubicBezTo>
                    <a:pt x="123741" y="9794"/>
                    <a:pt x="112334" y="11280"/>
                    <a:pt x="102527" y="9909"/>
                  </a:cubicBezTo>
                  <a:cubicBezTo>
                    <a:pt x="68328" y="8285"/>
                    <a:pt x="33787" y="9040"/>
                    <a:pt x="0" y="2913"/>
                  </a:cubicBezTo>
                  <a:cubicBezTo>
                    <a:pt x="31410" y="2342"/>
                    <a:pt x="62865" y="3073"/>
                    <a:pt x="94298" y="1862"/>
                  </a:cubicBezTo>
                  <a:close/>
                </a:path>
              </a:pathLst>
            </a:custGeom>
            <a:solidFill>
              <a:srgbClr val="D3EA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CCBF39E-6B57-000B-D230-6EAE3780C869}"/>
                </a:ext>
              </a:extLst>
            </p:cNvPr>
            <p:cNvSpPr/>
            <p:nvPr/>
          </p:nvSpPr>
          <p:spPr>
            <a:xfrm>
              <a:off x="9824424" y="2688734"/>
              <a:ext cx="45020" cy="18625"/>
            </a:xfrm>
            <a:custGeom>
              <a:avLst/>
              <a:gdLst>
                <a:gd name="connsiteX0" fmla="*/ 334295 w 430398"/>
                <a:gd name="connsiteY0" fmla="*/ 787 h 178056"/>
                <a:gd name="connsiteX1" fmla="*/ 347302 w 430398"/>
                <a:gd name="connsiteY1" fmla="*/ 4559 h 178056"/>
                <a:gd name="connsiteX2" fmla="*/ 311412 w 430398"/>
                <a:gd name="connsiteY2" fmla="*/ 34940 h 178056"/>
                <a:gd name="connsiteX3" fmla="*/ 212497 w 430398"/>
                <a:gd name="connsiteY3" fmla="*/ 77665 h 178056"/>
                <a:gd name="connsiteX4" fmla="*/ 155347 w 430398"/>
                <a:gd name="connsiteY4" fmla="*/ 112207 h 178056"/>
                <a:gd name="connsiteX5" fmla="*/ 154569 w 430398"/>
                <a:gd name="connsiteY5" fmla="*/ 126471 h 178056"/>
                <a:gd name="connsiteX6" fmla="*/ 205639 w 430398"/>
                <a:gd name="connsiteY6" fmla="*/ 130129 h 178056"/>
                <a:gd name="connsiteX7" fmla="*/ 271773 w 430398"/>
                <a:gd name="connsiteY7" fmla="*/ 130060 h 178056"/>
                <a:gd name="connsiteX8" fmla="*/ 365659 w 430398"/>
                <a:gd name="connsiteY8" fmla="*/ 130289 h 178056"/>
                <a:gd name="connsiteX9" fmla="*/ 423997 w 430398"/>
                <a:gd name="connsiteY9" fmla="*/ 126791 h 178056"/>
                <a:gd name="connsiteX10" fmla="*/ 430398 w 430398"/>
                <a:gd name="connsiteY10" fmla="*/ 129832 h 178056"/>
                <a:gd name="connsiteX11" fmla="*/ 425209 w 430398"/>
                <a:gd name="connsiteY11" fmla="*/ 142885 h 178056"/>
                <a:gd name="connsiteX12" fmla="*/ 338318 w 430398"/>
                <a:gd name="connsiteY12" fmla="*/ 149880 h 178056"/>
                <a:gd name="connsiteX13" fmla="*/ 287591 w 430398"/>
                <a:gd name="connsiteY13" fmla="*/ 166865 h 178056"/>
                <a:gd name="connsiteX14" fmla="*/ 271681 w 430398"/>
                <a:gd name="connsiteY14" fmla="*/ 164625 h 178056"/>
                <a:gd name="connsiteX15" fmla="*/ 164559 w 430398"/>
                <a:gd name="connsiteY15" fmla="*/ 176763 h 178056"/>
                <a:gd name="connsiteX16" fmla="*/ 68022 w 430398"/>
                <a:gd name="connsiteY16" fmla="*/ 170523 h 178056"/>
                <a:gd name="connsiteX17" fmla="*/ 16015 w 430398"/>
                <a:gd name="connsiteY17" fmla="*/ 176238 h 178056"/>
                <a:gd name="connsiteX18" fmla="*/ 13 w 430398"/>
                <a:gd name="connsiteY18" fmla="*/ 167139 h 178056"/>
                <a:gd name="connsiteX19" fmla="*/ 17569 w 430398"/>
                <a:gd name="connsiteY19" fmla="*/ 150360 h 178056"/>
                <a:gd name="connsiteX20" fmla="*/ 10985 w 430398"/>
                <a:gd name="connsiteY20" fmla="*/ 141193 h 178056"/>
                <a:gd name="connsiteX21" fmla="*/ 49459 w 430398"/>
                <a:gd name="connsiteY21" fmla="*/ 118105 h 178056"/>
                <a:gd name="connsiteX22" fmla="*/ 101169 w 430398"/>
                <a:gd name="connsiteY22" fmla="*/ 94353 h 178056"/>
                <a:gd name="connsiteX23" fmla="*/ 141265 w 430398"/>
                <a:gd name="connsiteY23" fmla="*/ 57526 h 178056"/>
                <a:gd name="connsiteX24" fmla="*/ 107318 w 430398"/>
                <a:gd name="connsiteY24" fmla="*/ 47604 h 178056"/>
                <a:gd name="connsiteX25" fmla="*/ 72639 w 430398"/>
                <a:gd name="connsiteY25" fmla="*/ 44221 h 178056"/>
                <a:gd name="connsiteX26" fmla="*/ 54534 w 430398"/>
                <a:gd name="connsiteY26" fmla="*/ 28791 h 178056"/>
                <a:gd name="connsiteX27" fmla="*/ 90402 w 430398"/>
                <a:gd name="connsiteY27" fmla="*/ 19829 h 178056"/>
                <a:gd name="connsiteX28" fmla="*/ 129195 w 430398"/>
                <a:gd name="connsiteY28" fmla="*/ 5771 h 178056"/>
                <a:gd name="connsiteX29" fmla="*/ 128326 w 430398"/>
                <a:gd name="connsiteY29" fmla="*/ 17955 h 178056"/>
                <a:gd name="connsiteX30" fmla="*/ 161268 w 430398"/>
                <a:gd name="connsiteY30" fmla="*/ 21864 h 178056"/>
                <a:gd name="connsiteX31" fmla="*/ 192745 w 430398"/>
                <a:gd name="connsiteY31" fmla="*/ 19258 h 178056"/>
                <a:gd name="connsiteX32" fmla="*/ 234556 w 430398"/>
                <a:gd name="connsiteY32" fmla="*/ 17589 h 178056"/>
                <a:gd name="connsiteX33" fmla="*/ 292872 w 430398"/>
                <a:gd name="connsiteY33" fmla="*/ 12126 h 178056"/>
                <a:gd name="connsiteX34" fmla="*/ 334295 w 430398"/>
                <a:gd name="connsiteY34" fmla="*/ 787 h 1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0398" h="178056">
                  <a:moveTo>
                    <a:pt x="334295" y="787"/>
                  </a:moveTo>
                  <a:cubicBezTo>
                    <a:pt x="338592" y="10"/>
                    <a:pt x="346342" y="-1613"/>
                    <a:pt x="347302" y="4559"/>
                  </a:cubicBezTo>
                  <a:cubicBezTo>
                    <a:pt x="340398" y="19189"/>
                    <a:pt x="325928" y="28813"/>
                    <a:pt x="311412" y="34940"/>
                  </a:cubicBezTo>
                  <a:cubicBezTo>
                    <a:pt x="278265" y="48816"/>
                    <a:pt x="245049" y="62486"/>
                    <a:pt x="212497" y="77665"/>
                  </a:cubicBezTo>
                  <a:cubicBezTo>
                    <a:pt x="192517" y="87472"/>
                    <a:pt x="172583" y="98011"/>
                    <a:pt x="155347" y="112207"/>
                  </a:cubicBezTo>
                  <a:cubicBezTo>
                    <a:pt x="151140" y="115247"/>
                    <a:pt x="147483" y="124711"/>
                    <a:pt x="154569" y="126471"/>
                  </a:cubicBezTo>
                  <a:cubicBezTo>
                    <a:pt x="170823" y="132529"/>
                    <a:pt x="188654" y="129946"/>
                    <a:pt x="205639" y="130129"/>
                  </a:cubicBezTo>
                  <a:cubicBezTo>
                    <a:pt x="227562" y="127226"/>
                    <a:pt x="249827" y="126814"/>
                    <a:pt x="271773" y="130060"/>
                  </a:cubicBezTo>
                  <a:cubicBezTo>
                    <a:pt x="303045" y="130655"/>
                    <a:pt x="334364" y="129923"/>
                    <a:pt x="365659" y="130289"/>
                  </a:cubicBezTo>
                  <a:cubicBezTo>
                    <a:pt x="385181" y="131112"/>
                    <a:pt x="404475" y="126677"/>
                    <a:pt x="423997" y="126791"/>
                  </a:cubicBezTo>
                  <a:cubicBezTo>
                    <a:pt x="426100" y="127683"/>
                    <a:pt x="428249" y="128689"/>
                    <a:pt x="430398" y="129832"/>
                  </a:cubicBezTo>
                  <a:cubicBezTo>
                    <a:pt x="428592" y="134175"/>
                    <a:pt x="426878" y="138519"/>
                    <a:pt x="425209" y="142885"/>
                  </a:cubicBezTo>
                  <a:cubicBezTo>
                    <a:pt x="396268" y="145697"/>
                    <a:pt x="366916" y="143891"/>
                    <a:pt x="338318" y="149880"/>
                  </a:cubicBezTo>
                  <a:cubicBezTo>
                    <a:pt x="320738" y="153286"/>
                    <a:pt x="303480" y="158590"/>
                    <a:pt x="287591" y="166865"/>
                  </a:cubicBezTo>
                  <a:cubicBezTo>
                    <a:pt x="282403" y="165219"/>
                    <a:pt x="277053" y="163756"/>
                    <a:pt x="271681" y="164625"/>
                  </a:cubicBezTo>
                  <a:cubicBezTo>
                    <a:pt x="235928" y="168488"/>
                    <a:pt x="200198" y="172169"/>
                    <a:pt x="164559" y="176763"/>
                  </a:cubicBezTo>
                  <a:cubicBezTo>
                    <a:pt x="132053" y="182959"/>
                    <a:pt x="100528" y="164556"/>
                    <a:pt x="68022" y="170523"/>
                  </a:cubicBezTo>
                  <a:cubicBezTo>
                    <a:pt x="50602" y="171940"/>
                    <a:pt x="33388" y="174889"/>
                    <a:pt x="16015" y="176238"/>
                  </a:cubicBezTo>
                  <a:cubicBezTo>
                    <a:pt x="10048" y="176238"/>
                    <a:pt x="-422" y="175072"/>
                    <a:pt x="13" y="167139"/>
                  </a:cubicBezTo>
                  <a:cubicBezTo>
                    <a:pt x="3831" y="159778"/>
                    <a:pt x="11443" y="155595"/>
                    <a:pt x="17569" y="150360"/>
                  </a:cubicBezTo>
                  <a:cubicBezTo>
                    <a:pt x="15352" y="147297"/>
                    <a:pt x="13135" y="144234"/>
                    <a:pt x="10985" y="141193"/>
                  </a:cubicBezTo>
                  <a:cubicBezTo>
                    <a:pt x="20907" y="129420"/>
                    <a:pt x="35972" y="124528"/>
                    <a:pt x="49459" y="118105"/>
                  </a:cubicBezTo>
                  <a:cubicBezTo>
                    <a:pt x="66581" y="109989"/>
                    <a:pt x="84160" y="102743"/>
                    <a:pt x="101169" y="94353"/>
                  </a:cubicBezTo>
                  <a:cubicBezTo>
                    <a:pt x="116393" y="84569"/>
                    <a:pt x="135001" y="75951"/>
                    <a:pt x="141265" y="57526"/>
                  </a:cubicBezTo>
                  <a:cubicBezTo>
                    <a:pt x="132921" y="47513"/>
                    <a:pt x="119045" y="48382"/>
                    <a:pt x="107318" y="47604"/>
                  </a:cubicBezTo>
                  <a:cubicBezTo>
                    <a:pt x="95751" y="46461"/>
                    <a:pt x="84069" y="46187"/>
                    <a:pt x="72639" y="44221"/>
                  </a:cubicBezTo>
                  <a:cubicBezTo>
                    <a:pt x="64021" y="42987"/>
                    <a:pt x="59037" y="35329"/>
                    <a:pt x="54534" y="28791"/>
                  </a:cubicBezTo>
                  <a:cubicBezTo>
                    <a:pt x="65690" y="23030"/>
                    <a:pt x="78560" y="23464"/>
                    <a:pt x="90402" y="19829"/>
                  </a:cubicBezTo>
                  <a:cubicBezTo>
                    <a:pt x="103706" y="16286"/>
                    <a:pt x="116325" y="10640"/>
                    <a:pt x="129195" y="5771"/>
                  </a:cubicBezTo>
                  <a:cubicBezTo>
                    <a:pt x="127594" y="9542"/>
                    <a:pt x="123503" y="14686"/>
                    <a:pt x="128326" y="17955"/>
                  </a:cubicBezTo>
                  <a:cubicBezTo>
                    <a:pt x="138110" y="23761"/>
                    <a:pt x="150318" y="23716"/>
                    <a:pt x="161268" y="21864"/>
                  </a:cubicBezTo>
                  <a:cubicBezTo>
                    <a:pt x="171646" y="20104"/>
                    <a:pt x="182276" y="20698"/>
                    <a:pt x="192745" y="19258"/>
                  </a:cubicBezTo>
                  <a:cubicBezTo>
                    <a:pt x="206576" y="17224"/>
                    <a:pt x="220612" y="18938"/>
                    <a:pt x="234556" y="17589"/>
                  </a:cubicBezTo>
                  <a:cubicBezTo>
                    <a:pt x="254010" y="15966"/>
                    <a:pt x="273785" y="17018"/>
                    <a:pt x="292872" y="12126"/>
                  </a:cubicBezTo>
                  <a:cubicBezTo>
                    <a:pt x="307068" y="9840"/>
                    <a:pt x="320373" y="4193"/>
                    <a:pt x="334295" y="787"/>
                  </a:cubicBezTo>
                  <a:close/>
                </a:path>
              </a:pathLst>
            </a:custGeom>
            <a:solidFill>
              <a:srgbClr val="12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8F2444B5-FC26-959E-43AD-5BEA153EB970}"/>
                </a:ext>
              </a:extLst>
            </p:cNvPr>
            <p:cNvSpPr/>
            <p:nvPr/>
          </p:nvSpPr>
          <p:spPr>
            <a:xfrm>
              <a:off x="9584776" y="2688730"/>
              <a:ext cx="27073" cy="80812"/>
            </a:xfrm>
            <a:custGeom>
              <a:avLst/>
              <a:gdLst>
                <a:gd name="connsiteX0" fmla="*/ 22174 w 258820"/>
                <a:gd name="connsiteY0" fmla="*/ 39754 h 772577"/>
                <a:gd name="connsiteX1" fmla="*/ 34839 w 258820"/>
                <a:gd name="connsiteY1" fmla="*/ 0 h 772577"/>
                <a:gd name="connsiteX2" fmla="*/ 159586 w 258820"/>
                <a:gd name="connsiteY2" fmla="*/ 231503 h 772577"/>
                <a:gd name="connsiteX3" fmla="*/ 237218 w 258820"/>
                <a:gd name="connsiteY3" fmla="*/ 532455 h 772577"/>
                <a:gd name="connsiteX4" fmla="*/ 258821 w 258820"/>
                <a:gd name="connsiteY4" fmla="*/ 772074 h 772577"/>
                <a:gd name="connsiteX5" fmla="*/ 0 w 258820"/>
                <a:gd name="connsiteY5" fmla="*/ 751454 h 772577"/>
                <a:gd name="connsiteX6" fmla="*/ 13670 w 258820"/>
                <a:gd name="connsiteY6" fmla="*/ 660608 h 772577"/>
                <a:gd name="connsiteX7" fmla="*/ 21831 w 258820"/>
                <a:gd name="connsiteY7" fmla="*/ 587662 h 772577"/>
                <a:gd name="connsiteX8" fmla="*/ 24666 w 258820"/>
                <a:gd name="connsiteY8" fmla="*/ 545508 h 772577"/>
                <a:gd name="connsiteX9" fmla="*/ 25740 w 258820"/>
                <a:gd name="connsiteY9" fmla="*/ 498325 h 772577"/>
                <a:gd name="connsiteX10" fmla="*/ 25786 w 258820"/>
                <a:gd name="connsiteY10" fmla="*/ 425173 h 772577"/>
                <a:gd name="connsiteX11" fmla="*/ 21214 w 258820"/>
                <a:gd name="connsiteY11" fmla="*/ 345255 h 772577"/>
                <a:gd name="connsiteX12" fmla="*/ 20437 w 258820"/>
                <a:gd name="connsiteY12" fmla="*/ 313182 h 772577"/>
                <a:gd name="connsiteX13" fmla="*/ 38793 w 258820"/>
                <a:gd name="connsiteY13" fmla="*/ 248648 h 772577"/>
                <a:gd name="connsiteX14" fmla="*/ 36576 w 258820"/>
                <a:gd name="connsiteY14" fmla="*/ 212644 h 772577"/>
                <a:gd name="connsiteX15" fmla="*/ 33101 w 258820"/>
                <a:gd name="connsiteY15" fmla="*/ 168821 h 772577"/>
                <a:gd name="connsiteX16" fmla="*/ 26540 w 258820"/>
                <a:gd name="connsiteY16" fmla="*/ 141389 h 772577"/>
                <a:gd name="connsiteX17" fmla="*/ 26929 w 258820"/>
                <a:gd name="connsiteY17" fmla="*/ 119741 h 772577"/>
                <a:gd name="connsiteX18" fmla="*/ 19980 w 258820"/>
                <a:gd name="connsiteY18" fmla="*/ 65014 h 772577"/>
                <a:gd name="connsiteX19" fmla="*/ 22174 w 258820"/>
                <a:gd name="connsiteY19" fmla="*/ 39754 h 77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8820" h="772577">
                  <a:moveTo>
                    <a:pt x="22174" y="39754"/>
                  </a:moveTo>
                  <a:cubicBezTo>
                    <a:pt x="24826" y="26060"/>
                    <a:pt x="28506" y="12482"/>
                    <a:pt x="34839" y="0"/>
                  </a:cubicBezTo>
                  <a:cubicBezTo>
                    <a:pt x="86274" y="71277"/>
                    <a:pt x="127239" y="149847"/>
                    <a:pt x="159586" y="231503"/>
                  </a:cubicBezTo>
                  <a:cubicBezTo>
                    <a:pt x="198059" y="328064"/>
                    <a:pt x="221719" y="429860"/>
                    <a:pt x="237218" y="532455"/>
                  </a:cubicBezTo>
                  <a:cubicBezTo>
                    <a:pt x="248808" y="611825"/>
                    <a:pt x="256946" y="691858"/>
                    <a:pt x="258821" y="772074"/>
                  </a:cubicBezTo>
                  <a:cubicBezTo>
                    <a:pt x="172136" y="774428"/>
                    <a:pt x="85039" y="768690"/>
                    <a:pt x="0" y="751454"/>
                  </a:cubicBezTo>
                  <a:cubicBezTo>
                    <a:pt x="2035" y="720776"/>
                    <a:pt x="9898" y="691035"/>
                    <a:pt x="13670" y="660608"/>
                  </a:cubicBezTo>
                  <a:cubicBezTo>
                    <a:pt x="15636" y="636194"/>
                    <a:pt x="19385" y="612008"/>
                    <a:pt x="21831" y="587662"/>
                  </a:cubicBezTo>
                  <a:cubicBezTo>
                    <a:pt x="24117" y="573695"/>
                    <a:pt x="22746" y="559476"/>
                    <a:pt x="24666" y="545508"/>
                  </a:cubicBezTo>
                  <a:cubicBezTo>
                    <a:pt x="26792" y="529849"/>
                    <a:pt x="25329" y="514053"/>
                    <a:pt x="25740" y="498325"/>
                  </a:cubicBezTo>
                  <a:cubicBezTo>
                    <a:pt x="26518" y="473956"/>
                    <a:pt x="25535" y="449565"/>
                    <a:pt x="25786" y="425173"/>
                  </a:cubicBezTo>
                  <a:cubicBezTo>
                    <a:pt x="23226" y="398610"/>
                    <a:pt x="21946" y="371932"/>
                    <a:pt x="21214" y="345255"/>
                  </a:cubicBezTo>
                  <a:cubicBezTo>
                    <a:pt x="20597" y="334579"/>
                    <a:pt x="18471" y="323835"/>
                    <a:pt x="20437" y="313182"/>
                  </a:cubicBezTo>
                  <a:cubicBezTo>
                    <a:pt x="23889" y="291054"/>
                    <a:pt x="28895" y="268879"/>
                    <a:pt x="38793" y="248648"/>
                  </a:cubicBezTo>
                  <a:cubicBezTo>
                    <a:pt x="44989" y="237058"/>
                    <a:pt x="38016" y="224508"/>
                    <a:pt x="36576" y="212644"/>
                  </a:cubicBezTo>
                  <a:cubicBezTo>
                    <a:pt x="33216" y="198196"/>
                    <a:pt x="36713" y="183177"/>
                    <a:pt x="33101" y="168821"/>
                  </a:cubicBezTo>
                  <a:cubicBezTo>
                    <a:pt x="31227" y="159586"/>
                    <a:pt x="28026" y="150670"/>
                    <a:pt x="26540" y="141389"/>
                  </a:cubicBezTo>
                  <a:cubicBezTo>
                    <a:pt x="26289" y="134142"/>
                    <a:pt x="28552" y="126919"/>
                    <a:pt x="26929" y="119741"/>
                  </a:cubicBezTo>
                  <a:cubicBezTo>
                    <a:pt x="23386" y="101658"/>
                    <a:pt x="22083" y="83279"/>
                    <a:pt x="19980" y="65014"/>
                  </a:cubicBezTo>
                  <a:cubicBezTo>
                    <a:pt x="18860" y="56510"/>
                    <a:pt x="20597" y="48052"/>
                    <a:pt x="22174" y="39754"/>
                  </a:cubicBezTo>
                  <a:close/>
                </a:path>
              </a:pathLst>
            </a:custGeom>
            <a:solidFill>
              <a:srgbClr val="AEBB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1" name="Gráfico 6">
              <a:extLst>
                <a:ext uri="{FF2B5EF4-FFF2-40B4-BE49-F238E27FC236}">
                  <a16:creationId xmlns:a16="http://schemas.microsoft.com/office/drawing/2014/main" id="{D242B64F-90A7-DF77-0474-3D85641EC6CF}"/>
                </a:ext>
              </a:extLst>
            </p:cNvPr>
            <p:cNvGrpSpPr/>
            <p:nvPr/>
          </p:nvGrpSpPr>
          <p:grpSpPr>
            <a:xfrm>
              <a:off x="9485411" y="2693056"/>
              <a:ext cx="303228" cy="175881"/>
              <a:chOff x="1955238" y="1780954"/>
              <a:chExt cx="2898899" cy="1681444"/>
            </a:xfrm>
            <a:solidFill>
              <a:srgbClr val="C0E2EB"/>
            </a:solidFill>
          </p:grpSpPr>
          <p:sp>
            <p:nvSpPr>
              <p:cNvPr id="614" name="Forma Livre: Forma 613">
                <a:extLst>
                  <a:ext uri="{FF2B5EF4-FFF2-40B4-BE49-F238E27FC236}">
                    <a16:creationId xmlns:a16="http://schemas.microsoft.com/office/drawing/2014/main" id="{CBA49F12-5264-9433-EDE9-B1A0B1EFAB7B}"/>
                  </a:ext>
                </a:extLst>
              </p:cNvPr>
              <p:cNvSpPr/>
              <p:nvPr/>
            </p:nvSpPr>
            <p:spPr>
              <a:xfrm>
                <a:off x="4775931" y="1780954"/>
                <a:ext cx="78206" cy="75277"/>
              </a:xfrm>
              <a:custGeom>
                <a:avLst/>
                <a:gdLst>
                  <a:gd name="connsiteX0" fmla="*/ 11501 w 78206"/>
                  <a:gd name="connsiteY0" fmla="*/ 0 h 75277"/>
                  <a:gd name="connsiteX1" fmla="*/ 26063 w 78206"/>
                  <a:gd name="connsiteY1" fmla="*/ 4183 h 75277"/>
                  <a:gd name="connsiteX2" fmla="*/ 16165 w 78206"/>
                  <a:gd name="connsiteY2" fmla="*/ 34221 h 75277"/>
                  <a:gd name="connsiteX3" fmla="*/ 42888 w 78206"/>
                  <a:gd name="connsiteY3" fmla="*/ 59093 h 75277"/>
                  <a:gd name="connsiteX4" fmla="*/ 78206 w 78206"/>
                  <a:gd name="connsiteY4" fmla="*/ 61219 h 75277"/>
                  <a:gd name="connsiteX5" fmla="*/ 37859 w 78206"/>
                  <a:gd name="connsiteY5" fmla="*/ 75278 h 75277"/>
                  <a:gd name="connsiteX6" fmla="*/ 1740 w 78206"/>
                  <a:gd name="connsiteY6" fmla="*/ 43571 h 75277"/>
                  <a:gd name="connsiteX7" fmla="*/ 11501 w 78206"/>
                  <a:gd name="connsiteY7" fmla="*/ 0 h 7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06" h="75277">
                    <a:moveTo>
                      <a:pt x="11501" y="0"/>
                    </a:moveTo>
                    <a:cubicBezTo>
                      <a:pt x="16233" y="1669"/>
                      <a:pt x="21034" y="3269"/>
                      <a:pt x="26063" y="4183"/>
                    </a:cubicBezTo>
                    <a:cubicBezTo>
                      <a:pt x="22177" y="13990"/>
                      <a:pt x="14153" y="22974"/>
                      <a:pt x="16165" y="34221"/>
                    </a:cubicBezTo>
                    <a:cubicBezTo>
                      <a:pt x="16964" y="48052"/>
                      <a:pt x="30315" y="56876"/>
                      <a:pt x="42888" y="59093"/>
                    </a:cubicBezTo>
                    <a:cubicBezTo>
                      <a:pt x="54455" y="62431"/>
                      <a:pt x="66548" y="58544"/>
                      <a:pt x="78206" y="61219"/>
                    </a:cubicBezTo>
                    <a:cubicBezTo>
                      <a:pt x="64742" y="65883"/>
                      <a:pt x="51346" y="70706"/>
                      <a:pt x="37859" y="75278"/>
                    </a:cubicBezTo>
                    <a:cubicBezTo>
                      <a:pt x="23822" y="67597"/>
                      <a:pt x="6746" y="60328"/>
                      <a:pt x="1740" y="43571"/>
                    </a:cubicBezTo>
                    <a:cubicBezTo>
                      <a:pt x="-3541" y="28209"/>
                      <a:pt x="4209" y="13145"/>
                      <a:pt x="11501" y="0"/>
                    </a:cubicBezTo>
                    <a:close/>
                  </a:path>
                </a:pathLst>
              </a:custGeom>
              <a:solidFill>
                <a:srgbClr val="C0E2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orma Livre: Forma 614">
                <a:extLst>
                  <a:ext uri="{FF2B5EF4-FFF2-40B4-BE49-F238E27FC236}">
                    <a16:creationId xmlns:a16="http://schemas.microsoft.com/office/drawing/2014/main" id="{350C68AD-957B-CCC8-B7EB-FE992A11CDCD}"/>
                  </a:ext>
                </a:extLst>
              </p:cNvPr>
              <p:cNvSpPr/>
              <p:nvPr/>
            </p:nvSpPr>
            <p:spPr>
              <a:xfrm>
                <a:off x="1955238" y="3277163"/>
                <a:ext cx="16642" cy="185234"/>
              </a:xfrm>
              <a:custGeom>
                <a:avLst/>
                <a:gdLst>
                  <a:gd name="connsiteX0" fmla="*/ 12276 w 16642"/>
                  <a:gd name="connsiteY0" fmla="*/ 0 h 185234"/>
                  <a:gd name="connsiteX1" fmla="*/ 16642 w 16642"/>
                  <a:gd name="connsiteY1" fmla="*/ 20940 h 185234"/>
                  <a:gd name="connsiteX2" fmla="*/ 12436 w 16642"/>
                  <a:gd name="connsiteY2" fmla="*/ 119855 h 185234"/>
                  <a:gd name="connsiteX3" fmla="*/ 13990 w 16642"/>
                  <a:gd name="connsiteY3" fmla="*/ 185235 h 185234"/>
                  <a:gd name="connsiteX4" fmla="*/ 0 w 16642"/>
                  <a:gd name="connsiteY4" fmla="*/ 143812 h 185234"/>
                  <a:gd name="connsiteX5" fmla="*/ 2172 w 16642"/>
                  <a:gd name="connsiteY5" fmla="*/ 90846 h 185234"/>
                  <a:gd name="connsiteX6" fmla="*/ 12276 w 16642"/>
                  <a:gd name="connsiteY6" fmla="*/ 0 h 185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42" h="185234">
                    <a:moveTo>
                      <a:pt x="12276" y="0"/>
                    </a:moveTo>
                    <a:cubicBezTo>
                      <a:pt x="14288" y="6835"/>
                      <a:pt x="15773" y="13830"/>
                      <a:pt x="16642" y="20940"/>
                    </a:cubicBezTo>
                    <a:cubicBezTo>
                      <a:pt x="16002" y="53950"/>
                      <a:pt x="11499" y="86800"/>
                      <a:pt x="12436" y="119855"/>
                    </a:cubicBezTo>
                    <a:cubicBezTo>
                      <a:pt x="11841" y="141687"/>
                      <a:pt x="16299" y="163426"/>
                      <a:pt x="13990" y="185235"/>
                    </a:cubicBezTo>
                    <a:cubicBezTo>
                      <a:pt x="9075" y="171519"/>
                      <a:pt x="4046" y="157757"/>
                      <a:pt x="0" y="143812"/>
                    </a:cubicBezTo>
                    <a:cubicBezTo>
                      <a:pt x="1577" y="126164"/>
                      <a:pt x="-320" y="108402"/>
                      <a:pt x="2172" y="90846"/>
                    </a:cubicBezTo>
                    <a:cubicBezTo>
                      <a:pt x="4618" y="60465"/>
                      <a:pt x="8092" y="30175"/>
                      <a:pt x="12276" y="0"/>
                    </a:cubicBezTo>
                    <a:close/>
                  </a:path>
                </a:pathLst>
              </a:custGeom>
              <a:solidFill>
                <a:srgbClr val="C0E2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BE681A99-E5B9-7DDE-2B88-B112E7C0A144}"/>
                </a:ext>
              </a:extLst>
            </p:cNvPr>
            <p:cNvSpPr/>
            <p:nvPr/>
          </p:nvSpPr>
          <p:spPr>
            <a:xfrm>
              <a:off x="9782116" y="2693493"/>
              <a:ext cx="15741" cy="5966"/>
            </a:xfrm>
            <a:custGeom>
              <a:avLst/>
              <a:gdLst>
                <a:gd name="connsiteX0" fmla="*/ 10217 w 150485"/>
                <a:gd name="connsiteY0" fmla="*/ 0 h 57035"/>
                <a:gd name="connsiteX1" fmla="*/ 13577 w 150485"/>
                <a:gd name="connsiteY1" fmla="*/ 549 h 57035"/>
                <a:gd name="connsiteX2" fmla="*/ 34609 w 150485"/>
                <a:gd name="connsiteY2" fmla="*/ 11133 h 57035"/>
                <a:gd name="connsiteX3" fmla="*/ 24001 w 150485"/>
                <a:gd name="connsiteY3" fmla="*/ 23591 h 57035"/>
                <a:gd name="connsiteX4" fmla="*/ 42358 w 150485"/>
                <a:gd name="connsiteY4" fmla="*/ 33741 h 57035"/>
                <a:gd name="connsiteX5" fmla="*/ 60074 w 150485"/>
                <a:gd name="connsiteY5" fmla="*/ 19797 h 57035"/>
                <a:gd name="connsiteX6" fmla="*/ 84192 w 150485"/>
                <a:gd name="connsiteY6" fmla="*/ 16642 h 57035"/>
                <a:gd name="connsiteX7" fmla="*/ 134644 w 150485"/>
                <a:gd name="connsiteY7" fmla="*/ 16025 h 57035"/>
                <a:gd name="connsiteX8" fmla="*/ 150486 w 150485"/>
                <a:gd name="connsiteY8" fmla="*/ 20780 h 57035"/>
                <a:gd name="connsiteX9" fmla="*/ 143422 w 150485"/>
                <a:gd name="connsiteY9" fmla="*/ 30221 h 57035"/>
                <a:gd name="connsiteX10" fmla="*/ 62360 w 150485"/>
                <a:gd name="connsiteY10" fmla="*/ 57036 h 57035"/>
                <a:gd name="connsiteX11" fmla="*/ 27042 w 150485"/>
                <a:gd name="connsiteY11" fmla="*/ 54910 h 57035"/>
                <a:gd name="connsiteX12" fmla="*/ 319 w 150485"/>
                <a:gd name="connsiteY12" fmla="*/ 30038 h 57035"/>
                <a:gd name="connsiteX13" fmla="*/ 10217 w 150485"/>
                <a:gd name="connsiteY13" fmla="*/ 0 h 5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85" h="57035">
                  <a:moveTo>
                    <a:pt x="10217" y="0"/>
                  </a:moveTo>
                  <a:cubicBezTo>
                    <a:pt x="11063" y="137"/>
                    <a:pt x="12754" y="411"/>
                    <a:pt x="13577" y="549"/>
                  </a:cubicBezTo>
                  <a:cubicBezTo>
                    <a:pt x="21692" y="1189"/>
                    <a:pt x="28985" y="5372"/>
                    <a:pt x="34609" y="11133"/>
                  </a:cubicBezTo>
                  <a:cubicBezTo>
                    <a:pt x="31065" y="15293"/>
                    <a:pt x="27545" y="19454"/>
                    <a:pt x="24001" y="23591"/>
                  </a:cubicBezTo>
                  <a:cubicBezTo>
                    <a:pt x="27019" y="30587"/>
                    <a:pt x="34471" y="35982"/>
                    <a:pt x="42358" y="33741"/>
                  </a:cubicBezTo>
                  <a:cubicBezTo>
                    <a:pt x="50633" y="32804"/>
                    <a:pt x="54588" y="24940"/>
                    <a:pt x="60074" y="19797"/>
                  </a:cubicBezTo>
                  <a:cubicBezTo>
                    <a:pt x="67733" y="17008"/>
                    <a:pt x="76099" y="17076"/>
                    <a:pt x="84192" y="16642"/>
                  </a:cubicBezTo>
                  <a:cubicBezTo>
                    <a:pt x="100994" y="16253"/>
                    <a:pt x="117819" y="15316"/>
                    <a:pt x="134644" y="16025"/>
                  </a:cubicBezTo>
                  <a:cubicBezTo>
                    <a:pt x="140267" y="15956"/>
                    <a:pt x="145525" y="18265"/>
                    <a:pt x="150486" y="20780"/>
                  </a:cubicBezTo>
                  <a:cubicBezTo>
                    <a:pt x="148108" y="23934"/>
                    <a:pt x="145731" y="27066"/>
                    <a:pt x="143422" y="30221"/>
                  </a:cubicBezTo>
                  <a:cubicBezTo>
                    <a:pt x="115784" y="37170"/>
                    <a:pt x="89450" y="48349"/>
                    <a:pt x="62360" y="57036"/>
                  </a:cubicBezTo>
                  <a:cubicBezTo>
                    <a:pt x="50702" y="54361"/>
                    <a:pt x="38609" y="58247"/>
                    <a:pt x="27042" y="54910"/>
                  </a:cubicBezTo>
                  <a:cubicBezTo>
                    <a:pt x="14469" y="52692"/>
                    <a:pt x="1118" y="43868"/>
                    <a:pt x="319" y="30038"/>
                  </a:cubicBezTo>
                  <a:cubicBezTo>
                    <a:pt x="-1693" y="18791"/>
                    <a:pt x="6330" y="9807"/>
                    <a:pt x="10217" y="0"/>
                  </a:cubicBezTo>
                  <a:close/>
                </a:path>
              </a:pathLst>
            </a:custGeom>
            <a:solidFill>
              <a:srgbClr val="91D0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CDCCDE9F-8C63-D7CC-A5BA-71BA4DA13D93}"/>
                </a:ext>
              </a:extLst>
            </p:cNvPr>
            <p:cNvSpPr/>
            <p:nvPr/>
          </p:nvSpPr>
          <p:spPr>
            <a:xfrm>
              <a:off x="9404680" y="2695402"/>
              <a:ext cx="17391" cy="14918"/>
            </a:xfrm>
            <a:custGeom>
              <a:avLst/>
              <a:gdLst>
                <a:gd name="connsiteX0" fmla="*/ 0 w 166260"/>
                <a:gd name="connsiteY0" fmla="*/ 6119 h 142615"/>
                <a:gd name="connsiteX1" fmla="*/ 14768 w 166260"/>
                <a:gd name="connsiteY1" fmla="*/ 266 h 142615"/>
                <a:gd name="connsiteX2" fmla="*/ 59802 w 166260"/>
                <a:gd name="connsiteY2" fmla="*/ 12839 h 142615"/>
                <a:gd name="connsiteX3" fmla="*/ 153093 w 166260"/>
                <a:gd name="connsiteY3" fmla="*/ 86700 h 142615"/>
                <a:gd name="connsiteX4" fmla="*/ 166261 w 166260"/>
                <a:gd name="connsiteY4" fmla="*/ 136421 h 142615"/>
                <a:gd name="connsiteX5" fmla="*/ 164638 w 166260"/>
                <a:gd name="connsiteY5" fmla="*/ 142616 h 142615"/>
                <a:gd name="connsiteX6" fmla="*/ 142395 w 166260"/>
                <a:gd name="connsiteY6" fmla="*/ 84163 h 142615"/>
                <a:gd name="connsiteX7" fmla="*/ 115717 w 166260"/>
                <a:gd name="connsiteY7" fmla="*/ 54445 h 142615"/>
                <a:gd name="connsiteX8" fmla="*/ 33170 w 166260"/>
                <a:gd name="connsiteY8" fmla="*/ 7993 h 142615"/>
                <a:gd name="connsiteX9" fmla="*/ 0 w 166260"/>
                <a:gd name="connsiteY9" fmla="*/ 6119 h 1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60" h="142615">
                  <a:moveTo>
                    <a:pt x="0" y="6119"/>
                  </a:moveTo>
                  <a:cubicBezTo>
                    <a:pt x="4161" y="2827"/>
                    <a:pt x="9121" y="-1060"/>
                    <a:pt x="14768" y="266"/>
                  </a:cubicBezTo>
                  <a:cubicBezTo>
                    <a:pt x="30061" y="3261"/>
                    <a:pt x="45354" y="6827"/>
                    <a:pt x="59802" y="12839"/>
                  </a:cubicBezTo>
                  <a:cubicBezTo>
                    <a:pt x="96652" y="28476"/>
                    <a:pt x="132291" y="51496"/>
                    <a:pt x="153093" y="86700"/>
                  </a:cubicBezTo>
                  <a:cubicBezTo>
                    <a:pt x="158420" y="102999"/>
                    <a:pt x="165964" y="118887"/>
                    <a:pt x="166261" y="136421"/>
                  </a:cubicBezTo>
                  <a:cubicBezTo>
                    <a:pt x="165849" y="137975"/>
                    <a:pt x="165026" y="141061"/>
                    <a:pt x="164638" y="142616"/>
                  </a:cubicBezTo>
                  <a:cubicBezTo>
                    <a:pt x="162123" y="121562"/>
                    <a:pt x="152133" y="102634"/>
                    <a:pt x="142395" y="84163"/>
                  </a:cubicBezTo>
                  <a:cubicBezTo>
                    <a:pt x="135697" y="72481"/>
                    <a:pt x="125296" y="63657"/>
                    <a:pt x="115717" y="54445"/>
                  </a:cubicBezTo>
                  <a:cubicBezTo>
                    <a:pt x="92377" y="32705"/>
                    <a:pt x="64259" y="15720"/>
                    <a:pt x="33170" y="7993"/>
                  </a:cubicBezTo>
                  <a:cubicBezTo>
                    <a:pt x="22289" y="5479"/>
                    <a:pt x="11064" y="5821"/>
                    <a:pt x="0" y="6119"/>
                  </a:cubicBezTo>
                  <a:close/>
                </a:path>
              </a:pathLst>
            </a:custGeom>
            <a:solidFill>
              <a:srgbClr val="A2937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4DAF22D3-516A-0191-3AC6-D26DDC2EE83A}"/>
                </a:ext>
              </a:extLst>
            </p:cNvPr>
            <p:cNvSpPr/>
            <p:nvPr/>
          </p:nvSpPr>
          <p:spPr>
            <a:xfrm>
              <a:off x="9804780" y="2696004"/>
              <a:ext cx="103691" cy="135501"/>
            </a:xfrm>
            <a:custGeom>
              <a:avLst/>
              <a:gdLst>
                <a:gd name="connsiteX0" fmla="*/ 957674 w 991301"/>
                <a:gd name="connsiteY0" fmla="*/ 18745 h 1295407"/>
                <a:gd name="connsiteX1" fmla="*/ 991301 w 991301"/>
                <a:gd name="connsiteY1" fmla="*/ 0 h 1295407"/>
                <a:gd name="connsiteX2" fmla="*/ 982363 w 991301"/>
                <a:gd name="connsiteY2" fmla="*/ 25443 h 1295407"/>
                <a:gd name="connsiteX3" fmla="*/ 981814 w 991301"/>
                <a:gd name="connsiteY3" fmla="*/ 25695 h 1295407"/>
                <a:gd name="connsiteX4" fmla="*/ 929785 w 991301"/>
                <a:gd name="connsiteY4" fmla="*/ 69243 h 1295407"/>
                <a:gd name="connsiteX5" fmla="*/ 919498 w 991301"/>
                <a:gd name="connsiteY5" fmla="*/ 89908 h 1295407"/>
                <a:gd name="connsiteX6" fmla="*/ 941192 w 991301"/>
                <a:gd name="connsiteY6" fmla="*/ 95875 h 1295407"/>
                <a:gd name="connsiteX7" fmla="*/ 943250 w 991301"/>
                <a:gd name="connsiteY7" fmla="*/ 108311 h 1295407"/>
                <a:gd name="connsiteX8" fmla="*/ 947159 w 991301"/>
                <a:gd name="connsiteY8" fmla="*/ 131079 h 1295407"/>
                <a:gd name="connsiteX9" fmla="*/ 960349 w 991301"/>
                <a:gd name="connsiteY9" fmla="*/ 132245 h 1295407"/>
                <a:gd name="connsiteX10" fmla="*/ 936734 w 991301"/>
                <a:gd name="connsiteY10" fmla="*/ 295168 h 1295407"/>
                <a:gd name="connsiteX11" fmla="*/ 936254 w 991301"/>
                <a:gd name="connsiteY11" fmla="*/ 295625 h 1295407"/>
                <a:gd name="connsiteX12" fmla="*/ 894946 w 991301"/>
                <a:gd name="connsiteY12" fmla="*/ 340797 h 1295407"/>
                <a:gd name="connsiteX13" fmla="*/ 847077 w 991301"/>
                <a:gd name="connsiteY13" fmla="*/ 372687 h 1295407"/>
                <a:gd name="connsiteX14" fmla="*/ 787504 w 991301"/>
                <a:gd name="connsiteY14" fmla="*/ 372961 h 1295407"/>
                <a:gd name="connsiteX15" fmla="*/ 754540 w 991301"/>
                <a:gd name="connsiteY15" fmla="*/ 383111 h 1295407"/>
                <a:gd name="connsiteX16" fmla="*/ 770542 w 991301"/>
                <a:gd name="connsiteY16" fmla="*/ 369555 h 1295407"/>
                <a:gd name="connsiteX17" fmla="*/ 719450 w 991301"/>
                <a:gd name="connsiteY17" fmla="*/ 372801 h 1295407"/>
                <a:gd name="connsiteX18" fmla="*/ 658985 w 991301"/>
                <a:gd name="connsiteY18" fmla="*/ 404119 h 1295407"/>
                <a:gd name="connsiteX19" fmla="*/ 655419 w 991301"/>
                <a:gd name="connsiteY19" fmla="*/ 418452 h 1295407"/>
                <a:gd name="connsiteX20" fmla="*/ 683743 w 991301"/>
                <a:gd name="connsiteY20" fmla="*/ 420304 h 1295407"/>
                <a:gd name="connsiteX21" fmla="*/ 624924 w 991301"/>
                <a:gd name="connsiteY21" fmla="*/ 443301 h 1295407"/>
                <a:gd name="connsiteX22" fmla="*/ 583228 w 991301"/>
                <a:gd name="connsiteY22" fmla="*/ 465475 h 1295407"/>
                <a:gd name="connsiteX23" fmla="*/ 562905 w 991301"/>
                <a:gd name="connsiteY23" fmla="*/ 486461 h 1295407"/>
                <a:gd name="connsiteX24" fmla="*/ 545943 w 991301"/>
                <a:gd name="connsiteY24" fmla="*/ 484175 h 1295407"/>
                <a:gd name="connsiteX25" fmla="*/ 521551 w 991301"/>
                <a:gd name="connsiteY25" fmla="*/ 497342 h 1295407"/>
                <a:gd name="connsiteX26" fmla="*/ 520111 w 991301"/>
                <a:gd name="connsiteY26" fmla="*/ 482003 h 1295407"/>
                <a:gd name="connsiteX27" fmla="*/ 477157 w 991301"/>
                <a:gd name="connsiteY27" fmla="*/ 491993 h 1295407"/>
                <a:gd name="connsiteX28" fmla="*/ 447096 w 991301"/>
                <a:gd name="connsiteY28" fmla="*/ 521597 h 1295407"/>
                <a:gd name="connsiteX29" fmla="*/ 404462 w 991301"/>
                <a:gd name="connsiteY29" fmla="*/ 588782 h 1295407"/>
                <a:gd name="connsiteX30" fmla="*/ 404348 w 991301"/>
                <a:gd name="connsiteY30" fmla="*/ 597972 h 1295407"/>
                <a:gd name="connsiteX31" fmla="*/ 414429 w 991301"/>
                <a:gd name="connsiteY31" fmla="*/ 596280 h 1295407"/>
                <a:gd name="connsiteX32" fmla="*/ 337985 w 991301"/>
                <a:gd name="connsiteY32" fmla="*/ 746676 h 1295407"/>
                <a:gd name="connsiteX33" fmla="*/ 296243 w 991301"/>
                <a:gd name="connsiteY33" fmla="*/ 823143 h 1295407"/>
                <a:gd name="connsiteX34" fmla="*/ 325618 w 991301"/>
                <a:gd name="connsiteY34" fmla="*/ 740435 h 1295407"/>
                <a:gd name="connsiteX35" fmla="*/ 345232 w 991301"/>
                <a:gd name="connsiteY35" fmla="*/ 700728 h 1295407"/>
                <a:gd name="connsiteX36" fmla="*/ 352638 w 991301"/>
                <a:gd name="connsiteY36" fmla="*/ 675787 h 1295407"/>
                <a:gd name="connsiteX37" fmla="*/ 343449 w 991301"/>
                <a:gd name="connsiteY37" fmla="*/ 652973 h 1295407"/>
                <a:gd name="connsiteX38" fmla="*/ 347152 w 991301"/>
                <a:gd name="connsiteY38" fmla="*/ 606887 h 1295407"/>
                <a:gd name="connsiteX39" fmla="*/ 343861 w 991301"/>
                <a:gd name="connsiteY39" fmla="*/ 588851 h 1295407"/>
                <a:gd name="connsiteX40" fmla="*/ 347403 w 991301"/>
                <a:gd name="connsiteY40" fmla="*/ 568780 h 1295407"/>
                <a:gd name="connsiteX41" fmla="*/ 343106 w 991301"/>
                <a:gd name="connsiteY41" fmla="*/ 565899 h 1295407"/>
                <a:gd name="connsiteX42" fmla="*/ 310645 w 991301"/>
                <a:gd name="connsiteY42" fmla="*/ 585993 h 1295407"/>
                <a:gd name="connsiteX43" fmla="*/ 286733 w 991301"/>
                <a:gd name="connsiteY43" fmla="*/ 605333 h 1295407"/>
                <a:gd name="connsiteX44" fmla="*/ 264216 w 991301"/>
                <a:gd name="connsiteY44" fmla="*/ 631302 h 1295407"/>
                <a:gd name="connsiteX45" fmla="*/ 244397 w 991301"/>
                <a:gd name="connsiteY45" fmla="*/ 684634 h 1295407"/>
                <a:gd name="connsiteX46" fmla="*/ 253746 w 991301"/>
                <a:gd name="connsiteY46" fmla="*/ 692109 h 1295407"/>
                <a:gd name="connsiteX47" fmla="*/ 246637 w 991301"/>
                <a:gd name="connsiteY47" fmla="*/ 723428 h 1295407"/>
                <a:gd name="connsiteX48" fmla="*/ 217467 w 991301"/>
                <a:gd name="connsiteY48" fmla="*/ 801654 h 1295407"/>
                <a:gd name="connsiteX49" fmla="*/ 173576 w 991301"/>
                <a:gd name="connsiteY49" fmla="*/ 904204 h 1295407"/>
                <a:gd name="connsiteX50" fmla="*/ 157552 w 991301"/>
                <a:gd name="connsiteY50" fmla="*/ 945307 h 1295407"/>
                <a:gd name="connsiteX51" fmla="*/ 162237 w 991301"/>
                <a:gd name="connsiteY51" fmla="*/ 955045 h 1295407"/>
                <a:gd name="connsiteX52" fmla="*/ 150739 w 991301"/>
                <a:gd name="connsiteY52" fmla="*/ 1007097 h 1295407"/>
                <a:gd name="connsiteX53" fmla="*/ 146258 w 991301"/>
                <a:gd name="connsiteY53" fmla="*/ 1032495 h 1295407"/>
                <a:gd name="connsiteX54" fmla="*/ 180434 w 991301"/>
                <a:gd name="connsiteY54" fmla="*/ 1018573 h 1295407"/>
                <a:gd name="connsiteX55" fmla="*/ 214153 w 991301"/>
                <a:gd name="connsiteY55" fmla="*/ 981082 h 1295407"/>
                <a:gd name="connsiteX56" fmla="*/ 259050 w 991301"/>
                <a:gd name="connsiteY56" fmla="*/ 901370 h 1295407"/>
                <a:gd name="connsiteX57" fmla="*/ 262410 w 991301"/>
                <a:gd name="connsiteY57" fmla="*/ 901233 h 1295407"/>
                <a:gd name="connsiteX58" fmla="*/ 248557 w 991301"/>
                <a:gd name="connsiteY58" fmla="*/ 1049434 h 1295407"/>
                <a:gd name="connsiteX59" fmla="*/ 226931 w 991301"/>
                <a:gd name="connsiteY59" fmla="*/ 1083198 h 1295407"/>
                <a:gd name="connsiteX60" fmla="*/ 214176 w 991301"/>
                <a:gd name="connsiteY60" fmla="*/ 1120163 h 1295407"/>
                <a:gd name="connsiteX61" fmla="*/ 221125 w 991301"/>
                <a:gd name="connsiteY61" fmla="*/ 1127524 h 1295407"/>
                <a:gd name="connsiteX62" fmla="*/ 206220 w 991301"/>
                <a:gd name="connsiteY62" fmla="*/ 1153767 h 1295407"/>
                <a:gd name="connsiteX63" fmla="*/ 145115 w 991301"/>
                <a:gd name="connsiteY63" fmla="*/ 1221021 h 1295407"/>
                <a:gd name="connsiteX64" fmla="*/ 118735 w 991301"/>
                <a:gd name="connsiteY64" fmla="*/ 1242395 h 1295407"/>
                <a:gd name="connsiteX65" fmla="*/ 92355 w 991301"/>
                <a:gd name="connsiteY65" fmla="*/ 1261758 h 1295407"/>
                <a:gd name="connsiteX66" fmla="*/ 78570 w 991301"/>
                <a:gd name="connsiteY66" fmla="*/ 1268776 h 1295407"/>
                <a:gd name="connsiteX67" fmla="*/ 47503 w 991301"/>
                <a:gd name="connsiteY67" fmla="*/ 1283292 h 1295407"/>
                <a:gd name="connsiteX68" fmla="*/ 21671 w 991301"/>
                <a:gd name="connsiteY68" fmla="*/ 1287224 h 1295407"/>
                <a:gd name="connsiteX69" fmla="*/ 0 w 991301"/>
                <a:gd name="connsiteY69" fmla="*/ 1295408 h 1295407"/>
                <a:gd name="connsiteX70" fmla="*/ 3521 w 991301"/>
                <a:gd name="connsiteY70" fmla="*/ 1282766 h 1295407"/>
                <a:gd name="connsiteX71" fmla="*/ 29352 w 991301"/>
                <a:gd name="connsiteY71" fmla="*/ 1264981 h 1295407"/>
                <a:gd name="connsiteX72" fmla="*/ 44372 w 991301"/>
                <a:gd name="connsiteY72" fmla="*/ 1248225 h 1295407"/>
                <a:gd name="connsiteX73" fmla="*/ 79759 w 991301"/>
                <a:gd name="connsiteY73" fmla="*/ 1217067 h 1295407"/>
                <a:gd name="connsiteX74" fmla="*/ 95898 w 991301"/>
                <a:gd name="connsiteY74" fmla="*/ 1192103 h 1295407"/>
                <a:gd name="connsiteX75" fmla="*/ 114666 w 991301"/>
                <a:gd name="connsiteY75" fmla="*/ 1160259 h 1295407"/>
                <a:gd name="connsiteX76" fmla="*/ 123604 w 991301"/>
                <a:gd name="connsiteY76" fmla="*/ 1121329 h 1295407"/>
                <a:gd name="connsiteX77" fmla="*/ 102733 w 991301"/>
                <a:gd name="connsiteY77" fmla="*/ 1131181 h 1295407"/>
                <a:gd name="connsiteX78" fmla="*/ 112952 w 991301"/>
                <a:gd name="connsiteY78" fmla="*/ 1110402 h 1295407"/>
                <a:gd name="connsiteX79" fmla="*/ 115329 w 991301"/>
                <a:gd name="connsiteY79" fmla="*/ 1072728 h 1295407"/>
                <a:gd name="connsiteX80" fmla="*/ 123536 w 991301"/>
                <a:gd name="connsiteY80" fmla="*/ 1018550 h 1295407"/>
                <a:gd name="connsiteX81" fmla="*/ 124610 w 991301"/>
                <a:gd name="connsiteY81" fmla="*/ 987483 h 1295407"/>
                <a:gd name="connsiteX82" fmla="*/ 137572 w 991301"/>
                <a:gd name="connsiteY82" fmla="*/ 950564 h 1295407"/>
                <a:gd name="connsiteX83" fmla="*/ 178628 w 991301"/>
                <a:gd name="connsiteY83" fmla="*/ 833796 h 1295407"/>
                <a:gd name="connsiteX84" fmla="*/ 199248 w 991301"/>
                <a:gd name="connsiteY84" fmla="*/ 765124 h 1295407"/>
                <a:gd name="connsiteX85" fmla="*/ 201008 w 991301"/>
                <a:gd name="connsiteY85" fmla="*/ 719267 h 1295407"/>
                <a:gd name="connsiteX86" fmla="*/ 211547 w 991301"/>
                <a:gd name="connsiteY86" fmla="*/ 677067 h 1295407"/>
                <a:gd name="connsiteX87" fmla="*/ 255552 w 991301"/>
                <a:gd name="connsiteY87" fmla="*/ 599801 h 1295407"/>
                <a:gd name="connsiteX88" fmla="*/ 261198 w 991301"/>
                <a:gd name="connsiteY88" fmla="*/ 576849 h 1295407"/>
                <a:gd name="connsiteX89" fmla="*/ 260261 w 991301"/>
                <a:gd name="connsiteY89" fmla="*/ 530786 h 1295407"/>
                <a:gd name="connsiteX90" fmla="*/ 254797 w 991301"/>
                <a:gd name="connsiteY90" fmla="*/ 528500 h 1295407"/>
                <a:gd name="connsiteX91" fmla="*/ 264765 w 991301"/>
                <a:gd name="connsiteY91" fmla="*/ 508886 h 1295407"/>
                <a:gd name="connsiteX92" fmla="*/ 274892 w 991301"/>
                <a:gd name="connsiteY92" fmla="*/ 470504 h 1295407"/>
                <a:gd name="connsiteX93" fmla="*/ 294597 w 991301"/>
                <a:gd name="connsiteY93" fmla="*/ 442181 h 1295407"/>
                <a:gd name="connsiteX94" fmla="*/ 293294 w 991301"/>
                <a:gd name="connsiteY94" fmla="*/ 428351 h 1295407"/>
                <a:gd name="connsiteX95" fmla="*/ 264491 w 991301"/>
                <a:gd name="connsiteY95" fmla="*/ 430385 h 1295407"/>
                <a:gd name="connsiteX96" fmla="*/ 239184 w 991301"/>
                <a:gd name="connsiteY96" fmla="*/ 431871 h 1295407"/>
                <a:gd name="connsiteX97" fmla="*/ 268811 w 991301"/>
                <a:gd name="connsiteY97" fmla="*/ 405011 h 1295407"/>
                <a:gd name="connsiteX98" fmla="*/ 318715 w 991301"/>
                <a:gd name="connsiteY98" fmla="*/ 372435 h 1295407"/>
                <a:gd name="connsiteX99" fmla="*/ 342489 w 991301"/>
                <a:gd name="connsiteY99" fmla="*/ 352890 h 1295407"/>
                <a:gd name="connsiteX100" fmla="*/ 364525 w 991301"/>
                <a:gd name="connsiteY100" fmla="*/ 315239 h 1295407"/>
                <a:gd name="connsiteX101" fmla="*/ 344935 w 991301"/>
                <a:gd name="connsiteY101" fmla="*/ 289956 h 1295407"/>
                <a:gd name="connsiteX102" fmla="*/ 345712 w 991301"/>
                <a:gd name="connsiteY102" fmla="*/ 280561 h 1295407"/>
                <a:gd name="connsiteX103" fmla="*/ 354788 w 991301"/>
                <a:gd name="connsiteY103" fmla="*/ 264193 h 1295407"/>
                <a:gd name="connsiteX104" fmla="*/ 331242 w 991301"/>
                <a:gd name="connsiteY104" fmla="*/ 271028 h 1295407"/>
                <a:gd name="connsiteX105" fmla="*/ 346809 w 991301"/>
                <a:gd name="connsiteY105" fmla="*/ 256512 h 1295407"/>
                <a:gd name="connsiteX106" fmla="*/ 344569 w 991301"/>
                <a:gd name="connsiteY106" fmla="*/ 224645 h 1295407"/>
                <a:gd name="connsiteX107" fmla="*/ 372504 w 991301"/>
                <a:gd name="connsiteY107" fmla="*/ 197647 h 1295407"/>
                <a:gd name="connsiteX108" fmla="*/ 449611 w 991301"/>
                <a:gd name="connsiteY108" fmla="*/ 146807 h 1295407"/>
                <a:gd name="connsiteX109" fmla="*/ 481683 w 991301"/>
                <a:gd name="connsiteY109" fmla="*/ 123901 h 1295407"/>
                <a:gd name="connsiteX110" fmla="*/ 491673 w 991301"/>
                <a:gd name="connsiteY110" fmla="*/ 110071 h 1295407"/>
                <a:gd name="connsiteX111" fmla="*/ 482689 w 991301"/>
                <a:gd name="connsiteY111" fmla="*/ 102596 h 1295407"/>
                <a:gd name="connsiteX112" fmla="*/ 555841 w 991301"/>
                <a:gd name="connsiteY112" fmla="*/ 82639 h 1295407"/>
                <a:gd name="connsiteX113" fmla="*/ 591320 w 991301"/>
                <a:gd name="connsiteY113" fmla="*/ 77084 h 1295407"/>
                <a:gd name="connsiteX114" fmla="*/ 596692 w 991301"/>
                <a:gd name="connsiteY114" fmla="*/ 79530 h 1295407"/>
                <a:gd name="connsiteX115" fmla="*/ 576072 w 991301"/>
                <a:gd name="connsiteY115" fmla="*/ 95258 h 1295407"/>
                <a:gd name="connsiteX116" fmla="*/ 532456 w 991301"/>
                <a:gd name="connsiteY116" fmla="*/ 124541 h 1295407"/>
                <a:gd name="connsiteX117" fmla="*/ 490142 w 991301"/>
                <a:gd name="connsiteY117" fmla="*/ 143972 h 1295407"/>
                <a:gd name="connsiteX118" fmla="*/ 424053 w 991301"/>
                <a:gd name="connsiteY118" fmla="*/ 191932 h 1295407"/>
                <a:gd name="connsiteX119" fmla="*/ 412280 w 991301"/>
                <a:gd name="connsiteY119" fmla="*/ 216667 h 1295407"/>
                <a:gd name="connsiteX120" fmla="*/ 384094 w 991301"/>
                <a:gd name="connsiteY120" fmla="*/ 241402 h 1295407"/>
                <a:gd name="connsiteX121" fmla="*/ 424853 w 991301"/>
                <a:gd name="connsiteY121" fmla="*/ 230520 h 1295407"/>
                <a:gd name="connsiteX122" fmla="*/ 426157 w 991301"/>
                <a:gd name="connsiteY122" fmla="*/ 239413 h 1295407"/>
                <a:gd name="connsiteX123" fmla="*/ 416601 w 991301"/>
                <a:gd name="connsiteY123" fmla="*/ 269062 h 1295407"/>
                <a:gd name="connsiteX124" fmla="*/ 411114 w 991301"/>
                <a:gd name="connsiteY124" fmla="*/ 314211 h 1295407"/>
                <a:gd name="connsiteX125" fmla="*/ 402771 w 991301"/>
                <a:gd name="connsiteY125" fmla="*/ 347358 h 1295407"/>
                <a:gd name="connsiteX126" fmla="*/ 386700 w 991301"/>
                <a:gd name="connsiteY126" fmla="*/ 367109 h 1295407"/>
                <a:gd name="connsiteX127" fmla="*/ 356456 w 991301"/>
                <a:gd name="connsiteY127" fmla="*/ 406268 h 1295407"/>
                <a:gd name="connsiteX128" fmla="*/ 398244 w 991301"/>
                <a:gd name="connsiteY128" fmla="*/ 376367 h 1295407"/>
                <a:gd name="connsiteX129" fmla="*/ 425631 w 991301"/>
                <a:gd name="connsiteY129" fmla="*/ 351221 h 1295407"/>
                <a:gd name="connsiteX130" fmla="*/ 449657 w 991301"/>
                <a:gd name="connsiteY130" fmla="*/ 355313 h 1295407"/>
                <a:gd name="connsiteX131" fmla="*/ 422316 w 991301"/>
                <a:gd name="connsiteY131" fmla="*/ 392803 h 1295407"/>
                <a:gd name="connsiteX132" fmla="*/ 437632 w 991301"/>
                <a:gd name="connsiteY132" fmla="*/ 395547 h 1295407"/>
                <a:gd name="connsiteX133" fmla="*/ 490439 w 991301"/>
                <a:gd name="connsiteY133" fmla="*/ 361531 h 1295407"/>
                <a:gd name="connsiteX134" fmla="*/ 527335 w 991301"/>
                <a:gd name="connsiteY134" fmla="*/ 354719 h 1295407"/>
                <a:gd name="connsiteX135" fmla="*/ 566197 w 991301"/>
                <a:gd name="connsiteY135" fmla="*/ 313731 h 1295407"/>
                <a:gd name="connsiteX136" fmla="*/ 590040 w 991301"/>
                <a:gd name="connsiteY136" fmla="*/ 282755 h 1295407"/>
                <a:gd name="connsiteX137" fmla="*/ 589948 w 991301"/>
                <a:gd name="connsiteY137" fmla="*/ 243710 h 1295407"/>
                <a:gd name="connsiteX138" fmla="*/ 576872 w 991301"/>
                <a:gd name="connsiteY138" fmla="*/ 233332 h 1295407"/>
                <a:gd name="connsiteX139" fmla="*/ 525254 w 991301"/>
                <a:gd name="connsiteY139" fmla="*/ 230817 h 1295407"/>
                <a:gd name="connsiteX140" fmla="*/ 518808 w 991301"/>
                <a:gd name="connsiteY140" fmla="*/ 214335 h 1295407"/>
                <a:gd name="connsiteX141" fmla="*/ 503743 w 991301"/>
                <a:gd name="connsiteY141" fmla="*/ 201717 h 1295407"/>
                <a:gd name="connsiteX142" fmla="*/ 505229 w 991301"/>
                <a:gd name="connsiteY142" fmla="*/ 195613 h 1295407"/>
                <a:gd name="connsiteX143" fmla="*/ 524088 w 991301"/>
                <a:gd name="connsiteY143" fmla="*/ 179840 h 1295407"/>
                <a:gd name="connsiteX144" fmla="*/ 543680 w 991301"/>
                <a:gd name="connsiteY144" fmla="*/ 158420 h 1295407"/>
                <a:gd name="connsiteX145" fmla="*/ 591503 w 991301"/>
                <a:gd name="connsiteY145" fmla="*/ 128588 h 1295407"/>
                <a:gd name="connsiteX146" fmla="*/ 672473 w 991301"/>
                <a:gd name="connsiteY146" fmla="*/ 95143 h 1295407"/>
                <a:gd name="connsiteX147" fmla="*/ 709666 w 991301"/>
                <a:gd name="connsiteY147" fmla="*/ 91714 h 1295407"/>
                <a:gd name="connsiteX148" fmla="*/ 726857 w 991301"/>
                <a:gd name="connsiteY148" fmla="*/ 106802 h 1295407"/>
                <a:gd name="connsiteX149" fmla="*/ 720113 w 991301"/>
                <a:gd name="connsiteY149" fmla="*/ 147744 h 1295407"/>
                <a:gd name="connsiteX150" fmla="*/ 730126 w 991301"/>
                <a:gd name="connsiteY150" fmla="*/ 164981 h 1295407"/>
                <a:gd name="connsiteX151" fmla="*/ 785996 w 991301"/>
                <a:gd name="connsiteY151" fmla="*/ 149459 h 1295407"/>
                <a:gd name="connsiteX152" fmla="*/ 834779 w 991301"/>
                <a:gd name="connsiteY152" fmla="*/ 108996 h 1295407"/>
                <a:gd name="connsiteX153" fmla="*/ 908662 w 991301"/>
                <a:gd name="connsiteY153" fmla="*/ 57173 h 1295407"/>
                <a:gd name="connsiteX154" fmla="*/ 941786 w 991301"/>
                <a:gd name="connsiteY154" fmla="*/ 36987 h 1295407"/>
                <a:gd name="connsiteX155" fmla="*/ 935317 w 991301"/>
                <a:gd name="connsiteY155" fmla="*/ 34519 h 1295407"/>
                <a:gd name="connsiteX156" fmla="*/ 957674 w 991301"/>
                <a:gd name="connsiteY156" fmla="*/ 18745 h 1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91301" h="1295407">
                  <a:moveTo>
                    <a:pt x="957674" y="18745"/>
                  </a:moveTo>
                  <a:cubicBezTo>
                    <a:pt x="969150" y="12984"/>
                    <a:pt x="978385" y="2789"/>
                    <a:pt x="991301" y="0"/>
                  </a:cubicBezTo>
                  <a:cubicBezTo>
                    <a:pt x="988444" y="8527"/>
                    <a:pt x="985084" y="16871"/>
                    <a:pt x="982363" y="25443"/>
                  </a:cubicBezTo>
                  <a:lnTo>
                    <a:pt x="981814" y="25695"/>
                  </a:lnTo>
                  <a:cubicBezTo>
                    <a:pt x="960509" y="34862"/>
                    <a:pt x="946496" y="54087"/>
                    <a:pt x="929785" y="69243"/>
                  </a:cubicBezTo>
                  <a:cubicBezTo>
                    <a:pt x="924436" y="74684"/>
                    <a:pt x="916663" y="81359"/>
                    <a:pt x="919498" y="89908"/>
                  </a:cubicBezTo>
                  <a:cubicBezTo>
                    <a:pt x="925259" y="95189"/>
                    <a:pt x="934631" y="91760"/>
                    <a:pt x="941192" y="95875"/>
                  </a:cubicBezTo>
                  <a:cubicBezTo>
                    <a:pt x="945673" y="98321"/>
                    <a:pt x="943295" y="104219"/>
                    <a:pt x="943250" y="108311"/>
                  </a:cubicBezTo>
                  <a:cubicBezTo>
                    <a:pt x="941855" y="115946"/>
                    <a:pt x="940140" y="125524"/>
                    <a:pt x="947159" y="131079"/>
                  </a:cubicBezTo>
                  <a:cubicBezTo>
                    <a:pt x="951434" y="131879"/>
                    <a:pt x="955868" y="131948"/>
                    <a:pt x="960349" y="132245"/>
                  </a:cubicBezTo>
                  <a:cubicBezTo>
                    <a:pt x="953971" y="186720"/>
                    <a:pt x="951296" y="242019"/>
                    <a:pt x="936734" y="295168"/>
                  </a:cubicBezTo>
                  <a:lnTo>
                    <a:pt x="936254" y="295625"/>
                  </a:lnTo>
                  <a:cubicBezTo>
                    <a:pt x="921875" y="310073"/>
                    <a:pt x="910491" y="327424"/>
                    <a:pt x="894946" y="340797"/>
                  </a:cubicBezTo>
                  <a:cubicBezTo>
                    <a:pt x="880385" y="353301"/>
                    <a:pt x="864863" y="365189"/>
                    <a:pt x="847077" y="372687"/>
                  </a:cubicBezTo>
                  <a:cubicBezTo>
                    <a:pt x="828447" y="381488"/>
                    <a:pt x="806478" y="379727"/>
                    <a:pt x="787504" y="372961"/>
                  </a:cubicBezTo>
                  <a:cubicBezTo>
                    <a:pt x="775160" y="367794"/>
                    <a:pt x="766016" y="380893"/>
                    <a:pt x="754540" y="383111"/>
                  </a:cubicBezTo>
                  <a:cubicBezTo>
                    <a:pt x="759661" y="378356"/>
                    <a:pt x="765125" y="373990"/>
                    <a:pt x="770542" y="369555"/>
                  </a:cubicBezTo>
                  <a:cubicBezTo>
                    <a:pt x="753763" y="363177"/>
                    <a:pt x="736023" y="368869"/>
                    <a:pt x="719450" y="372801"/>
                  </a:cubicBezTo>
                  <a:cubicBezTo>
                    <a:pt x="697733" y="379499"/>
                    <a:pt x="674736" y="386791"/>
                    <a:pt x="658985" y="404119"/>
                  </a:cubicBezTo>
                  <a:cubicBezTo>
                    <a:pt x="655694" y="407914"/>
                    <a:pt x="652059" y="413560"/>
                    <a:pt x="655419" y="418452"/>
                  </a:cubicBezTo>
                  <a:cubicBezTo>
                    <a:pt x="664518" y="421264"/>
                    <a:pt x="674301" y="419710"/>
                    <a:pt x="683743" y="420304"/>
                  </a:cubicBezTo>
                  <a:cubicBezTo>
                    <a:pt x="665706" y="431780"/>
                    <a:pt x="643898" y="434043"/>
                    <a:pt x="624924" y="443301"/>
                  </a:cubicBezTo>
                  <a:cubicBezTo>
                    <a:pt x="610545" y="449816"/>
                    <a:pt x="597126" y="458114"/>
                    <a:pt x="583228" y="465475"/>
                  </a:cubicBezTo>
                  <a:cubicBezTo>
                    <a:pt x="574221" y="470139"/>
                    <a:pt x="570700" y="480494"/>
                    <a:pt x="562905" y="486461"/>
                  </a:cubicBezTo>
                  <a:cubicBezTo>
                    <a:pt x="557418" y="490301"/>
                    <a:pt x="551178" y="486209"/>
                    <a:pt x="545943" y="484175"/>
                  </a:cubicBezTo>
                  <a:cubicBezTo>
                    <a:pt x="538010" y="488861"/>
                    <a:pt x="530764" y="495399"/>
                    <a:pt x="521551" y="497342"/>
                  </a:cubicBezTo>
                  <a:cubicBezTo>
                    <a:pt x="517551" y="494233"/>
                    <a:pt x="520637" y="486849"/>
                    <a:pt x="520111" y="482003"/>
                  </a:cubicBezTo>
                  <a:cubicBezTo>
                    <a:pt x="505206" y="480677"/>
                    <a:pt x="490416" y="485615"/>
                    <a:pt x="477157" y="491993"/>
                  </a:cubicBezTo>
                  <a:cubicBezTo>
                    <a:pt x="463921" y="498096"/>
                    <a:pt x="456217" y="510944"/>
                    <a:pt x="447096" y="521597"/>
                  </a:cubicBezTo>
                  <a:cubicBezTo>
                    <a:pt x="431414" y="542948"/>
                    <a:pt x="413972" y="563728"/>
                    <a:pt x="404462" y="588782"/>
                  </a:cubicBezTo>
                  <a:cubicBezTo>
                    <a:pt x="402908" y="591685"/>
                    <a:pt x="403571" y="594909"/>
                    <a:pt x="404348" y="597972"/>
                  </a:cubicBezTo>
                  <a:cubicBezTo>
                    <a:pt x="407640" y="597377"/>
                    <a:pt x="411000" y="596806"/>
                    <a:pt x="414429" y="596280"/>
                  </a:cubicBezTo>
                  <a:cubicBezTo>
                    <a:pt x="383568" y="643555"/>
                    <a:pt x="364640" y="697139"/>
                    <a:pt x="337985" y="746676"/>
                  </a:cubicBezTo>
                  <a:cubicBezTo>
                    <a:pt x="324178" y="772211"/>
                    <a:pt x="310599" y="797905"/>
                    <a:pt x="296243" y="823143"/>
                  </a:cubicBezTo>
                  <a:cubicBezTo>
                    <a:pt x="296380" y="793036"/>
                    <a:pt x="312931" y="766679"/>
                    <a:pt x="325618" y="740435"/>
                  </a:cubicBezTo>
                  <a:cubicBezTo>
                    <a:pt x="331630" y="726925"/>
                    <a:pt x="341026" y="715038"/>
                    <a:pt x="345232" y="700728"/>
                  </a:cubicBezTo>
                  <a:cubicBezTo>
                    <a:pt x="347769" y="692429"/>
                    <a:pt x="351427" y="684406"/>
                    <a:pt x="352638" y="675787"/>
                  </a:cubicBezTo>
                  <a:cubicBezTo>
                    <a:pt x="354148" y="666712"/>
                    <a:pt x="343883" y="661614"/>
                    <a:pt x="343449" y="652973"/>
                  </a:cubicBezTo>
                  <a:cubicBezTo>
                    <a:pt x="341803" y="637497"/>
                    <a:pt x="345300" y="622180"/>
                    <a:pt x="347152" y="606887"/>
                  </a:cubicBezTo>
                  <a:cubicBezTo>
                    <a:pt x="348181" y="600601"/>
                    <a:pt x="344501" y="594932"/>
                    <a:pt x="343861" y="588851"/>
                  </a:cubicBezTo>
                  <a:cubicBezTo>
                    <a:pt x="344157" y="582016"/>
                    <a:pt x="346101" y="575432"/>
                    <a:pt x="347403" y="568780"/>
                  </a:cubicBezTo>
                  <a:cubicBezTo>
                    <a:pt x="346329" y="568048"/>
                    <a:pt x="344180" y="566608"/>
                    <a:pt x="343106" y="565899"/>
                  </a:cubicBezTo>
                  <a:cubicBezTo>
                    <a:pt x="331973" y="572072"/>
                    <a:pt x="320657" y="578061"/>
                    <a:pt x="310645" y="585993"/>
                  </a:cubicBezTo>
                  <a:cubicBezTo>
                    <a:pt x="302255" y="591937"/>
                    <a:pt x="295306" y="599663"/>
                    <a:pt x="286733" y="605333"/>
                  </a:cubicBezTo>
                  <a:cubicBezTo>
                    <a:pt x="276766" y="611528"/>
                    <a:pt x="270983" y="622089"/>
                    <a:pt x="264216" y="631302"/>
                  </a:cubicBezTo>
                  <a:cubicBezTo>
                    <a:pt x="252557" y="646984"/>
                    <a:pt x="253266" y="667603"/>
                    <a:pt x="244397" y="684634"/>
                  </a:cubicBezTo>
                  <a:cubicBezTo>
                    <a:pt x="247551" y="686989"/>
                    <a:pt x="250889" y="689229"/>
                    <a:pt x="253746" y="692109"/>
                  </a:cubicBezTo>
                  <a:cubicBezTo>
                    <a:pt x="254043" y="702945"/>
                    <a:pt x="250203" y="713346"/>
                    <a:pt x="246637" y="723428"/>
                  </a:cubicBezTo>
                  <a:cubicBezTo>
                    <a:pt x="236281" y="749259"/>
                    <a:pt x="226497" y="775320"/>
                    <a:pt x="217467" y="801654"/>
                  </a:cubicBezTo>
                  <a:cubicBezTo>
                    <a:pt x="204323" y="836447"/>
                    <a:pt x="188641" y="870211"/>
                    <a:pt x="173576" y="904204"/>
                  </a:cubicBezTo>
                  <a:cubicBezTo>
                    <a:pt x="168204" y="917875"/>
                    <a:pt x="161346" y="931065"/>
                    <a:pt x="157552" y="945307"/>
                  </a:cubicBezTo>
                  <a:cubicBezTo>
                    <a:pt x="155906" y="949307"/>
                    <a:pt x="160478" y="951913"/>
                    <a:pt x="162237" y="955045"/>
                  </a:cubicBezTo>
                  <a:cubicBezTo>
                    <a:pt x="160340" y="972762"/>
                    <a:pt x="156409" y="990204"/>
                    <a:pt x="150739" y="1007097"/>
                  </a:cubicBezTo>
                  <a:cubicBezTo>
                    <a:pt x="147790" y="1015235"/>
                    <a:pt x="146167" y="1023808"/>
                    <a:pt x="146258" y="1032495"/>
                  </a:cubicBezTo>
                  <a:cubicBezTo>
                    <a:pt x="159563" y="1034849"/>
                    <a:pt x="170353" y="1025774"/>
                    <a:pt x="180434" y="1018573"/>
                  </a:cubicBezTo>
                  <a:cubicBezTo>
                    <a:pt x="194424" y="1008857"/>
                    <a:pt x="203797" y="994296"/>
                    <a:pt x="214153" y="981082"/>
                  </a:cubicBezTo>
                  <a:cubicBezTo>
                    <a:pt x="231618" y="956005"/>
                    <a:pt x="245014" y="928413"/>
                    <a:pt x="259050" y="901370"/>
                  </a:cubicBezTo>
                  <a:cubicBezTo>
                    <a:pt x="259896" y="901324"/>
                    <a:pt x="261565" y="901256"/>
                    <a:pt x="262410" y="901233"/>
                  </a:cubicBezTo>
                  <a:cubicBezTo>
                    <a:pt x="246637" y="948941"/>
                    <a:pt x="245814" y="999736"/>
                    <a:pt x="248557" y="1049434"/>
                  </a:cubicBezTo>
                  <a:cubicBezTo>
                    <a:pt x="239916" y="1059721"/>
                    <a:pt x="234475" y="1072157"/>
                    <a:pt x="226931" y="1083198"/>
                  </a:cubicBezTo>
                  <a:cubicBezTo>
                    <a:pt x="220302" y="1094468"/>
                    <a:pt x="209489" y="1106035"/>
                    <a:pt x="214176" y="1120163"/>
                  </a:cubicBezTo>
                  <a:cubicBezTo>
                    <a:pt x="216462" y="1122335"/>
                    <a:pt x="222862" y="1123180"/>
                    <a:pt x="221125" y="1127524"/>
                  </a:cubicBezTo>
                  <a:cubicBezTo>
                    <a:pt x="217239" y="1136828"/>
                    <a:pt x="210724" y="1144737"/>
                    <a:pt x="206220" y="1153767"/>
                  </a:cubicBezTo>
                  <a:cubicBezTo>
                    <a:pt x="192321" y="1181199"/>
                    <a:pt x="168913" y="1202230"/>
                    <a:pt x="145115" y="1221021"/>
                  </a:cubicBezTo>
                  <a:cubicBezTo>
                    <a:pt x="136497" y="1228382"/>
                    <a:pt x="126233" y="1233754"/>
                    <a:pt x="118735" y="1242395"/>
                  </a:cubicBezTo>
                  <a:cubicBezTo>
                    <a:pt x="111351" y="1250671"/>
                    <a:pt x="100653" y="1254602"/>
                    <a:pt x="92355" y="1261758"/>
                  </a:cubicBezTo>
                  <a:cubicBezTo>
                    <a:pt x="88423" y="1265278"/>
                    <a:pt x="83531" y="1267290"/>
                    <a:pt x="78570" y="1268776"/>
                  </a:cubicBezTo>
                  <a:cubicBezTo>
                    <a:pt x="67483" y="1272022"/>
                    <a:pt x="58590" y="1280046"/>
                    <a:pt x="47503" y="1283292"/>
                  </a:cubicBezTo>
                  <a:cubicBezTo>
                    <a:pt x="39205" y="1286355"/>
                    <a:pt x="30221" y="1285806"/>
                    <a:pt x="21671" y="1287224"/>
                  </a:cubicBezTo>
                  <a:cubicBezTo>
                    <a:pt x="14151" y="1289121"/>
                    <a:pt x="7316" y="1292962"/>
                    <a:pt x="0" y="1295408"/>
                  </a:cubicBezTo>
                  <a:cubicBezTo>
                    <a:pt x="503" y="1291087"/>
                    <a:pt x="-343" y="1285784"/>
                    <a:pt x="3521" y="1282766"/>
                  </a:cubicBezTo>
                  <a:cubicBezTo>
                    <a:pt x="11225" y="1275588"/>
                    <a:pt x="21535" y="1272045"/>
                    <a:pt x="29352" y="1264981"/>
                  </a:cubicBezTo>
                  <a:cubicBezTo>
                    <a:pt x="34953" y="1259952"/>
                    <a:pt x="38839" y="1253345"/>
                    <a:pt x="44372" y="1248225"/>
                  </a:cubicBezTo>
                  <a:cubicBezTo>
                    <a:pt x="56076" y="1237778"/>
                    <a:pt x="68672" y="1228245"/>
                    <a:pt x="79759" y="1217067"/>
                  </a:cubicBezTo>
                  <a:cubicBezTo>
                    <a:pt x="87028" y="1210048"/>
                    <a:pt x="89223" y="1199579"/>
                    <a:pt x="95898" y="1192103"/>
                  </a:cubicBezTo>
                  <a:cubicBezTo>
                    <a:pt x="103533" y="1182502"/>
                    <a:pt x="114118" y="1173427"/>
                    <a:pt x="114666" y="1160259"/>
                  </a:cubicBezTo>
                  <a:cubicBezTo>
                    <a:pt x="115969" y="1146955"/>
                    <a:pt x="119855" y="1134107"/>
                    <a:pt x="123604" y="1121329"/>
                  </a:cubicBezTo>
                  <a:cubicBezTo>
                    <a:pt x="114597" y="1116162"/>
                    <a:pt x="109523" y="1127272"/>
                    <a:pt x="102733" y="1131181"/>
                  </a:cubicBezTo>
                  <a:cubicBezTo>
                    <a:pt x="103739" y="1123157"/>
                    <a:pt x="110505" y="1117831"/>
                    <a:pt x="112952" y="1110402"/>
                  </a:cubicBezTo>
                  <a:cubicBezTo>
                    <a:pt x="117547" y="1098377"/>
                    <a:pt x="117409" y="1085233"/>
                    <a:pt x="115329" y="1072728"/>
                  </a:cubicBezTo>
                  <a:cubicBezTo>
                    <a:pt x="111832" y="1054166"/>
                    <a:pt x="120175" y="1036450"/>
                    <a:pt x="123536" y="1018550"/>
                  </a:cubicBezTo>
                  <a:cubicBezTo>
                    <a:pt x="125844" y="1008263"/>
                    <a:pt x="121478" y="997679"/>
                    <a:pt x="124610" y="987483"/>
                  </a:cubicBezTo>
                  <a:cubicBezTo>
                    <a:pt x="128291" y="974979"/>
                    <a:pt x="131628" y="962246"/>
                    <a:pt x="137572" y="950564"/>
                  </a:cubicBezTo>
                  <a:cubicBezTo>
                    <a:pt x="153391" y="912411"/>
                    <a:pt x="165438" y="872886"/>
                    <a:pt x="178628" y="833796"/>
                  </a:cubicBezTo>
                  <a:cubicBezTo>
                    <a:pt x="186629" y="811256"/>
                    <a:pt x="192527" y="788076"/>
                    <a:pt x="199248" y="765124"/>
                  </a:cubicBezTo>
                  <a:cubicBezTo>
                    <a:pt x="203454" y="750242"/>
                    <a:pt x="204986" y="734378"/>
                    <a:pt x="201008" y="719267"/>
                  </a:cubicBezTo>
                  <a:cubicBezTo>
                    <a:pt x="197328" y="704271"/>
                    <a:pt x="205786" y="690303"/>
                    <a:pt x="211547" y="677067"/>
                  </a:cubicBezTo>
                  <a:cubicBezTo>
                    <a:pt x="221971" y="649087"/>
                    <a:pt x="241127" y="625678"/>
                    <a:pt x="255552" y="599801"/>
                  </a:cubicBezTo>
                  <a:cubicBezTo>
                    <a:pt x="259210" y="592828"/>
                    <a:pt x="264902" y="584965"/>
                    <a:pt x="261198" y="576849"/>
                  </a:cubicBezTo>
                  <a:cubicBezTo>
                    <a:pt x="254478" y="562013"/>
                    <a:pt x="263187" y="546217"/>
                    <a:pt x="260261" y="530786"/>
                  </a:cubicBezTo>
                  <a:cubicBezTo>
                    <a:pt x="258890" y="530215"/>
                    <a:pt x="256169" y="529072"/>
                    <a:pt x="254797" y="528500"/>
                  </a:cubicBezTo>
                  <a:cubicBezTo>
                    <a:pt x="259073" y="522557"/>
                    <a:pt x="264147" y="516522"/>
                    <a:pt x="264765" y="508886"/>
                  </a:cubicBezTo>
                  <a:cubicBezTo>
                    <a:pt x="266250" y="495696"/>
                    <a:pt x="268285" y="482254"/>
                    <a:pt x="274892" y="470504"/>
                  </a:cubicBezTo>
                  <a:cubicBezTo>
                    <a:pt x="279875" y="460012"/>
                    <a:pt x="287876" y="451531"/>
                    <a:pt x="294597" y="442181"/>
                  </a:cubicBezTo>
                  <a:cubicBezTo>
                    <a:pt x="297843" y="438089"/>
                    <a:pt x="298346" y="431231"/>
                    <a:pt x="293294" y="428351"/>
                  </a:cubicBezTo>
                  <a:cubicBezTo>
                    <a:pt x="284721" y="421104"/>
                    <a:pt x="273612" y="428145"/>
                    <a:pt x="264491" y="430385"/>
                  </a:cubicBezTo>
                  <a:cubicBezTo>
                    <a:pt x="256284" y="432283"/>
                    <a:pt x="246454" y="439186"/>
                    <a:pt x="239184" y="431871"/>
                  </a:cubicBezTo>
                  <a:cubicBezTo>
                    <a:pt x="245997" y="419892"/>
                    <a:pt x="258318" y="413240"/>
                    <a:pt x="268811" y="405011"/>
                  </a:cubicBezTo>
                  <a:cubicBezTo>
                    <a:pt x="284767" y="393146"/>
                    <a:pt x="301386" y="382196"/>
                    <a:pt x="318715" y="372435"/>
                  </a:cubicBezTo>
                  <a:cubicBezTo>
                    <a:pt x="327859" y="367566"/>
                    <a:pt x="335265" y="360205"/>
                    <a:pt x="342489" y="352890"/>
                  </a:cubicBezTo>
                  <a:cubicBezTo>
                    <a:pt x="352936" y="342763"/>
                    <a:pt x="363566" y="330418"/>
                    <a:pt x="364525" y="315239"/>
                  </a:cubicBezTo>
                  <a:cubicBezTo>
                    <a:pt x="364366" y="302895"/>
                    <a:pt x="351267" y="298552"/>
                    <a:pt x="344935" y="289956"/>
                  </a:cubicBezTo>
                  <a:cubicBezTo>
                    <a:pt x="342032" y="287213"/>
                    <a:pt x="344409" y="283418"/>
                    <a:pt x="345712" y="280561"/>
                  </a:cubicBezTo>
                  <a:cubicBezTo>
                    <a:pt x="348592" y="275029"/>
                    <a:pt x="352067" y="269817"/>
                    <a:pt x="354788" y="264193"/>
                  </a:cubicBezTo>
                  <a:cubicBezTo>
                    <a:pt x="346672" y="265656"/>
                    <a:pt x="339037" y="268674"/>
                    <a:pt x="331242" y="271028"/>
                  </a:cubicBezTo>
                  <a:cubicBezTo>
                    <a:pt x="336019" y="265793"/>
                    <a:pt x="342329" y="262044"/>
                    <a:pt x="346809" y="256512"/>
                  </a:cubicBezTo>
                  <a:cubicBezTo>
                    <a:pt x="353256" y="246134"/>
                    <a:pt x="341323" y="235161"/>
                    <a:pt x="344569" y="224645"/>
                  </a:cubicBezTo>
                  <a:cubicBezTo>
                    <a:pt x="350970" y="213147"/>
                    <a:pt x="362354" y="205580"/>
                    <a:pt x="372504" y="197647"/>
                  </a:cubicBezTo>
                  <a:cubicBezTo>
                    <a:pt x="397924" y="180297"/>
                    <a:pt x="423504" y="163129"/>
                    <a:pt x="449611" y="146807"/>
                  </a:cubicBezTo>
                  <a:cubicBezTo>
                    <a:pt x="460606" y="139652"/>
                    <a:pt x="471213" y="131856"/>
                    <a:pt x="481683" y="123901"/>
                  </a:cubicBezTo>
                  <a:cubicBezTo>
                    <a:pt x="486347" y="120426"/>
                    <a:pt x="488838" y="115009"/>
                    <a:pt x="491673" y="110071"/>
                  </a:cubicBezTo>
                  <a:cubicBezTo>
                    <a:pt x="488655" y="107556"/>
                    <a:pt x="485615" y="105042"/>
                    <a:pt x="482689" y="102596"/>
                  </a:cubicBezTo>
                  <a:cubicBezTo>
                    <a:pt x="505618" y="91417"/>
                    <a:pt x="531107" y="87851"/>
                    <a:pt x="555841" y="82639"/>
                  </a:cubicBezTo>
                  <a:cubicBezTo>
                    <a:pt x="567568" y="80284"/>
                    <a:pt x="579387" y="78387"/>
                    <a:pt x="591320" y="77084"/>
                  </a:cubicBezTo>
                  <a:cubicBezTo>
                    <a:pt x="592668" y="77701"/>
                    <a:pt x="595343" y="78913"/>
                    <a:pt x="596692" y="79530"/>
                  </a:cubicBezTo>
                  <a:cubicBezTo>
                    <a:pt x="590086" y="85154"/>
                    <a:pt x="583273" y="90503"/>
                    <a:pt x="576072" y="95258"/>
                  </a:cubicBezTo>
                  <a:cubicBezTo>
                    <a:pt x="561350" y="104767"/>
                    <a:pt x="547726" y="115900"/>
                    <a:pt x="532456" y="124541"/>
                  </a:cubicBezTo>
                  <a:cubicBezTo>
                    <a:pt x="519242" y="132954"/>
                    <a:pt x="503537" y="135994"/>
                    <a:pt x="490142" y="143972"/>
                  </a:cubicBezTo>
                  <a:cubicBezTo>
                    <a:pt x="466710" y="157780"/>
                    <a:pt x="441998" y="171016"/>
                    <a:pt x="424053" y="191932"/>
                  </a:cubicBezTo>
                  <a:cubicBezTo>
                    <a:pt x="417492" y="198836"/>
                    <a:pt x="417035" y="208872"/>
                    <a:pt x="412280" y="216667"/>
                  </a:cubicBezTo>
                  <a:cubicBezTo>
                    <a:pt x="403456" y="225537"/>
                    <a:pt x="392461" y="232006"/>
                    <a:pt x="384094" y="241402"/>
                  </a:cubicBezTo>
                  <a:cubicBezTo>
                    <a:pt x="398084" y="239367"/>
                    <a:pt x="410703" y="231869"/>
                    <a:pt x="424853" y="230520"/>
                  </a:cubicBezTo>
                  <a:cubicBezTo>
                    <a:pt x="428168" y="232463"/>
                    <a:pt x="426636" y="236372"/>
                    <a:pt x="426157" y="239413"/>
                  </a:cubicBezTo>
                  <a:cubicBezTo>
                    <a:pt x="423642" y="249517"/>
                    <a:pt x="419138" y="258958"/>
                    <a:pt x="416601" y="269062"/>
                  </a:cubicBezTo>
                  <a:cubicBezTo>
                    <a:pt x="412326" y="283784"/>
                    <a:pt x="415892" y="299535"/>
                    <a:pt x="411114" y="314211"/>
                  </a:cubicBezTo>
                  <a:cubicBezTo>
                    <a:pt x="407594" y="325069"/>
                    <a:pt x="404508" y="336042"/>
                    <a:pt x="402771" y="347358"/>
                  </a:cubicBezTo>
                  <a:cubicBezTo>
                    <a:pt x="399273" y="355176"/>
                    <a:pt x="391592" y="360182"/>
                    <a:pt x="386700" y="367109"/>
                  </a:cubicBezTo>
                  <a:cubicBezTo>
                    <a:pt x="376550" y="380116"/>
                    <a:pt x="361257" y="389649"/>
                    <a:pt x="356456" y="406268"/>
                  </a:cubicBezTo>
                  <a:cubicBezTo>
                    <a:pt x="374104" y="402587"/>
                    <a:pt x="384574" y="386608"/>
                    <a:pt x="398244" y="376367"/>
                  </a:cubicBezTo>
                  <a:cubicBezTo>
                    <a:pt x="408188" y="368915"/>
                    <a:pt x="415138" y="357988"/>
                    <a:pt x="425631" y="351221"/>
                  </a:cubicBezTo>
                  <a:cubicBezTo>
                    <a:pt x="433769" y="349461"/>
                    <a:pt x="442478" y="350924"/>
                    <a:pt x="449657" y="355313"/>
                  </a:cubicBezTo>
                  <a:cubicBezTo>
                    <a:pt x="443553" y="369943"/>
                    <a:pt x="430226" y="379384"/>
                    <a:pt x="422316" y="392803"/>
                  </a:cubicBezTo>
                  <a:cubicBezTo>
                    <a:pt x="427116" y="394655"/>
                    <a:pt x="432306" y="397718"/>
                    <a:pt x="437632" y="395547"/>
                  </a:cubicBezTo>
                  <a:cubicBezTo>
                    <a:pt x="458366" y="389580"/>
                    <a:pt x="471671" y="370926"/>
                    <a:pt x="490439" y="361531"/>
                  </a:cubicBezTo>
                  <a:cubicBezTo>
                    <a:pt x="502669" y="359153"/>
                    <a:pt x="515607" y="359725"/>
                    <a:pt x="527335" y="354719"/>
                  </a:cubicBezTo>
                  <a:cubicBezTo>
                    <a:pt x="545486" y="347883"/>
                    <a:pt x="560482" y="332316"/>
                    <a:pt x="566197" y="313731"/>
                  </a:cubicBezTo>
                  <a:cubicBezTo>
                    <a:pt x="569991" y="300472"/>
                    <a:pt x="585445" y="295511"/>
                    <a:pt x="590040" y="282755"/>
                  </a:cubicBezTo>
                  <a:cubicBezTo>
                    <a:pt x="595252" y="270274"/>
                    <a:pt x="591937" y="256489"/>
                    <a:pt x="589948" y="243710"/>
                  </a:cubicBezTo>
                  <a:cubicBezTo>
                    <a:pt x="589491" y="237035"/>
                    <a:pt x="583022" y="233126"/>
                    <a:pt x="576872" y="233332"/>
                  </a:cubicBezTo>
                  <a:cubicBezTo>
                    <a:pt x="559613" y="232692"/>
                    <a:pt x="540616" y="242796"/>
                    <a:pt x="525254" y="230817"/>
                  </a:cubicBezTo>
                  <a:cubicBezTo>
                    <a:pt x="523448" y="225171"/>
                    <a:pt x="522077" y="219273"/>
                    <a:pt x="518808" y="214335"/>
                  </a:cubicBezTo>
                  <a:cubicBezTo>
                    <a:pt x="514785" y="208986"/>
                    <a:pt x="508155" y="206586"/>
                    <a:pt x="503743" y="201717"/>
                  </a:cubicBezTo>
                  <a:cubicBezTo>
                    <a:pt x="502417" y="199248"/>
                    <a:pt x="502920" y="197213"/>
                    <a:pt x="505229" y="195613"/>
                  </a:cubicBezTo>
                  <a:cubicBezTo>
                    <a:pt x="511013" y="189829"/>
                    <a:pt x="517893" y="185235"/>
                    <a:pt x="524088" y="179840"/>
                  </a:cubicBezTo>
                  <a:cubicBezTo>
                    <a:pt x="531495" y="173553"/>
                    <a:pt x="536365" y="164866"/>
                    <a:pt x="543680" y="158420"/>
                  </a:cubicBezTo>
                  <a:cubicBezTo>
                    <a:pt x="557624" y="145572"/>
                    <a:pt x="575364" y="138211"/>
                    <a:pt x="591503" y="128588"/>
                  </a:cubicBezTo>
                  <a:cubicBezTo>
                    <a:pt x="617814" y="115992"/>
                    <a:pt x="643327" y="100218"/>
                    <a:pt x="672473" y="95143"/>
                  </a:cubicBezTo>
                  <a:cubicBezTo>
                    <a:pt x="684452" y="91669"/>
                    <a:pt x="697253" y="87874"/>
                    <a:pt x="709666" y="91714"/>
                  </a:cubicBezTo>
                  <a:cubicBezTo>
                    <a:pt x="716890" y="94206"/>
                    <a:pt x="725348" y="98435"/>
                    <a:pt x="726857" y="106802"/>
                  </a:cubicBezTo>
                  <a:cubicBezTo>
                    <a:pt x="730331" y="121089"/>
                    <a:pt x="719382" y="133571"/>
                    <a:pt x="720113" y="147744"/>
                  </a:cubicBezTo>
                  <a:cubicBezTo>
                    <a:pt x="719679" y="154716"/>
                    <a:pt x="722376" y="163335"/>
                    <a:pt x="730126" y="164981"/>
                  </a:cubicBezTo>
                  <a:cubicBezTo>
                    <a:pt x="750037" y="169393"/>
                    <a:pt x="769399" y="159449"/>
                    <a:pt x="785996" y="149459"/>
                  </a:cubicBezTo>
                  <a:cubicBezTo>
                    <a:pt x="803735" y="137914"/>
                    <a:pt x="820423" y="124541"/>
                    <a:pt x="834779" y="108996"/>
                  </a:cubicBezTo>
                  <a:cubicBezTo>
                    <a:pt x="861091" y="94229"/>
                    <a:pt x="884545" y="75186"/>
                    <a:pt x="908662" y="57173"/>
                  </a:cubicBezTo>
                  <a:cubicBezTo>
                    <a:pt x="918949" y="49240"/>
                    <a:pt x="931111" y="44371"/>
                    <a:pt x="941786" y="36987"/>
                  </a:cubicBezTo>
                  <a:cubicBezTo>
                    <a:pt x="940163" y="36370"/>
                    <a:pt x="936940" y="35136"/>
                    <a:pt x="935317" y="34519"/>
                  </a:cubicBezTo>
                  <a:cubicBezTo>
                    <a:pt x="942130" y="28438"/>
                    <a:pt x="949376" y="22723"/>
                    <a:pt x="957674" y="18745"/>
                  </a:cubicBezTo>
                  <a:close/>
                </a:path>
              </a:pathLst>
            </a:custGeom>
            <a:solidFill>
              <a:srgbClr val="109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7E89EF0D-3349-6AF9-6991-6ACB2AB8439C}"/>
                </a:ext>
              </a:extLst>
            </p:cNvPr>
            <p:cNvSpPr/>
            <p:nvPr/>
          </p:nvSpPr>
          <p:spPr>
            <a:xfrm>
              <a:off x="9403640" y="2696021"/>
              <a:ext cx="18265" cy="26690"/>
            </a:xfrm>
            <a:custGeom>
              <a:avLst/>
              <a:gdLst>
                <a:gd name="connsiteX0" fmla="*/ 9944 w 174615"/>
                <a:gd name="connsiteY0" fmla="*/ 205 h 255162"/>
                <a:gd name="connsiteX1" fmla="*/ 43114 w 174615"/>
                <a:gd name="connsiteY1" fmla="*/ 2079 h 255162"/>
                <a:gd name="connsiteX2" fmla="*/ 125661 w 174615"/>
                <a:gd name="connsiteY2" fmla="*/ 48531 h 255162"/>
                <a:gd name="connsiteX3" fmla="*/ 152339 w 174615"/>
                <a:gd name="connsiteY3" fmla="*/ 78249 h 255162"/>
                <a:gd name="connsiteX4" fmla="*/ 174582 w 174615"/>
                <a:gd name="connsiteY4" fmla="*/ 136702 h 255162"/>
                <a:gd name="connsiteX5" fmla="*/ 172387 w 174615"/>
                <a:gd name="connsiteY5" fmla="*/ 184342 h 255162"/>
                <a:gd name="connsiteX6" fmla="*/ 149893 w 174615"/>
                <a:gd name="connsiteY6" fmla="*/ 236669 h 255162"/>
                <a:gd name="connsiteX7" fmla="*/ 131491 w 174615"/>
                <a:gd name="connsiteY7" fmla="*/ 255163 h 255162"/>
                <a:gd name="connsiteX8" fmla="*/ 148338 w 174615"/>
                <a:gd name="connsiteY8" fmla="*/ 221901 h 255162"/>
                <a:gd name="connsiteX9" fmla="*/ 159654 w 174615"/>
                <a:gd name="connsiteY9" fmla="*/ 168157 h 255162"/>
                <a:gd name="connsiteX10" fmla="*/ 138280 w 174615"/>
                <a:gd name="connsiteY10" fmla="*/ 86296 h 255162"/>
                <a:gd name="connsiteX11" fmla="*/ 101110 w 174615"/>
                <a:gd name="connsiteY11" fmla="*/ 39067 h 255162"/>
                <a:gd name="connsiteX12" fmla="*/ 77655 w 174615"/>
                <a:gd name="connsiteY12" fmla="*/ 23591 h 255162"/>
                <a:gd name="connsiteX13" fmla="*/ 40302 w 174615"/>
                <a:gd name="connsiteY13" fmla="*/ 12458 h 255162"/>
                <a:gd name="connsiteX14" fmla="*/ 0 w 174615"/>
                <a:gd name="connsiteY14" fmla="*/ 9532 h 255162"/>
                <a:gd name="connsiteX15" fmla="*/ 5623 w 174615"/>
                <a:gd name="connsiteY15" fmla="*/ 3817 h 255162"/>
                <a:gd name="connsiteX16" fmla="*/ 9944 w 174615"/>
                <a:gd name="connsiteY16" fmla="*/ 205 h 25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615" h="255162">
                  <a:moveTo>
                    <a:pt x="9944" y="205"/>
                  </a:moveTo>
                  <a:cubicBezTo>
                    <a:pt x="21008" y="-92"/>
                    <a:pt x="32233" y="-435"/>
                    <a:pt x="43114" y="2079"/>
                  </a:cubicBezTo>
                  <a:cubicBezTo>
                    <a:pt x="74203" y="9806"/>
                    <a:pt x="102321" y="26791"/>
                    <a:pt x="125661" y="48531"/>
                  </a:cubicBezTo>
                  <a:cubicBezTo>
                    <a:pt x="135240" y="57743"/>
                    <a:pt x="145641" y="66568"/>
                    <a:pt x="152339" y="78249"/>
                  </a:cubicBezTo>
                  <a:cubicBezTo>
                    <a:pt x="162077" y="96720"/>
                    <a:pt x="172067" y="115648"/>
                    <a:pt x="174582" y="136702"/>
                  </a:cubicBezTo>
                  <a:cubicBezTo>
                    <a:pt x="174125" y="152567"/>
                    <a:pt x="175839" y="168683"/>
                    <a:pt x="172387" y="184342"/>
                  </a:cubicBezTo>
                  <a:cubicBezTo>
                    <a:pt x="168524" y="203019"/>
                    <a:pt x="161666" y="221467"/>
                    <a:pt x="149893" y="236669"/>
                  </a:cubicBezTo>
                  <a:cubicBezTo>
                    <a:pt x="144475" y="243481"/>
                    <a:pt x="139377" y="250956"/>
                    <a:pt x="131491" y="255163"/>
                  </a:cubicBezTo>
                  <a:cubicBezTo>
                    <a:pt x="137549" y="244304"/>
                    <a:pt x="142829" y="233034"/>
                    <a:pt x="148338" y="221901"/>
                  </a:cubicBezTo>
                  <a:cubicBezTo>
                    <a:pt x="153573" y="204390"/>
                    <a:pt x="157803" y="186354"/>
                    <a:pt x="159654" y="168157"/>
                  </a:cubicBezTo>
                  <a:cubicBezTo>
                    <a:pt x="158283" y="139742"/>
                    <a:pt x="149962" y="112082"/>
                    <a:pt x="138280" y="86296"/>
                  </a:cubicBezTo>
                  <a:cubicBezTo>
                    <a:pt x="127856" y="69219"/>
                    <a:pt x="117363" y="51297"/>
                    <a:pt x="101110" y="39067"/>
                  </a:cubicBezTo>
                  <a:cubicBezTo>
                    <a:pt x="93566" y="33489"/>
                    <a:pt x="85725" y="28346"/>
                    <a:pt x="77655" y="23591"/>
                  </a:cubicBezTo>
                  <a:cubicBezTo>
                    <a:pt x="66294" y="16938"/>
                    <a:pt x="53058" y="14790"/>
                    <a:pt x="40302" y="12458"/>
                  </a:cubicBezTo>
                  <a:cubicBezTo>
                    <a:pt x="26975" y="9898"/>
                    <a:pt x="13259" y="12549"/>
                    <a:pt x="0" y="9532"/>
                  </a:cubicBezTo>
                  <a:cubicBezTo>
                    <a:pt x="1806" y="7566"/>
                    <a:pt x="3635" y="5577"/>
                    <a:pt x="5623" y="3817"/>
                  </a:cubicBezTo>
                  <a:cubicBezTo>
                    <a:pt x="6721" y="2902"/>
                    <a:pt x="8870" y="1096"/>
                    <a:pt x="9944" y="205"/>
                  </a:cubicBezTo>
                  <a:close/>
                </a:path>
              </a:pathLst>
            </a:custGeom>
            <a:solidFill>
              <a:srgbClr val="D6CF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6" name="Gráfico 6">
              <a:extLst>
                <a:ext uri="{FF2B5EF4-FFF2-40B4-BE49-F238E27FC236}">
                  <a16:creationId xmlns:a16="http://schemas.microsoft.com/office/drawing/2014/main" id="{5D0C4C56-9289-80D0-8BE7-9EE2298949F5}"/>
                </a:ext>
              </a:extLst>
            </p:cNvPr>
            <p:cNvGrpSpPr/>
            <p:nvPr/>
          </p:nvGrpSpPr>
          <p:grpSpPr>
            <a:xfrm>
              <a:off x="9668116" y="2696093"/>
              <a:ext cx="112542" cy="305892"/>
              <a:chOff x="3701925" y="1809986"/>
              <a:chExt cx="1075917" cy="2924365"/>
            </a:xfrm>
            <a:solidFill>
              <a:srgbClr val="F0F2EE"/>
            </a:solidFill>
          </p:grpSpPr>
          <p:sp>
            <p:nvSpPr>
              <p:cNvPr id="612" name="Forma Livre: Forma 611">
                <a:extLst>
                  <a:ext uri="{FF2B5EF4-FFF2-40B4-BE49-F238E27FC236}">
                    <a16:creationId xmlns:a16="http://schemas.microsoft.com/office/drawing/2014/main" id="{091A83A8-AC55-F337-C948-F8C00423BB85}"/>
                  </a:ext>
                </a:extLst>
              </p:cNvPr>
              <p:cNvSpPr/>
              <p:nvPr/>
            </p:nvSpPr>
            <p:spPr>
              <a:xfrm>
                <a:off x="3701925" y="1809986"/>
                <a:ext cx="245836" cy="266501"/>
              </a:xfrm>
              <a:custGeom>
                <a:avLst/>
                <a:gdLst>
                  <a:gd name="connsiteX0" fmla="*/ 0 w 245836"/>
                  <a:gd name="connsiteY0" fmla="*/ 20963 h 266501"/>
                  <a:gd name="connsiteX1" fmla="*/ 26289 w 245836"/>
                  <a:gd name="connsiteY1" fmla="*/ 0 h 266501"/>
                  <a:gd name="connsiteX2" fmla="*/ 26563 w 245836"/>
                  <a:gd name="connsiteY2" fmla="*/ 91 h 266501"/>
                  <a:gd name="connsiteX3" fmla="*/ 92812 w 245836"/>
                  <a:gd name="connsiteY3" fmla="*/ 25695 h 266501"/>
                  <a:gd name="connsiteX4" fmla="*/ 133411 w 245836"/>
                  <a:gd name="connsiteY4" fmla="*/ 51366 h 266501"/>
                  <a:gd name="connsiteX5" fmla="*/ 217764 w 245836"/>
                  <a:gd name="connsiteY5" fmla="*/ 154351 h 266501"/>
                  <a:gd name="connsiteX6" fmla="*/ 245837 w 245836"/>
                  <a:gd name="connsiteY6" fmla="*/ 266502 h 266501"/>
                  <a:gd name="connsiteX7" fmla="*/ 218702 w 245836"/>
                  <a:gd name="connsiteY7" fmla="*/ 238178 h 266501"/>
                  <a:gd name="connsiteX8" fmla="*/ 182423 w 245836"/>
                  <a:gd name="connsiteY8" fmla="*/ 198699 h 266501"/>
                  <a:gd name="connsiteX9" fmla="*/ 109499 w 245836"/>
                  <a:gd name="connsiteY9" fmla="*/ 105064 h 266501"/>
                  <a:gd name="connsiteX10" fmla="*/ 70249 w 245836"/>
                  <a:gd name="connsiteY10" fmla="*/ 68877 h 266501"/>
                  <a:gd name="connsiteX11" fmla="*/ 0 w 245836"/>
                  <a:gd name="connsiteY11" fmla="*/ 20963 h 26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836" h="266501">
                    <a:moveTo>
                      <a:pt x="0" y="20963"/>
                    </a:moveTo>
                    <a:cubicBezTo>
                      <a:pt x="8664" y="13853"/>
                      <a:pt x="17488" y="6927"/>
                      <a:pt x="26289" y="0"/>
                    </a:cubicBezTo>
                    <a:lnTo>
                      <a:pt x="26563" y="91"/>
                    </a:lnTo>
                    <a:cubicBezTo>
                      <a:pt x="49012" y="7521"/>
                      <a:pt x="71872" y="14356"/>
                      <a:pt x="92812" y="25695"/>
                    </a:cubicBezTo>
                    <a:cubicBezTo>
                      <a:pt x="106848" y="33398"/>
                      <a:pt x="120312" y="42108"/>
                      <a:pt x="133411" y="51366"/>
                    </a:cubicBezTo>
                    <a:cubicBezTo>
                      <a:pt x="168890" y="78661"/>
                      <a:pt x="197808" y="114277"/>
                      <a:pt x="217764" y="154351"/>
                    </a:cubicBezTo>
                    <a:cubicBezTo>
                      <a:pt x="234315" y="189418"/>
                      <a:pt x="244488" y="227686"/>
                      <a:pt x="245837" y="266502"/>
                    </a:cubicBezTo>
                    <a:cubicBezTo>
                      <a:pt x="236693" y="257175"/>
                      <a:pt x="226886" y="248420"/>
                      <a:pt x="218702" y="238178"/>
                    </a:cubicBezTo>
                    <a:cubicBezTo>
                      <a:pt x="207912" y="223754"/>
                      <a:pt x="189601" y="215958"/>
                      <a:pt x="182423" y="198699"/>
                    </a:cubicBezTo>
                    <a:cubicBezTo>
                      <a:pt x="162077" y="164706"/>
                      <a:pt x="138280" y="132405"/>
                      <a:pt x="109499" y="105064"/>
                    </a:cubicBezTo>
                    <a:cubicBezTo>
                      <a:pt x="96789" y="92583"/>
                      <a:pt x="84833" y="79210"/>
                      <a:pt x="70249" y="68877"/>
                    </a:cubicBezTo>
                    <a:cubicBezTo>
                      <a:pt x="47937" y="51343"/>
                      <a:pt x="24826" y="34770"/>
                      <a:pt x="0" y="20963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orma Livre: Forma 612">
                <a:extLst>
                  <a:ext uri="{FF2B5EF4-FFF2-40B4-BE49-F238E27FC236}">
                    <a16:creationId xmlns:a16="http://schemas.microsoft.com/office/drawing/2014/main" id="{6F68B088-D899-FDE9-E727-4714B8C642A7}"/>
                  </a:ext>
                </a:extLst>
              </p:cNvPr>
              <p:cNvSpPr/>
              <p:nvPr/>
            </p:nvSpPr>
            <p:spPr>
              <a:xfrm>
                <a:off x="4712383" y="4529594"/>
                <a:ext cx="65460" cy="204757"/>
              </a:xfrm>
              <a:custGeom>
                <a:avLst/>
                <a:gdLst>
                  <a:gd name="connsiteX0" fmla="*/ 8161 w 65460"/>
                  <a:gd name="connsiteY0" fmla="*/ 0 h 204757"/>
                  <a:gd name="connsiteX1" fmla="*/ 14951 w 65460"/>
                  <a:gd name="connsiteY1" fmla="*/ 5875 h 204757"/>
                  <a:gd name="connsiteX2" fmla="*/ 44669 w 65460"/>
                  <a:gd name="connsiteY2" fmla="*/ 58407 h 204757"/>
                  <a:gd name="connsiteX3" fmla="*/ 63117 w 65460"/>
                  <a:gd name="connsiteY3" fmla="*/ 133914 h 204757"/>
                  <a:gd name="connsiteX4" fmla="*/ 64534 w 65460"/>
                  <a:gd name="connsiteY4" fmla="*/ 174651 h 204757"/>
                  <a:gd name="connsiteX5" fmla="*/ 59779 w 65460"/>
                  <a:gd name="connsiteY5" fmla="*/ 204757 h 204757"/>
                  <a:gd name="connsiteX6" fmla="*/ 18197 w 65460"/>
                  <a:gd name="connsiteY6" fmla="*/ 126370 h 204757"/>
                  <a:gd name="connsiteX7" fmla="*/ 11499 w 65460"/>
                  <a:gd name="connsiteY7" fmla="*/ 87257 h 204757"/>
                  <a:gd name="connsiteX8" fmla="*/ 0 w 65460"/>
                  <a:gd name="connsiteY8" fmla="*/ 39411 h 204757"/>
                  <a:gd name="connsiteX9" fmla="*/ 8161 w 65460"/>
                  <a:gd name="connsiteY9" fmla="*/ 0 h 20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60" h="204757">
                    <a:moveTo>
                      <a:pt x="8161" y="0"/>
                    </a:moveTo>
                    <a:cubicBezTo>
                      <a:pt x="10424" y="1760"/>
                      <a:pt x="12985" y="3543"/>
                      <a:pt x="14951" y="5875"/>
                    </a:cubicBezTo>
                    <a:cubicBezTo>
                      <a:pt x="27432" y="21809"/>
                      <a:pt x="35914" y="40279"/>
                      <a:pt x="44669" y="58407"/>
                    </a:cubicBezTo>
                    <a:cubicBezTo>
                      <a:pt x="55367" y="82136"/>
                      <a:pt x="61997" y="107854"/>
                      <a:pt x="63117" y="133914"/>
                    </a:cubicBezTo>
                    <a:cubicBezTo>
                      <a:pt x="63711" y="147493"/>
                      <a:pt x="67049" y="161049"/>
                      <a:pt x="64534" y="174651"/>
                    </a:cubicBezTo>
                    <a:cubicBezTo>
                      <a:pt x="62614" y="184640"/>
                      <a:pt x="64991" y="195545"/>
                      <a:pt x="59779" y="204757"/>
                    </a:cubicBezTo>
                    <a:cubicBezTo>
                      <a:pt x="46635" y="178239"/>
                      <a:pt x="34244" y="151288"/>
                      <a:pt x="18197" y="126370"/>
                    </a:cubicBezTo>
                    <a:cubicBezTo>
                      <a:pt x="19157" y="112928"/>
                      <a:pt x="14585" y="100104"/>
                      <a:pt x="11499" y="87257"/>
                    </a:cubicBezTo>
                    <a:cubicBezTo>
                      <a:pt x="7178" y="71415"/>
                      <a:pt x="4984" y="55070"/>
                      <a:pt x="0" y="39411"/>
                    </a:cubicBezTo>
                    <a:cubicBezTo>
                      <a:pt x="2995" y="26381"/>
                      <a:pt x="10722" y="13762"/>
                      <a:pt x="8161" y="0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8CD9AC0C-D6A8-B7AE-6031-AC1F2CF5D08F}"/>
                </a:ext>
              </a:extLst>
            </p:cNvPr>
            <p:cNvSpPr/>
            <p:nvPr/>
          </p:nvSpPr>
          <p:spPr>
            <a:xfrm>
              <a:off x="9393587" y="2697018"/>
              <a:ext cx="26752" cy="29396"/>
            </a:xfrm>
            <a:custGeom>
              <a:avLst/>
              <a:gdLst>
                <a:gd name="connsiteX0" fmla="*/ 73449 w 255757"/>
                <a:gd name="connsiteY0" fmla="*/ 27021 h 281034"/>
                <a:gd name="connsiteX1" fmla="*/ 96104 w 255757"/>
                <a:gd name="connsiteY1" fmla="*/ 0 h 281034"/>
                <a:gd name="connsiteX2" fmla="*/ 136406 w 255757"/>
                <a:gd name="connsiteY2" fmla="*/ 2926 h 281034"/>
                <a:gd name="connsiteX3" fmla="*/ 173759 w 255757"/>
                <a:gd name="connsiteY3" fmla="*/ 14059 h 281034"/>
                <a:gd name="connsiteX4" fmla="*/ 197213 w 255757"/>
                <a:gd name="connsiteY4" fmla="*/ 29535 h 281034"/>
                <a:gd name="connsiteX5" fmla="*/ 234384 w 255757"/>
                <a:gd name="connsiteY5" fmla="*/ 76764 h 281034"/>
                <a:gd name="connsiteX6" fmla="*/ 255758 w 255757"/>
                <a:gd name="connsiteY6" fmla="*/ 158626 h 281034"/>
                <a:gd name="connsiteX7" fmla="*/ 244442 w 255757"/>
                <a:gd name="connsiteY7" fmla="*/ 212369 h 281034"/>
                <a:gd name="connsiteX8" fmla="*/ 227594 w 255757"/>
                <a:gd name="connsiteY8" fmla="*/ 245631 h 281034"/>
                <a:gd name="connsiteX9" fmla="*/ 203683 w 255757"/>
                <a:gd name="connsiteY9" fmla="*/ 263530 h 281034"/>
                <a:gd name="connsiteX10" fmla="*/ 150282 w 255757"/>
                <a:gd name="connsiteY10" fmla="*/ 279349 h 281034"/>
                <a:gd name="connsiteX11" fmla="*/ 92606 w 255757"/>
                <a:gd name="connsiteY11" fmla="*/ 277109 h 281034"/>
                <a:gd name="connsiteX12" fmla="*/ 37468 w 255757"/>
                <a:gd name="connsiteY12" fmla="*/ 236761 h 281034"/>
                <a:gd name="connsiteX13" fmla="*/ 0 w 255757"/>
                <a:gd name="connsiteY13" fmla="*/ 160774 h 281034"/>
                <a:gd name="connsiteX14" fmla="*/ 7224 w 255757"/>
                <a:gd name="connsiteY14" fmla="*/ 143218 h 281034"/>
                <a:gd name="connsiteX15" fmla="*/ 20986 w 255757"/>
                <a:gd name="connsiteY15" fmla="*/ 189235 h 281034"/>
                <a:gd name="connsiteX16" fmla="*/ 55938 w 255757"/>
                <a:gd name="connsiteY16" fmla="*/ 236761 h 281034"/>
                <a:gd name="connsiteX17" fmla="*/ 136566 w 255757"/>
                <a:gd name="connsiteY17" fmla="*/ 266388 h 281034"/>
                <a:gd name="connsiteX18" fmla="*/ 205054 w 255757"/>
                <a:gd name="connsiteY18" fmla="*/ 238727 h 281034"/>
                <a:gd name="connsiteX19" fmla="*/ 239596 w 255757"/>
                <a:gd name="connsiteY19" fmla="*/ 165346 h 281034"/>
                <a:gd name="connsiteX20" fmla="*/ 236738 w 255757"/>
                <a:gd name="connsiteY20" fmla="*/ 122438 h 281034"/>
                <a:gd name="connsiteX21" fmla="*/ 204986 w 255757"/>
                <a:gd name="connsiteY21" fmla="*/ 60419 h 281034"/>
                <a:gd name="connsiteX22" fmla="*/ 167610 w 255757"/>
                <a:gd name="connsiteY22" fmla="*/ 29215 h 281034"/>
                <a:gd name="connsiteX23" fmla="*/ 98984 w 255757"/>
                <a:gd name="connsiteY23" fmla="*/ 20140 h 281034"/>
                <a:gd name="connsiteX24" fmla="*/ 73449 w 255757"/>
                <a:gd name="connsiteY24" fmla="*/ 27021 h 28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57" h="281034">
                  <a:moveTo>
                    <a:pt x="73449" y="27021"/>
                  </a:moveTo>
                  <a:cubicBezTo>
                    <a:pt x="80124" y="17305"/>
                    <a:pt x="87851" y="8390"/>
                    <a:pt x="96104" y="0"/>
                  </a:cubicBezTo>
                  <a:cubicBezTo>
                    <a:pt x="109362" y="3018"/>
                    <a:pt x="123078" y="366"/>
                    <a:pt x="136406" y="2926"/>
                  </a:cubicBezTo>
                  <a:cubicBezTo>
                    <a:pt x="149162" y="5258"/>
                    <a:pt x="162398" y="7407"/>
                    <a:pt x="173759" y="14059"/>
                  </a:cubicBezTo>
                  <a:cubicBezTo>
                    <a:pt x="181829" y="18814"/>
                    <a:pt x="189670" y="23957"/>
                    <a:pt x="197213" y="29535"/>
                  </a:cubicBezTo>
                  <a:cubicBezTo>
                    <a:pt x="213467" y="41765"/>
                    <a:pt x="223960" y="59687"/>
                    <a:pt x="234384" y="76764"/>
                  </a:cubicBezTo>
                  <a:cubicBezTo>
                    <a:pt x="246065" y="102550"/>
                    <a:pt x="254386" y="130210"/>
                    <a:pt x="255758" y="158626"/>
                  </a:cubicBezTo>
                  <a:cubicBezTo>
                    <a:pt x="253906" y="176822"/>
                    <a:pt x="249677" y="194859"/>
                    <a:pt x="244442" y="212369"/>
                  </a:cubicBezTo>
                  <a:cubicBezTo>
                    <a:pt x="238933" y="223502"/>
                    <a:pt x="233652" y="234772"/>
                    <a:pt x="227594" y="245631"/>
                  </a:cubicBezTo>
                  <a:cubicBezTo>
                    <a:pt x="219982" y="252077"/>
                    <a:pt x="212187" y="258295"/>
                    <a:pt x="203683" y="263530"/>
                  </a:cubicBezTo>
                  <a:cubicBezTo>
                    <a:pt x="186035" y="269291"/>
                    <a:pt x="169004" y="277520"/>
                    <a:pt x="150282" y="279349"/>
                  </a:cubicBezTo>
                  <a:cubicBezTo>
                    <a:pt x="131079" y="282938"/>
                    <a:pt x="111671" y="280126"/>
                    <a:pt x="92606" y="277109"/>
                  </a:cubicBezTo>
                  <a:cubicBezTo>
                    <a:pt x="71369" y="268308"/>
                    <a:pt x="51366" y="255369"/>
                    <a:pt x="37468" y="236761"/>
                  </a:cubicBezTo>
                  <a:cubicBezTo>
                    <a:pt x="18471" y="215273"/>
                    <a:pt x="6675" y="188435"/>
                    <a:pt x="0" y="160774"/>
                  </a:cubicBezTo>
                  <a:cubicBezTo>
                    <a:pt x="2286" y="154854"/>
                    <a:pt x="4595" y="148956"/>
                    <a:pt x="7224" y="143218"/>
                  </a:cubicBezTo>
                  <a:cubicBezTo>
                    <a:pt x="12596" y="158328"/>
                    <a:pt x="13990" y="174628"/>
                    <a:pt x="20986" y="189235"/>
                  </a:cubicBezTo>
                  <a:cubicBezTo>
                    <a:pt x="28872" y="207386"/>
                    <a:pt x="41560" y="223296"/>
                    <a:pt x="55938" y="236761"/>
                  </a:cubicBezTo>
                  <a:cubicBezTo>
                    <a:pt x="78524" y="255003"/>
                    <a:pt x="107008" y="267988"/>
                    <a:pt x="136566" y="266388"/>
                  </a:cubicBezTo>
                  <a:cubicBezTo>
                    <a:pt x="162123" y="267028"/>
                    <a:pt x="185600" y="254203"/>
                    <a:pt x="205054" y="238727"/>
                  </a:cubicBezTo>
                  <a:cubicBezTo>
                    <a:pt x="226154" y="220553"/>
                    <a:pt x="239984" y="193464"/>
                    <a:pt x="239596" y="165346"/>
                  </a:cubicBezTo>
                  <a:cubicBezTo>
                    <a:pt x="239230" y="151036"/>
                    <a:pt x="241059" y="136314"/>
                    <a:pt x="236738" y="122438"/>
                  </a:cubicBezTo>
                  <a:cubicBezTo>
                    <a:pt x="230246" y="100035"/>
                    <a:pt x="221125" y="77678"/>
                    <a:pt x="204986" y="60419"/>
                  </a:cubicBezTo>
                  <a:cubicBezTo>
                    <a:pt x="195316" y="47069"/>
                    <a:pt x="181760" y="37308"/>
                    <a:pt x="167610" y="29215"/>
                  </a:cubicBezTo>
                  <a:cubicBezTo>
                    <a:pt x="146601" y="18311"/>
                    <a:pt x="122050" y="16894"/>
                    <a:pt x="98984" y="20140"/>
                  </a:cubicBezTo>
                  <a:cubicBezTo>
                    <a:pt x="90297" y="21763"/>
                    <a:pt x="82022" y="24940"/>
                    <a:pt x="73449" y="27021"/>
                  </a:cubicBezTo>
                  <a:close/>
                </a:path>
              </a:pathLst>
            </a:custGeom>
            <a:solidFill>
              <a:srgbClr val="F5F3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826C0618-C7FC-0715-6D06-AD0B4A279D8D}"/>
                </a:ext>
              </a:extLst>
            </p:cNvPr>
            <p:cNvSpPr/>
            <p:nvPr/>
          </p:nvSpPr>
          <p:spPr>
            <a:xfrm>
              <a:off x="9797742" y="2697507"/>
              <a:ext cx="17487" cy="14448"/>
            </a:xfrm>
            <a:custGeom>
              <a:avLst/>
              <a:gdLst>
                <a:gd name="connsiteX0" fmla="*/ 94732 w 167179"/>
                <a:gd name="connsiteY0" fmla="*/ 2477 h 138127"/>
                <a:gd name="connsiteX1" fmla="*/ 158969 w 167179"/>
                <a:gd name="connsiteY1" fmla="*/ 511 h 138127"/>
                <a:gd name="connsiteX2" fmla="*/ 165987 w 167179"/>
                <a:gd name="connsiteY2" fmla="*/ 9815 h 138127"/>
                <a:gd name="connsiteX3" fmla="*/ 121775 w 167179"/>
                <a:gd name="connsiteY3" fmla="*/ 46094 h 138127"/>
                <a:gd name="connsiteX4" fmla="*/ 103556 w 167179"/>
                <a:gd name="connsiteY4" fmla="*/ 61890 h 138127"/>
                <a:gd name="connsiteX5" fmla="*/ 88240 w 167179"/>
                <a:gd name="connsiteY5" fmla="*/ 87607 h 138127"/>
                <a:gd name="connsiteX6" fmla="*/ 53767 w 167179"/>
                <a:gd name="connsiteY6" fmla="*/ 122080 h 138127"/>
                <a:gd name="connsiteX7" fmla="*/ 16413 w 167179"/>
                <a:gd name="connsiteY7" fmla="*/ 138128 h 138127"/>
                <a:gd name="connsiteX8" fmla="*/ 62248 w 167179"/>
                <a:gd name="connsiteY8" fmla="*/ 110033 h 138127"/>
                <a:gd name="connsiteX9" fmla="*/ 86799 w 167179"/>
                <a:gd name="connsiteY9" fmla="*/ 57501 h 138127"/>
                <a:gd name="connsiteX10" fmla="*/ 88880 w 167179"/>
                <a:gd name="connsiteY10" fmla="*/ 31463 h 138127"/>
                <a:gd name="connsiteX11" fmla="*/ 118484 w 167179"/>
                <a:gd name="connsiteY11" fmla="*/ 21016 h 138127"/>
                <a:gd name="connsiteX12" fmla="*/ 105590 w 167179"/>
                <a:gd name="connsiteY12" fmla="*/ 35212 h 138127"/>
                <a:gd name="connsiteX13" fmla="*/ 127033 w 167179"/>
                <a:gd name="connsiteY13" fmla="*/ 19302 h 138127"/>
                <a:gd name="connsiteX14" fmla="*/ 94526 w 167179"/>
                <a:gd name="connsiteY14" fmla="*/ 12947 h 138127"/>
                <a:gd name="connsiteX15" fmla="*/ 23820 w 167179"/>
                <a:gd name="connsiteY15" fmla="*/ 10043 h 138127"/>
                <a:gd name="connsiteX16" fmla="*/ 0 w 167179"/>
                <a:gd name="connsiteY16" fmla="*/ 2157 h 138127"/>
                <a:gd name="connsiteX17" fmla="*/ 4824 w 167179"/>
                <a:gd name="connsiteY17" fmla="*/ 1219 h 138127"/>
                <a:gd name="connsiteX18" fmla="*/ 94732 w 167179"/>
                <a:gd name="connsiteY18" fmla="*/ 2477 h 13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179" h="138127">
                  <a:moveTo>
                    <a:pt x="94732" y="2477"/>
                  </a:moveTo>
                  <a:cubicBezTo>
                    <a:pt x="116083" y="717"/>
                    <a:pt x="137548" y="-838"/>
                    <a:pt x="158969" y="511"/>
                  </a:cubicBezTo>
                  <a:cubicBezTo>
                    <a:pt x="163312" y="282"/>
                    <a:pt x="169896" y="5517"/>
                    <a:pt x="165987" y="9815"/>
                  </a:cubicBezTo>
                  <a:cubicBezTo>
                    <a:pt x="154831" y="25725"/>
                    <a:pt x="137617" y="35532"/>
                    <a:pt x="121775" y="46094"/>
                  </a:cubicBezTo>
                  <a:cubicBezTo>
                    <a:pt x="115077" y="50528"/>
                    <a:pt x="107419" y="54483"/>
                    <a:pt x="103556" y="61890"/>
                  </a:cubicBezTo>
                  <a:cubicBezTo>
                    <a:pt x="98664" y="70577"/>
                    <a:pt x="94869" y="80018"/>
                    <a:pt x="88240" y="87607"/>
                  </a:cubicBezTo>
                  <a:cubicBezTo>
                    <a:pt x="77587" y="99860"/>
                    <a:pt x="68603" y="114399"/>
                    <a:pt x="53767" y="122080"/>
                  </a:cubicBezTo>
                  <a:cubicBezTo>
                    <a:pt x="41674" y="128138"/>
                    <a:pt x="30015" y="135911"/>
                    <a:pt x="16413" y="138128"/>
                  </a:cubicBezTo>
                  <a:cubicBezTo>
                    <a:pt x="30907" y="127430"/>
                    <a:pt x="49629" y="123406"/>
                    <a:pt x="62248" y="110033"/>
                  </a:cubicBezTo>
                  <a:cubicBezTo>
                    <a:pt x="76764" y="96431"/>
                    <a:pt x="84970" y="77115"/>
                    <a:pt x="86799" y="57501"/>
                  </a:cubicBezTo>
                  <a:cubicBezTo>
                    <a:pt x="87302" y="48860"/>
                    <a:pt x="81885" y="38596"/>
                    <a:pt x="88880" y="31463"/>
                  </a:cubicBezTo>
                  <a:cubicBezTo>
                    <a:pt x="96972" y="24422"/>
                    <a:pt x="108242" y="22936"/>
                    <a:pt x="118484" y="21016"/>
                  </a:cubicBezTo>
                  <a:cubicBezTo>
                    <a:pt x="113706" y="25314"/>
                    <a:pt x="108654" y="29452"/>
                    <a:pt x="105590" y="35212"/>
                  </a:cubicBezTo>
                  <a:cubicBezTo>
                    <a:pt x="115603" y="35395"/>
                    <a:pt x="120998" y="25748"/>
                    <a:pt x="127033" y="19302"/>
                  </a:cubicBezTo>
                  <a:cubicBezTo>
                    <a:pt x="117477" y="12649"/>
                    <a:pt x="105453" y="14250"/>
                    <a:pt x="94526" y="12947"/>
                  </a:cubicBezTo>
                  <a:cubicBezTo>
                    <a:pt x="71003" y="10661"/>
                    <a:pt x="47251" y="13564"/>
                    <a:pt x="23820" y="10043"/>
                  </a:cubicBezTo>
                  <a:cubicBezTo>
                    <a:pt x="15453" y="8969"/>
                    <a:pt x="6515" y="8077"/>
                    <a:pt x="0" y="2157"/>
                  </a:cubicBezTo>
                  <a:cubicBezTo>
                    <a:pt x="1212" y="1905"/>
                    <a:pt x="3612" y="1448"/>
                    <a:pt x="4824" y="1219"/>
                  </a:cubicBezTo>
                  <a:cubicBezTo>
                    <a:pt x="34724" y="3597"/>
                    <a:pt x="64763" y="2294"/>
                    <a:pt x="94732" y="2477"/>
                  </a:cubicBezTo>
                  <a:close/>
                </a:path>
              </a:pathLst>
            </a:custGeom>
            <a:solidFill>
              <a:srgbClr val="62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9" name="Gráfico 6">
              <a:extLst>
                <a:ext uri="{FF2B5EF4-FFF2-40B4-BE49-F238E27FC236}">
                  <a16:creationId xmlns:a16="http://schemas.microsoft.com/office/drawing/2014/main" id="{5FF8842B-EEB1-9FF2-0DFD-2A15C4B00A5B}"/>
                </a:ext>
              </a:extLst>
            </p:cNvPr>
            <p:cNvGrpSpPr/>
            <p:nvPr/>
          </p:nvGrpSpPr>
          <p:grpSpPr>
            <a:xfrm>
              <a:off x="9516524" y="2697733"/>
              <a:ext cx="294506" cy="140350"/>
              <a:chOff x="2252685" y="1825668"/>
              <a:chExt cx="2815514" cy="1341767"/>
            </a:xfrm>
            <a:solidFill>
              <a:srgbClr val="7DC9E1"/>
            </a:solidFill>
          </p:grpSpPr>
          <p:sp>
            <p:nvSpPr>
              <p:cNvPr id="610" name="Forma Livre: Forma 609">
                <a:extLst>
                  <a:ext uri="{FF2B5EF4-FFF2-40B4-BE49-F238E27FC236}">
                    <a16:creationId xmlns:a16="http://schemas.microsoft.com/office/drawing/2014/main" id="{51CAA4B0-36FA-F8DE-D004-249A11DBE480}"/>
                  </a:ext>
                </a:extLst>
              </p:cNvPr>
              <p:cNvSpPr/>
              <p:nvPr/>
            </p:nvSpPr>
            <p:spPr>
              <a:xfrm>
                <a:off x="4895194" y="1825668"/>
                <a:ext cx="173004" cy="320574"/>
              </a:xfrm>
              <a:custGeom>
                <a:avLst/>
                <a:gdLst>
                  <a:gd name="connsiteX0" fmla="*/ 0 w 173004"/>
                  <a:gd name="connsiteY0" fmla="*/ 15019 h 320574"/>
                  <a:gd name="connsiteX1" fmla="*/ 45972 w 173004"/>
                  <a:gd name="connsiteY1" fmla="*/ 0 h 320574"/>
                  <a:gd name="connsiteX2" fmla="*/ 69792 w 173004"/>
                  <a:gd name="connsiteY2" fmla="*/ 7887 h 320574"/>
                  <a:gd name="connsiteX3" fmla="*/ 140498 w 173004"/>
                  <a:gd name="connsiteY3" fmla="*/ 10790 h 320574"/>
                  <a:gd name="connsiteX4" fmla="*/ 173005 w 173004"/>
                  <a:gd name="connsiteY4" fmla="*/ 17145 h 320574"/>
                  <a:gd name="connsiteX5" fmla="*/ 151562 w 173004"/>
                  <a:gd name="connsiteY5" fmla="*/ 33056 h 320574"/>
                  <a:gd name="connsiteX6" fmla="*/ 164455 w 173004"/>
                  <a:gd name="connsiteY6" fmla="*/ 18860 h 320574"/>
                  <a:gd name="connsiteX7" fmla="*/ 134852 w 173004"/>
                  <a:gd name="connsiteY7" fmla="*/ 29307 h 320574"/>
                  <a:gd name="connsiteX8" fmla="*/ 132771 w 173004"/>
                  <a:gd name="connsiteY8" fmla="*/ 55344 h 320574"/>
                  <a:gd name="connsiteX9" fmla="*/ 108219 w 173004"/>
                  <a:gd name="connsiteY9" fmla="*/ 107876 h 320574"/>
                  <a:gd name="connsiteX10" fmla="*/ 62385 w 173004"/>
                  <a:gd name="connsiteY10" fmla="*/ 135971 h 320574"/>
                  <a:gd name="connsiteX11" fmla="*/ 40920 w 173004"/>
                  <a:gd name="connsiteY11" fmla="*/ 145733 h 320574"/>
                  <a:gd name="connsiteX12" fmla="*/ 37308 w 173004"/>
                  <a:gd name="connsiteY12" fmla="*/ 147058 h 320574"/>
                  <a:gd name="connsiteX13" fmla="*/ 49332 w 173004"/>
                  <a:gd name="connsiteY13" fmla="*/ 155768 h 320574"/>
                  <a:gd name="connsiteX14" fmla="*/ 92720 w 173004"/>
                  <a:gd name="connsiteY14" fmla="*/ 154236 h 320574"/>
                  <a:gd name="connsiteX15" fmla="*/ 119718 w 173004"/>
                  <a:gd name="connsiteY15" fmla="*/ 155677 h 320574"/>
                  <a:gd name="connsiteX16" fmla="*/ 83691 w 173004"/>
                  <a:gd name="connsiteY16" fmla="*/ 176273 h 320574"/>
                  <a:gd name="connsiteX17" fmla="*/ 148019 w 173004"/>
                  <a:gd name="connsiteY17" fmla="*/ 174490 h 320574"/>
                  <a:gd name="connsiteX18" fmla="*/ 128565 w 173004"/>
                  <a:gd name="connsiteY18" fmla="*/ 195407 h 320574"/>
                  <a:gd name="connsiteX19" fmla="*/ 142441 w 173004"/>
                  <a:gd name="connsiteY19" fmla="*/ 211112 h 320574"/>
                  <a:gd name="connsiteX20" fmla="*/ 117341 w 173004"/>
                  <a:gd name="connsiteY20" fmla="*/ 240304 h 320574"/>
                  <a:gd name="connsiteX21" fmla="*/ 103373 w 173004"/>
                  <a:gd name="connsiteY21" fmla="*/ 261198 h 320574"/>
                  <a:gd name="connsiteX22" fmla="*/ 98892 w 173004"/>
                  <a:gd name="connsiteY22" fmla="*/ 267439 h 320574"/>
                  <a:gd name="connsiteX23" fmla="*/ 97087 w 173004"/>
                  <a:gd name="connsiteY23" fmla="*/ 269931 h 320574"/>
                  <a:gd name="connsiteX24" fmla="*/ 120632 w 173004"/>
                  <a:gd name="connsiteY24" fmla="*/ 275280 h 320574"/>
                  <a:gd name="connsiteX25" fmla="*/ 106094 w 173004"/>
                  <a:gd name="connsiteY25" fmla="*/ 306850 h 320574"/>
                  <a:gd name="connsiteX26" fmla="*/ 133297 w 173004"/>
                  <a:gd name="connsiteY26" fmla="*/ 308221 h 320574"/>
                  <a:gd name="connsiteX27" fmla="*/ 124450 w 173004"/>
                  <a:gd name="connsiteY27" fmla="*/ 317685 h 320574"/>
                  <a:gd name="connsiteX28" fmla="*/ 78707 w 173004"/>
                  <a:gd name="connsiteY28" fmla="*/ 320269 h 320574"/>
                  <a:gd name="connsiteX29" fmla="*/ 95624 w 173004"/>
                  <a:gd name="connsiteY29" fmla="*/ 291259 h 320574"/>
                  <a:gd name="connsiteX30" fmla="*/ 78685 w 173004"/>
                  <a:gd name="connsiteY30" fmla="*/ 264239 h 320574"/>
                  <a:gd name="connsiteX31" fmla="*/ 76833 w 173004"/>
                  <a:gd name="connsiteY31" fmla="*/ 245471 h 320574"/>
                  <a:gd name="connsiteX32" fmla="*/ 108128 w 173004"/>
                  <a:gd name="connsiteY32" fmla="*/ 217970 h 320574"/>
                  <a:gd name="connsiteX33" fmla="*/ 88492 w 173004"/>
                  <a:gd name="connsiteY33" fmla="*/ 208643 h 320574"/>
                  <a:gd name="connsiteX34" fmla="*/ 97133 w 173004"/>
                  <a:gd name="connsiteY34" fmla="*/ 197282 h 320574"/>
                  <a:gd name="connsiteX35" fmla="*/ 113500 w 173004"/>
                  <a:gd name="connsiteY35" fmla="*/ 179222 h 320574"/>
                  <a:gd name="connsiteX36" fmla="*/ 71781 w 173004"/>
                  <a:gd name="connsiteY36" fmla="*/ 183291 h 320574"/>
                  <a:gd name="connsiteX37" fmla="*/ 51435 w 173004"/>
                  <a:gd name="connsiteY37" fmla="*/ 184915 h 320574"/>
                  <a:gd name="connsiteX38" fmla="*/ 60076 w 173004"/>
                  <a:gd name="connsiteY38" fmla="*/ 181828 h 320574"/>
                  <a:gd name="connsiteX39" fmla="*/ 91921 w 173004"/>
                  <a:gd name="connsiteY39" fmla="*/ 168890 h 320574"/>
                  <a:gd name="connsiteX40" fmla="*/ 106802 w 173004"/>
                  <a:gd name="connsiteY40" fmla="*/ 159540 h 320574"/>
                  <a:gd name="connsiteX41" fmla="*/ 33376 w 173004"/>
                  <a:gd name="connsiteY41" fmla="*/ 168455 h 320574"/>
                  <a:gd name="connsiteX42" fmla="*/ 4847 w 173004"/>
                  <a:gd name="connsiteY42" fmla="*/ 168524 h 320574"/>
                  <a:gd name="connsiteX43" fmla="*/ 11179 w 173004"/>
                  <a:gd name="connsiteY43" fmla="*/ 162992 h 320574"/>
                  <a:gd name="connsiteX44" fmla="*/ 17900 w 173004"/>
                  <a:gd name="connsiteY44" fmla="*/ 161117 h 320574"/>
                  <a:gd name="connsiteX45" fmla="*/ 41742 w 173004"/>
                  <a:gd name="connsiteY45" fmla="*/ 139400 h 320574"/>
                  <a:gd name="connsiteX46" fmla="*/ 93749 w 173004"/>
                  <a:gd name="connsiteY46" fmla="*/ 113706 h 320574"/>
                  <a:gd name="connsiteX47" fmla="*/ 118301 w 173004"/>
                  <a:gd name="connsiteY47" fmla="*/ 76421 h 320574"/>
                  <a:gd name="connsiteX48" fmla="*/ 124587 w 173004"/>
                  <a:gd name="connsiteY48" fmla="*/ 21808 h 320574"/>
                  <a:gd name="connsiteX49" fmla="*/ 74547 w 173004"/>
                  <a:gd name="connsiteY49" fmla="*/ 19454 h 320574"/>
                  <a:gd name="connsiteX50" fmla="*/ 6858 w 173004"/>
                  <a:gd name="connsiteY50" fmla="*/ 22837 h 320574"/>
                  <a:gd name="connsiteX51" fmla="*/ 0 w 173004"/>
                  <a:gd name="connsiteY51" fmla="*/ 15019 h 3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73004" h="320574">
                    <a:moveTo>
                      <a:pt x="0" y="15019"/>
                    </a:moveTo>
                    <a:cubicBezTo>
                      <a:pt x="15156" y="9601"/>
                      <a:pt x="30153" y="3383"/>
                      <a:pt x="45972" y="0"/>
                    </a:cubicBezTo>
                    <a:cubicBezTo>
                      <a:pt x="52487" y="5921"/>
                      <a:pt x="61425" y="6812"/>
                      <a:pt x="69792" y="7887"/>
                    </a:cubicBezTo>
                    <a:cubicBezTo>
                      <a:pt x="93223" y="11407"/>
                      <a:pt x="116975" y="8504"/>
                      <a:pt x="140498" y="10790"/>
                    </a:cubicBezTo>
                    <a:cubicBezTo>
                      <a:pt x="151425" y="12093"/>
                      <a:pt x="163449" y="10493"/>
                      <a:pt x="173005" y="17145"/>
                    </a:cubicBezTo>
                    <a:cubicBezTo>
                      <a:pt x="166970" y="23592"/>
                      <a:pt x="161575" y="33238"/>
                      <a:pt x="151562" y="33056"/>
                    </a:cubicBezTo>
                    <a:cubicBezTo>
                      <a:pt x="154625" y="27295"/>
                      <a:pt x="159677" y="23157"/>
                      <a:pt x="164455" y="18860"/>
                    </a:cubicBezTo>
                    <a:cubicBezTo>
                      <a:pt x="154214" y="20780"/>
                      <a:pt x="142944" y="22266"/>
                      <a:pt x="134852" y="29307"/>
                    </a:cubicBezTo>
                    <a:cubicBezTo>
                      <a:pt x="127856" y="36439"/>
                      <a:pt x="133274" y="46703"/>
                      <a:pt x="132771" y="55344"/>
                    </a:cubicBezTo>
                    <a:cubicBezTo>
                      <a:pt x="130942" y="74958"/>
                      <a:pt x="122736" y="94275"/>
                      <a:pt x="108219" y="107876"/>
                    </a:cubicBezTo>
                    <a:cubicBezTo>
                      <a:pt x="95601" y="121249"/>
                      <a:pt x="76878" y="125273"/>
                      <a:pt x="62385" y="135971"/>
                    </a:cubicBezTo>
                    <a:cubicBezTo>
                      <a:pt x="55436" y="139675"/>
                      <a:pt x="48281" y="143035"/>
                      <a:pt x="40920" y="145733"/>
                    </a:cubicBezTo>
                    <a:cubicBezTo>
                      <a:pt x="40005" y="146075"/>
                      <a:pt x="38200" y="146738"/>
                      <a:pt x="37308" y="147058"/>
                    </a:cubicBezTo>
                    <a:cubicBezTo>
                      <a:pt x="40782" y="150487"/>
                      <a:pt x="43617" y="156134"/>
                      <a:pt x="49332" y="155768"/>
                    </a:cubicBezTo>
                    <a:cubicBezTo>
                      <a:pt x="63780" y="156454"/>
                      <a:pt x="78318" y="155837"/>
                      <a:pt x="92720" y="154236"/>
                    </a:cubicBezTo>
                    <a:cubicBezTo>
                      <a:pt x="101682" y="153368"/>
                      <a:pt x="111100" y="152088"/>
                      <a:pt x="119718" y="155677"/>
                    </a:cubicBezTo>
                    <a:cubicBezTo>
                      <a:pt x="110368" y="166535"/>
                      <a:pt x="95944" y="169941"/>
                      <a:pt x="83691" y="176273"/>
                    </a:cubicBezTo>
                    <a:cubicBezTo>
                      <a:pt x="105088" y="176068"/>
                      <a:pt x="126851" y="166992"/>
                      <a:pt x="148019" y="174490"/>
                    </a:cubicBezTo>
                    <a:cubicBezTo>
                      <a:pt x="141732" y="181668"/>
                      <a:pt x="134943" y="188366"/>
                      <a:pt x="128565" y="195407"/>
                    </a:cubicBezTo>
                    <a:cubicBezTo>
                      <a:pt x="133137" y="200505"/>
                      <a:pt x="141321" y="203751"/>
                      <a:pt x="142441" y="211112"/>
                    </a:cubicBezTo>
                    <a:cubicBezTo>
                      <a:pt x="139309" y="224348"/>
                      <a:pt x="127193" y="232189"/>
                      <a:pt x="117341" y="240304"/>
                    </a:cubicBezTo>
                    <a:cubicBezTo>
                      <a:pt x="110437" y="245516"/>
                      <a:pt x="107191" y="253746"/>
                      <a:pt x="103373" y="261198"/>
                    </a:cubicBezTo>
                    <a:cubicBezTo>
                      <a:pt x="101819" y="263256"/>
                      <a:pt x="100333" y="265336"/>
                      <a:pt x="98892" y="267439"/>
                    </a:cubicBezTo>
                    <a:cubicBezTo>
                      <a:pt x="98435" y="268056"/>
                      <a:pt x="97544" y="269314"/>
                      <a:pt x="97087" y="269931"/>
                    </a:cubicBezTo>
                    <a:cubicBezTo>
                      <a:pt x="105088" y="270777"/>
                      <a:pt x="113089" y="272285"/>
                      <a:pt x="120632" y="275280"/>
                    </a:cubicBezTo>
                    <a:cubicBezTo>
                      <a:pt x="118369" y="286939"/>
                      <a:pt x="109774" y="295740"/>
                      <a:pt x="106094" y="306850"/>
                    </a:cubicBezTo>
                    <a:cubicBezTo>
                      <a:pt x="115123" y="307558"/>
                      <a:pt x="124199" y="307924"/>
                      <a:pt x="133297" y="308221"/>
                    </a:cubicBezTo>
                    <a:cubicBezTo>
                      <a:pt x="130325" y="311376"/>
                      <a:pt x="127399" y="314531"/>
                      <a:pt x="124450" y="317685"/>
                    </a:cubicBezTo>
                    <a:cubicBezTo>
                      <a:pt x="109111" y="315354"/>
                      <a:pt x="94138" y="322052"/>
                      <a:pt x="78707" y="320269"/>
                    </a:cubicBezTo>
                    <a:cubicBezTo>
                      <a:pt x="84011" y="310462"/>
                      <a:pt x="96447" y="303489"/>
                      <a:pt x="95624" y="291259"/>
                    </a:cubicBezTo>
                    <a:cubicBezTo>
                      <a:pt x="91212" y="281544"/>
                      <a:pt x="83531" y="273726"/>
                      <a:pt x="78685" y="264239"/>
                    </a:cubicBezTo>
                    <a:cubicBezTo>
                      <a:pt x="75095" y="258752"/>
                      <a:pt x="73198" y="251369"/>
                      <a:pt x="76833" y="245471"/>
                    </a:cubicBezTo>
                    <a:cubicBezTo>
                      <a:pt x="84902" y="233652"/>
                      <a:pt x="101567" y="231229"/>
                      <a:pt x="108128" y="217970"/>
                    </a:cubicBezTo>
                    <a:cubicBezTo>
                      <a:pt x="101910" y="214130"/>
                      <a:pt x="94869" y="212004"/>
                      <a:pt x="88492" y="208643"/>
                    </a:cubicBezTo>
                    <a:cubicBezTo>
                      <a:pt x="87645" y="203020"/>
                      <a:pt x="93612" y="200459"/>
                      <a:pt x="97133" y="197282"/>
                    </a:cubicBezTo>
                    <a:cubicBezTo>
                      <a:pt x="103991" y="192687"/>
                      <a:pt x="109500" y="186446"/>
                      <a:pt x="113500" y="179222"/>
                    </a:cubicBezTo>
                    <a:cubicBezTo>
                      <a:pt x="99419" y="176822"/>
                      <a:pt x="85268" y="179314"/>
                      <a:pt x="71781" y="183291"/>
                    </a:cubicBezTo>
                    <a:cubicBezTo>
                      <a:pt x="65083" y="184663"/>
                      <a:pt x="58202" y="185097"/>
                      <a:pt x="51435" y="184915"/>
                    </a:cubicBezTo>
                    <a:cubicBezTo>
                      <a:pt x="54293" y="183749"/>
                      <a:pt x="56990" y="182720"/>
                      <a:pt x="60076" y="181828"/>
                    </a:cubicBezTo>
                    <a:cubicBezTo>
                      <a:pt x="71415" y="179542"/>
                      <a:pt x="81267" y="173187"/>
                      <a:pt x="91921" y="168890"/>
                    </a:cubicBezTo>
                    <a:cubicBezTo>
                      <a:pt x="97338" y="166604"/>
                      <a:pt x="102276" y="163312"/>
                      <a:pt x="106802" y="159540"/>
                    </a:cubicBezTo>
                    <a:cubicBezTo>
                      <a:pt x="81908" y="157551"/>
                      <a:pt x="57722" y="164752"/>
                      <a:pt x="33376" y="168455"/>
                    </a:cubicBezTo>
                    <a:cubicBezTo>
                      <a:pt x="23935" y="170101"/>
                      <a:pt x="14059" y="172227"/>
                      <a:pt x="4847" y="168524"/>
                    </a:cubicBezTo>
                    <a:cubicBezTo>
                      <a:pt x="6881" y="166627"/>
                      <a:pt x="8984" y="164775"/>
                      <a:pt x="11179" y="162992"/>
                    </a:cubicBezTo>
                    <a:cubicBezTo>
                      <a:pt x="13373" y="162375"/>
                      <a:pt x="15591" y="161757"/>
                      <a:pt x="17900" y="161117"/>
                    </a:cubicBezTo>
                    <a:cubicBezTo>
                      <a:pt x="30176" y="159083"/>
                      <a:pt x="30770" y="143561"/>
                      <a:pt x="41742" y="139400"/>
                    </a:cubicBezTo>
                    <a:cubicBezTo>
                      <a:pt x="59116" y="130942"/>
                      <a:pt x="77244" y="123878"/>
                      <a:pt x="93749" y="113706"/>
                    </a:cubicBezTo>
                    <a:cubicBezTo>
                      <a:pt x="106939" y="105613"/>
                      <a:pt x="114369" y="90937"/>
                      <a:pt x="118301" y="76421"/>
                    </a:cubicBezTo>
                    <a:cubicBezTo>
                      <a:pt x="123558" y="58659"/>
                      <a:pt x="121455" y="39914"/>
                      <a:pt x="124587" y="21808"/>
                    </a:cubicBezTo>
                    <a:cubicBezTo>
                      <a:pt x="108242" y="17579"/>
                      <a:pt x="91212" y="18951"/>
                      <a:pt x="74547" y="19454"/>
                    </a:cubicBezTo>
                    <a:cubicBezTo>
                      <a:pt x="52029" y="20848"/>
                      <a:pt x="29421" y="26700"/>
                      <a:pt x="6858" y="22837"/>
                    </a:cubicBezTo>
                    <a:cubicBezTo>
                      <a:pt x="4252" y="20505"/>
                      <a:pt x="2126" y="17625"/>
                      <a:pt x="0" y="15019"/>
                    </a:cubicBezTo>
                    <a:close/>
                  </a:path>
                </a:pathLst>
              </a:custGeom>
              <a:solidFill>
                <a:srgbClr val="7DC9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orma Livre: Forma 610">
                <a:extLst>
                  <a:ext uri="{FF2B5EF4-FFF2-40B4-BE49-F238E27FC236}">
                    <a16:creationId xmlns:a16="http://schemas.microsoft.com/office/drawing/2014/main" id="{68D272E8-42C7-7126-A6BE-30A7125F0E81}"/>
                  </a:ext>
                </a:extLst>
              </p:cNvPr>
              <p:cNvSpPr/>
              <p:nvPr/>
            </p:nvSpPr>
            <p:spPr>
              <a:xfrm>
                <a:off x="2252685" y="3111634"/>
                <a:ext cx="35692" cy="55801"/>
              </a:xfrm>
              <a:custGeom>
                <a:avLst/>
                <a:gdLst>
                  <a:gd name="connsiteX0" fmla="*/ 1722 w 35692"/>
                  <a:gd name="connsiteY0" fmla="*/ 12687 h 55801"/>
                  <a:gd name="connsiteX1" fmla="*/ 579 w 35692"/>
                  <a:gd name="connsiteY1" fmla="*/ 0 h 55801"/>
                  <a:gd name="connsiteX2" fmla="*/ 35692 w 35692"/>
                  <a:gd name="connsiteY2" fmla="*/ 42542 h 55801"/>
                  <a:gd name="connsiteX3" fmla="*/ 24605 w 35692"/>
                  <a:gd name="connsiteY3" fmla="*/ 55801 h 55801"/>
                  <a:gd name="connsiteX4" fmla="*/ 1722 w 35692"/>
                  <a:gd name="connsiteY4" fmla="*/ 12687 h 5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2" h="55801">
                    <a:moveTo>
                      <a:pt x="1722" y="12687"/>
                    </a:moveTo>
                    <a:cubicBezTo>
                      <a:pt x="-244" y="8687"/>
                      <a:pt x="-381" y="4229"/>
                      <a:pt x="579" y="0"/>
                    </a:cubicBezTo>
                    <a:cubicBezTo>
                      <a:pt x="12695" y="13807"/>
                      <a:pt x="24399" y="28004"/>
                      <a:pt x="35692" y="42542"/>
                    </a:cubicBezTo>
                    <a:cubicBezTo>
                      <a:pt x="32789" y="47572"/>
                      <a:pt x="29360" y="52349"/>
                      <a:pt x="24605" y="55801"/>
                    </a:cubicBezTo>
                    <a:cubicBezTo>
                      <a:pt x="14730" y="42748"/>
                      <a:pt x="8192" y="27615"/>
                      <a:pt x="1722" y="12687"/>
                    </a:cubicBezTo>
                    <a:close/>
                  </a:path>
                </a:pathLst>
              </a:custGeom>
              <a:solidFill>
                <a:srgbClr val="7DC9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0E033FFA-CCDE-3DDE-AF3D-D7D3A416E8CF}"/>
                </a:ext>
              </a:extLst>
            </p:cNvPr>
            <p:cNvSpPr/>
            <p:nvPr/>
          </p:nvSpPr>
          <p:spPr>
            <a:xfrm>
              <a:off x="9662755" y="2698285"/>
              <a:ext cx="50681" cy="101711"/>
            </a:xfrm>
            <a:custGeom>
              <a:avLst/>
              <a:gdLst>
                <a:gd name="connsiteX0" fmla="*/ 35136 w 484512"/>
                <a:gd name="connsiteY0" fmla="*/ 14127 h 972373"/>
                <a:gd name="connsiteX1" fmla="*/ 51252 w 484512"/>
                <a:gd name="connsiteY1" fmla="*/ 0 h 972373"/>
                <a:gd name="connsiteX2" fmla="*/ 121501 w 484512"/>
                <a:gd name="connsiteY2" fmla="*/ 47915 h 972373"/>
                <a:gd name="connsiteX3" fmla="*/ 160752 w 484512"/>
                <a:gd name="connsiteY3" fmla="*/ 84102 h 972373"/>
                <a:gd name="connsiteX4" fmla="*/ 233675 w 484512"/>
                <a:gd name="connsiteY4" fmla="*/ 177737 h 972373"/>
                <a:gd name="connsiteX5" fmla="*/ 269954 w 484512"/>
                <a:gd name="connsiteY5" fmla="*/ 217216 h 972373"/>
                <a:gd name="connsiteX6" fmla="*/ 297089 w 484512"/>
                <a:gd name="connsiteY6" fmla="*/ 245539 h 972373"/>
                <a:gd name="connsiteX7" fmla="*/ 336225 w 484512"/>
                <a:gd name="connsiteY7" fmla="*/ 287990 h 972373"/>
                <a:gd name="connsiteX8" fmla="*/ 385122 w 484512"/>
                <a:gd name="connsiteY8" fmla="*/ 351633 h 972373"/>
                <a:gd name="connsiteX9" fmla="*/ 386083 w 484512"/>
                <a:gd name="connsiteY9" fmla="*/ 366812 h 972373"/>
                <a:gd name="connsiteX10" fmla="*/ 393695 w 484512"/>
                <a:gd name="connsiteY10" fmla="*/ 363611 h 972373"/>
                <a:gd name="connsiteX11" fmla="*/ 419070 w 484512"/>
                <a:gd name="connsiteY11" fmla="*/ 410977 h 972373"/>
                <a:gd name="connsiteX12" fmla="*/ 471213 w 484512"/>
                <a:gd name="connsiteY12" fmla="*/ 562082 h 972373"/>
                <a:gd name="connsiteX13" fmla="*/ 484403 w 484512"/>
                <a:gd name="connsiteY13" fmla="*/ 654002 h 972373"/>
                <a:gd name="connsiteX14" fmla="*/ 483786 w 484512"/>
                <a:gd name="connsiteY14" fmla="*/ 720227 h 972373"/>
                <a:gd name="connsiteX15" fmla="*/ 470665 w 484512"/>
                <a:gd name="connsiteY15" fmla="*/ 802455 h 972373"/>
                <a:gd name="connsiteX16" fmla="*/ 457794 w 484512"/>
                <a:gd name="connsiteY16" fmla="*/ 866668 h 972373"/>
                <a:gd name="connsiteX17" fmla="*/ 447919 w 484512"/>
                <a:gd name="connsiteY17" fmla="*/ 972373 h 972373"/>
                <a:gd name="connsiteX18" fmla="*/ 443393 w 484512"/>
                <a:gd name="connsiteY18" fmla="*/ 953399 h 972373"/>
                <a:gd name="connsiteX19" fmla="*/ 441655 w 484512"/>
                <a:gd name="connsiteY19" fmla="*/ 900707 h 972373"/>
                <a:gd name="connsiteX20" fmla="*/ 417149 w 484512"/>
                <a:gd name="connsiteY20" fmla="*/ 836424 h 972373"/>
                <a:gd name="connsiteX21" fmla="*/ 423139 w 484512"/>
                <a:gd name="connsiteY21" fmla="*/ 765924 h 972373"/>
                <a:gd name="connsiteX22" fmla="*/ 425310 w 484512"/>
                <a:gd name="connsiteY22" fmla="*/ 731566 h 972373"/>
                <a:gd name="connsiteX23" fmla="*/ 427071 w 484512"/>
                <a:gd name="connsiteY23" fmla="*/ 692315 h 972373"/>
                <a:gd name="connsiteX24" fmla="*/ 425310 w 484512"/>
                <a:gd name="connsiteY24" fmla="*/ 647144 h 972373"/>
                <a:gd name="connsiteX25" fmla="*/ 415344 w 484512"/>
                <a:gd name="connsiteY25" fmla="*/ 576643 h 972373"/>
                <a:gd name="connsiteX26" fmla="*/ 391341 w 484512"/>
                <a:gd name="connsiteY26" fmla="*/ 505046 h 972373"/>
                <a:gd name="connsiteX27" fmla="*/ 318851 w 484512"/>
                <a:gd name="connsiteY27" fmla="*/ 387820 h 972373"/>
                <a:gd name="connsiteX28" fmla="*/ 297500 w 484512"/>
                <a:gd name="connsiteY28" fmla="*/ 360525 h 972373"/>
                <a:gd name="connsiteX29" fmla="*/ 270845 w 484512"/>
                <a:gd name="connsiteY29" fmla="*/ 257449 h 972373"/>
                <a:gd name="connsiteX30" fmla="*/ 240144 w 484512"/>
                <a:gd name="connsiteY30" fmla="*/ 198951 h 972373"/>
                <a:gd name="connsiteX31" fmla="*/ 148384 w 484512"/>
                <a:gd name="connsiteY31" fmla="*/ 119375 h 972373"/>
                <a:gd name="connsiteX32" fmla="*/ 90160 w 484512"/>
                <a:gd name="connsiteY32" fmla="*/ 88262 h 972373"/>
                <a:gd name="connsiteX33" fmla="*/ 28484 w 484512"/>
                <a:gd name="connsiteY33" fmla="*/ 65357 h 972373"/>
                <a:gd name="connsiteX34" fmla="*/ 0 w 484512"/>
                <a:gd name="connsiteY34" fmla="*/ 55253 h 972373"/>
                <a:gd name="connsiteX35" fmla="*/ 35136 w 484512"/>
                <a:gd name="connsiteY35" fmla="*/ 14127 h 97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4512" h="972373">
                  <a:moveTo>
                    <a:pt x="35136" y="14127"/>
                  </a:moveTo>
                  <a:cubicBezTo>
                    <a:pt x="39776" y="8710"/>
                    <a:pt x="45880" y="4709"/>
                    <a:pt x="51252" y="0"/>
                  </a:cubicBezTo>
                  <a:cubicBezTo>
                    <a:pt x="76078" y="13807"/>
                    <a:pt x="99190" y="30381"/>
                    <a:pt x="121501" y="47915"/>
                  </a:cubicBezTo>
                  <a:cubicBezTo>
                    <a:pt x="136086" y="58247"/>
                    <a:pt x="148041" y="71620"/>
                    <a:pt x="160752" y="84102"/>
                  </a:cubicBezTo>
                  <a:cubicBezTo>
                    <a:pt x="189532" y="111443"/>
                    <a:pt x="213330" y="143744"/>
                    <a:pt x="233675" y="177737"/>
                  </a:cubicBezTo>
                  <a:cubicBezTo>
                    <a:pt x="240853" y="194996"/>
                    <a:pt x="259164" y="202791"/>
                    <a:pt x="269954" y="217216"/>
                  </a:cubicBezTo>
                  <a:cubicBezTo>
                    <a:pt x="278138" y="227457"/>
                    <a:pt x="287945" y="236212"/>
                    <a:pt x="297089" y="245539"/>
                  </a:cubicBezTo>
                  <a:cubicBezTo>
                    <a:pt x="310462" y="259392"/>
                    <a:pt x="324521" y="272606"/>
                    <a:pt x="336225" y="287990"/>
                  </a:cubicBezTo>
                  <a:cubicBezTo>
                    <a:pt x="354261" y="307833"/>
                    <a:pt x="369281" y="330076"/>
                    <a:pt x="385122" y="351633"/>
                  </a:cubicBezTo>
                  <a:cubicBezTo>
                    <a:pt x="383088" y="356319"/>
                    <a:pt x="380185" y="363657"/>
                    <a:pt x="386083" y="366812"/>
                  </a:cubicBezTo>
                  <a:cubicBezTo>
                    <a:pt x="389009" y="367292"/>
                    <a:pt x="391341" y="365028"/>
                    <a:pt x="393695" y="363611"/>
                  </a:cubicBezTo>
                  <a:cubicBezTo>
                    <a:pt x="401330" y="379796"/>
                    <a:pt x="410429" y="395272"/>
                    <a:pt x="419070" y="410977"/>
                  </a:cubicBezTo>
                  <a:cubicBezTo>
                    <a:pt x="442158" y="459166"/>
                    <a:pt x="457497" y="510578"/>
                    <a:pt x="471213" y="562082"/>
                  </a:cubicBezTo>
                  <a:cubicBezTo>
                    <a:pt x="477774" y="592326"/>
                    <a:pt x="484655" y="622867"/>
                    <a:pt x="484403" y="654002"/>
                  </a:cubicBezTo>
                  <a:cubicBezTo>
                    <a:pt x="484198" y="676084"/>
                    <a:pt x="485089" y="698190"/>
                    <a:pt x="483786" y="720227"/>
                  </a:cubicBezTo>
                  <a:cubicBezTo>
                    <a:pt x="480586" y="747796"/>
                    <a:pt x="476951" y="775388"/>
                    <a:pt x="470665" y="802455"/>
                  </a:cubicBezTo>
                  <a:cubicBezTo>
                    <a:pt x="465795" y="823760"/>
                    <a:pt x="463121" y="845477"/>
                    <a:pt x="457794" y="866668"/>
                  </a:cubicBezTo>
                  <a:cubicBezTo>
                    <a:pt x="449908" y="901347"/>
                    <a:pt x="449199" y="937008"/>
                    <a:pt x="447919" y="972373"/>
                  </a:cubicBezTo>
                  <a:cubicBezTo>
                    <a:pt x="445244" y="966361"/>
                    <a:pt x="443004" y="960029"/>
                    <a:pt x="443393" y="953399"/>
                  </a:cubicBezTo>
                  <a:cubicBezTo>
                    <a:pt x="443507" y="935820"/>
                    <a:pt x="444764" y="918126"/>
                    <a:pt x="441655" y="900707"/>
                  </a:cubicBezTo>
                  <a:cubicBezTo>
                    <a:pt x="439415" y="877252"/>
                    <a:pt x="420121" y="859582"/>
                    <a:pt x="417149" y="836424"/>
                  </a:cubicBezTo>
                  <a:cubicBezTo>
                    <a:pt x="418087" y="812856"/>
                    <a:pt x="422453" y="789516"/>
                    <a:pt x="423139" y="765924"/>
                  </a:cubicBezTo>
                  <a:cubicBezTo>
                    <a:pt x="423482" y="754426"/>
                    <a:pt x="425562" y="743064"/>
                    <a:pt x="425310" y="731566"/>
                  </a:cubicBezTo>
                  <a:cubicBezTo>
                    <a:pt x="424967" y="718421"/>
                    <a:pt x="427482" y="705437"/>
                    <a:pt x="427071" y="692315"/>
                  </a:cubicBezTo>
                  <a:cubicBezTo>
                    <a:pt x="427482" y="677205"/>
                    <a:pt x="424739" y="662231"/>
                    <a:pt x="425310" y="647144"/>
                  </a:cubicBezTo>
                  <a:cubicBezTo>
                    <a:pt x="426065" y="623232"/>
                    <a:pt x="420624" y="599778"/>
                    <a:pt x="415344" y="576643"/>
                  </a:cubicBezTo>
                  <a:cubicBezTo>
                    <a:pt x="410520" y="551840"/>
                    <a:pt x="401444" y="528112"/>
                    <a:pt x="391341" y="505046"/>
                  </a:cubicBezTo>
                  <a:cubicBezTo>
                    <a:pt x="373647" y="462321"/>
                    <a:pt x="346375" y="424625"/>
                    <a:pt x="318851" y="387820"/>
                  </a:cubicBezTo>
                  <a:cubicBezTo>
                    <a:pt x="311810" y="378630"/>
                    <a:pt x="305318" y="369029"/>
                    <a:pt x="297500" y="360525"/>
                  </a:cubicBezTo>
                  <a:cubicBezTo>
                    <a:pt x="294414" y="324978"/>
                    <a:pt x="284150" y="290436"/>
                    <a:pt x="270845" y="257449"/>
                  </a:cubicBezTo>
                  <a:cubicBezTo>
                    <a:pt x="262867" y="236921"/>
                    <a:pt x="254203" y="216164"/>
                    <a:pt x="240144" y="198951"/>
                  </a:cubicBezTo>
                  <a:cubicBezTo>
                    <a:pt x="215478" y="166421"/>
                    <a:pt x="183452" y="139995"/>
                    <a:pt x="148384" y="119375"/>
                  </a:cubicBezTo>
                  <a:cubicBezTo>
                    <a:pt x="129982" y="107191"/>
                    <a:pt x="110505" y="96766"/>
                    <a:pt x="90160" y="88262"/>
                  </a:cubicBezTo>
                  <a:cubicBezTo>
                    <a:pt x="70615" y="78067"/>
                    <a:pt x="49080" y="72901"/>
                    <a:pt x="28484" y="65357"/>
                  </a:cubicBezTo>
                  <a:cubicBezTo>
                    <a:pt x="19043" y="61745"/>
                    <a:pt x="8230" y="61562"/>
                    <a:pt x="0" y="55253"/>
                  </a:cubicBezTo>
                  <a:cubicBezTo>
                    <a:pt x="12482" y="42314"/>
                    <a:pt x="28781" y="31753"/>
                    <a:pt x="35136" y="14127"/>
                  </a:cubicBezTo>
                  <a:close/>
                </a:path>
              </a:pathLst>
            </a:custGeom>
            <a:solidFill>
              <a:srgbClr val="E8EB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F947A16A-2E9B-5442-EB83-C15D87F80141}"/>
                </a:ext>
              </a:extLst>
            </p:cNvPr>
            <p:cNvSpPr/>
            <p:nvPr/>
          </p:nvSpPr>
          <p:spPr>
            <a:xfrm>
              <a:off x="9394343" y="2698964"/>
              <a:ext cx="24315" cy="25932"/>
            </a:xfrm>
            <a:custGeom>
              <a:avLst/>
              <a:gdLst>
                <a:gd name="connsiteX0" fmla="*/ 91760 w 232454"/>
                <a:gd name="connsiteY0" fmla="*/ 1532 h 247913"/>
                <a:gd name="connsiteX1" fmla="*/ 160386 w 232454"/>
                <a:gd name="connsiteY1" fmla="*/ 10608 h 247913"/>
                <a:gd name="connsiteX2" fmla="*/ 197762 w 232454"/>
                <a:gd name="connsiteY2" fmla="*/ 41811 h 247913"/>
                <a:gd name="connsiteX3" fmla="*/ 229514 w 232454"/>
                <a:gd name="connsiteY3" fmla="*/ 103831 h 247913"/>
                <a:gd name="connsiteX4" fmla="*/ 232372 w 232454"/>
                <a:gd name="connsiteY4" fmla="*/ 146739 h 247913"/>
                <a:gd name="connsiteX5" fmla="*/ 197830 w 232454"/>
                <a:gd name="connsiteY5" fmla="*/ 220119 h 247913"/>
                <a:gd name="connsiteX6" fmla="*/ 129342 w 232454"/>
                <a:gd name="connsiteY6" fmla="*/ 247780 h 247913"/>
                <a:gd name="connsiteX7" fmla="*/ 48715 w 232454"/>
                <a:gd name="connsiteY7" fmla="*/ 218154 h 247913"/>
                <a:gd name="connsiteX8" fmla="*/ 13762 w 232454"/>
                <a:gd name="connsiteY8" fmla="*/ 170628 h 247913"/>
                <a:gd name="connsiteX9" fmla="*/ 0 w 232454"/>
                <a:gd name="connsiteY9" fmla="*/ 124610 h 247913"/>
                <a:gd name="connsiteX10" fmla="*/ 65883 w 232454"/>
                <a:gd name="connsiteY10" fmla="*/ 8504 h 247913"/>
                <a:gd name="connsiteX11" fmla="*/ 66225 w 232454"/>
                <a:gd name="connsiteY11" fmla="*/ 8413 h 247913"/>
                <a:gd name="connsiteX12" fmla="*/ 91760 w 232454"/>
                <a:gd name="connsiteY12" fmla="*/ 1532 h 2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454" h="247913">
                  <a:moveTo>
                    <a:pt x="91760" y="1532"/>
                  </a:moveTo>
                  <a:cubicBezTo>
                    <a:pt x="114826" y="-1714"/>
                    <a:pt x="139377" y="-297"/>
                    <a:pt x="160386" y="10608"/>
                  </a:cubicBezTo>
                  <a:cubicBezTo>
                    <a:pt x="174536" y="18700"/>
                    <a:pt x="188092" y="28461"/>
                    <a:pt x="197762" y="41811"/>
                  </a:cubicBezTo>
                  <a:cubicBezTo>
                    <a:pt x="213901" y="59071"/>
                    <a:pt x="223022" y="81428"/>
                    <a:pt x="229514" y="103831"/>
                  </a:cubicBezTo>
                  <a:cubicBezTo>
                    <a:pt x="233835" y="117707"/>
                    <a:pt x="232006" y="132429"/>
                    <a:pt x="232372" y="146739"/>
                  </a:cubicBezTo>
                  <a:cubicBezTo>
                    <a:pt x="232761" y="174857"/>
                    <a:pt x="218930" y="201946"/>
                    <a:pt x="197830" y="220119"/>
                  </a:cubicBezTo>
                  <a:cubicBezTo>
                    <a:pt x="178377" y="235596"/>
                    <a:pt x="154899" y="248420"/>
                    <a:pt x="129342" y="247780"/>
                  </a:cubicBezTo>
                  <a:cubicBezTo>
                    <a:pt x="99784" y="249380"/>
                    <a:pt x="71300" y="236396"/>
                    <a:pt x="48715" y="218154"/>
                  </a:cubicBezTo>
                  <a:cubicBezTo>
                    <a:pt x="34336" y="204689"/>
                    <a:pt x="21648" y="188778"/>
                    <a:pt x="13762" y="170628"/>
                  </a:cubicBezTo>
                  <a:cubicBezTo>
                    <a:pt x="6767" y="156020"/>
                    <a:pt x="5372" y="139721"/>
                    <a:pt x="0" y="124610"/>
                  </a:cubicBezTo>
                  <a:cubicBezTo>
                    <a:pt x="17168" y="83440"/>
                    <a:pt x="39411" y="44395"/>
                    <a:pt x="65883" y="8504"/>
                  </a:cubicBezTo>
                  <a:lnTo>
                    <a:pt x="66225" y="8413"/>
                  </a:lnTo>
                  <a:cubicBezTo>
                    <a:pt x="74798" y="6333"/>
                    <a:pt x="83073" y="3155"/>
                    <a:pt x="91760" y="1532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2" name="Gráfico 6">
              <a:extLst>
                <a:ext uri="{FF2B5EF4-FFF2-40B4-BE49-F238E27FC236}">
                  <a16:creationId xmlns:a16="http://schemas.microsoft.com/office/drawing/2014/main" id="{F24C2AAF-8F8B-FEED-D6A7-D9D3C8B5DF78}"/>
                </a:ext>
              </a:extLst>
            </p:cNvPr>
            <p:cNvGrpSpPr/>
            <p:nvPr/>
          </p:nvGrpSpPr>
          <p:grpSpPr>
            <a:xfrm>
              <a:off x="9545895" y="2699304"/>
              <a:ext cx="260071" cy="117756"/>
              <a:chOff x="2533470" y="1840687"/>
              <a:chExt cx="2486310" cy="1125763"/>
            </a:xfrm>
            <a:solidFill>
              <a:srgbClr val="95D2E5"/>
            </a:solidFill>
          </p:grpSpPr>
          <p:sp>
            <p:nvSpPr>
              <p:cNvPr id="608" name="Forma Livre: Forma 607">
                <a:extLst>
                  <a:ext uri="{FF2B5EF4-FFF2-40B4-BE49-F238E27FC236}">
                    <a16:creationId xmlns:a16="http://schemas.microsoft.com/office/drawing/2014/main" id="{E99D983E-BCFE-74BE-4A86-CBE2CDE5BDDC}"/>
                  </a:ext>
                </a:extLst>
              </p:cNvPr>
              <p:cNvSpPr/>
              <p:nvPr/>
            </p:nvSpPr>
            <p:spPr>
              <a:xfrm>
                <a:off x="4889113" y="1840687"/>
                <a:ext cx="130667" cy="146098"/>
              </a:xfrm>
              <a:custGeom>
                <a:avLst/>
                <a:gdLst>
                  <a:gd name="connsiteX0" fmla="*/ 0 w 130667"/>
                  <a:gd name="connsiteY0" fmla="*/ 2194 h 146098"/>
                  <a:gd name="connsiteX1" fmla="*/ 6081 w 130667"/>
                  <a:gd name="connsiteY1" fmla="*/ 0 h 146098"/>
                  <a:gd name="connsiteX2" fmla="*/ 12939 w 130667"/>
                  <a:gd name="connsiteY2" fmla="*/ 7818 h 146098"/>
                  <a:gd name="connsiteX3" fmla="*/ 80627 w 130667"/>
                  <a:gd name="connsiteY3" fmla="*/ 4435 h 146098"/>
                  <a:gd name="connsiteX4" fmla="*/ 130668 w 130667"/>
                  <a:gd name="connsiteY4" fmla="*/ 6789 h 146098"/>
                  <a:gd name="connsiteX5" fmla="*/ 124381 w 130667"/>
                  <a:gd name="connsiteY5" fmla="*/ 61402 h 146098"/>
                  <a:gd name="connsiteX6" fmla="*/ 99829 w 130667"/>
                  <a:gd name="connsiteY6" fmla="*/ 98687 h 146098"/>
                  <a:gd name="connsiteX7" fmla="*/ 47823 w 130667"/>
                  <a:gd name="connsiteY7" fmla="*/ 124381 h 146098"/>
                  <a:gd name="connsiteX8" fmla="*/ 23980 w 130667"/>
                  <a:gd name="connsiteY8" fmla="*/ 146098 h 146098"/>
                  <a:gd name="connsiteX9" fmla="*/ 26403 w 130667"/>
                  <a:gd name="connsiteY9" fmla="*/ 136520 h 146098"/>
                  <a:gd name="connsiteX10" fmla="*/ 16642 w 130667"/>
                  <a:gd name="connsiteY10" fmla="*/ 133228 h 146098"/>
                  <a:gd name="connsiteX11" fmla="*/ 74272 w 130667"/>
                  <a:gd name="connsiteY11" fmla="*/ 107533 h 146098"/>
                  <a:gd name="connsiteX12" fmla="*/ 109751 w 130667"/>
                  <a:gd name="connsiteY12" fmla="*/ 81290 h 146098"/>
                  <a:gd name="connsiteX13" fmla="*/ 119787 w 130667"/>
                  <a:gd name="connsiteY13" fmla="*/ 40577 h 146098"/>
                  <a:gd name="connsiteX14" fmla="*/ 111831 w 130667"/>
                  <a:gd name="connsiteY14" fmla="*/ 18654 h 146098"/>
                  <a:gd name="connsiteX15" fmla="*/ 94343 w 130667"/>
                  <a:gd name="connsiteY15" fmla="*/ 17739 h 146098"/>
                  <a:gd name="connsiteX16" fmla="*/ 26609 w 130667"/>
                  <a:gd name="connsiteY16" fmla="*/ 19180 h 146098"/>
                  <a:gd name="connsiteX17" fmla="*/ 0 w 130667"/>
                  <a:gd name="connsiteY17" fmla="*/ 2194 h 14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0667" h="146098">
                    <a:moveTo>
                      <a:pt x="0" y="2194"/>
                    </a:moveTo>
                    <a:cubicBezTo>
                      <a:pt x="1966" y="1440"/>
                      <a:pt x="4001" y="709"/>
                      <a:pt x="6081" y="0"/>
                    </a:cubicBezTo>
                    <a:cubicBezTo>
                      <a:pt x="8207" y="2606"/>
                      <a:pt x="10333" y="5486"/>
                      <a:pt x="12939" y="7818"/>
                    </a:cubicBezTo>
                    <a:cubicBezTo>
                      <a:pt x="35502" y="11681"/>
                      <a:pt x="58110" y="5829"/>
                      <a:pt x="80627" y="4435"/>
                    </a:cubicBezTo>
                    <a:cubicBezTo>
                      <a:pt x="97292" y="3932"/>
                      <a:pt x="114323" y="2560"/>
                      <a:pt x="130668" y="6789"/>
                    </a:cubicBezTo>
                    <a:cubicBezTo>
                      <a:pt x="127536" y="24895"/>
                      <a:pt x="129639" y="43640"/>
                      <a:pt x="124381" y="61402"/>
                    </a:cubicBezTo>
                    <a:cubicBezTo>
                      <a:pt x="120449" y="75918"/>
                      <a:pt x="113020" y="90594"/>
                      <a:pt x="99829" y="98687"/>
                    </a:cubicBezTo>
                    <a:cubicBezTo>
                      <a:pt x="83325" y="108859"/>
                      <a:pt x="65197" y="115923"/>
                      <a:pt x="47823" y="124381"/>
                    </a:cubicBezTo>
                    <a:cubicBezTo>
                      <a:pt x="36851" y="128542"/>
                      <a:pt x="36256" y="144064"/>
                      <a:pt x="23980" y="146098"/>
                    </a:cubicBezTo>
                    <a:cubicBezTo>
                      <a:pt x="24826" y="142989"/>
                      <a:pt x="28187" y="139835"/>
                      <a:pt x="26403" y="136520"/>
                    </a:cubicBezTo>
                    <a:cubicBezTo>
                      <a:pt x="23203" y="135148"/>
                      <a:pt x="19819" y="134234"/>
                      <a:pt x="16642" y="133228"/>
                    </a:cubicBezTo>
                    <a:cubicBezTo>
                      <a:pt x="36393" y="125936"/>
                      <a:pt x="55047" y="116083"/>
                      <a:pt x="74272" y="107533"/>
                    </a:cubicBezTo>
                    <a:cubicBezTo>
                      <a:pt x="87302" y="100858"/>
                      <a:pt x="102527" y="94983"/>
                      <a:pt x="109751" y="81290"/>
                    </a:cubicBezTo>
                    <a:cubicBezTo>
                      <a:pt x="116266" y="68786"/>
                      <a:pt x="118621" y="54498"/>
                      <a:pt x="119787" y="40577"/>
                    </a:cubicBezTo>
                    <a:cubicBezTo>
                      <a:pt x="119992" y="32827"/>
                      <a:pt x="119466" y="22860"/>
                      <a:pt x="111831" y="18654"/>
                    </a:cubicBezTo>
                    <a:cubicBezTo>
                      <a:pt x="106116" y="17053"/>
                      <a:pt x="100127" y="17465"/>
                      <a:pt x="94343" y="17739"/>
                    </a:cubicBezTo>
                    <a:cubicBezTo>
                      <a:pt x="71849" y="19591"/>
                      <a:pt x="49080" y="21786"/>
                      <a:pt x="26609" y="19180"/>
                    </a:cubicBezTo>
                    <a:cubicBezTo>
                      <a:pt x="15385" y="18174"/>
                      <a:pt x="5715" y="11796"/>
                      <a:pt x="0" y="2194"/>
                    </a:cubicBezTo>
                    <a:close/>
                  </a:path>
                </a:pathLst>
              </a:custGeom>
              <a:solidFill>
                <a:srgbClr val="95D2E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orma Livre: Forma 608">
                <a:extLst>
                  <a:ext uri="{FF2B5EF4-FFF2-40B4-BE49-F238E27FC236}">
                    <a16:creationId xmlns:a16="http://schemas.microsoft.com/office/drawing/2014/main" id="{4D3E250B-2F20-A62A-A86D-CA2F4CCD123E}"/>
                  </a:ext>
                </a:extLst>
              </p:cNvPr>
              <p:cNvSpPr/>
              <p:nvPr/>
            </p:nvSpPr>
            <p:spPr>
              <a:xfrm>
                <a:off x="2533470" y="2690622"/>
                <a:ext cx="76226" cy="275828"/>
              </a:xfrm>
              <a:custGeom>
                <a:avLst/>
                <a:gdLst>
                  <a:gd name="connsiteX0" fmla="*/ 38645 w 76226"/>
                  <a:gd name="connsiteY0" fmla="*/ 0 h 275828"/>
                  <a:gd name="connsiteX1" fmla="*/ 76227 w 76226"/>
                  <a:gd name="connsiteY1" fmla="*/ 29810 h 275828"/>
                  <a:gd name="connsiteX2" fmla="*/ 46897 w 76226"/>
                  <a:gd name="connsiteY2" fmla="*/ 34541 h 275828"/>
                  <a:gd name="connsiteX3" fmla="*/ 40611 w 76226"/>
                  <a:gd name="connsiteY3" fmla="*/ 35456 h 275828"/>
                  <a:gd name="connsiteX4" fmla="*/ 39514 w 76226"/>
                  <a:gd name="connsiteY4" fmla="*/ 35707 h 275828"/>
                  <a:gd name="connsiteX5" fmla="*/ 28061 w 76226"/>
                  <a:gd name="connsiteY5" fmla="*/ 58110 h 275828"/>
                  <a:gd name="connsiteX6" fmla="*/ 30598 w 76226"/>
                  <a:gd name="connsiteY6" fmla="*/ 76924 h 275828"/>
                  <a:gd name="connsiteX7" fmla="*/ 20791 w 76226"/>
                  <a:gd name="connsiteY7" fmla="*/ 94000 h 275828"/>
                  <a:gd name="connsiteX8" fmla="*/ 22803 w 76226"/>
                  <a:gd name="connsiteY8" fmla="*/ 116586 h 275828"/>
                  <a:gd name="connsiteX9" fmla="*/ 20768 w 76226"/>
                  <a:gd name="connsiteY9" fmla="*/ 153002 h 275828"/>
                  <a:gd name="connsiteX10" fmla="*/ 32061 w 76226"/>
                  <a:gd name="connsiteY10" fmla="*/ 223731 h 275828"/>
                  <a:gd name="connsiteX11" fmla="*/ 42280 w 76226"/>
                  <a:gd name="connsiteY11" fmla="*/ 262478 h 275828"/>
                  <a:gd name="connsiteX12" fmla="*/ 31398 w 76226"/>
                  <a:gd name="connsiteY12" fmla="*/ 275829 h 275828"/>
                  <a:gd name="connsiteX13" fmla="*/ 14893 w 76226"/>
                  <a:gd name="connsiteY13" fmla="*/ 260696 h 275828"/>
                  <a:gd name="connsiteX14" fmla="*/ 26301 w 76226"/>
                  <a:gd name="connsiteY14" fmla="*/ 249060 h 275828"/>
                  <a:gd name="connsiteX15" fmla="*/ 19351 w 76226"/>
                  <a:gd name="connsiteY15" fmla="*/ 217467 h 275828"/>
                  <a:gd name="connsiteX16" fmla="*/ 217 w 76226"/>
                  <a:gd name="connsiteY16" fmla="*/ 116289 h 275828"/>
                  <a:gd name="connsiteX17" fmla="*/ 13522 w 76226"/>
                  <a:gd name="connsiteY17" fmla="*/ 52509 h 275828"/>
                  <a:gd name="connsiteX18" fmla="*/ 10550 w 76226"/>
                  <a:gd name="connsiteY18" fmla="*/ 22837 h 275828"/>
                  <a:gd name="connsiteX19" fmla="*/ 38645 w 76226"/>
                  <a:gd name="connsiteY19" fmla="*/ 0 h 27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6226" h="275828">
                    <a:moveTo>
                      <a:pt x="38645" y="0"/>
                    </a:moveTo>
                    <a:cubicBezTo>
                      <a:pt x="50921" y="10218"/>
                      <a:pt x="63151" y="20551"/>
                      <a:pt x="76227" y="29810"/>
                    </a:cubicBezTo>
                    <a:cubicBezTo>
                      <a:pt x="66923" y="33787"/>
                      <a:pt x="56704" y="33261"/>
                      <a:pt x="46897" y="34541"/>
                    </a:cubicBezTo>
                    <a:cubicBezTo>
                      <a:pt x="44771" y="34770"/>
                      <a:pt x="42668" y="35044"/>
                      <a:pt x="40611" y="35456"/>
                    </a:cubicBezTo>
                    <a:cubicBezTo>
                      <a:pt x="40337" y="35502"/>
                      <a:pt x="39788" y="35639"/>
                      <a:pt x="39514" y="35707"/>
                    </a:cubicBezTo>
                    <a:cubicBezTo>
                      <a:pt x="36130" y="43388"/>
                      <a:pt x="31604" y="50498"/>
                      <a:pt x="28061" y="58110"/>
                    </a:cubicBezTo>
                    <a:cubicBezTo>
                      <a:pt x="27169" y="64465"/>
                      <a:pt x="31284" y="70523"/>
                      <a:pt x="30598" y="76924"/>
                    </a:cubicBezTo>
                    <a:cubicBezTo>
                      <a:pt x="28107" y="83027"/>
                      <a:pt x="23077" y="87782"/>
                      <a:pt x="20791" y="94000"/>
                    </a:cubicBezTo>
                    <a:cubicBezTo>
                      <a:pt x="20128" y="101567"/>
                      <a:pt x="22254" y="109042"/>
                      <a:pt x="22803" y="116586"/>
                    </a:cubicBezTo>
                    <a:cubicBezTo>
                      <a:pt x="23992" y="128770"/>
                      <a:pt x="21294" y="140840"/>
                      <a:pt x="20768" y="153002"/>
                    </a:cubicBezTo>
                    <a:cubicBezTo>
                      <a:pt x="19328" y="177096"/>
                      <a:pt x="25546" y="200756"/>
                      <a:pt x="32061" y="223731"/>
                    </a:cubicBezTo>
                    <a:cubicBezTo>
                      <a:pt x="35536" y="236578"/>
                      <a:pt x="43034" y="248785"/>
                      <a:pt x="42280" y="262478"/>
                    </a:cubicBezTo>
                    <a:cubicBezTo>
                      <a:pt x="42051" y="268948"/>
                      <a:pt x="36222" y="272628"/>
                      <a:pt x="31398" y="275829"/>
                    </a:cubicBezTo>
                    <a:cubicBezTo>
                      <a:pt x="25821" y="270845"/>
                      <a:pt x="20357" y="265748"/>
                      <a:pt x="14893" y="260696"/>
                    </a:cubicBezTo>
                    <a:cubicBezTo>
                      <a:pt x="19305" y="257655"/>
                      <a:pt x="27375" y="256009"/>
                      <a:pt x="26301" y="249060"/>
                    </a:cubicBezTo>
                    <a:cubicBezTo>
                      <a:pt x="25752" y="238201"/>
                      <a:pt x="21477" y="228006"/>
                      <a:pt x="19351" y="217467"/>
                    </a:cubicBezTo>
                    <a:cubicBezTo>
                      <a:pt x="12470" y="183840"/>
                      <a:pt x="4149" y="150419"/>
                      <a:pt x="217" y="116289"/>
                    </a:cubicBezTo>
                    <a:cubicBezTo>
                      <a:pt x="-1909" y="93863"/>
                      <a:pt x="12242" y="74409"/>
                      <a:pt x="13522" y="52509"/>
                    </a:cubicBezTo>
                    <a:cubicBezTo>
                      <a:pt x="14756" y="42428"/>
                      <a:pt x="9658" y="32827"/>
                      <a:pt x="10550" y="22837"/>
                    </a:cubicBezTo>
                    <a:cubicBezTo>
                      <a:pt x="12516" y="8664"/>
                      <a:pt x="29707" y="8115"/>
                      <a:pt x="38645" y="0"/>
                    </a:cubicBezTo>
                    <a:close/>
                  </a:path>
                </a:pathLst>
              </a:custGeom>
              <a:solidFill>
                <a:srgbClr val="95D2E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8FB8949F-6C2E-6D27-25EB-3CA4D76E4232}"/>
                </a:ext>
              </a:extLst>
            </p:cNvPr>
            <p:cNvSpPr/>
            <p:nvPr/>
          </p:nvSpPr>
          <p:spPr>
            <a:xfrm>
              <a:off x="9657662" y="2699763"/>
              <a:ext cx="8768" cy="8379"/>
            </a:xfrm>
            <a:custGeom>
              <a:avLst/>
              <a:gdLst>
                <a:gd name="connsiteX0" fmla="*/ 33947 w 83827"/>
                <a:gd name="connsiteY0" fmla="*/ 44508 h 80101"/>
                <a:gd name="connsiteX1" fmla="*/ 83827 w 83827"/>
                <a:gd name="connsiteY1" fmla="*/ 0 h 80101"/>
                <a:gd name="connsiteX2" fmla="*/ 48692 w 83827"/>
                <a:gd name="connsiteY2" fmla="*/ 41125 h 80101"/>
                <a:gd name="connsiteX3" fmla="*/ 0 w 83827"/>
                <a:gd name="connsiteY3" fmla="*/ 80101 h 80101"/>
                <a:gd name="connsiteX4" fmla="*/ 33947 w 83827"/>
                <a:gd name="connsiteY4" fmla="*/ 44508 h 8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7" h="80101">
                  <a:moveTo>
                    <a:pt x="33947" y="44508"/>
                  </a:moveTo>
                  <a:cubicBezTo>
                    <a:pt x="50246" y="29329"/>
                    <a:pt x="66065" y="13465"/>
                    <a:pt x="83827" y="0"/>
                  </a:cubicBezTo>
                  <a:cubicBezTo>
                    <a:pt x="77473" y="17625"/>
                    <a:pt x="61173" y="28186"/>
                    <a:pt x="48692" y="41125"/>
                  </a:cubicBezTo>
                  <a:cubicBezTo>
                    <a:pt x="33444" y="55207"/>
                    <a:pt x="18676" y="70569"/>
                    <a:pt x="0" y="80101"/>
                  </a:cubicBezTo>
                  <a:cubicBezTo>
                    <a:pt x="9830" y="66957"/>
                    <a:pt x="22517" y="56236"/>
                    <a:pt x="33947" y="44508"/>
                  </a:cubicBezTo>
                  <a:close/>
                </a:path>
              </a:pathLst>
            </a:custGeom>
            <a:solidFill>
              <a:srgbClr val="B38A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6CD848AC-11BA-6854-6E30-44C2E5705E85}"/>
                </a:ext>
              </a:extLst>
            </p:cNvPr>
            <p:cNvSpPr/>
            <p:nvPr/>
          </p:nvSpPr>
          <p:spPr>
            <a:xfrm>
              <a:off x="9788701" y="2699534"/>
              <a:ext cx="16130" cy="15358"/>
            </a:xfrm>
            <a:custGeom>
              <a:avLst/>
              <a:gdLst>
                <a:gd name="connsiteX0" fmla="*/ 21146 w 154201"/>
                <a:gd name="connsiteY0" fmla="*/ 4732 h 146829"/>
                <a:gd name="connsiteX1" fmla="*/ 34382 w 154201"/>
                <a:gd name="connsiteY1" fmla="*/ 0 h 146829"/>
                <a:gd name="connsiteX2" fmla="*/ 60991 w 154201"/>
                <a:gd name="connsiteY2" fmla="*/ 16985 h 146829"/>
                <a:gd name="connsiteX3" fmla="*/ 128725 w 154201"/>
                <a:gd name="connsiteY3" fmla="*/ 15545 h 146829"/>
                <a:gd name="connsiteX4" fmla="*/ 146212 w 154201"/>
                <a:gd name="connsiteY4" fmla="*/ 16459 h 146829"/>
                <a:gd name="connsiteX5" fmla="*/ 154168 w 154201"/>
                <a:gd name="connsiteY5" fmla="*/ 38382 h 146829"/>
                <a:gd name="connsiteX6" fmla="*/ 144132 w 154201"/>
                <a:gd name="connsiteY6" fmla="*/ 79096 h 146829"/>
                <a:gd name="connsiteX7" fmla="*/ 108654 w 154201"/>
                <a:gd name="connsiteY7" fmla="*/ 105339 h 146829"/>
                <a:gd name="connsiteX8" fmla="*/ 51024 w 154201"/>
                <a:gd name="connsiteY8" fmla="*/ 131034 h 146829"/>
                <a:gd name="connsiteX9" fmla="*/ 60785 w 154201"/>
                <a:gd name="connsiteY9" fmla="*/ 134325 h 146829"/>
                <a:gd name="connsiteX10" fmla="*/ 58362 w 154201"/>
                <a:gd name="connsiteY10" fmla="*/ 143904 h 146829"/>
                <a:gd name="connsiteX11" fmla="*/ 51641 w 154201"/>
                <a:gd name="connsiteY11" fmla="*/ 145778 h 146829"/>
                <a:gd name="connsiteX12" fmla="*/ 46909 w 154201"/>
                <a:gd name="connsiteY12" fmla="*/ 146830 h 146829"/>
                <a:gd name="connsiteX13" fmla="*/ 48258 w 154201"/>
                <a:gd name="connsiteY13" fmla="*/ 140658 h 146829"/>
                <a:gd name="connsiteX14" fmla="*/ 0 w 154201"/>
                <a:gd name="connsiteY14" fmla="*/ 140040 h 146829"/>
                <a:gd name="connsiteX15" fmla="*/ 25146 w 154201"/>
                <a:gd name="connsiteY15" fmla="*/ 132314 h 146829"/>
                <a:gd name="connsiteX16" fmla="*/ 93521 w 154201"/>
                <a:gd name="connsiteY16" fmla="*/ 108219 h 146829"/>
                <a:gd name="connsiteX17" fmla="*/ 132863 w 154201"/>
                <a:gd name="connsiteY17" fmla="*/ 83805 h 146829"/>
                <a:gd name="connsiteX18" fmla="*/ 142806 w 154201"/>
                <a:gd name="connsiteY18" fmla="*/ 45217 h 146829"/>
                <a:gd name="connsiteX19" fmla="*/ 135468 w 154201"/>
                <a:gd name="connsiteY19" fmla="*/ 32210 h 146829"/>
                <a:gd name="connsiteX20" fmla="*/ 75964 w 154201"/>
                <a:gd name="connsiteY20" fmla="*/ 28049 h 146829"/>
                <a:gd name="connsiteX21" fmla="*/ 35776 w 154201"/>
                <a:gd name="connsiteY21" fmla="*/ 12619 h 146829"/>
                <a:gd name="connsiteX22" fmla="*/ 21146 w 154201"/>
                <a:gd name="connsiteY22" fmla="*/ 4732 h 14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201" h="146829">
                  <a:moveTo>
                    <a:pt x="21146" y="4732"/>
                  </a:moveTo>
                  <a:cubicBezTo>
                    <a:pt x="25535" y="3132"/>
                    <a:pt x="29901" y="1555"/>
                    <a:pt x="34382" y="0"/>
                  </a:cubicBezTo>
                  <a:cubicBezTo>
                    <a:pt x="40097" y="9601"/>
                    <a:pt x="49766" y="15979"/>
                    <a:pt x="60991" y="16985"/>
                  </a:cubicBezTo>
                  <a:cubicBezTo>
                    <a:pt x="83462" y="19591"/>
                    <a:pt x="106230" y="17397"/>
                    <a:pt x="128725" y="15545"/>
                  </a:cubicBezTo>
                  <a:cubicBezTo>
                    <a:pt x="134508" y="15271"/>
                    <a:pt x="140497" y="14859"/>
                    <a:pt x="146212" y="16459"/>
                  </a:cubicBezTo>
                  <a:cubicBezTo>
                    <a:pt x="153848" y="20666"/>
                    <a:pt x="154374" y="30632"/>
                    <a:pt x="154168" y="38382"/>
                  </a:cubicBezTo>
                  <a:cubicBezTo>
                    <a:pt x="153002" y="52304"/>
                    <a:pt x="150648" y="66591"/>
                    <a:pt x="144132" y="79096"/>
                  </a:cubicBezTo>
                  <a:cubicBezTo>
                    <a:pt x="136909" y="92789"/>
                    <a:pt x="121684" y="98664"/>
                    <a:pt x="108654" y="105339"/>
                  </a:cubicBezTo>
                  <a:cubicBezTo>
                    <a:pt x="89429" y="113889"/>
                    <a:pt x="70774" y="123741"/>
                    <a:pt x="51024" y="131034"/>
                  </a:cubicBezTo>
                  <a:cubicBezTo>
                    <a:pt x="54201" y="132039"/>
                    <a:pt x="57585" y="132954"/>
                    <a:pt x="60785" y="134325"/>
                  </a:cubicBezTo>
                  <a:cubicBezTo>
                    <a:pt x="62568" y="137640"/>
                    <a:pt x="59208" y="140795"/>
                    <a:pt x="58362" y="143904"/>
                  </a:cubicBezTo>
                  <a:cubicBezTo>
                    <a:pt x="56053" y="144544"/>
                    <a:pt x="53835" y="145161"/>
                    <a:pt x="51641" y="145778"/>
                  </a:cubicBezTo>
                  <a:cubicBezTo>
                    <a:pt x="50452" y="146030"/>
                    <a:pt x="48098" y="146556"/>
                    <a:pt x="46909" y="146830"/>
                  </a:cubicBezTo>
                  <a:cubicBezTo>
                    <a:pt x="47252" y="145275"/>
                    <a:pt x="47937" y="142189"/>
                    <a:pt x="48258" y="140658"/>
                  </a:cubicBezTo>
                  <a:cubicBezTo>
                    <a:pt x="32141" y="139400"/>
                    <a:pt x="15910" y="143995"/>
                    <a:pt x="0" y="140040"/>
                  </a:cubicBezTo>
                  <a:cubicBezTo>
                    <a:pt x="8253" y="137137"/>
                    <a:pt x="16734" y="134874"/>
                    <a:pt x="25146" y="132314"/>
                  </a:cubicBezTo>
                  <a:cubicBezTo>
                    <a:pt x="48898" y="127559"/>
                    <a:pt x="71621" y="118461"/>
                    <a:pt x="93521" y="108219"/>
                  </a:cubicBezTo>
                  <a:cubicBezTo>
                    <a:pt x="107191" y="101133"/>
                    <a:pt x="122621" y="95943"/>
                    <a:pt x="132863" y="83805"/>
                  </a:cubicBezTo>
                  <a:cubicBezTo>
                    <a:pt x="142989" y="73792"/>
                    <a:pt x="142989" y="58453"/>
                    <a:pt x="142806" y="45217"/>
                  </a:cubicBezTo>
                  <a:cubicBezTo>
                    <a:pt x="142464" y="40234"/>
                    <a:pt x="141915" y="32576"/>
                    <a:pt x="135468" y="32210"/>
                  </a:cubicBezTo>
                  <a:cubicBezTo>
                    <a:pt x="115672" y="30541"/>
                    <a:pt x="95692" y="30701"/>
                    <a:pt x="75964" y="28049"/>
                  </a:cubicBezTo>
                  <a:cubicBezTo>
                    <a:pt x="61791" y="25672"/>
                    <a:pt x="46817" y="22426"/>
                    <a:pt x="35776" y="12619"/>
                  </a:cubicBezTo>
                  <a:cubicBezTo>
                    <a:pt x="31593" y="8778"/>
                    <a:pt x="26472" y="6309"/>
                    <a:pt x="21146" y="4732"/>
                  </a:cubicBezTo>
                  <a:close/>
                </a:path>
              </a:pathLst>
            </a:custGeom>
            <a:solidFill>
              <a:srgbClr val="B2DD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0BBF3E0D-08FB-662B-ECEE-766A0F17D055}"/>
                </a:ext>
              </a:extLst>
            </p:cNvPr>
            <p:cNvSpPr/>
            <p:nvPr/>
          </p:nvSpPr>
          <p:spPr>
            <a:xfrm>
              <a:off x="9786210" y="2700029"/>
              <a:ext cx="17434" cy="13345"/>
            </a:xfrm>
            <a:custGeom>
              <a:avLst/>
              <a:gdLst>
                <a:gd name="connsiteX0" fmla="*/ 0 w 166667"/>
                <a:gd name="connsiteY0" fmla="*/ 16002 h 127581"/>
                <a:gd name="connsiteX1" fmla="*/ 44965 w 166667"/>
                <a:gd name="connsiteY1" fmla="*/ 0 h 127581"/>
                <a:gd name="connsiteX2" fmla="*/ 59596 w 166667"/>
                <a:gd name="connsiteY2" fmla="*/ 7887 h 127581"/>
                <a:gd name="connsiteX3" fmla="*/ 99784 w 166667"/>
                <a:gd name="connsiteY3" fmla="*/ 23317 h 127581"/>
                <a:gd name="connsiteX4" fmla="*/ 159288 w 166667"/>
                <a:gd name="connsiteY4" fmla="*/ 27478 h 127581"/>
                <a:gd name="connsiteX5" fmla="*/ 166626 w 166667"/>
                <a:gd name="connsiteY5" fmla="*/ 40485 h 127581"/>
                <a:gd name="connsiteX6" fmla="*/ 156683 w 166667"/>
                <a:gd name="connsiteY6" fmla="*/ 79073 h 127581"/>
                <a:gd name="connsiteX7" fmla="*/ 117341 w 166667"/>
                <a:gd name="connsiteY7" fmla="*/ 103487 h 127581"/>
                <a:gd name="connsiteX8" fmla="*/ 48966 w 166667"/>
                <a:gd name="connsiteY8" fmla="*/ 127582 h 127581"/>
                <a:gd name="connsiteX9" fmla="*/ 107054 w 166667"/>
                <a:gd name="connsiteY9" fmla="*/ 102596 h 127581"/>
                <a:gd name="connsiteX10" fmla="*/ 142006 w 166667"/>
                <a:gd name="connsiteY10" fmla="*/ 82730 h 127581"/>
                <a:gd name="connsiteX11" fmla="*/ 150647 w 166667"/>
                <a:gd name="connsiteY11" fmla="*/ 49332 h 127581"/>
                <a:gd name="connsiteX12" fmla="*/ 134371 w 166667"/>
                <a:gd name="connsiteY12" fmla="*/ 42588 h 127581"/>
                <a:gd name="connsiteX13" fmla="*/ 77953 w 166667"/>
                <a:gd name="connsiteY13" fmla="*/ 28255 h 127581"/>
                <a:gd name="connsiteX14" fmla="*/ 40691 w 166667"/>
                <a:gd name="connsiteY14" fmla="*/ 16276 h 127581"/>
                <a:gd name="connsiteX15" fmla="*/ 0 w 166667"/>
                <a:gd name="connsiteY15" fmla="*/ 16002 h 12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67" h="127581">
                  <a:moveTo>
                    <a:pt x="0" y="16002"/>
                  </a:moveTo>
                  <a:cubicBezTo>
                    <a:pt x="14928" y="10493"/>
                    <a:pt x="30061" y="5578"/>
                    <a:pt x="44965" y="0"/>
                  </a:cubicBezTo>
                  <a:cubicBezTo>
                    <a:pt x="50292" y="1577"/>
                    <a:pt x="55413" y="4046"/>
                    <a:pt x="59596" y="7887"/>
                  </a:cubicBezTo>
                  <a:cubicBezTo>
                    <a:pt x="70637" y="17694"/>
                    <a:pt x="85611" y="20940"/>
                    <a:pt x="99784" y="23317"/>
                  </a:cubicBezTo>
                  <a:cubicBezTo>
                    <a:pt x="119512" y="25969"/>
                    <a:pt x="139492" y="25809"/>
                    <a:pt x="159288" y="27478"/>
                  </a:cubicBezTo>
                  <a:cubicBezTo>
                    <a:pt x="165735" y="27843"/>
                    <a:pt x="166284" y="35502"/>
                    <a:pt x="166626" y="40485"/>
                  </a:cubicBezTo>
                  <a:cubicBezTo>
                    <a:pt x="166809" y="53721"/>
                    <a:pt x="166809" y="69060"/>
                    <a:pt x="156683" y="79073"/>
                  </a:cubicBezTo>
                  <a:cubicBezTo>
                    <a:pt x="146441" y="91211"/>
                    <a:pt x="131011" y="96401"/>
                    <a:pt x="117341" y="103487"/>
                  </a:cubicBezTo>
                  <a:cubicBezTo>
                    <a:pt x="95441" y="113729"/>
                    <a:pt x="72718" y="122827"/>
                    <a:pt x="48966" y="127582"/>
                  </a:cubicBezTo>
                  <a:cubicBezTo>
                    <a:pt x="67894" y="118278"/>
                    <a:pt x="88651" y="113066"/>
                    <a:pt x="107054" y="102596"/>
                  </a:cubicBezTo>
                  <a:cubicBezTo>
                    <a:pt x="118689" y="95966"/>
                    <a:pt x="130690" y="89954"/>
                    <a:pt x="142006" y="82730"/>
                  </a:cubicBezTo>
                  <a:cubicBezTo>
                    <a:pt x="153162" y="76490"/>
                    <a:pt x="158008" y="60145"/>
                    <a:pt x="150647" y="49332"/>
                  </a:cubicBezTo>
                  <a:cubicBezTo>
                    <a:pt x="146990" y="44097"/>
                    <a:pt x="140063" y="43594"/>
                    <a:pt x="134371" y="42588"/>
                  </a:cubicBezTo>
                  <a:cubicBezTo>
                    <a:pt x="115032" y="40257"/>
                    <a:pt x="96081" y="35273"/>
                    <a:pt x="77953" y="28255"/>
                  </a:cubicBezTo>
                  <a:cubicBezTo>
                    <a:pt x="65814" y="23569"/>
                    <a:pt x="54498" y="13899"/>
                    <a:pt x="40691" y="16276"/>
                  </a:cubicBezTo>
                  <a:cubicBezTo>
                    <a:pt x="27157" y="18105"/>
                    <a:pt x="13373" y="19568"/>
                    <a:pt x="0" y="16002"/>
                  </a:cubicBezTo>
                  <a:close/>
                </a:path>
              </a:pathLst>
            </a:custGeom>
            <a:solidFill>
              <a:srgbClr val="D4EA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38D2F955-788B-92E9-D9E0-07F530AE67DC}"/>
                </a:ext>
              </a:extLst>
            </p:cNvPr>
            <p:cNvSpPr/>
            <p:nvPr/>
          </p:nvSpPr>
          <p:spPr>
            <a:xfrm>
              <a:off x="9656658" y="2704065"/>
              <a:ext cx="37697" cy="38615"/>
            </a:xfrm>
            <a:custGeom>
              <a:avLst/>
              <a:gdLst>
                <a:gd name="connsiteX0" fmla="*/ 9601 w 360390"/>
                <a:gd name="connsiteY0" fmla="*/ 38976 h 369166"/>
                <a:gd name="connsiteX1" fmla="*/ 58293 w 360390"/>
                <a:gd name="connsiteY1" fmla="*/ 0 h 369166"/>
                <a:gd name="connsiteX2" fmla="*/ 86777 w 360390"/>
                <a:gd name="connsiteY2" fmla="*/ 10104 h 369166"/>
                <a:gd name="connsiteX3" fmla="*/ 148453 w 360390"/>
                <a:gd name="connsiteY3" fmla="*/ 33010 h 369166"/>
                <a:gd name="connsiteX4" fmla="*/ 206677 w 360390"/>
                <a:gd name="connsiteY4" fmla="*/ 64122 h 369166"/>
                <a:gd name="connsiteX5" fmla="*/ 298437 w 360390"/>
                <a:gd name="connsiteY5" fmla="*/ 143698 h 369166"/>
                <a:gd name="connsiteX6" fmla="*/ 329138 w 360390"/>
                <a:gd name="connsiteY6" fmla="*/ 202197 h 369166"/>
                <a:gd name="connsiteX7" fmla="*/ 355793 w 360390"/>
                <a:gd name="connsiteY7" fmla="*/ 305273 h 369166"/>
                <a:gd name="connsiteX8" fmla="*/ 359291 w 360390"/>
                <a:gd name="connsiteY8" fmla="*/ 369166 h 369166"/>
                <a:gd name="connsiteX9" fmla="*/ 343517 w 360390"/>
                <a:gd name="connsiteY9" fmla="*/ 303878 h 369166"/>
                <a:gd name="connsiteX10" fmla="*/ 325161 w 360390"/>
                <a:gd name="connsiteY10" fmla="*/ 272423 h 369166"/>
                <a:gd name="connsiteX11" fmla="*/ 297020 w 360390"/>
                <a:gd name="connsiteY11" fmla="*/ 245585 h 369166"/>
                <a:gd name="connsiteX12" fmla="*/ 271051 w 360390"/>
                <a:gd name="connsiteY12" fmla="*/ 221674 h 369166"/>
                <a:gd name="connsiteX13" fmla="*/ 225857 w 360390"/>
                <a:gd name="connsiteY13" fmla="*/ 173027 h 369166"/>
                <a:gd name="connsiteX14" fmla="*/ 198539 w 360390"/>
                <a:gd name="connsiteY14" fmla="*/ 147767 h 369166"/>
                <a:gd name="connsiteX15" fmla="*/ 146075 w 360390"/>
                <a:gd name="connsiteY15" fmla="*/ 108585 h 369166"/>
                <a:gd name="connsiteX16" fmla="*/ 95783 w 360390"/>
                <a:gd name="connsiteY16" fmla="*/ 81427 h 369166"/>
                <a:gd name="connsiteX17" fmla="*/ 34633 w 360390"/>
                <a:gd name="connsiteY17" fmla="*/ 60396 h 369166"/>
                <a:gd name="connsiteX18" fmla="*/ 0 w 360390"/>
                <a:gd name="connsiteY18" fmla="*/ 48235 h 369166"/>
                <a:gd name="connsiteX19" fmla="*/ 9601 w 360390"/>
                <a:gd name="connsiteY19" fmla="*/ 38976 h 36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0390" h="369166">
                  <a:moveTo>
                    <a:pt x="9601" y="38976"/>
                  </a:moveTo>
                  <a:cubicBezTo>
                    <a:pt x="28278" y="29444"/>
                    <a:pt x="43046" y="14082"/>
                    <a:pt x="58293" y="0"/>
                  </a:cubicBezTo>
                  <a:cubicBezTo>
                    <a:pt x="66523" y="6309"/>
                    <a:pt x="77336" y="6492"/>
                    <a:pt x="86777" y="10104"/>
                  </a:cubicBezTo>
                  <a:cubicBezTo>
                    <a:pt x="107373" y="17648"/>
                    <a:pt x="128908" y="22814"/>
                    <a:pt x="148453" y="33010"/>
                  </a:cubicBezTo>
                  <a:cubicBezTo>
                    <a:pt x="168798" y="41514"/>
                    <a:pt x="188275" y="51938"/>
                    <a:pt x="206677" y="64122"/>
                  </a:cubicBezTo>
                  <a:cubicBezTo>
                    <a:pt x="241745" y="84742"/>
                    <a:pt x="273771" y="111168"/>
                    <a:pt x="298437" y="143698"/>
                  </a:cubicBezTo>
                  <a:cubicBezTo>
                    <a:pt x="312496" y="160912"/>
                    <a:pt x="321160" y="181669"/>
                    <a:pt x="329138" y="202197"/>
                  </a:cubicBezTo>
                  <a:cubicBezTo>
                    <a:pt x="342443" y="235184"/>
                    <a:pt x="352707" y="269725"/>
                    <a:pt x="355793" y="305273"/>
                  </a:cubicBezTo>
                  <a:cubicBezTo>
                    <a:pt x="356845" y="326555"/>
                    <a:pt x="362811" y="347861"/>
                    <a:pt x="359291" y="369166"/>
                  </a:cubicBezTo>
                  <a:cubicBezTo>
                    <a:pt x="354330" y="347358"/>
                    <a:pt x="352364" y="324658"/>
                    <a:pt x="343517" y="303878"/>
                  </a:cubicBezTo>
                  <a:cubicBezTo>
                    <a:pt x="338557" y="292814"/>
                    <a:pt x="333939" y="281110"/>
                    <a:pt x="325161" y="272423"/>
                  </a:cubicBezTo>
                  <a:cubicBezTo>
                    <a:pt x="315903" y="263324"/>
                    <a:pt x="307101" y="253746"/>
                    <a:pt x="297020" y="245585"/>
                  </a:cubicBezTo>
                  <a:cubicBezTo>
                    <a:pt x="287830" y="238155"/>
                    <a:pt x="280424" y="228851"/>
                    <a:pt x="271051" y="221674"/>
                  </a:cubicBezTo>
                  <a:cubicBezTo>
                    <a:pt x="253358" y="208049"/>
                    <a:pt x="241950" y="188275"/>
                    <a:pt x="225857" y="173027"/>
                  </a:cubicBezTo>
                  <a:cubicBezTo>
                    <a:pt x="217262" y="164043"/>
                    <a:pt x="208118" y="155654"/>
                    <a:pt x="198539" y="147767"/>
                  </a:cubicBezTo>
                  <a:cubicBezTo>
                    <a:pt x="183017" y="132268"/>
                    <a:pt x="164684" y="119992"/>
                    <a:pt x="146075" y="108585"/>
                  </a:cubicBezTo>
                  <a:cubicBezTo>
                    <a:pt x="130439" y="97544"/>
                    <a:pt x="112654" y="90251"/>
                    <a:pt x="95783" y="81427"/>
                  </a:cubicBezTo>
                  <a:cubicBezTo>
                    <a:pt x="75987" y="72901"/>
                    <a:pt x="55687" y="65220"/>
                    <a:pt x="34633" y="60396"/>
                  </a:cubicBezTo>
                  <a:cubicBezTo>
                    <a:pt x="22700" y="57539"/>
                    <a:pt x="11224" y="53081"/>
                    <a:pt x="0" y="48235"/>
                  </a:cubicBezTo>
                  <a:cubicBezTo>
                    <a:pt x="3018" y="44988"/>
                    <a:pt x="5761" y="41331"/>
                    <a:pt x="9601" y="38976"/>
                  </a:cubicBezTo>
                  <a:close/>
                </a:path>
              </a:pathLst>
            </a:custGeom>
            <a:solidFill>
              <a:srgbClr val="D3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16633095-A9DD-1A15-3EA6-449304644DCF}"/>
                </a:ext>
              </a:extLst>
            </p:cNvPr>
            <p:cNvSpPr/>
            <p:nvPr/>
          </p:nvSpPr>
          <p:spPr>
            <a:xfrm>
              <a:off x="9416368" y="2704471"/>
              <a:ext cx="7175" cy="21363"/>
            </a:xfrm>
            <a:custGeom>
              <a:avLst/>
              <a:gdLst>
                <a:gd name="connsiteX0" fmla="*/ 41354 w 68591"/>
                <a:gd name="connsiteY0" fmla="*/ 0 h 204231"/>
                <a:gd name="connsiteX1" fmla="*/ 63848 w 68591"/>
                <a:gd name="connsiteY1" fmla="*/ 49263 h 204231"/>
                <a:gd name="connsiteX2" fmla="*/ 59413 w 68591"/>
                <a:gd name="connsiteY2" fmla="*/ 136131 h 204231"/>
                <a:gd name="connsiteX3" fmla="*/ 39022 w 68591"/>
                <a:gd name="connsiteY3" fmla="*/ 170810 h 204231"/>
                <a:gd name="connsiteX4" fmla="*/ 17762 w 68591"/>
                <a:gd name="connsiteY4" fmla="*/ 193693 h 204231"/>
                <a:gd name="connsiteX5" fmla="*/ 0 w 68591"/>
                <a:gd name="connsiteY5" fmla="*/ 204231 h 204231"/>
                <a:gd name="connsiteX6" fmla="*/ 24986 w 68591"/>
                <a:gd name="connsiteY6" fmla="*/ 175130 h 204231"/>
                <a:gd name="connsiteX7" fmla="*/ 54521 w 68591"/>
                <a:gd name="connsiteY7" fmla="*/ 49721 h 204231"/>
                <a:gd name="connsiteX8" fmla="*/ 41354 w 68591"/>
                <a:gd name="connsiteY8" fmla="*/ 0 h 2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91" h="204231">
                  <a:moveTo>
                    <a:pt x="41354" y="0"/>
                  </a:moveTo>
                  <a:cubicBezTo>
                    <a:pt x="51824" y="14790"/>
                    <a:pt x="59002" y="31821"/>
                    <a:pt x="63848" y="49263"/>
                  </a:cubicBezTo>
                  <a:cubicBezTo>
                    <a:pt x="72100" y="77701"/>
                    <a:pt x="68923" y="108425"/>
                    <a:pt x="59413" y="136131"/>
                  </a:cubicBezTo>
                  <a:cubicBezTo>
                    <a:pt x="52967" y="147858"/>
                    <a:pt x="47343" y="160180"/>
                    <a:pt x="39022" y="170810"/>
                  </a:cubicBezTo>
                  <a:cubicBezTo>
                    <a:pt x="32598" y="179017"/>
                    <a:pt x="25306" y="186492"/>
                    <a:pt x="17762" y="193693"/>
                  </a:cubicBezTo>
                  <a:cubicBezTo>
                    <a:pt x="11979" y="197419"/>
                    <a:pt x="6332" y="201465"/>
                    <a:pt x="0" y="204231"/>
                  </a:cubicBezTo>
                  <a:cubicBezTo>
                    <a:pt x="4618" y="191727"/>
                    <a:pt x="17099" y="185235"/>
                    <a:pt x="24986" y="175130"/>
                  </a:cubicBezTo>
                  <a:cubicBezTo>
                    <a:pt x="53241" y="140521"/>
                    <a:pt x="61448" y="93086"/>
                    <a:pt x="54521" y="49721"/>
                  </a:cubicBezTo>
                  <a:cubicBezTo>
                    <a:pt x="54224" y="32187"/>
                    <a:pt x="46680" y="16299"/>
                    <a:pt x="41354" y="0"/>
                  </a:cubicBezTo>
                  <a:close/>
                </a:path>
              </a:pathLst>
            </a:custGeom>
            <a:solidFill>
              <a:srgbClr val="88755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6C614E14-2884-3691-2849-B991BB17AE26}"/>
                </a:ext>
              </a:extLst>
            </p:cNvPr>
            <p:cNvSpPr/>
            <p:nvPr/>
          </p:nvSpPr>
          <p:spPr>
            <a:xfrm>
              <a:off x="9702775" y="2709067"/>
              <a:ext cx="138887" cy="33558"/>
            </a:xfrm>
            <a:custGeom>
              <a:avLst/>
              <a:gdLst>
                <a:gd name="connsiteX0" fmla="*/ 1249001 w 1327776"/>
                <a:gd name="connsiteY0" fmla="*/ 40508 h 320815"/>
                <a:gd name="connsiteX1" fmla="*/ 1327777 w 1327776"/>
                <a:gd name="connsiteY1" fmla="*/ 0 h 320815"/>
                <a:gd name="connsiteX2" fmla="*/ 1282834 w 1327776"/>
                <a:gd name="connsiteY2" fmla="*/ 31615 h 320815"/>
                <a:gd name="connsiteX3" fmla="*/ 1206825 w 1327776"/>
                <a:gd name="connsiteY3" fmla="*/ 75689 h 320815"/>
                <a:gd name="connsiteX4" fmla="*/ 1149355 w 1327776"/>
                <a:gd name="connsiteY4" fmla="*/ 86274 h 320815"/>
                <a:gd name="connsiteX5" fmla="*/ 1101372 w 1327776"/>
                <a:gd name="connsiteY5" fmla="*/ 110139 h 320815"/>
                <a:gd name="connsiteX6" fmla="*/ 1022116 w 1327776"/>
                <a:gd name="connsiteY6" fmla="*/ 187338 h 320815"/>
                <a:gd name="connsiteX7" fmla="*/ 1008720 w 1327776"/>
                <a:gd name="connsiteY7" fmla="*/ 202105 h 320815"/>
                <a:gd name="connsiteX8" fmla="*/ 1006274 w 1327776"/>
                <a:gd name="connsiteY8" fmla="*/ 204620 h 320815"/>
                <a:gd name="connsiteX9" fmla="*/ 1003919 w 1327776"/>
                <a:gd name="connsiteY9" fmla="*/ 207066 h 320815"/>
                <a:gd name="connsiteX10" fmla="*/ 995827 w 1327776"/>
                <a:gd name="connsiteY10" fmla="*/ 216004 h 320815"/>
                <a:gd name="connsiteX11" fmla="*/ 954382 w 1327776"/>
                <a:gd name="connsiteY11" fmla="*/ 251963 h 320815"/>
                <a:gd name="connsiteX12" fmla="*/ 874464 w 1327776"/>
                <a:gd name="connsiteY12" fmla="*/ 306347 h 320815"/>
                <a:gd name="connsiteX13" fmla="*/ 803963 w 1327776"/>
                <a:gd name="connsiteY13" fmla="*/ 320566 h 320815"/>
                <a:gd name="connsiteX14" fmla="*/ 691652 w 1327776"/>
                <a:gd name="connsiteY14" fmla="*/ 316405 h 320815"/>
                <a:gd name="connsiteX15" fmla="*/ 581627 w 1327776"/>
                <a:gd name="connsiteY15" fmla="*/ 274800 h 320815"/>
                <a:gd name="connsiteX16" fmla="*/ 498874 w 1327776"/>
                <a:gd name="connsiteY16" fmla="*/ 204368 h 320815"/>
                <a:gd name="connsiteX17" fmla="*/ 438683 w 1327776"/>
                <a:gd name="connsiteY17" fmla="*/ 170604 h 320815"/>
                <a:gd name="connsiteX18" fmla="*/ 367200 w 1327776"/>
                <a:gd name="connsiteY18" fmla="*/ 141435 h 320815"/>
                <a:gd name="connsiteX19" fmla="*/ 303581 w 1327776"/>
                <a:gd name="connsiteY19" fmla="*/ 121089 h 320815"/>
                <a:gd name="connsiteX20" fmla="*/ 232806 w 1327776"/>
                <a:gd name="connsiteY20" fmla="*/ 118209 h 320815"/>
                <a:gd name="connsiteX21" fmla="*/ 149778 w 1327776"/>
                <a:gd name="connsiteY21" fmla="*/ 150076 h 320815"/>
                <a:gd name="connsiteX22" fmla="*/ 37947 w 1327776"/>
                <a:gd name="connsiteY22" fmla="*/ 232669 h 320815"/>
                <a:gd name="connsiteX23" fmla="*/ 11110 w 1327776"/>
                <a:gd name="connsiteY23" fmla="*/ 260535 h 320815"/>
                <a:gd name="connsiteX24" fmla="*/ 3497 w 1327776"/>
                <a:gd name="connsiteY24" fmla="*/ 263736 h 320815"/>
                <a:gd name="connsiteX25" fmla="*/ 2537 w 1327776"/>
                <a:gd name="connsiteY25" fmla="*/ 248557 h 320815"/>
                <a:gd name="connsiteX26" fmla="*/ 51046 w 1327776"/>
                <a:gd name="connsiteY26" fmla="*/ 200505 h 320815"/>
                <a:gd name="connsiteX27" fmla="*/ 160180 w 1327776"/>
                <a:gd name="connsiteY27" fmla="*/ 126781 h 320815"/>
                <a:gd name="connsiteX28" fmla="*/ 262158 w 1327776"/>
                <a:gd name="connsiteY28" fmla="*/ 97978 h 320815"/>
                <a:gd name="connsiteX29" fmla="*/ 324223 w 1327776"/>
                <a:gd name="connsiteY29" fmla="*/ 111214 h 320815"/>
                <a:gd name="connsiteX30" fmla="*/ 388071 w 1327776"/>
                <a:gd name="connsiteY30" fmla="*/ 131811 h 320815"/>
                <a:gd name="connsiteX31" fmla="*/ 473362 w 1327776"/>
                <a:gd name="connsiteY31" fmla="*/ 170124 h 320815"/>
                <a:gd name="connsiteX32" fmla="*/ 548365 w 1327776"/>
                <a:gd name="connsiteY32" fmla="*/ 225788 h 320815"/>
                <a:gd name="connsiteX33" fmla="*/ 623575 w 1327776"/>
                <a:gd name="connsiteY33" fmla="*/ 280949 h 320815"/>
                <a:gd name="connsiteX34" fmla="*/ 760460 w 1327776"/>
                <a:gd name="connsiteY34" fmla="*/ 307901 h 320815"/>
                <a:gd name="connsiteX35" fmla="*/ 839076 w 1327776"/>
                <a:gd name="connsiteY35" fmla="*/ 306415 h 320815"/>
                <a:gd name="connsiteX36" fmla="*/ 914354 w 1327776"/>
                <a:gd name="connsiteY36" fmla="*/ 265748 h 320815"/>
                <a:gd name="connsiteX37" fmla="*/ 974590 w 1327776"/>
                <a:gd name="connsiteY37" fmla="*/ 221056 h 320815"/>
                <a:gd name="connsiteX38" fmla="*/ 986386 w 1327776"/>
                <a:gd name="connsiteY38" fmla="*/ 209329 h 320815"/>
                <a:gd name="connsiteX39" fmla="*/ 995233 w 1327776"/>
                <a:gd name="connsiteY39" fmla="*/ 199865 h 320815"/>
                <a:gd name="connsiteX40" fmla="*/ 1057412 w 1327776"/>
                <a:gd name="connsiteY40" fmla="*/ 136406 h 320815"/>
                <a:gd name="connsiteX41" fmla="*/ 1100366 w 1327776"/>
                <a:gd name="connsiteY41" fmla="*/ 97521 h 320815"/>
                <a:gd name="connsiteX42" fmla="*/ 1146726 w 1327776"/>
                <a:gd name="connsiteY42" fmla="*/ 75301 h 320815"/>
                <a:gd name="connsiteX43" fmla="*/ 1199304 w 1327776"/>
                <a:gd name="connsiteY43" fmla="*/ 66202 h 320815"/>
                <a:gd name="connsiteX44" fmla="*/ 1249001 w 1327776"/>
                <a:gd name="connsiteY44" fmla="*/ 40508 h 32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27776" h="320815">
                  <a:moveTo>
                    <a:pt x="1249001" y="40508"/>
                  </a:moveTo>
                  <a:cubicBezTo>
                    <a:pt x="1273919" y="24643"/>
                    <a:pt x="1299682" y="9510"/>
                    <a:pt x="1327777" y="0"/>
                  </a:cubicBezTo>
                  <a:cubicBezTo>
                    <a:pt x="1311935" y="9281"/>
                    <a:pt x="1297168" y="20208"/>
                    <a:pt x="1282834" y="31615"/>
                  </a:cubicBezTo>
                  <a:cubicBezTo>
                    <a:pt x="1258420" y="47777"/>
                    <a:pt x="1234211" y="64922"/>
                    <a:pt x="1206825" y="75689"/>
                  </a:cubicBezTo>
                  <a:cubicBezTo>
                    <a:pt x="1188537" y="83005"/>
                    <a:pt x="1168763" y="84582"/>
                    <a:pt x="1149355" y="86274"/>
                  </a:cubicBezTo>
                  <a:cubicBezTo>
                    <a:pt x="1131021" y="88171"/>
                    <a:pt x="1115270" y="98801"/>
                    <a:pt x="1101372" y="110139"/>
                  </a:cubicBezTo>
                  <a:cubicBezTo>
                    <a:pt x="1072728" y="133457"/>
                    <a:pt x="1046896" y="159997"/>
                    <a:pt x="1022116" y="187338"/>
                  </a:cubicBezTo>
                  <a:cubicBezTo>
                    <a:pt x="1017658" y="192275"/>
                    <a:pt x="1013224" y="197213"/>
                    <a:pt x="1008720" y="202105"/>
                  </a:cubicBezTo>
                  <a:cubicBezTo>
                    <a:pt x="1008126" y="202722"/>
                    <a:pt x="1006891" y="204003"/>
                    <a:pt x="1006274" y="204620"/>
                  </a:cubicBezTo>
                  <a:cubicBezTo>
                    <a:pt x="1005680" y="205237"/>
                    <a:pt x="1004514" y="206449"/>
                    <a:pt x="1003919" y="207066"/>
                  </a:cubicBezTo>
                  <a:cubicBezTo>
                    <a:pt x="1001154" y="209992"/>
                    <a:pt x="998479" y="213009"/>
                    <a:pt x="995827" y="216004"/>
                  </a:cubicBezTo>
                  <a:cubicBezTo>
                    <a:pt x="983620" y="229720"/>
                    <a:pt x="969492" y="241584"/>
                    <a:pt x="954382" y="251963"/>
                  </a:cubicBezTo>
                  <a:cubicBezTo>
                    <a:pt x="927407" y="269611"/>
                    <a:pt x="902627" y="290596"/>
                    <a:pt x="874464" y="306347"/>
                  </a:cubicBezTo>
                  <a:cubicBezTo>
                    <a:pt x="853112" y="318600"/>
                    <a:pt x="827943" y="319766"/>
                    <a:pt x="803963" y="320566"/>
                  </a:cubicBezTo>
                  <a:cubicBezTo>
                    <a:pt x="766495" y="321137"/>
                    <a:pt x="728868" y="321091"/>
                    <a:pt x="691652" y="316405"/>
                  </a:cubicBezTo>
                  <a:cubicBezTo>
                    <a:pt x="652699" y="310302"/>
                    <a:pt x="613836" y="298140"/>
                    <a:pt x="581627" y="274800"/>
                  </a:cubicBezTo>
                  <a:cubicBezTo>
                    <a:pt x="551863" y="253929"/>
                    <a:pt x="528272" y="225697"/>
                    <a:pt x="498874" y="204368"/>
                  </a:cubicBezTo>
                  <a:cubicBezTo>
                    <a:pt x="480288" y="190607"/>
                    <a:pt x="459349" y="180685"/>
                    <a:pt x="438683" y="170604"/>
                  </a:cubicBezTo>
                  <a:cubicBezTo>
                    <a:pt x="415457" y="159449"/>
                    <a:pt x="391820" y="149024"/>
                    <a:pt x="367200" y="141435"/>
                  </a:cubicBezTo>
                  <a:cubicBezTo>
                    <a:pt x="345780" y="135308"/>
                    <a:pt x="324589" y="128496"/>
                    <a:pt x="303581" y="121089"/>
                  </a:cubicBezTo>
                  <a:cubicBezTo>
                    <a:pt x="280880" y="113111"/>
                    <a:pt x="256100" y="112791"/>
                    <a:pt x="232806" y="118209"/>
                  </a:cubicBezTo>
                  <a:cubicBezTo>
                    <a:pt x="203842" y="124907"/>
                    <a:pt x="175930" y="135994"/>
                    <a:pt x="149778" y="150076"/>
                  </a:cubicBezTo>
                  <a:cubicBezTo>
                    <a:pt x="108973" y="172456"/>
                    <a:pt x="72603" y="201854"/>
                    <a:pt x="37947" y="232669"/>
                  </a:cubicBezTo>
                  <a:cubicBezTo>
                    <a:pt x="27980" y="240944"/>
                    <a:pt x="19888" y="251094"/>
                    <a:pt x="11110" y="260535"/>
                  </a:cubicBezTo>
                  <a:cubicBezTo>
                    <a:pt x="8755" y="261953"/>
                    <a:pt x="6423" y="264216"/>
                    <a:pt x="3497" y="263736"/>
                  </a:cubicBezTo>
                  <a:cubicBezTo>
                    <a:pt x="-2401" y="260581"/>
                    <a:pt x="503" y="253243"/>
                    <a:pt x="2537" y="248557"/>
                  </a:cubicBezTo>
                  <a:cubicBezTo>
                    <a:pt x="15613" y="229651"/>
                    <a:pt x="34038" y="215593"/>
                    <a:pt x="51046" y="200505"/>
                  </a:cubicBezTo>
                  <a:cubicBezTo>
                    <a:pt x="84650" y="172159"/>
                    <a:pt x="120380" y="145755"/>
                    <a:pt x="160180" y="126781"/>
                  </a:cubicBezTo>
                  <a:cubicBezTo>
                    <a:pt x="192344" y="112037"/>
                    <a:pt x="226474" y="99624"/>
                    <a:pt x="262158" y="97978"/>
                  </a:cubicBezTo>
                  <a:cubicBezTo>
                    <a:pt x="283578" y="97544"/>
                    <a:pt x="304358" y="103761"/>
                    <a:pt x="324223" y="111214"/>
                  </a:cubicBezTo>
                  <a:cubicBezTo>
                    <a:pt x="345163" y="119101"/>
                    <a:pt x="367017" y="124175"/>
                    <a:pt x="388071" y="131811"/>
                  </a:cubicBezTo>
                  <a:cubicBezTo>
                    <a:pt x="417423" y="142372"/>
                    <a:pt x="445518" y="156088"/>
                    <a:pt x="473362" y="170124"/>
                  </a:cubicBezTo>
                  <a:cubicBezTo>
                    <a:pt x="501434" y="184114"/>
                    <a:pt x="525803" y="204231"/>
                    <a:pt x="548365" y="225788"/>
                  </a:cubicBezTo>
                  <a:cubicBezTo>
                    <a:pt x="570928" y="247254"/>
                    <a:pt x="594817" y="268193"/>
                    <a:pt x="623575" y="280949"/>
                  </a:cubicBezTo>
                  <a:cubicBezTo>
                    <a:pt x="666597" y="299855"/>
                    <a:pt x="713872" y="306095"/>
                    <a:pt x="760460" y="307901"/>
                  </a:cubicBezTo>
                  <a:cubicBezTo>
                    <a:pt x="786635" y="309639"/>
                    <a:pt x="813016" y="309844"/>
                    <a:pt x="839076" y="306415"/>
                  </a:cubicBezTo>
                  <a:cubicBezTo>
                    <a:pt x="868108" y="301958"/>
                    <a:pt x="891082" y="282115"/>
                    <a:pt x="914354" y="265748"/>
                  </a:cubicBezTo>
                  <a:cubicBezTo>
                    <a:pt x="934448" y="250889"/>
                    <a:pt x="956393" y="238384"/>
                    <a:pt x="974590" y="221056"/>
                  </a:cubicBezTo>
                  <a:cubicBezTo>
                    <a:pt x="978682" y="217330"/>
                    <a:pt x="982568" y="213352"/>
                    <a:pt x="986386" y="209329"/>
                  </a:cubicBezTo>
                  <a:cubicBezTo>
                    <a:pt x="989335" y="206174"/>
                    <a:pt x="992261" y="203020"/>
                    <a:pt x="995233" y="199865"/>
                  </a:cubicBezTo>
                  <a:cubicBezTo>
                    <a:pt x="1015510" y="178285"/>
                    <a:pt x="1035535" y="156431"/>
                    <a:pt x="1057412" y="136406"/>
                  </a:cubicBezTo>
                  <a:cubicBezTo>
                    <a:pt x="1071494" y="123192"/>
                    <a:pt x="1085370" y="109728"/>
                    <a:pt x="1100366" y="97521"/>
                  </a:cubicBezTo>
                  <a:cubicBezTo>
                    <a:pt x="1113785" y="86662"/>
                    <a:pt x="1129238" y="77335"/>
                    <a:pt x="1146726" y="75301"/>
                  </a:cubicBezTo>
                  <a:cubicBezTo>
                    <a:pt x="1164374" y="73335"/>
                    <a:pt x="1182479" y="72581"/>
                    <a:pt x="1199304" y="66202"/>
                  </a:cubicBezTo>
                  <a:cubicBezTo>
                    <a:pt x="1217066" y="60213"/>
                    <a:pt x="1233137" y="50338"/>
                    <a:pt x="1249001" y="40508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37055D4D-8A26-B93A-632C-85E64F5E72AF}"/>
                </a:ext>
              </a:extLst>
            </p:cNvPr>
            <p:cNvSpPr/>
            <p:nvPr/>
          </p:nvSpPr>
          <p:spPr>
            <a:xfrm>
              <a:off x="9392922" y="2715552"/>
              <a:ext cx="75019" cy="99852"/>
            </a:xfrm>
            <a:custGeom>
              <a:avLst/>
              <a:gdLst>
                <a:gd name="connsiteX0" fmla="*/ 702655 w 717194"/>
                <a:gd name="connsiteY0" fmla="*/ 1029 h 954595"/>
                <a:gd name="connsiteX1" fmla="*/ 717194 w 717194"/>
                <a:gd name="connsiteY1" fmla="*/ 5922 h 954595"/>
                <a:gd name="connsiteX2" fmla="*/ 695294 w 717194"/>
                <a:gd name="connsiteY2" fmla="*/ 135561 h 954595"/>
                <a:gd name="connsiteX3" fmla="*/ 598642 w 717194"/>
                <a:gd name="connsiteY3" fmla="*/ 327699 h 954595"/>
                <a:gd name="connsiteX4" fmla="*/ 493921 w 717194"/>
                <a:gd name="connsiteY4" fmla="*/ 412601 h 954595"/>
                <a:gd name="connsiteX5" fmla="*/ 412722 w 717194"/>
                <a:gd name="connsiteY5" fmla="*/ 464059 h 954595"/>
                <a:gd name="connsiteX6" fmla="*/ 397063 w 717194"/>
                <a:gd name="connsiteY6" fmla="*/ 483901 h 954595"/>
                <a:gd name="connsiteX7" fmla="*/ 347068 w 717194"/>
                <a:gd name="connsiteY7" fmla="*/ 746083 h 954595"/>
                <a:gd name="connsiteX8" fmla="*/ 223258 w 717194"/>
                <a:gd name="connsiteY8" fmla="*/ 914812 h 954595"/>
                <a:gd name="connsiteX9" fmla="*/ 154998 w 717194"/>
                <a:gd name="connsiteY9" fmla="*/ 945445 h 954595"/>
                <a:gd name="connsiteX10" fmla="*/ 87013 w 717194"/>
                <a:gd name="connsiteY10" fmla="*/ 954497 h 954595"/>
                <a:gd name="connsiteX11" fmla="*/ 8077 w 717194"/>
                <a:gd name="connsiteY11" fmla="*/ 949125 h 954595"/>
                <a:gd name="connsiteX12" fmla="*/ 945 w 717194"/>
                <a:gd name="connsiteY12" fmla="*/ 935066 h 954595"/>
                <a:gd name="connsiteX13" fmla="*/ 12375 w 717194"/>
                <a:gd name="connsiteY13" fmla="*/ 932140 h 954595"/>
                <a:gd name="connsiteX14" fmla="*/ 118559 w 717194"/>
                <a:gd name="connsiteY14" fmla="*/ 934243 h 954595"/>
                <a:gd name="connsiteX15" fmla="*/ 182613 w 717194"/>
                <a:gd name="connsiteY15" fmla="*/ 917373 h 954595"/>
                <a:gd name="connsiteX16" fmla="*/ 262783 w 717194"/>
                <a:gd name="connsiteY16" fmla="*/ 855673 h 954595"/>
                <a:gd name="connsiteX17" fmla="*/ 325145 w 717194"/>
                <a:gd name="connsiteY17" fmla="*/ 753329 h 954595"/>
                <a:gd name="connsiteX18" fmla="*/ 379621 w 717194"/>
                <a:gd name="connsiteY18" fmla="*/ 481912 h 954595"/>
                <a:gd name="connsiteX19" fmla="*/ 400286 w 717194"/>
                <a:gd name="connsiteY19" fmla="*/ 451463 h 954595"/>
                <a:gd name="connsiteX20" fmla="*/ 464454 w 717194"/>
                <a:gd name="connsiteY20" fmla="*/ 410475 h 954595"/>
                <a:gd name="connsiteX21" fmla="*/ 607741 w 717194"/>
                <a:gd name="connsiteY21" fmla="*/ 288746 h 954595"/>
                <a:gd name="connsiteX22" fmla="*/ 671794 w 717194"/>
                <a:gd name="connsiteY22" fmla="*/ 154100 h 954595"/>
                <a:gd name="connsiteX23" fmla="*/ 698449 w 717194"/>
                <a:gd name="connsiteY23" fmla="*/ 16140 h 954595"/>
                <a:gd name="connsiteX24" fmla="*/ 702655 w 717194"/>
                <a:gd name="connsiteY24" fmla="*/ 1029 h 95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7194" h="954595">
                  <a:moveTo>
                    <a:pt x="702655" y="1029"/>
                  </a:moveTo>
                  <a:cubicBezTo>
                    <a:pt x="708485" y="-1874"/>
                    <a:pt x="713308" y="1875"/>
                    <a:pt x="717194" y="5922"/>
                  </a:cubicBezTo>
                  <a:cubicBezTo>
                    <a:pt x="713605" y="49653"/>
                    <a:pt x="706519" y="93110"/>
                    <a:pt x="695294" y="135561"/>
                  </a:cubicBezTo>
                  <a:cubicBezTo>
                    <a:pt x="676755" y="205147"/>
                    <a:pt x="647563" y="273841"/>
                    <a:pt x="598642" y="327699"/>
                  </a:cubicBezTo>
                  <a:cubicBezTo>
                    <a:pt x="568170" y="361006"/>
                    <a:pt x="531685" y="388141"/>
                    <a:pt x="493921" y="412601"/>
                  </a:cubicBezTo>
                  <a:cubicBezTo>
                    <a:pt x="467151" y="430226"/>
                    <a:pt x="438919" y="445565"/>
                    <a:pt x="412722" y="464059"/>
                  </a:cubicBezTo>
                  <a:cubicBezTo>
                    <a:pt x="406275" y="469317"/>
                    <a:pt x="397291" y="474552"/>
                    <a:pt x="397063" y="483901"/>
                  </a:cubicBezTo>
                  <a:cubicBezTo>
                    <a:pt x="391965" y="572872"/>
                    <a:pt x="379278" y="662529"/>
                    <a:pt x="347068" y="746083"/>
                  </a:cubicBezTo>
                  <a:cubicBezTo>
                    <a:pt x="321305" y="811462"/>
                    <a:pt x="281894" y="874259"/>
                    <a:pt x="223258" y="914812"/>
                  </a:cubicBezTo>
                  <a:cubicBezTo>
                    <a:pt x="202478" y="928894"/>
                    <a:pt x="179298" y="939250"/>
                    <a:pt x="154998" y="945445"/>
                  </a:cubicBezTo>
                  <a:cubicBezTo>
                    <a:pt x="132710" y="950840"/>
                    <a:pt x="109895" y="953560"/>
                    <a:pt x="87013" y="954497"/>
                  </a:cubicBezTo>
                  <a:cubicBezTo>
                    <a:pt x="60632" y="955000"/>
                    <a:pt x="34092" y="953629"/>
                    <a:pt x="8077" y="949125"/>
                  </a:cubicBezTo>
                  <a:cubicBezTo>
                    <a:pt x="1470" y="948165"/>
                    <a:pt x="-1730" y="940873"/>
                    <a:pt x="945" y="935066"/>
                  </a:cubicBezTo>
                  <a:cubicBezTo>
                    <a:pt x="4442" y="933077"/>
                    <a:pt x="8168" y="930860"/>
                    <a:pt x="12375" y="932140"/>
                  </a:cubicBezTo>
                  <a:cubicBezTo>
                    <a:pt x="47465" y="937489"/>
                    <a:pt x="83309" y="938953"/>
                    <a:pt x="118559" y="934243"/>
                  </a:cubicBezTo>
                  <a:cubicBezTo>
                    <a:pt x="140505" y="931477"/>
                    <a:pt x="162359" y="926402"/>
                    <a:pt x="182613" y="917373"/>
                  </a:cubicBezTo>
                  <a:cubicBezTo>
                    <a:pt x="213863" y="903679"/>
                    <a:pt x="240540" y="881277"/>
                    <a:pt x="262783" y="855673"/>
                  </a:cubicBezTo>
                  <a:cubicBezTo>
                    <a:pt x="288981" y="825270"/>
                    <a:pt x="309440" y="790180"/>
                    <a:pt x="325145" y="753329"/>
                  </a:cubicBezTo>
                  <a:cubicBezTo>
                    <a:pt x="361104" y="667536"/>
                    <a:pt x="374203" y="574175"/>
                    <a:pt x="379621" y="481912"/>
                  </a:cubicBezTo>
                  <a:cubicBezTo>
                    <a:pt x="379849" y="468516"/>
                    <a:pt x="390342" y="458870"/>
                    <a:pt x="400286" y="451463"/>
                  </a:cubicBezTo>
                  <a:cubicBezTo>
                    <a:pt x="420723" y="436375"/>
                    <a:pt x="442988" y="424008"/>
                    <a:pt x="464454" y="410475"/>
                  </a:cubicBezTo>
                  <a:cubicBezTo>
                    <a:pt x="517764" y="377374"/>
                    <a:pt x="570570" y="340226"/>
                    <a:pt x="607741" y="288746"/>
                  </a:cubicBezTo>
                  <a:cubicBezTo>
                    <a:pt x="637047" y="248192"/>
                    <a:pt x="657210" y="201740"/>
                    <a:pt x="671794" y="154100"/>
                  </a:cubicBezTo>
                  <a:cubicBezTo>
                    <a:pt x="685304" y="109180"/>
                    <a:pt x="694403" y="62866"/>
                    <a:pt x="698449" y="16140"/>
                  </a:cubicBezTo>
                  <a:cubicBezTo>
                    <a:pt x="699341" y="10974"/>
                    <a:pt x="700255" y="5716"/>
                    <a:pt x="702655" y="1029"/>
                  </a:cubicBezTo>
                  <a:close/>
                </a:path>
              </a:pathLst>
            </a:custGeom>
            <a:solidFill>
              <a:srgbClr val="010101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EC73A953-ACDE-02D1-EAF6-BCBBBFD7A913}"/>
                </a:ext>
              </a:extLst>
            </p:cNvPr>
            <p:cNvSpPr/>
            <p:nvPr/>
          </p:nvSpPr>
          <p:spPr>
            <a:xfrm>
              <a:off x="9718963" y="2780860"/>
              <a:ext cx="57183" cy="22698"/>
            </a:xfrm>
            <a:custGeom>
              <a:avLst/>
              <a:gdLst>
                <a:gd name="connsiteX0" fmla="*/ 493799 w 546673"/>
                <a:gd name="connsiteY0" fmla="*/ 16345 h 216995"/>
                <a:gd name="connsiteX1" fmla="*/ 546674 w 546673"/>
                <a:gd name="connsiteY1" fmla="*/ 0 h 216995"/>
                <a:gd name="connsiteX2" fmla="*/ 500611 w 546673"/>
                <a:gd name="connsiteY2" fmla="*/ 27158 h 216995"/>
                <a:gd name="connsiteX3" fmla="*/ 455165 w 546673"/>
                <a:gd name="connsiteY3" fmla="*/ 49926 h 216995"/>
                <a:gd name="connsiteX4" fmla="*/ 403159 w 546673"/>
                <a:gd name="connsiteY4" fmla="*/ 71483 h 216995"/>
                <a:gd name="connsiteX5" fmla="*/ 328910 w 546673"/>
                <a:gd name="connsiteY5" fmla="*/ 127261 h 216995"/>
                <a:gd name="connsiteX6" fmla="*/ 254272 w 546673"/>
                <a:gd name="connsiteY6" fmla="*/ 191955 h 216995"/>
                <a:gd name="connsiteX7" fmla="*/ 205809 w 546673"/>
                <a:gd name="connsiteY7" fmla="*/ 216278 h 216995"/>
                <a:gd name="connsiteX8" fmla="*/ 159380 w 546673"/>
                <a:gd name="connsiteY8" fmla="*/ 209626 h 216995"/>
                <a:gd name="connsiteX9" fmla="*/ 75369 w 546673"/>
                <a:gd name="connsiteY9" fmla="*/ 189052 h 216995"/>
                <a:gd name="connsiteX10" fmla="*/ 0 w 546673"/>
                <a:gd name="connsiteY10" fmla="*/ 175656 h 216995"/>
                <a:gd name="connsiteX11" fmla="*/ 6652 w 546673"/>
                <a:gd name="connsiteY11" fmla="*/ 173759 h 216995"/>
                <a:gd name="connsiteX12" fmla="*/ 68603 w 546673"/>
                <a:gd name="connsiteY12" fmla="*/ 177714 h 216995"/>
                <a:gd name="connsiteX13" fmla="*/ 146533 w 546673"/>
                <a:gd name="connsiteY13" fmla="*/ 193167 h 216995"/>
                <a:gd name="connsiteX14" fmla="*/ 203317 w 546673"/>
                <a:gd name="connsiteY14" fmla="*/ 204003 h 216995"/>
                <a:gd name="connsiteX15" fmla="*/ 246339 w 546673"/>
                <a:gd name="connsiteY15" fmla="*/ 181668 h 216995"/>
                <a:gd name="connsiteX16" fmla="*/ 326829 w 546673"/>
                <a:gd name="connsiteY16" fmla="*/ 111305 h 216995"/>
                <a:gd name="connsiteX17" fmla="*/ 404348 w 546673"/>
                <a:gd name="connsiteY17" fmla="*/ 56076 h 216995"/>
                <a:gd name="connsiteX18" fmla="*/ 451119 w 546673"/>
                <a:gd name="connsiteY18" fmla="*/ 37490 h 216995"/>
                <a:gd name="connsiteX19" fmla="*/ 493799 w 546673"/>
                <a:gd name="connsiteY19" fmla="*/ 16345 h 2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6673" h="216995">
                  <a:moveTo>
                    <a:pt x="493799" y="16345"/>
                  </a:moveTo>
                  <a:cubicBezTo>
                    <a:pt x="510166" y="7384"/>
                    <a:pt x="528775" y="4366"/>
                    <a:pt x="546674" y="0"/>
                  </a:cubicBezTo>
                  <a:cubicBezTo>
                    <a:pt x="530489" y="7635"/>
                    <a:pt x="516773" y="19477"/>
                    <a:pt x="500611" y="27158"/>
                  </a:cubicBezTo>
                  <a:cubicBezTo>
                    <a:pt x="485432" y="34678"/>
                    <a:pt x="471304" y="44440"/>
                    <a:pt x="455165" y="49926"/>
                  </a:cubicBezTo>
                  <a:cubicBezTo>
                    <a:pt x="437449" y="56144"/>
                    <a:pt x="419641" y="62385"/>
                    <a:pt x="403159" y="71483"/>
                  </a:cubicBezTo>
                  <a:cubicBezTo>
                    <a:pt x="375773" y="86251"/>
                    <a:pt x="351815" y="106391"/>
                    <a:pt x="328910" y="127261"/>
                  </a:cubicBezTo>
                  <a:cubicBezTo>
                    <a:pt x="304289" y="149116"/>
                    <a:pt x="279875" y="171244"/>
                    <a:pt x="254272" y="191955"/>
                  </a:cubicBezTo>
                  <a:cubicBezTo>
                    <a:pt x="239984" y="203111"/>
                    <a:pt x="224142" y="213810"/>
                    <a:pt x="205809" y="216278"/>
                  </a:cubicBezTo>
                  <a:cubicBezTo>
                    <a:pt x="190035" y="218816"/>
                    <a:pt x="174308" y="214152"/>
                    <a:pt x="159380" y="209626"/>
                  </a:cubicBezTo>
                  <a:cubicBezTo>
                    <a:pt x="131856" y="200939"/>
                    <a:pt x="104104" y="192527"/>
                    <a:pt x="75369" y="189052"/>
                  </a:cubicBezTo>
                  <a:cubicBezTo>
                    <a:pt x="50246" y="185006"/>
                    <a:pt x="23614" y="186286"/>
                    <a:pt x="0" y="175656"/>
                  </a:cubicBezTo>
                  <a:cubicBezTo>
                    <a:pt x="2149" y="174833"/>
                    <a:pt x="4046" y="173370"/>
                    <a:pt x="6652" y="173759"/>
                  </a:cubicBezTo>
                  <a:cubicBezTo>
                    <a:pt x="27363" y="173370"/>
                    <a:pt x="47960" y="176205"/>
                    <a:pt x="68603" y="177714"/>
                  </a:cubicBezTo>
                  <a:cubicBezTo>
                    <a:pt x="95052" y="179954"/>
                    <a:pt x="121135" y="185463"/>
                    <a:pt x="146533" y="193167"/>
                  </a:cubicBezTo>
                  <a:cubicBezTo>
                    <a:pt x="165072" y="198219"/>
                    <a:pt x="183680" y="206334"/>
                    <a:pt x="203317" y="204003"/>
                  </a:cubicBezTo>
                  <a:cubicBezTo>
                    <a:pt x="219776" y="201808"/>
                    <a:pt x="233606" y="191635"/>
                    <a:pt x="246339" y="181668"/>
                  </a:cubicBezTo>
                  <a:cubicBezTo>
                    <a:pt x="273840" y="158991"/>
                    <a:pt x="300220" y="135011"/>
                    <a:pt x="326829" y="111305"/>
                  </a:cubicBezTo>
                  <a:cubicBezTo>
                    <a:pt x="350444" y="90068"/>
                    <a:pt x="375704" y="70157"/>
                    <a:pt x="404348" y="56076"/>
                  </a:cubicBezTo>
                  <a:cubicBezTo>
                    <a:pt x="419367" y="48532"/>
                    <a:pt x="435300" y="43114"/>
                    <a:pt x="451119" y="37490"/>
                  </a:cubicBezTo>
                  <a:cubicBezTo>
                    <a:pt x="466252" y="32392"/>
                    <a:pt x="479305" y="22929"/>
                    <a:pt x="493799" y="16345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5278D4C-83E4-A696-E2EE-A3107DBDC20D}"/>
                </a:ext>
              </a:extLst>
            </p:cNvPr>
            <p:cNvSpPr/>
            <p:nvPr/>
          </p:nvSpPr>
          <p:spPr>
            <a:xfrm>
              <a:off x="9474364" y="2796642"/>
              <a:ext cx="34125" cy="76291"/>
            </a:xfrm>
            <a:custGeom>
              <a:avLst/>
              <a:gdLst>
                <a:gd name="connsiteX0" fmla="*/ 0 w 326235"/>
                <a:gd name="connsiteY0" fmla="*/ 0 h 729348"/>
                <a:gd name="connsiteX1" fmla="*/ 28095 w 326235"/>
                <a:gd name="connsiteY1" fmla="*/ 28118 h 729348"/>
                <a:gd name="connsiteX2" fmla="*/ 103899 w 326235"/>
                <a:gd name="connsiteY2" fmla="*/ 205328 h 729348"/>
                <a:gd name="connsiteX3" fmla="*/ 162489 w 326235"/>
                <a:gd name="connsiteY3" fmla="*/ 345895 h 729348"/>
                <a:gd name="connsiteX4" fmla="*/ 180251 w 326235"/>
                <a:gd name="connsiteY4" fmla="*/ 387088 h 729348"/>
                <a:gd name="connsiteX5" fmla="*/ 216964 w 326235"/>
                <a:gd name="connsiteY5" fmla="*/ 472059 h 729348"/>
                <a:gd name="connsiteX6" fmla="*/ 241813 w 326235"/>
                <a:gd name="connsiteY6" fmla="*/ 531381 h 729348"/>
                <a:gd name="connsiteX7" fmla="*/ 248991 w 326235"/>
                <a:gd name="connsiteY7" fmla="*/ 549280 h 729348"/>
                <a:gd name="connsiteX8" fmla="*/ 255438 w 326235"/>
                <a:gd name="connsiteY8" fmla="*/ 565442 h 729348"/>
                <a:gd name="connsiteX9" fmla="*/ 261541 w 326235"/>
                <a:gd name="connsiteY9" fmla="*/ 580736 h 729348"/>
                <a:gd name="connsiteX10" fmla="*/ 267165 w 326235"/>
                <a:gd name="connsiteY10" fmla="*/ 594909 h 729348"/>
                <a:gd name="connsiteX11" fmla="*/ 280972 w 326235"/>
                <a:gd name="connsiteY11" fmla="*/ 629359 h 729348"/>
                <a:gd name="connsiteX12" fmla="*/ 307718 w 326235"/>
                <a:gd name="connsiteY12" fmla="*/ 696933 h 729348"/>
                <a:gd name="connsiteX13" fmla="*/ 326235 w 326235"/>
                <a:gd name="connsiteY13" fmla="*/ 729348 h 729348"/>
                <a:gd name="connsiteX14" fmla="*/ 291785 w 326235"/>
                <a:gd name="connsiteY14" fmla="*/ 681091 h 729348"/>
                <a:gd name="connsiteX15" fmla="*/ 268605 w 326235"/>
                <a:gd name="connsiteY15" fmla="*/ 632330 h 729348"/>
                <a:gd name="connsiteX16" fmla="*/ 258341 w 326235"/>
                <a:gd name="connsiteY16" fmla="*/ 607847 h 729348"/>
                <a:gd name="connsiteX17" fmla="*/ 251689 w 326235"/>
                <a:gd name="connsiteY17" fmla="*/ 592143 h 729348"/>
                <a:gd name="connsiteX18" fmla="*/ 246659 w 326235"/>
                <a:gd name="connsiteY18" fmla="*/ 580461 h 729348"/>
                <a:gd name="connsiteX19" fmla="*/ 235138 w 326235"/>
                <a:gd name="connsiteY19" fmla="*/ 553600 h 729348"/>
                <a:gd name="connsiteX20" fmla="*/ 230383 w 326235"/>
                <a:gd name="connsiteY20" fmla="*/ 543062 h 729348"/>
                <a:gd name="connsiteX21" fmla="*/ 214655 w 326235"/>
                <a:gd name="connsiteY21" fmla="*/ 507538 h 729348"/>
                <a:gd name="connsiteX22" fmla="*/ 165369 w 326235"/>
                <a:gd name="connsiteY22" fmla="*/ 400530 h 729348"/>
                <a:gd name="connsiteX23" fmla="*/ 71209 w 326235"/>
                <a:gd name="connsiteY23" fmla="*/ 185554 h 729348"/>
                <a:gd name="connsiteX24" fmla="*/ 22289 w 326235"/>
                <a:gd name="connsiteY24" fmla="*/ 59367 h 729348"/>
                <a:gd name="connsiteX25" fmla="*/ 0 w 326235"/>
                <a:gd name="connsiteY25" fmla="*/ 0 h 72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235" h="729348">
                  <a:moveTo>
                    <a:pt x="0" y="0"/>
                  </a:moveTo>
                  <a:cubicBezTo>
                    <a:pt x="13830" y="2949"/>
                    <a:pt x="20757" y="17328"/>
                    <a:pt x="28095" y="28118"/>
                  </a:cubicBezTo>
                  <a:cubicBezTo>
                    <a:pt x="58385" y="84902"/>
                    <a:pt x="79233" y="146030"/>
                    <a:pt x="103899" y="205328"/>
                  </a:cubicBezTo>
                  <a:cubicBezTo>
                    <a:pt x="123033" y="252352"/>
                    <a:pt x="142349" y="299306"/>
                    <a:pt x="162489" y="345895"/>
                  </a:cubicBezTo>
                  <a:cubicBezTo>
                    <a:pt x="168295" y="359679"/>
                    <a:pt x="174376" y="373327"/>
                    <a:pt x="180251" y="387088"/>
                  </a:cubicBezTo>
                  <a:cubicBezTo>
                    <a:pt x="192435" y="415435"/>
                    <a:pt x="204757" y="443713"/>
                    <a:pt x="216964" y="472059"/>
                  </a:cubicBezTo>
                  <a:cubicBezTo>
                    <a:pt x="225148" y="491878"/>
                    <a:pt x="233606" y="511584"/>
                    <a:pt x="241813" y="531381"/>
                  </a:cubicBezTo>
                  <a:cubicBezTo>
                    <a:pt x="244168" y="537347"/>
                    <a:pt x="246545" y="543291"/>
                    <a:pt x="248991" y="549280"/>
                  </a:cubicBezTo>
                  <a:cubicBezTo>
                    <a:pt x="251140" y="554629"/>
                    <a:pt x="253289" y="560024"/>
                    <a:pt x="255438" y="565442"/>
                  </a:cubicBezTo>
                  <a:cubicBezTo>
                    <a:pt x="257449" y="570517"/>
                    <a:pt x="259484" y="575615"/>
                    <a:pt x="261541" y="580736"/>
                  </a:cubicBezTo>
                  <a:cubicBezTo>
                    <a:pt x="263393" y="585445"/>
                    <a:pt x="265268" y="590154"/>
                    <a:pt x="267165" y="594909"/>
                  </a:cubicBezTo>
                  <a:cubicBezTo>
                    <a:pt x="271714" y="606407"/>
                    <a:pt x="276263" y="617906"/>
                    <a:pt x="280972" y="629359"/>
                  </a:cubicBezTo>
                  <a:cubicBezTo>
                    <a:pt x="290276" y="651716"/>
                    <a:pt x="298712" y="674439"/>
                    <a:pt x="307718" y="696933"/>
                  </a:cubicBezTo>
                  <a:cubicBezTo>
                    <a:pt x="312290" y="708569"/>
                    <a:pt x="318348" y="719587"/>
                    <a:pt x="326235" y="729348"/>
                  </a:cubicBezTo>
                  <a:cubicBezTo>
                    <a:pt x="310462" y="716775"/>
                    <a:pt x="301432" y="698304"/>
                    <a:pt x="291785" y="681091"/>
                  </a:cubicBezTo>
                  <a:cubicBezTo>
                    <a:pt x="282915" y="665386"/>
                    <a:pt x="275440" y="648973"/>
                    <a:pt x="268605" y="632330"/>
                  </a:cubicBezTo>
                  <a:cubicBezTo>
                    <a:pt x="265199" y="624124"/>
                    <a:pt x="261770" y="615986"/>
                    <a:pt x="258341" y="607847"/>
                  </a:cubicBezTo>
                  <a:cubicBezTo>
                    <a:pt x="256124" y="602590"/>
                    <a:pt x="253929" y="597355"/>
                    <a:pt x="251689" y="592143"/>
                  </a:cubicBezTo>
                  <a:cubicBezTo>
                    <a:pt x="249997" y="588211"/>
                    <a:pt x="248328" y="584324"/>
                    <a:pt x="246659" y="580461"/>
                  </a:cubicBezTo>
                  <a:cubicBezTo>
                    <a:pt x="242819" y="571500"/>
                    <a:pt x="239093" y="562493"/>
                    <a:pt x="235138" y="553600"/>
                  </a:cubicBezTo>
                  <a:cubicBezTo>
                    <a:pt x="233515" y="550012"/>
                    <a:pt x="231983" y="546560"/>
                    <a:pt x="230383" y="543062"/>
                  </a:cubicBezTo>
                  <a:cubicBezTo>
                    <a:pt x="225194" y="531198"/>
                    <a:pt x="220073" y="519288"/>
                    <a:pt x="214655" y="507538"/>
                  </a:cubicBezTo>
                  <a:cubicBezTo>
                    <a:pt x="198425" y="471762"/>
                    <a:pt x="182126" y="436055"/>
                    <a:pt x="165369" y="400530"/>
                  </a:cubicBezTo>
                  <a:cubicBezTo>
                    <a:pt x="132908" y="329367"/>
                    <a:pt x="99830" y="258410"/>
                    <a:pt x="71209" y="185554"/>
                  </a:cubicBezTo>
                  <a:cubicBezTo>
                    <a:pt x="54887" y="143492"/>
                    <a:pt x="39136" y="101224"/>
                    <a:pt x="22289" y="59367"/>
                  </a:cubicBezTo>
                  <a:cubicBezTo>
                    <a:pt x="14859" y="39593"/>
                    <a:pt x="5349" y="2046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3EE8EE0B-3381-B786-BA5E-CBD4679463FA}"/>
                </a:ext>
              </a:extLst>
            </p:cNvPr>
            <p:cNvSpPr/>
            <p:nvPr/>
          </p:nvSpPr>
          <p:spPr>
            <a:xfrm>
              <a:off x="9407150" y="2709672"/>
              <a:ext cx="15164" cy="18783"/>
            </a:xfrm>
            <a:custGeom>
              <a:avLst/>
              <a:gdLst>
                <a:gd name="connsiteX0" fmla="*/ 142646 w 144968"/>
                <a:gd name="connsiteY0" fmla="*/ 0 h 179565"/>
                <a:gd name="connsiteX1" fmla="*/ 113111 w 144968"/>
                <a:gd name="connsiteY1" fmla="*/ 125410 h 179565"/>
                <a:gd name="connsiteX2" fmla="*/ 88125 w 144968"/>
                <a:gd name="connsiteY2" fmla="*/ 154511 h 179565"/>
                <a:gd name="connsiteX3" fmla="*/ 48669 w 144968"/>
                <a:gd name="connsiteY3" fmla="*/ 171976 h 179565"/>
                <a:gd name="connsiteX4" fmla="*/ 3863 w 144968"/>
                <a:gd name="connsiteY4" fmla="*/ 179565 h 179565"/>
                <a:gd name="connsiteX5" fmla="*/ 0 w 144968"/>
                <a:gd name="connsiteY5" fmla="*/ 178559 h 179565"/>
                <a:gd name="connsiteX6" fmla="*/ 8275 w 144968"/>
                <a:gd name="connsiteY6" fmla="*/ 176502 h 179565"/>
                <a:gd name="connsiteX7" fmla="*/ 6881 w 144968"/>
                <a:gd name="connsiteY7" fmla="*/ 169278 h 179565"/>
                <a:gd name="connsiteX8" fmla="*/ 67163 w 144968"/>
                <a:gd name="connsiteY8" fmla="*/ 148613 h 179565"/>
                <a:gd name="connsiteX9" fmla="*/ 74021 w 144968"/>
                <a:gd name="connsiteY9" fmla="*/ 142555 h 179565"/>
                <a:gd name="connsiteX10" fmla="*/ 97932 w 144968"/>
                <a:gd name="connsiteY10" fmla="*/ 124656 h 179565"/>
                <a:gd name="connsiteX11" fmla="*/ 116334 w 144968"/>
                <a:gd name="connsiteY11" fmla="*/ 106162 h 179565"/>
                <a:gd name="connsiteX12" fmla="*/ 138829 w 144968"/>
                <a:gd name="connsiteY12" fmla="*/ 53835 h 179565"/>
                <a:gd name="connsiteX13" fmla="*/ 141023 w 144968"/>
                <a:gd name="connsiteY13" fmla="*/ 6195 h 179565"/>
                <a:gd name="connsiteX14" fmla="*/ 142646 w 144968"/>
                <a:gd name="connsiteY14" fmla="*/ 0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968" h="179565">
                  <a:moveTo>
                    <a:pt x="142646" y="0"/>
                  </a:moveTo>
                  <a:cubicBezTo>
                    <a:pt x="149573" y="43365"/>
                    <a:pt x="141366" y="90800"/>
                    <a:pt x="113111" y="125410"/>
                  </a:cubicBezTo>
                  <a:cubicBezTo>
                    <a:pt x="105225" y="135514"/>
                    <a:pt x="92743" y="142006"/>
                    <a:pt x="88125" y="154511"/>
                  </a:cubicBezTo>
                  <a:cubicBezTo>
                    <a:pt x="75095" y="160592"/>
                    <a:pt x="62568" y="167975"/>
                    <a:pt x="48669" y="171976"/>
                  </a:cubicBezTo>
                  <a:cubicBezTo>
                    <a:pt x="33856" y="175222"/>
                    <a:pt x="18928" y="177874"/>
                    <a:pt x="3863" y="179565"/>
                  </a:cubicBezTo>
                  <a:cubicBezTo>
                    <a:pt x="2903" y="179314"/>
                    <a:pt x="960" y="178811"/>
                    <a:pt x="0" y="178559"/>
                  </a:cubicBezTo>
                  <a:cubicBezTo>
                    <a:pt x="2743" y="177828"/>
                    <a:pt x="5486" y="177142"/>
                    <a:pt x="8275" y="176502"/>
                  </a:cubicBezTo>
                  <a:cubicBezTo>
                    <a:pt x="7795" y="174056"/>
                    <a:pt x="7338" y="171656"/>
                    <a:pt x="6881" y="169278"/>
                  </a:cubicBezTo>
                  <a:cubicBezTo>
                    <a:pt x="28964" y="170741"/>
                    <a:pt x="48852" y="159471"/>
                    <a:pt x="67163" y="148613"/>
                  </a:cubicBezTo>
                  <a:cubicBezTo>
                    <a:pt x="69631" y="146807"/>
                    <a:pt x="71757" y="144590"/>
                    <a:pt x="74021" y="142555"/>
                  </a:cubicBezTo>
                  <a:cubicBezTo>
                    <a:pt x="82525" y="137320"/>
                    <a:pt x="90320" y="131102"/>
                    <a:pt x="97932" y="124656"/>
                  </a:cubicBezTo>
                  <a:cubicBezTo>
                    <a:pt x="105819" y="120449"/>
                    <a:pt x="110917" y="112974"/>
                    <a:pt x="116334" y="106162"/>
                  </a:cubicBezTo>
                  <a:cubicBezTo>
                    <a:pt x="128107" y="90960"/>
                    <a:pt x="134965" y="72512"/>
                    <a:pt x="138829" y="53835"/>
                  </a:cubicBezTo>
                  <a:cubicBezTo>
                    <a:pt x="142281" y="38176"/>
                    <a:pt x="140566" y="22060"/>
                    <a:pt x="141023" y="6195"/>
                  </a:cubicBezTo>
                  <a:cubicBezTo>
                    <a:pt x="141412" y="4641"/>
                    <a:pt x="142235" y="1554"/>
                    <a:pt x="142646" y="0"/>
                  </a:cubicBezTo>
                  <a:close/>
                </a:path>
              </a:pathLst>
            </a:custGeom>
            <a:solidFill>
              <a:srgbClr val="AFA08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008994BA-116B-F9BA-52B2-FC4F71EED6EE}"/>
                </a:ext>
              </a:extLst>
            </p:cNvPr>
            <p:cNvSpPr/>
            <p:nvPr/>
          </p:nvSpPr>
          <p:spPr>
            <a:xfrm>
              <a:off x="9426423" y="2712391"/>
              <a:ext cx="21023" cy="7047"/>
            </a:xfrm>
            <a:custGeom>
              <a:avLst/>
              <a:gdLst>
                <a:gd name="connsiteX0" fmla="*/ 163015 w 200985"/>
                <a:gd name="connsiteY0" fmla="*/ 22906 h 67368"/>
                <a:gd name="connsiteX1" fmla="*/ 200985 w 200985"/>
                <a:gd name="connsiteY1" fmla="*/ 0 h 67368"/>
                <a:gd name="connsiteX2" fmla="*/ 192527 w 200985"/>
                <a:gd name="connsiteY2" fmla="*/ 33536 h 67368"/>
                <a:gd name="connsiteX3" fmla="*/ 192024 w 200985"/>
                <a:gd name="connsiteY3" fmla="*/ 33353 h 67368"/>
                <a:gd name="connsiteX4" fmla="*/ 188024 w 200985"/>
                <a:gd name="connsiteY4" fmla="*/ 32004 h 67368"/>
                <a:gd name="connsiteX5" fmla="*/ 165346 w 200985"/>
                <a:gd name="connsiteY5" fmla="*/ 37056 h 67368"/>
                <a:gd name="connsiteX6" fmla="*/ 107785 w 200985"/>
                <a:gd name="connsiteY6" fmla="*/ 45171 h 67368"/>
                <a:gd name="connsiteX7" fmla="*/ 30930 w 200985"/>
                <a:gd name="connsiteY7" fmla="*/ 51572 h 67368"/>
                <a:gd name="connsiteX8" fmla="*/ 10836 w 200985"/>
                <a:gd name="connsiteY8" fmla="*/ 67368 h 67368"/>
                <a:gd name="connsiteX9" fmla="*/ 0 w 200985"/>
                <a:gd name="connsiteY9" fmla="*/ 65837 h 67368"/>
                <a:gd name="connsiteX10" fmla="*/ 19088 w 200985"/>
                <a:gd name="connsiteY10" fmla="*/ 49400 h 67368"/>
                <a:gd name="connsiteX11" fmla="*/ 30198 w 200985"/>
                <a:gd name="connsiteY11" fmla="*/ 34450 h 67368"/>
                <a:gd name="connsiteX12" fmla="*/ 80856 w 200985"/>
                <a:gd name="connsiteY12" fmla="*/ 38656 h 67368"/>
                <a:gd name="connsiteX13" fmla="*/ 126690 w 200985"/>
                <a:gd name="connsiteY13" fmla="*/ 33856 h 67368"/>
                <a:gd name="connsiteX14" fmla="*/ 163015 w 200985"/>
                <a:gd name="connsiteY14" fmla="*/ 22906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985" h="67368">
                  <a:moveTo>
                    <a:pt x="163015" y="22906"/>
                  </a:moveTo>
                  <a:cubicBezTo>
                    <a:pt x="176594" y="16848"/>
                    <a:pt x="188024" y="7132"/>
                    <a:pt x="200985" y="0"/>
                  </a:cubicBezTo>
                  <a:cubicBezTo>
                    <a:pt x="198814" y="11316"/>
                    <a:pt x="195316" y="22334"/>
                    <a:pt x="192527" y="33536"/>
                  </a:cubicBezTo>
                  <a:lnTo>
                    <a:pt x="192024" y="33353"/>
                  </a:lnTo>
                  <a:cubicBezTo>
                    <a:pt x="191018" y="33010"/>
                    <a:pt x="189029" y="32347"/>
                    <a:pt x="188024" y="32004"/>
                  </a:cubicBezTo>
                  <a:cubicBezTo>
                    <a:pt x="180480" y="33719"/>
                    <a:pt x="173096" y="36279"/>
                    <a:pt x="165346" y="37056"/>
                  </a:cubicBezTo>
                  <a:cubicBezTo>
                    <a:pt x="146030" y="38839"/>
                    <a:pt x="127193" y="44120"/>
                    <a:pt x="107785" y="45171"/>
                  </a:cubicBezTo>
                  <a:cubicBezTo>
                    <a:pt x="82250" y="48715"/>
                    <a:pt x="55733" y="42885"/>
                    <a:pt x="30930" y="51572"/>
                  </a:cubicBezTo>
                  <a:cubicBezTo>
                    <a:pt x="22174" y="53561"/>
                    <a:pt x="14790" y="59299"/>
                    <a:pt x="10836" y="67368"/>
                  </a:cubicBezTo>
                  <a:cubicBezTo>
                    <a:pt x="7201" y="66843"/>
                    <a:pt x="3589" y="66340"/>
                    <a:pt x="0" y="65837"/>
                  </a:cubicBezTo>
                  <a:cubicBezTo>
                    <a:pt x="4275" y="58087"/>
                    <a:pt x="12344" y="54498"/>
                    <a:pt x="19088" y="49400"/>
                  </a:cubicBezTo>
                  <a:cubicBezTo>
                    <a:pt x="22929" y="44508"/>
                    <a:pt x="26403" y="39365"/>
                    <a:pt x="30198" y="34450"/>
                  </a:cubicBezTo>
                  <a:cubicBezTo>
                    <a:pt x="47023" y="36233"/>
                    <a:pt x="63939" y="37833"/>
                    <a:pt x="80856" y="38656"/>
                  </a:cubicBezTo>
                  <a:cubicBezTo>
                    <a:pt x="96423" y="39731"/>
                    <a:pt x="111145" y="32987"/>
                    <a:pt x="126690" y="33856"/>
                  </a:cubicBezTo>
                  <a:cubicBezTo>
                    <a:pt x="139720" y="34519"/>
                    <a:pt x="151448" y="27958"/>
                    <a:pt x="163015" y="22906"/>
                  </a:cubicBezTo>
                  <a:close/>
                </a:path>
              </a:pathLst>
            </a:custGeom>
            <a:solidFill>
              <a:srgbClr val="7E5E3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1" name="Gráfico 6">
              <a:extLst>
                <a:ext uri="{FF2B5EF4-FFF2-40B4-BE49-F238E27FC236}">
                  <a16:creationId xmlns:a16="http://schemas.microsoft.com/office/drawing/2014/main" id="{A2436A91-2FEA-DB62-75E9-C138211F9C17}"/>
                </a:ext>
              </a:extLst>
            </p:cNvPr>
            <p:cNvGrpSpPr/>
            <p:nvPr/>
          </p:nvGrpSpPr>
          <p:grpSpPr>
            <a:xfrm>
              <a:off x="9490509" y="2712844"/>
              <a:ext cx="322508" cy="144571"/>
              <a:chOff x="2003976" y="1970126"/>
              <a:chExt cx="3083219" cy="1382112"/>
            </a:xfrm>
            <a:solidFill>
              <a:srgbClr val="64BFDE"/>
            </a:solidFill>
          </p:grpSpPr>
          <p:sp>
            <p:nvSpPr>
              <p:cNvPr id="602" name="Forma Livre: Forma 601">
                <a:extLst>
                  <a:ext uri="{FF2B5EF4-FFF2-40B4-BE49-F238E27FC236}">
                    <a16:creationId xmlns:a16="http://schemas.microsoft.com/office/drawing/2014/main" id="{7D5BC15E-C134-1E76-89EC-53BEC51226D9}"/>
                  </a:ext>
                </a:extLst>
              </p:cNvPr>
              <p:cNvSpPr/>
              <p:nvPr/>
            </p:nvSpPr>
            <p:spPr>
              <a:xfrm>
                <a:off x="4932502" y="1970126"/>
                <a:ext cx="154693" cy="116740"/>
              </a:xfrm>
              <a:custGeom>
                <a:avLst/>
                <a:gdLst>
                  <a:gd name="connsiteX0" fmla="*/ 0 w 154693"/>
                  <a:gd name="connsiteY0" fmla="*/ 2600 h 116740"/>
                  <a:gd name="connsiteX1" fmla="*/ 3612 w 154693"/>
                  <a:gd name="connsiteY1" fmla="*/ 1274 h 116740"/>
                  <a:gd name="connsiteX2" fmla="*/ 17648 w 154693"/>
                  <a:gd name="connsiteY2" fmla="*/ 5983 h 116740"/>
                  <a:gd name="connsiteX3" fmla="*/ 73929 w 154693"/>
                  <a:gd name="connsiteY3" fmla="*/ 1823 h 116740"/>
                  <a:gd name="connsiteX4" fmla="*/ 103122 w 154693"/>
                  <a:gd name="connsiteY4" fmla="*/ 2211 h 116740"/>
                  <a:gd name="connsiteX5" fmla="*/ 89497 w 154693"/>
                  <a:gd name="connsiteY5" fmla="*/ 19036 h 116740"/>
                  <a:gd name="connsiteX6" fmla="*/ 154694 w 154693"/>
                  <a:gd name="connsiteY6" fmla="*/ 22557 h 116740"/>
                  <a:gd name="connsiteX7" fmla="*/ 133594 w 154693"/>
                  <a:gd name="connsiteY7" fmla="*/ 50858 h 116740"/>
                  <a:gd name="connsiteX8" fmla="*/ 104607 w 154693"/>
                  <a:gd name="connsiteY8" fmla="*/ 86245 h 116740"/>
                  <a:gd name="connsiteX9" fmla="*/ 66066 w 154693"/>
                  <a:gd name="connsiteY9" fmla="*/ 116740 h 116740"/>
                  <a:gd name="connsiteX10" fmla="*/ 80033 w 154693"/>
                  <a:gd name="connsiteY10" fmla="*/ 95846 h 116740"/>
                  <a:gd name="connsiteX11" fmla="*/ 105133 w 154693"/>
                  <a:gd name="connsiteY11" fmla="*/ 66654 h 116740"/>
                  <a:gd name="connsiteX12" fmla="*/ 91258 w 154693"/>
                  <a:gd name="connsiteY12" fmla="*/ 50949 h 116740"/>
                  <a:gd name="connsiteX13" fmla="*/ 110711 w 154693"/>
                  <a:gd name="connsiteY13" fmla="*/ 30032 h 116740"/>
                  <a:gd name="connsiteX14" fmla="*/ 46383 w 154693"/>
                  <a:gd name="connsiteY14" fmla="*/ 31815 h 116740"/>
                  <a:gd name="connsiteX15" fmla="*/ 82410 w 154693"/>
                  <a:gd name="connsiteY15" fmla="*/ 11218 h 116740"/>
                  <a:gd name="connsiteX16" fmla="*/ 55413 w 154693"/>
                  <a:gd name="connsiteY16" fmla="*/ 9778 h 116740"/>
                  <a:gd name="connsiteX17" fmla="*/ 12024 w 154693"/>
                  <a:gd name="connsiteY17" fmla="*/ 11310 h 116740"/>
                  <a:gd name="connsiteX18" fmla="*/ 0 w 154693"/>
                  <a:gd name="connsiteY18" fmla="*/ 2600 h 11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4693" h="116740">
                    <a:moveTo>
                      <a:pt x="0" y="2600"/>
                    </a:moveTo>
                    <a:cubicBezTo>
                      <a:pt x="892" y="2280"/>
                      <a:pt x="2697" y="1617"/>
                      <a:pt x="3612" y="1274"/>
                    </a:cubicBezTo>
                    <a:cubicBezTo>
                      <a:pt x="7750" y="4063"/>
                      <a:pt x="12504" y="5983"/>
                      <a:pt x="17648" y="5983"/>
                    </a:cubicBezTo>
                    <a:cubicBezTo>
                      <a:pt x="36484" y="6486"/>
                      <a:pt x="55184" y="3469"/>
                      <a:pt x="73929" y="1823"/>
                    </a:cubicBezTo>
                    <a:cubicBezTo>
                      <a:pt x="83599" y="1000"/>
                      <a:pt x="93772" y="-2041"/>
                      <a:pt x="103122" y="2211"/>
                    </a:cubicBezTo>
                    <a:cubicBezTo>
                      <a:pt x="98961" y="8132"/>
                      <a:pt x="94275" y="13641"/>
                      <a:pt x="89497" y="19036"/>
                    </a:cubicBezTo>
                    <a:cubicBezTo>
                      <a:pt x="110894" y="23928"/>
                      <a:pt x="134348" y="11767"/>
                      <a:pt x="154694" y="22557"/>
                    </a:cubicBezTo>
                    <a:cubicBezTo>
                      <a:pt x="148408" y="32570"/>
                      <a:pt x="139264" y="40433"/>
                      <a:pt x="133594" y="50858"/>
                    </a:cubicBezTo>
                    <a:cubicBezTo>
                      <a:pt x="126393" y="64414"/>
                      <a:pt x="117158" y="77169"/>
                      <a:pt x="104607" y="86245"/>
                    </a:cubicBezTo>
                    <a:cubicBezTo>
                      <a:pt x="91143" y="95663"/>
                      <a:pt x="80056" y="108076"/>
                      <a:pt x="66066" y="116740"/>
                    </a:cubicBezTo>
                    <a:cubicBezTo>
                      <a:pt x="69883" y="109288"/>
                      <a:pt x="73129" y="101058"/>
                      <a:pt x="80033" y="95846"/>
                    </a:cubicBezTo>
                    <a:cubicBezTo>
                      <a:pt x="89886" y="87731"/>
                      <a:pt x="102002" y="79890"/>
                      <a:pt x="105133" y="66654"/>
                    </a:cubicBezTo>
                    <a:cubicBezTo>
                      <a:pt x="104013" y="59293"/>
                      <a:pt x="95830" y="56047"/>
                      <a:pt x="91258" y="50949"/>
                    </a:cubicBezTo>
                    <a:cubicBezTo>
                      <a:pt x="97635" y="43908"/>
                      <a:pt x="104424" y="37210"/>
                      <a:pt x="110711" y="30032"/>
                    </a:cubicBezTo>
                    <a:cubicBezTo>
                      <a:pt x="89543" y="22534"/>
                      <a:pt x="67780" y="31609"/>
                      <a:pt x="46383" y="31815"/>
                    </a:cubicBezTo>
                    <a:cubicBezTo>
                      <a:pt x="58636" y="25483"/>
                      <a:pt x="73060" y="22077"/>
                      <a:pt x="82410" y="11218"/>
                    </a:cubicBezTo>
                    <a:cubicBezTo>
                      <a:pt x="73792" y="7629"/>
                      <a:pt x="64374" y="8909"/>
                      <a:pt x="55413" y="9778"/>
                    </a:cubicBezTo>
                    <a:cubicBezTo>
                      <a:pt x="41011" y="11378"/>
                      <a:pt x="26472" y="11996"/>
                      <a:pt x="12024" y="11310"/>
                    </a:cubicBezTo>
                    <a:cubicBezTo>
                      <a:pt x="6309" y="11675"/>
                      <a:pt x="3475" y="6029"/>
                      <a:pt x="0" y="2600"/>
                    </a:cubicBezTo>
                    <a:close/>
                  </a:path>
                </a:pathLst>
              </a:custGeom>
              <a:solidFill>
                <a:srgbClr val="64BF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orma Livre: Forma 602">
                <a:extLst>
                  <a:ext uri="{FF2B5EF4-FFF2-40B4-BE49-F238E27FC236}">
                    <a16:creationId xmlns:a16="http://schemas.microsoft.com/office/drawing/2014/main" id="{2580E926-F66E-14DF-3CE5-35B28594BFFC}"/>
                  </a:ext>
                </a:extLst>
              </p:cNvPr>
              <p:cNvSpPr/>
              <p:nvPr/>
            </p:nvSpPr>
            <p:spPr>
              <a:xfrm>
                <a:off x="2003976" y="3285539"/>
                <a:ext cx="92308" cy="66700"/>
              </a:xfrm>
              <a:custGeom>
                <a:avLst/>
                <a:gdLst>
                  <a:gd name="connsiteX0" fmla="*/ 21831 w 92308"/>
                  <a:gd name="connsiteY0" fmla="*/ 4038 h 66700"/>
                  <a:gd name="connsiteX1" fmla="*/ 45994 w 92308"/>
                  <a:gd name="connsiteY1" fmla="*/ 5592 h 66700"/>
                  <a:gd name="connsiteX2" fmla="*/ 63711 w 92308"/>
                  <a:gd name="connsiteY2" fmla="*/ 30418 h 66700"/>
                  <a:gd name="connsiteX3" fmla="*/ 80787 w 92308"/>
                  <a:gd name="connsiteY3" fmla="*/ 39311 h 66700"/>
                  <a:gd name="connsiteX4" fmla="*/ 92309 w 92308"/>
                  <a:gd name="connsiteY4" fmla="*/ 66171 h 66700"/>
                  <a:gd name="connsiteX5" fmla="*/ 78113 w 92308"/>
                  <a:gd name="connsiteY5" fmla="*/ 64045 h 66700"/>
                  <a:gd name="connsiteX6" fmla="*/ 34884 w 92308"/>
                  <a:gd name="connsiteY6" fmla="*/ 12222 h 66700"/>
                  <a:gd name="connsiteX7" fmla="*/ 27661 w 92308"/>
                  <a:gd name="connsiteY7" fmla="*/ 14485 h 66700"/>
                  <a:gd name="connsiteX8" fmla="*/ 22494 w 92308"/>
                  <a:gd name="connsiteY8" fmla="*/ 3946 h 66700"/>
                  <a:gd name="connsiteX9" fmla="*/ 25763 w 92308"/>
                  <a:gd name="connsiteY9" fmla="*/ 29275 h 66700"/>
                  <a:gd name="connsiteX10" fmla="*/ 4275 w 92308"/>
                  <a:gd name="connsiteY10" fmla="*/ 43289 h 66700"/>
                  <a:gd name="connsiteX11" fmla="*/ 0 w 92308"/>
                  <a:gd name="connsiteY11" fmla="*/ 26989 h 66700"/>
                  <a:gd name="connsiteX12" fmla="*/ 16208 w 92308"/>
                  <a:gd name="connsiteY12" fmla="*/ 21937 h 66700"/>
                  <a:gd name="connsiteX13" fmla="*/ 21831 w 92308"/>
                  <a:gd name="connsiteY13" fmla="*/ 4038 h 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308" h="66700">
                    <a:moveTo>
                      <a:pt x="21831" y="4038"/>
                    </a:moveTo>
                    <a:cubicBezTo>
                      <a:pt x="28872" y="-1266"/>
                      <a:pt x="40211" y="-1929"/>
                      <a:pt x="45994" y="5592"/>
                    </a:cubicBezTo>
                    <a:cubicBezTo>
                      <a:pt x="49103" y="15582"/>
                      <a:pt x="56327" y="23332"/>
                      <a:pt x="63711" y="30418"/>
                    </a:cubicBezTo>
                    <a:cubicBezTo>
                      <a:pt x="68420" y="34830"/>
                      <a:pt x="73449" y="41185"/>
                      <a:pt x="80787" y="39311"/>
                    </a:cubicBezTo>
                    <a:cubicBezTo>
                      <a:pt x="84742" y="48203"/>
                      <a:pt x="88468" y="57210"/>
                      <a:pt x="92309" y="66171"/>
                    </a:cubicBezTo>
                    <a:cubicBezTo>
                      <a:pt x="87440" y="66857"/>
                      <a:pt x="82159" y="67451"/>
                      <a:pt x="78113" y="64045"/>
                    </a:cubicBezTo>
                    <a:cubicBezTo>
                      <a:pt x="59710" y="50764"/>
                      <a:pt x="44668" y="32704"/>
                      <a:pt x="34884" y="12222"/>
                    </a:cubicBezTo>
                    <a:cubicBezTo>
                      <a:pt x="32461" y="12953"/>
                      <a:pt x="30038" y="13685"/>
                      <a:pt x="27661" y="14485"/>
                    </a:cubicBezTo>
                    <a:cubicBezTo>
                      <a:pt x="25992" y="10896"/>
                      <a:pt x="24277" y="7375"/>
                      <a:pt x="22494" y="3946"/>
                    </a:cubicBezTo>
                    <a:cubicBezTo>
                      <a:pt x="22471" y="12473"/>
                      <a:pt x="23637" y="21000"/>
                      <a:pt x="25763" y="29275"/>
                    </a:cubicBezTo>
                    <a:cubicBezTo>
                      <a:pt x="21946" y="37916"/>
                      <a:pt x="12436" y="40522"/>
                      <a:pt x="4275" y="43289"/>
                    </a:cubicBezTo>
                    <a:cubicBezTo>
                      <a:pt x="2858" y="37825"/>
                      <a:pt x="1417" y="32407"/>
                      <a:pt x="0" y="26989"/>
                    </a:cubicBezTo>
                    <a:cubicBezTo>
                      <a:pt x="5509" y="26006"/>
                      <a:pt x="12139" y="26578"/>
                      <a:pt x="16208" y="21937"/>
                    </a:cubicBezTo>
                    <a:cubicBezTo>
                      <a:pt x="21877" y="17731"/>
                      <a:pt x="21008" y="10187"/>
                      <a:pt x="21831" y="4038"/>
                    </a:cubicBezTo>
                    <a:close/>
                  </a:path>
                </a:pathLst>
              </a:custGeom>
              <a:solidFill>
                <a:srgbClr val="64BF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5A6667E-E9E7-5AC3-5007-809166F0ED7E}"/>
                </a:ext>
              </a:extLst>
            </p:cNvPr>
            <p:cNvSpPr/>
            <p:nvPr/>
          </p:nvSpPr>
          <p:spPr>
            <a:xfrm>
              <a:off x="9393118" y="2713835"/>
              <a:ext cx="13670" cy="14101"/>
            </a:xfrm>
            <a:custGeom>
              <a:avLst/>
              <a:gdLst>
                <a:gd name="connsiteX0" fmla="*/ 0 w 130690"/>
                <a:gd name="connsiteY0" fmla="*/ 11864 h 134805"/>
                <a:gd name="connsiteX1" fmla="*/ 4481 w 130690"/>
                <a:gd name="connsiteY1" fmla="*/ 0 h 134805"/>
                <a:gd name="connsiteX2" fmla="*/ 41948 w 130690"/>
                <a:gd name="connsiteY2" fmla="*/ 75987 h 134805"/>
                <a:gd name="connsiteX3" fmla="*/ 97086 w 130690"/>
                <a:gd name="connsiteY3" fmla="*/ 116335 h 134805"/>
                <a:gd name="connsiteX4" fmla="*/ 130691 w 130690"/>
                <a:gd name="connsiteY4" fmla="*/ 129456 h 134805"/>
                <a:gd name="connsiteX5" fmla="*/ 114300 w 130690"/>
                <a:gd name="connsiteY5" fmla="*/ 131148 h 134805"/>
                <a:gd name="connsiteX6" fmla="*/ 117478 w 130690"/>
                <a:gd name="connsiteY6" fmla="*/ 134806 h 134805"/>
                <a:gd name="connsiteX7" fmla="*/ 65562 w 130690"/>
                <a:gd name="connsiteY7" fmla="*/ 111808 h 134805"/>
                <a:gd name="connsiteX8" fmla="*/ 41948 w 130690"/>
                <a:gd name="connsiteY8" fmla="*/ 90160 h 134805"/>
                <a:gd name="connsiteX9" fmla="*/ 40005 w 130690"/>
                <a:gd name="connsiteY9" fmla="*/ 87760 h 134805"/>
                <a:gd name="connsiteX10" fmla="*/ 0 w 130690"/>
                <a:gd name="connsiteY10" fmla="*/ 11864 h 13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690" h="134805">
                  <a:moveTo>
                    <a:pt x="0" y="11864"/>
                  </a:moveTo>
                  <a:cubicBezTo>
                    <a:pt x="1189" y="7772"/>
                    <a:pt x="2858" y="3886"/>
                    <a:pt x="4481" y="0"/>
                  </a:cubicBezTo>
                  <a:cubicBezTo>
                    <a:pt x="11156" y="27661"/>
                    <a:pt x="22951" y="54498"/>
                    <a:pt x="41948" y="75987"/>
                  </a:cubicBezTo>
                  <a:cubicBezTo>
                    <a:pt x="55847" y="94595"/>
                    <a:pt x="75849" y="107534"/>
                    <a:pt x="97086" y="116335"/>
                  </a:cubicBezTo>
                  <a:cubicBezTo>
                    <a:pt x="107259" y="123261"/>
                    <a:pt x="120289" y="123010"/>
                    <a:pt x="130691" y="129456"/>
                  </a:cubicBezTo>
                  <a:cubicBezTo>
                    <a:pt x="125204" y="129913"/>
                    <a:pt x="119741" y="130554"/>
                    <a:pt x="114300" y="131148"/>
                  </a:cubicBezTo>
                  <a:cubicBezTo>
                    <a:pt x="115329" y="132337"/>
                    <a:pt x="116403" y="133548"/>
                    <a:pt x="117478" y="134806"/>
                  </a:cubicBezTo>
                  <a:cubicBezTo>
                    <a:pt x="98870" y="130599"/>
                    <a:pt x="80924" y="123170"/>
                    <a:pt x="65562" y="111808"/>
                  </a:cubicBezTo>
                  <a:cubicBezTo>
                    <a:pt x="56670" y="105682"/>
                    <a:pt x="51115" y="95898"/>
                    <a:pt x="41948" y="90160"/>
                  </a:cubicBezTo>
                  <a:cubicBezTo>
                    <a:pt x="41468" y="89543"/>
                    <a:pt x="40508" y="88354"/>
                    <a:pt x="40005" y="87760"/>
                  </a:cubicBezTo>
                  <a:cubicBezTo>
                    <a:pt x="21580" y="65654"/>
                    <a:pt x="7064" y="39868"/>
                    <a:pt x="0" y="11864"/>
                  </a:cubicBezTo>
                  <a:close/>
                </a:path>
              </a:pathLst>
            </a:custGeom>
            <a:solidFill>
              <a:srgbClr val="D7C1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C7E5210E-E0E8-AD3E-615D-50CD3C6C40C1}"/>
                </a:ext>
              </a:extLst>
            </p:cNvPr>
            <p:cNvSpPr/>
            <p:nvPr/>
          </p:nvSpPr>
          <p:spPr>
            <a:xfrm>
              <a:off x="9465980" y="2715077"/>
              <a:ext cx="1962" cy="2163"/>
            </a:xfrm>
            <a:custGeom>
              <a:avLst/>
              <a:gdLst>
                <a:gd name="connsiteX0" fmla="*/ 0 w 18761"/>
                <a:gd name="connsiteY0" fmla="*/ 20684 h 20683"/>
                <a:gd name="connsiteX1" fmla="*/ 6835 w 18761"/>
                <a:gd name="connsiteY1" fmla="*/ 567 h 20683"/>
                <a:gd name="connsiteX2" fmla="*/ 18745 w 18761"/>
                <a:gd name="connsiteY2" fmla="*/ 10465 h 20683"/>
                <a:gd name="connsiteX3" fmla="*/ 4206 w 18761"/>
                <a:gd name="connsiteY3" fmla="*/ 5573 h 20683"/>
                <a:gd name="connsiteX4" fmla="*/ 0 w 18761"/>
                <a:gd name="connsiteY4" fmla="*/ 20684 h 2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1" h="20683">
                  <a:moveTo>
                    <a:pt x="0" y="20684"/>
                  </a:moveTo>
                  <a:cubicBezTo>
                    <a:pt x="686" y="13917"/>
                    <a:pt x="-1120" y="3630"/>
                    <a:pt x="6835" y="567"/>
                  </a:cubicBezTo>
                  <a:cubicBezTo>
                    <a:pt x="13419" y="-1879"/>
                    <a:pt x="19111" y="3996"/>
                    <a:pt x="18745" y="10465"/>
                  </a:cubicBezTo>
                  <a:cubicBezTo>
                    <a:pt x="14859" y="6419"/>
                    <a:pt x="10036" y="2670"/>
                    <a:pt x="4206" y="5573"/>
                  </a:cubicBezTo>
                  <a:cubicBezTo>
                    <a:pt x="1806" y="10259"/>
                    <a:pt x="892" y="15517"/>
                    <a:pt x="0" y="20684"/>
                  </a:cubicBezTo>
                  <a:close/>
                </a:path>
              </a:pathLst>
            </a:custGeom>
            <a:solidFill>
              <a:srgbClr val="4D4D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6E3EFDF8-5E85-C747-16AD-F1113AF2C1F6}"/>
                </a:ext>
              </a:extLst>
            </p:cNvPr>
            <p:cNvSpPr/>
            <p:nvPr/>
          </p:nvSpPr>
          <p:spPr>
            <a:xfrm>
              <a:off x="9427284" y="2715739"/>
              <a:ext cx="19225" cy="5318"/>
            </a:xfrm>
            <a:custGeom>
              <a:avLst/>
              <a:gdLst>
                <a:gd name="connsiteX0" fmla="*/ 157117 w 183794"/>
                <a:gd name="connsiteY0" fmla="*/ 5052 h 50840"/>
                <a:gd name="connsiteX1" fmla="*/ 179794 w 183794"/>
                <a:gd name="connsiteY1" fmla="*/ 0 h 50840"/>
                <a:gd name="connsiteX2" fmla="*/ 183794 w 183794"/>
                <a:gd name="connsiteY2" fmla="*/ 1349 h 50840"/>
                <a:gd name="connsiteX3" fmla="*/ 179840 w 183794"/>
                <a:gd name="connsiteY3" fmla="*/ 14859 h 50840"/>
                <a:gd name="connsiteX4" fmla="*/ 179474 w 183794"/>
                <a:gd name="connsiteY4" fmla="*/ 14882 h 50840"/>
                <a:gd name="connsiteX5" fmla="*/ 154899 w 183794"/>
                <a:gd name="connsiteY5" fmla="*/ 20688 h 50840"/>
                <a:gd name="connsiteX6" fmla="*/ 84079 w 183794"/>
                <a:gd name="connsiteY6" fmla="*/ 25283 h 50840"/>
                <a:gd name="connsiteX7" fmla="*/ 38336 w 183794"/>
                <a:gd name="connsiteY7" fmla="*/ 22563 h 50840"/>
                <a:gd name="connsiteX8" fmla="*/ 26701 w 183794"/>
                <a:gd name="connsiteY8" fmla="*/ 32827 h 50840"/>
                <a:gd name="connsiteX9" fmla="*/ 8938 w 183794"/>
                <a:gd name="connsiteY9" fmla="*/ 50841 h 50840"/>
                <a:gd name="connsiteX10" fmla="*/ 10653 w 183794"/>
                <a:gd name="connsiteY10" fmla="*/ 40188 h 50840"/>
                <a:gd name="connsiteX11" fmla="*/ 0 w 183794"/>
                <a:gd name="connsiteY11" fmla="*/ 45286 h 50840"/>
                <a:gd name="connsiteX12" fmla="*/ 2606 w 183794"/>
                <a:gd name="connsiteY12" fmla="*/ 35364 h 50840"/>
                <a:gd name="connsiteX13" fmla="*/ 22700 w 183794"/>
                <a:gd name="connsiteY13" fmla="*/ 19568 h 50840"/>
                <a:gd name="connsiteX14" fmla="*/ 99555 w 183794"/>
                <a:gd name="connsiteY14" fmla="*/ 13167 h 50840"/>
                <a:gd name="connsiteX15" fmla="*/ 157117 w 183794"/>
                <a:gd name="connsiteY15" fmla="*/ 5052 h 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794" h="50840">
                  <a:moveTo>
                    <a:pt x="157117" y="5052"/>
                  </a:moveTo>
                  <a:cubicBezTo>
                    <a:pt x="164866" y="4275"/>
                    <a:pt x="172250" y="1715"/>
                    <a:pt x="179794" y="0"/>
                  </a:cubicBezTo>
                  <a:cubicBezTo>
                    <a:pt x="180800" y="343"/>
                    <a:pt x="182789" y="1006"/>
                    <a:pt x="183794" y="1349"/>
                  </a:cubicBezTo>
                  <a:cubicBezTo>
                    <a:pt x="182469" y="5829"/>
                    <a:pt x="181188" y="10356"/>
                    <a:pt x="179840" y="14859"/>
                  </a:cubicBezTo>
                  <a:lnTo>
                    <a:pt x="179474" y="14882"/>
                  </a:lnTo>
                  <a:cubicBezTo>
                    <a:pt x="170833" y="14196"/>
                    <a:pt x="163106" y="18791"/>
                    <a:pt x="154899" y="20688"/>
                  </a:cubicBezTo>
                  <a:cubicBezTo>
                    <a:pt x="131857" y="26289"/>
                    <a:pt x="107648" y="29741"/>
                    <a:pt x="84079" y="25283"/>
                  </a:cubicBezTo>
                  <a:cubicBezTo>
                    <a:pt x="69106" y="22334"/>
                    <a:pt x="53538" y="18745"/>
                    <a:pt x="38336" y="22563"/>
                  </a:cubicBezTo>
                  <a:cubicBezTo>
                    <a:pt x="32621" y="23294"/>
                    <a:pt x="30107" y="28941"/>
                    <a:pt x="26701" y="32827"/>
                  </a:cubicBezTo>
                  <a:cubicBezTo>
                    <a:pt x="21466" y="39479"/>
                    <a:pt x="14813" y="44783"/>
                    <a:pt x="8938" y="50841"/>
                  </a:cubicBezTo>
                  <a:cubicBezTo>
                    <a:pt x="9601" y="47274"/>
                    <a:pt x="10104" y="43731"/>
                    <a:pt x="10653" y="40188"/>
                  </a:cubicBezTo>
                  <a:cubicBezTo>
                    <a:pt x="7064" y="41811"/>
                    <a:pt x="3475" y="43434"/>
                    <a:pt x="0" y="45286"/>
                  </a:cubicBezTo>
                  <a:cubicBezTo>
                    <a:pt x="800" y="41925"/>
                    <a:pt x="1623" y="38633"/>
                    <a:pt x="2606" y="35364"/>
                  </a:cubicBezTo>
                  <a:cubicBezTo>
                    <a:pt x="6561" y="27295"/>
                    <a:pt x="13945" y="21557"/>
                    <a:pt x="22700" y="19568"/>
                  </a:cubicBezTo>
                  <a:cubicBezTo>
                    <a:pt x="47503" y="10881"/>
                    <a:pt x="74021" y="16711"/>
                    <a:pt x="99555" y="13167"/>
                  </a:cubicBezTo>
                  <a:cubicBezTo>
                    <a:pt x="118964" y="12116"/>
                    <a:pt x="137800" y="6835"/>
                    <a:pt x="157117" y="5052"/>
                  </a:cubicBezTo>
                  <a:close/>
                </a:path>
              </a:pathLst>
            </a:custGeom>
            <a:solidFill>
              <a:srgbClr val="AA7F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5" name="Gráfico 6">
              <a:extLst>
                <a:ext uri="{FF2B5EF4-FFF2-40B4-BE49-F238E27FC236}">
                  <a16:creationId xmlns:a16="http://schemas.microsoft.com/office/drawing/2014/main" id="{17E94C68-A4F9-0379-14AE-E6D6FA3D5A34}"/>
                </a:ext>
              </a:extLst>
            </p:cNvPr>
            <p:cNvGrpSpPr/>
            <p:nvPr/>
          </p:nvGrpSpPr>
          <p:grpSpPr>
            <a:xfrm>
              <a:off x="9323549" y="2717288"/>
              <a:ext cx="122507" cy="61496"/>
              <a:chOff x="407822" y="2012616"/>
              <a:chExt cx="1171186" cy="587910"/>
            </a:xfrm>
            <a:solidFill>
              <a:srgbClr val="C5934E"/>
            </a:solidFill>
          </p:grpSpPr>
          <p:sp>
            <p:nvSpPr>
              <p:cNvPr id="599" name="Forma Livre: Forma 598">
                <a:extLst>
                  <a:ext uri="{FF2B5EF4-FFF2-40B4-BE49-F238E27FC236}">
                    <a16:creationId xmlns:a16="http://schemas.microsoft.com/office/drawing/2014/main" id="{DBE6F34C-C05A-A988-4B19-C7CB463F5932}"/>
                  </a:ext>
                </a:extLst>
              </p:cNvPr>
              <p:cNvSpPr/>
              <p:nvPr/>
            </p:nvSpPr>
            <p:spPr>
              <a:xfrm>
                <a:off x="1426235" y="2012616"/>
                <a:ext cx="152773" cy="150396"/>
              </a:xfrm>
              <a:custGeom>
                <a:avLst/>
                <a:gdLst>
                  <a:gd name="connsiteX0" fmla="*/ 128199 w 152773"/>
                  <a:gd name="connsiteY0" fmla="*/ 5876 h 150396"/>
                  <a:gd name="connsiteX1" fmla="*/ 152773 w 152773"/>
                  <a:gd name="connsiteY1" fmla="*/ 69 h 150396"/>
                  <a:gd name="connsiteX2" fmla="*/ 69906 w 152773"/>
                  <a:gd name="connsiteY2" fmla="*/ 150397 h 150396"/>
                  <a:gd name="connsiteX3" fmla="*/ 56967 w 152773"/>
                  <a:gd name="connsiteY3" fmla="*/ 102573 h 150396"/>
                  <a:gd name="connsiteX4" fmla="*/ 43160 w 152773"/>
                  <a:gd name="connsiteY4" fmla="*/ 70569 h 150396"/>
                  <a:gd name="connsiteX5" fmla="*/ 0 w 152773"/>
                  <a:gd name="connsiteY5" fmla="*/ 18014 h 150396"/>
                  <a:gd name="connsiteX6" fmla="*/ 11636 w 152773"/>
                  <a:gd name="connsiteY6" fmla="*/ 7750 h 150396"/>
                  <a:gd name="connsiteX7" fmla="*/ 57379 w 152773"/>
                  <a:gd name="connsiteY7" fmla="*/ 10470 h 150396"/>
                  <a:gd name="connsiteX8" fmla="*/ 128199 w 152773"/>
                  <a:gd name="connsiteY8" fmla="*/ 5876 h 15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773" h="150396">
                    <a:moveTo>
                      <a:pt x="128199" y="5876"/>
                    </a:moveTo>
                    <a:cubicBezTo>
                      <a:pt x="136406" y="3978"/>
                      <a:pt x="144132" y="-617"/>
                      <a:pt x="152773" y="69"/>
                    </a:cubicBezTo>
                    <a:cubicBezTo>
                      <a:pt x="134828" y="54636"/>
                      <a:pt x="108996" y="107740"/>
                      <a:pt x="69906" y="150397"/>
                    </a:cubicBezTo>
                    <a:cubicBezTo>
                      <a:pt x="65814" y="134395"/>
                      <a:pt x="63437" y="117867"/>
                      <a:pt x="56967" y="102573"/>
                    </a:cubicBezTo>
                    <a:cubicBezTo>
                      <a:pt x="52418" y="91875"/>
                      <a:pt x="48920" y="80696"/>
                      <a:pt x="43160" y="70569"/>
                    </a:cubicBezTo>
                    <a:cubicBezTo>
                      <a:pt x="31204" y="51321"/>
                      <a:pt x="19065" y="31136"/>
                      <a:pt x="0" y="18014"/>
                    </a:cubicBezTo>
                    <a:cubicBezTo>
                      <a:pt x="3406" y="14128"/>
                      <a:pt x="5921" y="8482"/>
                      <a:pt x="11636" y="7750"/>
                    </a:cubicBezTo>
                    <a:cubicBezTo>
                      <a:pt x="26838" y="3933"/>
                      <a:pt x="42405" y="7522"/>
                      <a:pt x="57379" y="10470"/>
                    </a:cubicBezTo>
                    <a:cubicBezTo>
                      <a:pt x="80947" y="14928"/>
                      <a:pt x="105156" y="11476"/>
                      <a:pt x="128199" y="5876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orma Livre: Forma 599">
                <a:extLst>
                  <a:ext uri="{FF2B5EF4-FFF2-40B4-BE49-F238E27FC236}">
                    <a16:creationId xmlns:a16="http://schemas.microsoft.com/office/drawing/2014/main" id="{D8F1BE7E-99B3-F243-A175-8BE02D738DF2}"/>
                  </a:ext>
                </a:extLst>
              </p:cNvPr>
              <p:cNvSpPr/>
              <p:nvPr/>
            </p:nvSpPr>
            <p:spPr>
              <a:xfrm>
                <a:off x="1066098" y="2017532"/>
                <a:ext cx="48760" cy="83827"/>
              </a:xfrm>
              <a:custGeom>
                <a:avLst/>
                <a:gdLst>
                  <a:gd name="connsiteX0" fmla="*/ 0 w 48760"/>
                  <a:gd name="connsiteY0" fmla="*/ 229 h 83827"/>
                  <a:gd name="connsiteX1" fmla="*/ 3155 w 48760"/>
                  <a:gd name="connsiteY1" fmla="*/ 0 h 83827"/>
                  <a:gd name="connsiteX2" fmla="*/ 29307 w 48760"/>
                  <a:gd name="connsiteY2" fmla="*/ 39319 h 83827"/>
                  <a:gd name="connsiteX3" fmla="*/ 46817 w 48760"/>
                  <a:gd name="connsiteY3" fmla="*/ 49835 h 83827"/>
                  <a:gd name="connsiteX4" fmla="*/ 48760 w 48760"/>
                  <a:gd name="connsiteY4" fmla="*/ 52235 h 83827"/>
                  <a:gd name="connsiteX5" fmla="*/ 18677 w 48760"/>
                  <a:gd name="connsiteY5" fmla="*/ 83828 h 83827"/>
                  <a:gd name="connsiteX6" fmla="*/ 0 w 48760"/>
                  <a:gd name="connsiteY6" fmla="*/ 229 h 8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60" h="83827">
                    <a:moveTo>
                      <a:pt x="0" y="229"/>
                    </a:moveTo>
                    <a:cubicBezTo>
                      <a:pt x="800" y="183"/>
                      <a:pt x="2377" y="46"/>
                      <a:pt x="3155" y="0"/>
                    </a:cubicBezTo>
                    <a:cubicBezTo>
                      <a:pt x="10013" y="14196"/>
                      <a:pt x="17991" y="28141"/>
                      <a:pt x="29307" y="39319"/>
                    </a:cubicBezTo>
                    <a:cubicBezTo>
                      <a:pt x="34244" y="44006"/>
                      <a:pt x="39274" y="50246"/>
                      <a:pt x="46817" y="49835"/>
                    </a:cubicBezTo>
                    <a:cubicBezTo>
                      <a:pt x="47320" y="50429"/>
                      <a:pt x="48280" y="51618"/>
                      <a:pt x="48760" y="52235"/>
                    </a:cubicBezTo>
                    <a:cubicBezTo>
                      <a:pt x="35113" y="58682"/>
                      <a:pt x="27866" y="72603"/>
                      <a:pt x="18677" y="83828"/>
                    </a:cubicBezTo>
                    <a:cubicBezTo>
                      <a:pt x="9304" y="56761"/>
                      <a:pt x="3406" y="28621"/>
                      <a:pt x="0" y="229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orma Livre: Forma 600">
                <a:extLst>
                  <a:ext uri="{FF2B5EF4-FFF2-40B4-BE49-F238E27FC236}">
                    <a16:creationId xmlns:a16="http://schemas.microsoft.com/office/drawing/2014/main" id="{84DB97E4-459E-493B-713E-2DE6C0C02532}"/>
                  </a:ext>
                </a:extLst>
              </p:cNvPr>
              <p:cNvSpPr/>
              <p:nvPr/>
            </p:nvSpPr>
            <p:spPr>
              <a:xfrm>
                <a:off x="407822" y="2289589"/>
                <a:ext cx="515927" cy="310938"/>
              </a:xfrm>
              <a:custGeom>
                <a:avLst/>
                <a:gdLst>
                  <a:gd name="connsiteX0" fmla="*/ 222451 w 515927"/>
                  <a:gd name="connsiteY0" fmla="*/ 16711 h 310938"/>
                  <a:gd name="connsiteX1" fmla="*/ 280789 w 515927"/>
                  <a:gd name="connsiteY1" fmla="*/ 0 h 310938"/>
                  <a:gd name="connsiteX2" fmla="*/ 515927 w 515927"/>
                  <a:gd name="connsiteY2" fmla="*/ 94275 h 310938"/>
                  <a:gd name="connsiteX3" fmla="*/ 455417 w 515927"/>
                  <a:gd name="connsiteY3" fmla="*/ 118712 h 310938"/>
                  <a:gd name="connsiteX4" fmla="*/ 303124 w 515927"/>
                  <a:gd name="connsiteY4" fmla="*/ 199819 h 310938"/>
                  <a:gd name="connsiteX5" fmla="*/ 195864 w 515927"/>
                  <a:gd name="connsiteY5" fmla="*/ 279486 h 310938"/>
                  <a:gd name="connsiteX6" fmla="*/ 133845 w 515927"/>
                  <a:gd name="connsiteY6" fmla="*/ 310027 h 310938"/>
                  <a:gd name="connsiteX7" fmla="*/ 90023 w 515927"/>
                  <a:gd name="connsiteY7" fmla="*/ 294231 h 310938"/>
                  <a:gd name="connsiteX8" fmla="*/ 40325 w 515927"/>
                  <a:gd name="connsiteY8" fmla="*/ 225080 h 310938"/>
                  <a:gd name="connsiteX9" fmla="*/ 0 w 515927"/>
                  <a:gd name="connsiteY9" fmla="*/ 131262 h 310938"/>
                  <a:gd name="connsiteX10" fmla="*/ 33787 w 515927"/>
                  <a:gd name="connsiteY10" fmla="*/ 85199 h 310938"/>
                  <a:gd name="connsiteX11" fmla="*/ 115489 w 515927"/>
                  <a:gd name="connsiteY11" fmla="*/ 46749 h 310938"/>
                  <a:gd name="connsiteX12" fmla="*/ 222451 w 515927"/>
                  <a:gd name="connsiteY12" fmla="*/ 16711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927" h="310938">
                    <a:moveTo>
                      <a:pt x="222451" y="16711"/>
                    </a:moveTo>
                    <a:cubicBezTo>
                      <a:pt x="242065" y="11819"/>
                      <a:pt x="263416" y="11521"/>
                      <a:pt x="280789" y="0"/>
                    </a:cubicBezTo>
                    <a:cubicBezTo>
                      <a:pt x="350855" y="48372"/>
                      <a:pt x="431437" y="82227"/>
                      <a:pt x="515927" y="94275"/>
                    </a:cubicBezTo>
                    <a:cubicBezTo>
                      <a:pt x="496176" y="103304"/>
                      <a:pt x="475259" y="109728"/>
                      <a:pt x="455417" y="118712"/>
                    </a:cubicBezTo>
                    <a:cubicBezTo>
                      <a:pt x="402427" y="141229"/>
                      <a:pt x="350855" y="167495"/>
                      <a:pt x="303124" y="199819"/>
                    </a:cubicBezTo>
                    <a:cubicBezTo>
                      <a:pt x="266205" y="224782"/>
                      <a:pt x="232601" y="254272"/>
                      <a:pt x="195864" y="279486"/>
                    </a:cubicBezTo>
                    <a:cubicBezTo>
                      <a:pt x="176708" y="292288"/>
                      <a:pt x="156500" y="304609"/>
                      <a:pt x="133845" y="310027"/>
                    </a:cubicBezTo>
                    <a:cubicBezTo>
                      <a:pt x="117546" y="313936"/>
                      <a:pt x="101841" y="304632"/>
                      <a:pt x="90023" y="294231"/>
                    </a:cubicBezTo>
                    <a:cubicBezTo>
                      <a:pt x="68740" y="275052"/>
                      <a:pt x="53607" y="250180"/>
                      <a:pt x="40325" y="225080"/>
                    </a:cubicBezTo>
                    <a:cubicBezTo>
                      <a:pt x="24803" y="194744"/>
                      <a:pt x="12207" y="163038"/>
                      <a:pt x="0" y="131262"/>
                    </a:cubicBezTo>
                    <a:cubicBezTo>
                      <a:pt x="8070" y="113797"/>
                      <a:pt x="21146" y="99464"/>
                      <a:pt x="33787" y="85199"/>
                    </a:cubicBezTo>
                    <a:cubicBezTo>
                      <a:pt x="58453" y="67506"/>
                      <a:pt x="87280" y="57287"/>
                      <a:pt x="115489" y="46749"/>
                    </a:cubicBezTo>
                    <a:cubicBezTo>
                      <a:pt x="150213" y="33650"/>
                      <a:pt x="186172" y="24346"/>
                      <a:pt x="222451" y="16711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234193B-2A22-BBF1-FAFD-DB6CFE2391DE}"/>
                </a:ext>
              </a:extLst>
            </p:cNvPr>
            <p:cNvSpPr/>
            <p:nvPr/>
          </p:nvSpPr>
          <p:spPr>
            <a:xfrm>
              <a:off x="9418226" y="2717552"/>
              <a:ext cx="10194" cy="7202"/>
            </a:xfrm>
            <a:custGeom>
              <a:avLst/>
              <a:gdLst>
                <a:gd name="connsiteX0" fmla="*/ 71552 w 97452"/>
                <a:gd name="connsiteY0" fmla="*/ 13726 h 68848"/>
                <a:gd name="connsiteX1" fmla="*/ 97452 w 97452"/>
                <a:gd name="connsiteY1" fmla="*/ 56 h 68848"/>
                <a:gd name="connsiteX2" fmla="*/ 78364 w 97452"/>
                <a:gd name="connsiteY2" fmla="*/ 16492 h 68848"/>
                <a:gd name="connsiteX3" fmla="*/ 8824 w 97452"/>
                <a:gd name="connsiteY3" fmla="*/ 68247 h 68848"/>
                <a:gd name="connsiteX4" fmla="*/ 0 w 97452"/>
                <a:gd name="connsiteY4" fmla="*/ 68636 h 68848"/>
                <a:gd name="connsiteX5" fmla="*/ 21260 w 97452"/>
                <a:gd name="connsiteY5" fmla="*/ 45753 h 68848"/>
                <a:gd name="connsiteX6" fmla="*/ 41651 w 97452"/>
                <a:gd name="connsiteY6" fmla="*/ 11074 h 68848"/>
                <a:gd name="connsiteX7" fmla="*/ 71552 w 97452"/>
                <a:gd name="connsiteY7" fmla="*/ 13726 h 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52" h="68848">
                  <a:moveTo>
                    <a:pt x="71552" y="13726"/>
                  </a:moveTo>
                  <a:cubicBezTo>
                    <a:pt x="80330" y="9222"/>
                    <a:pt x="86342" y="-836"/>
                    <a:pt x="97452" y="56"/>
                  </a:cubicBezTo>
                  <a:cubicBezTo>
                    <a:pt x="90708" y="5153"/>
                    <a:pt x="82639" y="8743"/>
                    <a:pt x="78364" y="16492"/>
                  </a:cubicBezTo>
                  <a:cubicBezTo>
                    <a:pt x="59367" y="38643"/>
                    <a:pt x="35433" y="56314"/>
                    <a:pt x="8824" y="68247"/>
                  </a:cubicBezTo>
                  <a:cubicBezTo>
                    <a:pt x="5989" y="69367"/>
                    <a:pt x="2903" y="68567"/>
                    <a:pt x="0" y="68636"/>
                  </a:cubicBezTo>
                  <a:cubicBezTo>
                    <a:pt x="7544" y="61435"/>
                    <a:pt x="14836" y="53960"/>
                    <a:pt x="21260" y="45753"/>
                  </a:cubicBezTo>
                  <a:cubicBezTo>
                    <a:pt x="29581" y="35123"/>
                    <a:pt x="35204" y="22801"/>
                    <a:pt x="41651" y="11074"/>
                  </a:cubicBezTo>
                  <a:cubicBezTo>
                    <a:pt x="51869" y="9131"/>
                    <a:pt x="61539" y="15006"/>
                    <a:pt x="71552" y="13726"/>
                  </a:cubicBezTo>
                  <a:close/>
                </a:path>
              </a:pathLst>
            </a:custGeom>
            <a:solidFill>
              <a:srgbClr val="6E59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306BB30B-FFBD-222A-922A-D879D80823B7}"/>
                </a:ext>
              </a:extLst>
            </p:cNvPr>
            <p:cNvSpPr/>
            <p:nvPr/>
          </p:nvSpPr>
          <p:spPr>
            <a:xfrm>
              <a:off x="9412241" y="2719278"/>
              <a:ext cx="15315" cy="8735"/>
            </a:xfrm>
            <a:custGeom>
              <a:avLst/>
              <a:gdLst>
                <a:gd name="connsiteX0" fmla="*/ 66043 w 146418"/>
                <a:gd name="connsiteY0" fmla="*/ 51755 h 83512"/>
                <a:gd name="connsiteX1" fmla="*/ 135583 w 146418"/>
                <a:gd name="connsiteY1" fmla="*/ 0 h 83512"/>
                <a:gd name="connsiteX2" fmla="*/ 146418 w 146418"/>
                <a:gd name="connsiteY2" fmla="*/ 1532 h 83512"/>
                <a:gd name="connsiteX3" fmla="*/ 143812 w 146418"/>
                <a:gd name="connsiteY3" fmla="*/ 11453 h 83512"/>
                <a:gd name="connsiteX4" fmla="*/ 112700 w 146418"/>
                <a:gd name="connsiteY4" fmla="*/ 40897 h 83512"/>
                <a:gd name="connsiteX5" fmla="*/ 58590 w 146418"/>
                <a:gd name="connsiteY5" fmla="*/ 73655 h 83512"/>
                <a:gd name="connsiteX6" fmla="*/ 10653 w 146418"/>
                <a:gd name="connsiteY6" fmla="*/ 83393 h 83512"/>
                <a:gd name="connsiteX7" fmla="*/ 0 w 146418"/>
                <a:gd name="connsiteY7" fmla="*/ 80147 h 83512"/>
                <a:gd name="connsiteX8" fmla="*/ 39456 w 146418"/>
                <a:gd name="connsiteY8" fmla="*/ 62682 h 83512"/>
                <a:gd name="connsiteX9" fmla="*/ 57219 w 146418"/>
                <a:gd name="connsiteY9" fmla="*/ 52144 h 83512"/>
                <a:gd name="connsiteX10" fmla="*/ 66043 w 146418"/>
                <a:gd name="connsiteY10" fmla="*/ 51755 h 8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18" h="83512">
                  <a:moveTo>
                    <a:pt x="66043" y="51755"/>
                  </a:moveTo>
                  <a:cubicBezTo>
                    <a:pt x="92652" y="39822"/>
                    <a:pt x="116586" y="22151"/>
                    <a:pt x="135583" y="0"/>
                  </a:cubicBezTo>
                  <a:cubicBezTo>
                    <a:pt x="139172" y="503"/>
                    <a:pt x="142784" y="1006"/>
                    <a:pt x="146418" y="1532"/>
                  </a:cubicBezTo>
                  <a:cubicBezTo>
                    <a:pt x="145435" y="4801"/>
                    <a:pt x="144612" y="8093"/>
                    <a:pt x="143812" y="11453"/>
                  </a:cubicBezTo>
                  <a:cubicBezTo>
                    <a:pt x="132725" y="20505"/>
                    <a:pt x="124153" y="32278"/>
                    <a:pt x="112700" y="40897"/>
                  </a:cubicBezTo>
                  <a:cubicBezTo>
                    <a:pt x="95166" y="52601"/>
                    <a:pt x="78684" y="66408"/>
                    <a:pt x="58590" y="73655"/>
                  </a:cubicBezTo>
                  <a:cubicBezTo>
                    <a:pt x="43320" y="79644"/>
                    <a:pt x="26929" y="82182"/>
                    <a:pt x="10653" y="83393"/>
                  </a:cubicBezTo>
                  <a:cubicBezTo>
                    <a:pt x="6698" y="84056"/>
                    <a:pt x="3315" y="81816"/>
                    <a:pt x="0" y="80147"/>
                  </a:cubicBezTo>
                  <a:cubicBezTo>
                    <a:pt x="13899" y="76147"/>
                    <a:pt x="26426" y="68763"/>
                    <a:pt x="39456" y="62682"/>
                  </a:cubicBezTo>
                  <a:cubicBezTo>
                    <a:pt x="45789" y="59916"/>
                    <a:pt x="51435" y="55870"/>
                    <a:pt x="57219" y="52144"/>
                  </a:cubicBezTo>
                  <a:cubicBezTo>
                    <a:pt x="60122" y="52075"/>
                    <a:pt x="63208" y="52875"/>
                    <a:pt x="66043" y="51755"/>
                  </a:cubicBezTo>
                  <a:close/>
                </a:path>
              </a:pathLst>
            </a:custGeom>
            <a:solidFill>
              <a:srgbClr val="886E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5526EAFA-51D2-420D-8BA1-8B5E1F3B261B}"/>
                </a:ext>
              </a:extLst>
            </p:cNvPr>
            <p:cNvSpPr/>
            <p:nvPr/>
          </p:nvSpPr>
          <p:spPr>
            <a:xfrm>
              <a:off x="9427984" y="2719172"/>
              <a:ext cx="9404" cy="15088"/>
            </a:xfrm>
            <a:custGeom>
              <a:avLst/>
              <a:gdLst>
                <a:gd name="connsiteX0" fmla="*/ 2240 w 89908"/>
                <a:gd name="connsiteY0" fmla="*/ 18014 h 144246"/>
                <a:gd name="connsiteX1" fmla="*/ 20003 w 89908"/>
                <a:gd name="connsiteY1" fmla="*/ 0 h 144246"/>
                <a:gd name="connsiteX2" fmla="*/ 63162 w 89908"/>
                <a:gd name="connsiteY2" fmla="*/ 52555 h 144246"/>
                <a:gd name="connsiteX3" fmla="*/ 76970 w 89908"/>
                <a:gd name="connsiteY3" fmla="*/ 84559 h 144246"/>
                <a:gd name="connsiteX4" fmla="*/ 89908 w 89908"/>
                <a:gd name="connsiteY4" fmla="*/ 132382 h 144246"/>
                <a:gd name="connsiteX5" fmla="*/ 78296 w 89908"/>
                <a:gd name="connsiteY5" fmla="*/ 144247 h 144246"/>
                <a:gd name="connsiteX6" fmla="*/ 68649 w 89908"/>
                <a:gd name="connsiteY6" fmla="*/ 108722 h 144246"/>
                <a:gd name="connsiteX7" fmla="*/ 27569 w 89908"/>
                <a:gd name="connsiteY7" fmla="*/ 42131 h 144246"/>
                <a:gd name="connsiteX8" fmla="*/ 0 w 89908"/>
                <a:gd name="connsiteY8" fmla="*/ 21191 h 144246"/>
                <a:gd name="connsiteX9" fmla="*/ 2240 w 89908"/>
                <a:gd name="connsiteY9" fmla="*/ 18014 h 14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08" h="144246">
                  <a:moveTo>
                    <a:pt x="2240" y="18014"/>
                  </a:moveTo>
                  <a:cubicBezTo>
                    <a:pt x="8115" y="11956"/>
                    <a:pt x="14767" y="6652"/>
                    <a:pt x="20003" y="0"/>
                  </a:cubicBezTo>
                  <a:cubicBezTo>
                    <a:pt x="39068" y="13122"/>
                    <a:pt x="51206" y="33307"/>
                    <a:pt x="63162" y="52555"/>
                  </a:cubicBezTo>
                  <a:cubicBezTo>
                    <a:pt x="68923" y="62682"/>
                    <a:pt x="72420" y="73861"/>
                    <a:pt x="76970" y="84559"/>
                  </a:cubicBezTo>
                  <a:cubicBezTo>
                    <a:pt x="83439" y="99852"/>
                    <a:pt x="85816" y="116380"/>
                    <a:pt x="89908" y="132382"/>
                  </a:cubicBezTo>
                  <a:cubicBezTo>
                    <a:pt x="86159" y="136428"/>
                    <a:pt x="82296" y="140406"/>
                    <a:pt x="78296" y="144247"/>
                  </a:cubicBezTo>
                  <a:cubicBezTo>
                    <a:pt x="74798" y="132474"/>
                    <a:pt x="73769" y="119992"/>
                    <a:pt x="68649" y="108722"/>
                  </a:cubicBezTo>
                  <a:cubicBezTo>
                    <a:pt x="58316" y="84719"/>
                    <a:pt x="45583" y="61288"/>
                    <a:pt x="27569" y="42131"/>
                  </a:cubicBezTo>
                  <a:cubicBezTo>
                    <a:pt x="19477" y="33856"/>
                    <a:pt x="11819" y="24026"/>
                    <a:pt x="0" y="21191"/>
                  </a:cubicBezTo>
                  <a:cubicBezTo>
                    <a:pt x="572" y="20414"/>
                    <a:pt x="1692" y="18814"/>
                    <a:pt x="2240" y="18014"/>
                  </a:cubicBezTo>
                  <a:close/>
                </a:path>
              </a:pathLst>
            </a:custGeom>
            <a:solidFill>
              <a:srgbClr val="CB9F6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CAC3B2EE-F484-41B2-0154-753F2A00EEC7}"/>
                </a:ext>
              </a:extLst>
            </p:cNvPr>
            <p:cNvSpPr/>
            <p:nvPr/>
          </p:nvSpPr>
          <p:spPr>
            <a:xfrm>
              <a:off x="9407554" y="2719942"/>
              <a:ext cx="20844" cy="9155"/>
            </a:xfrm>
            <a:custGeom>
              <a:avLst/>
              <a:gdLst>
                <a:gd name="connsiteX0" fmla="*/ 188618 w 199270"/>
                <a:gd name="connsiteY0" fmla="*/ 5098 h 87525"/>
                <a:gd name="connsiteX1" fmla="*/ 199271 w 199270"/>
                <a:gd name="connsiteY1" fmla="*/ 0 h 87525"/>
                <a:gd name="connsiteX2" fmla="*/ 197556 w 199270"/>
                <a:gd name="connsiteY2" fmla="*/ 10653 h 87525"/>
                <a:gd name="connsiteX3" fmla="*/ 195316 w 199270"/>
                <a:gd name="connsiteY3" fmla="*/ 13830 h 87525"/>
                <a:gd name="connsiteX4" fmla="*/ 166398 w 199270"/>
                <a:gd name="connsiteY4" fmla="*/ 47709 h 87525"/>
                <a:gd name="connsiteX5" fmla="*/ 134691 w 199270"/>
                <a:gd name="connsiteY5" fmla="*/ 66294 h 87525"/>
                <a:gd name="connsiteX6" fmla="*/ 44097 w 199270"/>
                <a:gd name="connsiteY6" fmla="*/ 87485 h 87525"/>
                <a:gd name="connsiteX7" fmla="*/ 0 w 199270"/>
                <a:gd name="connsiteY7" fmla="*/ 81382 h 87525"/>
                <a:gd name="connsiteX8" fmla="*/ 44806 w 199270"/>
                <a:gd name="connsiteY8" fmla="*/ 73792 h 87525"/>
                <a:gd name="connsiteX9" fmla="*/ 55458 w 199270"/>
                <a:gd name="connsiteY9" fmla="*/ 77038 h 87525"/>
                <a:gd name="connsiteX10" fmla="*/ 103396 w 199270"/>
                <a:gd name="connsiteY10" fmla="*/ 67300 h 87525"/>
                <a:gd name="connsiteX11" fmla="*/ 157505 w 199270"/>
                <a:gd name="connsiteY11" fmla="*/ 34541 h 87525"/>
                <a:gd name="connsiteX12" fmla="*/ 188618 w 199270"/>
                <a:gd name="connsiteY12" fmla="*/ 5098 h 8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70" h="87525">
                  <a:moveTo>
                    <a:pt x="188618" y="5098"/>
                  </a:moveTo>
                  <a:cubicBezTo>
                    <a:pt x="192093" y="3246"/>
                    <a:pt x="195682" y="1623"/>
                    <a:pt x="199271" y="0"/>
                  </a:cubicBezTo>
                  <a:cubicBezTo>
                    <a:pt x="198722" y="3543"/>
                    <a:pt x="198219" y="7087"/>
                    <a:pt x="197556" y="10653"/>
                  </a:cubicBezTo>
                  <a:cubicBezTo>
                    <a:pt x="197007" y="11453"/>
                    <a:pt x="195887" y="13053"/>
                    <a:pt x="195316" y="13830"/>
                  </a:cubicBezTo>
                  <a:cubicBezTo>
                    <a:pt x="186675" y="25900"/>
                    <a:pt x="178422" y="38679"/>
                    <a:pt x="166398" y="47709"/>
                  </a:cubicBezTo>
                  <a:cubicBezTo>
                    <a:pt x="156545" y="55024"/>
                    <a:pt x="146350" y="62179"/>
                    <a:pt x="134691" y="66294"/>
                  </a:cubicBezTo>
                  <a:cubicBezTo>
                    <a:pt x="105613" y="77084"/>
                    <a:pt x="75598" y="88285"/>
                    <a:pt x="44097" y="87485"/>
                  </a:cubicBezTo>
                  <a:cubicBezTo>
                    <a:pt x="29215" y="87302"/>
                    <a:pt x="14242" y="85725"/>
                    <a:pt x="0" y="81382"/>
                  </a:cubicBezTo>
                  <a:cubicBezTo>
                    <a:pt x="15065" y="79690"/>
                    <a:pt x="29992" y="77038"/>
                    <a:pt x="44806" y="73792"/>
                  </a:cubicBezTo>
                  <a:cubicBezTo>
                    <a:pt x="48120" y="75461"/>
                    <a:pt x="51504" y="77701"/>
                    <a:pt x="55458" y="77038"/>
                  </a:cubicBezTo>
                  <a:cubicBezTo>
                    <a:pt x="71735" y="75827"/>
                    <a:pt x="88125" y="73289"/>
                    <a:pt x="103396" y="67300"/>
                  </a:cubicBezTo>
                  <a:cubicBezTo>
                    <a:pt x="123490" y="60053"/>
                    <a:pt x="139972" y="46246"/>
                    <a:pt x="157505" y="34541"/>
                  </a:cubicBezTo>
                  <a:cubicBezTo>
                    <a:pt x="168958" y="25923"/>
                    <a:pt x="177531" y="14150"/>
                    <a:pt x="188618" y="5098"/>
                  </a:cubicBezTo>
                  <a:close/>
                </a:path>
              </a:pathLst>
            </a:custGeom>
            <a:solidFill>
              <a:srgbClr val="AE8D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2B6E79A5-8340-B2ED-9503-915784F2B14B}"/>
                </a:ext>
              </a:extLst>
            </p:cNvPr>
            <p:cNvSpPr/>
            <p:nvPr/>
          </p:nvSpPr>
          <p:spPr>
            <a:xfrm>
              <a:off x="9394359" y="2721389"/>
              <a:ext cx="41815" cy="21374"/>
            </a:xfrm>
            <a:custGeom>
              <a:avLst/>
              <a:gdLst>
                <a:gd name="connsiteX0" fmla="*/ 292539 w 399752"/>
                <a:gd name="connsiteY0" fmla="*/ 33879 h 204336"/>
                <a:gd name="connsiteX1" fmla="*/ 321457 w 399752"/>
                <a:gd name="connsiteY1" fmla="*/ 0 h 204336"/>
                <a:gd name="connsiteX2" fmla="*/ 349027 w 399752"/>
                <a:gd name="connsiteY2" fmla="*/ 20940 h 204336"/>
                <a:gd name="connsiteX3" fmla="*/ 390106 w 399752"/>
                <a:gd name="connsiteY3" fmla="*/ 87531 h 204336"/>
                <a:gd name="connsiteX4" fmla="*/ 399753 w 399752"/>
                <a:gd name="connsiteY4" fmla="*/ 123055 h 204336"/>
                <a:gd name="connsiteX5" fmla="*/ 266616 w 399752"/>
                <a:gd name="connsiteY5" fmla="*/ 198379 h 204336"/>
                <a:gd name="connsiteX6" fmla="*/ 52258 w 399752"/>
                <a:gd name="connsiteY6" fmla="*/ 137069 h 204336"/>
                <a:gd name="connsiteX7" fmla="*/ 0 w 399752"/>
                <a:gd name="connsiteY7" fmla="*/ 49538 h 204336"/>
                <a:gd name="connsiteX8" fmla="*/ 30084 w 399752"/>
                <a:gd name="connsiteY8" fmla="*/ 17945 h 204336"/>
                <a:gd name="connsiteX9" fmla="*/ 53698 w 399752"/>
                <a:gd name="connsiteY9" fmla="*/ 39594 h 204336"/>
                <a:gd name="connsiteX10" fmla="*/ 105613 w 399752"/>
                <a:gd name="connsiteY10" fmla="*/ 62591 h 204336"/>
                <a:gd name="connsiteX11" fmla="*/ 102436 w 399752"/>
                <a:gd name="connsiteY11" fmla="*/ 58933 h 204336"/>
                <a:gd name="connsiteX12" fmla="*/ 118826 w 399752"/>
                <a:gd name="connsiteY12" fmla="*/ 57241 h 204336"/>
                <a:gd name="connsiteX13" fmla="*/ 129159 w 399752"/>
                <a:gd name="connsiteY13" fmla="*/ 57264 h 204336"/>
                <a:gd name="connsiteX14" fmla="*/ 130554 w 399752"/>
                <a:gd name="connsiteY14" fmla="*/ 64488 h 204336"/>
                <a:gd name="connsiteX15" fmla="*/ 122278 w 399752"/>
                <a:gd name="connsiteY15" fmla="*/ 66545 h 204336"/>
                <a:gd name="connsiteX16" fmla="*/ 126142 w 399752"/>
                <a:gd name="connsiteY16" fmla="*/ 67551 h 204336"/>
                <a:gd name="connsiteX17" fmla="*/ 170238 w 399752"/>
                <a:gd name="connsiteY17" fmla="*/ 73655 h 204336"/>
                <a:gd name="connsiteX18" fmla="*/ 260833 w 399752"/>
                <a:gd name="connsiteY18" fmla="*/ 52464 h 204336"/>
                <a:gd name="connsiteX19" fmla="*/ 292539 w 399752"/>
                <a:gd name="connsiteY19" fmla="*/ 33879 h 2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9752" h="204336">
                  <a:moveTo>
                    <a:pt x="292539" y="33879"/>
                  </a:moveTo>
                  <a:cubicBezTo>
                    <a:pt x="304564" y="24849"/>
                    <a:pt x="312816" y="12070"/>
                    <a:pt x="321457" y="0"/>
                  </a:cubicBezTo>
                  <a:cubicBezTo>
                    <a:pt x="333276" y="2835"/>
                    <a:pt x="340934" y="12664"/>
                    <a:pt x="349027" y="20940"/>
                  </a:cubicBezTo>
                  <a:cubicBezTo>
                    <a:pt x="367040" y="40096"/>
                    <a:pt x="379773" y="63528"/>
                    <a:pt x="390106" y="87531"/>
                  </a:cubicBezTo>
                  <a:cubicBezTo>
                    <a:pt x="395227" y="98801"/>
                    <a:pt x="396255" y="111282"/>
                    <a:pt x="399753" y="123055"/>
                  </a:cubicBezTo>
                  <a:cubicBezTo>
                    <a:pt x="362834" y="158968"/>
                    <a:pt x="316885" y="186286"/>
                    <a:pt x="266616" y="198379"/>
                  </a:cubicBezTo>
                  <a:cubicBezTo>
                    <a:pt x="190972" y="216781"/>
                    <a:pt x="107328" y="191498"/>
                    <a:pt x="52258" y="137069"/>
                  </a:cubicBezTo>
                  <a:cubicBezTo>
                    <a:pt x="27569" y="112997"/>
                    <a:pt x="11293" y="81793"/>
                    <a:pt x="0" y="49538"/>
                  </a:cubicBezTo>
                  <a:cubicBezTo>
                    <a:pt x="9190" y="38313"/>
                    <a:pt x="16436" y="24392"/>
                    <a:pt x="30084" y="17945"/>
                  </a:cubicBezTo>
                  <a:cubicBezTo>
                    <a:pt x="39251" y="23683"/>
                    <a:pt x="44806" y="33467"/>
                    <a:pt x="53698" y="39594"/>
                  </a:cubicBezTo>
                  <a:cubicBezTo>
                    <a:pt x="69060" y="50955"/>
                    <a:pt x="87005" y="58384"/>
                    <a:pt x="105613" y="62591"/>
                  </a:cubicBezTo>
                  <a:cubicBezTo>
                    <a:pt x="104539" y="61333"/>
                    <a:pt x="103464" y="60122"/>
                    <a:pt x="102436" y="58933"/>
                  </a:cubicBezTo>
                  <a:cubicBezTo>
                    <a:pt x="107876" y="58339"/>
                    <a:pt x="113340" y="57699"/>
                    <a:pt x="118826" y="57241"/>
                  </a:cubicBezTo>
                  <a:cubicBezTo>
                    <a:pt x="122255" y="57150"/>
                    <a:pt x="125707" y="57196"/>
                    <a:pt x="129159" y="57264"/>
                  </a:cubicBezTo>
                  <a:cubicBezTo>
                    <a:pt x="129616" y="59642"/>
                    <a:pt x="130073" y="62042"/>
                    <a:pt x="130554" y="64488"/>
                  </a:cubicBezTo>
                  <a:cubicBezTo>
                    <a:pt x="127765" y="65128"/>
                    <a:pt x="125021" y="65814"/>
                    <a:pt x="122278" y="66545"/>
                  </a:cubicBezTo>
                  <a:cubicBezTo>
                    <a:pt x="123238" y="66797"/>
                    <a:pt x="125181" y="67300"/>
                    <a:pt x="126142" y="67551"/>
                  </a:cubicBezTo>
                  <a:cubicBezTo>
                    <a:pt x="140383" y="71895"/>
                    <a:pt x="155357" y="73472"/>
                    <a:pt x="170238" y="73655"/>
                  </a:cubicBezTo>
                  <a:cubicBezTo>
                    <a:pt x="201740" y="74455"/>
                    <a:pt x="231755" y="63254"/>
                    <a:pt x="260833" y="52464"/>
                  </a:cubicBezTo>
                  <a:cubicBezTo>
                    <a:pt x="272491" y="48349"/>
                    <a:pt x="282687" y="41194"/>
                    <a:pt x="292539" y="33879"/>
                  </a:cubicBezTo>
                  <a:close/>
                </a:path>
              </a:pathLst>
            </a:custGeom>
            <a:solidFill>
              <a:srgbClr val="D1AA7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1" name="Gráfico 6">
              <a:extLst>
                <a:ext uri="{FF2B5EF4-FFF2-40B4-BE49-F238E27FC236}">
                  <a16:creationId xmlns:a16="http://schemas.microsoft.com/office/drawing/2014/main" id="{8477A8B8-FFBC-E61F-B2B9-F34EB206A641}"/>
                </a:ext>
              </a:extLst>
            </p:cNvPr>
            <p:cNvGrpSpPr/>
            <p:nvPr/>
          </p:nvGrpSpPr>
          <p:grpSpPr>
            <a:xfrm>
              <a:off x="9501721" y="2723665"/>
              <a:ext cx="333458" cy="149399"/>
              <a:chOff x="2111166" y="2073578"/>
              <a:chExt cx="3187896" cy="1428277"/>
            </a:xfrm>
            <a:solidFill>
              <a:srgbClr val="3AAFD8"/>
            </a:solidFill>
          </p:grpSpPr>
          <p:sp>
            <p:nvSpPr>
              <p:cNvPr id="597" name="Forma Livre: Forma 596">
                <a:extLst>
                  <a:ext uri="{FF2B5EF4-FFF2-40B4-BE49-F238E27FC236}">
                    <a16:creationId xmlns:a16="http://schemas.microsoft.com/office/drawing/2014/main" id="{0F5D0E82-0F1E-DE85-8BAC-FFCA60948D1A}"/>
                  </a:ext>
                </a:extLst>
              </p:cNvPr>
              <p:cNvSpPr/>
              <p:nvPr/>
            </p:nvSpPr>
            <p:spPr>
              <a:xfrm>
                <a:off x="4721984" y="2073578"/>
                <a:ext cx="577078" cy="1098919"/>
              </a:xfrm>
              <a:custGeom>
                <a:avLst/>
                <a:gdLst>
                  <a:gd name="connsiteX0" fmla="*/ 539336 w 577078"/>
                  <a:gd name="connsiteY0" fmla="*/ 1676 h 1098919"/>
                  <a:gd name="connsiteX1" fmla="*/ 572185 w 577078"/>
                  <a:gd name="connsiteY1" fmla="*/ 2224 h 1098919"/>
                  <a:gd name="connsiteX2" fmla="*/ 574266 w 577078"/>
                  <a:gd name="connsiteY2" fmla="*/ 15254 h 1098919"/>
                  <a:gd name="connsiteX3" fmla="*/ 543336 w 577078"/>
                  <a:gd name="connsiteY3" fmla="*/ 41726 h 1098919"/>
                  <a:gd name="connsiteX4" fmla="*/ 524477 w 577078"/>
                  <a:gd name="connsiteY4" fmla="*/ 63832 h 1098919"/>
                  <a:gd name="connsiteX5" fmla="*/ 554126 w 577078"/>
                  <a:gd name="connsiteY5" fmla="*/ 70736 h 1098919"/>
                  <a:gd name="connsiteX6" fmla="*/ 572552 w 577078"/>
                  <a:gd name="connsiteY6" fmla="*/ 82051 h 1098919"/>
                  <a:gd name="connsiteX7" fmla="*/ 544502 w 577078"/>
                  <a:gd name="connsiteY7" fmla="*/ 120662 h 1098919"/>
                  <a:gd name="connsiteX8" fmla="*/ 515264 w 577078"/>
                  <a:gd name="connsiteY8" fmla="*/ 148391 h 1098919"/>
                  <a:gd name="connsiteX9" fmla="*/ 497433 w 577078"/>
                  <a:gd name="connsiteY9" fmla="*/ 171594 h 1098919"/>
                  <a:gd name="connsiteX10" fmla="*/ 422110 w 577078"/>
                  <a:gd name="connsiteY10" fmla="*/ 226892 h 1098919"/>
                  <a:gd name="connsiteX11" fmla="*/ 400370 w 577078"/>
                  <a:gd name="connsiteY11" fmla="*/ 258211 h 1098919"/>
                  <a:gd name="connsiteX12" fmla="*/ 409948 w 577078"/>
                  <a:gd name="connsiteY12" fmla="*/ 260222 h 1098919"/>
                  <a:gd name="connsiteX13" fmla="*/ 457657 w 577078"/>
                  <a:gd name="connsiteY13" fmla="*/ 246621 h 1098919"/>
                  <a:gd name="connsiteX14" fmla="*/ 464035 w 577078"/>
                  <a:gd name="connsiteY14" fmla="*/ 279539 h 1098919"/>
                  <a:gd name="connsiteX15" fmla="*/ 455257 w 577078"/>
                  <a:gd name="connsiteY15" fmla="*/ 324070 h 1098919"/>
                  <a:gd name="connsiteX16" fmla="*/ 458320 w 577078"/>
                  <a:gd name="connsiteY16" fmla="*/ 335637 h 1098919"/>
                  <a:gd name="connsiteX17" fmla="*/ 513070 w 577078"/>
                  <a:gd name="connsiteY17" fmla="*/ 317304 h 1098919"/>
                  <a:gd name="connsiteX18" fmla="*/ 524362 w 577078"/>
                  <a:gd name="connsiteY18" fmla="*/ 322333 h 1098919"/>
                  <a:gd name="connsiteX19" fmla="*/ 512178 w 577078"/>
                  <a:gd name="connsiteY19" fmla="*/ 360258 h 1098919"/>
                  <a:gd name="connsiteX20" fmla="*/ 492244 w 577078"/>
                  <a:gd name="connsiteY20" fmla="*/ 390501 h 1098919"/>
                  <a:gd name="connsiteX21" fmla="*/ 478825 w 577078"/>
                  <a:gd name="connsiteY21" fmla="*/ 422620 h 1098919"/>
                  <a:gd name="connsiteX22" fmla="*/ 458548 w 577078"/>
                  <a:gd name="connsiteY22" fmla="*/ 459904 h 1098919"/>
                  <a:gd name="connsiteX23" fmla="*/ 459577 w 577078"/>
                  <a:gd name="connsiteY23" fmla="*/ 480661 h 1098919"/>
                  <a:gd name="connsiteX24" fmla="*/ 469796 w 577078"/>
                  <a:gd name="connsiteY24" fmla="*/ 502767 h 1098919"/>
                  <a:gd name="connsiteX25" fmla="*/ 447164 w 577078"/>
                  <a:gd name="connsiteY25" fmla="*/ 582891 h 1098919"/>
                  <a:gd name="connsiteX26" fmla="*/ 407548 w 577078"/>
                  <a:gd name="connsiteY26" fmla="*/ 710450 h 1098919"/>
                  <a:gd name="connsiteX27" fmla="*/ 393260 w 577078"/>
                  <a:gd name="connsiteY27" fmla="*/ 752924 h 1098919"/>
                  <a:gd name="connsiteX28" fmla="*/ 396895 w 577078"/>
                  <a:gd name="connsiteY28" fmla="*/ 770229 h 1098919"/>
                  <a:gd name="connsiteX29" fmla="*/ 378081 w 577078"/>
                  <a:gd name="connsiteY29" fmla="*/ 829779 h 1098919"/>
                  <a:gd name="connsiteX30" fmla="*/ 387385 w 577078"/>
                  <a:gd name="connsiteY30" fmla="*/ 834077 h 1098919"/>
                  <a:gd name="connsiteX31" fmla="*/ 383110 w 577078"/>
                  <a:gd name="connsiteY31" fmla="*/ 861623 h 1098919"/>
                  <a:gd name="connsiteX32" fmla="*/ 384688 w 577078"/>
                  <a:gd name="connsiteY32" fmla="*/ 881969 h 1098919"/>
                  <a:gd name="connsiteX33" fmla="*/ 370195 w 577078"/>
                  <a:gd name="connsiteY33" fmla="*/ 915733 h 1098919"/>
                  <a:gd name="connsiteX34" fmla="*/ 366926 w 577078"/>
                  <a:gd name="connsiteY34" fmla="*/ 934912 h 1098919"/>
                  <a:gd name="connsiteX35" fmla="*/ 349209 w 577078"/>
                  <a:gd name="connsiteY35" fmla="*/ 954069 h 1098919"/>
                  <a:gd name="connsiteX36" fmla="*/ 307878 w 577078"/>
                  <a:gd name="connsiteY36" fmla="*/ 983467 h 1098919"/>
                  <a:gd name="connsiteX37" fmla="*/ 288904 w 577078"/>
                  <a:gd name="connsiteY37" fmla="*/ 994371 h 1098919"/>
                  <a:gd name="connsiteX38" fmla="*/ 251346 w 577078"/>
                  <a:gd name="connsiteY38" fmla="*/ 1007058 h 1098919"/>
                  <a:gd name="connsiteX39" fmla="*/ 166397 w 577078"/>
                  <a:gd name="connsiteY39" fmla="*/ 1038377 h 1098919"/>
                  <a:gd name="connsiteX40" fmla="*/ 67254 w 577078"/>
                  <a:gd name="connsiteY40" fmla="*/ 1061328 h 1098919"/>
                  <a:gd name="connsiteX41" fmla="*/ 76238 w 577078"/>
                  <a:gd name="connsiteY41" fmla="*/ 1083319 h 1098919"/>
                  <a:gd name="connsiteX42" fmla="*/ 119695 w 577078"/>
                  <a:gd name="connsiteY42" fmla="*/ 1084851 h 1098919"/>
                  <a:gd name="connsiteX43" fmla="*/ 151767 w 577078"/>
                  <a:gd name="connsiteY43" fmla="*/ 1087640 h 1098919"/>
                  <a:gd name="connsiteX44" fmla="*/ 292699 w 577078"/>
                  <a:gd name="connsiteY44" fmla="*/ 1039062 h 1098919"/>
                  <a:gd name="connsiteX45" fmla="*/ 311307 w 577078"/>
                  <a:gd name="connsiteY45" fmla="*/ 1035748 h 1098919"/>
                  <a:gd name="connsiteX46" fmla="*/ 339288 w 577078"/>
                  <a:gd name="connsiteY46" fmla="*/ 1030787 h 1098919"/>
                  <a:gd name="connsiteX47" fmla="*/ 374515 w 577078"/>
                  <a:gd name="connsiteY47" fmla="*/ 1010122 h 1098919"/>
                  <a:gd name="connsiteX48" fmla="*/ 341528 w 577078"/>
                  <a:gd name="connsiteY48" fmla="*/ 1035496 h 1098919"/>
                  <a:gd name="connsiteX49" fmla="*/ 314096 w 577078"/>
                  <a:gd name="connsiteY49" fmla="*/ 1040228 h 1098919"/>
                  <a:gd name="connsiteX50" fmla="*/ 283830 w 577078"/>
                  <a:gd name="connsiteY50" fmla="*/ 1048778 h 1098919"/>
                  <a:gd name="connsiteX51" fmla="*/ 136200 w 577078"/>
                  <a:gd name="connsiteY51" fmla="*/ 1096030 h 1098919"/>
                  <a:gd name="connsiteX52" fmla="*/ 149893 w 577078"/>
                  <a:gd name="connsiteY52" fmla="*/ 1097950 h 1098919"/>
                  <a:gd name="connsiteX53" fmla="*/ 37307 w 577078"/>
                  <a:gd name="connsiteY53" fmla="*/ 1098110 h 1098919"/>
                  <a:gd name="connsiteX54" fmla="*/ 0 w 577078"/>
                  <a:gd name="connsiteY54" fmla="*/ 1098887 h 1098919"/>
                  <a:gd name="connsiteX55" fmla="*/ 32027 w 577078"/>
                  <a:gd name="connsiteY55" fmla="*/ 1079890 h 1098919"/>
                  <a:gd name="connsiteX56" fmla="*/ 52783 w 577078"/>
                  <a:gd name="connsiteY56" fmla="*/ 1066700 h 1098919"/>
                  <a:gd name="connsiteX57" fmla="*/ 59481 w 577078"/>
                  <a:gd name="connsiteY57" fmla="*/ 1052321 h 1098919"/>
                  <a:gd name="connsiteX58" fmla="*/ 124016 w 577078"/>
                  <a:gd name="connsiteY58" fmla="*/ 1037485 h 1098919"/>
                  <a:gd name="connsiteX59" fmla="*/ 212826 w 577078"/>
                  <a:gd name="connsiteY59" fmla="*/ 1009802 h 1098919"/>
                  <a:gd name="connsiteX60" fmla="*/ 277543 w 577078"/>
                  <a:gd name="connsiteY60" fmla="*/ 990005 h 1098919"/>
                  <a:gd name="connsiteX61" fmla="*/ 298940 w 577078"/>
                  <a:gd name="connsiteY61" fmla="*/ 979352 h 1098919"/>
                  <a:gd name="connsiteX62" fmla="*/ 332384 w 577078"/>
                  <a:gd name="connsiteY62" fmla="*/ 955349 h 1098919"/>
                  <a:gd name="connsiteX63" fmla="*/ 363908 w 577078"/>
                  <a:gd name="connsiteY63" fmla="*/ 918842 h 1098919"/>
                  <a:gd name="connsiteX64" fmla="*/ 376527 w 577078"/>
                  <a:gd name="connsiteY64" fmla="*/ 874493 h 1098919"/>
                  <a:gd name="connsiteX65" fmla="*/ 375361 w 577078"/>
                  <a:gd name="connsiteY65" fmla="*/ 841849 h 1098919"/>
                  <a:gd name="connsiteX66" fmla="*/ 366445 w 577078"/>
                  <a:gd name="connsiteY66" fmla="*/ 842627 h 1098919"/>
                  <a:gd name="connsiteX67" fmla="*/ 389351 w 577078"/>
                  <a:gd name="connsiteY67" fmla="*/ 775327 h 1098919"/>
                  <a:gd name="connsiteX68" fmla="*/ 380025 w 577078"/>
                  <a:gd name="connsiteY68" fmla="*/ 775898 h 1098919"/>
                  <a:gd name="connsiteX69" fmla="*/ 386837 w 577078"/>
                  <a:gd name="connsiteY69" fmla="*/ 753107 h 1098919"/>
                  <a:gd name="connsiteX70" fmla="*/ 391386 w 577078"/>
                  <a:gd name="connsiteY70" fmla="*/ 743208 h 1098919"/>
                  <a:gd name="connsiteX71" fmla="*/ 406931 w 577078"/>
                  <a:gd name="connsiteY71" fmla="*/ 693991 h 1098919"/>
                  <a:gd name="connsiteX72" fmla="*/ 457177 w 577078"/>
                  <a:gd name="connsiteY72" fmla="*/ 524187 h 1098919"/>
                  <a:gd name="connsiteX73" fmla="*/ 452788 w 577078"/>
                  <a:gd name="connsiteY73" fmla="*/ 501235 h 1098919"/>
                  <a:gd name="connsiteX74" fmla="*/ 430636 w 577078"/>
                  <a:gd name="connsiteY74" fmla="*/ 499795 h 1098919"/>
                  <a:gd name="connsiteX75" fmla="*/ 444787 w 577078"/>
                  <a:gd name="connsiteY75" fmla="*/ 464339 h 1098919"/>
                  <a:gd name="connsiteX76" fmla="*/ 475145 w 577078"/>
                  <a:gd name="connsiteY76" fmla="*/ 418939 h 1098919"/>
                  <a:gd name="connsiteX77" fmla="*/ 481431 w 577078"/>
                  <a:gd name="connsiteY77" fmla="*/ 395851 h 1098919"/>
                  <a:gd name="connsiteX78" fmla="*/ 507469 w 577078"/>
                  <a:gd name="connsiteY78" fmla="*/ 346359 h 1098919"/>
                  <a:gd name="connsiteX79" fmla="*/ 499216 w 577078"/>
                  <a:gd name="connsiteY79" fmla="*/ 338380 h 1098919"/>
                  <a:gd name="connsiteX80" fmla="*/ 463692 w 577078"/>
                  <a:gd name="connsiteY80" fmla="*/ 355137 h 1098919"/>
                  <a:gd name="connsiteX81" fmla="*/ 391134 w 577078"/>
                  <a:gd name="connsiteY81" fmla="*/ 403806 h 1098919"/>
                  <a:gd name="connsiteX82" fmla="*/ 368457 w 577078"/>
                  <a:gd name="connsiteY82" fmla="*/ 415533 h 1098919"/>
                  <a:gd name="connsiteX83" fmla="*/ 387477 w 577078"/>
                  <a:gd name="connsiteY83" fmla="*/ 386478 h 1098919"/>
                  <a:gd name="connsiteX84" fmla="*/ 437746 w 577078"/>
                  <a:gd name="connsiteY84" fmla="*/ 301507 h 1098919"/>
                  <a:gd name="connsiteX85" fmla="*/ 439666 w 577078"/>
                  <a:gd name="connsiteY85" fmla="*/ 278579 h 1098919"/>
                  <a:gd name="connsiteX86" fmla="*/ 428465 w 577078"/>
                  <a:gd name="connsiteY86" fmla="*/ 267423 h 1098919"/>
                  <a:gd name="connsiteX87" fmla="*/ 398244 w 577078"/>
                  <a:gd name="connsiteY87" fmla="*/ 276338 h 1098919"/>
                  <a:gd name="connsiteX88" fmla="*/ 388551 w 577078"/>
                  <a:gd name="connsiteY88" fmla="*/ 266006 h 1098919"/>
                  <a:gd name="connsiteX89" fmla="*/ 371223 w 577078"/>
                  <a:gd name="connsiteY89" fmla="*/ 264291 h 1098919"/>
                  <a:gd name="connsiteX90" fmla="*/ 394701 w 577078"/>
                  <a:gd name="connsiteY90" fmla="*/ 242757 h 1098919"/>
                  <a:gd name="connsiteX91" fmla="*/ 468790 w 577078"/>
                  <a:gd name="connsiteY91" fmla="*/ 182018 h 1098919"/>
                  <a:gd name="connsiteX92" fmla="*/ 490575 w 577078"/>
                  <a:gd name="connsiteY92" fmla="*/ 167228 h 1098919"/>
                  <a:gd name="connsiteX93" fmla="*/ 512636 w 577078"/>
                  <a:gd name="connsiteY93" fmla="*/ 136778 h 1098919"/>
                  <a:gd name="connsiteX94" fmla="*/ 529781 w 577078"/>
                  <a:gd name="connsiteY94" fmla="*/ 110352 h 1098919"/>
                  <a:gd name="connsiteX95" fmla="*/ 526146 w 577078"/>
                  <a:gd name="connsiteY95" fmla="*/ 101391 h 1098919"/>
                  <a:gd name="connsiteX96" fmla="*/ 460332 w 577078"/>
                  <a:gd name="connsiteY96" fmla="*/ 104889 h 1098919"/>
                  <a:gd name="connsiteX97" fmla="*/ 447073 w 577078"/>
                  <a:gd name="connsiteY97" fmla="*/ 98716 h 1098919"/>
                  <a:gd name="connsiteX98" fmla="*/ 475808 w 577078"/>
                  <a:gd name="connsiteY98" fmla="*/ 70210 h 1098919"/>
                  <a:gd name="connsiteX99" fmla="*/ 512064 w 577078"/>
                  <a:gd name="connsiteY99" fmla="*/ 40149 h 1098919"/>
                  <a:gd name="connsiteX100" fmla="*/ 531312 w 577078"/>
                  <a:gd name="connsiteY100" fmla="*/ 16900 h 1098919"/>
                  <a:gd name="connsiteX101" fmla="*/ 519013 w 577078"/>
                  <a:gd name="connsiteY101" fmla="*/ 14843 h 1098919"/>
                  <a:gd name="connsiteX102" fmla="*/ 539336 w 577078"/>
                  <a:gd name="connsiteY102" fmla="*/ 1676 h 10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577078" h="1098919">
                    <a:moveTo>
                      <a:pt x="539336" y="1676"/>
                    </a:moveTo>
                    <a:cubicBezTo>
                      <a:pt x="550240" y="1927"/>
                      <a:pt x="561670" y="-2576"/>
                      <a:pt x="572185" y="2224"/>
                    </a:cubicBezTo>
                    <a:cubicBezTo>
                      <a:pt x="578106" y="3436"/>
                      <a:pt x="578472" y="11780"/>
                      <a:pt x="574266" y="15254"/>
                    </a:cubicBezTo>
                    <a:cubicBezTo>
                      <a:pt x="564710" y="24924"/>
                      <a:pt x="553257" y="32445"/>
                      <a:pt x="543336" y="41726"/>
                    </a:cubicBezTo>
                    <a:cubicBezTo>
                      <a:pt x="536455" y="48470"/>
                      <a:pt x="528043" y="54574"/>
                      <a:pt x="524477" y="63832"/>
                    </a:cubicBezTo>
                    <a:cubicBezTo>
                      <a:pt x="531883" y="71604"/>
                      <a:pt x="544296" y="69570"/>
                      <a:pt x="554126" y="70736"/>
                    </a:cubicBezTo>
                    <a:cubicBezTo>
                      <a:pt x="561213" y="71078"/>
                      <a:pt x="572049" y="73250"/>
                      <a:pt x="572552" y="82051"/>
                    </a:cubicBezTo>
                    <a:cubicBezTo>
                      <a:pt x="568848" y="98191"/>
                      <a:pt x="555772" y="109529"/>
                      <a:pt x="544502" y="120662"/>
                    </a:cubicBezTo>
                    <a:cubicBezTo>
                      <a:pt x="534307" y="129463"/>
                      <a:pt x="525917" y="140139"/>
                      <a:pt x="515264" y="148391"/>
                    </a:cubicBezTo>
                    <a:cubicBezTo>
                      <a:pt x="506829" y="154152"/>
                      <a:pt x="506440" y="166245"/>
                      <a:pt x="497433" y="171594"/>
                    </a:cubicBezTo>
                    <a:cubicBezTo>
                      <a:pt x="472379" y="190065"/>
                      <a:pt x="445975" y="206844"/>
                      <a:pt x="422110" y="226892"/>
                    </a:cubicBezTo>
                    <a:cubicBezTo>
                      <a:pt x="413308" y="236059"/>
                      <a:pt x="400416" y="243992"/>
                      <a:pt x="400370" y="258211"/>
                    </a:cubicBezTo>
                    <a:cubicBezTo>
                      <a:pt x="403479" y="258896"/>
                      <a:pt x="406542" y="260816"/>
                      <a:pt x="409948" y="260222"/>
                    </a:cubicBezTo>
                    <a:cubicBezTo>
                      <a:pt x="426179" y="256839"/>
                      <a:pt x="440443" y="245363"/>
                      <a:pt x="457657" y="246621"/>
                    </a:cubicBezTo>
                    <a:cubicBezTo>
                      <a:pt x="459028" y="257730"/>
                      <a:pt x="461063" y="268726"/>
                      <a:pt x="464035" y="279539"/>
                    </a:cubicBezTo>
                    <a:cubicBezTo>
                      <a:pt x="468447" y="295107"/>
                      <a:pt x="458137" y="309234"/>
                      <a:pt x="455257" y="324070"/>
                    </a:cubicBezTo>
                    <a:cubicBezTo>
                      <a:pt x="454365" y="327979"/>
                      <a:pt x="451942" y="335386"/>
                      <a:pt x="458320" y="335637"/>
                    </a:cubicBezTo>
                    <a:cubicBezTo>
                      <a:pt x="477979" y="335020"/>
                      <a:pt x="493890" y="320390"/>
                      <a:pt x="513070" y="317304"/>
                    </a:cubicBezTo>
                    <a:cubicBezTo>
                      <a:pt x="517070" y="317189"/>
                      <a:pt x="523425" y="317189"/>
                      <a:pt x="524362" y="322333"/>
                    </a:cubicBezTo>
                    <a:cubicBezTo>
                      <a:pt x="526306" y="336163"/>
                      <a:pt x="518030" y="348439"/>
                      <a:pt x="512178" y="360258"/>
                    </a:cubicBezTo>
                    <a:cubicBezTo>
                      <a:pt x="506921" y="371230"/>
                      <a:pt x="499010" y="380512"/>
                      <a:pt x="492244" y="390501"/>
                    </a:cubicBezTo>
                    <a:cubicBezTo>
                      <a:pt x="485294" y="400125"/>
                      <a:pt x="485294" y="412767"/>
                      <a:pt x="478825" y="422620"/>
                    </a:cubicBezTo>
                    <a:cubicBezTo>
                      <a:pt x="471190" y="434530"/>
                      <a:pt x="464263" y="446965"/>
                      <a:pt x="458548" y="459904"/>
                    </a:cubicBezTo>
                    <a:cubicBezTo>
                      <a:pt x="455943" y="466396"/>
                      <a:pt x="453108" y="475449"/>
                      <a:pt x="459577" y="480661"/>
                    </a:cubicBezTo>
                    <a:cubicBezTo>
                      <a:pt x="465955" y="486239"/>
                      <a:pt x="471578" y="493691"/>
                      <a:pt x="469796" y="502767"/>
                    </a:cubicBezTo>
                    <a:cubicBezTo>
                      <a:pt x="465498" y="530245"/>
                      <a:pt x="457291" y="557014"/>
                      <a:pt x="447164" y="582891"/>
                    </a:cubicBezTo>
                    <a:cubicBezTo>
                      <a:pt x="433517" y="625273"/>
                      <a:pt x="418018" y="667107"/>
                      <a:pt x="407548" y="710450"/>
                    </a:cubicBezTo>
                    <a:cubicBezTo>
                      <a:pt x="403776" y="724920"/>
                      <a:pt x="398244" y="738842"/>
                      <a:pt x="393260" y="752924"/>
                    </a:cubicBezTo>
                    <a:cubicBezTo>
                      <a:pt x="390243" y="759119"/>
                      <a:pt x="396163" y="764285"/>
                      <a:pt x="396895" y="770229"/>
                    </a:cubicBezTo>
                    <a:cubicBezTo>
                      <a:pt x="395912" y="791580"/>
                      <a:pt x="381967" y="809205"/>
                      <a:pt x="378081" y="829779"/>
                    </a:cubicBezTo>
                    <a:cubicBezTo>
                      <a:pt x="381099" y="831151"/>
                      <a:pt x="385419" y="830991"/>
                      <a:pt x="387385" y="834077"/>
                    </a:cubicBezTo>
                    <a:cubicBezTo>
                      <a:pt x="387088" y="843404"/>
                      <a:pt x="383567" y="852296"/>
                      <a:pt x="383110" y="861623"/>
                    </a:cubicBezTo>
                    <a:cubicBezTo>
                      <a:pt x="382745" y="868435"/>
                      <a:pt x="385214" y="875133"/>
                      <a:pt x="384688" y="881969"/>
                    </a:cubicBezTo>
                    <a:cubicBezTo>
                      <a:pt x="382516" y="894199"/>
                      <a:pt x="375704" y="904806"/>
                      <a:pt x="370195" y="915733"/>
                    </a:cubicBezTo>
                    <a:cubicBezTo>
                      <a:pt x="366789" y="921608"/>
                      <a:pt x="368595" y="928603"/>
                      <a:pt x="366926" y="934912"/>
                    </a:cubicBezTo>
                    <a:cubicBezTo>
                      <a:pt x="363474" y="943165"/>
                      <a:pt x="355953" y="948628"/>
                      <a:pt x="349209" y="954069"/>
                    </a:cubicBezTo>
                    <a:cubicBezTo>
                      <a:pt x="335950" y="964607"/>
                      <a:pt x="321023" y="972814"/>
                      <a:pt x="307878" y="983467"/>
                    </a:cubicBezTo>
                    <a:cubicBezTo>
                      <a:pt x="302049" y="987879"/>
                      <a:pt x="296563" y="993617"/>
                      <a:pt x="288904" y="994371"/>
                    </a:cubicBezTo>
                    <a:cubicBezTo>
                      <a:pt x="275783" y="996657"/>
                      <a:pt x="263736" y="1002486"/>
                      <a:pt x="251346" y="1007058"/>
                    </a:cubicBezTo>
                    <a:cubicBezTo>
                      <a:pt x="223296" y="1018214"/>
                      <a:pt x="194790" y="1028158"/>
                      <a:pt x="166397" y="1038377"/>
                    </a:cubicBezTo>
                    <a:cubicBezTo>
                      <a:pt x="133914" y="1048252"/>
                      <a:pt x="100858" y="1056390"/>
                      <a:pt x="67254" y="1061328"/>
                    </a:cubicBezTo>
                    <a:cubicBezTo>
                      <a:pt x="66545" y="1069489"/>
                      <a:pt x="67894" y="1079365"/>
                      <a:pt x="76238" y="1083319"/>
                    </a:cubicBezTo>
                    <a:cubicBezTo>
                      <a:pt x="90137" y="1088737"/>
                      <a:pt x="105293" y="1086177"/>
                      <a:pt x="119695" y="1084851"/>
                    </a:cubicBezTo>
                    <a:cubicBezTo>
                      <a:pt x="130645" y="1083411"/>
                      <a:pt x="140772" y="1091755"/>
                      <a:pt x="151767" y="1087640"/>
                    </a:cubicBezTo>
                    <a:cubicBezTo>
                      <a:pt x="200391" y="1076827"/>
                      <a:pt x="247116" y="1058905"/>
                      <a:pt x="292699" y="1039062"/>
                    </a:cubicBezTo>
                    <a:cubicBezTo>
                      <a:pt x="298574" y="1037165"/>
                      <a:pt x="305021" y="1032845"/>
                      <a:pt x="311307" y="1035748"/>
                    </a:cubicBezTo>
                    <a:cubicBezTo>
                      <a:pt x="320725" y="1040343"/>
                      <a:pt x="330693" y="1034719"/>
                      <a:pt x="339288" y="1030787"/>
                    </a:cubicBezTo>
                    <a:cubicBezTo>
                      <a:pt x="351838" y="1025118"/>
                      <a:pt x="359725" y="1010762"/>
                      <a:pt x="374515" y="1010122"/>
                    </a:cubicBezTo>
                    <a:cubicBezTo>
                      <a:pt x="365005" y="1020317"/>
                      <a:pt x="353255" y="1028135"/>
                      <a:pt x="341528" y="1035496"/>
                    </a:cubicBezTo>
                    <a:cubicBezTo>
                      <a:pt x="333367" y="1040640"/>
                      <a:pt x="323469" y="1042331"/>
                      <a:pt x="314096" y="1040228"/>
                    </a:cubicBezTo>
                    <a:cubicBezTo>
                      <a:pt x="303078" y="1037188"/>
                      <a:pt x="293522" y="1045006"/>
                      <a:pt x="283830" y="1048778"/>
                    </a:cubicBezTo>
                    <a:cubicBezTo>
                      <a:pt x="236235" y="1068963"/>
                      <a:pt x="187269" y="1087137"/>
                      <a:pt x="136200" y="1096030"/>
                    </a:cubicBezTo>
                    <a:cubicBezTo>
                      <a:pt x="140726" y="1096647"/>
                      <a:pt x="145252" y="1097333"/>
                      <a:pt x="149893" y="1097950"/>
                    </a:cubicBezTo>
                    <a:cubicBezTo>
                      <a:pt x="112402" y="1099824"/>
                      <a:pt x="74821" y="1097516"/>
                      <a:pt x="37307" y="1098110"/>
                    </a:cubicBezTo>
                    <a:cubicBezTo>
                      <a:pt x="24849" y="1098064"/>
                      <a:pt x="12413" y="1099116"/>
                      <a:pt x="0" y="1098887"/>
                    </a:cubicBezTo>
                    <a:cubicBezTo>
                      <a:pt x="11018" y="1093218"/>
                      <a:pt x="22379" y="1087846"/>
                      <a:pt x="32027" y="1079890"/>
                    </a:cubicBezTo>
                    <a:cubicBezTo>
                      <a:pt x="38381" y="1074656"/>
                      <a:pt x="46017" y="1071341"/>
                      <a:pt x="52783" y="1066700"/>
                    </a:cubicBezTo>
                    <a:cubicBezTo>
                      <a:pt x="57607" y="1063568"/>
                      <a:pt x="57744" y="1057236"/>
                      <a:pt x="59481" y="1052321"/>
                    </a:cubicBezTo>
                    <a:cubicBezTo>
                      <a:pt x="81656" y="1050904"/>
                      <a:pt x="102595" y="1042766"/>
                      <a:pt x="124016" y="1037485"/>
                    </a:cubicBezTo>
                    <a:cubicBezTo>
                      <a:pt x="153870" y="1029141"/>
                      <a:pt x="183840" y="1020912"/>
                      <a:pt x="212826" y="1009802"/>
                    </a:cubicBezTo>
                    <a:cubicBezTo>
                      <a:pt x="234063" y="1002189"/>
                      <a:pt x="255803" y="996063"/>
                      <a:pt x="277543" y="990005"/>
                    </a:cubicBezTo>
                    <a:cubicBezTo>
                      <a:pt x="285361" y="988062"/>
                      <a:pt x="292379" y="983970"/>
                      <a:pt x="298940" y="979352"/>
                    </a:cubicBezTo>
                    <a:cubicBezTo>
                      <a:pt x="310119" y="971443"/>
                      <a:pt x="322120" y="964447"/>
                      <a:pt x="332384" y="955349"/>
                    </a:cubicBezTo>
                    <a:cubicBezTo>
                      <a:pt x="339631" y="940650"/>
                      <a:pt x="351952" y="929654"/>
                      <a:pt x="363908" y="918842"/>
                    </a:cubicBezTo>
                    <a:cubicBezTo>
                      <a:pt x="369646" y="904668"/>
                      <a:pt x="379819" y="890564"/>
                      <a:pt x="376527" y="874493"/>
                    </a:cubicBezTo>
                    <a:cubicBezTo>
                      <a:pt x="374744" y="863681"/>
                      <a:pt x="375155" y="852730"/>
                      <a:pt x="375361" y="841849"/>
                    </a:cubicBezTo>
                    <a:cubicBezTo>
                      <a:pt x="372343" y="842078"/>
                      <a:pt x="369349" y="842329"/>
                      <a:pt x="366445" y="842627"/>
                    </a:cubicBezTo>
                    <a:cubicBezTo>
                      <a:pt x="374081" y="820224"/>
                      <a:pt x="387363" y="799421"/>
                      <a:pt x="389351" y="775327"/>
                    </a:cubicBezTo>
                    <a:cubicBezTo>
                      <a:pt x="386174" y="775487"/>
                      <a:pt x="383088" y="775692"/>
                      <a:pt x="380025" y="775898"/>
                    </a:cubicBezTo>
                    <a:cubicBezTo>
                      <a:pt x="382745" y="768423"/>
                      <a:pt x="385099" y="760856"/>
                      <a:pt x="386837" y="753107"/>
                    </a:cubicBezTo>
                    <a:cubicBezTo>
                      <a:pt x="388254" y="749746"/>
                      <a:pt x="389763" y="746454"/>
                      <a:pt x="391386" y="743208"/>
                    </a:cubicBezTo>
                    <a:cubicBezTo>
                      <a:pt x="401833" y="728921"/>
                      <a:pt x="402176" y="710450"/>
                      <a:pt x="406931" y="693991"/>
                    </a:cubicBezTo>
                    <a:cubicBezTo>
                      <a:pt x="420212" y="636383"/>
                      <a:pt x="444718" y="582000"/>
                      <a:pt x="457177" y="524187"/>
                    </a:cubicBezTo>
                    <a:cubicBezTo>
                      <a:pt x="458206" y="516643"/>
                      <a:pt x="461246" y="505556"/>
                      <a:pt x="452788" y="501235"/>
                    </a:cubicBezTo>
                    <a:cubicBezTo>
                      <a:pt x="445541" y="499361"/>
                      <a:pt x="437974" y="500092"/>
                      <a:pt x="430636" y="499795"/>
                    </a:cubicBezTo>
                    <a:cubicBezTo>
                      <a:pt x="430636" y="486536"/>
                      <a:pt x="438843" y="475563"/>
                      <a:pt x="444787" y="464339"/>
                    </a:cubicBezTo>
                    <a:cubicBezTo>
                      <a:pt x="453588" y="448337"/>
                      <a:pt x="465681" y="434507"/>
                      <a:pt x="475145" y="418939"/>
                    </a:cubicBezTo>
                    <a:cubicBezTo>
                      <a:pt x="480037" y="411990"/>
                      <a:pt x="475259" y="402297"/>
                      <a:pt x="481431" y="395851"/>
                    </a:cubicBezTo>
                    <a:cubicBezTo>
                      <a:pt x="493090" y="381220"/>
                      <a:pt x="504017" y="365104"/>
                      <a:pt x="507469" y="346359"/>
                    </a:cubicBezTo>
                    <a:cubicBezTo>
                      <a:pt x="508315" y="341947"/>
                      <a:pt x="503446" y="337580"/>
                      <a:pt x="499216" y="338380"/>
                    </a:cubicBezTo>
                    <a:cubicBezTo>
                      <a:pt x="486026" y="340507"/>
                      <a:pt x="474939" y="348530"/>
                      <a:pt x="463692" y="355137"/>
                    </a:cubicBezTo>
                    <a:cubicBezTo>
                      <a:pt x="438454" y="369767"/>
                      <a:pt x="415069" y="387255"/>
                      <a:pt x="391134" y="403806"/>
                    </a:cubicBezTo>
                    <a:cubicBezTo>
                      <a:pt x="384116" y="408744"/>
                      <a:pt x="376413" y="412538"/>
                      <a:pt x="368457" y="415533"/>
                    </a:cubicBezTo>
                    <a:cubicBezTo>
                      <a:pt x="371200" y="403897"/>
                      <a:pt x="380664" y="395805"/>
                      <a:pt x="387477" y="386478"/>
                    </a:cubicBezTo>
                    <a:cubicBezTo>
                      <a:pt x="408600" y="361126"/>
                      <a:pt x="428305" y="333557"/>
                      <a:pt x="437746" y="301507"/>
                    </a:cubicBezTo>
                    <a:cubicBezTo>
                      <a:pt x="439574" y="294032"/>
                      <a:pt x="440489" y="286237"/>
                      <a:pt x="439666" y="278579"/>
                    </a:cubicBezTo>
                    <a:cubicBezTo>
                      <a:pt x="439117" y="272955"/>
                      <a:pt x="434180" y="267629"/>
                      <a:pt x="428465" y="267423"/>
                    </a:cubicBezTo>
                    <a:cubicBezTo>
                      <a:pt x="417652" y="266897"/>
                      <a:pt x="407731" y="271904"/>
                      <a:pt x="398244" y="276338"/>
                    </a:cubicBezTo>
                    <a:cubicBezTo>
                      <a:pt x="395089" y="272772"/>
                      <a:pt x="392232" y="268932"/>
                      <a:pt x="388551" y="266006"/>
                    </a:cubicBezTo>
                    <a:cubicBezTo>
                      <a:pt x="382859" y="264588"/>
                      <a:pt x="376961" y="264703"/>
                      <a:pt x="371223" y="264291"/>
                    </a:cubicBezTo>
                    <a:cubicBezTo>
                      <a:pt x="378356" y="256382"/>
                      <a:pt x="387248" y="250369"/>
                      <a:pt x="394701" y="242757"/>
                    </a:cubicBezTo>
                    <a:cubicBezTo>
                      <a:pt x="416624" y="219371"/>
                      <a:pt x="443644" y="201678"/>
                      <a:pt x="468790" y="182018"/>
                    </a:cubicBezTo>
                    <a:cubicBezTo>
                      <a:pt x="475556" y="176395"/>
                      <a:pt x="483420" y="172348"/>
                      <a:pt x="490575" y="167228"/>
                    </a:cubicBezTo>
                    <a:cubicBezTo>
                      <a:pt x="500382" y="159044"/>
                      <a:pt x="504703" y="146516"/>
                      <a:pt x="512636" y="136778"/>
                    </a:cubicBezTo>
                    <a:cubicBezTo>
                      <a:pt x="518808" y="128366"/>
                      <a:pt x="527174" y="120845"/>
                      <a:pt x="529781" y="110352"/>
                    </a:cubicBezTo>
                    <a:cubicBezTo>
                      <a:pt x="530695" y="106946"/>
                      <a:pt x="528774" y="103403"/>
                      <a:pt x="526146" y="101391"/>
                    </a:cubicBezTo>
                    <a:cubicBezTo>
                      <a:pt x="504131" y="98236"/>
                      <a:pt x="482209" y="103700"/>
                      <a:pt x="460332" y="104889"/>
                    </a:cubicBezTo>
                    <a:cubicBezTo>
                      <a:pt x="455714" y="104157"/>
                      <a:pt x="448696" y="103837"/>
                      <a:pt x="447073" y="98716"/>
                    </a:cubicBezTo>
                    <a:cubicBezTo>
                      <a:pt x="453771" y="86692"/>
                      <a:pt x="465818" y="79240"/>
                      <a:pt x="475808" y="70210"/>
                    </a:cubicBezTo>
                    <a:cubicBezTo>
                      <a:pt x="487467" y="59694"/>
                      <a:pt x="499788" y="49956"/>
                      <a:pt x="512064" y="40149"/>
                    </a:cubicBezTo>
                    <a:cubicBezTo>
                      <a:pt x="519584" y="33451"/>
                      <a:pt x="530261" y="28147"/>
                      <a:pt x="531312" y="16900"/>
                    </a:cubicBezTo>
                    <a:cubicBezTo>
                      <a:pt x="527174" y="16192"/>
                      <a:pt x="523036" y="15483"/>
                      <a:pt x="519013" y="14843"/>
                    </a:cubicBezTo>
                    <a:cubicBezTo>
                      <a:pt x="525711" y="10362"/>
                      <a:pt x="532501" y="5996"/>
                      <a:pt x="539336" y="1676"/>
                    </a:cubicBezTo>
                    <a:close/>
                  </a:path>
                </a:pathLst>
              </a:custGeom>
              <a:solidFill>
                <a:srgbClr val="3AAF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orma Livre: Forma 597">
                <a:extLst>
                  <a:ext uri="{FF2B5EF4-FFF2-40B4-BE49-F238E27FC236}">
                    <a16:creationId xmlns:a16="http://schemas.microsoft.com/office/drawing/2014/main" id="{0325F0AA-9A93-8FC7-BE28-BEEDF3F83BDA}"/>
                  </a:ext>
                </a:extLst>
              </p:cNvPr>
              <p:cNvSpPr/>
              <p:nvPr/>
            </p:nvSpPr>
            <p:spPr>
              <a:xfrm>
                <a:off x="2111166" y="3191735"/>
                <a:ext cx="289316" cy="310119"/>
              </a:xfrm>
              <a:custGeom>
                <a:avLst/>
                <a:gdLst>
                  <a:gd name="connsiteX0" fmla="*/ 129753 w 289316"/>
                  <a:gd name="connsiteY0" fmla="*/ 0 h 310119"/>
                  <a:gd name="connsiteX1" fmla="*/ 142578 w 289316"/>
                  <a:gd name="connsiteY1" fmla="*/ 11133 h 310119"/>
                  <a:gd name="connsiteX2" fmla="*/ 163083 w 289316"/>
                  <a:gd name="connsiteY2" fmla="*/ 38816 h 310119"/>
                  <a:gd name="connsiteX3" fmla="*/ 197213 w 289316"/>
                  <a:gd name="connsiteY3" fmla="*/ 95555 h 310119"/>
                  <a:gd name="connsiteX4" fmla="*/ 198036 w 289316"/>
                  <a:gd name="connsiteY4" fmla="*/ 26838 h 310119"/>
                  <a:gd name="connsiteX5" fmla="*/ 206357 w 289316"/>
                  <a:gd name="connsiteY5" fmla="*/ 3452 h 310119"/>
                  <a:gd name="connsiteX6" fmla="*/ 232921 w 289316"/>
                  <a:gd name="connsiteY6" fmla="*/ 46086 h 310119"/>
                  <a:gd name="connsiteX7" fmla="*/ 239664 w 289316"/>
                  <a:gd name="connsiteY7" fmla="*/ 76787 h 310119"/>
                  <a:gd name="connsiteX8" fmla="*/ 284790 w 289316"/>
                  <a:gd name="connsiteY8" fmla="*/ 207340 h 310119"/>
                  <a:gd name="connsiteX9" fmla="*/ 289316 w 289316"/>
                  <a:gd name="connsiteY9" fmla="*/ 225903 h 310119"/>
                  <a:gd name="connsiteX10" fmla="*/ 258821 w 289316"/>
                  <a:gd name="connsiteY10" fmla="*/ 191407 h 310119"/>
                  <a:gd name="connsiteX11" fmla="*/ 252740 w 289316"/>
                  <a:gd name="connsiteY11" fmla="*/ 187155 h 310119"/>
                  <a:gd name="connsiteX12" fmla="*/ 252991 w 289316"/>
                  <a:gd name="connsiteY12" fmla="*/ 192961 h 310119"/>
                  <a:gd name="connsiteX13" fmla="*/ 255095 w 289316"/>
                  <a:gd name="connsiteY13" fmla="*/ 244259 h 310119"/>
                  <a:gd name="connsiteX14" fmla="*/ 236784 w 289316"/>
                  <a:gd name="connsiteY14" fmla="*/ 255186 h 310119"/>
                  <a:gd name="connsiteX15" fmla="*/ 204254 w 289316"/>
                  <a:gd name="connsiteY15" fmla="*/ 226931 h 310119"/>
                  <a:gd name="connsiteX16" fmla="*/ 200916 w 289316"/>
                  <a:gd name="connsiteY16" fmla="*/ 250386 h 310119"/>
                  <a:gd name="connsiteX17" fmla="*/ 199499 w 289316"/>
                  <a:gd name="connsiteY17" fmla="*/ 296654 h 310119"/>
                  <a:gd name="connsiteX18" fmla="*/ 190401 w 289316"/>
                  <a:gd name="connsiteY18" fmla="*/ 310119 h 310119"/>
                  <a:gd name="connsiteX19" fmla="*/ 165438 w 289316"/>
                  <a:gd name="connsiteY19" fmla="*/ 297066 h 310119"/>
                  <a:gd name="connsiteX20" fmla="*/ 142281 w 289316"/>
                  <a:gd name="connsiteY20" fmla="*/ 258730 h 310119"/>
                  <a:gd name="connsiteX21" fmla="*/ 110779 w 289316"/>
                  <a:gd name="connsiteY21" fmla="*/ 200734 h 310119"/>
                  <a:gd name="connsiteX22" fmla="*/ 92652 w 289316"/>
                  <a:gd name="connsiteY22" fmla="*/ 164181 h 310119"/>
                  <a:gd name="connsiteX23" fmla="*/ 65883 w 289316"/>
                  <a:gd name="connsiteY23" fmla="*/ 144978 h 310119"/>
                  <a:gd name="connsiteX24" fmla="*/ 43228 w 289316"/>
                  <a:gd name="connsiteY24" fmla="*/ 149002 h 310119"/>
                  <a:gd name="connsiteX25" fmla="*/ 5623 w 289316"/>
                  <a:gd name="connsiteY25" fmla="*/ 174422 h 310119"/>
                  <a:gd name="connsiteX26" fmla="*/ 0 w 289316"/>
                  <a:gd name="connsiteY26" fmla="*/ 160249 h 310119"/>
                  <a:gd name="connsiteX27" fmla="*/ 26769 w 289316"/>
                  <a:gd name="connsiteY27" fmla="*/ 141869 h 310119"/>
                  <a:gd name="connsiteX28" fmla="*/ 45446 w 289316"/>
                  <a:gd name="connsiteY28" fmla="*/ 124061 h 310119"/>
                  <a:gd name="connsiteX29" fmla="*/ 69769 w 289316"/>
                  <a:gd name="connsiteY29" fmla="*/ 132245 h 310119"/>
                  <a:gd name="connsiteX30" fmla="*/ 99692 w 289316"/>
                  <a:gd name="connsiteY30" fmla="*/ 154648 h 310119"/>
                  <a:gd name="connsiteX31" fmla="*/ 132657 w 289316"/>
                  <a:gd name="connsiteY31" fmla="*/ 192618 h 310119"/>
                  <a:gd name="connsiteX32" fmla="*/ 148087 w 289316"/>
                  <a:gd name="connsiteY32" fmla="*/ 194722 h 310119"/>
                  <a:gd name="connsiteX33" fmla="*/ 148110 w 289316"/>
                  <a:gd name="connsiteY33" fmla="*/ 115969 h 310119"/>
                  <a:gd name="connsiteX34" fmla="*/ 127422 w 289316"/>
                  <a:gd name="connsiteY34" fmla="*/ 19705 h 310119"/>
                  <a:gd name="connsiteX35" fmla="*/ 129753 w 289316"/>
                  <a:gd name="connsiteY35" fmla="*/ 0 h 31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9316" h="310119">
                    <a:moveTo>
                      <a:pt x="129753" y="0"/>
                    </a:moveTo>
                    <a:cubicBezTo>
                      <a:pt x="135743" y="297"/>
                      <a:pt x="139560" y="6470"/>
                      <a:pt x="142578" y="11133"/>
                    </a:cubicBezTo>
                    <a:cubicBezTo>
                      <a:pt x="147950" y="21397"/>
                      <a:pt x="157231" y="28826"/>
                      <a:pt x="163083" y="38816"/>
                    </a:cubicBezTo>
                    <a:cubicBezTo>
                      <a:pt x="175519" y="57082"/>
                      <a:pt x="186446" y="76284"/>
                      <a:pt x="197213" y="95555"/>
                    </a:cubicBezTo>
                    <a:cubicBezTo>
                      <a:pt x="198813" y="72695"/>
                      <a:pt x="197259" y="49721"/>
                      <a:pt x="198036" y="26838"/>
                    </a:cubicBezTo>
                    <a:cubicBezTo>
                      <a:pt x="198150" y="18311"/>
                      <a:pt x="202334" y="10699"/>
                      <a:pt x="206357" y="3452"/>
                    </a:cubicBezTo>
                    <a:cubicBezTo>
                      <a:pt x="215638" y="17374"/>
                      <a:pt x="224257" y="31753"/>
                      <a:pt x="232921" y="46086"/>
                    </a:cubicBezTo>
                    <a:cubicBezTo>
                      <a:pt x="233218" y="56670"/>
                      <a:pt x="237104" y="66614"/>
                      <a:pt x="239664" y="76787"/>
                    </a:cubicBezTo>
                    <a:cubicBezTo>
                      <a:pt x="251643" y="121272"/>
                      <a:pt x="266959" y="164843"/>
                      <a:pt x="284790" y="207340"/>
                    </a:cubicBezTo>
                    <a:cubicBezTo>
                      <a:pt x="287465" y="213170"/>
                      <a:pt x="288996" y="219456"/>
                      <a:pt x="289316" y="225903"/>
                    </a:cubicBezTo>
                    <a:cubicBezTo>
                      <a:pt x="277932" y="215433"/>
                      <a:pt x="271897" y="200094"/>
                      <a:pt x="258821" y="191407"/>
                    </a:cubicBezTo>
                    <a:cubicBezTo>
                      <a:pt x="256786" y="189921"/>
                      <a:pt x="254752" y="188504"/>
                      <a:pt x="252740" y="187155"/>
                    </a:cubicBezTo>
                    <a:cubicBezTo>
                      <a:pt x="252809" y="188595"/>
                      <a:pt x="252923" y="191521"/>
                      <a:pt x="252991" y="192961"/>
                    </a:cubicBezTo>
                    <a:cubicBezTo>
                      <a:pt x="252329" y="210129"/>
                      <a:pt x="260010" y="227206"/>
                      <a:pt x="255095" y="244259"/>
                    </a:cubicBezTo>
                    <a:cubicBezTo>
                      <a:pt x="253769" y="252466"/>
                      <a:pt x="244259" y="256466"/>
                      <a:pt x="236784" y="255186"/>
                    </a:cubicBezTo>
                    <a:cubicBezTo>
                      <a:pt x="222611" y="250203"/>
                      <a:pt x="214495" y="236898"/>
                      <a:pt x="204254" y="226931"/>
                    </a:cubicBezTo>
                    <a:cubicBezTo>
                      <a:pt x="198768" y="233698"/>
                      <a:pt x="200985" y="242408"/>
                      <a:pt x="200916" y="250386"/>
                    </a:cubicBezTo>
                    <a:cubicBezTo>
                      <a:pt x="200825" y="265816"/>
                      <a:pt x="200299" y="281247"/>
                      <a:pt x="199499" y="296654"/>
                    </a:cubicBezTo>
                    <a:cubicBezTo>
                      <a:pt x="199293" y="302209"/>
                      <a:pt x="196116" y="308679"/>
                      <a:pt x="190401" y="310119"/>
                    </a:cubicBezTo>
                    <a:cubicBezTo>
                      <a:pt x="180617" y="310165"/>
                      <a:pt x="171153" y="304884"/>
                      <a:pt x="165438" y="297066"/>
                    </a:cubicBezTo>
                    <a:cubicBezTo>
                      <a:pt x="156431" y="285110"/>
                      <a:pt x="149504" y="271783"/>
                      <a:pt x="142281" y="258730"/>
                    </a:cubicBezTo>
                    <a:cubicBezTo>
                      <a:pt x="132382" y="239070"/>
                      <a:pt x="120449" y="220508"/>
                      <a:pt x="110779" y="200734"/>
                    </a:cubicBezTo>
                    <a:cubicBezTo>
                      <a:pt x="104264" y="188778"/>
                      <a:pt x="96881" y="177188"/>
                      <a:pt x="92652" y="164181"/>
                    </a:cubicBezTo>
                    <a:cubicBezTo>
                      <a:pt x="89223" y="152476"/>
                      <a:pt x="75964" y="148887"/>
                      <a:pt x="65883" y="144978"/>
                    </a:cubicBezTo>
                    <a:cubicBezTo>
                      <a:pt x="58110" y="141938"/>
                      <a:pt x="49858" y="144658"/>
                      <a:pt x="43228" y="149002"/>
                    </a:cubicBezTo>
                    <a:cubicBezTo>
                      <a:pt x="29832" y="156180"/>
                      <a:pt x="18196" y="166009"/>
                      <a:pt x="5623" y="174422"/>
                    </a:cubicBezTo>
                    <a:cubicBezTo>
                      <a:pt x="3726" y="169667"/>
                      <a:pt x="1852" y="164958"/>
                      <a:pt x="0" y="160249"/>
                    </a:cubicBezTo>
                    <a:cubicBezTo>
                      <a:pt x="8961" y="154191"/>
                      <a:pt x="18517" y="148910"/>
                      <a:pt x="26769" y="141869"/>
                    </a:cubicBezTo>
                    <a:cubicBezTo>
                      <a:pt x="33353" y="136314"/>
                      <a:pt x="38313" y="128953"/>
                      <a:pt x="45446" y="124061"/>
                    </a:cubicBezTo>
                    <a:cubicBezTo>
                      <a:pt x="54430" y="120838"/>
                      <a:pt x="62591" y="127765"/>
                      <a:pt x="69769" y="132245"/>
                    </a:cubicBezTo>
                    <a:cubicBezTo>
                      <a:pt x="79827" y="139538"/>
                      <a:pt x="91120" y="145504"/>
                      <a:pt x="99692" y="154648"/>
                    </a:cubicBezTo>
                    <a:cubicBezTo>
                      <a:pt x="109408" y="168250"/>
                      <a:pt x="118918" y="182674"/>
                      <a:pt x="132657" y="192618"/>
                    </a:cubicBezTo>
                    <a:cubicBezTo>
                      <a:pt x="136908" y="195865"/>
                      <a:pt x="143264" y="198333"/>
                      <a:pt x="148087" y="194722"/>
                    </a:cubicBezTo>
                    <a:cubicBezTo>
                      <a:pt x="155494" y="169004"/>
                      <a:pt x="151539" y="141983"/>
                      <a:pt x="148110" y="115969"/>
                    </a:cubicBezTo>
                    <a:cubicBezTo>
                      <a:pt x="143401" y="83416"/>
                      <a:pt x="133594" y="51938"/>
                      <a:pt x="127422" y="19705"/>
                    </a:cubicBezTo>
                    <a:cubicBezTo>
                      <a:pt x="126942" y="13259"/>
                      <a:pt x="124656" y="5098"/>
                      <a:pt x="129753" y="0"/>
                    </a:cubicBezTo>
                    <a:close/>
                  </a:path>
                </a:pathLst>
              </a:custGeom>
              <a:solidFill>
                <a:srgbClr val="3AAF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BDDCCC34-BF82-B332-48FE-FDFA52605A92}"/>
                </a:ext>
              </a:extLst>
            </p:cNvPr>
            <p:cNvSpPr/>
            <p:nvPr/>
          </p:nvSpPr>
          <p:spPr>
            <a:xfrm>
              <a:off x="9403274" y="2724584"/>
              <a:ext cx="11619" cy="2809"/>
            </a:xfrm>
            <a:custGeom>
              <a:avLst/>
              <a:gdLst>
                <a:gd name="connsiteX0" fmla="*/ 57676 w 111076"/>
                <a:gd name="connsiteY0" fmla="*/ 15819 h 26852"/>
                <a:gd name="connsiteX1" fmla="*/ 111077 w 111076"/>
                <a:gd name="connsiteY1" fmla="*/ 0 h 26852"/>
                <a:gd name="connsiteX2" fmla="*/ 104219 w 111076"/>
                <a:gd name="connsiteY2" fmla="*/ 6058 h 26852"/>
                <a:gd name="connsiteX3" fmla="*/ 43937 w 111076"/>
                <a:gd name="connsiteY3" fmla="*/ 26723 h 26852"/>
                <a:gd name="connsiteX4" fmla="*/ 33604 w 111076"/>
                <a:gd name="connsiteY4" fmla="*/ 26700 h 26852"/>
                <a:gd name="connsiteX5" fmla="*/ 0 w 111076"/>
                <a:gd name="connsiteY5" fmla="*/ 13579 h 26852"/>
                <a:gd name="connsiteX6" fmla="*/ 57676 w 111076"/>
                <a:gd name="connsiteY6" fmla="*/ 15819 h 2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76" h="26852">
                  <a:moveTo>
                    <a:pt x="57676" y="15819"/>
                  </a:moveTo>
                  <a:cubicBezTo>
                    <a:pt x="76398" y="13990"/>
                    <a:pt x="93429" y="5761"/>
                    <a:pt x="111077" y="0"/>
                  </a:cubicBezTo>
                  <a:cubicBezTo>
                    <a:pt x="108814" y="2035"/>
                    <a:pt x="106688" y="4252"/>
                    <a:pt x="104219" y="6058"/>
                  </a:cubicBezTo>
                  <a:cubicBezTo>
                    <a:pt x="85908" y="16916"/>
                    <a:pt x="66020" y="28186"/>
                    <a:pt x="43937" y="26723"/>
                  </a:cubicBezTo>
                  <a:cubicBezTo>
                    <a:pt x="40485" y="26655"/>
                    <a:pt x="37033" y="26609"/>
                    <a:pt x="33604" y="26700"/>
                  </a:cubicBezTo>
                  <a:cubicBezTo>
                    <a:pt x="23203" y="20254"/>
                    <a:pt x="10173" y="20505"/>
                    <a:pt x="0" y="13579"/>
                  </a:cubicBezTo>
                  <a:cubicBezTo>
                    <a:pt x="19065" y="16596"/>
                    <a:pt x="38473" y="19408"/>
                    <a:pt x="57676" y="15819"/>
                  </a:cubicBezTo>
                  <a:close/>
                </a:path>
              </a:pathLst>
            </a:custGeom>
            <a:solidFill>
              <a:srgbClr val="D6CD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3" name="Gráfico 6">
              <a:extLst>
                <a:ext uri="{FF2B5EF4-FFF2-40B4-BE49-F238E27FC236}">
                  <a16:creationId xmlns:a16="http://schemas.microsoft.com/office/drawing/2014/main" id="{1FAAAC85-6BF9-5FEC-83E5-A683670F9AA5}"/>
                </a:ext>
              </a:extLst>
            </p:cNvPr>
            <p:cNvGrpSpPr/>
            <p:nvPr/>
          </p:nvGrpSpPr>
          <p:grpSpPr>
            <a:xfrm>
              <a:off x="9532048" y="2725217"/>
              <a:ext cx="312156" cy="385891"/>
              <a:chOff x="2401097" y="2088421"/>
              <a:chExt cx="2984253" cy="3689169"/>
            </a:xfrm>
            <a:solidFill>
              <a:srgbClr val="4CB6DA"/>
            </a:solidFill>
          </p:grpSpPr>
          <p:sp>
            <p:nvSpPr>
              <p:cNvPr id="594" name="Forma Livre: Forma 593">
                <a:extLst>
                  <a:ext uri="{FF2B5EF4-FFF2-40B4-BE49-F238E27FC236}">
                    <a16:creationId xmlns:a16="http://schemas.microsoft.com/office/drawing/2014/main" id="{A2131BB3-D46D-D74C-133E-BDA9D450ABC2}"/>
                  </a:ext>
                </a:extLst>
              </p:cNvPr>
              <p:cNvSpPr/>
              <p:nvPr/>
            </p:nvSpPr>
            <p:spPr>
              <a:xfrm>
                <a:off x="5022525" y="2088421"/>
                <a:ext cx="230771" cy="728365"/>
              </a:xfrm>
              <a:custGeom>
                <a:avLst/>
                <a:gdLst>
                  <a:gd name="connsiteX0" fmla="*/ 156431 w 230771"/>
                  <a:gd name="connsiteY0" fmla="*/ 43503 h 728365"/>
                  <a:gd name="connsiteX1" fmla="*/ 218473 w 230771"/>
                  <a:gd name="connsiteY1" fmla="*/ 0 h 728365"/>
                  <a:gd name="connsiteX2" fmla="*/ 230772 w 230771"/>
                  <a:gd name="connsiteY2" fmla="*/ 2057 h 728365"/>
                  <a:gd name="connsiteX3" fmla="*/ 211524 w 230771"/>
                  <a:gd name="connsiteY3" fmla="*/ 25306 h 728365"/>
                  <a:gd name="connsiteX4" fmla="*/ 175267 w 230771"/>
                  <a:gd name="connsiteY4" fmla="*/ 55367 h 728365"/>
                  <a:gd name="connsiteX5" fmla="*/ 146532 w 230771"/>
                  <a:gd name="connsiteY5" fmla="*/ 83873 h 728365"/>
                  <a:gd name="connsiteX6" fmla="*/ 159791 w 230771"/>
                  <a:gd name="connsiteY6" fmla="*/ 90046 h 728365"/>
                  <a:gd name="connsiteX7" fmla="*/ 225605 w 230771"/>
                  <a:gd name="connsiteY7" fmla="*/ 86548 h 728365"/>
                  <a:gd name="connsiteX8" fmla="*/ 229240 w 230771"/>
                  <a:gd name="connsiteY8" fmla="*/ 95509 h 728365"/>
                  <a:gd name="connsiteX9" fmla="*/ 212095 w 230771"/>
                  <a:gd name="connsiteY9" fmla="*/ 121935 h 728365"/>
                  <a:gd name="connsiteX10" fmla="*/ 190035 w 230771"/>
                  <a:gd name="connsiteY10" fmla="*/ 152385 h 728365"/>
                  <a:gd name="connsiteX11" fmla="*/ 168249 w 230771"/>
                  <a:gd name="connsiteY11" fmla="*/ 167175 h 728365"/>
                  <a:gd name="connsiteX12" fmla="*/ 94160 w 230771"/>
                  <a:gd name="connsiteY12" fmla="*/ 227914 h 728365"/>
                  <a:gd name="connsiteX13" fmla="*/ 70683 w 230771"/>
                  <a:gd name="connsiteY13" fmla="*/ 249448 h 728365"/>
                  <a:gd name="connsiteX14" fmla="*/ 88011 w 230771"/>
                  <a:gd name="connsiteY14" fmla="*/ 251163 h 728365"/>
                  <a:gd name="connsiteX15" fmla="*/ 97704 w 230771"/>
                  <a:gd name="connsiteY15" fmla="*/ 261495 h 728365"/>
                  <a:gd name="connsiteX16" fmla="*/ 127924 w 230771"/>
                  <a:gd name="connsiteY16" fmla="*/ 252580 h 728365"/>
                  <a:gd name="connsiteX17" fmla="*/ 139126 w 230771"/>
                  <a:gd name="connsiteY17" fmla="*/ 263736 h 728365"/>
                  <a:gd name="connsiteX18" fmla="*/ 137206 w 230771"/>
                  <a:gd name="connsiteY18" fmla="*/ 286664 h 728365"/>
                  <a:gd name="connsiteX19" fmla="*/ 86937 w 230771"/>
                  <a:gd name="connsiteY19" fmla="*/ 371635 h 728365"/>
                  <a:gd name="connsiteX20" fmla="*/ 67917 w 230771"/>
                  <a:gd name="connsiteY20" fmla="*/ 400690 h 728365"/>
                  <a:gd name="connsiteX21" fmla="*/ 90594 w 230771"/>
                  <a:gd name="connsiteY21" fmla="*/ 388963 h 728365"/>
                  <a:gd name="connsiteX22" fmla="*/ 163152 w 230771"/>
                  <a:gd name="connsiteY22" fmla="*/ 340294 h 728365"/>
                  <a:gd name="connsiteX23" fmla="*/ 198676 w 230771"/>
                  <a:gd name="connsiteY23" fmla="*/ 323538 h 728365"/>
                  <a:gd name="connsiteX24" fmla="*/ 206929 w 230771"/>
                  <a:gd name="connsiteY24" fmla="*/ 331516 h 728365"/>
                  <a:gd name="connsiteX25" fmla="*/ 180891 w 230771"/>
                  <a:gd name="connsiteY25" fmla="*/ 381008 h 728365"/>
                  <a:gd name="connsiteX26" fmla="*/ 174604 w 230771"/>
                  <a:gd name="connsiteY26" fmla="*/ 404096 h 728365"/>
                  <a:gd name="connsiteX27" fmla="*/ 144246 w 230771"/>
                  <a:gd name="connsiteY27" fmla="*/ 449496 h 728365"/>
                  <a:gd name="connsiteX28" fmla="*/ 130096 w 230771"/>
                  <a:gd name="connsiteY28" fmla="*/ 484952 h 728365"/>
                  <a:gd name="connsiteX29" fmla="*/ 152247 w 230771"/>
                  <a:gd name="connsiteY29" fmla="*/ 486392 h 728365"/>
                  <a:gd name="connsiteX30" fmla="*/ 156637 w 230771"/>
                  <a:gd name="connsiteY30" fmla="*/ 509344 h 728365"/>
                  <a:gd name="connsiteX31" fmla="*/ 106391 w 230771"/>
                  <a:gd name="connsiteY31" fmla="*/ 679148 h 728365"/>
                  <a:gd name="connsiteX32" fmla="*/ 90846 w 230771"/>
                  <a:gd name="connsiteY32" fmla="*/ 728365 h 728365"/>
                  <a:gd name="connsiteX33" fmla="*/ 116357 w 230771"/>
                  <a:gd name="connsiteY33" fmla="*/ 625290 h 728365"/>
                  <a:gd name="connsiteX34" fmla="*/ 145595 w 230771"/>
                  <a:gd name="connsiteY34" fmla="*/ 531358 h 728365"/>
                  <a:gd name="connsiteX35" fmla="*/ 147835 w 230771"/>
                  <a:gd name="connsiteY35" fmla="*/ 497525 h 728365"/>
                  <a:gd name="connsiteX36" fmla="*/ 102778 w 230771"/>
                  <a:gd name="connsiteY36" fmla="*/ 513847 h 728365"/>
                  <a:gd name="connsiteX37" fmla="*/ 139995 w 230771"/>
                  <a:gd name="connsiteY37" fmla="*/ 445130 h 728365"/>
                  <a:gd name="connsiteX38" fmla="*/ 169690 w 230771"/>
                  <a:gd name="connsiteY38" fmla="*/ 404050 h 728365"/>
                  <a:gd name="connsiteX39" fmla="*/ 174033 w 230771"/>
                  <a:gd name="connsiteY39" fmla="*/ 383499 h 728365"/>
                  <a:gd name="connsiteX40" fmla="*/ 186675 w 230771"/>
                  <a:gd name="connsiteY40" fmla="*/ 351198 h 728365"/>
                  <a:gd name="connsiteX41" fmla="*/ 176136 w 230771"/>
                  <a:gd name="connsiteY41" fmla="*/ 348775 h 728365"/>
                  <a:gd name="connsiteX42" fmla="*/ 141937 w 230771"/>
                  <a:gd name="connsiteY42" fmla="*/ 369486 h 728365"/>
                  <a:gd name="connsiteX43" fmla="*/ 77587 w 230771"/>
                  <a:gd name="connsiteY43" fmla="*/ 421515 h 728365"/>
                  <a:gd name="connsiteX44" fmla="*/ 35525 w 230771"/>
                  <a:gd name="connsiteY44" fmla="*/ 447759 h 728365"/>
                  <a:gd name="connsiteX45" fmla="*/ 0 w 230771"/>
                  <a:gd name="connsiteY45" fmla="*/ 450616 h 728365"/>
                  <a:gd name="connsiteX46" fmla="*/ 27203 w 230771"/>
                  <a:gd name="connsiteY46" fmla="*/ 405308 h 728365"/>
                  <a:gd name="connsiteX47" fmla="*/ 78158 w 230771"/>
                  <a:gd name="connsiteY47" fmla="*/ 342146 h 728365"/>
                  <a:gd name="connsiteX48" fmla="*/ 113294 w 230771"/>
                  <a:gd name="connsiteY48" fmla="*/ 281384 h 728365"/>
                  <a:gd name="connsiteX49" fmla="*/ 109088 w 230771"/>
                  <a:gd name="connsiteY49" fmla="*/ 266913 h 728365"/>
                  <a:gd name="connsiteX50" fmla="*/ 93818 w 230771"/>
                  <a:gd name="connsiteY50" fmla="*/ 269474 h 728365"/>
                  <a:gd name="connsiteX51" fmla="*/ 82388 w 230771"/>
                  <a:gd name="connsiteY51" fmla="*/ 263393 h 728365"/>
                  <a:gd name="connsiteX52" fmla="*/ 39959 w 230771"/>
                  <a:gd name="connsiteY52" fmla="*/ 269588 h 728365"/>
                  <a:gd name="connsiteX53" fmla="*/ 39434 w 230771"/>
                  <a:gd name="connsiteY53" fmla="*/ 255483 h 728365"/>
                  <a:gd name="connsiteX54" fmla="*/ 83393 w 230771"/>
                  <a:gd name="connsiteY54" fmla="*/ 224279 h 728365"/>
                  <a:gd name="connsiteX55" fmla="*/ 111739 w 230771"/>
                  <a:gd name="connsiteY55" fmla="*/ 201785 h 728365"/>
                  <a:gd name="connsiteX56" fmla="*/ 172959 w 230771"/>
                  <a:gd name="connsiteY56" fmla="*/ 144315 h 728365"/>
                  <a:gd name="connsiteX57" fmla="*/ 184320 w 230771"/>
                  <a:gd name="connsiteY57" fmla="*/ 118163 h 728365"/>
                  <a:gd name="connsiteX58" fmla="*/ 171198 w 230771"/>
                  <a:gd name="connsiteY58" fmla="*/ 113706 h 728365"/>
                  <a:gd name="connsiteX59" fmla="*/ 82868 w 230771"/>
                  <a:gd name="connsiteY59" fmla="*/ 114551 h 728365"/>
                  <a:gd name="connsiteX60" fmla="*/ 156431 w 230771"/>
                  <a:gd name="connsiteY60" fmla="*/ 43503 h 72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30771" h="728365">
                    <a:moveTo>
                      <a:pt x="156431" y="43503"/>
                    </a:moveTo>
                    <a:cubicBezTo>
                      <a:pt x="176433" y="28049"/>
                      <a:pt x="197396" y="13922"/>
                      <a:pt x="218473" y="0"/>
                    </a:cubicBezTo>
                    <a:cubicBezTo>
                      <a:pt x="222496" y="640"/>
                      <a:pt x="226634" y="1349"/>
                      <a:pt x="230772" y="2057"/>
                    </a:cubicBezTo>
                    <a:cubicBezTo>
                      <a:pt x="229720" y="13305"/>
                      <a:pt x="219044" y="18608"/>
                      <a:pt x="211524" y="25306"/>
                    </a:cubicBezTo>
                    <a:cubicBezTo>
                      <a:pt x="199248" y="35113"/>
                      <a:pt x="186926" y="44851"/>
                      <a:pt x="175267" y="55367"/>
                    </a:cubicBezTo>
                    <a:cubicBezTo>
                      <a:pt x="165277" y="64397"/>
                      <a:pt x="153231" y="71849"/>
                      <a:pt x="146532" y="83873"/>
                    </a:cubicBezTo>
                    <a:cubicBezTo>
                      <a:pt x="148155" y="88994"/>
                      <a:pt x="155173" y="89314"/>
                      <a:pt x="159791" y="90046"/>
                    </a:cubicBezTo>
                    <a:cubicBezTo>
                      <a:pt x="181668" y="88857"/>
                      <a:pt x="203591" y="83393"/>
                      <a:pt x="225605" y="86548"/>
                    </a:cubicBezTo>
                    <a:cubicBezTo>
                      <a:pt x="228234" y="88560"/>
                      <a:pt x="230154" y="92103"/>
                      <a:pt x="229240" y="95509"/>
                    </a:cubicBezTo>
                    <a:cubicBezTo>
                      <a:pt x="226634" y="106002"/>
                      <a:pt x="218267" y="113523"/>
                      <a:pt x="212095" y="121935"/>
                    </a:cubicBezTo>
                    <a:cubicBezTo>
                      <a:pt x="204162" y="131674"/>
                      <a:pt x="199842" y="144201"/>
                      <a:pt x="190035" y="152385"/>
                    </a:cubicBezTo>
                    <a:cubicBezTo>
                      <a:pt x="182880" y="157505"/>
                      <a:pt x="175016" y="161552"/>
                      <a:pt x="168249" y="167175"/>
                    </a:cubicBezTo>
                    <a:cubicBezTo>
                      <a:pt x="143103" y="186835"/>
                      <a:pt x="116083" y="204528"/>
                      <a:pt x="94160" y="227914"/>
                    </a:cubicBezTo>
                    <a:cubicBezTo>
                      <a:pt x="86708" y="235527"/>
                      <a:pt x="77816" y="241539"/>
                      <a:pt x="70683" y="249448"/>
                    </a:cubicBezTo>
                    <a:cubicBezTo>
                      <a:pt x="76421" y="249860"/>
                      <a:pt x="82319" y="249746"/>
                      <a:pt x="88011" y="251163"/>
                    </a:cubicBezTo>
                    <a:cubicBezTo>
                      <a:pt x="91691" y="254089"/>
                      <a:pt x="94549" y="257929"/>
                      <a:pt x="97704" y="261495"/>
                    </a:cubicBezTo>
                    <a:cubicBezTo>
                      <a:pt x="107190" y="257061"/>
                      <a:pt x="117112" y="252054"/>
                      <a:pt x="127924" y="252580"/>
                    </a:cubicBezTo>
                    <a:cubicBezTo>
                      <a:pt x="133639" y="252786"/>
                      <a:pt x="138577" y="258112"/>
                      <a:pt x="139126" y="263736"/>
                    </a:cubicBezTo>
                    <a:cubicBezTo>
                      <a:pt x="139949" y="271394"/>
                      <a:pt x="139034" y="279189"/>
                      <a:pt x="137206" y="286664"/>
                    </a:cubicBezTo>
                    <a:cubicBezTo>
                      <a:pt x="127764" y="318714"/>
                      <a:pt x="108059" y="346283"/>
                      <a:pt x="86937" y="371635"/>
                    </a:cubicBezTo>
                    <a:cubicBezTo>
                      <a:pt x="80124" y="380962"/>
                      <a:pt x="70660" y="389054"/>
                      <a:pt x="67917" y="400690"/>
                    </a:cubicBezTo>
                    <a:cubicBezTo>
                      <a:pt x="75872" y="397696"/>
                      <a:pt x="83576" y="393901"/>
                      <a:pt x="90594" y="388963"/>
                    </a:cubicBezTo>
                    <a:cubicBezTo>
                      <a:pt x="114528" y="372412"/>
                      <a:pt x="137914" y="354924"/>
                      <a:pt x="163152" y="340294"/>
                    </a:cubicBezTo>
                    <a:cubicBezTo>
                      <a:pt x="174399" y="333688"/>
                      <a:pt x="185486" y="325664"/>
                      <a:pt x="198676" y="323538"/>
                    </a:cubicBezTo>
                    <a:cubicBezTo>
                      <a:pt x="202905" y="322737"/>
                      <a:pt x="207774" y="327104"/>
                      <a:pt x="206929" y="331516"/>
                    </a:cubicBezTo>
                    <a:cubicBezTo>
                      <a:pt x="203477" y="350261"/>
                      <a:pt x="192550" y="366377"/>
                      <a:pt x="180891" y="381008"/>
                    </a:cubicBezTo>
                    <a:cubicBezTo>
                      <a:pt x="174719" y="387454"/>
                      <a:pt x="179497" y="397147"/>
                      <a:pt x="174604" y="404096"/>
                    </a:cubicBezTo>
                    <a:cubicBezTo>
                      <a:pt x="165141" y="419664"/>
                      <a:pt x="153048" y="433494"/>
                      <a:pt x="144246" y="449496"/>
                    </a:cubicBezTo>
                    <a:cubicBezTo>
                      <a:pt x="138303" y="460720"/>
                      <a:pt x="130096" y="471693"/>
                      <a:pt x="130096" y="484952"/>
                    </a:cubicBezTo>
                    <a:cubicBezTo>
                      <a:pt x="137434" y="485249"/>
                      <a:pt x="145001" y="484518"/>
                      <a:pt x="152247" y="486392"/>
                    </a:cubicBezTo>
                    <a:cubicBezTo>
                      <a:pt x="160705" y="490713"/>
                      <a:pt x="157665" y="501800"/>
                      <a:pt x="156637" y="509344"/>
                    </a:cubicBezTo>
                    <a:cubicBezTo>
                      <a:pt x="144178" y="567157"/>
                      <a:pt x="119672" y="621540"/>
                      <a:pt x="106391" y="679148"/>
                    </a:cubicBezTo>
                    <a:cubicBezTo>
                      <a:pt x="101635" y="695607"/>
                      <a:pt x="101292" y="714078"/>
                      <a:pt x="90846" y="728365"/>
                    </a:cubicBezTo>
                    <a:cubicBezTo>
                      <a:pt x="98390" y="693778"/>
                      <a:pt x="105225" y="658962"/>
                      <a:pt x="116357" y="625290"/>
                    </a:cubicBezTo>
                    <a:cubicBezTo>
                      <a:pt x="125136" y="593674"/>
                      <a:pt x="137914" y="563293"/>
                      <a:pt x="145595" y="531358"/>
                    </a:cubicBezTo>
                    <a:cubicBezTo>
                      <a:pt x="148453" y="520317"/>
                      <a:pt x="148338" y="508818"/>
                      <a:pt x="147835" y="497525"/>
                    </a:cubicBezTo>
                    <a:cubicBezTo>
                      <a:pt x="130553" y="494599"/>
                      <a:pt x="117546" y="507698"/>
                      <a:pt x="102778" y="513847"/>
                    </a:cubicBezTo>
                    <a:cubicBezTo>
                      <a:pt x="110779" y="488861"/>
                      <a:pt x="125616" y="466824"/>
                      <a:pt x="139995" y="445130"/>
                    </a:cubicBezTo>
                    <a:cubicBezTo>
                      <a:pt x="149321" y="431048"/>
                      <a:pt x="160866" y="418498"/>
                      <a:pt x="169690" y="404050"/>
                    </a:cubicBezTo>
                    <a:cubicBezTo>
                      <a:pt x="173873" y="397855"/>
                      <a:pt x="169872" y="389695"/>
                      <a:pt x="174033" y="383499"/>
                    </a:cubicBezTo>
                    <a:cubicBezTo>
                      <a:pt x="179725" y="373441"/>
                      <a:pt x="185417" y="362880"/>
                      <a:pt x="186675" y="351198"/>
                    </a:cubicBezTo>
                    <a:cubicBezTo>
                      <a:pt x="184183" y="347883"/>
                      <a:pt x="179702" y="347335"/>
                      <a:pt x="176136" y="348775"/>
                    </a:cubicBezTo>
                    <a:cubicBezTo>
                      <a:pt x="163266" y="352935"/>
                      <a:pt x="152842" y="361897"/>
                      <a:pt x="141937" y="369486"/>
                    </a:cubicBezTo>
                    <a:cubicBezTo>
                      <a:pt x="119832" y="386014"/>
                      <a:pt x="98801" y="403890"/>
                      <a:pt x="77587" y="421515"/>
                    </a:cubicBezTo>
                    <a:cubicBezTo>
                      <a:pt x="64419" y="431460"/>
                      <a:pt x="51389" y="442455"/>
                      <a:pt x="35525" y="447759"/>
                    </a:cubicBezTo>
                    <a:cubicBezTo>
                      <a:pt x="23797" y="449931"/>
                      <a:pt x="11796" y="449382"/>
                      <a:pt x="0" y="450616"/>
                    </a:cubicBezTo>
                    <a:cubicBezTo>
                      <a:pt x="2194" y="432260"/>
                      <a:pt x="16185" y="418978"/>
                      <a:pt x="27203" y="405308"/>
                    </a:cubicBezTo>
                    <a:cubicBezTo>
                      <a:pt x="45583" y="385420"/>
                      <a:pt x="63459" y="364937"/>
                      <a:pt x="78158" y="342146"/>
                    </a:cubicBezTo>
                    <a:cubicBezTo>
                      <a:pt x="90663" y="322372"/>
                      <a:pt x="104356" y="303124"/>
                      <a:pt x="113294" y="281384"/>
                    </a:cubicBezTo>
                    <a:cubicBezTo>
                      <a:pt x="115329" y="276583"/>
                      <a:pt x="115809" y="267828"/>
                      <a:pt x="109088" y="266913"/>
                    </a:cubicBezTo>
                    <a:cubicBezTo>
                      <a:pt x="103876" y="267233"/>
                      <a:pt x="98938" y="269085"/>
                      <a:pt x="93818" y="269474"/>
                    </a:cubicBezTo>
                    <a:cubicBezTo>
                      <a:pt x="89977" y="267485"/>
                      <a:pt x="87188" y="262181"/>
                      <a:pt x="82388" y="263393"/>
                    </a:cubicBezTo>
                    <a:cubicBezTo>
                      <a:pt x="68328" y="266113"/>
                      <a:pt x="54498" y="271371"/>
                      <a:pt x="39959" y="269588"/>
                    </a:cubicBezTo>
                    <a:cubicBezTo>
                      <a:pt x="39730" y="264856"/>
                      <a:pt x="39547" y="260147"/>
                      <a:pt x="39434" y="255483"/>
                    </a:cubicBezTo>
                    <a:cubicBezTo>
                      <a:pt x="53378" y="244099"/>
                      <a:pt x="69106" y="235207"/>
                      <a:pt x="83393" y="224279"/>
                    </a:cubicBezTo>
                    <a:cubicBezTo>
                      <a:pt x="93268" y="217307"/>
                      <a:pt x="101681" y="208506"/>
                      <a:pt x="111739" y="201785"/>
                    </a:cubicBezTo>
                    <a:cubicBezTo>
                      <a:pt x="133708" y="184366"/>
                      <a:pt x="153299" y="164249"/>
                      <a:pt x="172959" y="144315"/>
                    </a:cubicBezTo>
                    <a:cubicBezTo>
                      <a:pt x="179314" y="137206"/>
                      <a:pt x="186469" y="128382"/>
                      <a:pt x="184320" y="118163"/>
                    </a:cubicBezTo>
                    <a:cubicBezTo>
                      <a:pt x="180663" y="115032"/>
                      <a:pt x="175793" y="114026"/>
                      <a:pt x="171198" y="113706"/>
                    </a:cubicBezTo>
                    <a:cubicBezTo>
                      <a:pt x="141709" y="111465"/>
                      <a:pt x="112288" y="119306"/>
                      <a:pt x="82868" y="114551"/>
                    </a:cubicBezTo>
                    <a:cubicBezTo>
                      <a:pt x="105064" y="88651"/>
                      <a:pt x="129251" y="64214"/>
                      <a:pt x="156431" y="43503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orma Livre: Forma 594">
                <a:extLst>
                  <a:ext uri="{FF2B5EF4-FFF2-40B4-BE49-F238E27FC236}">
                    <a16:creationId xmlns:a16="http://schemas.microsoft.com/office/drawing/2014/main" id="{2C8E56B6-A1B3-3805-A6DD-F216F9A1AF29}"/>
                  </a:ext>
                </a:extLst>
              </p:cNvPr>
              <p:cNvSpPr/>
              <p:nvPr/>
            </p:nvSpPr>
            <p:spPr>
              <a:xfrm>
                <a:off x="2401097" y="2971022"/>
                <a:ext cx="127366" cy="201053"/>
              </a:xfrm>
              <a:custGeom>
                <a:avLst/>
                <a:gdLst>
                  <a:gd name="connsiteX0" fmla="*/ 33470 w 127366"/>
                  <a:gd name="connsiteY0" fmla="*/ 1600 h 201053"/>
                  <a:gd name="connsiteX1" fmla="*/ 35871 w 127366"/>
                  <a:gd name="connsiteY1" fmla="*/ 0 h 201053"/>
                  <a:gd name="connsiteX2" fmla="*/ 42408 w 127366"/>
                  <a:gd name="connsiteY2" fmla="*/ 1029 h 201053"/>
                  <a:gd name="connsiteX3" fmla="*/ 58890 w 127366"/>
                  <a:gd name="connsiteY3" fmla="*/ 46314 h 201053"/>
                  <a:gd name="connsiteX4" fmla="*/ 79693 w 127366"/>
                  <a:gd name="connsiteY4" fmla="*/ 68968 h 201053"/>
                  <a:gd name="connsiteX5" fmla="*/ 102919 w 127366"/>
                  <a:gd name="connsiteY5" fmla="*/ 86639 h 201053"/>
                  <a:gd name="connsiteX6" fmla="*/ 117161 w 127366"/>
                  <a:gd name="connsiteY6" fmla="*/ 71438 h 201053"/>
                  <a:gd name="connsiteX7" fmla="*/ 115400 w 127366"/>
                  <a:gd name="connsiteY7" fmla="*/ 38679 h 201053"/>
                  <a:gd name="connsiteX8" fmla="*/ 123607 w 127366"/>
                  <a:gd name="connsiteY8" fmla="*/ 102321 h 201053"/>
                  <a:gd name="connsiteX9" fmla="*/ 108862 w 127366"/>
                  <a:gd name="connsiteY9" fmla="*/ 111054 h 201053"/>
                  <a:gd name="connsiteX10" fmla="*/ 81087 w 127366"/>
                  <a:gd name="connsiteY10" fmla="*/ 90365 h 201053"/>
                  <a:gd name="connsiteX11" fmla="*/ 59485 w 127366"/>
                  <a:gd name="connsiteY11" fmla="*/ 63802 h 201053"/>
                  <a:gd name="connsiteX12" fmla="*/ 39208 w 127366"/>
                  <a:gd name="connsiteY12" fmla="*/ 3086 h 201053"/>
                  <a:gd name="connsiteX13" fmla="*/ 30978 w 127366"/>
                  <a:gd name="connsiteY13" fmla="*/ 25832 h 201053"/>
                  <a:gd name="connsiteX14" fmla="*/ 15685 w 127366"/>
                  <a:gd name="connsiteY14" fmla="*/ 48989 h 201053"/>
                  <a:gd name="connsiteX15" fmla="*/ 15845 w 127366"/>
                  <a:gd name="connsiteY15" fmla="*/ 96469 h 201053"/>
                  <a:gd name="connsiteX16" fmla="*/ 53427 w 127366"/>
                  <a:gd name="connsiteY16" fmla="*/ 175267 h 201053"/>
                  <a:gd name="connsiteX17" fmla="*/ 52421 w 127366"/>
                  <a:gd name="connsiteY17" fmla="*/ 201054 h 201053"/>
                  <a:gd name="connsiteX18" fmla="*/ 10130 w 127366"/>
                  <a:gd name="connsiteY18" fmla="*/ 167541 h 201053"/>
                  <a:gd name="connsiteX19" fmla="*/ 33516 w 127366"/>
                  <a:gd name="connsiteY19" fmla="*/ 177188 h 201053"/>
                  <a:gd name="connsiteX20" fmla="*/ 20166 w 127366"/>
                  <a:gd name="connsiteY20" fmla="*/ 128588 h 201053"/>
                  <a:gd name="connsiteX21" fmla="*/ 323 w 127366"/>
                  <a:gd name="connsiteY21" fmla="*/ 72420 h 201053"/>
                  <a:gd name="connsiteX22" fmla="*/ 18245 w 127366"/>
                  <a:gd name="connsiteY22" fmla="*/ 29101 h 201053"/>
                  <a:gd name="connsiteX23" fmla="*/ 33470 w 127366"/>
                  <a:gd name="connsiteY23" fmla="*/ 1600 h 20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366" h="201053">
                    <a:moveTo>
                      <a:pt x="33470" y="1600"/>
                    </a:moveTo>
                    <a:cubicBezTo>
                      <a:pt x="34065" y="1189"/>
                      <a:pt x="35276" y="388"/>
                      <a:pt x="35871" y="0"/>
                    </a:cubicBezTo>
                    <a:cubicBezTo>
                      <a:pt x="37494" y="251"/>
                      <a:pt x="40763" y="777"/>
                      <a:pt x="42408" y="1029"/>
                    </a:cubicBezTo>
                    <a:cubicBezTo>
                      <a:pt x="46135" y="16665"/>
                      <a:pt x="50272" y="32553"/>
                      <a:pt x="58890" y="46314"/>
                    </a:cubicBezTo>
                    <a:cubicBezTo>
                      <a:pt x="64674" y="54818"/>
                      <a:pt x="73086" y="61082"/>
                      <a:pt x="79693" y="68968"/>
                    </a:cubicBezTo>
                    <a:cubicBezTo>
                      <a:pt x="86277" y="76055"/>
                      <a:pt x="92952" y="84536"/>
                      <a:pt x="102919" y="86639"/>
                    </a:cubicBezTo>
                    <a:cubicBezTo>
                      <a:pt x="111171" y="87325"/>
                      <a:pt x="115881" y="78387"/>
                      <a:pt x="117161" y="71438"/>
                    </a:cubicBezTo>
                    <a:cubicBezTo>
                      <a:pt x="118098" y="60487"/>
                      <a:pt x="115400" y="49606"/>
                      <a:pt x="115400" y="38679"/>
                    </a:cubicBezTo>
                    <a:cubicBezTo>
                      <a:pt x="125253" y="57790"/>
                      <a:pt x="131905" y="81496"/>
                      <a:pt x="123607" y="102321"/>
                    </a:cubicBezTo>
                    <a:cubicBezTo>
                      <a:pt x="121618" y="108379"/>
                      <a:pt x="115195" y="112471"/>
                      <a:pt x="108862" y="111054"/>
                    </a:cubicBezTo>
                    <a:cubicBezTo>
                      <a:pt x="97158" y="108402"/>
                      <a:pt x="88563" y="99121"/>
                      <a:pt x="81087" y="90365"/>
                    </a:cubicBezTo>
                    <a:cubicBezTo>
                      <a:pt x="74001" y="81404"/>
                      <a:pt x="65726" y="73403"/>
                      <a:pt x="59485" y="63802"/>
                    </a:cubicBezTo>
                    <a:cubicBezTo>
                      <a:pt x="48352" y="45423"/>
                      <a:pt x="38865" y="25054"/>
                      <a:pt x="39208" y="3086"/>
                    </a:cubicBezTo>
                    <a:cubicBezTo>
                      <a:pt x="36671" y="10721"/>
                      <a:pt x="34430" y="18539"/>
                      <a:pt x="30978" y="25832"/>
                    </a:cubicBezTo>
                    <a:cubicBezTo>
                      <a:pt x="26955" y="34244"/>
                      <a:pt x="19434" y="40416"/>
                      <a:pt x="15685" y="48989"/>
                    </a:cubicBezTo>
                    <a:cubicBezTo>
                      <a:pt x="8347" y="63779"/>
                      <a:pt x="10267" y="81404"/>
                      <a:pt x="15845" y="96469"/>
                    </a:cubicBezTo>
                    <a:cubicBezTo>
                      <a:pt x="25995" y="123810"/>
                      <a:pt x="41357" y="148796"/>
                      <a:pt x="53427" y="175267"/>
                    </a:cubicBezTo>
                    <a:cubicBezTo>
                      <a:pt x="56879" y="183383"/>
                      <a:pt x="60102" y="194264"/>
                      <a:pt x="52421" y="201054"/>
                    </a:cubicBezTo>
                    <a:cubicBezTo>
                      <a:pt x="34659" y="195361"/>
                      <a:pt x="21606" y="181554"/>
                      <a:pt x="10130" y="167541"/>
                    </a:cubicBezTo>
                    <a:cubicBezTo>
                      <a:pt x="17651" y="171313"/>
                      <a:pt x="25172" y="175428"/>
                      <a:pt x="33516" y="177188"/>
                    </a:cubicBezTo>
                    <a:cubicBezTo>
                      <a:pt x="34407" y="159906"/>
                      <a:pt x="26406" y="144155"/>
                      <a:pt x="20166" y="128588"/>
                    </a:cubicBezTo>
                    <a:cubicBezTo>
                      <a:pt x="12416" y="110322"/>
                      <a:pt x="4004" y="92034"/>
                      <a:pt x="323" y="72420"/>
                    </a:cubicBezTo>
                    <a:cubicBezTo>
                      <a:pt x="-1940" y="55938"/>
                      <a:pt x="8073" y="41034"/>
                      <a:pt x="18245" y="29101"/>
                    </a:cubicBezTo>
                    <a:cubicBezTo>
                      <a:pt x="25355" y="21168"/>
                      <a:pt x="29584" y="11338"/>
                      <a:pt x="33470" y="1600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orma Livre: Forma 595">
                <a:extLst>
                  <a:ext uri="{FF2B5EF4-FFF2-40B4-BE49-F238E27FC236}">
                    <a16:creationId xmlns:a16="http://schemas.microsoft.com/office/drawing/2014/main" id="{C00E508C-C864-36EF-78F8-FB376116720A}"/>
                  </a:ext>
                </a:extLst>
              </p:cNvPr>
              <p:cNvSpPr/>
              <p:nvPr/>
            </p:nvSpPr>
            <p:spPr>
              <a:xfrm>
                <a:off x="5348325" y="5755416"/>
                <a:ext cx="37024" cy="22174"/>
              </a:xfrm>
              <a:custGeom>
                <a:avLst/>
                <a:gdLst>
                  <a:gd name="connsiteX0" fmla="*/ 0 w 37024"/>
                  <a:gd name="connsiteY0" fmla="*/ 22174 h 22174"/>
                  <a:gd name="connsiteX1" fmla="*/ 23889 w 37024"/>
                  <a:gd name="connsiteY1" fmla="*/ 0 h 22174"/>
                  <a:gd name="connsiteX2" fmla="*/ 36987 w 37024"/>
                  <a:gd name="connsiteY2" fmla="*/ 13305 h 22174"/>
                  <a:gd name="connsiteX3" fmla="*/ 31615 w 37024"/>
                  <a:gd name="connsiteY3" fmla="*/ 17854 h 22174"/>
                  <a:gd name="connsiteX4" fmla="*/ 0 w 37024"/>
                  <a:gd name="connsiteY4" fmla="*/ 22174 h 2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4" h="22174">
                    <a:moveTo>
                      <a:pt x="0" y="22174"/>
                    </a:moveTo>
                    <a:cubicBezTo>
                      <a:pt x="7887" y="14699"/>
                      <a:pt x="16116" y="7590"/>
                      <a:pt x="23889" y="0"/>
                    </a:cubicBezTo>
                    <a:cubicBezTo>
                      <a:pt x="28461" y="4161"/>
                      <a:pt x="33284" y="8207"/>
                      <a:pt x="36987" y="13305"/>
                    </a:cubicBezTo>
                    <a:cubicBezTo>
                      <a:pt x="37444" y="16482"/>
                      <a:pt x="33581" y="16619"/>
                      <a:pt x="31615" y="17854"/>
                    </a:cubicBezTo>
                    <a:cubicBezTo>
                      <a:pt x="21465" y="21443"/>
                      <a:pt x="10607" y="21786"/>
                      <a:pt x="0" y="22174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91F94595-518E-9956-914F-F523CEDD02F7}"/>
                </a:ext>
              </a:extLst>
            </p:cNvPr>
            <p:cNvSpPr/>
            <p:nvPr/>
          </p:nvSpPr>
          <p:spPr>
            <a:xfrm>
              <a:off x="9579451" y="2727601"/>
              <a:ext cx="7454" cy="39275"/>
            </a:xfrm>
            <a:custGeom>
              <a:avLst/>
              <a:gdLst>
                <a:gd name="connsiteX0" fmla="*/ 51618 w 71261"/>
                <a:gd name="connsiteY0" fmla="*/ 0 h 375475"/>
                <a:gd name="connsiteX1" fmla="*/ 59779 w 71261"/>
                <a:gd name="connsiteY1" fmla="*/ 52075 h 375475"/>
                <a:gd name="connsiteX2" fmla="*/ 71049 w 71261"/>
                <a:gd name="connsiteY2" fmla="*/ 151973 h 375475"/>
                <a:gd name="connsiteX3" fmla="*/ 63825 w 71261"/>
                <a:gd name="connsiteY3" fmla="*/ 227366 h 375475"/>
                <a:gd name="connsiteX4" fmla="*/ 43000 w 71261"/>
                <a:gd name="connsiteY4" fmla="*/ 288059 h 375475"/>
                <a:gd name="connsiteX5" fmla="*/ 35090 w 71261"/>
                <a:gd name="connsiteY5" fmla="*/ 327858 h 375475"/>
                <a:gd name="connsiteX6" fmla="*/ 31410 w 71261"/>
                <a:gd name="connsiteY6" fmla="*/ 375476 h 375475"/>
                <a:gd name="connsiteX7" fmla="*/ 0 w 71261"/>
                <a:gd name="connsiteY7" fmla="*/ 368366 h 375475"/>
                <a:gd name="connsiteX8" fmla="*/ 137 w 71261"/>
                <a:gd name="connsiteY8" fmla="*/ 368000 h 375475"/>
                <a:gd name="connsiteX9" fmla="*/ 18905 w 71261"/>
                <a:gd name="connsiteY9" fmla="*/ 308907 h 375475"/>
                <a:gd name="connsiteX10" fmla="*/ 28781 w 71261"/>
                <a:gd name="connsiteY10" fmla="*/ 272994 h 375475"/>
                <a:gd name="connsiteX11" fmla="*/ 40782 w 71261"/>
                <a:gd name="connsiteY11" fmla="*/ 227274 h 375475"/>
                <a:gd name="connsiteX12" fmla="*/ 50155 w 71261"/>
                <a:gd name="connsiteY12" fmla="*/ 165621 h 375475"/>
                <a:gd name="connsiteX13" fmla="*/ 54498 w 71261"/>
                <a:gd name="connsiteY13" fmla="*/ 110345 h 375475"/>
                <a:gd name="connsiteX14" fmla="*/ 52349 w 71261"/>
                <a:gd name="connsiteY14" fmla="*/ 30655 h 375475"/>
                <a:gd name="connsiteX15" fmla="*/ 51618 w 71261"/>
                <a:gd name="connsiteY15" fmla="*/ 0 h 3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61" h="375475">
                  <a:moveTo>
                    <a:pt x="51618" y="0"/>
                  </a:moveTo>
                  <a:cubicBezTo>
                    <a:pt x="56281" y="16985"/>
                    <a:pt x="56693" y="34770"/>
                    <a:pt x="59779" y="52075"/>
                  </a:cubicBezTo>
                  <a:cubicBezTo>
                    <a:pt x="62819" y="85474"/>
                    <a:pt x="72489" y="118232"/>
                    <a:pt x="71049" y="151973"/>
                  </a:cubicBezTo>
                  <a:cubicBezTo>
                    <a:pt x="72215" y="177325"/>
                    <a:pt x="68420" y="202517"/>
                    <a:pt x="63825" y="227366"/>
                  </a:cubicBezTo>
                  <a:cubicBezTo>
                    <a:pt x="59093" y="248283"/>
                    <a:pt x="51389" y="268376"/>
                    <a:pt x="43000" y="288059"/>
                  </a:cubicBezTo>
                  <a:cubicBezTo>
                    <a:pt x="37468" y="300586"/>
                    <a:pt x="36302" y="314371"/>
                    <a:pt x="35090" y="327858"/>
                  </a:cubicBezTo>
                  <a:cubicBezTo>
                    <a:pt x="34404" y="343769"/>
                    <a:pt x="32370" y="359565"/>
                    <a:pt x="31410" y="375476"/>
                  </a:cubicBezTo>
                  <a:cubicBezTo>
                    <a:pt x="20871" y="373350"/>
                    <a:pt x="10470" y="370698"/>
                    <a:pt x="0" y="368366"/>
                  </a:cubicBezTo>
                  <a:lnTo>
                    <a:pt x="137" y="368000"/>
                  </a:lnTo>
                  <a:cubicBezTo>
                    <a:pt x="5121" y="347815"/>
                    <a:pt x="16414" y="329710"/>
                    <a:pt x="18905" y="308907"/>
                  </a:cubicBezTo>
                  <a:cubicBezTo>
                    <a:pt x="21534" y="296769"/>
                    <a:pt x="26198" y="285156"/>
                    <a:pt x="28781" y="272994"/>
                  </a:cubicBezTo>
                  <a:cubicBezTo>
                    <a:pt x="32073" y="257564"/>
                    <a:pt x="38748" y="243002"/>
                    <a:pt x="40782" y="227274"/>
                  </a:cubicBezTo>
                  <a:cubicBezTo>
                    <a:pt x="44600" y="206815"/>
                    <a:pt x="46246" y="186058"/>
                    <a:pt x="50155" y="165621"/>
                  </a:cubicBezTo>
                  <a:cubicBezTo>
                    <a:pt x="53310" y="147333"/>
                    <a:pt x="52075" y="128702"/>
                    <a:pt x="54498" y="110345"/>
                  </a:cubicBezTo>
                  <a:cubicBezTo>
                    <a:pt x="57036" y="83713"/>
                    <a:pt x="52921" y="57242"/>
                    <a:pt x="52349" y="30655"/>
                  </a:cubicBezTo>
                  <a:cubicBezTo>
                    <a:pt x="51047" y="20483"/>
                    <a:pt x="49538" y="10196"/>
                    <a:pt x="51618" y="0"/>
                  </a:cubicBezTo>
                  <a:close/>
                </a:path>
              </a:pathLst>
            </a:custGeom>
            <a:solidFill>
              <a:srgbClr val="CDD4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5" name="Gráfico 6">
              <a:extLst>
                <a:ext uri="{FF2B5EF4-FFF2-40B4-BE49-F238E27FC236}">
                  <a16:creationId xmlns:a16="http://schemas.microsoft.com/office/drawing/2014/main" id="{9CC7FEBC-5B7E-F25F-FBEF-267CABB67451}"/>
                </a:ext>
              </a:extLst>
            </p:cNvPr>
            <p:cNvGrpSpPr/>
            <p:nvPr/>
          </p:nvGrpSpPr>
          <p:grpSpPr>
            <a:xfrm>
              <a:off x="9393114" y="2740205"/>
              <a:ext cx="419075" cy="105814"/>
              <a:chOff x="1072865" y="2231709"/>
              <a:chExt cx="4006409" cy="1011598"/>
            </a:xfrm>
            <a:solidFill>
              <a:srgbClr val="D6EBEE"/>
            </a:solidFill>
          </p:grpSpPr>
          <p:sp>
            <p:nvSpPr>
              <p:cNvPr id="591" name="Forma Livre: Forma 590">
                <a:extLst>
                  <a:ext uri="{FF2B5EF4-FFF2-40B4-BE49-F238E27FC236}">
                    <a16:creationId xmlns:a16="http://schemas.microsoft.com/office/drawing/2014/main" id="{17062904-FBE2-C566-DCDA-A765AE0AC7F9}"/>
                  </a:ext>
                </a:extLst>
              </p:cNvPr>
              <p:cNvSpPr/>
              <p:nvPr/>
            </p:nvSpPr>
            <p:spPr>
              <a:xfrm>
                <a:off x="4926307" y="2231709"/>
                <a:ext cx="152968" cy="137134"/>
              </a:xfrm>
              <a:custGeom>
                <a:avLst/>
                <a:gdLst>
                  <a:gd name="connsiteX0" fmla="*/ 114346 w 152968"/>
                  <a:gd name="connsiteY0" fmla="*/ 4113 h 137134"/>
                  <a:gd name="connsiteX1" fmla="*/ 147264 w 152968"/>
                  <a:gd name="connsiteY1" fmla="*/ 752 h 137134"/>
                  <a:gd name="connsiteX2" fmla="*/ 152728 w 152968"/>
                  <a:gd name="connsiteY2" fmla="*/ 5964 h 137134"/>
                  <a:gd name="connsiteX3" fmla="*/ 144155 w 152968"/>
                  <a:gd name="connsiteY3" fmla="*/ 17760 h 137134"/>
                  <a:gd name="connsiteX4" fmla="*/ 39571 w 152968"/>
                  <a:gd name="connsiteY4" fmla="*/ 102936 h 137134"/>
                  <a:gd name="connsiteX5" fmla="*/ 0 w 152968"/>
                  <a:gd name="connsiteY5" fmla="*/ 137135 h 137134"/>
                  <a:gd name="connsiteX6" fmla="*/ 32964 w 152968"/>
                  <a:gd name="connsiteY6" fmla="*/ 98387 h 137134"/>
                  <a:gd name="connsiteX7" fmla="*/ 114872 w 152968"/>
                  <a:gd name="connsiteY7" fmla="*/ 15520 h 137134"/>
                  <a:gd name="connsiteX8" fmla="*/ 74683 w 152968"/>
                  <a:gd name="connsiteY8" fmla="*/ 11131 h 137134"/>
                  <a:gd name="connsiteX9" fmla="*/ 114346 w 152968"/>
                  <a:gd name="connsiteY9" fmla="*/ 4113 h 13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68" h="137134">
                    <a:moveTo>
                      <a:pt x="114346" y="4113"/>
                    </a:moveTo>
                    <a:cubicBezTo>
                      <a:pt x="124930" y="1072"/>
                      <a:pt x="136223" y="-1260"/>
                      <a:pt x="147264" y="752"/>
                    </a:cubicBezTo>
                    <a:cubicBezTo>
                      <a:pt x="149573" y="1369"/>
                      <a:pt x="154053" y="2421"/>
                      <a:pt x="152728" y="5964"/>
                    </a:cubicBezTo>
                    <a:cubicBezTo>
                      <a:pt x="152294" y="11222"/>
                      <a:pt x="147813" y="14582"/>
                      <a:pt x="144155" y="17760"/>
                    </a:cubicBezTo>
                    <a:cubicBezTo>
                      <a:pt x="109157" y="45969"/>
                      <a:pt x="75621" y="76076"/>
                      <a:pt x="39571" y="102936"/>
                    </a:cubicBezTo>
                    <a:cubicBezTo>
                      <a:pt x="25786" y="113658"/>
                      <a:pt x="14379" y="127191"/>
                      <a:pt x="0" y="137135"/>
                    </a:cubicBezTo>
                    <a:cubicBezTo>
                      <a:pt x="11361" y="124516"/>
                      <a:pt x="20117" y="109680"/>
                      <a:pt x="32964" y="98387"/>
                    </a:cubicBezTo>
                    <a:cubicBezTo>
                      <a:pt x="60076" y="70589"/>
                      <a:pt x="88583" y="44095"/>
                      <a:pt x="114872" y="15520"/>
                    </a:cubicBezTo>
                    <a:cubicBezTo>
                      <a:pt x="101727" y="11131"/>
                      <a:pt x="87508" y="17211"/>
                      <a:pt x="74683" y="11131"/>
                    </a:cubicBezTo>
                    <a:cubicBezTo>
                      <a:pt x="87874" y="8639"/>
                      <a:pt x="101498" y="8364"/>
                      <a:pt x="114346" y="4113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orma Livre: Forma 591">
                <a:extLst>
                  <a:ext uri="{FF2B5EF4-FFF2-40B4-BE49-F238E27FC236}">
                    <a16:creationId xmlns:a16="http://schemas.microsoft.com/office/drawing/2014/main" id="{E75427E6-5C75-0D0D-9126-C73AA28FC6CA}"/>
                  </a:ext>
                </a:extLst>
              </p:cNvPr>
              <p:cNvSpPr/>
              <p:nvPr/>
            </p:nvSpPr>
            <p:spPr>
              <a:xfrm>
                <a:off x="1072865" y="2256922"/>
                <a:ext cx="153322" cy="100400"/>
              </a:xfrm>
              <a:custGeom>
                <a:avLst/>
                <a:gdLst>
                  <a:gd name="connsiteX0" fmla="*/ 79987 w 153322"/>
                  <a:gd name="connsiteY0" fmla="*/ 45834 h 100400"/>
                  <a:gd name="connsiteX1" fmla="*/ 138737 w 153322"/>
                  <a:gd name="connsiteY1" fmla="*/ 0 h 100400"/>
                  <a:gd name="connsiteX2" fmla="*/ 153322 w 153322"/>
                  <a:gd name="connsiteY2" fmla="*/ 5121 h 100400"/>
                  <a:gd name="connsiteX3" fmla="*/ 141503 w 153322"/>
                  <a:gd name="connsiteY3" fmla="*/ 15796 h 100400"/>
                  <a:gd name="connsiteX4" fmla="*/ 74364 w 153322"/>
                  <a:gd name="connsiteY4" fmla="*/ 67734 h 100400"/>
                  <a:gd name="connsiteX5" fmla="*/ 10516 w 153322"/>
                  <a:gd name="connsiteY5" fmla="*/ 100401 h 100400"/>
                  <a:gd name="connsiteX6" fmla="*/ 0 w 153322"/>
                  <a:gd name="connsiteY6" fmla="*/ 87691 h 100400"/>
                  <a:gd name="connsiteX7" fmla="*/ 22814 w 153322"/>
                  <a:gd name="connsiteY7" fmla="*/ 80010 h 100400"/>
                  <a:gd name="connsiteX8" fmla="*/ 79987 w 153322"/>
                  <a:gd name="connsiteY8" fmla="*/ 45834 h 10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322" h="100400">
                    <a:moveTo>
                      <a:pt x="79987" y="45834"/>
                    </a:moveTo>
                    <a:cubicBezTo>
                      <a:pt x="100104" y="31250"/>
                      <a:pt x="118529" y="14470"/>
                      <a:pt x="138737" y="0"/>
                    </a:cubicBezTo>
                    <a:cubicBezTo>
                      <a:pt x="143561" y="1806"/>
                      <a:pt x="148430" y="3520"/>
                      <a:pt x="153322" y="5121"/>
                    </a:cubicBezTo>
                    <a:cubicBezTo>
                      <a:pt x="149504" y="8801"/>
                      <a:pt x="145664" y="12504"/>
                      <a:pt x="141503" y="15796"/>
                    </a:cubicBezTo>
                    <a:cubicBezTo>
                      <a:pt x="119032" y="32964"/>
                      <a:pt x="96904" y="50635"/>
                      <a:pt x="74364" y="67734"/>
                    </a:cubicBezTo>
                    <a:cubicBezTo>
                      <a:pt x="54978" y="81793"/>
                      <a:pt x="33993" y="94640"/>
                      <a:pt x="10516" y="100401"/>
                    </a:cubicBezTo>
                    <a:cubicBezTo>
                      <a:pt x="8184" y="95280"/>
                      <a:pt x="4321" y="91166"/>
                      <a:pt x="0" y="87691"/>
                    </a:cubicBezTo>
                    <a:cubicBezTo>
                      <a:pt x="6721" y="82959"/>
                      <a:pt x="15248" y="82685"/>
                      <a:pt x="22814" y="80010"/>
                    </a:cubicBezTo>
                    <a:cubicBezTo>
                      <a:pt x="44166" y="73015"/>
                      <a:pt x="62156" y="59047"/>
                      <a:pt x="79987" y="45834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orma Livre: Forma 592">
                <a:extLst>
                  <a:ext uri="{FF2B5EF4-FFF2-40B4-BE49-F238E27FC236}">
                    <a16:creationId xmlns:a16="http://schemas.microsoft.com/office/drawing/2014/main" id="{13786084-78EF-E526-1D9D-F94DCC4A61FD}"/>
                  </a:ext>
                </a:extLst>
              </p:cNvPr>
              <p:cNvSpPr/>
              <p:nvPr/>
            </p:nvSpPr>
            <p:spPr>
              <a:xfrm>
                <a:off x="2029876" y="3047665"/>
                <a:ext cx="175564" cy="195642"/>
              </a:xfrm>
              <a:custGeom>
                <a:avLst/>
                <a:gdLst>
                  <a:gd name="connsiteX0" fmla="*/ 126073 w 175564"/>
                  <a:gd name="connsiteY0" fmla="*/ 1950 h 195642"/>
                  <a:gd name="connsiteX1" fmla="*/ 169827 w 175564"/>
                  <a:gd name="connsiteY1" fmla="*/ 4373 h 195642"/>
                  <a:gd name="connsiteX2" fmla="*/ 175565 w 175564"/>
                  <a:gd name="connsiteY2" fmla="*/ 10431 h 195642"/>
                  <a:gd name="connsiteX3" fmla="*/ 159654 w 175564"/>
                  <a:gd name="connsiteY3" fmla="*/ 35006 h 195642"/>
                  <a:gd name="connsiteX4" fmla="*/ 131262 w 175564"/>
                  <a:gd name="connsiteY4" fmla="*/ 32331 h 195642"/>
                  <a:gd name="connsiteX5" fmla="*/ 125730 w 175564"/>
                  <a:gd name="connsiteY5" fmla="*/ 52128 h 195642"/>
                  <a:gd name="connsiteX6" fmla="*/ 133960 w 175564"/>
                  <a:gd name="connsiteY6" fmla="*/ 96453 h 195642"/>
                  <a:gd name="connsiteX7" fmla="*/ 129296 w 175564"/>
                  <a:gd name="connsiteY7" fmla="*/ 131475 h 195642"/>
                  <a:gd name="connsiteX8" fmla="*/ 109408 w 175564"/>
                  <a:gd name="connsiteY8" fmla="*/ 148140 h 195642"/>
                  <a:gd name="connsiteX9" fmla="*/ 75507 w 175564"/>
                  <a:gd name="connsiteY9" fmla="*/ 136527 h 195642"/>
                  <a:gd name="connsiteX10" fmla="*/ 41628 w 175564"/>
                  <a:gd name="connsiteY10" fmla="*/ 164370 h 195642"/>
                  <a:gd name="connsiteX11" fmla="*/ 36713 w 175564"/>
                  <a:gd name="connsiteY11" fmla="*/ 195643 h 195642"/>
                  <a:gd name="connsiteX12" fmla="*/ 0 w 175564"/>
                  <a:gd name="connsiteY12" fmla="*/ 110672 h 195642"/>
                  <a:gd name="connsiteX13" fmla="*/ 21648 w 175564"/>
                  <a:gd name="connsiteY13" fmla="*/ 94282 h 195642"/>
                  <a:gd name="connsiteX14" fmla="*/ 30907 w 175564"/>
                  <a:gd name="connsiteY14" fmla="*/ 80177 h 195642"/>
                  <a:gd name="connsiteX15" fmla="*/ 71255 w 175564"/>
                  <a:gd name="connsiteY15" fmla="*/ 88361 h 195642"/>
                  <a:gd name="connsiteX16" fmla="*/ 97727 w 175564"/>
                  <a:gd name="connsiteY16" fmla="*/ 74279 h 195642"/>
                  <a:gd name="connsiteX17" fmla="*/ 100401 w 175564"/>
                  <a:gd name="connsiteY17" fmla="*/ 33703 h 195642"/>
                  <a:gd name="connsiteX18" fmla="*/ 126073 w 175564"/>
                  <a:gd name="connsiteY18" fmla="*/ 1950 h 1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5564" h="195642">
                    <a:moveTo>
                      <a:pt x="126073" y="1950"/>
                    </a:moveTo>
                    <a:cubicBezTo>
                      <a:pt x="140612" y="-3902"/>
                      <a:pt x="155059" y="5379"/>
                      <a:pt x="169827" y="4373"/>
                    </a:cubicBezTo>
                    <a:cubicBezTo>
                      <a:pt x="171701" y="6362"/>
                      <a:pt x="173622" y="8351"/>
                      <a:pt x="175565" y="10431"/>
                    </a:cubicBezTo>
                    <a:cubicBezTo>
                      <a:pt x="172593" y="19461"/>
                      <a:pt x="170193" y="32011"/>
                      <a:pt x="159654" y="35006"/>
                    </a:cubicBezTo>
                    <a:cubicBezTo>
                      <a:pt x="150190" y="34160"/>
                      <a:pt x="140178" y="25062"/>
                      <a:pt x="131262" y="32331"/>
                    </a:cubicBezTo>
                    <a:cubicBezTo>
                      <a:pt x="124176" y="36194"/>
                      <a:pt x="125067" y="45293"/>
                      <a:pt x="125730" y="52128"/>
                    </a:cubicBezTo>
                    <a:cubicBezTo>
                      <a:pt x="127947" y="66987"/>
                      <a:pt x="131468" y="81640"/>
                      <a:pt x="133960" y="96453"/>
                    </a:cubicBezTo>
                    <a:cubicBezTo>
                      <a:pt x="136017" y="108295"/>
                      <a:pt x="132794" y="120228"/>
                      <a:pt x="129296" y="131475"/>
                    </a:cubicBezTo>
                    <a:cubicBezTo>
                      <a:pt x="126644" y="140550"/>
                      <a:pt x="116517" y="143431"/>
                      <a:pt x="109408" y="148140"/>
                    </a:cubicBezTo>
                    <a:cubicBezTo>
                      <a:pt x="98001" y="144574"/>
                      <a:pt x="87485" y="137876"/>
                      <a:pt x="75507" y="136527"/>
                    </a:cubicBezTo>
                    <a:cubicBezTo>
                      <a:pt x="60145" y="137876"/>
                      <a:pt x="45880" y="149466"/>
                      <a:pt x="41628" y="164370"/>
                    </a:cubicBezTo>
                    <a:cubicBezTo>
                      <a:pt x="38199" y="174475"/>
                      <a:pt x="40188" y="185493"/>
                      <a:pt x="36713" y="195643"/>
                    </a:cubicBezTo>
                    <a:cubicBezTo>
                      <a:pt x="24506" y="167297"/>
                      <a:pt x="12184" y="139019"/>
                      <a:pt x="0" y="110672"/>
                    </a:cubicBezTo>
                    <a:cubicBezTo>
                      <a:pt x="6881" y="104774"/>
                      <a:pt x="14013" y="99174"/>
                      <a:pt x="21648" y="94282"/>
                    </a:cubicBezTo>
                    <a:cubicBezTo>
                      <a:pt x="26952" y="91379"/>
                      <a:pt x="28506" y="85229"/>
                      <a:pt x="30907" y="80177"/>
                    </a:cubicBezTo>
                    <a:cubicBezTo>
                      <a:pt x="45126" y="77685"/>
                      <a:pt x="57973" y="84818"/>
                      <a:pt x="71255" y="88361"/>
                    </a:cubicBezTo>
                    <a:cubicBezTo>
                      <a:pt x="82067" y="91950"/>
                      <a:pt x="93406" y="83857"/>
                      <a:pt x="97727" y="74279"/>
                    </a:cubicBezTo>
                    <a:cubicBezTo>
                      <a:pt x="100447" y="60929"/>
                      <a:pt x="96926" y="46984"/>
                      <a:pt x="100401" y="33703"/>
                    </a:cubicBezTo>
                    <a:cubicBezTo>
                      <a:pt x="103556" y="20101"/>
                      <a:pt x="110985" y="4876"/>
                      <a:pt x="126073" y="1950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6" name="Gráfico 6">
              <a:extLst>
                <a:ext uri="{FF2B5EF4-FFF2-40B4-BE49-F238E27FC236}">
                  <a16:creationId xmlns:a16="http://schemas.microsoft.com/office/drawing/2014/main" id="{E99A84A4-015A-A33A-3481-FEA71C6F7799}"/>
                </a:ext>
              </a:extLst>
            </p:cNvPr>
            <p:cNvGrpSpPr/>
            <p:nvPr/>
          </p:nvGrpSpPr>
          <p:grpSpPr>
            <a:xfrm>
              <a:off x="9511939" y="2765002"/>
              <a:ext cx="311353" cy="60630"/>
              <a:chOff x="2208847" y="2468771"/>
              <a:chExt cx="2976572" cy="579632"/>
            </a:xfrm>
            <a:solidFill>
              <a:srgbClr val="9FD6E6"/>
            </a:solidFill>
          </p:grpSpPr>
          <p:sp>
            <p:nvSpPr>
              <p:cNvPr id="589" name="Forma Livre: Forma 588">
                <a:extLst>
                  <a:ext uri="{FF2B5EF4-FFF2-40B4-BE49-F238E27FC236}">
                    <a16:creationId xmlns:a16="http://schemas.microsoft.com/office/drawing/2014/main" id="{A927F7C1-E644-A443-F284-3321F8B54B73}"/>
                  </a:ext>
                </a:extLst>
              </p:cNvPr>
              <p:cNvSpPr/>
              <p:nvPr/>
            </p:nvSpPr>
            <p:spPr>
              <a:xfrm>
                <a:off x="4801975" y="2468771"/>
                <a:ext cx="383443" cy="239064"/>
              </a:xfrm>
              <a:custGeom>
                <a:avLst/>
                <a:gdLst>
                  <a:gd name="connsiteX0" fmla="*/ 369916 w 383443"/>
                  <a:gd name="connsiteY0" fmla="*/ 3355 h 239064"/>
                  <a:gd name="connsiteX1" fmla="*/ 383129 w 383443"/>
                  <a:gd name="connsiteY1" fmla="*/ 2440 h 239064"/>
                  <a:gd name="connsiteX2" fmla="*/ 366831 w 383443"/>
                  <a:gd name="connsiteY2" fmla="*/ 39153 h 239064"/>
                  <a:gd name="connsiteX3" fmla="*/ 306571 w 383443"/>
                  <a:gd name="connsiteY3" fmla="*/ 113746 h 239064"/>
                  <a:gd name="connsiteX4" fmla="*/ 304057 w 383443"/>
                  <a:gd name="connsiteY4" fmla="*/ 138755 h 239064"/>
                  <a:gd name="connsiteX5" fmla="*/ 287872 w 383443"/>
                  <a:gd name="connsiteY5" fmla="*/ 167307 h 239064"/>
                  <a:gd name="connsiteX6" fmla="*/ 285906 w 383443"/>
                  <a:gd name="connsiteY6" fmla="*/ 158117 h 239064"/>
                  <a:gd name="connsiteX7" fmla="*/ 253925 w 383443"/>
                  <a:gd name="connsiteY7" fmla="*/ 175445 h 239064"/>
                  <a:gd name="connsiteX8" fmla="*/ 178715 w 383443"/>
                  <a:gd name="connsiteY8" fmla="*/ 221531 h 239064"/>
                  <a:gd name="connsiteX9" fmla="*/ 141408 w 383443"/>
                  <a:gd name="connsiteY9" fmla="*/ 239064 h 239064"/>
                  <a:gd name="connsiteX10" fmla="*/ 162348 w 383443"/>
                  <a:gd name="connsiteY10" fmla="*/ 219908 h 239064"/>
                  <a:gd name="connsiteX11" fmla="*/ 191060 w 383443"/>
                  <a:gd name="connsiteY11" fmla="*/ 199402 h 239064"/>
                  <a:gd name="connsiteX12" fmla="*/ 223109 w 383443"/>
                  <a:gd name="connsiteY12" fmla="*/ 174416 h 239064"/>
                  <a:gd name="connsiteX13" fmla="*/ 266681 w 383443"/>
                  <a:gd name="connsiteY13" fmla="*/ 137703 h 239064"/>
                  <a:gd name="connsiteX14" fmla="*/ 332289 w 383443"/>
                  <a:gd name="connsiteY14" fmla="*/ 68780 h 239064"/>
                  <a:gd name="connsiteX15" fmla="*/ 353206 w 383443"/>
                  <a:gd name="connsiteY15" fmla="*/ 34193 h 239064"/>
                  <a:gd name="connsiteX16" fmla="*/ 321430 w 383443"/>
                  <a:gd name="connsiteY16" fmla="*/ 53167 h 239064"/>
                  <a:gd name="connsiteX17" fmla="*/ 261469 w 383443"/>
                  <a:gd name="connsiteY17" fmla="*/ 107276 h 239064"/>
                  <a:gd name="connsiteX18" fmla="*/ 228070 w 383443"/>
                  <a:gd name="connsiteY18" fmla="*/ 111231 h 239064"/>
                  <a:gd name="connsiteX19" fmla="*/ 202535 w 383443"/>
                  <a:gd name="connsiteY19" fmla="*/ 91183 h 239064"/>
                  <a:gd name="connsiteX20" fmla="*/ 175378 w 383443"/>
                  <a:gd name="connsiteY20" fmla="*/ 89948 h 239064"/>
                  <a:gd name="connsiteX21" fmla="*/ 123920 w 383443"/>
                  <a:gd name="connsiteY21" fmla="*/ 129862 h 239064"/>
                  <a:gd name="connsiteX22" fmla="*/ 22765 w 383443"/>
                  <a:gd name="connsiteY22" fmla="*/ 202854 h 239064"/>
                  <a:gd name="connsiteX23" fmla="*/ 2762 w 383443"/>
                  <a:gd name="connsiteY23" fmla="*/ 208523 h 239064"/>
                  <a:gd name="connsiteX24" fmla="*/ 3928 w 383443"/>
                  <a:gd name="connsiteY24" fmla="*/ 193527 h 239064"/>
                  <a:gd name="connsiteX25" fmla="*/ 9894 w 383443"/>
                  <a:gd name="connsiteY25" fmla="*/ 192018 h 239064"/>
                  <a:gd name="connsiteX26" fmla="*/ 5848 w 383443"/>
                  <a:gd name="connsiteY26" fmla="*/ 205871 h 239064"/>
                  <a:gd name="connsiteX27" fmla="*/ 26079 w 383443"/>
                  <a:gd name="connsiteY27" fmla="*/ 183583 h 239064"/>
                  <a:gd name="connsiteX28" fmla="*/ 16981 w 383443"/>
                  <a:gd name="connsiteY28" fmla="*/ 188406 h 239064"/>
                  <a:gd name="connsiteX29" fmla="*/ 39201 w 383443"/>
                  <a:gd name="connsiteY29" fmla="*/ 161820 h 239064"/>
                  <a:gd name="connsiteX30" fmla="*/ 103483 w 383443"/>
                  <a:gd name="connsiteY30" fmla="*/ 102636 h 239064"/>
                  <a:gd name="connsiteX31" fmla="*/ 148632 w 383443"/>
                  <a:gd name="connsiteY31" fmla="*/ 63294 h 239064"/>
                  <a:gd name="connsiteX32" fmla="*/ 130755 w 383443"/>
                  <a:gd name="connsiteY32" fmla="*/ 66471 h 239064"/>
                  <a:gd name="connsiteX33" fmla="*/ 164931 w 383443"/>
                  <a:gd name="connsiteY33" fmla="*/ 43040 h 239064"/>
                  <a:gd name="connsiteX34" fmla="*/ 215703 w 383443"/>
                  <a:gd name="connsiteY34" fmla="*/ 22946 h 239064"/>
                  <a:gd name="connsiteX35" fmla="*/ 206285 w 383443"/>
                  <a:gd name="connsiteY35" fmla="*/ 59545 h 239064"/>
                  <a:gd name="connsiteX36" fmla="*/ 221349 w 383443"/>
                  <a:gd name="connsiteY36" fmla="*/ 87960 h 239064"/>
                  <a:gd name="connsiteX37" fmla="*/ 251067 w 383443"/>
                  <a:gd name="connsiteY37" fmla="*/ 99755 h 239064"/>
                  <a:gd name="connsiteX38" fmla="*/ 279894 w 383443"/>
                  <a:gd name="connsiteY38" fmla="*/ 76598 h 239064"/>
                  <a:gd name="connsiteX39" fmla="*/ 309406 w 383443"/>
                  <a:gd name="connsiteY39" fmla="*/ 50263 h 239064"/>
                  <a:gd name="connsiteX40" fmla="*/ 369916 w 383443"/>
                  <a:gd name="connsiteY40" fmla="*/ 3355 h 2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83443" h="239064">
                    <a:moveTo>
                      <a:pt x="369916" y="3355"/>
                    </a:moveTo>
                    <a:cubicBezTo>
                      <a:pt x="373917" y="2006"/>
                      <a:pt x="380226" y="-2909"/>
                      <a:pt x="383129" y="2440"/>
                    </a:cubicBezTo>
                    <a:cubicBezTo>
                      <a:pt x="385438" y="16796"/>
                      <a:pt x="374534" y="28341"/>
                      <a:pt x="366831" y="39153"/>
                    </a:cubicBezTo>
                    <a:cubicBezTo>
                      <a:pt x="348108" y="65122"/>
                      <a:pt x="324608" y="87274"/>
                      <a:pt x="306571" y="113746"/>
                    </a:cubicBezTo>
                    <a:cubicBezTo>
                      <a:pt x="300719" y="121084"/>
                      <a:pt x="305291" y="130456"/>
                      <a:pt x="304057" y="138755"/>
                    </a:cubicBezTo>
                    <a:cubicBezTo>
                      <a:pt x="300239" y="149064"/>
                      <a:pt x="293701" y="158071"/>
                      <a:pt x="287872" y="167307"/>
                    </a:cubicBezTo>
                    <a:cubicBezTo>
                      <a:pt x="287163" y="164221"/>
                      <a:pt x="286500" y="161157"/>
                      <a:pt x="285906" y="158117"/>
                    </a:cubicBezTo>
                    <a:cubicBezTo>
                      <a:pt x="273173" y="159145"/>
                      <a:pt x="264349" y="169318"/>
                      <a:pt x="253925" y="175445"/>
                    </a:cubicBezTo>
                    <a:cubicBezTo>
                      <a:pt x="228870" y="190852"/>
                      <a:pt x="204982" y="208226"/>
                      <a:pt x="178715" y="221531"/>
                    </a:cubicBezTo>
                    <a:cubicBezTo>
                      <a:pt x="166531" y="227748"/>
                      <a:pt x="155376" y="237510"/>
                      <a:pt x="141408" y="239064"/>
                    </a:cubicBezTo>
                    <a:cubicBezTo>
                      <a:pt x="147671" y="231955"/>
                      <a:pt x="155032" y="225920"/>
                      <a:pt x="162348" y="219908"/>
                    </a:cubicBezTo>
                    <a:cubicBezTo>
                      <a:pt x="173664" y="215770"/>
                      <a:pt x="181504" y="206283"/>
                      <a:pt x="191060" y="199402"/>
                    </a:cubicBezTo>
                    <a:cubicBezTo>
                      <a:pt x="202055" y="191447"/>
                      <a:pt x="211679" y="181777"/>
                      <a:pt x="223109" y="174416"/>
                    </a:cubicBezTo>
                    <a:cubicBezTo>
                      <a:pt x="239089" y="163969"/>
                      <a:pt x="251730" y="149430"/>
                      <a:pt x="266681" y="137703"/>
                    </a:cubicBezTo>
                    <a:cubicBezTo>
                      <a:pt x="289266" y="115414"/>
                      <a:pt x="312058" y="93263"/>
                      <a:pt x="332289" y="68780"/>
                    </a:cubicBezTo>
                    <a:cubicBezTo>
                      <a:pt x="340404" y="58082"/>
                      <a:pt x="351423" y="48206"/>
                      <a:pt x="353206" y="34193"/>
                    </a:cubicBezTo>
                    <a:cubicBezTo>
                      <a:pt x="341044" y="37462"/>
                      <a:pt x="330940" y="45257"/>
                      <a:pt x="321430" y="53167"/>
                    </a:cubicBezTo>
                    <a:cubicBezTo>
                      <a:pt x="300011" y="69603"/>
                      <a:pt x="283826" y="91937"/>
                      <a:pt x="261469" y="107276"/>
                    </a:cubicBezTo>
                    <a:cubicBezTo>
                      <a:pt x="251388" y="112488"/>
                      <a:pt x="238929" y="116466"/>
                      <a:pt x="228070" y="111231"/>
                    </a:cubicBezTo>
                    <a:cubicBezTo>
                      <a:pt x="217326" y="107733"/>
                      <a:pt x="210811" y="98109"/>
                      <a:pt x="202535" y="91183"/>
                    </a:cubicBezTo>
                    <a:cubicBezTo>
                      <a:pt x="194969" y="84805"/>
                      <a:pt x="183607" y="85148"/>
                      <a:pt x="175378" y="89948"/>
                    </a:cubicBezTo>
                    <a:cubicBezTo>
                      <a:pt x="156290" y="100578"/>
                      <a:pt x="141042" y="116535"/>
                      <a:pt x="123920" y="129862"/>
                    </a:cubicBezTo>
                    <a:cubicBezTo>
                      <a:pt x="91413" y="155716"/>
                      <a:pt x="60735" y="185069"/>
                      <a:pt x="22765" y="202854"/>
                    </a:cubicBezTo>
                    <a:cubicBezTo>
                      <a:pt x="16661" y="205826"/>
                      <a:pt x="9735" y="213255"/>
                      <a:pt x="2762" y="208523"/>
                    </a:cubicBezTo>
                    <a:cubicBezTo>
                      <a:pt x="-2702" y="204226"/>
                      <a:pt x="1162" y="198030"/>
                      <a:pt x="3928" y="193527"/>
                    </a:cubicBezTo>
                    <a:cubicBezTo>
                      <a:pt x="5414" y="193138"/>
                      <a:pt x="8386" y="192407"/>
                      <a:pt x="9894" y="192018"/>
                    </a:cubicBezTo>
                    <a:cubicBezTo>
                      <a:pt x="7037" y="196087"/>
                      <a:pt x="6214" y="201002"/>
                      <a:pt x="5848" y="205871"/>
                    </a:cubicBezTo>
                    <a:cubicBezTo>
                      <a:pt x="17415" y="204591"/>
                      <a:pt x="20890" y="192087"/>
                      <a:pt x="26079" y="183583"/>
                    </a:cubicBezTo>
                    <a:cubicBezTo>
                      <a:pt x="22993" y="185160"/>
                      <a:pt x="19953" y="186761"/>
                      <a:pt x="16981" y="188406"/>
                    </a:cubicBezTo>
                    <a:cubicBezTo>
                      <a:pt x="21324" y="177296"/>
                      <a:pt x="31223" y="170164"/>
                      <a:pt x="39201" y="161820"/>
                    </a:cubicBezTo>
                    <a:cubicBezTo>
                      <a:pt x="59432" y="140812"/>
                      <a:pt x="81835" y="122135"/>
                      <a:pt x="103483" y="102636"/>
                    </a:cubicBezTo>
                    <a:cubicBezTo>
                      <a:pt x="118342" y="89331"/>
                      <a:pt x="134710" y="77650"/>
                      <a:pt x="148632" y="63294"/>
                    </a:cubicBezTo>
                    <a:cubicBezTo>
                      <a:pt x="142414" y="62059"/>
                      <a:pt x="136424" y="64322"/>
                      <a:pt x="130755" y="66471"/>
                    </a:cubicBezTo>
                    <a:cubicBezTo>
                      <a:pt x="141065" y="57167"/>
                      <a:pt x="153707" y="51132"/>
                      <a:pt x="164931" y="43040"/>
                    </a:cubicBezTo>
                    <a:cubicBezTo>
                      <a:pt x="181093" y="34764"/>
                      <a:pt x="197278" y="24935"/>
                      <a:pt x="215703" y="22946"/>
                    </a:cubicBezTo>
                    <a:cubicBezTo>
                      <a:pt x="217280" y="36387"/>
                      <a:pt x="203496" y="46057"/>
                      <a:pt x="206285" y="59545"/>
                    </a:cubicBezTo>
                    <a:cubicBezTo>
                      <a:pt x="209097" y="69969"/>
                      <a:pt x="215520" y="78976"/>
                      <a:pt x="221349" y="87960"/>
                    </a:cubicBezTo>
                    <a:cubicBezTo>
                      <a:pt x="227339" y="97492"/>
                      <a:pt x="239980" y="103984"/>
                      <a:pt x="251067" y="99755"/>
                    </a:cubicBezTo>
                    <a:cubicBezTo>
                      <a:pt x="262818" y="95526"/>
                      <a:pt x="273904" y="87845"/>
                      <a:pt x="279894" y="76598"/>
                    </a:cubicBezTo>
                    <a:cubicBezTo>
                      <a:pt x="290638" y="68871"/>
                      <a:pt x="299165" y="58607"/>
                      <a:pt x="309406" y="50263"/>
                    </a:cubicBezTo>
                    <a:cubicBezTo>
                      <a:pt x="328791" y="33690"/>
                      <a:pt x="348063" y="16636"/>
                      <a:pt x="369916" y="3355"/>
                    </a:cubicBezTo>
                    <a:close/>
                  </a:path>
                </a:pathLst>
              </a:custGeom>
              <a:solidFill>
                <a:srgbClr val="9F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orma Livre: Forma 589">
                <a:extLst>
                  <a:ext uri="{FF2B5EF4-FFF2-40B4-BE49-F238E27FC236}">
                    <a16:creationId xmlns:a16="http://schemas.microsoft.com/office/drawing/2014/main" id="{F8C44BC7-68DF-154D-2782-9B4360C2DF0A}"/>
                  </a:ext>
                </a:extLst>
              </p:cNvPr>
              <p:cNvSpPr/>
              <p:nvPr/>
            </p:nvSpPr>
            <p:spPr>
              <a:xfrm>
                <a:off x="2208847" y="3019828"/>
                <a:ext cx="13533" cy="28575"/>
              </a:xfrm>
              <a:custGeom>
                <a:avLst/>
                <a:gdLst>
                  <a:gd name="connsiteX0" fmla="*/ 0 w 13533"/>
                  <a:gd name="connsiteY0" fmla="*/ 20803 h 28575"/>
                  <a:gd name="connsiteX1" fmla="*/ 13533 w 13533"/>
                  <a:gd name="connsiteY1" fmla="*/ 0 h 28575"/>
                  <a:gd name="connsiteX2" fmla="*/ 7635 w 13533"/>
                  <a:gd name="connsiteY2" fmla="*/ 28575 h 28575"/>
                  <a:gd name="connsiteX3" fmla="*/ 0 w 13533"/>
                  <a:gd name="connsiteY3" fmla="*/ 2080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33" h="28575">
                    <a:moveTo>
                      <a:pt x="0" y="20803"/>
                    </a:moveTo>
                    <a:cubicBezTo>
                      <a:pt x="4892" y="14105"/>
                      <a:pt x="8755" y="6766"/>
                      <a:pt x="13533" y="0"/>
                    </a:cubicBezTo>
                    <a:cubicBezTo>
                      <a:pt x="11773" y="9555"/>
                      <a:pt x="10150" y="19157"/>
                      <a:pt x="7635" y="28575"/>
                    </a:cubicBezTo>
                    <a:cubicBezTo>
                      <a:pt x="5075" y="25946"/>
                      <a:pt x="2515" y="23363"/>
                      <a:pt x="0" y="20803"/>
                    </a:cubicBezTo>
                    <a:close/>
                  </a:path>
                </a:pathLst>
              </a:custGeom>
              <a:solidFill>
                <a:srgbClr val="9F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7" name="Gráfico 6">
              <a:extLst>
                <a:ext uri="{FF2B5EF4-FFF2-40B4-BE49-F238E27FC236}">
                  <a16:creationId xmlns:a16="http://schemas.microsoft.com/office/drawing/2014/main" id="{8318B90D-16E4-5548-4798-23CA3F13984A}"/>
                </a:ext>
              </a:extLst>
            </p:cNvPr>
            <p:cNvGrpSpPr/>
            <p:nvPr/>
          </p:nvGrpSpPr>
          <p:grpSpPr>
            <a:xfrm>
              <a:off x="9360201" y="2791133"/>
              <a:ext cx="413842" cy="193559"/>
              <a:chOff x="758220" y="2718579"/>
              <a:chExt cx="3956379" cy="1850448"/>
            </a:xfrm>
            <a:solidFill>
              <a:srgbClr val="E9ECE9"/>
            </a:solidFill>
          </p:grpSpPr>
          <p:sp>
            <p:nvSpPr>
              <p:cNvPr id="587" name="Forma Livre: Forma 586">
                <a:extLst>
                  <a:ext uri="{FF2B5EF4-FFF2-40B4-BE49-F238E27FC236}">
                    <a16:creationId xmlns:a16="http://schemas.microsoft.com/office/drawing/2014/main" id="{0EF4A964-1673-7CF1-0AAE-1EC4AD881346}"/>
                  </a:ext>
                </a:extLst>
              </p:cNvPr>
              <p:cNvSpPr/>
              <p:nvPr/>
            </p:nvSpPr>
            <p:spPr>
              <a:xfrm>
                <a:off x="758220" y="2718579"/>
                <a:ext cx="413034" cy="173690"/>
              </a:xfrm>
              <a:custGeom>
                <a:avLst/>
                <a:gdLst>
                  <a:gd name="connsiteX0" fmla="*/ 0 w 413034"/>
                  <a:gd name="connsiteY0" fmla="*/ 13830 h 173690"/>
                  <a:gd name="connsiteX1" fmla="*/ 17328 w 413034"/>
                  <a:gd name="connsiteY1" fmla="*/ 0 h 173690"/>
                  <a:gd name="connsiteX2" fmla="*/ 57722 w 413034"/>
                  <a:gd name="connsiteY2" fmla="*/ 6950 h 173690"/>
                  <a:gd name="connsiteX3" fmla="*/ 122827 w 413034"/>
                  <a:gd name="connsiteY3" fmla="*/ 23843 h 173690"/>
                  <a:gd name="connsiteX4" fmla="*/ 226566 w 413034"/>
                  <a:gd name="connsiteY4" fmla="*/ 73060 h 173690"/>
                  <a:gd name="connsiteX5" fmla="*/ 299420 w 413034"/>
                  <a:gd name="connsiteY5" fmla="*/ 114551 h 173690"/>
                  <a:gd name="connsiteX6" fmla="*/ 413034 w 413034"/>
                  <a:gd name="connsiteY6" fmla="*/ 173690 h 173690"/>
                  <a:gd name="connsiteX7" fmla="*/ 298049 w 413034"/>
                  <a:gd name="connsiteY7" fmla="*/ 155265 h 173690"/>
                  <a:gd name="connsiteX8" fmla="*/ 273543 w 413034"/>
                  <a:gd name="connsiteY8" fmla="*/ 149436 h 173690"/>
                  <a:gd name="connsiteX9" fmla="*/ 201854 w 413034"/>
                  <a:gd name="connsiteY9" fmla="*/ 113934 h 173690"/>
                  <a:gd name="connsiteX10" fmla="*/ 145641 w 413034"/>
                  <a:gd name="connsiteY10" fmla="*/ 87485 h 173690"/>
                  <a:gd name="connsiteX11" fmla="*/ 89200 w 413034"/>
                  <a:gd name="connsiteY11" fmla="*/ 59459 h 173690"/>
                  <a:gd name="connsiteX12" fmla="*/ 0 w 413034"/>
                  <a:gd name="connsiteY12" fmla="*/ 13830 h 17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034" h="173690">
                    <a:moveTo>
                      <a:pt x="0" y="13830"/>
                    </a:moveTo>
                    <a:cubicBezTo>
                      <a:pt x="5966" y="9464"/>
                      <a:pt x="11636" y="4709"/>
                      <a:pt x="17328" y="0"/>
                    </a:cubicBezTo>
                    <a:cubicBezTo>
                      <a:pt x="30061" y="5646"/>
                      <a:pt x="44280" y="4321"/>
                      <a:pt x="57722" y="6950"/>
                    </a:cubicBezTo>
                    <a:cubicBezTo>
                      <a:pt x="79987" y="10127"/>
                      <a:pt x="101270" y="17602"/>
                      <a:pt x="122827" y="23843"/>
                    </a:cubicBezTo>
                    <a:cubicBezTo>
                      <a:pt x="159586" y="35204"/>
                      <a:pt x="192778" y="55093"/>
                      <a:pt x="226566" y="73060"/>
                    </a:cubicBezTo>
                    <a:cubicBezTo>
                      <a:pt x="250774" y="87028"/>
                      <a:pt x="274800" y="101316"/>
                      <a:pt x="299420" y="114551"/>
                    </a:cubicBezTo>
                    <a:cubicBezTo>
                      <a:pt x="337414" y="134028"/>
                      <a:pt x="376230" y="151973"/>
                      <a:pt x="413034" y="173690"/>
                    </a:cubicBezTo>
                    <a:cubicBezTo>
                      <a:pt x="374447" y="169644"/>
                      <a:pt x="336294" y="161735"/>
                      <a:pt x="298049" y="155265"/>
                    </a:cubicBezTo>
                    <a:cubicBezTo>
                      <a:pt x="289773" y="153779"/>
                      <a:pt x="281292" y="152774"/>
                      <a:pt x="273543" y="149436"/>
                    </a:cubicBezTo>
                    <a:cubicBezTo>
                      <a:pt x="249494" y="137937"/>
                      <a:pt x="225834" y="125593"/>
                      <a:pt x="201854" y="113934"/>
                    </a:cubicBezTo>
                    <a:cubicBezTo>
                      <a:pt x="182674" y="106048"/>
                      <a:pt x="164844" y="95303"/>
                      <a:pt x="145641" y="87485"/>
                    </a:cubicBezTo>
                    <a:cubicBezTo>
                      <a:pt x="126713" y="78364"/>
                      <a:pt x="107991" y="68809"/>
                      <a:pt x="89200" y="59459"/>
                    </a:cubicBezTo>
                    <a:cubicBezTo>
                      <a:pt x="60099" y="43000"/>
                      <a:pt x="29741" y="28987"/>
                      <a:pt x="0" y="13830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orma Livre: Forma 587">
                <a:extLst>
                  <a:ext uri="{FF2B5EF4-FFF2-40B4-BE49-F238E27FC236}">
                    <a16:creationId xmlns:a16="http://schemas.microsoft.com/office/drawing/2014/main" id="{7D9C7AB0-8A94-70A1-FAA4-CCC2C5F50E4C}"/>
                  </a:ext>
                </a:extLst>
              </p:cNvPr>
              <p:cNvSpPr/>
              <p:nvPr/>
            </p:nvSpPr>
            <p:spPr>
              <a:xfrm>
                <a:off x="4582310" y="4359356"/>
                <a:ext cx="132289" cy="209671"/>
              </a:xfrm>
              <a:custGeom>
                <a:avLst/>
                <a:gdLst>
                  <a:gd name="connsiteX0" fmla="*/ 8320 w 132289"/>
                  <a:gd name="connsiteY0" fmla="*/ 15636 h 209671"/>
                  <a:gd name="connsiteX1" fmla="*/ 937 w 132289"/>
                  <a:gd name="connsiteY1" fmla="*/ 0 h 209671"/>
                  <a:gd name="connsiteX2" fmla="*/ 38838 w 132289"/>
                  <a:gd name="connsiteY2" fmla="*/ 31044 h 209671"/>
                  <a:gd name="connsiteX3" fmla="*/ 108127 w 132289"/>
                  <a:gd name="connsiteY3" fmla="*/ 107831 h 209671"/>
                  <a:gd name="connsiteX4" fmla="*/ 126758 w 132289"/>
                  <a:gd name="connsiteY4" fmla="*/ 161757 h 209671"/>
                  <a:gd name="connsiteX5" fmla="*/ 132290 w 132289"/>
                  <a:gd name="connsiteY5" fmla="*/ 183040 h 209671"/>
                  <a:gd name="connsiteX6" fmla="*/ 125181 w 132289"/>
                  <a:gd name="connsiteY6" fmla="*/ 209672 h 209671"/>
                  <a:gd name="connsiteX7" fmla="*/ 116905 w 132289"/>
                  <a:gd name="connsiteY7" fmla="*/ 190561 h 209671"/>
                  <a:gd name="connsiteX8" fmla="*/ 76100 w 132289"/>
                  <a:gd name="connsiteY8" fmla="*/ 114734 h 209671"/>
                  <a:gd name="connsiteX9" fmla="*/ 44142 w 132289"/>
                  <a:gd name="connsiteY9" fmla="*/ 68900 h 209671"/>
                  <a:gd name="connsiteX10" fmla="*/ 8320 w 132289"/>
                  <a:gd name="connsiteY10" fmla="*/ 15636 h 20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289" h="209671">
                    <a:moveTo>
                      <a:pt x="8320" y="15636"/>
                    </a:moveTo>
                    <a:cubicBezTo>
                      <a:pt x="4594" y="10996"/>
                      <a:pt x="-2561" y="6881"/>
                      <a:pt x="937" y="0"/>
                    </a:cubicBezTo>
                    <a:cubicBezTo>
                      <a:pt x="13441" y="10493"/>
                      <a:pt x="26220" y="20666"/>
                      <a:pt x="38838" y="31044"/>
                    </a:cubicBezTo>
                    <a:cubicBezTo>
                      <a:pt x="66156" y="52464"/>
                      <a:pt x="88285" y="79530"/>
                      <a:pt x="108127" y="107831"/>
                    </a:cubicBezTo>
                    <a:cubicBezTo>
                      <a:pt x="118826" y="123970"/>
                      <a:pt x="121020" y="143652"/>
                      <a:pt x="126758" y="161757"/>
                    </a:cubicBezTo>
                    <a:cubicBezTo>
                      <a:pt x="128747" y="168776"/>
                      <a:pt x="132222" y="175588"/>
                      <a:pt x="132290" y="183040"/>
                    </a:cubicBezTo>
                    <a:cubicBezTo>
                      <a:pt x="131650" y="192275"/>
                      <a:pt x="127901" y="200917"/>
                      <a:pt x="125181" y="209672"/>
                    </a:cubicBezTo>
                    <a:cubicBezTo>
                      <a:pt x="120426" y="204277"/>
                      <a:pt x="119009" y="197145"/>
                      <a:pt x="116905" y="190561"/>
                    </a:cubicBezTo>
                    <a:cubicBezTo>
                      <a:pt x="107213" y="163357"/>
                      <a:pt x="91485" y="138966"/>
                      <a:pt x="76100" y="114734"/>
                    </a:cubicBezTo>
                    <a:cubicBezTo>
                      <a:pt x="65722" y="99212"/>
                      <a:pt x="58041" y="81747"/>
                      <a:pt x="44142" y="68900"/>
                    </a:cubicBezTo>
                    <a:cubicBezTo>
                      <a:pt x="31706" y="51527"/>
                      <a:pt x="23134" y="31341"/>
                      <a:pt x="8320" y="15636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8" name="Gráfico 6">
              <a:extLst>
                <a:ext uri="{FF2B5EF4-FFF2-40B4-BE49-F238E27FC236}">
                  <a16:creationId xmlns:a16="http://schemas.microsoft.com/office/drawing/2014/main" id="{D95B5B5F-940E-4CEC-11F6-7D5C6511DBD5}"/>
                </a:ext>
              </a:extLst>
            </p:cNvPr>
            <p:cNvGrpSpPr/>
            <p:nvPr/>
          </p:nvGrpSpPr>
          <p:grpSpPr>
            <a:xfrm>
              <a:off x="9354573" y="2792579"/>
              <a:ext cx="349354" cy="202543"/>
              <a:chOff x="704408" y="2732410"/>
              <a:chExt cx="3339868" cy="1936333"/>
            </a:xfrm>
            <a:solidFill>
              <a:srgbClr val="D2D9D9"/>
            </a:solidFill>
          </p:grpSpPr>
          <p:sp>
            <p:nvSpPr>
              <p:cNvPr id="585" name="Forma Livre: Forma 584">
                <a:extLst>
                  <a:ext uri="{FF2B5EF4-FFF2-40B4-BE49-F238E27FC236}">
                    <a16:creationId xmlns:a16="http://schemas.microsoft.com/office/drawing/2014/main" id="{DFEAE4FF-B0E3-972D-A747-22CEB49A7AAF}"/>
                  </a:ext>
                </a:extLst>
              </p:cNvPr>
              <p:cNvSpPr/>
              <p:nvPr/>
            </p:nvSpPr>
            <p:spPr>
              <a:xfrm>
                <a:off x="704408" y="2732410"/>
                <a:ext cx="549234" cy="197853"/>
              </a:xfrm>
              <a:custGeom>
                <a:avLst/>
                <a:gdLst>
                  <a:gd name="connsiteX0" fmla="*/ 0 w 549234"/>
                  <a:gd name="connsiteY0" fmla="*/ 30998 h 197853"/>
                  <a:gd name="connsiteX1" fmla="*/ 53812 w 549234"/>
                  <a:gd name="connsiteY1" fmla="*/ 0 h 197853"/>
                  <a:gd name="connsiteX2" fmla="*/ 143012 w 549234"/>
                  <a:gd name="connsiteY2" fmla="*/ 45628 h 197853"/>
                  <a:gd name="connsiteX3" fmla="*/ 199454 w 549234"/>
                  <a:gd name="connsiteY3" fmla="*/ 73655 h 197853"/>
                  <a:gd name="connsiteX4" fmla="*/ 255666 w 549234"/>
                  <a:gd name="connsiteY4" fmla="*/ 100104 h 197853"/>
                  <a:gd name="connsiteX5" fmla="*/ 327355 w 549234"/>
                  <a:gd name="connsiteY5" fmla="*/ 135605 h 197853"/>
                  <a:gd name="connsiteX6" fmla="*/ 351861 w 549234"/>
                  <a:gd name="connsiteY6" fmla="*/ 141435 h 197853"/>
                  <a:gd name="connsiteX7" fmla="*/ 466847 w 549234"/>
                  <a:gd name="connsiteY7" fmla="*/ 159860 h 197853"/>
                  <a:gd name="connsiteX8" fmla="*/ 510898 w 549234"/>
                  <a:gd name="connsiteY8" fmla="*/ 173919 h 197853"/>
                  <a:gd name="connsiteX9" fmla="*/ 549234 w 549234"/>
                  <a:gd name="connsiteY9" fmla="*/ 180982 h 197853"/>
                  <a:gd name="connsiteX10" fmla="*/ 485181 w 549234"/>
                  <a:gd name="connsiteY10" fmla="*/ 197853 h 197853"/>
                  <a:gd name="connsiteX11" fmla="*/ 430317 w 549234"/>
                  <a:gd name="connsiteY11" fmla="*/ 181577 h 197853"/>
                  <a:gd name="connsiteX12" fmla="*/ 359451 w 549234"/>
                  <a:gd name="connsiteY12" fmla="*/ 153962 h 197853"/>
                  <a:gd name="connsiteX13" fmla="*/ 281087 w 549234"/>
                  <a:gd name="connsiteY13" fmla="*/ 133777 h 197853"/>
                  <a:gd name="connsiteX14" fmla="*/ 222336 w 549234"/>
                  <a:gd name="connsiteY14" fmla="*/ 119581 h 197853"/>
                  <a:gd name="connsiteX15" fmla="*/ 28689 w 549234"/>
                  <a:gd name="connsiteY15" fmla="*/ 41445 h 197853"/>
                  <a:gd name="connsiteX16" fmla="*/ 0 w 549234"/>
                  <a:gd name="connsiteY16" fmla="*/ 30998 h 19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9234" h="197853">
                    <a:moveTo>
                      <a:pt x="0" y="30998"/>
                    </a:moveTo>
                    <a:cubicBezTo>
                      <a:pt x="18768" y="22220"/>
                      <a:pt x="36965" y="12139"/>
                      <a:pt x="53812" y="0"/>
                    </a:cubicBezTo>
                    <a:cubicBezTo>
                      <a:pt x="83553" y="15156"/>
                      <a:pt x="113911" y="29169"/>
                      <a:pt x="143012" y="45628"/>
                    </a:cubicBezTo>
                    <a:cubicBezTo>
                      <a:pt x="161803" y="54978"/>
                      <a:pt x="180525" y="64534"/>
                      <a:pt x="199454" y="73655"/>
                    </a:cubicBezTo>
                    <a:cubicBezTo>
                      <a:pt x="218656" y="81473"/>
                      <a:pt x="236487" y="92217"/>
                      <a:pt x="255666" y="100104"/>
                    </a:cubicBezTo>
                    <a:cubicBezTo>
                      <a:pt x="279646" y="111763"/>
                      <a:pt x="303306" y="124107"/>
                      <a:pt x="327355" y="135605"/>
                    </a:cubicBezTo>
                    <a:cubicBezTo>
                      <a:pt x="335105" y="138943"/>
                      <a:pt x="343586" y="139949"/>
                      <a:pt x="351861" y="141435"/>
                    </a:cubicBezTo>
                    <a:cubicBezTo>
                      <a:pt x="390106" y="147904"/>
                      <a:pt x="428259" y="155814"/>
                      <a:pt x="466847" y="159860"/>
                    </a:cubicBezTo>
                    <a:cubicBezTo>
                      <a:pt x="481432" y="164821"/>
                      <a:pt x="495856" y="170467"/>
                      <a:pt x="510898" y="173919"/>
                    </a:cubicBezTo>
                    <a:cubicBezTo>
                      <a:pt x="523563" y="176914"/>
                      <a:pt x="536684" y="177371"/>
                      <a:pt x="549234" y="180982"/>
                    </a:cubicBezTo>
                    <a:cubicBezTo>
                      <a:pt x="528980" y="190012"/>
                      <a:pt x="507126" y="195087"/>
                      <a:pt x="485181" y="197853"/>
                    </a:cubicBezTo>
                    <a:cubicBezTo>
                      <a:pt x="466207" y="194996"/>
                      <a:pt x="448147" y="188412"/>
                      <a:pt x="430317" y="181577"/>
                    </a:cubicBezTo>
                    <a:cubicBezTo>
                      <a:pt x="406176" y="173736"/>
                      <a:pt x="382928" y="163495"/>
                      <a:pt x="359451" y="153962"/>
                    </a:cubicBezTo>
                    <a:cubicBezTo>
                      <a:pt x="333893" y="145252"/>
                      <a:pt x="307330" y="139926"/>
                      <a:pt x="281087" y="133777"/>
                    </a:cubicBezTo>
                    <a:cubicBezTo>
                      <a:pt x="261518" y="128953"/>
                      <a:pt x="240944" y="127856"/>
                      <a:pt x="222336" y="119581"/>
                    </a:cubicBezTo>
                    <a:cubicBezTo>
                      <a:pt x="158397" y="92080"/>
                      <a:pt x="93840" y="65905"/>
                      <a:pt x="28689" y="41445"/>
                    </a:cubicBezTo>
                    <a:cubicBezTo>
                      <a:pt x="18974" y="38405"/>
                      <a:pt x="9121" y="35616"/>
                      <a:pt x="0" y="30998"/>
                    </a:cubicBezTo>
                    <a:close/>
                  </a:path>
                </a:pathLst>
              </a:custGeom>
              <a:solidFill>
                <a:srgbClr val="D2D9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orma Livre: Forma 585">
                <a:extLst>
                  <a:ext uri="{FF2B5EF4-FFF2-40B4-BE49-F238E27FC236}">
                    <a16:creationId xmlns:a16="http://schemas.microsoft.com/office/drawing/2014/main" id="{10A05DF5-ED9E-D1A0-F413-E6BB1600C051}"/>
                  </a:ext>
                </a:extLst>
              </p:cNvPr>
              <p:cNvSpPr/>
              <p:nvPr/>
            </p:nvSpPr>
            <p:spPr>
              <a:xfrm>
                <a:off x="3981914" y="4540407"/>
                <a:ext cx="62362" cy="128335"/>
              </a:xfrm>
              <a:custGeom>
                <a:avLst/>
                <a:gdLst>
                  <a:gd name="connsiteX0" fmla="*/ 0 w 62362"/>
                  <a:gd name="connsiteY0" fmla="*/ 38633 h 128335"/>
                  <a:gd name="connsiteX1" fmla="*/ 18951 w 62362"/>
                  <a:gd name="connsiteY1" fmla="*/ 0 h 128335"/>
                  <a:gd name="connsiteX2" fmla="*/ 62362 w 62362"/>
                  <a:gd name="connsiteY2" fmla="*/ 38199 h 128335"/>
                  <a:gd name="connsiteX3" fmla="*/ 57630 w 62362"/>
                  <a:gd name="connsiteY3" fmla="*/ 41262 h 128335"/>
                  <a:gd name="connsiteX4" fmla="*/ 59185 w 62362"/>
                  <a:gd name="connsiteY4" fmla="*/ 109248 h 128335"/>
                  <a:gd name="connsiteX5" fmla="*/ 48212 w 62362"/>
                  <a:gd name="connsiteY5" fmla="*/ 128336 h 128335"/>
                  <a:gd name="connsiteX6" fmla="*/ 22929 w 62362"/>
                  <a:gd name="connsiteY6" fmla="*/ 90731 h 128335"/>
                  <a:gd name="connsiteX7" fmla="*/ 21054 w 62362"/>
                  <a:gd name="connsiteY7" fmla="*/ 84216 h 128335"/>
                  <a:gd name="connsiteX8" fmla="*/ 4046 w 62362"/>
                  <a:gd name="connsiteY8" fmla="*/ 56144 h 128335"/>
                  <a:gd name="connsiteX9" fmla="*/ 0 w 62362"/>
                  <a:gd name="connsiteY9" fmla="*/ 38633 h 12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362" h="128335">
                    <a:moveTo>
                      <a:pt x="0" y="38633"/>
                    </a:moveTo>
                    <a:cubicBezTo>
                      <a:pt x="12299" y="29192"/>
                      <a:pt x="13419" y="13259"/>
                      <a:pt x="18951" y="0"/>
                    </a:cubicBezTo>
                    <a:cubicBezTo>
                      <a:pt x="29055" y="17053"/>
                      <a:pt x="45263" y="28826"/>
                      <a:pt x="62362" y="38199"/>
                    </a:cubicBezTo>
                    <a:cubicBezTo>
                      <a:pt x="61196" y="38976"/>
                      <a:pt x="58819" y="40508"/>
                      <a:pt x="57630" y="41262"/>
                    </a:cubicBezTo>
                    <a:cubicBezTo>
                      <a:pt x="53950" y="63939"/>
                      <a:pt x="60282" y="86548"/>
                      <a:pt x="59185" y="109248"/>
                    </a:cubicBezTo>
                    <a:cubicBezTo>
                      <a:pt x="59230" y="117226"/>
                      <a:pt x="54270" y="123695"/>
                      <a:pt x="48212" y="128336"/>
                    </a:cubicBezTo>
                    <a:cubicBezTo>
                      <a:pt x="36164" y="118438"/>
                      <a:pt x="31638" y="103099"/>
                      <a:pt x="22929" y="90731"/>
                    </a:cubicBezTo>
                    <a:cubicBezTo>
                      <a:pt x="22471" y="89108"/>
                      <a:pt x="21511" y="85839"/>
                      <a:pt x="21054" y="84216"/>
                    </a:cubicBezTo>
                    <a:cubicBezTo>
                      <a:pt x="16276" y="74363"/>
                      <a:pt x="9418" y="65654"/>
                      <a:pt x="4046" y="56144"/>
                    </a:cubicBezTo>
                    <a:cubicBezTo>
                      <a:pt x="2194" y="50383"/>
                      <a:pt x="914" y="44508"/>
                      <a:pt x="0" y="38633"/>
                    </a:cubicBezTo>
                    <a:close/>
                  </a:path>
                </a:pathLst>
              </a:custGeom>
              <a:solidFill>
                <a:srgbClr val="D2D9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65D75714-7D64-F530-6368-C0026CE7EA8C}"/>
                </a:ext>
              </a:extLst>
            </p:cNvPr>
            <p:cNvSpPr/>
            <p:nvPr/>
          </p:nvSpPr>
          <p:spPr>
            <a:xfrm>
              <a:off x="9336347" y="2795807"/>
              <a:ext cx="68976" cy="17764"/>
            </a:xfrm>
            <a:custGeom>
              <a:avLst/>
              <a:gdLst>
                <a:gd name="connsiteX0" fmla="*/ 0 w 659419"/>
                <a:gd name="connsiteY0" fmla="*/ 25877 h 169829"/>
                <a:gd name="connsiteX1" fmla="*/ 173919 w 659419"/>
                <a:gd name="connsiteY1" fmla="*/ 0 h 169829"/>
                <a:gd name="connsiteX2" fmla="*/ 174239 w 659419"/>
                <a:gd name="connsiteY2" fmla="*/ 137 h 169829"/>
                <a:gd name="connsiteX3" fmla="*/ 202928 w 659419"/>
                <a:gd name="connsiteY3" fmla="*/ 10584 h 169829"/>
                <a:gd name="connsiteX4" fmla="*/ 396575 w 659419"/>
                <a:gd name="connsiteY4" fmla="*/ 88720 h 169829"/>
                <a:gd name="connsiteX5" fmla="*/ 455326 w 659419"/>
                <a:gd name="connsiteY5" fmla="*/ 102916 h 169829"/>
                <a:gd name="connsiteX6" fmla="*/ 533690 w 659419"/>
                <a:gd name="connsiteY6" fmla="*/ 123101 h 169829"/>
                <a:gd name="connsiteX7" fmla="*/ 604556 w 659419"/>
                <a:gd name="connsiteY7" fmla="*/ 150716 h 169829"/>
                <a:gd name="connsiteX8" fmla="*/ 659420 w 659419"/>
                <a:gd name="connsiteY8" fmla="*/ 166992 h 169829"/>
                <a:gd name="connsiteX9" fmla="*/ 553235 w 659419"/>
                <a:gd name="connsiteY9" fmla="*/ 164889 h 169829"/>
                <a:gd name="connsiteX10" fmla="*/ 541805 w 659419"/>
                <a:gd name="connsiteY10" fmla="*/ 167815 h 169829"/>
                <a:gd name="connsiteX11" fmla="*/ 496656 w 659419"/>
                <a:gd name="connsiteY11" fmla="*/ 159860 h 169829"/>
                <a:gd name="connsiteX12" fmla="*/ 416189 w 659419"/>
                <a:gd name="connsiteY12" fmla="*/ 149459 h 169829"/>
                <a:gd name="connsiteX13" fmla="*/ 386814 w 659419"/>
                <a:gd name="connsiteY13" fmla="*/ 148453 h 169829"/>
                <a:gd name="connsiteX14" fmla="*/ 358445 w 659419"/>
                <a:gd name="connsiteY14" fmla="*/ 136131 h 169829"/>
                <a:gd name="connsiteX15" fmla="*/ 324726 w 659419"/>
                <a:gd name="connsiteY15" fmla="*/ 133205 h 169829"/>
                <a:gd name="connsiteX16" fmla="*/ 295214 w 659419"/>
                <a:gd name="connsiteY16" fmla="*/ 121409 h 169829"/>
                <a:gd name="connsiteX17" fmla="*/ 274206 w 659419"/>
                <a:gd name="connsiteY17" fmla="*/ 117432 h 169829"/>
                <a:gd name="connsiteX18" fmla="*/ 202128 w 659419"/>
                <a:gd name="connsiteY18" fmla="*/ 104356 h 169829"/>
                <a:gd name="connsiteX19" fmla="*/ 143447 w 659419"/>
                <a:gd name="connsiteY19" fmla="*/ 92926 h 169829"/>
                <a:gd name="connsiteX20" fmla="*/ 86137 w 659419"/>
                <a:gd name="connsiteY20" fmla="*/ 83165 h 169829"/>
                <a:gd name="connsiteX21" fmla="*/ 0 w 659419"/>
                <a:gd name="connsiteY21" fmla="*/ 25877 h 1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9419" h="169829">
                  <a:moveTo>
                    <a:pt x="0" y="25877"/>
                  </a:moveTo>
                  <a:cubicBezTo>
                    <a:pt x="58865" y="31867"/>
                    <a:pt x="119604" y="23889"/>
                    <a:pt x="173919" y="0"/>
                  </a:cubicBezTo>
                  <a:lnTo>
                    <a:pt x="174239" y="137"/>
                  </a:lnTo>
                  <a:cubicBezTo>
                    <a:pt x="183360" y="4755"/>
                    <a:pt x="193213" y="7544"/>
                    <a:pt x="202928" y="10584"/>
                  </a:cubicBezTo>
                  <a:cubicBezTo>
                    <a:pt x="268079" y="35044"/>
                    <a:pt x="332636" y="61219"/>
                    <a:pt x="396575" y="88720"/>
                  </a:cubicBezTo>
                  <a:cubicBezTo>
                    <a:pt x="415183" y="96995"/>
                    <a:pt x="435757" y="98092"/>
                    <a:pt x="455326" y="102916"/>
                  </a:cubicBezTo>
                  <a:cubicBezTo>
                    <a:pt x="481569" y="109065"/>
                    <a:pt x="508132" y="114391"/>
                    <a:pt x="533690" y="123101"/>
                  </a:cubicBezTo>
                  <a:cubicBezTo>
                    <a:pt x="557167" y="132634"/>
                    <a:pt x="580415" y="142875"/>
                    <a:pt x="604556" y="150716"/>
                  </a:cubicBezTo>
                  <a:cubicBezTo>
                    <a:pt x="622386" y="157551"/>
                    <a:pt x="640446" y="164135"/>
                    <a:pt x="659420" y="166992"/>
                  </a:cubicBezTo>
                  <a:cubicBezTo>
                    <a:pt x="624169" y="171701"/>
                    <a:pt x="588325" y="170238"/>
                    <a:pt x="553235" y="164889"/>
                  </a:cubicBezTo>
                  <a:cubicBezTo>
                    <a:pt x="549029" y="163609"/>
                    <a:pt x="545302" y="165826"/>
                    <a:pt x="541805" y="167815"/>
                  </a:cubicBezTo>
                  <a:cubicBezTo>
                    <a:pt x="527197" y="162900"/>
                    <a:pt x="511653" y="162923"/>
                    <a:pt x="496656" y="159860"/>
                  </a:cubicBezTo>
                  <a:cubicBezTo>
                    <a:pt x="469910" y="155836"/>
                    <a:pt x="443027" y="152865"/>
                    <a:pt x="416189" y="149459"/>
                  </a:cubicBezTo>
                  <a:cubicBezTo>
                    <a:pt x="406451" y="147973"/>
                    <a:pt x="396575" y="149139"/>
                    <a:pt x="386814" y="148453"/>
                  </a:cubicBezTo>
                  <a:cubicBezTo>
                    <a:pt x="376916" y="145435"/>
                    <a:pt x="368366" y="139126"/>
                    <a:pt x="358445" y="136131"/>
                  </a:cubicBezTo>
                  <a:cubicBezTo>
                    <a:pt x="347678" y="131948"/>
                    <a:pt x="335996" y="133274"/>
                    <a:pt x="324726" y="133205"/>
                  </a:cubicBezTo>
                  <a:cubicBezTo>
                    <a:pt x="313639" y="133480"/>
                    <a:pt x="304678" y="126073"/>
                    <a:pt x="295214" y="121409"/>
                  </a:cubicBezTo>
                  <a:cubicBezTo>
                    <a:pt x="288859" y="117523"/>
                    <a:pt x="281087" y="119466"/>
                    <a:pt x="274206" y="117432"/>
                  </a:cubicBezTo>
                  <a:cubicBezTo>
                    <a:pt x="250523" y="111557"/>
                    <a:pt x="226794" y="103944"/>
                    <a:pt x="202128" y="104356"/>
                  </a:cubicBezTo>
                  <a:cubicBezTo>
                    <a:pt x="181851" y="105705"/>
                    <a:pt x="163129" y="96081"/>
                    <a:pt x="143447" y="92926"/>
                  </a:cubicBezTo>
                  <a:cubicBezTo>
                    <a:pt x="124290" y="89954"/>
                    <a:pt x="105682" y="83142"/>
                    <a:pt x="86137" y="83165"/>
                  </a:cubicBezTo>
                  <a:cubicBezTo>
                    <a:pt x="59025" y="61791"/>
                    <a:pt x="29992" y="42954"/>
                    <a:pt x="0" y="25877"/>
                  </a:cubicBezTo>
                  <a:close/>
                </a:path>
              </a:pathLst>
            </a:custGeom>
            <a:solidFill>
              <a:srgbClr val="C1CA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0" name="Gráfico 6">
              <a:extLst>
                <a:ext uri="{FF2B5EF4-FFF2-40B4-BE49-F238E27FC236}">
                  <a16:creationId xmlns:a16="http://schemas.microsoft.com/office/drawing/2014/main" id="{341CDBC0-56F8-277C-4965-2D086863A372}"/>
                </a:ext>
              </a:extLst>
            </p:cNvPr>
            <p:cNvGrpSpPr/>
            <p:nvPr/>
          </p:nvGrpSpPr>
          <p:grpSpPr>
            <a:xfrm>
              <a:off x="9345357" y="2804506"/>
              <a:ext cx="424734" cy="192583"/>
              <a:chOff x="616305" y="2846435"/>
              <a:chExt cx="4060507" cy="1841121"/>
            </a:xfrm>
            <a:solidFill>
              <a:srgbClr val="B5C0C3"/>
            </a:solidFill>
          </p:grpSpPr>
          <p:sp>
            <p:nvSpPr>
              <p:cNvPr id="583" name="Forma Livre: Forma 582">
                <a:extLst>
                  <a:ext uri="{FF2B5EF4-FFF2-40B4-BE49-F238E27FC236}">
                    <a16:creationId xmlns:a16="http://schemas.microsoft.com/office/drawing/2014/main" id="{BB5708F9-30C7-6109-7456-4038EB24D8B1}"/>
                  </a:ext>
                </a:extLst>
              </p:cNvPr>
              <p:cNvSpPr/>
              <p:nvPr/>
            </p:nvSpPr>
            <p:spPr>
              <a:xfrm>
                <a:off x="616305" y="2846435"/>
                <a:ext cx="1074648" cy="173660"/>
              </a:xfrm>
              <a:custGeom>
                <a:avLst/>
                <a:gdLst>
                  <a:gd name="connsiteX0" fmla="*/ 0 w 1074648"/>
                  <a:gd name="connsiteY0" fmla="*/ 0 h 173660"/>
                  <a:gd name="connsiteX1" fmla="*/ 57310 w 1074648"/>
                  <a:gd name="connsiteY1" fmla="*/ 9761 h 173660"/>
                  <a:gd name="connsiteX2" fmla="*/ 115992 w 1074648"/>
                  <a:gd name="connsiteY2" fmla="*/ 21191 h 173660"/>
                  <a:gd name="connsiteX3" fmla="*/ 188069 w 1074648"/>
                  <a:gd name="connsiteY3" fmla="*/ 34267 h 173660"/>
                  <a:gd name="connsiteX4" fmla="*/ 209078 w 1074648"/>
                  <a:gd name="connsiteY4" fmla="*/ 38245 h 173660"/>
                  <a:gd name="connsiteX5" fmla="*/ 238590 w 1074648"/>
                  <a:gd name="connsiteY5" fmla="*/ 50041 h 173660"/>
                  <a:gd name="connsiteX6" fmla="*/ 272308 w 1074648"/>
                  <a:gd name="connsiteY6" fmla="*/ 52967 h 173660"/>
                  <a:gd name="connsiteX7" fmla="*/ 300678 w 1074648"/>
                  <a:gd name="connsiteY7" fmla="*/ 65288 h 173660"/>
                  <a:gd name="connsiteX8" fmla="*/ 330053 w 1074648"/>
                  <a:gd name="connsiteY8" fmla="*/ 66294 h 173660"/>
                  <a:gd name="connsiteX9" fmla="*/ 410520 w 1074648"/>
                  <a:gd name="connsiteY9" fmla="*/ 76695 h 173660"/>
                  <a:gd name="connsiteX10" fmla="*/ 455668 w 1074648"/>
                  <a:gd name="connsiteY10" fmla="*/ 84650 h 173660"/>
                  <a:gd name="connsiteX11" fmla="*/ 462801 w 1074648"/>
                  <a:gd name="connsiteY11" fmla="*/ 98709 h 173660"/>
                  <a:gd name="connsiteX12" fmla="*/ 541736 w 1074648"/>
                  <a:gd name="connsiteY12" fmla="*/ 104081 h 173660"/>
                  <a:gd name="connsiteX13" fmla="*/ 578929 w 1074648"/>
                  <a:gd name="connsiteY13" fmla="*/ 116929 h 173660"/>
                  <a:gd name="connsiteX14" fmla="*/ 609013 w 1074648"/>
                  <a:gd name="connsiteY14" fmla="*/ 123216 h 173660"/>
                  <a:gd name="connsiteX15" fmla="*/ 632422 w 1074648"/>
                  <a:gd name="connsiteY15" fmla="*/ 124747 h 173660"/>
                  <a:gd name="connsiteX16" fmla="*/ 661706 w 1074648"/>
                  <a:gd name="connsiteY16" fmla="*/ 123216 h 173660"/>
                  <a:gd name="connsiteX17" fmla="*/ 698099 w 1074648"/>
                  <a:gd name="connsiteY17" fmla="*/ 127239 h 173660"/>
                  <a:gd name="connsiteX18" fmla="*/ 761764 w 1074648"/>
                  <a:gd name="connsiteY18" fmla="*/ 124838 h 173660"/>
                  <a:gd name="connsiteX19" fmla="*/ 831510 w 1074648"/>
                  <a:gd name="connsiteY19" fmla="*/ 131376 h 173660"/>
                  <a:gd name="connsiteX20" fmla="*/ 850826 w 1074648"/>
                  <a:gd name="connsiteY20" fmla="*/ 134074 h 173660"/>
                  <a:gd name="connsiteX21" fmla="*/ 887951 w 1074648"/>
                  <a:gd name="connsiteY21" fmla="*/ 107510 h 173660"/>
                  <a:gd name="connsiteX22" fmla="*/ 909988 w 1074648"/>
                  <a:gd name="connsiteY22" fmla="*/ 92880 h 173660"/>
                  <a:gd name="connsiteX23" fmla="*/ 974270 w 1074648"/>
                  <a:gd name="connsiteY23" fmla="*/ 81039 h 173660"/>
                  <a:gd name="connsiteX24" fmla="*/ 1010801 w 1074648"/>
                  <a:gd name="connsiteY24" fmla="*/ 67711 h 173660"/>
                  <a:gd name="connsiteX25" fmla="*/ 1029637 w 1074648"/>
                  <a:gd name="connsiteY25" fmla="*/ 61448 h 173660"/>
                  <a:gd name="connsiteX26" fmla="*/ 1029912 w 1074648"/>
                  <a:gd name="connsiteY26" fmla="*/ 61379 h 173660"/>
                  <a:gd name="connsiteX27" fmla="*/ 1074649 w 1074648"/>
                  <a:gd name="connsiteY27" fmla="*/ 105567 h 173660"/>
                  <a:gd name="connsiteX28" fmla="*/ 1009978 w 1074648"/>
                  <a:gd name="connsiteY28" fmla="*/ 112608 h 173660"/>
                  <a:gd name="connsiteX29" fmla="*/ 990867 w 1074648"/>
                  <a:gd name="connsiteY29" fmla="*/ 129959 h 173660"/>
                  <a:gd name="connsiteX30" fmla="*/ 971916 w 1074648"/>
                  <a:gd name="connsiteY30" fmla="*/ 145229 h 173660"/>
                  <a:gd name="connsiteX31" fmla="*/ 958451 w 1074648"/>
                  <a:gd name="connsiteY31" fmla="*/ 146830 h 173660"/>
                  <a:gd name="connsiteX32" fmla="*/ 917395 w 1074648"/>
                  <a:gd name="connsiteY32" fmla="*/ 150076 h 173660"/>
                  <a:gd name="connsiteX33" fmla="*/ 889825 w 1074648"/>
                  <a:gd name="connsiteY33" fmla="*/ 154214 h 173660"/>
                  <a:gd name="connsiteX34" fmla="*/ 860496 w 1074648"/>
                  <a:gd name="connsiteY34" fmla="*/ 164706 h 173660"/>
                  <a:gd name="connsiteX35" fmla="*/ 809678 w 1074648"/>
                  <a:gd name="connsiteY35" fmla="*/ 167838 h 173660"/>
                  <a:gd name="connsiteX36" fmla="*/ 766793 w 1074648"/>
                  <a:gd name="connsiteY36" fmla="*/ 173553 h 173660"/>
                  <a:gd name="connsiteX37" fmla="*/ 731634 w 1074648"/>
                  <a:gd name="connsiteY37" fmla="*/ 172067 h 173660"/>
                  <a:gd name="connsiteX38" fmla="*/ 690943 w 1074648"/>
                  <a:gd name="connsiteY38" fmla="*/ 169621 h 173660"/>
                  <a:gd name="connsiteX39" fmla="*/ 613585 w 1074648"/>
                  <a:gd name="connsiteY39" fmla="*/ 163792 h 173660"/>
                  <a:gd name="connsiteX40" fmla="*/ 563110 w 1074648"/>
                  <a:gd name="connsiteY40" fmla="*/ 163517 h 173660"/>
                  <a:gd name="connsiteX41" fmla="*/ 510830 w 1074648"/>
                  <a:gd name="connsiteY41" fmla="*/ 168204 h 173660"/>
                  <a:gd name="connsiteX42" fmla="*/ 479580 w 1074648"/>
                  <a:gd name="connsiteY42" fmla="*/ 167472 h 173660"/>
                  <a:gd name="connsiteX43" fmla="*/ 448948 w 1074648"/>
                  <a:gd name="connsiteY43" fmla="*/ 168615 h 173660"/>
                  <a:gd name="connsiteX44" fmla="*/ 396027 w 1074648"/>
                  <a:gd name="connsiteY44" fmla="*/ 168158 h 173660"/>
                  <a:gd name="connsiteX45" fmla="*/ 373715 w 1074648"/>
                  <a:gd name="connsiteY45" fmla="*/ 161986 h 173660"/>
                  <a:gd name="connsiteX46" fmla="*/ 341483 w 1074648"/>
                  <a:gd name="connsiteY46" fmla="*/ 161963 h 173660"/>
                  <a:gd name="connsiteX47" fmla="*/ 305044 w 1074648"/>
                  <a:gd name="connsiteY47" fmla="*/ 166078 h 173660"/>
                  <a:gd name="connsiteX48" fmla="*/ 261518 w 1074648"/>
                  <a:gd name="connsiteY48" fmla="*/ 159608 h 173660"/>
                  <a:gd name="connsiteX49" fmla="*/ 206837 w 1074648"/>
                  <a:gd name="connsiteY49" fmla="*/ 159380 h 173660"/>
                  <a:gd name="connsiteX50" fmla="*/ 144338 w 1074648"/>
                  <a:gd name="connsiteY50" fmla="*/ 155859 h 173660"/>
                  <a:gd name="connsiteX51" fmla="*/ 0 w 1074648"/>
                  <a:gd name="connsiteY51" fmla="*/ 0 h 1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74648" h="173660">
                    <a:moveTo>
                      <a:pt x="0" y="0"/>
                    </a:moveTo>
                    <a:cubicBezTo>
                      <a:pt x="19545" y="-23"/>
                      <a:pt x="38153" y="6789"/>
                      <a:pt x="57310" y="9761"/>
                    </a:cubicBezTo>
                    <a:cubicBezTo>
                      <a:pt x="76992" y="12916"/>
                      <a:pt x="95715" y="22540"/>
                      <a:pt x="115992" y="21191"/>
                    </a:cubicBezTo>
                    <a:cubicBezTo>
                      <a:pt x="140658" y="20780"/>
                      <a:pt x="164386" y="28392"/>
                      <a:pt x="188069" y="34267"/>
                    </a:cubicBezTo>
                    <a:cubicBezTo>
                      <a:pt x="194950" y="36302"/>
                      <a:pt x="202722" y="34358"/>
                      <a:pt x="209078" y="38245"/>
                    </a:cubicBezTo>
                    <a:cubicBezTo>
                      <a:pt x="218542" y="42908"/>
                      <a:pt x="227503" y="50315"/>
                      <a:pt x="238590" y="50041"/>
                    </a:cubicBezTo>
                    <a:cubicBezTo>
                      <a:pt x="249860" y="50109"/>
                      <a:pt x="261541" y="48783"/>
                      <a:pt x="272308" y="52967"/>
                    </a:cubicBezTo>
                    <a:cubicBezTo>
                      <a:pt x="282230" y="55961"/>
                      <a:pt x="290779" y="62271"/>
                      <a:pt x="300678" y="65288"/>
                    </a:cubicBezTo>
                    <a:cubicBezTo>
                      <a:pt x="310439" y="65974"/>
                      <a:pt x="320314" y="64808"/>
                      <a:pt x="330053" y="66294"/>
                    </a:cubicBezTo>
                    <a:cubicBezTo>
                      <a:pt x="356890" y="69700"/>
                      <a:pt x="383774" y="72672"/>
                      <a:pt x="410520" y="76695"/>
                    </a:cubicBezTo>
                    <a:cubicBezTo>
                      <a:pt x="425516" y="79759"/>
                      <a:pt x="441061" y="79736"/>
                      <a:pt x="455668" y="84650"/>
                    </a:cubicBezTo>
                    <a:cubicBezTo>
                      <a:pt x="452994" y="90457"/>
                      <a:pt x="456194" y="97749"/>
                      <a:pt x="462801" y="98709"/>
                    </a:cubicBezTo>
                    <a:cubicBezTo>
                      <a:pt x="488815" y="103213"/>
                      <a:pt x="515356" y="104585"/>
                      <a:pt x="541736" y="104081"/>
                    </a:cubicBezTo>
                    <a:cubicBezTo>
                      <a:pt x="553098" y="110939"/>
                      <a:pt x="566311" y="113363"/>
                      <a:pt x="578929" y="116929"/>
                    </a:cubicBezTo>
                    <a:cubicBezTo>
                      <a:pt x="588805" y="119581"/>
                      <a:pt x="598612" y="123353"/>
                      <a:pt x="609013" y="123216"/>
                    </a:cubicBezTo>
                    <a:cubicBezTo>
                      <a:pt x="616831" y="123216"/>
                      <a:pt x="624649" y="123650"/>
                      <a:pt x="632422" y="124747"/>
                    </a:cubicBezTo>
                    <a:cubicBezTo>
                      <a:pt x="642229" y="126119"/>
                      <a:pt x="651853" y="121912"/>
                      <a:pt x="661706" y="123216"/>
                    </a:cubicBezTo>
                    <a:cubicBezTo>
                      <a:pt x="673821" y="124587"/>
                      <a:pt x="685731" y="129502"/>
                      <a:pt x="698099" y="127239"/>
                    </a:cubicBezTo>
                    <a:cubicBezTo>
                      <a:pt x="719130" y="123193"/>
                      <a:pt x="740573" y="127079"/>
                      <a:pt x="761764" y="124838"/>
                    </a:cubicBezTo>
                    <a:cubicBezTo>
                      <a:pt x="785127" y="121844"/>
                      <a:pt x="808810" y="125776"/>
                      <a:pt x="831510" y="131376"/>
                    </a:cubicBezTo>
                    <a:cubicBezTo>
                      <a:pt x="837865" y="132474"/>
                      <a:pt x="844288" y="134805"/>
                      <a:pt x="850826" y="134074"/>
                    </a:cubicBezTo>
                    <a:cubicBezTo>
                      <a:pt x="864794" y="127673"/>
                      <a:pt x="875561" y="116289"/>
                      <a:pt x="887951" y="107510"/>
                    </a:cubicBezTo>
                    <a:cubicBezTo>
                      <a:pt x="895769" y="103327"/>
                      <a:pt x="902513" y="97544"/>
                      <a:pt x="909988" y="92880"/>
                    </a:cubicBezTo>
                    <a:cubicBezTo>
                      <a:pt x="930631" y="85542"/>
                      <a:pt x="952805" y="84559"/>
                      <a:pt x="974270" y="81039"/>
                    </a:cubicBezTo>
                    <a:cubicBezTo>
                      <a:pt x="986752" y="77610"/>
                      <a:pt x="999485" y="74204"/>
                      <a:pt x="1010801" y="67711"/>
                    </a:cubicBezTo>
                    <a:cubicBezTo>
                      <a:pt x="1016653" y="64488"/>
                      <a:pt x="1023214" y="63002"/>
                      <a:pt x="1029637" y="61448"/>
                    </a:cubicBezTo>
                    <a:lnTo>
                      <a:pt x="1029912" y="61379"/>
                    </a:lnTo>
                    <a:cubicBezTo>
                      <a:pt x="1044793" y="76124"/>
                      <a:pt x="1060338" y="90228"/>
                      <a:pt x="1074649" y="105567"/>
                    </a:cubicBezTo>
                    <a:cubicBezTo>
                      <a:pt x="1053229" y="109088"/>
                      <a:pt x="1030597" y="104104"/>
                      <a:pt x="1009978" y="112608"/>
                    </a:cubicBezTo>
                    <a:cubicBezTo>
                      <a:pt x="1002502" y="117135"/>
                      <a:pt x="999508" y="126873"/>
                      <a:pt x="990867" y="129959"/>
                    </a:cubicBezTo>
                    <a:cubicBezTo>
                      <a:pt x="982980" y="132908"/>
                      <a:pt x="977471" y="139240"/>
                      <a:pt x="971916" y="145229"/>
                    </a:cubicBezTo>
                    <a:cubicBezTo>
                      <a:pt x="968647" y="149413"/>
                      <a:pt x="962863" y="146784"/>
                      <a:pt x="958451" y="146830"/>
                    </a:cubicBezTo>
                    <a:cubicBezTo>
                      <a:pt x="944849" y="145892"/>
                      <a:pt x="929899" y="143104"/>
                      <a:pt x="917395" y="150076"/>
                    </a:cubicBezTo>
                    <a:cubicBezTo>
                      <a:pt x="908868" y="154396"/>
                      <a:pt x="898924" y="152270"/>
                      <a:pt x="889825" y="154214"/>
                    </a:cubicBezTo>
                    <a:cubicBezTo>
                      <a:pt x="879356" y="155654"/>
                      <a:pt x="870737" y="162489"/>
                      <a:pt x="860496" y="164706"/>
                    </a:cubicBezTo>
                    <a:cubicBezTo>
                      <a:pt x="843786" y="168501"/>
                      <a:pt x="826503" y="164889"/>
                      <a:pt x="809678" y="167838"/>
                    </a:cubicBezTo>
                    <a:cubicBezTo>
                      <a:pt x="795139" y="168204"/>
                      <a:pt x="781423" y="174559"/>
                      <a:pt x="766793" y="173553"/>
                    </a:cubicBezTo>
                    <a:cubicBezTo>
                      <a:pt x="755066" y="173187"/>
                      <a:pt x="743293" y="173759"/>
                      <a:pt x="731634" y="172067"/>
                    </a:cubicBezTo>
                    <a:cubicBezTo>
                      <a:pt x="718147" y="170101"/>
                      <a:pt x="704431" y="171793"/>
                      <a:pt x="690943" y="169621"/>
                    </a:cubicBezTo>
                    <a:cubicBezTo>
                      <a:pt x="665112" y="168089"/>
                      <a:pt x="639463" y="164272"/>
                      <a:pt x="613585" y="163792"/>
                    </a:cubicBezTo>
                    <a:cubicBezTo>
                      <a:pt x="596852" y="161277"/>
                      <a:pt x="579844" y="160957"/>
                      <a:pt x="563110" y="163517"/>
                    </a:cubicBezTo>
                    <a:cubicBezTo>
                      <a:pt x="545714" y="165323"/>
                      <a:pt x="528432" y="170810"/>
                      <a:pt x="510830" y="168204"/>
                    </a:cubicBezTo>
                    <a:cubicBezTo>
                      <a:pt x="500497" y="166672"/>
                      <a:pt x="489936" y="165232"/>
                      <a:pt x="479580" y="167472"/>
                    </a:cubicBezTo>
                    <a:cubicBezTo>
                      <a:pt x="469522" y="168890"/>
                      <a:pt x="458686" y="173896"/>
                      <a:pt x="448948" y="168615"/>
                    </a:cubicBezTo>
                    <a:cubicBezTo>
                      <a:pt x="432443" y="159197"/>
                      <a:pt x="413560" y="167267"/>
                      <a:pt x="396027" y="168158"/>
                    </a:cubicBezTo>
                    <a:cubicBezTo>
                      <a:pt x="387706" y="170170"/>
                      <a:pt x="381831" y="161666"/>
                      <a:pt x="373715" y="161986"/>
                    </a:cubicBezTo>
                    <a:cubicBezTo>
                      <a:pt x="362971" y="161529"/>
                      <a:pt x="352204" y="161574"/>
                      <a:pt x="341483" y="161963"/>
                    </a:cubicBezTo>
                    <a:cubicBezTo>
                      <a:pt x="329207" y="162306"/>
                      <a:pt x="317411" y="167495"/>
                      <a:pt x="305044" y="166078"/>
                    </a:cubicBezTo>
                    <a:cubicBezTo>
                      <a:pt x="290436" y="164569"/>
                      <a:pt x="276126" y="161049"/>
                      <a:pt x="261518" y="159608"/>
                    </a:cubicBezTo>
                    <a:cubicBezTo>
                      <a:pt x="243253" y="157483"/>
                      <a:pt x="224668" y="166398"/>
                      <a:pt x="206837" y="159380"/>
                    </a:cubicBezTo>
                    <a:cubicBezTo>
                      <a:pt x="187018" y="151425"/>
                      <a:pt x="164935" y="150396"/>
                      <a:pt x="144338" y="155859"/>
                    </a:cubicBezTo>
                    <a:cubicBezTo>
                      <a:pt x="99075" y="101430"/>
                      <a:pt x="55550" y="44577"/>
                      <a:pt x="0" y="0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orma Livre: Forma 583">
                <a:extLst>
                  <a:ext uri="{FF2B5EF4-FFF2-40B4-BE49-F238E27FC236}">
                    <a16:creationId xmlns:a16="http://schemas.microsoft.com/office/drawing/2014/main" id="{BA5186CF-0D9E-3F1E-2DB6-BA299F1FF81E}"/>
                  </a:ext>
                </a:extLst>
              </p:cNvPr>
              <p:cNvSpPr/>
              <p:nvPr/>
            </p:nvSpPr>
            <p:spPr>
              <a:xfrm>
                <a:off x="4327525" y="4228574"/>
                <a:ext cx="349287" cy="458983"/>
              </a:xfrm>
              <a:custGeom>
                <a:avLst/>
                <a:gdLst>
                  <a:gd name="connsiteX0" fmla="*/ 352 w 349287"/>
                  <a:gd name="connsiteY0" fmla="*/ 0 h 458983"/>
                  <a:gd name="connsiteX1" fmla="*/ 49113 w 349287"/>
                  <a:gd name="connsiteY1" fmla="*/ 31318 h 458983"/>
                  <a:gd name="connsiteX2" fmla="*/ 73916 w 349287"/>
                  <a:gd name="connsiteY2" fmla="*/ 51938 h 458983"/>
                  <a:gd name="connsiteX3" fmla="*/ 102285 w 349287"/>
                  <a:gd name="connsiteY3" fmla="*/ 83233 h 458983"/>
                  <a:gd name="connsiteX4" fmla="*/ 149034 w 349287"/>
                  <a:gd name="connsiteY4" fmla="*/ 123513 h 458983"/>
                  <a:gd name="connsiteX5" fmla="*/ 194983 w 349287"/>
                  <a:gd name="connsiteY5" fmla="*/ 159746 h 458983"/>
                  <a:gd name="connsiteX6" fmla="*/ 242783 w 349287"/>
                  <a:gd name="connsiteY6" fmla="*/ 201282 h 458983"/>
                  <a:gd name="connsiteX7" fmla="*/ 264408 w 349287"/>
                  <a:gd name="connsiteY7" fmla="*/ 227686 h 458983"/>
                  <a:gd name="connsiteX8" fmla="*/ 300299 w 349287"/>
                  <a:gd name="connsiteY8" fmla="*/ 308244 h 458983"/>
                  <a:gd name="connsiteX9" fmla="*/ 322107 w 349287"/>
                  <a:gd name="connsiteY9" fmla="*/ 382425 h 458983"/>
                  <a:gd name="connsiteX10" fmla="*/ 341470 w 349287"/>
                  <a:gd name="connsiteY10" fmla="*/ 432191 h 458983"/>
                  <a:gd name="connsiteX11" fmla="*/ 349288 w 349287"/>
                  <a:gd name="connsiteY11" fmla="*/ 458983 h 458983"/>
                  <a:gd name="connsiteX12" fmla="*/ 305876 w 349287"/>
                  <a:gd name="connsiteY12" fmla="*/ 443667 h 458983"/>
                  <a:gd name="connsiteX13" fmla="*/ 293326 w 349287"/>
                  <a:gd name="connsiteY13" fmla="*/ 420373 h 458983"/>
                  <a:gd name="connsiteX14" fmla="*/ 281210 w 349287"/>
                  <a:gd name="connsiteY14" fmla="*/ 384299 h 458983"/>
                  <a:gd name="connsiteX15" fmla="*/ 265620 w 349287"/>
                  <a:gd name="connsiteY15" fmla="*/ 349438 h 458983"/>
                  <a:gd name="connsiteX16" fmla="*/ 236633 w 349287"/>
                  <a:gd name="connsiteY16" fmla="*/ 310096 h 458983"/>
                  <a:gd name="connsiteX17" fmla="*/ 223169 w 349287"/>
                  <a:gd name="connsiteY17" fmla="*/ 287167 h 458983"/>
                  <a:gd name="connsiteX18" fmla="*/ 195143 w 349287"/>
                  <a:gd name="connsiteY18" fmla="*/ 235138 h 458983"/>
                  <a:gd name="connsiteX19" fmla="*/ 153698 w 349287"/>
                  <a:gd name="connsiteY19" fmla="*/ 171427 h 458983"/>
                  <a:gd name="connsiteX20" fmla="*/ 131432 w 349287"/>
                  <a:gd name="connsiteY20" fmla="*/ 150076 h 458983"/>
                  <a:gd name="connsiteX21" fmla="*/ 114104 w 349287"/>
                  <a:gd name="connsiteY21" fmla="*/ 124130 h 458983"/>
                  <a:gd name="connsiteX22" fmla="*/ 91953 w 349287"/>
                  <a:gd name="connsiteY22" fmla="*/ 94000 h 458983"/>
                  <a:gd name="connsiteX23" fmla="*/ 74350 w 349287"/>
                  <a:gd name="connsiteY23" fmla="*/ 69974 h 458983"/>
                  <a:gd name="connsiteX24" fmla="*/ 64932 w 349287"/>
                  <a:gd name="connsiteY24" fmla="*/ 52235 h 458983"/>
                  <a:gd name="connsiteX25" fmla="*/ 38689 w 349287"/>
                  <a:gd name="connsiteY25" fmla="*/ 37650 h 458983"/>
                  <a:gd name="connsiteX26" fmla="*/ 25064 w 349287"/>
                  <a:gd name="connsiteY26" fmla="*/ 25969 h 458983"/>
                  <a:gd name="connsiteX27" fmla="*/ 18572 w 349287"/>
                  <a:gd name="connsiteY27" fmla="*/ 20460 h 458983"/>
                  <a:gd name="connsiteX28" fmla="*/ 9359 w 349287"/>
                  <a:gd name="connsiteY28" fmla="*/ 18676 h 458983"/>
                  <a:gd name="connsiteX29" fmla="*/ 10 w 349287"/>
                  <a:gd name="connsiteY29" fmla="*/ 16962 h 458983"/>
                  <a:gd name="connsiteX30" fmla="*/ 352 w 349287"/>
                  <a:gd name="connsiteY30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49287" h="458983">
                    <a:moveTo>
                      <a:pt x="352" y="0"/>
                    </a:moveTo>
                    <a:cubicBezTo>
                      <a:pt x="19624" y="5509"/>
                      <a:pt x="31602" y="22677"/>
                      <a:pt x="49113" y="31318"/>
                    </a:cubicBezTo>
                    <a:cubicBezTo>
                      <a:pt x="58691" y="36462"/>
                      <a:pt x="65732" y="44943"/>
                      <a:pt x="73916" y="51938"/>
                    </a:cubicBezTo>
                    <a:cubicBezTo>
                      <a:pt x="84637" y="61196"/>
                      <a:pt x="91427" y="74089"/>
                      <a:pt x="102285" y="83233"/>
                    </a:cubicBezTo>
                    <a:cubicBezTo>
                      <a:pt x="118242" y="96218"/>
                      <a:pt x="135432" y="107876"/>
                      <a:pt x="149034" y="123513"/>
                    </a:cubicBezTo>
                    <a:cubicBezTo>
                      <a:pt x="163481" y="136566"/>
                      <a:pt x="177632" y="150464"/>
                      <a:pt x="194983" y="159746"/>
                    </a:cubicBezTo>
                    <a:cubicBezTo>
                      <a:pt x="213522" y="170284"/>
                      <a:pt x="228107" y="186103"/>
                      <a:pt x="242783" y="201282"/>
                    </a:cubicBezTo>
                    <a:cubicBezTo>
                      <a:pt x="249618" y="210381"/>
                      <a:pt x="256133" y="219730"/>
                      <a:pt x="264408" y="227686"/>
                    </a:cubicBezTo>
                    <a:cubicBezTo>
                      <a:pt x="282559" y="251209"/>
                      <a:pt x="292435" y="279898"/>
                      <a:pt x="300299" y="308244"/>
                    </a:cubicBezTo>
                    <a:cubicBezTo>
                      <a:pt x="307591" y="332956"/>
                      <a:pt x="314838" y="357713"/>
                      <a:pt x="322107" y="382425"/>
                    </a:cubicBezTo>
                    <a:cubicBezTo>
                      <a:pt x="329034" y="398815"/>
                      <a:pt x="336052" y="415183"/>
                      <a:pt x="341470" y="432191"/>
                    </a:cubicBezTo>
                    <a:cubicBezTo>
                      <a:pt x="344121" y="441084"/>
                      <a:pt x="348968" y="449450"/>
                      <a:pt x="349288" y="458983"/>
                    </a:cubicBezTo>
                    <a:cubicBezTo>
                      <a:pt x="338360" y="447256"/>
                      <a:pt x="322221" y="438363"/>
                      <a:pt x="305876" y="443667"/>
                    </a:cubicBezTo>
                    <a:cubicBezTo>
                      <a:pt x="299064" y="437449"/>
                      <a:pt x="298241" y="427756"/>
                      <a:pt x="293326" y="420373"/>
                    </a:cubicBezTo>
                    <a:cubicBezTo>
                      <a:pt x="285851" y="409628"/>
                      <a:pt x="286697" y="395844"/>
                      <a:pt x="281210" y="384299"/>
                    </a:cubicBezTo>
                    <a:cubicBezTo>
                      <a:pt x="275747" y="372778"/>
                      <a:pt x="270261" y="361280"/>
                      <a:pt x="265620" y="349438"/>
                    </a:cubicBezTo>
                    <a:cubicBezTo>
                      <a:pt x="259448" y="334030"/>
                      <a:pt x="247286" y="322349"/>
                      <a:pt x="236633" y="310096"/>
                    </a:cubicBezTo>
                    <a:cubicBezTo>
                      <a:pt x="230553" y="303398"/>
                      <a:pt x="228930" y="294025"/>
                      <a:pt x="223169" y="287167"/>
                    </a:cubicBezTo>
                    <a:cubicBezTo>
                      <a:pt x="210299" y="271874"/>
                      <a:pt x="205384" y="252009"/>
                      <a:pt x="195143" y="235138"/>
                    </a:cubicBezTo>
                    <a:cubicBezTo>
                      <a:pt x="182775" y="213101"/>
                      <a:pt x="173174" y="188389"/>
                      <a:pt x="153698" y="171427"/>
                    </a:cubicBezTo>
                    <a:cubicBezTo>
                      <a:pt x="146314" y="164226"/>
                      <a:pt x="139273" y="156728"/>
                      <a:pt x="131432" y="150076"/>
                    </a:cubicBezTo>
                    <a:cubicBezTo>
                      <a:pt x="122882" y="143469"/>
                      <a:pt x="120642" y="132291"/>
                      <a:pt x="114104" y="124130"/>
                    </a:cubicBezTo>
                    <a:cubicBezTo>
                      <a:pt x="106400" y="114300"/>
                      <a:pt x="99634" y="103807"/>
                      <a:pt x="91953" y="94000"/>
                    </a:cubicBezTo>
                    <a:cubicBezTo>
                      <a:pt x="87495" y="85016"/>
                      <a:pt x="81757" y="76718"/>
                      <a:pt x="74350" y="69974"/>
                    </a:cubicBezTo>
                    <a:cubicBezTo>
                      <a:pt x="68773" y="65494"/>
                      <a:pt x="68270" y="58019"/>
                      <a:pt x="64932" y="52235"/>
                    </a:cubicBezTo>
                    <a:cubicBezTo>
                      <a:pt x="58394" y="44280"/>
                      <a:pt x="48907" y="38931"/>
                      <a:pt x="38689" y="37650"/>
                    </a:cubicBezTo>
                    <a:cubicBezTo>
                      <a:pt x="31945" y="37193"/>
                      <a:pt x="27716" y="31501"/>
                      <a:pt x="25064" y="25969"/>
                    </a:cubicBezTo>
                    <a:cubicBezTo>
                      <a:pt x="22870" y="24072"/>
                      <a:pt x="20652" y="22243"/>
                      <a:pt x="18572" y="20460"/>
                    </a:cubicBezTo>
                    <a:cubicBezTo>
                      <a:pt x="15440" y="19819"/>
                      <a:pt x="12354" y="19180"/>
                      <a:pt x="9359" y="18676"/>
                    </a:cubicBezTo>
                    <a:cubicBezTo>
                      <a:pt x="6228" y="18037"/>
                      <a:pt x="3027" y="17396"/>
                      <a:pt x="10" y="16962"/>
                    </a:cubicBezTo>
                    <a:cubicBezTo>
                      <a:pt x="-36" y="11270"/>
                      <a:pt x="78" y="5623"/>
                      <a:pt x="352" y="0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C47DBE57-FA02-A59F-3DC2-1F7FBD762380}"/>
                </a:ext>
              </a:extLst>
            </p:cNvPr>
            <p:cNvSpPr/>
            <p:nvPr/>
          </p:nvSpPr>
          <p:spPr>
            <a:xfrm>
              <a:off x="9360455" y="2815544"/>
              <a:ext cx="129428" cy="67895"/>
            </a:xfrm>
            <a:custGeom>
              <a:avLst/>
              <a:gdLst>
                <a:gd name="connsiteX0" fmla="*/ 930311 w 1237343"/>
                <a:gd name="connsiteY0" fmla="*/ 46 h 649086"/>
                <a:gd name="connsiteX1" fmla="*/ 930631 w 1237343"/>
                <a:gd name="connsiteY1" fmla="*/ 0 h 649086"/>
                <a:gd name="connsiteX2" fmla="*/ 1057504 w 1237343"/>
                <a:gd name="connsiteY2" fmla="*/ 177005 h 649086"/>
                <a:gd name="connsiteX3" fmla="*/ 1151984 w 1237343"/>
                <a:gd name="connsiteY3" fmla="*/ 399959 h 649086"/>
                <a:gd name="connsiteX4" fmla="*/ 1237343 w 1237343"/>
                <a:gd name="connsiteY4" fmla="*/ 649087 h 649086"/>
                <a:gd name="connsiteX5" fmla="*/ 921830 w 1237343"/>
                <a:gd name="connsiteY5" fmla="*/ 600372 h 649086"/>
                <a:gd name="connsiteX6" fmla="*/ 642892 w 1237343"/>
                <a:gd name="connsiteY6" fmla="*/ 518191 h 649086"/>
                <a:gd name="connsiteX7" fmla="*/ 0 w 1237343"/>
                <a:gd name="connsiteY7" fmla="*/ 50338 h 649086"/>
                <a:gd name="connsiteX8" fmla="*/ 62499 w 1237343"/>
                <a:gd name="connsiteY8" fmla="*/ 53858 h 649086"/>
                <a:gd name="connsiteX9" fmla="*/ 117180 w 1237343"/>
                <a:gd name="connsiteY9" fmla="*/ 54087 h 649086"/>
                <a:gd name="connsiteX10" fmla="*/ 160706 w 1237343"/>
                <a:gd name="connsiteY10" fmla="*/ 60556 h 649086"/>
                <a:gd name="connsiteX11" fmla="*/ 197145 w 1237343"/>
                <a:gd name="connsiteY11" fmla="*/ 56441 h 649086"/>
                <a:gd name="connsiteX12" fmla="*/ 229377 w 1237343"/>
                <a:gd name="connsiteY12" fmla="*/ 56464 h 649086"/>
                <a:gd name="connsiteX13" fmla="*/ 251689 w 1237343"/>
                <a:gd name="connsiteY13" fmla="*/ 62636 h 649086"/>
                <a:gd name="connsiteX14" fmla="*/ 304610 w 1237343"/>
                <a:gd name="connsiteY14" fmla="*/ 63094 h 649086"/>
                <a:gd name="connsiteX15" fmla="*/ 335242 w 1237343"/>
                <a:gd name="connsiteY15" fmla="*/ 61951 h 649086"/>
                <a:gd name="connsiteX16" fmla="*/ 366492 w 1237343"/>
                <a:gd name="connsiteY16" fmla="*/ 62682 h 649086"/>
                <a:gd name="connsiteX17" fmla="*/ 418772 w 1237343"/>
                <a:gd name="connsiteY17" fmla="*/ 57996 h 649086"/>
                <a:gd name="connsiteX18" fmla="*/ 469247 w 1237343"/>
                <a:gd name="connsiteY18" fmla="*/ 58270 h 649086"/>
                <a:gd name="connsiteX19" fmla="*/ 546605 w 1237343"/>
                <a:gd name="connsiteY19" fmla="*/ 64100 h 649086"/>
                <a:gd name="connsiteX20" fmla="*/ 587296 w 1237343"/>
                <a:gd name="connsiteY20" fmla="*/ 66546 h 649086"/>
                <a:gd name="connsiteX21" fmla="*/ 622455 w 1237343"/>
                <a:gd name="connsiteY21" fmla="*/ 68031 h 649086"/>
                <a:gd name="connsiteX22" fmla="*/ 665340 w 1237343"/>
                <a:gd name="connsiteY22" fmla="*/ 62316 h 649086"/>
                <a:gd name="connsiteX23" fmla="*/ 716158 w 1237343"/>
                <a:gd name="connsiteY23" fmla="*/ 59185 h 649086"/>
                <a:gd name="connsiteX24" fmla="*/ 745487 w 1237343"/>
                <a:gd name="connsiteY24" fmla="*/ 48692 h 649086"/>
                <a:gd name="connsiteX25" fmla="*/ 773057 w 1237343"/>
                <a:gd name="connsiteY25" fmla="*/ 44554 h 649086"/>
                <a:gd name="connsiteX26" fmla="*/ 814113 w 1237343"/>
                <a:gd name="connsiteY26" fmla="*/ 41308 h 649086"/>
                <a:gd name="connsiteX27" fmla="*/ 827578 w 1237343"/>
                <a:gd name="connsiteY27" fmla="*/ 39708 h 649086"/>
                <a:gd name="connsiteX28" fmla="*/ 846529 w 1237343"/>
                <a:gd name="connsiteY28" fmla="*/ 24437 h 649086"/>
                <a:gd name="connsiteX29" fmla="*/ 865640 w 1237343"/>
                <a:gd name="connsiteY29" fmla="*/ 7087 h 649086"/>
                <a:gd name="connsiteX30" fmla="*/ 930311 w 1237343"/>
                <a:gd name="connsiteY30" fmla="*/ 46 h 64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7343" h="649086">
                  <a:moveTo>
                    <a:pt x="930311" y="46"/>
                  </a:moveTo>
                  <a:lnTo>
                    <a:pt x="930631" y="0"/>
                  </a:lnTo>
                  <a:cubicBezTo>
                    <a:pt x="981769" y="51984"/>
                    <a:pt x="1023305" y="112769"/>
                    <a:pt x="1057504" y="177005"/>
                  </a:cubicBezTo>
                  <a:cubicBezTo>
                    <a:pt x="1095520" y="248351"/>
                    <a:pt x="1124986" y="323858"/>
                    <a:pt x="1151984" y="399959"/>
                  </a:cubicBezTo>
                  <a:cubicBezTo>
                    <a:pt x="1181199" y="482735"/>
                    <a:pt x="1207785" y="566402"/>
                    <a:pt x="1237343" y="649087"/>
                  </a:cubicBezTo>
                  <a:cubicBezTo>
                    <a:pt x="1131342" y="639051"/>
                    <a:pt x="1025957" y="622592"/>
                    <a:pt x="921830" y="600372"/>
                  </a:cubicBezTo>
                  <a:cubicBezTo>
                    <a:pt x="827006" y="579913"/>
                    <a:pt x="733143" y="554035"/>
                    <a:pt x="642892" y="518191"/>
                  </a:cubicBezTo>
                  <a:cubicBezTo>
                    <a:pt x="393489" y="420053"/>
                    <a:pt x="171610" y="255712"/>
                    <a:pt x="0" y="50338"/>
                  </a:cubicBezTo>
                  <a:cubicBezTo>
                    <a:pt x="20597" y="44874"/>
                    <a:pt x="42680" y="45903"/>
                    <a:pt x="62499" y="53858"/>
                  </a:cubicBezTo>
                  <a:cubicBezTo>
                    <a:pt x="80330" y="60876"/>
                    <a:pt x="98915" y="51961"/>
                    <a:pt x="117180" y="54087"/>
                  </a:cubicBezTo>
                  <a:cubicBezTo>
                    <a:pt x="131788" y="55527"/>
                    <a:pt x="146098" y="59048"/>
                    <a:pt x="160706" y="60556"/>
                  </a:cubicBezTo>
                  <a:cubicBezTo>
                    <a:pt x="173073" y="61974"/>
                    <a:pt x="184869" y="56784"/>
                    <a:pt x="197145" y="56441"/>
                  </a:cubicBezTo>
                  <a:cubicBezTo>
                    <a:pt x="207866" y="56053"/>
                    <a:pt x="218633" y="56007"/>
                    <a:pt x="229377" y="56464"/>
                  </a:cubicBezTo>
                  <a:cubicBezTo>
                    <a:pt x="237493" y="56144"/>
                    <a:pt x="243368" y="64648"/>
                    <a:pt x="251689" y="62636"/>
                  </a:cubicBezTo>
                  <a:cubicBezTo>
                    <a:pt x="269222" y="61745"/>
                    <a:pt x="288105" y="53676"/>
                    <a:pt x="304610" y="63094"/>
                  </a:cubicBezTo>
                  <a:cubicBezTo>
                    <a:pt x="314348" y="68374"/>
                    <a:pt x="325184" y="63368"/>
                    <a:pt x="335242" y="61951"/>
                  </a:cubicBezTo>
                  <a:cubicBezTo>
                    <a:pt x="345598" y="59710"/>
                    <a:pt x="356159" y="61151"/>
                    <a:pt x="366492" y="62682"/>
                  </a:cubicBezTo>
                  <a:cubicBezTo>
                    <a:pt x="384094" y="65288"/>
                    <a:pt x="401376" y="59802"/>
                    <a:pt x="418772" y="57996"/>
                  </a:cubicBezTo>
                  <a:cubicBezTo>
                    <a:pt x="435506" y="55436"/>
                    <a:pt x="452514" y="55756"/>
                    <a:pt x="469247" y="58270"/>
                  </a:cubicBezTo>
                  <a:cubicBezTo>
                    <a:pt x="495125" y="58750"/>
                    <a:pt x="520774" y="62568"/>
                    <a:pt x="546605" y="64100"/>
                  </a:cubicBezTo>
                  <a:cubicBezTo>
                    <a:pt x="560093" y="66271"/>
                    <a:pt x="573809" y="64580"/>
                    <a:pt x="587296" y="66546"/>
                  </a:cubicBezTo>
                  <a:cubicBezTo>
                    <a:pt x="598955" y="68237"/>
                    <a:pt x="610728" y="67666"/>
                    <a:pt x="622455" y="68031"/>
                  </a:cubicBezTo>
                  <a:cubicBezTo>
                    <a:pt x="637085" y="69037"/>
                    <a:pt x="650801" y="62682"/>
                    <a:pt x="665340" y="62316"/>
                  </a:cubicBezTo>
                  <a:cubicBezTo>
                    <a:pt x="682165" y="59368"/>
                    <a:pt x="699448" y="62979"/>
                    <a:pt x="716158" y="59185"/>
                  </a:cubicBezTo>
                  <a:cubicBezTo>
                    <a:pt x="726399" y="56967"/>
                    <a:pt x="735018" y="50132"/>
                    <a:pt x="745487" y="48692"/>
                  </a:cubicBezTo>
                  <a:cubicBezTo>
                    <a:pt x="754586" y="46749"/>
                    <a:pt x="764530" y="48875"/>
                    <a:pt x="773057" y="44554"/>
                  </a:cubicBezTo>
                  <a:cubicBezTo>
                    <a:pt x="785561" y="37582"/>
                    <a:pt x="800511" y="40371"/>
                    <a:pt x="814113" y="41308"/>
                  </a:cubicBezTo>
                  <a:cubicBezTo>
                    <a:pt x="818525" y="41262"/>
                    <a:pt x="824309" y="43891"/>
                    <a:pt x="827578" y="39708"/>
                  </a:cubicBezTo>
                  <a:cubicBezTo>
                    <a:pt x="833133" y="33719"/>
                    <a:pt x="838642" y="27387"/>
                    <a:pt x="846529" y="24437"/>
                  </a:cubicBezTo>
                  <a:cubicBezTo>
                    <a:pt x="855170" y="21351"/>
                    <a:pt x="858164" y="11613"/>
                    <a:pt x="865640" y="7087"/>
                  </a:cubicBezTo>
                  <a:cubicBezTo>
                    <a:pt x="886259" y="-1417"/>
                    <a:pt x="908891" y="3566"/>
                    <a:pt x="930311" y="46"/>
                  </a:cubicBezTo>
                  <a:close/>
                </a:path>
              </a:pathLst>
            </a:custGeom>
            <a:solidFill>
              <a:srgbClr val="AC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4C3E772-81CA-3B09-D67E-62C89338151E}"/>
                </a:ext>
              </a:extLst>
            </p:cNvPr>
            <p:cNvSpPr/>
            <p:nvPr/>
          </p:nvSpPr>
          <p:spPr>
            <a:xfrm>
              <a:off x="9725170" y="2880247"/>
              <a:ext cx="52235" cy="126171"/>
            </a:xfrm>
            <a:custGeom>
              <a:avLst/>
              <a:gdLst>
                <a:gd name="connsiteX0" fmla="*/ 0 w 499376"/>
                <a:gd name="connsiteY0" fmla="*/ 709 h 1206207"/>
                <a:gd name="connsiteX1" fmla="*/ 10195 w 499376"/>
                <a:gd name="connsiteY1" fmla="*/ 0 h 1206207"/>
                <a:gd name="connsiteX2" fmla="*/ 27409 w 499376"/>
                <a:gd name="connsiteY2" fmla="*/ 20665 h 1206207"/>
                <a:gd name="connsiteX3" fmla="*/ 81245 w 499376"/>
                <a:gd name="connsiteY3" fmla="*/ 97132 h 1206207"/>
                <a:gd name="connsiteX4" fmla="*/ 105110 w 499376"/>
                <a:gd name="connsiteY4" fmla="*/ 146487 h 1206207"/>
                <a:gd name="connsiteX5" fmla="*/ 118964 w 499376"/>
                <a:gd name="connsiteY5" fmla="*/ 180594 h 1206207"/>
                <a:gd name="connsiteX6" fmla="*/ 132588 w 499376"/>
                <a:gd name="connsiteY6" fmla="*/ 228783 h 1206207"/>
                <a:gd name="connsiteX7" fmla="*/ 141801 w 499376"/>
                <a:gd name="connsiteY7" fmla="*/ 315765 h 1206207"/>
                <a:gd name="connsiteX8" fmla="*/ 139766 w 499376"/>
                <a:gd name="connsiteY8" fmla="*/ 342991 h 1206207"/>
                <a:gd name="connsiteX9" fmla="*/ 144132 w 499376"/>
                <a:gd name="connsiteY9" fmla="*/ 404965 h 1206207"/>
                <a:gd name="connsiteX10" fmla="*/ 137160 w 499376"/>
                <a:gd name="connsiteY10" fmla="*/ 450548 h 1206207"/>
                <a:gd name="connsiteX11" fmla="*/ 133434 w 499376"/>
                <a:gd name="connsiteY11" fmla="*/ 477545 h 1206207"/>
                <a:gd name="connsiteX12" fmla="*/ 149504 w 499376"/>
                <a:gd name="connsiteY12" fmla="*/ 525277 h 1206207"/>
                <a:gd name="connsiteX13" fmla="*/ 157208 w 499376"/>
                <a:gd name="connsiteY13" fmla="*/ 640880 h 1206207"/>
                <a:gd name="connsiteX14" fmla="*/ 190241 w 499376"/>
                <a:gd name="connsiteY14" fmla="*/ 683217 h 1206207"/>
                <a:gd name="connsiteX15" fmla="*/ 222611 w 499376"/>
                <a:gd name="connsiteY15" fmla="*/ 710169 h 1206207"/>
                <a:gd name="connsiteX16" fmla="*/ 292494 w 499376"/>
                <a:gd name="connsiteY16" fmla="*/ 758952 h 1206207"/>
                <a:gd name="connsiteX17" fmla="*/ 296631 w 499376"/>
                <a:gd name="connsiteY17" fmla="*/ 756460 h 1206207"/>
                <a:gd name="connsiteX18" fmla="*/ 335882 w 499376"/>
                <a:gd name="connsiteY18" fmla="*/ 788830 h 1206207"/>
                <a:gd name="connsiteX19" fmla="*/ 343266 w 499376"/>
                <a:gd name="connsiteY19" fmla="*/ 804466 h 1206207"/>
                <a:gd name="connsiteX20" fmla="*/ 379087 w 499376"/>
                <a:gd name="connsiteY20" fmla="*/ 857730 h 1206207"/>
                <a:gd name="connsiteX21" fmla="*/ 411046 w 499376"/>
                <a:gd name="connsiteY21" fmla="*/ 903564 h 1206207"/>
                <a:gd name="connsiteX22" fmla="*/ 451851 w 499376"/>
                <a:gd name="connsiteY22" fmla="*/ 979391 h 1206207"/>
                <a:gd name="connsiteX23" fmla="*/ 460126 w 499376"/>
                <a:gd name="connsiteY23" fmla="*/ 998502 h 1206207"/>
                <a:gd name="connsiteX24" fmla="*/ 469430 w 499376"/>
                <a:gd name="connsiteY24" fmla="*/ 1073917 h 1206207"/>
                <a:gd name="connsiteX25" fmla="*/ 488930 w 499376"/>
                <a:gd name="connsiteY25" fmla="*/ 1107201 h 1206207"/>
                <a:gd name="connsiteX26" fmla="*/ 488221 w 499376"/>
                <a:gd name="connsiteY26" fmla="*/ 1121237 h 1206207"/>
                <a:gd name="connsiteX27" fmla="*/ 495902 w 499376"/>
                <a:gd name="connsiteY27" fmla="*/ 1161585 h 1206207"/>
                <a:gd name="connsiteX28" fmla="*/ 499377 w 499376"/>
                <a:gd name="connsiteY28" fmla="*/ 1206208 h 1206207"/>
                <a:gd name="connsiteX29" fmla="*/ 493410 w 499376"/>
                <a:gd name="connsiteY29" fmla="*/ 1199167 h 1206207"/>
                <a:gd name="connsiteX30" fmla="*/ 478460 w 499376"/>
                <a:gd name="connsiteY30" fmla="*/ 1165288 h 1206207"/>
                <a:gd name="connsiteX31" fmla="*/ 460560 w 499376"/>
                <a:gd name="connsiteY31" fmla="*/ 1128735 h 1206207"/>
                <a:gd name="connsiteX32" fmla="*/ 458618 w 499376"/>
                <a:gd name="connsiteY32" fmla="*/ 1108573 h 1206207"/>
                <a:gd name="connsiteX33" fmla="*/ 451965 w 499376"/>
                <a:gd name="connsiteY33" fmla="*/ 1065733 h 1206207"/>
                <a:gd name="connsiteX34" fmla="*/ 420830 w 499376"/>
                <a:gd name="connsiteY34" fmla="*/ 962360 h 1206207"/>
                <a:gd name="connsiteX35" fmla="*/ 396050 w 499376"/>
                <a:gd name="connsiteY35" fmla="*/ 918721 h 1206207"/>
                <a:gd name="connsiteX36" fmla="*/ 346032 w 499376"/>
                <a:gd name="connsiteY36" fmla="*/ 849889 h 1206207"/>
                <a:gd name="connsiteX37" fmla="*/ 319469 w 499376"/>
                <a:gd name="connsiteY37" fmla="*/ 812170 h 1206207"/>
                <a:gd name="connsiteX38" fmla="*/ 280607 w 499376"/>
                <a:gd name="connsiteY38" fmla="*/ 778086 h 1206207"/>
                <a:gd name="connsiteX39" fmla="*/ 266731 w 499376"/>
                <a:gd name="connsiteY39" fmla="*/ 767021 h 1206207"/>
                <a:gd name="connsiteX40" fmla="*/ 228600 w 499376"/>
                <a:gd name="connsiteY40" fmla="*/ 731771 h 1206207"/>
                <a:gd name="connsiteX41" fmla="*/ 198836 w 499376"/>
                <a:gd name="connsiteY41" fmla="*/ 713598 h 1206207"/>
                <a:gd name="connsiteX42" fmla="*/ 169530 w 499376"/>
                <a:gd name="connsiteY42" fmla="*/ 685914 h 1206207"/>
                <a:gd name="connsiteX43" fmla="*/ 158146 w 499376"/>
                <a:gd name="connsiteY43" fmla="*/ 669752 h 1206207"/>
                <a:gd name="connsiteX44" fmla="*/ 124221 w 499376"/>
                <a:gd name="connsiteY44" fmla="*/ 639463 h 1206207"/>
                <a:gd name="connsiteX45" fmla="*/ 105087 w 499376"/>
                <a:gd name="connsiteY45" fmla="*/ 624261 h 1206207"/>
                <a:gd name="connsiteX46" fmla="*/ 92766 w 499376"/>
                <a:gd name="connsiteY46" fmla="*/ 589879 h 1206207"/>
                <a:gd name="connsiteX47" fmla="*/ 105705 w 499376"/>
                <a:gd name="connsiteY47" fmla="*/ 535153 h 1206207"/>
                <a:gd name="connsiteX48" fmla="*/ 112906 w 499376"/>
                <a:gd name="connsiteY48" fmla="*/ 456194 h 1206207"/>
                <a:gd name="connsiteX49" fmla="*/ 115237 w 499376"/>
                <a:gd name="connsiteY49" fmla="*/ 405651 h 1206207"/>
                <a:gd name="connsiteX50" fmla="*/ 125570 w 499376"/>
                <a:gd name="connsiteY50" fmla="*/ 322737 h 1206207"/>
                <a:gd name="connsiteX51" fmla="*/ 122964 w 499376"/>
                <a:gd name="connsiteY51" fmla="*/ 265519 h 1206207"/>
                <a:gd name="connsiteX52" fmla="*/ 116563 w 499376"/>
                <a:gd name="connsiteY52" fmla="*/ 226474 h 1206207"/>
                <a:gd name="connsiteX53" fmla="*/ 87325 w 499376"/>
                <a:gd name="connsiteY53" fmla="*/ 139012 h 1206207"/>
                <a:gd name="connsiteX54" fmla="*/ 7109 w 499376"/>
                <a:gd name="connsiteY54" fmla="*/ 21785 h 1206207"/>
                <a:gd name="connsiteX55" fmla="*/ 0 w 499376"/>
                <a:gd name="connsiteY55" fmla="*/ 709 h 12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99376" h="1206207">
                  <a:moveTo>
                    <a:pt x="0" y="709"/>
                  </a:moveTo>
                  <a:cubicBezTo>
                    <a:pt x="3360" y="388"/>
                    <a:pt x="6766" y="206"/>
                    <a:pt x="10195" y="0"/>
                  </a:cubicBezTo>
                  <a:cubicBezTo>
                    <a:pt x="14928" y="7658"/>
                    <a:pt x="21534" y="13853"/>
                    <a:pt x="27409" y="20665"/>
                  </a:cubicBezTo>
                  <a:cubicBezTo>
                    <a:pt x="47663" y="44371"/>
                    <a:pt x="67254" y="69106"/>
                    <a:pt x="81245" y="97132"/>
                  </a:cubicBezTo>
                  <a:cubicBezTo>
                    <a:pt x="89200" y="113568"/>
                    <a:pt x="98870" y="129227"/>
                    <a:pt x="105110" y="146487"/>
                  </a:cubicBezTo>
                  <a:cubicBezTo>
                    <a:pt x="109065" y="158145"/>
                    <a:pt x="116746" y="168318"/>
                    <a:pt x="118964" y="180594"/>
                  </a:cubicBezTo>
                  <a:cubicBezTo>
                    <a:pt x="122232" y="197007"/>
                    <a:pt x="129067" y="212415"/>
                    <a:pt x="132588" y="228783"/>
                  </a:cubicBezTo>
                  <a:cubicBezTo>
                    <a:pt x="139606" y="257175"/>
                    <a:pt x="142601" y="286527"/>
                    <a:pt x="141801" y="315765"/>
                  </a:cubicBezTo>
                  <a:cubicBezTo>
                    <a:pt x="141526" y="324863"/>
                    <a:pt x="139286" y="333847"/>
                    <a:pt x="139766" y="342991"/>
                  </a:cubicBezTo>
                  <a:cubicBezTo>
                    <a:pt x="141206" y="363657"/>
                    <a:pt x="144361" y="384208"/>
                    <a:pt x="144132" y="404965"/>
                  </a:cubicBezTo>
                  <a:cubicBezTo>
                    <a:pt x="144224" y="420532"/>
                    <a:pt x="135400" y="434797"/>
                    <a:pt x="137160" y="450548"/>
                  </a:cubicBezTo>
                  <a:cubicBezTo>
                    <a:pt x="138211" y="459806"/>
                    <a:pt x="134508" y="468516"/>
                    <a:pt x="133434" y="477545"/>
                  </a:cubicBezTo>
                  <a:cubicBezTo>
                    <a:pt x="136337" y="494187"/>
                    <a:pt x="145435" y="508955"/>
                    <a:pt x="149504" y="525277"/>
                  </a:cubicBezTo>
                  <a:cubicBezTo>
                    <a:pt x="156957" y="563430"/>
                    <a:pt x="148293" y="602978"/>
                    <a:pt x="157208" y="640880"/>
                  </a:cubicBezTo>
                  <a:cubicBezTo>
                    <a:pt x="166307" y="656356"/>
                    <a:pt x="176982" y="670987"/>
                    <a:pt x="190241" y="683217"/>
                  </a:cubicBezTo>
                  <a:cubicBezTo>
                    <a:pt x="200665" y="692567"/>
                    <a:pt x="208849" y="705368"/>
                    <a:pt x="222611" y="710169"/>
                  </a:cubicBezTo>
                  <a:cubicBezTo>
                    <a:pt x="249928" y="719999"/>
                    <a:pt x="269268" y="742653"/>
                    <a:pt x="292494" y="758952"/>
                  </a:cubicBezTo>
                  <a:cubicBezTo>
                    <a:pt x="293522" y="758335"/>
                    <a:pt x="295603" y="757077"/>
                    <a:pt x="296631" y="756460"/>
                  </a:cubicBezTo>
                  <a:cubicBezTo>
                    <a:pt x="309387" y="767639"/>
                    <a:pt x="322966" y="777812"/>
                    <a:pt x="335882" y="788830"/>
                  </a:cubicBezTo>
                  <a:cubicBezTo>
                    <a:pt x="332384" y="795711"/>
                    <a:pt x="339540" y="799826"/>
                    <a:pt x="343266" y="804466"/>
                  </a:cubicBezTo>
                  <a:cubicBezTo>
                    <a:pt x="358079" y="820171"/>
                    <a:pt x="366652" y="840356"/>
                    <a:pt x="379087" y="857730"/>
                  </a:cubicBezTo>
                  <a:cubicBezTo>
                    <a:pt x="392986" y="870577"/>
                    <a:pt x="400667" y="888042"/>
                    <a:pt x="411046" y="903564"/>
                  </a:cubicBezTo>
                  <a:cubicBezTo>
                    <a:pt x="426431" y="927796"/>
                    <a:pt x="442158" y="952187"/>
                    <a:pt x="451851" y="979391"/>
                  </a:cubicBezTo>
                  <a:cubicBezTo>
                    <a:pt x="453954" y="985975"/>
                    <a:pt x="455371" y="993107"/>
                    <a:pt x="460126" y="998502"/>
                  </a:cubicBezTo>
                  <a:cubicBezTo>
                    <a:pt x="455577" y="1023625"/>
                    <a:pt x="456651" y="1051171"/>
                    <a:pt x="469430" y="1073917"/>
                  </a:cubicBezTo>
                  <a:cubicBezTo>
                    <a:pt x="475671" y="1085141"/>
                    <a:pt x="482826" y="1095863"/>
                    <a:pt x="488930" y="1107201"/>
                  </a:cubicBezTo>
                  <a:cubicBezTo>
                    <a:pt x="487306" y="1111682"/>
                    <a:pt x="486644" y="1116551"/>
                    <a:pt x="488221" y="1121237"/>
                  </a:cubicBezTo>
                  <a:cubicBezTo>
                    <a:pt x="491696" y="1134450"/>
                    <a:pt x="495239" y="1147823"/>
                    <a:pt x="495902" y="1161585"/>
                  </a:cubicBezTo>
                  <a:cubicBezTo>
                    <a:pt x="496473" y="1176490"/>
                    <a:pt x="498965" y="1191257"/>
                    <a:pt x="499377" y="1206208"/>
                  </a:cubicBezTo>
                  <a:cubicBezTo>
                    <a:pt x="497434" y="1203739"/>
                    <a:pt x="495445" y="1201361"/>
                    <a:pt x="493410" y="1199167"/>
                  </a:cubicBezTo>
                  <a:cubicBezTo>
                    <a:pt x="490576" y="1186982"/>
                    <a:pt x="483489" y="1176536"/>
                    <a:pt x="478460" y="1165288"/>
                  </a:cubicBezTo>
                  <a:cubicBezTo>
                    <a:pt x="472791" y="1152944"/>
                    <a:pt x="465818" y="1141240"/>
                    <a:pt x="460560" y="1128735"/>
                  </a:cubicBezTo>
                  <a:cubicBezTo>
                    <a:pt x="457566" y="1122380"/>
                    <a:pt x="457772" y="1115317"/>
                    <a:pt x="458618" y="1108573"/>
                  </a:cubicBezTo>
                  <a:cubicBezTo>
                    <a:pt x="460469" y="1093897"/>
                    <a:pt x="454868" y="1079838"/>
                    <a:pt x="451965" y="1065733"/>
                  </a:cubicBezTo>
                  <a:cubicBezTo>
                    <a:pt x="444375" y="1030460"/>
                    <a:pt x="430248" y="997107"/>
                    <a:pt x="420830" y="962360"/>
                  </a:cubicBezTo>
                  <a:cubicBezTo>
                    <a:pt x="415503" y="946313"/>
                    <a:pt x="404279" y="933260"/>
                    <a:pt x="396050" y="918721"/>
                  </a:cubicBezTo>
                  <a:cubicBezTo>
                    <a:pt x="381716" y="894123"/>
                    <a:pt x="362239" y="873161"/>
                    <a:pt x="346032" y="849889"/>
                  </a:cubicBezTo>
                  <a:cubicBezTo>
                    <a:pt x="336636" y="837659"/>
                    <a:pt x="330373" y="823166"/>
                    <a:pt x="319469" y="812170"/>
                  </a:cubicBezTo>
                  <a:cubicBezTo>
                    <a:pt x="306621" y="800672"/>
                    <a:pt x="292654" y="790453"/>
                    <a:pt x="280607" y="778086"/>
                  </a:cubicBezTo>
                  <a:cubicBezTo>
                    <a:pt x="276400" y="773834"/>
                    <a:pt x="271577" y="770359"/>
                    <a:pt x="266731" y="767021"/>
                  </a:cubicBezTo>
                  <a:cubicBezTo>
                    <a:pt x="252260" y="757215"/>
                    <a:pt x="242613" y="742058"/>
                    <a:pt x="228600" y="731771"/>
                  </a:cubicBezTo>
                  <a:cubicBezTo>
                    <a:pt x="219159" y="724868"/>
                    <a:pt x="207432" y="721667"/>
                    <a:pt x="198836" y="713598"/>
                  </a:cubicBezTo>
                  <a:cubicBezTo>
                    <a:pt x="189007" y="704454"/>
                    <a:pt x="176502" y="697756"/>
                    <a:pt x="169530" y="685914"/>
                  </a:cubicBezTo>
                  <a:cubicBezTo>
                    <a:pt x="165964" y="680359"/>
                    <a:pt x="163700" y="673638"/>
                    <a:pt x="158146" y="669752"/>
                  </a:cubicBezTo>
                  <a:cubicBezTo>
                    <a:pt x="145961" y="660722"/>
                    <a:pt x="132702" y="652310"/>
                    <a:pt x="124221" y="639463"/>
                  </a:cubicBezTo>
                  <a:cubicBezTo>
                    <a:pt x="119741" y="631988"/>
                    <a:pt x="107876" y="633016"/>
                    <a:pt x="105087" y="624261"/>
                  </a:cubicBezTo>
                  <a:cubicBezTo>
                    <a:pt x="100584" y="612922"/>
                    <a:pt x="97612" y="601058"/>
                    <a:pt x="92766" y="589879"/>
                  </a:cubicBezTo>
                  <a:cubicBezTo>
                    <a:pt x="95463" y="571477"/>
                    <a:pt x="102139" y="553532"/>
                    <a:pt x="105705" y="535153"/>
                  </a:cubicBezTo>
                  <a:cubicBezTo>
                    <a:pt x="111900" y="509321"/>
                    <a:pt x="114254" y="482689"/>
                    <a:pt x="112906" y="456194"/>
                  </a:cubicBezTo>
                  <a:cubicBezTo>
                    <a:pt x="115306" y="439415"/>
                    <a:pt x="111877" y="422339"/>
                    <a:pt x="115237" y="405651"/>
                  </a:cubicBezTo>
                  <a:cubicBezTo>
                    <a:pt x="120998" y="378356"/>
                    <a:pt x="123856" y="350512"/>
                    <a:pt x="125570" y="322737"/>
                  </a:cubicBezTo>
                  <a:cubicBezTo>
                    <a:pt x="126667" y="303558"/>
                    <a:pt x="122918" y="284630"/>
                    <a:pt x="122964" y="265519"/>
                  </a:cubicBezTo>
                  <a:cubicBezTo>
                    <a:pt x="122530" y="252260"/>
                    <a:pt x="118826" y="239459"/>
                    <a:pt x="116563" y="226474"/>
                  </a:cubicBezTo>
                  <a:cubicBezTo>
                    <a:pt x="111603" y="195910"/>
                    <a:pt x="97932" y="167838"/>
                    <a:pt x="87325" y="139012"/>
                  </a:cubicBezTo>
                  <a:cubicBezTo>
                    <a:pt x="66500" y="96241"/>
                    <a:pt x="37468" y="58156"/>
                    <a:pt x="7109" y="21785"/>
                  </a:cubicBezTo>
                  <a:cubicBezTo>
                    <a:pt x="4435" y="14836"/>
                    <a:pt x="2606" y="7635"/>
                    <a:pt x="0" y="709"/>
                  </a:cubicBezTo>
                  <a:close/>
                </a:path>
              </a:pathLst>
            </a:custGeom>
            <a:solidFill>
              <a:srgbClr val="D1D8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07645E0F-EDAD-2942-B1DE-5718581E2B11}"/>
                </a:ext>
              </a:extLst>
            </p:cNvPr>
            <p:cNvSpPr/>
            <p:nvPr/>
          </p:nvSpPr>
          <p:spPr>
            <a:xfrm>
              <a:off x="9756112" y="2958765"/>
              <a:ext cx="24744" cy="46108"/>
            </a:xfrm>
            <a:custGeom>
              <a:avLst/>
              <a:gdLst>
                <a:gd name="connsiteX0" fmla="*/ 0 w 236555"/>
                <a:gd name="connsiteY0" fmla="*/ 953 h 440802"/>
                <a:gd name="connsiteX1" fmla="*/ 23866 w 236555"/>
                <a:gd name="connsiteY1" fmla="*/ 10760 h 440802"/>
                <a:gd name="connsiteX2" fmla="*/ 107716 w 236555"/>
                <a:gd name="connsiteY2" fmla="*/ 80666 h 440802"/>
                <a:gd name="connsiteX3" fmla="*/ 151127 w 236555"/>
                <a:gd name="connsiteY3" fmla="*/ 132764 h 440802"/>
                <a:gd name="connsiteX4" fmla="*/ 177371 w 236555"/>
                <a:gd name="connsiteY4" fmla="*/ 208431 h 440802"/>
                <a:gd name="connsiteX5" fmla="*/ 169209 w 236555"/>
                <a:gd name="connsiteY5" fmla="*/ 247841 h 440802"/>
                <a:gd name="connsiteX6" fmla="*/ 179131 w 236555"/>
                <a:gd name="connsiteY6" fmla="*/ 321862 h 440802"/>
                <a:gd name="connsiteX7" fmla="*/ 187407 w 236555"/>
                <a:gd name="connsiteY7" fmla="*/ 334801 h 440802"/>
                <a:gd name="connsiteX8" fmla="*/ 228989 w 236555"/>
                <a:gd name="connsiteY8" fmla="*/ 413188 h 440802"/>
                <a:gd name="connsiteX9" fmla="*/ 236556 w 236555"/>
                <a:gd name="connsiteY9" fmla="*/ 440803 h 440802"/>
                <a:gd name="connsiteX10" fmla="*/ 213558 w 236555"/>
                <a:gd name="connsiteY10" fmla="*/ 397392 h 440802"/>
                <a:gd name="connsiteX11" fmla="*/ 193122 w 236555"/>
                <a:gd name="connsiteY11" fmla="*/ 356564 h 440802"/>
                <a:gd name="connsiteX12" fmla="*/ 173622 w 236555"/>
                <a:gd name="connsiteY12" fmla="*/ 323279 h 440802"/>
                <a:gd name="connsiteX13" fmla="*/ 164318 w 236555"/>
                <a:gd name="connsiteY13" fmla="*/ 247864 h 440802"/>
                <a:gd name="connsiteX14" fmla="*/ 171427 w 236555"/>
                <a:gd name="connsiteY14" fmla="*/ 221233 h 440802"/>
                <a:gd name="connsiteX15" fmla="*/ 165895 w 236555"/>
                <a:gd name="connsiteY15" fmla="*/ 199950 h 440802"/>
                <a:gd name="connsiteX16" fmla="*/ 147264 w 236555"/>
                <a:gd name="connsiteY16" fmla="*/ 146023 h 440802"/>
                <a:gd name="connsiteX17" fmla="*/ 77975 w 236555"/>
                <a:gd name="connsiteY17" fmla="*/ 69236 h 440802"/>
                <a:gd name="connsiteX18" fmla="*/ 40074 w 236555"/>
                <a:gd name="connsiteY18" fmla="*/ 38192 h 440802"/>
                <a:gd name="connsiteX19" fmla="*/ 823 w 236555"/>
                <a:gd name="connsiteY19" fmla="*/ 5823 h 440802"/>
                <a:gd name="connsiteX20" fmla="*/ 0 w 236555"/>
                <a:gd name="connsiteY20" fmla="*/ 953 h 44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555" h="440802">
                  <a:moveTo>
                    <a:pt x="0" y="953"/>
                  </a:moveTo>
                  <a:cubicBezTo>
                    <a:pt x="8755" y="-3115"/>
                    <a:pt x="16574" y="6920"/>
                    <a:pt x="23866" y="10760"/>
                  </a:cubicBezTo>
                  <a:cubicBezTo>
                    <a:pt x="51892" y="33940"/>
                    <a:pt x="81084" y="55795"/>
                    <a:pt x="107716" y="80666"/>
                  </a:cubicBezTo>
                  <a:cubicBezTo>
                    <a:pt x="124061" y="96348"/>
                    <a:pt x="137846" y="114453"/>
                    <a:pt x="151127" y="132764"/>
                  </a:cubicBezTo>
                  <a:cubicBezTo>
                    <a:pt x="167541" y="154641"/>
                    <a:pt x="171038" y="182576"/>
                    <a:pt x="177371" y="208431"/>
                  </a:cubicBezTo>
                  <a:cubicBezTo>
                    <a:pt x="179931" y="222193"/>
                    <a:pt x="172204" y="234811"/>
                    <a:pt x="169209" y="247841"/>
                  </a:cubicBezTo>
                  <a:cubicBezTo>
                    <a:pt x="163700" y="272462"/>
                    <a:pt x="165780" y="299939"/>
                    <a:pt x="179131" y="321862"/>
                  </a:cubicBezTo>
                  <a:cubicBezTo>
                    <a:pt x="181692" y="326228"/>
                    <a:pt x="184594" y="330480"/>
                    <a:pt x="187407" y="334801"/>
                  </a:cubicBezTo>
                  <a:cubicBezTo>
                    <a:pt x="203454" y="359718"/>
                    <a:pt x="215844" y="386670"/>
                    <a:pt x="228989" y="413188"/>
                  </a:cubicBezTo>
                  <a:cubicBezTo>
                    <a:pt x="232441" y="422080"/>
                    <a:pt x="234932" y="431362"/>
                    <a:pt x="236556" y="440803"/>
                  </a:cubicBezTo>
                  <a:cubicBezTo>
                    <a:pt x="230040" y="425738"/>
                    <a:pt x="220622" y="412182"/>
                    <a:pt x="213558" y="397392"/>
                  </a:cubicBezTo>
                  <a:cubicBezTo>
                    <a:pt x="207249" y="383516"/>
                    <a:pt x="200619" y="369800"/>
                    <a:pt x="193122" y="356564"/>
                  </a:cubicBezTo>
                  <a:cubicBezTo>
                    <a:pt x="187018" y="345225"/>
                    <a:pt x="179863" y="334504"/>
                    <a:pt x="173622" y="323279"/>
                  </a:cubicBezTo>
                  <a:cubicBezTo>
                    <a:pt x="160843" y="300534"/>
                    <a:pt x="159769" y="272987"/>
                    <a:pt x="164318" y="247864"/>
                  </a:cubicBezTo>
                  <a:cubicBezTo>
                    <a:pt x="167038" y="239109"/>
                    <a:pt x="170787" y="230468"/>
                    <a:pt x="171427" y="221233"/>
                  </a:cubicBezTo>
                  <a:cubicBezTo>
                    <a:pt x="171359" y="213780"/>
                    <a:pt x="167884" y="206968"/>
                    <a:pt x="165895" y="199950"/>
                  </a:cubicBezTo>
                  <a:cubicBezTo>
                    <a:pt x="160157" y="181845"/>
                    <a:pt x="157963" y="162162"/>
                    <a:pt x="147264" y="146023"/>
                  </a:cubicBezTo>
                  <a:cubicBezTo>
                    <a:pt x="127422" y="117722"/>
                    <a:pt x="105293" y="90656"/>
                    <a:pt x="77975" y="69236"/>
                  </a:cubicBezTo>
                  <a:cubicBezTo>
                    <a:pt x="65357" y="58858"/>
                    <a:pt x="52578" y="48685"/>
                    <a:pt x="40074" y="38192"/>
                  </a:cubicBezTo>
                  <a:cubicBezTo>
                    <a:pt x="27158" y="27174"/>
                    <a:pt x="13579" y="17001"/>
                    <a:pt x="823" y="5823"/>
                  </a:cubicBezTo>
                  <a:cubicBezTo>
                    <a:pt x="617" y="4611"/>
                    <a:pt x="206" y="2165"/>
                    <a:pt x="0" y="953"/>
                  </a:cubicBezTo>
                  <a:close/>
                </a:path>
              </a:pathLst>
            </a:custGeom>
            <a:solidFill>
              <a:srgbClr val="0304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357B6C6E-0A23-B6E7-770C-84E778418704}"/>
                </a:ext>
              </a:extLst>
            </p:cNvPr>
            <p:cNvSpPr/>
            <p:nvPr/>
          </p:nvSpPr>
          <p:spPr>
            <a:xfrm>
              <a:off x="9737427" y="2958912"/>
              <a:ext cx="36626" cy="60098"/>
            </a:xfrm>
            <a:custGeom>
              <a:avLst/>
              <a:gdLst>
                <a:gd name="connsiteX0" fmla="*/ 54933 w 350146"/>
                <a:gd name="connsiteY0" fmla="*/ 0 h 574540"/>
                <a:gd name="connsiteX1" fmla="*/ 77084 w 350146"/>
                <a:gd name="connsiteY1" fmla="*/ 30129 h 574540"/>
                <a:gd name="connsiteX2" fmla="*/ 94412 w 350146"/>
                <a:gd name="connsiteY2" fmla="*/ 56076 h 574540"/>
                <a:gd name="connsiteX3" fmla="*/ 116678 w 350146"/>
                <a:gd name="connsiteY3" fmla="*/ 77427 h 574540"/>
                <a:gd name="connsiteX4" fmla="*/ 158123 w 350146"/>
                <a:gd name="connsiteY4" fmla="*/ 141138 h 574540"/>
                <a:gd name="connsiteX5" fmla="*/ 186149 w 350146"/>
                <a:gd name="connsiteY5" fmla="*/ 193167 h 574540"/>
                <a:gd name="connsiteX6" fmla="*/ 199613 w 350146"/>
                <a:gd name="connsiteY6" fmla="*/ 216096 h 574540"/>
                <a:gd name="connsiteX7" fmla="*/ 228600 w 350146"/>
                <a:gd name="connsiteY7" fmla="*/ 255438 h 574540"/>
                <a:gd name="connsiteX8" fmla="*/ 244190 w 350146"/>
                <a:gd name="connsiteY8" fmla="*/ 290299 h 574540"/>
                <a:gd name="connsiteX9" fmla="*/ 256306 w 350146"/>
                <a:gd name="connsiteY9" fmla="*/ 326372 h 574540"/>
                <a:gd name="connsiteX10" fmla="*/ 268856 w 350146"/>
                <a:gd name="connsiteY10" fmla="*/ 349666 h 574540"/>
                <a:gd name="connsiteX11" fmla="*/ 227526 w 350146"/>
                <a:gd name="connsiteY11" fmla="*/ 386563 h 574540"/>
                <a:gd name="connsiteX12" fmla="*/ 215570 w 350146"/>
                <a:gd name="connsiteY12" fmla="*/ 388369 h 574540"/>
                <a:gd name="connsiteX13" fmla="*/ 220210 w 350146"/>
                <a:gd name="connsiteY13" fmla="*/ 412578 h 574540"/>
                <a:gd name="connsiteX14" fmla="*/ 238224 w 350146"/>
                <a:gd name="connsiteY14" fmla="*/ 433677 h 574540"/>
                <a:gd name="connsiteX15" fmla="*/ 272263 w 350146"/>
                <a:gd name="connsiteY15" fmla="*/ 463509 h 574540"/>
                <a:gd name="connsiteX16" fmla="*/ 302712 w 350146"/>
                <a:gd name="connsiteY16" fmla="*/ 501526 h 574540"/>
                <a:gd name="connsiteX17" fmla="*/ 350146 w 350146"/>
                <a:gd name="connsiteY17" fmla="*/ 529644 h 574540"/>
                <a:gd name="connsiteX18" fmla="*/ 336042 w 350146"/>
                <a:gd name="connsiteY18" fmla="*/ 546766 h 574540"/>
                <a:gd name="connsiteX19" fmla="*/ 339746 w 350146"/>
                <a:gd name="connsiteY19" fmla="*/ 574540 h 574540"/>
                <a:gd name="connsiteX20" fmla="*/ 232623 w 350146"/>
                <a:gd name="connsiteY20" fmla="*/ 501023 h 574540"/>
                <a:gd name="connsiteX21" fmla="*/ 215501 w 350146"/>
                <a:gd name="connsiteY21" fmla="*/ 485021 h 574540"/>
                <a:gd name="connsiteX22" fmla="*/ 209009 w 350146"/>
                <a:gd name="connsiteY22" fmla="*/ 440535 h 574540"/>
                <a:gd name="connsiteX23" fmla="*/ 185555 w 350146"/>
                <a:gd name="connsiteY23" fmla="*/ 396118 h 574540"/>
                <a:gd name="connsiteX24" fmla="*/ 156568 w 350146"/>
                <a:gd name="connsiteY24" fmla="*/ 366469 h 574540"/>
                <a:gd name="connsiteX25" fmla="*/ 134966 w 350146"/>
                <a:gd name="connsiteY25" fmla="*/ 353896 h 574540"/>
                <a:gd name="connsiteX26" fmla="*/ 110185 w 350146"/>
                <a:gd name="connsiteY26" fmla="*/ 350924 h 574540"/>
                <a:gd name="connsiteX27" fmla="*/ 96035 w 350146"/>
                <a:gd name="connsiteY27" fmla="*/ 364685 h 574540"/>
                <a:gd name="connsiteX28" fmla="*/ 59047 w 350146"/>
                <a:gd name="connsiteY28" fmla="*/ 303764 h 574540"/>
                <a:gd name="connsiteX29" fmla="*/ 88423 w 350146"/>
                <a:gd name="connsiteY29" fmla="*/ 320154 h 574540"/>
                <a:gd name="connsiteX30" fmla="*/ 120381 w 350146"/>
                <a:gd name="connsiteY30" fmla="*/ 329207 h 574540"/>
                <a:gd name="connsiteX31" fmla="*/ 146121 w 350146"/>
                <a:gd name="connsiteY31" fmla="*/ 314531 h 574540"/>
                <a:gd name="connsiteX32" fmla="*/ 158214 w 350146"/>
                <a:gd name="connsiteY32" fmla="*/ 288493 h 574540"/>
                <a:gd name="connsiteX33" fmla="*/ 170833 w 350146"/>
                <a:gd name="connsiteY33" fmla="*/ 269977 h 574540"/>
                <a:gd name="connsiteX34" fmla="*/ 180525 w 350146"/>
                <a:gd name="connsiteY34" fmla="*/ 221788 h 574540"/>
                <a:gd name="connsiteX35" fmla="*/ 173050 w 350146"/>
                <a:gd name="connsiteY35" fmla="*/ 215615 h 574540"/>
                <a:gd name="connsiteX36" fmla="*/ 150213 w 350146"/>
                <a:gd name="connsiteY36" fmla="*/ 196893 h 574540"/>
                <a:gd name="connsiteX37" fmla="*/ 122484 w 350146"/>
                <a:gd name="connsiteY37" fmla="*/ 186035 h 574540"/>
                <a:gd name="connsiteX38" fmla="*/ 81725 w 350146"/>
                <a:gd name="connsiteY38" fmla="*/ 153596 h 574540"/>
                <a:gd name="connsiteX39" fmla="*/ 54452 w 350146"/>
                <a:gd name="connsiteY39" fmla="*/ 146784 h 574540"/>
                <a:gd name="connsiteX40" fmla="*/ 26929 w 350146"/>
                <a:gd name="connsiteY40" fmla="*/ 145641 h 574540"/>
                <a:gd name="connsiteX41" fmla="*/ 11544 w 350146"/>
                <a:gd name="connsiteY41" fmla="*/ 163472 h 574540"/>
                <a:gd name="connsiteX42" fmla="*/ 10653 w 350146"/>
                <a:gd name="connsiteY42" fmla="*/ 163426 h 574540"/>
                <a:gd name="connsiteX43" fmla="*/ 0 w 350146"/>
                <a:gd name="connsiteY43" fmla="*/ 135171 h 574540"/>
                <a:gd name="connsiteX44" fmla="*/ 30267 w 350146"/>
                <a:gd name="connsiteY44" fmla="*/ 117843 h 574540"/>
                <a:gd name="connsiteX45" fmla="*/ 35982 w 350146"/>
                <a:gd name="connsiteY45" fmla="*/ 89360 h 574540"/>
                <a:gd name="connsiteX46" fmla="*/ 53081 w 350146"/>
                <a:gd name="connsiteY46" fmla="*/ 53881 h 574540"/>
                <a:gd name="connsiteX47" fmla="*/ 54635 w 350146"/>
                <a:gd name="connsiteY47" fmla="*/ 34404 h 574540"/>
                <a:gd name="connsiteX48" fmla="*/ 54933 w 350146"/>
                <a:gd name="connsiteY48" fmla="*/ 0 h 57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0146" h="574540">
                  <a:moveTo>
                    <a:pt x="54933" y="0"/>
                  </a:moveTo>
                  <a:cubicBezTo>
                    <a:pt x="62614" y="9807"/>
                    <a:pt x="69380" y="20300"/>
                    <a:pt x="77084" y="30129"/>
                  </a:cubicBezTo>
                  <a:cubicBezTo>
                    <a:pt x="83622" y="38291"/>
                    <a:pt x="85862" y="49469"/>
                    <a:pt x="94412" y="56076"/>
                  </a:cubicBezTo>
                  <a:cubicBezTo>
                    <a:pt x="102253" y="62728"/>
                    <a:pt x="109294" y="70226"/>
                    <a:pt x="116678" y="77427"/>
                  </a:cubicBezTo>
                  <a:cubicBezTo>
                    <a:pt x="136154" y="94389"/>
                    <a:pt x="145755" y="119101"/>
                    <a:pt x="158123" y="141138"/>
                  </a:cubicBezTo>
                  <a:cubicBezTo>
                    <a:pt x="168364" y="158008"/>
                    <a:pt x="173279" y="177874"/>
                    <a:pt x="186149" y="193167"/>
                  </a:cubicBezTo>
                  <a:cubicBezTo>
                    <a:pt x="191910" y="200025"/>
                    <a:pt x="193533" y="209398"/>
                    <a:pt x="199613" y="216096"/>
                  </a:cubicBezTo>
                  <a:cubicBezTo>
                    <a:pt x="210266" y="228349"/>
                    <a:pt x="222428" y="240030"/>
                    <a:pt x="228600" y="255438"/>
                  </a:cubicBezTo>
                  <a:cubicBezTo>
                    <a:pt x="233241" y="267279"/>
                    <a:pt x="238727" y="278778"/>
                    <a:pt x="244190" y="290299"/>
                  </a:cubicBezTo>
                  <a:cubicBezTo>
                    <a:pt x="249677" y="301844"/>
                    <a:pt x="248831" y="315628"/>
                    <a:pt x="256306" y="326372"/>
                  </a:cubicBezTo>
                  <a:cubicBezTo>
                    <a:pt x="261221" y="333756"/>
                    <a:pt x="262044" y="343449"/>
                    <a:pt x="268856" y="349666"/>
                  </a:cubicBezTo>
                  <a:cubicBezTo>
                    <a:pt x="251277" y="357027"/>
                    <a:pt x="242019" y="375155"/>
                    <a:pt x="227526" y="386563"/>
                  </a:cubicBezTo>
                  <a:cubicBezTo>
                    <a:pt x="223594" y="387683"/>
                    <a:pt x="219525" y="387843"/>
                    <a:pt x="215570" y="388369"/>
                  </a:cubicBezTo>
                  <a:cubicBezTo>
                    <a:pt x="211775" y="396118"/>
                    <a:pt x="211478" y="408028"/>
                    <a:pt x="220210" y="412578"/>
                  </a:cubicBezTo>
                  <a:cubicBezTo>
                    <a:pt x="228623" y="417218"/>
                    <a:pt x="231869" y="426887"/>
                    <a:pt x="238224" y="433677"/>
                  </a:cubicBezTo>
                  <a:cubicBezTo>
                    <a:pt x="247300" y="446113"/>
                    <a:pt x="262478" y="451736"/>
                    <a:pt x="272263" y="463509"/>
                  </a:cubicBezTo>
                  <a:cubicBezTo>
                    <a:pt x="282481" y="476105"/>
                    <a:pt x="296906" y="485752"/>
                    <a:pt x="302712" y="501526"/>
                  </a:cubicBezTo>
                  <a:cubicBezTo>
                    <a:pt x="308518" y="520979"/>
                    <a:pt x="330235" y="533872"/>
                    <a:pt x="350146" y="529644"/>
                  </a:cubicBezTo>
                  <a:cubicBezTo>
                    <a:pt x="345666" y="535495"/>
                    <a:pt x="339288" y="540090"/>
                    <a:pt x="336042" y="546766"/>
                  </a:cubicBezTo>
                  <a:cubicBezTo>
                    <a:pt x="336202" y="556115"/>
                    <a:pt x="338488" y="565259"/>
                    <a:pt x="339746" y="574540"/>
                  </a:cubicBezTo>
                  <a:cubicBezTo>
                    <a:pt x="303512" y="550835"/>
                    <a:pt x="266891" y="527563"/>
                    <a:pt x="232623" y="501023"/>
                  </a:cubicBezTo>
                  <a:cubicBezTo>
                    <a:pt x="226611" y="496017"/>
                    <a:pt x="219319" y="492016"/>
                    <a:pt x="215501" y="485021"/>
                  </a:cubicBezTo>
                  <a:cubicBezTo>
                    <a:pt x="211935" y="470459"/>
                    <a:pt x="210998" y="455349"/>
                    <a:pt x="209009" y="440535"/>
                  </a:cubicBezTo>
                  <a:cubicBezTo>
                    <a:pt x="208346" y="423276"/>
                    <a:pt x="200094" y="405856"/>
                    <a:pt x="185555" y="396118"/>
                  </a:cubicBezTo>
                  <a:cubicBezTo>
                    <a:pt x="176228" y="385900"/>
                    <a:pt x="166284" y="376276"/>
                    <a:pt x="156568" y="366469"/>
                  </a:cubicBezTo>
                  <a:cubicBezTo>
                    <a:pt x="150625" y="360365"/>
                    <a:pt x="142692" y="356936"/>
                    <a:pt x="134966" y="353896"/>
                  </a:cubicBezTo>
                  <a:cubicBezTo>
                    <a:pt x="127239" y="350604"/>
                    <a:pt x="118369" y="348044"/>
                    <a:pt x="110185" y="350924"/>
                  </a:cubicBezTo>
                  <a:cubicBezTo>
                    <a:pt x="104447" y="354330"/>
                    <a:pt x="100515" y="359885"/>
                    <a:pt x="96035" y="364685"/>
                  </a:cubicBezTo>
                  <a:cubicBezTo>
                    <a:pt x="81473" y="345872"/>
                    <a:pt x="69769" y="324932"/>
                    <a:pt x="59047" y="303764"/>
                  </a:cubicBezTo>
                  <a:cubicBezTo>
                    <a:pt x="68054" y="310393"/>
                    <a:pt x="76604" y="319171"/>
                    <a:pt x="88423" y="320154"/>
                  </a:cubicBezTo>
                  <a:cubicBezTo>
                    <a:pt x="99487" y="321572"/>
                    <a:pt x="109682" y="326281"/>
                    <a:pt x="120381" y="329207"/>
                  </a:cubicBezTo>
                  <a:cubicBezTo>
                    <a:pt x="131445" y="332019"/>
                    <a:pt x="140681" y="323057"/>
                    <a:pt x="146121" y="314531"/>
                  </a:cubicBezTo>
                  <a:cubicBezTo>
                    <a:pt x="150533" y="306027"/>
                    <a:pt x="155631" y="297774"/>
                    <a:pt x="158214" y="288493"/>
                  </a:cubicBezTo>
                  <a:cubicBezTo>
                    <a:pt x="159951" y="280835"/>
                    <a:pt x="167084" y="276469"/>
                    <a:pt x="170833" y="269977"/>
                  </a:cubicBezTo>
                  <a:cubicBezTo>
                    <a:pt x="179977" y="255643"/>
                    <a:pt x="178331" y="237927"/>
                    <a:pt x="180525" y="221788"/>
                  </a:cubicBezTo>
                  <a:cubicBezTo>
                    <a:pt x="181645" y="217490"/>
                    <a:pt x="175359" y="217536"/>
                    <a:pt x="173050" y="215615"/>
                  </a:cubicBezTo>
                  <a:cubicBezTo>
                    <a:pt x="167152" y="207455"/>
                    <a:pt x="158100" y="202722"/>
                    <a:pt x="150213" y="196893"/>
                  </a:cubicBezTo>
                  <a:cubicBezTo>
                    <a:pt x="142029" y="190721"/>
                    <a:pt x="131125" y="191132"/>
                    <a:pt x="122484" y="186035"/>
                  </a:cubicBezTo>
                  <a:cubicBezTo>
                    <a:pt x="106985" y="177759"/>
                    <a:pt x="95989" y="163541"/>
                    <a:pt x="81725" y="153596"/>
                  </a:cubicBezTo>
                  <a:cubicBezTo>
                    <a:pt x="73792" y="147973"/>
                    <a:pt x="63665" y="147973"/>
                    <a:pt x="54452" y="146784"/>
                  </a:cubicBezTo>
                  <a:cubicBezTo>
                    <a:pt x="45308" y="145915"/>
                    <a:pt x="36073" y="144315"/>
                    <a:pt x="26929" y="145641"/>
                  </a:cubicBezTo>
                  <a:cubicBezTo>
                    <a:pt x="18562" y="147493"/>
                    <a:pt x="13373" y="155585"/>
                    <a:pt x="11544" y="163472"/>
                  </a:cubicBezTo>
                  <a:lnTo>
                    <a:pt x="10653" y="163426"/>
                  </a:lnTo>
                  <a:cubicBezTo>
                    <a:pt x="2194" y="157094"/>
                    <a:pt x="3498" y="144384"/>
                    <a:pt x="0" y="135171"/>
                  </a:cubicBezTo>
                  <a:cubicBezTo>
                    <a:pt x="10881" y="131285"/>
                    <a:pt x="23089" y="127582"/>
                    <a:pt x="30267" y="117843"/>
                  </a:cubicBezTo>
                  <a:cubicBezTo>
                    <a:pt x="36187" y="109522"/>
                    <a:pt x="34702" y="98892"/>
                    <a:pt x="35982" y="89360"/>
                  </a:cubicBezTo>
                  <a:cubicBezTo>
                    <a:pt x="37307" y="75872"/>
                    <a:pt x="45651" y="64694"/>
                    <a:pt x="53081" y="53881"/>
                  </a:cubicBezTo>
                  <a:cubicBezTo>
                    <a:pt x="57310" y="48166"/>
                    <a:pt x="55618" y="40805"/>
                    <a:pt x="54635" y="34404"/>
                  </a:cubicBezTo>
                  <a:cubicBezTo>
                    <a:pt x="51984" y="22974"/>
                    <a:pt x="55938" y="11476"/>
                    <a:pt x="54933" y="0"/>
                  </a:cubicBezTo>
                  <a:close/>
                </a:path>
              </a:pathLst>
            </a:custGeom>
            <a:solidFill>
              <a:srgbClr val="AFBB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EC250721-D23B-E2D8-4E7B-7A90C8013DA2}"/>
                </a:ext>
              </a:extLst>
            </p:cNvPr>
            <p:cNvSpPr/>
            <p:nvPr/>
          </p:nvSpPr>
          <p:spPr>
            <a:xfrm>
              <a:off x="9773514" y="2984689"/>
              <a:ext cx="2214" cy="9096"/>
            </a:xfrm>
            <a:custGeom>
              <a:avLst/>
              <a:gdLst>
                <a:gd name="connsiteX0" fmla="*/ 12765 w 21170"/>
                <a:gd name="connsiteY0" fmla="*/ 74021 h 86959"/>
                <a:gd name="connsiteX1" fmla="*/ 2843 w 21170"/>
                <a:gd name="connsiteY1" fmla="*/ 0 h 86959"/>
                <a:gd name="connsiteX2" fmla="*/ 14342 w 21170"/>
                <a:gd name="connsiteY2" fmla="*/ 47846 h 86959"/>
                <a:gd name="connsiteX3" fmla="*/ 21040 w 21170"/>
                <a:gd name="connsiteY3" fmla="*/ 86960 h 86959"/>
                <a:gd name="connsiteX4" fmla="*/ 12765 w 21170"/>
                <a:gd name="connsiteY4" fmla="*/ 74021 h 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70" h="86959">
                  <a:moveTo>
                    <a:pt x="12765" y="74021"/>
                  </a:moveTo>
                  <a:cubicBezTo>
                    <a:pt x="-586" y="52098"/>
                    <a:pt x="-2666" y="24620"/>
                    <a:pt x="2843" y="0"/>
                  </a:cubicBezTo>
                  <a:cubicBezTo>
                    <a:pt x="7827" y="15659"/>
                    <a:pt x="10022" y="32004"/>
                    <a:pt x="14342" y="47846"/>
                  </a:cubicBezTo>
                  <a:cubicBezTo>
                    <a:pt x="17428" y="60693"/>
                    <a:pt x="22000" y="73518"/>
                    <a:pt x="21040" y="86960"/>
                  </a:cubicBezTo>
                  <a:cubicBezTo>
                    <a:pt x="18228" y="82639"/>
                    <a:pt x="15325" y="78387"/>
                    <a:pt x="12765" y="74021"/>
                  </a:cubicBezTo>
                  <a:close/>
                </a:path>
              </a:pathLst>
            </a:custGeom>
            <a:solidFill>
              <a:srgbClr val="DEE2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2CEEC9F3-708C-D076-0732-B9E53D821803}"/>
                </a:ext>
              </a:extLst>
            </p:cNvPr>
            <p:cNvSpPr/>
            <p:nvPr/>
          </p:nvSpPr>
          <p:spPr>
            <a:xfrm>
              <a:off x="9760834" y="2996285"/>
              <a:ext cx="15358" cy="16530"/>
            </a:xfrm>
            <a:custGeom>
              <a:avLst/>
              <a:gdLst>
                <a:gd name="connsiteX0" fmla="*/ 38816 w 146827"/>
                <a:gd name="connsiteY0" fmla="*/ 6712 h 158031"/>
                <a:gd name="connsiteX1" fmla="*/ 61996 w 146827"/>
                <a:gd name="connsiteY1" fmla="*/ 1156 h 158031"/>
                <a:gd name="connsiteX2" fmla="*/ 88057 w 146827"/>
                <a:gd name="connsiteY2" fmla="*/ 25617 h 158031"/>
                <a:gd name="connsiteX3" fmla="*/ 104036 w 146827"/>
                <a:gd name="connsiteY3" fmla="*/ 53483 h 158031"/>
                <a:gd name="connsiteX4" fmla="*/ 126461 w 146827"/>
                <a:gd name="connsiteY4" fmla="*/ 90059 h 158031"/>
                <a:gd name="connsiteX5" fmla="*/ 145047 w 146827"/>
                <a:gd name="connsiteY5" fmla="*/ 116119 h 158031"/>
                <a:gd name="connsiteX6" fmla="*/ 145367 w 146827"/>
                <a:gd name="connsiteY6" fmla="*/ 156604 h 158031"/>
                <a:gd name="connsiteX7" fmla="*/ 114551 w 146827"/>
                <a:gd name="connsiteY7" fmla="*/ 154113 h 158031"/>
                <a:gd name="connsiteX8" fmla="*/ 97612 w 146827"/>
                <a:gd name="connsiteY8" fmla="*/ 139482 h 158031"/>
                <a:gd name="connsiteX9" fmla="*/ 58064 w 146827"/>
                <a:gd name="connsiteY9" fmla="*/ 92162 h 158031"/>
                <a:gd name="connsiteX10" fmla="*/ 25969 w 146827"/>
                <a:gd name="connsiteY10" fmla="*/ 64570 h 158031"/>
                <a:gd name="connsiteX11" fmla="*/ 0 w 146827"/>
                <a:gd name="connsiteY11" fmla="*/ 42145 h 158031"/>
                <a:gd name="connsiteX12" fmla="*/ 38816 w 146827"/>
                <a:gd name="connsiteY12" fmla="*/ 6712 h 1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27" h="158031">
                  <a:moveTo>
                    <a:pt x="38816" y="6712"/>
                  </a:moveTo>
                  <a:cubicBezTo>
                    <a:pt x="44211" y="59"/>
                    <a:pt x="54132" y="-1335"/>
                    <a:pt x="61996" y="1156"/>
                  </a:cubicBezTo>
                  <a:cubicBezTo>
                    <a:pt x="73221" y="5911"/>
                    <a:pt x="81930" y="15216"/>
                    <a:pt x="88057" y="25617"/>
                  </a:cubicBezTo>
                  <a:cubicBezTo>
                    <a:pt x="93337" y="34921"/>
                    <a:pt x="100790" y="43059"/>
                    <a:pt x="104036" y="53483"/>
                  </a:cubicBezTo>
                  <a:cubicBezTo>
                    <a:pt x="108676" y="67131"/>
                    <a:pt x="115923" y="80023"/>
                    <a:pt x="126461" y="90059"/>
                  </a:cubicBezTo>
                  <a:cubicBezTo>
                    <a:pt x="133365" y="98083"/>
                    <a:pt x="143652" y="104735"/>
                    <a:pt x="145047" y="116119"/>
                  </a:cubicBezTo>
                  <a:cubicBezTo>
                    <a:pt x="146944" y="129470"/>
                    <a:pt x="147721" y="143232"/>
                    <a:pt x="145367" y="156604"/>
                  </a:cubicBezTo>
                  <a:cubicBezTo>
                    <a:pt x="135148" y="159576"/>
                    <a:pt x="124358" y="157496"/>
                    <a:pt x="114551" y="154113"/>
                  </a:cubicBezTo>
                  <a:cubicBezTo>
                    <a:pt x="107831" y="150844"/>
                    <a:pt x="99738" y="147323"/>
                    <a:pt x="97612" y="139482"/>
                  </a:cubicBezTo>
                  <a:cubicBezTo>
                    <a:pt x="90343" y="119503"/>
                    <a:pt x="72078" y="107090"/>
                    <a:pt x="58064" y="92162"/>
                  </a:cubicBezTo>
                  <a:cubicBezTo>
                    <a:pt x="48395" y="81692"/>
                    <a:pt x="34359" y="76298"/>
                    <a:pt x="25969" y="64570"/>
                  </a:cubicBezTo>
                  <a:cubicBezTo>
                    <a:pt x="17922" y="56478"/>
                    <a:pt x="10904" y="46557"/>
                    <a:pt x="0" y="42145"/>
                  </a:cubicBezTo>
                  <a:cubicBezTo>
                    <a:pt x="16596" y="35081"/>
                    <a:pt x="27455" y="20039"/>
                    <a:pt x="38816" y="6712"/>
                  </a:cubicBezTo>
                  <a:close/>
                </a:path>
              </a:pathLst>
            </a:custGeom>
            <a:solidFill>
              <a:srgbClr val="8E75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181E9673-6988-6069-8789-71B052F8220F}"/>
                </a:ext>
              </a:extLst>
            </p:cNvPr>
            <p:cNvSpPr/>
            <p:nvPr/>
          </p:nvSpPr>
          <p:spPr>
            <a:xfrm>
              <a:off x="9776144" y="2996062"/>
              <a:ext cx="15185" cy="36169"/>
            </a:xfrm>
            <a:custGeom>
              <a:avLst/>
              <a:gdLst>
                <a:gd name="connsiteX0" fmla="*/ 899 w 145168"/>
                <a:gd name="connsiteY0" fmla="*/ 14036 h 345780"/>
                <a:gd name="connsiteX1" fmla="*/ 1608 w 145168"/>
                <a:gd name="connsiteY1" fmla="*/ 0 h 345780"/>
                <a:gd name="connsiteX2" fmla="*/ 22045 w 145168"/>
                <a:gd name="connsiteY2" fmla="*/ 40828 h 345780"/>
                <a:gd name="connsiteX3" fmla="*/ 25702 w 145168"/>
                <a:gd name="connsiteY3" fmla="*/ 62179 h 345780"/>
                <a:gd name="connsiteX4" fmla="*/ 40721 w 145168"/>
                <a:gd name="connsiteY4" fmla="*/ 108905 h 345780"/>
                <a:gd name="connsiteX5" fmla="*/ 62736 w 145168"/>
                <a:gd name="connsiteY5" fmla="*/ 173965 h 345780"/>
                <a:gd name="connsiteX6" fmla="*/ 84224 w 145168"/>
                <a:gd name="connsiteY6" fmla="*/ 215821 h 345780"/>
                <a:gd name="connsiteX7" fmla="*/ 98443 w 145168"/>
                <a:gd name="connsiteY7" fmla="*/ 245768 h 345780"/>
                <a:gd name="connsiteX8" fmla="*/ 131498 w 145168"/>
                <a:gd name="connsiteY8" fmla="*/ 311102 h 345780"/>
                <a:gd name="connsiteX9" fmla="*/ 145169 w 145168"/>
                <a:gd name="connsiteY9" fmla="*/ 345780 h 345780"/>
                <a:gd name="connsiteX10" fmla="*/ 131247 w 145168"/>
                <a:gd name="connsiteY10" fmla="*/ 334716 h 345780"/>
                <a:gd name="connsiteX11" fmla="*/ 131133 w 145168"/>
                <a:gd name="connsiteY11" fmla="*/ 334373 h 345780"/>
                <a:gd name="connsiteX12" fmla="*/ 117600 w 145168"/>
                <a:gd name="connsiteY12" fmla="*/ 306621 h 345780"/>
                <a:gd name="connsiteX13" fmla="*/ 102124 w 145168"/>
                <a:gd name="connsiteY13" fmla="*/ 276080 h 345780"/>
                <a:gd name="connsiteX14" fmla="*/ 87333 w 145168"/>
                <a:gd name="connsiteY14" fmla="*/ 250180 h 345780"/>
                <a:gd name="connsiteX15" fmla="*/ 65113 w 145168"/>
                <a:gd name="connsiteY15" fmla="*/ 189441 h 345780"/>
                <a:gd name="connsiteX16" fmla="*/ 34321 w 145168"/>
                <a:gd name="connsiteY16" fmla="*/ 131445 h 345780"/>
                <a:gd name="connsiteX17" fmla="*/ 14158 w 145168"/>
                <a:gd name="connsiteY17" fmla="*/ 101956 h 345780"/>
                <a:gd name="connsiteX18" fmla="*/ 12055 w 145168"/>
                <a:gd name="connsiteY18" fmla="*/ 99007 h 345780"/>
                <a:gd name="connsiteX19" fmla="*/ 8580 w 145168"/>
                <a:gd name="connsiteY19" fmla="*/ 54384 h 345780"/>
                <a:gd name="connsiteX20" fmla="*/ 899 w 145168"/>
                <a:gd name="connsiteY20" fmla="*/ 14036 h 34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168" h="345780">
                  <a:moveTo>
                    <a:pt x="899" y="14036"/>
                  </a:moveTo>
                  <a:cubicBezTo>
                    <a:pt x="-678" y="9350"/>
                    <a:pt x="-15" y="4480"/>
                    <a:pt x="1608" y="0"/>
                  </a:cubicBezTo>
                  <a:cubicBezTo>
                    <a:pt x="9106" y="13236"/>
                    <a:pt x="15736" y="26952"/>
                    <a:pt x="22045" y="40828"/>
                  </a:cubicBezTo>
                  <a:cubicBezTo>
                    <a:pt x="18570" y="48189"/>
                    <a:pt x="23348" y="55275"/>
                    <a:pt x="25702" y="62179"/>
                  </a:cubicBezTo>
                  <a:cubicBezTo>
                    <a:pt x="31715" y="77404"/>
                    <a:pt x="35647" y="93338"/>
                    <a:pt x="40721" y="108905"/>
                  </a:cubicBezTo>
                  <a:cubicBezTo>
                    <a:pt x="48082" y="130577"/>
                    <a:pt x="55238" y="152339"/>
                    <a:pt x="62736" y="173965"/>
                  </a:cubicBezTo>
                  <a:cubicBezTo>
                    <a:pt x="67376" y="189098"/>
                    <a:pt x="75583" y="202677"/>
                    <a:pt x="84224" y="215821"/>
                  </a:cubicBezTo>
                  <a:cubicBezTo>
                    <a:pt x="87288" y="226520"/>
                    <a:pt x="93139" y="236030"/>
                    <a:pt x="98443" y="245768"/>
                  </a:cubicBezTo>
                  <a:cubicBezTo>
                    <a:pt x="109370" y="267576"/>
                    <a:pt x="120754" y="289156"/>
                    <a:pt x="131498" y="311102"/>
                  </a:cubicBezTo>
                  <a:cubicBezTo>
                    <a:pt x="136756" y="322326"/>
                    <a:pt x="144506" y="332956"/>
                    <a:pt x="145169" y="345780"/>
                  </a:cubicBezTo>
                  <a:cubicBezTo>
                    <a:pt x="140345" y="342260"/>
                    <a:pt x="135728" y="338511"/>
                    <a:pt x="131247" y="334716"/>
                  </a:cubicBezTo>
                  <a:lnTo>
                    <a:pt x="131133" y="334373"/>
                  </a:lnTo>
                  <a:cubicBezTo>
                    <a:pt x="128893" y="324109"/>
                    <a:pt x="122354" y="315697"/>
                    <a:pt x="117600" y="306621"/>
                  </a:cubicBezTo>
                  <a:cubicBezTo>
                    <a:pt x="112159" y="296563"/>
                    <a:pt x="107336" y="286207"/>
                    <a:pt x="102124" y="276080"/>
                  </a:cubicBezTo>
                  <a:cubicBezTo>
                    <a:pt x="97597" y="267187"/>
                    <a:pt x="90876" y="259530"/>
                    <a:pt x="87333" y="250180"/>
                  </a:cubicBezTo>
                  <a:cubicBezTo>
                    <a:pt x="80063" y="229880"/>
                    <a:pt x="73411" y="209306"/>
                    <a:pt x="65113" y="189441"/>
                  </a:cubicBezTo>
                  <a:cubicBezTo>
                    <a:pt x="54598" y="170238"/>
                    <a:pt x="45682" y="150167"/>
                    <a:pt x="34321" y="131445"/>
                  </a:cubicBezTo>
                  <a:cubicBezTo>
                    <a:pt x="28126" y="121272"/>
                    <a:pt x="24377" y="108951"/>
                    <a:pt x="14158" y="101956"/>
                  </a:cubicBezTo>
                  <a:cubicBezTo>
                    <a:pt x="13632" y="101224"/>
                    <a:pt x="12581" y="99738"/>
                    <a:pt x="12055" y="99007"/>
                  </a:cubicBezTo>
                  <a:cubicBezTo>
                    <a:pt x="11644" y="84056"/>
                    <a:pt x="9152" y="69289"/>
                    <a:pt x="8580" y="54384"/>
                  </a:cubicBezTo>
                  <a:cubicBezTo>
                    <a:pt x="7917" y="40622"/>
                    <a:pt x="4374" y="27249"/>
                    <a:pt x="899" y="14036"/>
                  </a:cubicBezTo>
                  <a:close/>
                </a:path>
              </a:pathLst>
            </a:custGeom>
            <a:solidFill>
              <a:srgbClr val="DEE3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F53CBFED-33B8-26A5-8214-A0B82DD9A8D5}"/>
                </a:ext>
              </a:extLst>
            </p:cNvPr>
            <p:cNvSpPr/>
            <p:nvPr/>
          </p:nvSpPr>
          <p:spPr>
            <a:xfrm>
              <a:off x="9777625" y="3006726"/>
              <a:ext cx="12236" cy="24311"/>
            </a:xfrm>
            <a:custGeom>
              <a:avLst/>
              <a:gdLst>
                <a:gd name="connsiteX0" fmla="*/ 0 w 116974"/>
                <a:gd name="connsiteY0" fmla="*/ 0 h 232417"/>
                <a:gd name="connsiteX1" fmla="*/ 20162 w 116974"/>
                <a:gd name="connsiteY1" fmla="*/ 29489 h 232417"/>
                <a:gd name="connsiteX2" fmla="*/ 50954 w 116974"/>
                <a:gd name="connsiteY2" fmla="*/ 87485 h 232417"/>
                <a:gd name="connsiteX3" fmla="*/ 73175 w 116974"/>
                <a:gd name="connsiteY3" fmla="*/ 148224 h 232417"/>
                <a:gd name="connsiteX4" fmla="*/ 87965 w 116974"/>
                <a:gd name="connsiteY4" fmla="*/ 174124 h 232417"/>
                <a:gd name="connsiteX5" fmla="*/ 103442 w 116974"/>
                <a:gd name="connsiteY5" fmla="*/ 204665 h 232417"/>
                <a:gd name="connsiteX6" fmla="*/ 116974 w 116974"/>
                <a:gd name="connsiteY6" fmla="*/ 232417 h 232417"/>
                <a:gd name="connsiteX7" fmla="*/ 78524 w 116974"/>
                <a:gd name="connsiteY7" fmla="*/ 202883 h 232417"/>
                <a:gd name="connsiteX8" fmla="*/ 63002 w 116974"/>
                <a:gd name="connsiteY8" fmla="*/ 162740 h 232417"/>
                <a:gd name="connsiteX9" fmla="*/ 34038 w 116974"/>
                <a:gd name="connsiteY9" fmla="*/ 118506 h 232417"/>
                <a:gd name="connsiteX10" fmla="*/ 1920 w 116974"/>
                <a:gd name="connsiteY10" fmla="*/ 57378 h 232417"/>
                <a:gd name="connsiteX11" fmla="*/ 5144 w 116974"/>
                <a:gd name="connsiteY11" fmla="*/ 43960 h 232417"/>
                <a:gd name="connsiteX12" fmla="*/ 0 w 116974"/>
                <a:gd name="connsiteY12" fmla="*/ 0 h 2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74" h="232417">
                  <a:moveTo>
                    <a:pt x="0" y="0"/>
                  </a:moveTo>
                  <a:cubicBezTo>
                    <a:pt x="10218" y="6995"/>
                    <a:pt x="13967" y="19317"/>
                    <a:pt x="20162" y="29489"/>
                  </a:cubicBezTo>
                  <a:cubicBezTo>
                    <a:pt x="31523" y="48211"/>
                    <a:pt x="40439" y="68283"/>
                    <a:pt x="50954" y="87485"/>
                  </a:cubicBezTo>
                  <a:cubicBezTo>
                    <a:pt x="59253" y="107350"/>
                    <a:pt x="65905" y="127924"/>
                    <a:pt x="73175" y="148224"/>
                  </a:cubicBezTo>
                  <a:cubicBezTo>
                    <a:pt x="76718" y="157574"/>
                    <a:pt x="83439" y="165232"/>
                    <a:pt x="87965" y="174124"/>
                  </a:cubicBezTo>
                  <a:cubicBezTo>
                    <a:pt x="93177" y="184251"/>
                    <a:pt x="98001" y="194607"/>
                    <a:pt x="103442" y="204665"/>
                  </a:cubicBezTo>
                  <a:cubicBezTo>
                    <a:pt x="108196" y="213741"/>
                    <a:pt x="114734" y="222153"/>
                    <a:pt x="116974" y="232417"/>
                  </a:cubicBezTo>
                  <a:cubicBezTo>
                    <a:pt x="103967" y="222816"/>
                    <a:pt x="91508" y="212506"/>
                    <a:pt x="78524" y="202883"/>
                  </a:cubicBezTo>
                  <a:cubicBezTo>
                    <a:pt x="79758" y="187612"/>
                    <a:pt x="69357" y="175587"/>
                    <a:pt x="63002" y="162740"/>
                  </a:cubicBezTo>
                  <a:cubicBezTo>
                    <a:pt x="54909" y="146966"/>
                    <a:pt x="42953" y="133685"/>
                    <a:pt x="34038" y="118506"/>
                  </a:cubicBezTo>
                  <a:cubicBezTo>
                    <a:pt x="23980" y="97772"/>
                    <a:pt x="11521" y="78296"/>
                    <a:pt x="1920" y="57378"/>
                  </a:cubicBezTo>
                  <a:cubicBezTo>
                    <a:pt x="3612" y="53035"/>
                    <a:pt x="5029" y="48578"/>
                    <a:pt x="5144" y="43960"/>
                  </a:cubicBezTo>
                  <a:cubicBezTo>
                    <a:pt x="5646" y="29147"/>
                    <a:pt x="4412" y="14173"/>
                    <a:pt x="0" y="0"/>
                  </a:cubicBezTo>
                  <a:close/>
                </a:path>
              </a:pathLst>
            </a:custGeom>
            <a:solidFill>
              <a:srgbClr val="C9D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75E0E08E-A30C-6CE5-A07A-7930E67A864A}"/>
                </a:ext>
              </a:extLst>
            </p:cNvPr>
            <p:cNvSpPr/>
            <p:nvPr/>
          </p:nvSpPr>
          <p:spPr>
            <a:xfrm>
              <a:off x="9772578" y="3012728"/>
              <a:ext cx="13272" cy="15220"/>
            </a:xfrm>
            <a:custGeom>
              <a:avLst/>
              <a:gdLst>
                <a:gd name="connsiteX0" fmla="*/ 14104 w 126882"/>
                <a:gd name="connsiteY0" fmla="*/ 15156 h 145504"/>
                <a:gd name="connsiteX1" fmla="*/ 50178 w 126882"/>
                <a:gd name="connsiteY1" fmla="*/ 0 h 145504"/>
                <a:gd name="connsiteX2" fmla="*/ 82296 w 126882"/>
                <a:gd name="connsiteY2" fmla="*/ 61128 h 145504"/>
                <a:gd name="connsiteX3" fmla="*/ 111259 w 126882"/>
                <a:gd name="connsiteY3" fmla="*/ 105362 h 145504"/>
                <a:gd name="connsiteX4" fmla="*/ 126781 w 126882"/>
                <a:gd name="connsiteY4" fmla="*/ 145504 h 145504"/>
                <a:gd name="connsiteX5" fmla="*/ 3704 w 126882"/>
                <a:gd name="connsiteY5" fmla="*/ 60053 h 145504"/>
                <a:gd name="connsiteX6" fmla="*/ 0 w 126882"/>
                <a:gd name="connsiteY6" fmla="*/ 32279 h 145504"/>
                <a:gd name="connsiteX7" fmla="*/ 14104 w 126882"/>
                <a:gd name="connsiteY7" fmla="*/ 15156 h 14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882" h="145504">
                  <a:moveTo>
                    <a:pt x="14104" y="15156"/>
                  </a:moveTo>
                  <a:cubicBezTo>
                    <a:pt x="26289" y="10790"/>
                    <a:pt x="41582" y="10904"/>
                    <a:pt x="50178" y="0"/>
                  </a:cubicBezTo>
                  <a:cubicBezTo>
                    <a:pt x="59779" y="20917"/>
                    <a:pt x="72238" y="40394"/>
                    <a:pt x="82296" y="61128"/>
                  </a:cubicBezTo>
                  <a:cubicBezTo>
                    <a:pt x="91211" y="76307"/>
                    <a:pt x="103167" y="89588"/>
                    <a:pt x="111259" y="105362"/>
                  </a:cubicBezTo>
                  <a:cubicBezTo>
                    <a:pt x="117615" y="118209"/>
                    <a:pt x="128016" y="130233"/>
                    <a:pt x="126781" y="145504"/>
                  </a:cubicBezTo>
                  <a:cubicBezTo>
                    <a:pt x="86571" y="115854"/>
                    <a:pt x="45514" y="87394"/>
                    <a:pt x="3704" y="60053"/>
                  </a:cubicBezTo>
                  <a:cubicBezTo>
                    <a:pt x="2446" y="50772"/>
                    <a:pt x="160" y="41628"/>
                    <a:pt x="0" y="32279"/>
                  </a:cubicBezTo>
                  <a:cubicBezTo>
                    <a:pt x="3246" y="25603"/>
                    <a:pt x="9624" y="21008"/>
                    <a:pt x="14104" y="15156"/>
                  </a:cubicBezTo>
                  <a:close/>
                </a:path>
              </a:pathLst>
            </a:custGeom>
            <a:solidFill>
              <a:srgbClr val="B3BE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F559B3FC-7BEC-06C0-E783-1C54B8A49348}"/>
                </a:ext>
              </a:extLst>
            </p:cNvPr>
            <p:cNvSpPr/>
            <p:nvPr/>
          </p:nvSpPr>
          <p:spPr>
            <a:xfrm>
              <a:off x="9784954" y="3018637"/>
              <a:ext cx="12226" cy="18795"/>
            </a:xfrm>
            <a:custGeom>
              <a:avLst/>
              <a:gdLst>
                <a:gd name="connsiteX0" fmla="*/ 0 w 116882"/>
                <a:gd name="connsiteY0" fmla="*/ 0 h 179679"/>
                <a:gd name="connsiteX1" fmla="*/ 26541 w 116882"/>
                <a:gd name="connsiteY1" fmla="*/ 38313 h 179679"/>
                <a:gd name="connsiteX2" fmla="*/ 65334 w 116882"/>
                <a:gd name="connsiteY2" fmla="*/ 95418 h 179679"/>
                <a:gd name="connsiteX3" fmla="*/ 116883 w 116882"/>
                <a:gd name="connsiteY3" fmla="*/ 179680 h 179679"/>
                <a:gd name="connsiteX4" fmla="*/ 61013 w 116882"/>
                <a:gd name="connsiteY4" fmla="*/ 130485 h 179679"/>
                <a:gd name="connsiteX5" fmla="*/ 60945 w 116882"/>
                <a:gd name="connsiteY5" fmla="*/ 129959 h 179679"/>
                <a:gd name="connsiteX6" fmla="*/ 47274 w 116882"/>
                <a:gd name="connsiteY6" fmla="*/ 95281 h 179679"/>
                <a:gd name="connsiteX7" fmla="*/ 14219 w 116882"/>
                <a:gd name="connsiteY7" fmla="*/ 29947 h 179679"/>
                <a:gd name="connsiteX8" fmla="*/ 0 w 116882"/>
                <a:gd name="connsiteY8" fmla="*/ 0 h 17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882" h="179679">
                  <a:moveTo>
                    <a:pt x="0" y="0"/>
                  </a:moveTo>
                  <a:cubicBezTo>
                    <a:pt x="10104" y="11842"/>
                    <a:pt x="17556" y="25627"/>
                    <a:pt x="26541" y="38313"/>
                  </a:cubicBezTo>
                  <a:cubicBezTo>
                    <a:pt x="40165" y="56853"/>
                    <a:pt x="52509" y="76284"/>
                    <a:pt x="65334" y="95418"/>
                  </a:cubicBezTo>
                  <a:cubicBezTo>
                    <a:pt x="83119" y="123056"/>
                    <a:pt x="104836" y="148773"/>
                    <a:pt x="116883" y="179680"/>
                  </a:cubicBezTo>
                  <a:cubicBezTo>
                    <a:pt x="98275" y="163289"/>
                    <a:pt x="80421" y="145984"/>
                    <a:pt x="61013" y="130485"/>
                  </a:cubicBezTo>
                  <a:lnTo>
                    <a:pt x="60945" y="129959"/>
                  </a:lnTo>
                  <a:cubicBezTo>
                    <a:pt x="60282" y="117135"/>
                    <a:pt x="52532" y="106505"/>
                    <a:pt x="47274" y="95281"/>
                  </a:cubicBezTo>
                  <a:cubicBezTo>
                    <a:pt x="36530" y="73335"/>
                    <a:pt x="25146" y="51755"/>
                    <a:pt x="14219" y="29947"/>
                  </a:cubicBezTo>
                  <a:cubicBezTo>
                    <a:pt x="8915" y="20208"/>
                    <a:pt x="3063" y="10699"/>
                    <a:pt x="0" y="0"/>
                  </a:cubicBezTo>
                  <a:close/>
                </a:path>
              </a:pathLst>
            </a:custGeom>
            <a:solidFill>
              <a:srgbClr val="EAED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F9C88298-CD5F-315D-4F70-A160B34D5BB2}"/>
                </a:ext>
              </a:extLst>
            </p:cNvPr>
            <p:cNvSpPr/>
            <p:nvPr/>
          </p:nvSpPr>
          <p:spPr>
            <a:xfrm>
              <a:off x="9834268" y="3106063"/>
              <a:ext cx="7630" cy="4954"/>
            </a:xfrm>
            <a:custGeom>
              <a:avLst/>
              <a:gdLst>
                <a:gd name="connsiteX0" fmla="*/ 31958 w 72946"/>
                <a:gd name="connsiteY0" fmla="*/ 15933 h 47365"/>
                <a:gd name="connsiteX1" fmla="*/ 49446 w 72946"/>
                <a:gd name="connsiteY1" fmla="*/ 0 h 47365"/>
                <a:gd name="connsiteX2" fmla="*/ 72946 w 72946"/>
                <a:gd name="connsiteY2" fmla="*/ 18631 h 47365"/>
                <a:gd name="connsiteX3" fmla="*/ 39388 w 72946"/>
                <a:gd name="connsiteY3" fmla="*/ 47366 h 47365"/>
                <a:gd name="connsiteX4" fmla="*/ 0 w 72946"/>
                <a:gd name="connsiteY4" fmla="*/ 39182 h 47365"/>
                <a:gd name="connsiteX5" fmla="*/ 31958 w 72946"/>
                <a:gd name="connsiteY5" fmla="*/ 15933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946" h="47365">
                  <a:moveTo>
                    <a:pt x="31958" y="15933"/>
                  </a:moveTo>
                  <a:cubicBezTo>
                    <a:pt x="37353" y="10150"/>
                    <a:pt x="43091" y="4709"/>
                    <a:pt x="49446" y="0"/>
                  </a:cubicBezTo>
                  <a:cubicBezTo>
                    <a:pt x="57242" y="6218"/>
                    <a:pt x="65151" y="12344"/>
                    <a:pt x="72946" y="18631"/>
                  </a:cubicBezTo>
                  <a:cubicBezTo>
                    <a:pt x="62545" y="29101"/>
                    <a:pt x="50223" y="37353"/>
                    <a:pt x="39388" y="47366"/>
                  </a:cubicBezTo>
                  <a:cubicBezTo>
                    <a:pt x="26060" y="45720"/>
                    <a:pt x="12779" y="43274"/>
                    <a:pt x="0" y="39182"/>
                  </a:cubicBezTo>
                  <a:cubicBezTo>
                    <a:pt x="10698" y="31524"/>
                    <a:pt x="22860" y="25672"/>
                    <a:pt x="31958" y="15933"/>
                  </a:cubicBezTo>
                  <a:close/>
                </a:path>
              </a:pathLst>
            </a:custGeom>
            <a:solidFill>
              <a:srgbClr val="1FA5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E66B27E7-6CCD-EDB0-A250-1FAD2E251EB2}"/>
                </a:ext>
              </a:extLst>
            </p:cNvPr>
            <p:cNvSpPr/>
            <p:nvPr/>
          </p:nvSpPr>
          <p:spPr>
            <a:xfrm>
              <a:off x="9838388" y="3108012"/>
              <a:ext cx="4443" cy="3097"/>
            </a:xfrm>
            <a:custGeom>
              <a:avLst/>
              <a:gdLst>
                <a:gd name="connsiteX0" fmla="*/ 0 w 42474"/>
                <a:gd name="connsiteY0" fmla="*/ 28735 h 29603"/>
                <a:gd name="connsiteX1" fmla="*/ 33558 w 42474"/>
                <a:gd name="connsiteY1" fmla="*/ 0 h 29603"/>
                <a:gd name="connsiteX2" fmla="*/ 42474 w 42474"/>
                <a:gd name="connsiteY2" fmla="*/ 7430 h 29603"/>
                <a:gd name="connsiteX3" fmla="*/ 18585 w 42474"/>
                <a:gd name="connsiteY3" fmla="*/ 29604 h 29603"/>
                <a:gd name="connsiteX4" fmla="*/ 0 w 42474"/>
                <a:gd name="connsiteY4" fmla="*/ 28735 h 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9603">
                  <a:moveTo>
                    <a:pt x="0" y="28735"/>
                  </a:moveTo>
                  <a:cubicBezTo>
                    <a:pt x="10836" y="18723"/>
                    <a:pt x="23157" y="10470"/>
                    <a:pt x="33558" y="0"/>
                  </a:cubicBezTo>
                  <a:cubicBezTo>
                    <a:pt x="36484" y="2423"/>
                    <a:pt x="39456" y="4892"/>
                    <a:pt x="42474" y="7430"/>
                  </a:cubicBezTo>
                  <a:cubicBezTo>
                    <a:pt x="34701" y="15019"/>
                    <a:pt x="26472" y="22129"/>
                    <a:pt x="18585" y="29604"/>
                  </a:cubicBezTo>
                  <a:cubicBezTo>
                    <a:pt x="12345" y="29421"/>
                    <a:pt x="6149" y="29101"/>
                    <a:pt x="0" y="28735"/>
                  </a:cubicBezTo>
                  <a:close/>
                </a:path>
              </a:pathLst>
            </a:custGeom>
            <a:solidFill>
              <a:srgbClr val="38AE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02" name="Retângulo 1901">
            <a:extLst>
              <a:ext uri="{FF2B5EF4-FFF2-40B4-BE49-F238E27FC236}">
                <a16:creationId xmlns:a16="http://schemas.microsoft.com/office/drawing/2014/main" id="{7F20AC5A-A391-B3B8-B52B-6734BD6B99C4}"/>
              </a:ext>
            </a:extLst>
          </p:cNvPr>
          <p:cNvSpPr/>
          <p:nvPr/>
        </p:nvSpPr>
        <p:spPr>
          <a:xfrm>
            <a:off x="8848630" y="5275061"/>
            <a:ext cx="952500" cy="952500"/>
          </a:xfrm>
          <a:prstGeom prst="rect">
            <a:avLst/>
          </a:prstGeom>
          <a:solidFill>
            <a:srgbClr val="3A55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3" name="Agrupar 1902">
            <a:extLst>
              <a:ext uri="{FF2B5EF4-FFF2-40B4-BE49-F238E27FC236}">
                <a16:creationId xmlns:a16="http://schemas.microsoft.com/office/drawing/2014/main" id="{3A06861B-680D-AD7A-0442-FC54E43861C1}"/>
              </a:ext>
            </a:extLst>
          </p:cNvPr>
          <p:cNvGrpSpPr/>
          <p:nvPr/>
        </p:nvGrpSpPr>
        <p:grpSpPr>
          <a:xfrm>
            <a:off x="8995696" y="5635580"/>
            <a:ext cx="658368" cy="582456"/>
            <a:chOff x="10211420" y="2561110"/>
            <a:chExt cx="658368" cy="582456"/>
          </a:xfrm>
        </p:grpSpPr>
        <p:sp>
          <p:nvSpPr>
            <p:cNvPr id="1904" name="Forma Livre: Forma 1903">
              <a:extLst>
                <a:ext uri="{FF2B5EF4-FFF2-40B4-BE49-F238E27FC236}">
                  <a16:creationId xmlns:a16="http://schemas.microsoft.com/office/drawing/2014/main" id="{1FFCEB15-9CFC-A5E6-547F-5AEAF92660DE}"/>
                </a:ext>
              </a:extLst>
            </p:cNvPr>
            <p:cNvSpPr/>
            <p:nvPr/>
          </p:nvSpPr>
          <p:spPr>
            <a:xfrm>
              <a:off x="10296802" y="2701158"/>
              <a:ext cx="12718" cy="21778"/>
            </a:xfrm>
            <a:custGeom>
              <a:avLst/>
              <a:gdLst>
                <a:gd name="connsiteX0" fmla="*/ 0 w 120655"/>
                <a:gd name="connsiteY0" fmla="*/ 25466 h 206608"/>
                <a:gd name="connsiteX1" fmla="*/ 30175 w 120655"/>
                <a:gd name="connsiteY1" fmla="*/ 0 h 206608"/>
                <a:gd name="connsiteX2" fmla="*/ 72398 w 120655"/>
                <a:gd name="connsiteY2" fmla="*/ 50543 h 206608"/>
                <a:gd name="connsiteX3" fmla="*/ 101681 w 120655"/>
                <a:gd name="connsiteY3" fmla="*/ 128839 h 206608"/>
                <a:gd name="connsiteX4" fmla="*/ 120655 w 120655"/>
                <a:gd name="connsiteY4" fmla="*/ 186698 h 206608"/>
                <a:gd name="connsiteX5" fmla="*/ 104333 w 120655"/>
                <a:gd name="connsiteY5" fmla="*/ 206609 h 206608"/>
                <a:gd name="connsiteX6" fmla="*/ 98527 w 120655"/>
                <a:gd name="connsiteY6" fmla="*/ 177897 h 206608"/>
                <a:gd name="connsiteX7" fmla="*/ 66225 w 120655"/>
                <a:gd name="connsiteY7" fmla="*/ 98252 h 206608"/>
                <a:gd name="connsiteX8" fmla="*/ 32415 w 120655"/>
                <a:gd name="connsiteY8" fmla="*/ 38153 h 206608"/>
                <a:gd name="connsiteX9" fmla="*/ 0 w 120655"/>
                <a:gd name="connsiteY9" fmla="*/ 25466 h 20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655" h="206608">
                  <a:moveTo>
                    <a:pt x="0" y="25466"/>
                  </a:moveTo>
                  <a:cubicBezTo>
                    <a:pt x="9807" y="16688"/>
                    <a:pt x="19934" y="8252"/>
                    <a:pt x="30175" y="0"/>
                  </a:cubicBezTo>
                  <a:cubicBezTo>
                    <a:pt x="50063" y="10836"/>
                    <a:pt x="64991" y="29215"/>
                    <a:pt x="72398" y="50543"/>
                  </a:cubicBezTo>
                  <a:cubicBezTo>
                    <a:pt x="81290" y="76947"/>
                    <a:pt x="89588" y="103647"/>
                    <a:pt x="101681" y="128839"/>
                  </a:cubicBezTo>
                  <a:cubicBezTo>
                    <a:pt x="110574" y="147195"/>
                    <a:pt x="115900" y="166924"/>
                    <a:pt x="120655" y="186698"/>
                  </a:cubicBezTo>
                  <a:cubicBezTo>
                    <a:pt x="115077" y="193213"/>
                    <a:pt x="109591" y="199819"/>
                    <a:pt x="104333" y="206609"/>
                  </a:cubicBezTo>
                  <a:cubicBezTo>
                    <a:pt x="101796" y="197145"/>
                    <a:pt x="100561" y="187429"/>
                    <a:pt x="98527" y="177897"/>
                  </a:cubicBezTo>
                  <a:cubicBezTo>
                    <a:pt x="91874" y="149824"/>
                    <a:pt x="76878" y="124838"/>
                    <a:pt x="66225" y="98252"/>
                  </a:cubicBezTo>
                  <a:cubicBezTo>
                    <a:pt x="56967" y="77267"/>
                    <a:pt x="50772" y="53447"/>
                    <a:pt x="32415" y="38153"/>
                  </a:cubicBezTo>
                  <a:cubicBezTo>
                    <a:pt x="24346" y="28689"/>
                    <a:pt x="11453" y="27409"/>
                    <a:pt x="0" y="25466"/>
                  </a:cubicBezTo>
                  <a:close/>
                </a:path>
              </a:pathLst>
            </a:custGeom>
            <a:solidFill>
              <a:srgbClr val="F1C8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orma Livre: Forma 1904">
              <a:extLst>
                <a:ext uri="{FF2B5EF4-FFF2-40B4-BE49-F238E27FC236}">
                  <a16:creationId xmlns:a16="http://schemas.microsoft.com/office/drawing/2014/main" id="{1F00E3E6-912B-61B0-178D-6A8BEDCF16E4}"/>
                </a:ext>
              </a:extLst>
            </p:cNvPr>
            <p:cNvSpPr/>
            <p:nvPr/>
          </p:nvSpPr>
          <p:spPr>
            <a:xfrm>
              <a:off x="10294007" y="2703842"/>
              <a:ext cx="13793" cy="21065"/>
            </a:xfrm>
            <a:custGeom>
              <a:avLst/>
              <a:gdLst>
                <a:gd name="connsiteX0" fmla="*/ 0 w 130850"/>
                <a:gd name="connsiteY0" fmla="*/ 23569 h 199842"/>
                <a:gd name="connsiteX1" fmla="*/ 26518 w 130850"/>
                <a:gd name="connsiteY1" fmla="*/ 0 h 199842"/>
                <a:gd name="connsiteX2" fmla="*/ 58933 w 130850"/>
                <a:gd name="connsiteY2" fmla="*/ 12687 h 199842"/>
                <a:gd name="connsiteX3" fmla="*/ 92743 w 130850"/>
                <a:gd name="connsiteY3" fmla="*/ 72786 h 199842"/>
                <a:gd name="connsiteX4" fmla="*/ 125044 w 130850"/>
                <a:gd name="connsiteY4" fmla="*/ 152431 h 199842"/>
                <a:gd name="connsiteX5" fmla="*/ 130851 w 130850"/>
                <a:gd name="connsiteY5" fmla="*/ 181143 h 199842"/>
                <a:gd name="connsiteX6" fmla="*/ 117066 w 130850"/>
                <a:gd name="connsiteY6" fmla="*/ 199842 h 199842"/>
                <a:gd name="connsiteX7" fmla="*/ 113317 w 130850"/>
                <a:gd name="connsiteY7" fmla="*/ 161803 h 199842"/>
                <a:gd name="connsiteX8" fmla="*/ 87051 w 130850"/>
                <a:gd name="connsiteY8" fmla="*/ 96561 h 199842"/>
                <a:gd name="connsiteX9" fmla="*/ 59482 w 130850"/>
                <a:gd name="connsiteY9" fmla="*/ 44028 h 199842"/>
                <a:gd name="connsiteX10" fmla="*/ 30541 w 130850"/>
                <a:gd name="connsiteY10" fmla="*/ 23226 h 199842"/>
                <a:gd name="connsiteX11" fmla="*/ 0 w 130850"/>
                <a:gd name="connsiteY11" fmla="*/ 23569 h 19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850" h="199842">
                  <a:moveTo>
                    <a:pt x="0" y="23569"/>
                  </a:moveTo>
                  <a:cubicBezTo>
                    <a:pt x="8298" y="15156"/>
                    <a:pt x="17351" y="7452"/>
                    <a:pt x="26518" y="0"/>
                  </a:cubicBezTo>
                  <a:cubicBezTo>
                    <a:pt x="37970" y="1943"/>
                    <a:pt x="50864" y="3223"/>
                    <a:pt x="58933" y="12687"/>
                  </a:cubicBezTo>
                  <a:cubicBezTo>
                    <a:pt x="77290" y="27981"/>
                    <a:pt x="83485" y="51801"/>
                    <a:pt x="92743" y="72786"/>
                  </a:cubicBezTo>
                  <a:cubicBezTo>
                    <a:pt x="103396" y="99372"/>
                    <a:pt x="118392" y="124358"/>
                    <a:pt x="125044" y="152431"/>
                  </a:cubicBezTo>
                  <a:cubicBezTo>
                    <a:pt x="127079" y="161963"/>
                    <a:pt x="128313" y="171679"/>
                    <a:pt x="130851" y="181143"/>
                  </a:cubicBezTo>
                  <a:cubicBezTo>
                    <a:pt x="126141" y="187269"/>
                    <a:pt x="121524" y="193510"/>
                    <a:pt x="117066" y="199842"/>
                  </a:cubicBezTo>
                  <a:cubicBezTo>
                    <a:pt x="113820" y="187384"/>
                    <a:pt x="116540" y="174285"/>
                    <a:pt x="113317" y="161803"/>
                  </a:cubicBezTo>
                  <a:cubicBezTo>
                    <a:pt x="107991" y="138852"/>
                    <a:pt x="98024" y="117318"/>
                    <a:pt x="87051" y="96561"/>
                  </a:cubicBezTo>
                  <a:cubicBezTo>
                    <a:pt x="77610" y="79187"/>
                    <a:pt x="71140" y="60122"/>
                    <a:pt x="59482" y="44028"/>
                  </a:cubicBezTo>
                  <a:cubicBezTo>
                    <a:pt x="52007" y="34770"/>
                    <a:pt x="43160" y="24552"/>
                    <a:pt x="30541" y="23226"/>
                  </a:cubicBezTo>
                  <a:cubicBezTo>
                    <a:pt x="20345" y="20871"/>
                    <a:pt x="10150" y="25420"/>
                    <a:pt x="0" y="23569"/>
                  </a:cubicBezTo>
                  <a:close/>
                </a:path>
              </a:pathLst>
            </a:custGeom>
            <a:solidFill>
              <a:srgbClr val="EEA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orma Livre: Forma 1905">
              <a:extLst>
                <a:ext uri="{FF2B5EF4-FFF2-40B4-BE49-F238E27FC236}">
                  <a16:creationId xmlns:a16="http://schemas.microsoft.com/office/drawing/2014/main" id="{9CD33838-C99A-5CB3-99FA-EEDAE65F7231}"/>
                </a:ext>
              </a:extLst>
            </p:cNvPr>
            <p:cNvSpPr/>
            <p:nvPr/>
          </p:nvSpPr>
          <p:spPr>
            <a:xfrm>
              <a:off x="10286550" y="2706217"/>
              <a:ext cx="19797" cy="23000"/>
            </a:xfrm>
            <a:custGeom>
              <a:avLst/>
              <a:gdLst>
                <a:gd name="connsiteX0" fmla="*/ 69906 w 187817"/>
                <a:gd name="connsiteY0" fmla="*/ 922 h 218206"/>
                <a:gd name="connsiteX1" fmla="*/ 70752 w 187817"/>
                <a:gd name="connsiteY1" fmla="*/ 1036 h 218206"/>
                <a:gd name="connsiteX2" fmla="*/ 101293 w 187817"/>
                <a:gd name="connsiteY2" fmla="*/ 694 h 218206"/>
                <a:gd name="connsiteX3" fmla="*/ 130233 w 187817"/>
                <a:gd name="connsiteY3" fmla="*/ 21496 h 218206"/>
                <a:gd name="connsiteX4" fmla="*/ 157803 w 187817"/>
                <a:gd name="connsiteY4" fmla="*/ 74029 h 218206"/>
                <a:gd name="connsiteX5" fmla="*/ 184069 w 187817"/>
                <a:gd name="connsiteY5" fmla="*/ 139271 h 218206"/>
                <a:gd name="connsiteX6" fmla="*/ 187818 w 187817"/>
                <a:gd name="connsiteY6" fmla="*/ 177310 h 218206"/>
                <a:gd name="connsiteX7" fmla="*/ 162352 w 187817"/>
                <a:gd name="connsiteY7" fmla="*/ 218206 h 218206"/>
                <a:gd name="connsiteX8" fmla="*/ 167610 w 187817"/>
                <a:gd name="connsiteY8" fmla="*/ 187460 h 218206"/>
                <a:gd name="connsiteX9" fmla="*/ 164798 w 187817"/>
                <a:gd name="connsiteY9" fmla="*/ 142517 h 218206"/>
                <a:gd name="connsiteX10" fmla="*/ 131628 w 187817"/>
                <a:gd name="connsiteY10" fmla="*/ 72634 h 218206"/>
                <a:gd name="connsiteX11" fmla="*/ 95989 w 187817"/>
                <a:gd name="connsiteY11" fmla="*/ 35212 h 218206"/>
                <a:gd name="connsiteX12" fmla="*/ 33101 w 187817"/>
                <a:gd name="connsiteY12" fmla="*/ 50391 h 218206"/>
                <a:gd name="connsiteX13" fmla="*/ 0 w 187817"/>
                <a:gd name="connsiteY13" fmla="*/ 65410 h 218206"/>
                <a:gd name="connsiteX14" fmla="*/ 69906 w 187817"/>
                <a:gd name="connsiteY14" fmla="*/ 922 h 2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7817" h="218206">
                  <a:moveTo>
                    <a:pt x="69906" y="922"/>
                  </a:moveTo>
                  <a:lnTo>
                    <a:pt x="70752" y="1036"/>
                  </a:lnTo>
                  <a:cubicBezTo>
                    <a:pt x="80902" y="2888"/>
                    <a:pt x="91097" y="-1661"/>
                    <a:pt x="101293" y="694"/>
                  </a:cubicBezTo>
                  <a:cubicBezTo>
                    <a:pt x="113911" y="2019"/>
                    <a:pt x="122758" y="12238"/>
                    <a:pt x="130233" y="21496"/>
                  </a:cubicBezTo>
                  <a:cubicBezTo>
                    <a:pt x="141892" y="37590"/>
                    <a:pt x="148361" y="56655"/>
                    <a:pt x="157803" y="74029"/>
                  </a:cubicBezTo>
                  <a:cubicBezTo>
                    <a:pt x="168775" y="94785"/>
                    <a:pt x="178742" y="116320"/>
                    <a:pt x="184069" y="139271"/>
                  </a:cubicBezTo>
                  <a:cubicBezTo>
                    <a:pt x="187292" y="151753"/>
                    <a:pt x="184572" y="164851"/>
                    <a:pt x="187818" y="177310"/>
                  </a:cubicBezTo>
                  <a:cubicBezTo>
                    <a:pt x="178765" y="190592"/>
                    <a:pt x="170284" y="204239"/>
                    <a:pt x="162352" y="218206"/>
                  </a:cubicBezTo>
                  <a:cubicBezTo>
                    <a:pt x="162169" y="207668"/>
                    <a:pt x="167312" y="197952"/>
                    <a:pt x="167610" y="187460"/>
                  </a:cubicBezTo>
                  <a:cubicBezTo>
                    <a:pt x="168273" y="172464"/>
                    <a:pt x="169095" y="157079"/>
                    <a:pt x="164798" y="142517"/>
                  </a:cubicBezTo>
                  <a:cubicBezTo>
                    <a:pt x="158717" y="117142"/>
                    <a:pt x="144887" y="94762"/>
                    <a:pt x="131628" y="72634"/>
                  </a:cubicBezTo>
                  <a:cubicBezTo>
                    <a:pt x="122873" y="57798"/>
                    <a:pt x="112654" y="41910"/>
                    <a:pt x="95989" y="35212"/>
                  </a:cubicBezTo>
                  <a:cubicBezTo>
                    <a:pt x="73906" y="28949"/>
                    <a:pt x="51961" y="39807"/>
                    <a:pt x="33101" y="50391"/>
                  </a:cubicBezTo>
                  <a:cubicBezTo>
                    <a:pt x="22403" y="55946"/>
                    <a:pt x="12367" y="64130"/>
                    <a:pt x="0" y="65410"/>
                  </a:cubicBezTo>
                  <a:cubicBezTo>
                    <a:pt x="22609" y="43190"/>
                    <a:pt x="46657" y="22456"/>
                    <a:pt x="69906" y="922"/>
                  </a:cubicBezTo>
                  <a:close/>
                </a:path>
              </a:pathLst>
            </a:custGeom>
            <a:solidFill>
              <a:srgbClr val="EC98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orma Livre: Forma 1906">
              <a:extLst>
                <a:ext uri="{FF2B5EF4-FFF2-40B4-BE49-F238E27FC236}">
                  <a16:creationId xmlns:a16="http://schemas.microsoft.com/office/drawing/2014/main" id="{255EB7D3-B8AF-13F5-1DF4-2205B8E72B1E}"/>
                </a:ext>
              </a:extLst>
            </p:cNvPr>
            <p:cNvSpPr/>
            <p:nvPr/>
          </p:nvSpPr>
          <p:spPr>
            <a:xfrm>
              <a:off x="10280460" y="2709734"/>
              <a:ext cx="27400" cy="62009"/>
            </a:xfrm>
            <a:custGeom>
              <a:avLst/>
              <a:gdLst>
                <a:gd name="connsiteX0" fmla="*/ 90869 w 259941"/>
                <a:gd name="connsiteY0" fmla="*/ 17022 h 588283"/>
                <a:gd name="connsiteX1" fmla="*/ 153756 w 259941"/>
                <a:gd name="connsiteY1" fmla="*/ 1843 h 588283"/>
                <a:gd name="connsiteX2" fmla="*/ 189395 w 259941"/>
                <a:gd name="connsiteY2" fmla="*/ 39265 h 588283"/>
                <a:gd name="connsiteX3" fmla="*/ 222565 w 259941"/>
                <a:gd name="connsiteY3" fmla="*/ 109148 h 588283"/>
                <a:gd name="connsiteX4" fmla="*/ 225377 w 259941"/>
                <a:gd name="connsiteY4" fmla="*/ 154091 h 588283"/>
                <a:gd name="connsiteX5" fmla="*/ 220119 w 259941"/>
                <a:gd name="connsiteY5" fmla="*/ 184838 h 588283"/>
                <a:gd name="connsiteX6" fmla="*/ 174902 w 259941"/>
                <a:gd name="connsiteY6" fmla="*/ 284050 h 588283"/>
                <a:gd name="connsiteX7" fmla="*/ 142281 w 259941"/>
                <a:gd name="connsiteY7" fmla="*/ 378988 h 588283"/>
                <a:gd name="connsiteX8" fmla="*/ 145481 w 259941"/>
                <a:gd name="connsiteY8" fmla="*/ 393024 h 588283"/>
                <a:gd name="connsiteX9" fmla="*/ 151333 w 259941"/>
                <a:gd name="connsiteY9" fmla="*/ 395401 h 588283"/>
                <a:gd name="connsiteX10" fmla="*/ 144795 w 259941"/>
                <a:gd name="connsiteY10" fmla="*/ 400933 h 588283"/>
                <a:gd name="connsiteX11" fmla="*/ 183909 w 259941"/>
                <a:gd name="connsiteY11" fmla="*/ 443110 h 588283"/>
                <a:gd name="connsiteX12" fmla="*/ 259941 w 259941"/>
                <a:gd name="connsiteY12" fmla="*/ 543854 h 588283"/>
                <a:gd name="connsiteX13" fmla="*/ 193487 w 259941"/>
                <a:gd name="connsiteY13" fmla="*/ 585825 h 588283"/>
                <a:gd name="connsiteX14" fmla="*/ 144681 w 259941"/>
                <a:gd name="connsiteY14" fmla="*/ 582373 h 588283"/>
                <a:gd name="connsiteX15" fmla="*/ 105705 w 259941"/>
                <a:gd name="connsiteY15" fmla="*/ 568749 h 588283"/>
                <a:gd name="connsiteX16" fmla="*/ 84513 w 259941"/>
                <a:gd name="connsiteY16" fmla="*/ 564680 h 588283"/>
                <a:gd name="connsiteX17" fmla="*/ 84148 w 259941"/>
                <a:gd name="connsiteY17" fmla="*/ 564725 h 588283"/>
                <a:gd name="connsiteX18" fmla="*/ 8755 w 259941"/>
                <a:gd name="connsiteY18" fmla="*/ 473720 h 588283"/>
                <a:gd name="connsiteX19" fmla="*/ 12893 w 259941"/>
                <a:gd name="connsiteY19" fmla="*/ 473034 h 588283"/>
                <a:gd name="connsiteX20" fmla="*/ 58179 w 259941"/>
                <a:gd name="connsiteY20" fmla="*/ 497311 h 588283"/>
                <a:gd name="connsiteX21" fmla="*/ 86959 w 259941"/>
                <a:gd name="connsiteY21" fmla="*/ 497791 h 588283"/>
                <a:gd name="connsiteX22" fmla="*/ 97589 w 259941"/>
                <a:gd name="connsiteY22" fmla="*/ 478794 h 588283"/>
                <a:gd name="connsiteX23" fmla="*/ 92926 w 259941"/>
                <a:gd name="connsiteY23" fmla="*/ 432823 h 588283"/>
                <a:gd name="connsiteX24" fmla="*/ 111625 w 259941"/>
                <a:gd name="connsiteY24" fmla="*/ 362460 h 588283"/>
                <a:gd name="connsiteX25" fmla="*/ 156934 w 259941"/>
                <a:gd name="connsiteY25" fmla="*/ 265991 h 588283"/>
                <a:gd name="connsiteX26" fmla="*/ 185966 w 259941"/>
                <a:gd name="connsiteY26" fmla="*/ 212613 h 588283"/>
                <a:gd name="connsiteX27" fmla="*/ 205054 w 259941"/>
                <a:gd name="connsiteY27" fmla="*/ 144947 h 588283"/>
                <a:gd name="connsiteX28" fmla="*/ 183817 w 259941"/>
                <a:gd name="connsiteY28" fmla="*/ 77099 h 588283"/>
                <a:gd name="connsiteX29" fmla="*/ 153825 w 259941"/>
                <a:gd name="connsiteY29" fmla="*/ 42968 h 588283"/>
                <a:gd name="connsiteX30" fmla="*/ 110711 w 259941"/>
                <a:gd name="connsiteY30" fmla="*/ 36865 h 588283"/>
                <a:gd name="connsiteX31" fmla="*/ 6378 w 259941"/>
                <a:gd name="connsiteY31" fmla="*/ 83476 h 588283"/>
                <a:gd name="connsiteX32" fmla="*/ 0 w 259941"/>
                <a:gd name="connsiteY32" fmla="*/ 84482 h 588283"/>
                <a:gd name="connsiteX33" fmla="*/ 56807 w 259941"/>
                <a:gd name="connsiteY33" fmla="*/ 32179 h 588283"/>
                <a:gd name="connsiteX34" fmla="*/ 57767 w 259941"/>
                <a:gd name="connsiteY34" fmla="*/ 32041 h 588283"/>
                <a:gd name="connsiteX35" fmla="*/ 90869 w 259941"/>
                <a:gd name="connsiteY35" fmla="*/ 17022 h 58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9941" h="588283">
                  <a:moveTo>
                    <a:pt x="90869" y="17022"/>
                  </a:moveTo>
                  <a:cubicBezTo>
                    <a:pt x="109728" y="6438"/>
                    <a:pt x="131674" y="-4420"/>
                    <a:pt x="153756" y="1843"/>
                  </a:cubicBezTo>
                  <a:cubicBezTo>
                    <a:pt x="170421" y="8541"/>
                    <a:pt x="180640" y="24429"/>
                    <a:pt x="189395" y="39265"/>
                  </a:cubicBezTo>
                  <a:cubicBezTo>
                    <a:pt x="202654" y="61394"/>
                    <a:pt x="216484" y="83774"/>
                    <a:pt x="222565" y="109148"/>
                  </a:cubicBezTo>
                  <a:cubicBezTo>
                    <a:pt x="226863" y="123710"/>
                    <a:pt x="226040" y="139095"/>
                    <a:pt x="225377" y="154091"/>
                  </a:cubicBezTo>
                  <a:cubicBezTo>
                    <a:pt x="225080" y="164584"/>
                    <a:pt x="219936" y="174299"/>
                    <a:pt x="220119" y="184838"/>
                  </a:cubicBezTo>
                  <a:cubicBezTo>
                    <a:pt x="202654" y="216773"/>
                    <a:pt x="188732" y="250446"/>
                    <a:pt x="174902" y="284050"/>
                  </a:cubicBezTo>
                  <a:cubicBezTo>
                    <a:pt x="162375" y="315094"/>
                    <a:pt x="151425" y="346778"/>
                    <a:pt x="142281" y="378988"/>
                  </a:cubicBezTo>
                  <a:cubicBezTo>
                    <a:pt x="140360" y="383971"/>
                    <a:pt x="142006" y="389160"/>
                    <a:pt x="145481" y="393024"/>
                  </a:cubicBezTo>
                  <a:cubicBezTo>
                    <a:pt x="147401" y="393824"/>
                    <a:pt x="149344" y="394578"/>
                    <a:pt x="151333" y="395401"/>
                  </a:cubicBezTo>
                  <a:cubicBezTo>
                    <a:pt x="149047" y="396887"/>
                    <a:pt x="143949" y="397047"/>
                    <a:pt x="144795" y="400933"/>
                  </a:cubicBezTo>
                  <a:cubicBezTo>
                    <a:pt x="145801" y="421484"/>
                    <a:pt x="162260" y="442767"/>
                    <a:pt x="183909" y="443110"/>
                  </a:cubicBezTo>
                  <a:cubicBezTo>
                    <a:pt x="199431" y="482841"/>
                    <a:pt x="225285" y="518685"/>
                    <a:pt x="259941" y="543854"/>
                  </a:cubicBezTo>
                  <a:cubicBezTo>
                    <a:pt x="239047" y="559559"/>
                    <a:pt x="219959" y="579927"/>
                    <a:pt x="193487" y="585825"/>
                  </a:cubicBezTo>
                  <a:cubicBezTo>
                    <a:pt x="177348" y="590740"/>
                    <a:pt x="160294" y="587608"/>
                    <a:pt x="144681" y="582373"/>
                  </a:cubicBezTo>
                  <a:cubicBezTo>
                    <a:pt x="131605" y="578075"/>
                    <a:pt x="118483" y="573869"/>
                    <a:pt x="105705" y="568749"/>
                  </a:cubicBezTo>
                  <a:cubicBezTo>
                    <a:pt x="98961" y="566165"/>
                    <a:pt x="91897" y="562691"/>
                    <a:pt x="84513" y="564680"/>
                  </a:cubicBezTo>
                  <a:lnTo>
                    <a:pt x="84148" y="564725"/>
                  </a:lnTo>
                  <a:cubicBezTo>
                    <a:pt x="58659" y="534687"/>
                    <a:pt x="33330" y="504512"/>
                    <a:pt x="8755" y="473720"/>
                  </a:cubicBezTo>
                  <a:cubicBezTo>
                    <a:pt x="9784" y="473560"/>
                    <a:pt x="11864" y="473194"/>
                    <a:pt x="12893" y="473034"/>
                  </a:cubicBezTo>
                  <a:cubicBezTo>
                    <a:pt x="27821" y="481355"/>
                    <a:pt x="41285" y="492991"/>
                    <a:pt x="58179" y="497311"/>
                  </a:cubicBezTo>
                  <a:cubicBezTo>
                    <a:pt x="67483" y="499780"/>
                    <a:pt x="77655" y="500671"/>
                    <a:pt x="86959" y="497791"/>
                  </a:cubicBezTo>
                  <a:cubicBezTo>
                    <a:pt x="93726" y="494294"/>
                    <a:pt x="97086" y="486064"/>
                    <a:pt x="97589" y="478794"/>
                  </a:cubicBezTo>
                  <a:cubicBezTo>
                    <a:pt x="97064" y="463387"/>
                    <a:pt x="92423" y="448299"/>
                    <a:pt x="92926" y="432823"/>
                  </a:cubicBezTo>
                  <a:cubicBezTo>
                    <a:pt x="95189" y="408546"/>
                    <a:pt x="102161" y="384863"/>
                    <a:pt x="111625" y="362460"/>
                  </a:cubicBezTo>
                  <a:cubicBezTo>
                    <a:pt x="124450" y="329313"/>
                    <a:pt x="138966" y="296714"/>
                    <a:pt x="156934" y="265991"/>
                  </a:cubicBezTo>
                  <a:cubicBezTo>
                    <a:pt x="165644" y="247680"/>
                    <a:pt x="176525" y="230535"/>
                    <a:pt x="185966" y="212613"/>
                  </a:cubicBezTo>
                  <a:cubicBezTo>
                    <a:pt x="195270" y="191101"/>
                    <a:pt x="205534" y="168927"/>
                    <a:pt x="205054" y="144947"/>
                  </a:cubicBezTo>
                  <a:cubicBezTo>
                    <a:pt x="206746" y="120555"/>
                    <a:pt x="196505" y="97307"/>
                    <a:pt x="183817" y="77099"/>
                  </a:cubicBezTo>
                  <a:cubicBezTo>
                    <a:pt x="176068" y="63954"/>
                    <a:pt x="165392" y="52798"/>
                    <a:pt x="153825" y="42968"/>
                  </a:cubicBezTo>
                  <a:cubicBezTo>
                    <a:pt x="141961" y="32910"/>
                    <a:pt x="124976" y="34053"/>
                    <a:pt x="110711" y="36865"/>
                  </a:cubicBezTo>
                  <a:cubicBezTo>
                    <a:pt x="73724" y="46832"/>
                    <a:pt x="40279" y="66217"/>
                    <a:pt x="6378" y="83476"/>
                  </a:cubicBezTo>
                  <a:cubicBezTo>
                    <a:pt x="4298" y="84025"/>
                    <a:pt x="2172" y="84345"/>
                    <a:pt x="0" y="84482"/>
                  </a:cubicBezTo>
                  <a:cubicBezTo>
                    <a:pt x="18471" y="66583"/>
                    <a:pt x="38222" y="49987"/>
                    <a:pt x="56807" y="32179"/>
                  </a:cubicBezTo>
                  <a:lnTo>
                    <a:pt x="57767" y="32041"/>
                  </a:lnTo>
                  <a:cubicBezTo>
                    <a:pt x="70134" y="30761"/>
                    <a:pt x="80170" y="22577"/>
                    <a:pt x="90869" y="17022"/>
                  </a:cubicBezTo>
                  <a:close/>
                </a:path>
              </a:pathLst>
            </a:custGeom>
            <a:solidFill>
              <a:srgbClr val="EA85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orma Livre: Forma 1907">
              <a:extLst>
                <a:ext uri="{FF2B5EF4-FFF2-40B4-BE49-F238E27FC236}">
                  <a16:creationId xmlns:a16="http://schemas.microsoft.com/office/drawing/2014/main" id="{144CB484-4772-F572-EC2A-BDF871CFBBC7}"/>
                </a:ext>
              </a:extLst>
            </p:cNvPr>
            <p:cNvSpPr/>
            <p:nvPr/>
          </p:nvSpPr>
          <p:spPr>
            <a:xfrm>
              <a:off x="10299788" y="2742034"/>
              <a:ext cx="13759" cy="13566"/>
            </a:xfrm>
            <a:custGeom>
              <a:avLst/>
              <a:gdLst>
                <a:gd name="connsiteX0" fmla="*/ 1760 w 130530"/>
                <a:gd name="connsiteY0" fmla="*/ 0 h 128701"/>
                <a:gd name="connsiteX1" fmla="*/ 2400 w 130530"/>
                <a:gd name="connsiteY1" fmla="*/ 1417 h 128701"/>
                <a:gd name="connsiteX2" fmla="*/ 10264 w 130530"/>
                <a:gd name="connsiteY2" fmla="*/ 23820 h 128701"/>
                <a:gd name="connsiteX3" fmla="*/ 119101 w 130530"/>
                <a:gd name="connsiteY3" fmla="*/ 117843 h 128701"/>
                <a:gd name="connsiteX4" fmla="*/ 130531 w 130530"/>
                <a:gd name="connsiteY4" fmla="*/ 123673 h 128701"/>
                <a:gd name="connsiteX5" fmla="*/ 113317 w 130530"/>
                <a:gd name="connsiteY5" fmla="*/ 124793 h 128701"/>
                <a:gd name="connsiteX6" fmla="*/ 117203 w 130530"/>
                <a:gd name="connsiteY6" fmla="*/ 128702 h 128701"/>
                <a:gd name="connsiteX7" fmla="*/ 65151 w 130530"/>
                <a:gd name="connsiteY7" fmla="*/ 105613 h 128701"/>
                <a:gd name="connsiteX8" fmla="*/ 41308 w 130530"/>
                <a:gd name="connsiteY8" fmla="*/ 82570 h 128701"/>
                <a:gd name="connsiteX9" fmla="*/ 39731 w 130530"/>
                <a:gd name="connsiteY9" fmla="*/ 81405 h 128701"/>
                <a:gd name="connsiteX10" fmla="*/ 8733 w 130530"/>
                <a:gd name="connsiteY10" fmla="*/ 32324 h 128701"/>
                <a:gd name="connsiteX11" fmla="*/ 0 w 130530"/>
                <a:gd name="connsiteY11" fmla="*/ 5555 h 128701"/>
                <a:gd name="connsiteX12" fmla="*/ 1760 w 130530"/>
                <a:gd name="connsiteY12" fmla="*/ 0 h 12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530" h="128701">
                  <a:moveTo>
                    <a:pt x="1760" y="0"/>
                  </a:moveTo>
                  <a:lnTo>
                    <a:pt x="2400" y="1417"/>
                  </a:lnTo>
                  <a:cubicBezTo>
                    <a:pt x="5784" y="8595"/>
                    <a:pt x="7750" y="16299"/>
                    <a:pt x="10264" y="23820"/>
                  </a:cubicBezTo>
                  <a:cubicBezTo>
                    <a:pt x="28369" y="70317"/>
                    <a:pt x="70340" y="106939"/>
                    <a:pt x="119101" y="117843"/>
                  </a:cubicBezTo>
                  <a:cubicBezTo>
                    <a:pt x="123238" y="119032"/>
                    <a:pt x="126942" y="121295"/>
                    <a:pt x="130531" y="123673"/>
                  </a:cubicBezTo>
                  <a:cubicBezTo>
                    <a:pt x="124770" y="124016"/>
                    <a:pt x="119055" y="124473"/>
                    <a:pt x="113317" y="124793"/>
                  </a:cubicBezTo>
                  <a:cubicBezTo>
                    <a:pt x="114597" y="126050"/>
                    <a:pt x="115900" y="127353"/>
                    <a:pt x="117203" y="128702"/>
                  </a:cubicBezTo>
                  <a:cubicBezTo>
                    <a:pt x="98504" y="124541"/>
                    <a:pt x="80490" y="117203"/>
                    <a:pt x="65151" y="105613"/>
                  </a:cubicBezTo>
                  <a:cubicBezTo>
                    <a:pt x="55687" y="99533"/>
                    <a:pt x="50246" y="89200"/>
                    <a:pt x="41308" y="82570"/>
                  </a:cubicBezTo>
                  <a:cubicBezTo>
                    <a:pt x="40919" y="82273"/>
                    <a:pt x="40119" y="81702"/>
                    <a:pt x="39731" y="81405"/>
                  </a:cubicBezTo>
                  <a:cubicBezTo>
                    <a:pt x="26586" y="67026"/>
                    <a:pt x="16596" y="50063"/>
                    <a:pt x="8733" y="32324"/>
                  </a:cubicBezTo>
                  <a:cubicBezTo>
                    <a:pt x="5006" y="23706"/>
                    <a:pt x="732" y="15042"/>
                    <a:pt x="0" y="5555"/>
                  </a:cubicBezTo>
                  <a:cubicBezTo>
                    <a:pt x="434" y="4161"/>
                    <a:pt x="1326" y="1395"/>
                    <a:pt x="1760" y="0"/>
                  </a:cubicBezTo>
                  <a:close/>
                </a:path>
              </a:pathLst>
            </a:custGeom>
            <a:solidFill>
              <a:srgbClr val="DCC1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orma Livre: Forma 1908">
              <a:extLst>
                <a:ext uri="{FF2B5EF4-FFF2-40B4-BE49-F238E27FC236}">
                  <a16:creationId xmlns:a16="http://schemas.microsoft.com/office/drawing/2014/main" id="{C21CCC9C-2E1E-05A7-4FB4-823E7A84ECF9}"/>
                </a:ext>
              </a:extLst>
            </p:cNvPr>
            <p:cNvSpPr/>
            <p:nvPr/>
          </p:nvSpPr>
          <p:spPr>
            <a:xfrm>
              <a:off x="10298872" y="2742620"/>
              <a:ext cx="5103" cy="8015"/>
            </a:xfrm>
            <a:custGeom>
              <a:avLst/>
              <a:gdLst>
                <a:gd name="connsiteX0" fmla="*/ 0 w 48417"/>
                <a:gd name="connsiteY0" fmla="*/ 26746 h 76039"/>
                <a:gd name="connsiteX1" fmla="*/ 8687 w 48417"/>
                <a:gd name="connsiteY1" fmla="*/ 0 h 76039"/>
                <a:gd name="connsiteX2" fmla="*/ 17419 w 48417"/>
                <a:gd name="connsiteY2" fmla="*/ 26769 h 76039"/>
                <a:gd name="connsiteX3" fmla="*/ 48417 w 48417"/>
                <a:gd name="connsiteY3" fmla="*/ 75849 h 76039"/>
                <a:gd name="connsiteX4" fmla="*/ 29627 w 48417"/>
                <a:gd name="connsiteY4" fmla="*/ 64397 h 76039"/>
                <a:gd name="connsiteX5" fmla="*/ 4526 w 48417"/>
                <a:gd name="connsiteY5" fmla="*/ 26037 h 76039"/>
                <a:gd name="connsiteX6" fmla="*/ 1440 w 48417"/>
                <a:gd name="connsiteY6" fmla="*/ 26495 h 76039"/>
                <a:gd name="connsiteX7" fmla="*/ 0 w 48417"/>
                <a:gd name="connsiteY7" fmla="*/ 26746 h 7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17" h="76039">
                  <a:moveTo>
                    <a:pt x="0" y="26746"/>
                  </a:moveTo>
                  <a:cubicBezTo>
                    <a:pt x="2583" y="17739"/>
                    <a:pt x="5738" y="8892"/>
                    <a:pt x="8687" y="0"/>
                  </a:cubicBezTo>
                  <a:cubicBezTo>
                    <a:pt x="9418" y="9487"/>
                    <a:pt x="13693" y="18151"/>
                    <a:pt x="17419" y="26769"/>
                  </a:cubicBezTo>
                  <a:cubicBezTo>
                    <a:pt x="25283" y="44508"/>
                    <a:pt x="35273" y="61470"/>
                    <a:pt x="48417" y="75849"/>
                  </a:cubicBezTo>
                  <a:cubicBezTo>
                    <a:pt x="40028" y="77381"/>
                    <a:pt x="34999" y="69289"/>
                    <a:pt x="29627" y="64397"/>
                  </a:cubicBezTo>
                  <a:cubicBezTo>
                    <a:pt x="18539" y="53561"/>
                    <a:pt x="11041" y="39936"/>
                    <a:pt x="4526" y="26037"/>
                  </a:cubicBezTo>
                  <a:cubicBezTo>
                    <a:pt x="3749" y="26152"/>
                    <a:pt x="2217" y="26380"/>
                    <a:pt x="1440" y="26495"/>
                  </a:cubicBezTo>
                  <a:lnTo>
                    <a:pt x="0" y="26746"/>
                  </a:lnTo>
                  <a:close/>
                </a:path>
              </a:pathLst>
            </a:custGeom>
            <a:solidFill>
              <a:srgbClr val="AF834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orma Livre: Forma 1909">
              <a:extLst>
                <a:ext uri="{FF2B5EF4-FFF2-40B4-BE49-F238E27FC236}">
                  <a16:creationId xmlns:a16="http://schemas.microsoft.com/office/drawing/2014/main" id="{47504FEF-AD36-1545-A6EC-0547ABF7AA5B}"/>
                </a:ext>
              </a:extLst>
            </p:cNvPr>
            <p:cNvSpPr/>
            <p:nvPr/>
          </p:nvSpPr>
          <p:spPr>
            <a:xfrm>
              <a:off x="10295713" y="2748774"/>
              <a:ext cx="4133" cy="7667"/>
            </a:xfrm>
            <a:custGeom>
              <a:avLst/>
              <a:gdLst>
                <a:gd name="connsiteX0" fmla="*/ 18085 w 39207"/>
                <a:gd name="connsiteY0" fmla="*/ 0 h 72740"/>
                <a:gd name="connsiteX1" fmla="*/ 39207 w 39207"/>
                <a:gd name="connsiteY1" fmla="*/ 72741 h 72740"/>
                <a:gd name="connsiteX2" fmla="*/ 94 w 39207"/>
                <a:gd name="connsiteY2" fmla="*/ 30564 h 72740"/>
                <a:gd name="connsiteX3" fmla="*/ 6632 w 39207"/>
                <a:gd name="connsiteY3" fmla="*/ 25032 h 72740"/>
                <a:gd name="connsiteX4" fmla="*/ 780 w 39207"/>
                <a:gd name="connsiteY4" fmla="*/ 22654 h 72740"/>
                <a:gd name="connsiteX5" fmla="*/ 12004 w 39207"/>
                <a:gd name="connsiteY5" fmla="*/ 18951 h 72740"/>
                <a:gd name="connsiteX6" fmla="*/ 18085 w 39207"/>
                <a:gd name="connsiteY6" fmla="*/ 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07" h="72740">
                  <a:moveTo>
                    <a:pt x="18085" y="0"/>
                  </a:moveTo>
                  <a:cubicBezTo>
                    <a:pt x="23571" y="24666"/>
                    <a:pt x="29606" y="49309"/>
                    <a:pt x="39207" y="72741"/>
                  </a:cubicBezTo>
                  <a:cubicBezTo>
                    <a:pt x="17559" y="72398"/>
                    <a:pt x="1100" y="51115"/>
                    <a:pt x="94" y="30564"/>
                  </a:cubicBezTo>
                  <a:cubicBezTo>
                    <a:pt x="-752" y="26678"/>
                    <a:pt x="4346" y="26518"/>
                    <a:pt x="6632" y="25032"/>
                  </a:cubicBezTo>
                  <a:cubicBezTo>
                    <a:pt x="4643" y="24209"/>
                    <a:pt x="2700" y="23454"/>
                    <a:pt x="780" y="22654"/>
                  </a:cubicBezTo>
                  <a:cubicBezTo>
                    <a:pt x="4666" y="22311"/>
                    <a:pt x="9878" y="23203"/>
                    <a:pt x="12004" y="18951"/>
                  </a:cubicBezTo>
                  <a:cubicBezTo>
                    <a:pt x="15181" y="13076"/>
                    <a:pt x="16210" y="6332"/>
                    <a:pt x="18085" y="0"/>
                  </a:cubicBezTo>
                  <a:close/>
                </a:path>
              </a:pathLst>
            </a:custGeom>
            <a:solidFill>
              <a:srgbClr val="EC9C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orma Livre: Forma 1910">
              <a:extLst>
                <a:ext uri="{FF2B5EF4-FFF2-40B4-BE49-F238E27FC236}">
                  <a16:creationId xmlns:a16="http://schemas.microsoft.com/office/drawing/2014/main" id="{D7B1EB25-010C-04A9-62F3-95A165EC1BB4}"/>
                </a:ext>
              </a:extLst>
            </p:cNvPr>
            <p:cNvSpPr/>
            <p:nvPr/>
          </p:nvSpPr>
          <p:spPr>
            <a:xfrm>
              <a:off x="10289369" y="2767061"/>
              <a:ext cx="21445" cy="8489"/>
            </a:xfrm>
            <a:custGeom>
              <a:avLst/>
              <a:gdLst>
                <a:gd name="connsiteX0" fmla="*/ 108974 w 203454"/>
                <a:gd name="connsiteY0" fmla="*/ 41971 h 80533"/>
                <a:gd name="connsiteX1" fmla="*/ 175428 w 203454"/>
                <a:gd name="connsiteY1" fmla="*/ 0 h 80533"/>
                <a:gd name="connsiteX2" fmla="*/ 203454 w 203454"/>
                <a:gd name="connsiteY2" fmla="*/ 18105 h 80533"/>
                <a:gd name="connsiteX3" fmla="*/ 133480 w 203454"/>
                <a:gd name="connsiteY3" fmla="*/ 68877 h 80533"/>
                <a:gd name="connsiteX4" fmla="*/ 95212 w 203454"/>
                <a:gd name="connsiteY4" fmla="*/ 80421 h 80533"/>
                <a:gd name="connsiteX5" fmla="*/ 56327 w 203454"/>
                <a:gd name="connsiteY5" fmla="*/ 73769 h 80533"/>
                <a:gd name="connsiteX6" fmla="*/ 50429 w 203454"/>
                <a:gd name="connsiteY6" fmla="*/ 76307 h 80533"/>
                <a:gd name="connsiteX7" fmla="*/ 0 w 203454"/>
                <a:gd name="connsiteY7" fmla="*/ 20825 h 80533"/>
                <a:gd name="connsiteX8" fmla="*/ 21191 w 203454"/>
                <a:gd name="connsiteY8" fmla="*/ 24894 h 80533"/>
                <a:gd name="connsiteX9" fmla="*/ 60168 w 203454"/>
                <a:gd name="connsiteY9" fmla="*/ 38519 h 80533"/>
                <a:gd name="connsiteX10" fmla="*/ 108974 w 203454"/>
                <a:gd name="connsiteY10" fmla="*/ 41971 h 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454" h="80533">
                  <a:moveTo>
                    <a:pt x="108974" y="41971"/>
                  </a:moveTo>
                  <a:cubicBezTo>
                    <a:pt x="135446" y="36073"/>
                    <a:pt x="154534" y="15705"/>
                    <a:pt x="175428" y="0"/>
                  </a:cubicBezTo>
                  <a:cubicBezTo>
                    <a:pt x="184320" y="6698"/>
                    <a:pt x="193761" y="12619"/>
                    <a:pt x="203454" y="18105"/>
                  </a:cubicBezTo>
                  <a:cubicBezTo>
                    <a:pt x="180365" y="35341"/>
                    <a:pt x="159288" y="55573"/>
                    <a:pt x="133480" y="68877"/>
                  </a:cubicBezTo>
                  <a:cubicBezTo>
                    <a:pt x="121547" y="74935"/>
                    <a:pt x="108516" y="78936"/>
                    <a:pt x="95212" y="80421"/>
                  </a:cubicBezTo>
                  <a:cubicBezTo>
                    <a:pt x="81953" y="81176"/>
                    <a:pt x="68786" y="78021"/>
                    <a:pt x="56327" y="73769"/>
                  </a:cubicBezTo>
                  <a:cubicBezTo>
                    <a:pt x="54841" y="74386"/>
                    <a:pt x="51915" y="75667"/>
                    <a:pt x="50429" y="76307"/>
                  </a:cubicBezTo>
                  <a:cubicBezTo>
                    <a:pt x="32896" y="58476"/>
                    <a:pt x="15888" y="40119"/>
                    <a:pt x="0" y="20825"/>
                  </a:cubicBezTo>
                  <a:cubicBezTo>
                    <a:pt x="7384" y="18837"/>
                    <a:pt x="14448" y="22311"/>
                    <a:pt x="21191" y="24894"/>
                  </a:cubicBezTo>
                  <a:cubicBezTo>
                    <a:pt x="33970" y="30015"/>
                    <a:pt x="47092" y="34221"/>
                    <a:pt x="60168" y="38519"/>
                  </a:cubicBezTo>
                  <a:cubicBezTo>
                    <a:pt x="75781" y="43754"/>
                    <a:pt x="92835" y="46886"/>
                    <a:pt x="108974" y="41971"/>
                  </a:cubicBezTo>
                  <a:close/>
                </a:path>
              </a:pathLst>
            </a:custGeom>
            <a:solidFill>
              <a:srgbClr val="EDA1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orma Livre: Forma 1911">
              <a:extLst>
                <a:ext uri="{FF2B5EF4-FFF2-40B4-BE49-F238E27FC236}">
                  <a16:creationId xmlns:a16="http://schemas.microsoft.com/office/drawing/2014/main" id="{6DE69A09-3399-C242-C02E-02D2739E5AD6}"/>
                </a:ext>
              </a:extLst>
            </p:cNvPr>
            <p:cNvSpPr/>
            <p:nvPr/>
          </p:nvSpPr>
          <p:spPr>
            <a:xfrm>
              <a:off x="10313858" y="2755015"/>
              <a:ext cx="4084" cy="1113"/>
            </a:xfrm>
            <a:custGeom>
              <a:avLst/>
              <a:gdLst>
                <a:gd name="connsiteX0" fmla="*/ 6584 w 38747"/>
                <a:gd name="connsiteY0" fmla="*/ 1189 h 10561"/>
                <a:gd name="connsiteX1" fmla="*/ 24575 w 38747"/>
                <a:gd name="connsiteY1" fmla="*/ 0 h 10561"/>
                <a:gd name="connsiteX2" fmla="*/ 38748 w 38747"/>
                <a:gd name="connsiteY2" fmla="*/ 2034 h 10561"/>
                <a:gd name="connsiteX3" fmla="*/ 34633 w 38747"/>
                <a:gd name="connsiteY3" fmla="*/ 5989 h 10561"/>
                <a:gd name="connsiteX4" fmla="*/ 4389 w 38747"/>
                <a:gd name="connsiteY4" fmla="*/ 10561 h 10561"/>
                <a:gd name="connsiteX5" fmla="*/ 0 w 38747"/>
                <a:gd name="connsiteY5" fmla="*/ 9052 h 10561"/>
                <a:gd name="connsiteX6" fmla="*/ 8435 w 38747"/>
                <a:gd name="connsiteY6" fmla="*/ 7292 h 10561"/>
                <a:gd name="connsiteX7" fmla="*/ 6584 w 38747"/>
                <a:gd name="connsiteY7" fmla="*/ 1189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47" h="10561">
                  <a:moveTo>
                    <a:pt x="6584" y="1189"/>
                  </a:moveTo>
                  <a:cubicBezTo>
                    <a:pt x="12573" y="914"/>
                    <a:pt x="18562" y="343"/>
                    <a:pt x="24575" y="0"/>
                  </a:cubicBezTo>
                  <a:cubicBezTo>
                    <a:pt x="29307" y="503"/>
                    <a:pt x="34039" y="1257"/>
                    <a:pt x="38748" y="2034"/>
                  </a:cubicBezTo>
                  <a:cubicBezTo>
                    <a:pt x="37719" y="3017"/>
                    <a:pt x="35662" y="5006"/>
                    <a:pt x="34633" y="5989"/>
                  </a:cubicBezTo>
                  <a:cubicBezTo>
                    <a:pt x="24757" y="8687"/>
                    <a:pt x="14585" y="10035"/>
                    <a:pt x="4389" y="10561"/>
                  </a:cubicBezTo>
                  <a:cubicBezTo>
                    <a:pt x="3292" y="10173"/>
                    <a:pt x="1097" y="9418"/>
                    <a:pt x="0" y="9052"/>
                  </a:cubicBezTo>
                  <a:cubicBezTo>
                    <a:pt x="2789" y="8412"/>
                    <a:pt x="5601" y="7841"/>
                    <a:pt x="8435" y="7292"/>
                  </a:cubicBezTo>
                  <a:cubicBezTo>
                    <a:pt x="7795" y="5212"/>
                    <a:pt x="7178" y="3200"/>
                    <a:pt x="6584" y="1189"/>
                  </a:cubicBezTo>
                  <a:close/>
                </a:path>
              </a:pathLst>
            </a:custGeom>
            <a:solidFill>
              <a:srgbClr val="B59D7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orma Livre: Forma 1912">
              <a:extLst>
                <a:ext uri="{FF2B5EF4-FFF2-40B4-BE49-F238E27FC236}">
                  <a16:creationId xmlns:a16="http://schemas.microsoft.com/office/drawing/2014/main" id="{34255465-39B7-8637-B5ED-F991397FCA36}"/>
                </a:ext>
              </a:extLst>
            </p:cNvPr>
            <p:cNvSpPr/>
            <p:nvPr/>
          </p:nvSpPr>
          <p:spPr>
            <a:xfrm>
              <a:off x="10297617" y="2769913"/>
              <a:ext cx="18072" cy="11128"/>
            </a:xfrm>
            <a:custGeom>
              <a:avLst/>
              <a:gdLst>
                <a:gd name="connsiteX0" fmla="*/ 46223 w 171449"/>
                <a:gd name="connsiteY0" fmla="*/ 67300 h 105567"/>
                <a:gd name="connsiteX1" fmla="*/ 142852 w 171449"/>
                <a:gd name="connsiteY1" fmla="*/ 0 h 105567"/>
                <a:gd name="connsiteX2" fmla="*/ 171450 w 171449"/>
                <a:gd name="connsiteY2" fmla="*/ 11179 h 105567"/>
                <a:gd name="connsiteX3" fmla="*/ 151425 w 171449"/>
                <a:gd name="connsiteY3" fmla="*/ 28415 h 105567"/>
                <a:gd name="connsiteX4" fmla="*/ 116723 w 171449"/>
                <a:gd name="connsiteY4" fmla="*/ 55253 h 105567"/>
                <a:gd name="connsiteX5" fmla="*/ 30267 w 171449"/>
                <a:gd name="connsiteY5" fmla="*/ 105568 h 105567"/>
                <a:gd name="connsiteX6" fmla="*/ 0 w 171449"/>
                <a:gd name="connsiteY6" fmla="*/ 76010 h 105567"/>
                <a:gd name="connsiteX7" fmla="*/ 46223 w 171449"/>
                <a:gd name="connsiteY7" fmla="*/ 67300 h 10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49" h="105567">
                  <a:moveTo>
                    <a:pt x="46223" y="67300"/>
                  </a:moveTo>
                  <a:cubicBezTo>
                    <a:pt x="83142" y="52418"/>
                    <a:pt x="110711" y="22426"/>
                    <a:pt x="142852" y="0"/>
                  </a:cubicBezTo>
                  <a:cubicBezTo>
                    <a:pt x="152156" y="4275"/>
                    <a:pt x="161734" y="7910"/>
                    <a:pt x="171450" y="11179"/>
                  </a:cubicBezTo>
                  <a:cubicBezTo>
                    <a:pt x="166009" y="18265"/>
                    <a:pt x="158305" y="22906"/>
                    <a:pt x="151425" y="28415"/>
                  </a:cubicBezTo>
                  <a:cubicBezTo>
                    <a:pt x="140040" y="37582"/>
                    <a:pt x="127902" y="45789"/>
                    <a:pt x="116723" y="55253"/>
                  </a:cubicBezTo>
                  <a:cubicBezTo>
                    <a:pt x="90137" y="75369"/>
                    <a:pt x="63482" y="97589"/>
                    <a:pt x="30267" y="105568"/>
                  </a:cubicBezTo>
                  <a:cubicBezTo>
                    <a:pt x="21877" y="94115"/>
                    <a:pt x="9784" y="86136"/>
                    <a:pt x="0" y="76010"/>
                  </a:cubicBezTo>
                  <a:cubicBezTo>
                    <a:pt x="15659" y="74844"/>
                    <a:pt x="31501" y="73152"/>
                    <a:pt x="46223" y="67300"/>
                  </a:cubicBezTo>
                  <a:close/>
                </a:path>
              </a:pathLst>
            </a:custGeom>
            <a:solidFill>
              <a:srgbClr val="F3DC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orma Livre: Forma 1913">
              <a:extLst>
                <a:ext uri="{FF2B5EF4-FFF2-40B4-BE49-F238E27FC236}">
                  <a16:creationId xmlns:a16="http://schemas.microsoft.com/office/drawing/2014/main" id="{5920B9F6-8EB3-6403-34FB-27940D9F8EE4}"/>
                </a:ext>
              </a:extLst>
            </p:cNvPr>
            <p:cNvSpPr/>
            <p:nvPr/>
          </p:nvSpPr>
          <p:spPr>
            <a:xfrm>
              <a:off x="10255095" y="2713413"/>
              <a:ext cx="46999" cy="48981"/>
            </a:xfrm>
            <a:custGeom>
              <a:avLst/>
              <a:gdLst>
                <a:gd name="connsiteX0" fmla="*/ 351358 w 445884"/>
                <a:gd name="connsiteY0" fmla="*/ 1963 h 464687"/>
                <a:gd name="connsiteX1" fmla="*/ 394472 w 445884"/>
                <a:gd name="connsiteY1" fmla="*/ 8067 h 464687"/>
                <a:gd name="connsiteX2" fmla="*/ 424464 w 445884"/>
                <a:gd name="connsiteY2" fmla="*/ 42197 h 464687"/>
                <a:gd name="connsiteX3" fmla="*/ 445701 w 445884"/>
                <a:gd name="connsiteY3" fmla="*/ 110045 h 464687"/>
                <a:gd name="connsiteX4" fmla="*/ 426613 w 445884"/>
                <a:gd name="connsiteY4" fmla="*/ 177711 h 464687"/>
                <a:gd name="connsiteX5" fmla="*/ 397581 w 445884"/>
                <a:gd name="connsiteY5" fmla="*/ 231089 h 464687"/>
                <a:gd name="connsiteX6" fmla="*/ 352273 w 445884"/>
                <a:gd name="connsiteY6" fmla="*/ 327558 h 464687"/>
                <a:gd name="connsiteX7" fmla="*/ 333573 w 445884"/>
                <a:gd name="connsiteY7" fmla="*/ 397921 h 464687"/>
                <a:gd name="connsiteX8" fmla="*/ 338237 w 445884"/>
                <a:gd name="connsiteY8" fmla="*/ 443893 h 464687"/>
                <a:gd name="connsiteX9" fmla="*/ 327607 w 445884"/>
                <a:gd name="connsiteY9" fmla="*/ 462890 h 464687"/>
                <a:gd name="connsiteX10" fmla="*/ 298826 w 445884"/>
                <a:gd name="connsiteY10" fmla="*/ 462409 h 464687"/>
                <a:gd name="connsiteX11" fmla="*/ 253540 w 445884"/>
                <a:gd name="connsiteY11" fmla="*/ 438132 h 464687"/>
                <a:gd name="connsiteX12" fmla="*/ 249403 w 445884"/>
                <a:gd name="connsiteY12" fmla="*/ 438818 h 464687"/>
                <a:gd name="connsiteX13" fmla="*/ 249128 w 445884"/>
                <a:gd name="connsiteY13" fmla="*/ 438864 h 464687"/>
                <a:gd name="connsiteX14" fmla="*/ 116220 w 445884"/>
                <a:gd name="connsiteY14" fmla="*/ 300195 h 464687"/>
                <a:gd name="connsiteX15" fmla="*/ 0 w 445884"/>
                <a:gd name="connsiteY15" fmla="*/ 234015 h 464687"/>
                <a:gd name="connsiteX16" fmla="*/ 207683 w 445884"/>
                <a:gd name="connsiteY16" fmla="*/ 77516 h 464687"/>
                <a:gd name="connsiteX17" fmla="*/ 240647 w 445884"/>
                <a:gd name="connsiteY17" fmla="*/ 49581 h 464687"/>
                <a:gd name="connsiteX18" fmla="*/ 247025 w 445884"/>
                <a:gd name="connsiteY18" fmla="*/ 48575 h 464687"/>
                <a:gd name="connsiteX19" fmla="*/ 351358 w 445884"/>
                <a:gd name="connsiteY19" fmla="*/ 1963 h 46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5884" h="464687">
                  <a:moveTo>
                    <a:pt x="351358" y="1963"/>
                  </a:moveTo>
                  <a:cubicBezTo>
                    <a:pt x="365623" y="-848"/>
                    <a:pt x="382608" y="-1991"/>
                    <a:pt x="394472" y="8067"/>
                  </a:cubicBezTo>
                  <a:cubicBezTo>
                    <a:pt x="406039" y="17897"/>
                    <a:pt x="416715" y="29053"/>
                    <a:pt x="424464" y="42197"/>
                  </a:cubicBezTo>
                  <a:cubicBezTo>
                    <a:pt x="437152" y="62405"/>
                    <a:pt x="447393" y="85654"/>
                    <a:pt x="445701" y="110045"/>
                  </a:cubicBezTo>
                  <a:cubicBezTo>
                    <a:pt x="446181" y="134026"/>
                    <a:pt x="435917" y="156200"/>
                    <a:pt x="426613" y="177711"/>
                  </a:cubicBezTo>
                  <a:cubicBezTo>
                    <a:pt x="417172" y="195633"/>
                    <a:pt x="406291" y="212778"/>
                    <a:pt x="397581" y="231089"/>
                  </a:cubicBezTo>
                  <a:cubicBezTo>
                    <a:pt x="379613" y="261813"/>
                    <a:pt x="365097" y="294411"/>
                    <a:pt x="352273" y="327558"/>
                  </a:cubicBezTo>
                  <a:cubicBezTo>
                    <a:pt x="342809" y="349961"/>
                    <a:pt x="335836" y="373644"/>
                    <a:pt x="333573" y="397921"/>
                  </a:cubicBezTo>
                  <a:cubicBezTo>
                    <a:pt x="333070" y="413398"/>
                    <a:pt x="337711" y="428485"/>
                    <a:pt x="338237" y="443893"/>
                  </a:cubicBezTo>
                  <a:cubicBezTo>
                    <a:pt x="337734" y="451162"/>
                    <a:pt x="334373" y="459392"/>
                    <a:pt x="327607" y="462890"/>
                  </a:cubicBezTo>
                  <a:cubicBezTo>
                    <a:pt x="318303" y="465770"/>
                    <a:pt x="308130" y="464878"/>
                    <a:pt x="298826" y="462409"/>
                  </a:cubicBezTo>
                  <a:cubicBezTo>
                    <a:pt x="281932" y="458089"/>
                    <a:pt x="268468" y="446453"/>
                    <a:pt x="253540" y="438132"/>
                  </a:cubicBezTo>
                  <a:cubicBezTo>
                    <a:pt x="252512" y="438292"/>
                    <a:pt x="250431" y="438658"/>
                    <a:pt x="249403" y="438818"/>
                  </a:cubicBezTo>
                  <a:lnTo>
                    <a:pt x="249128" y="438864"/>
                  </a:lnTo>
                  <a:cubicBezTo>
                    <a:pt x="209169" y="388755"/>
                    <a:pt x="166467" y="340291"/>
                    <a:pt x="116220" y="300195"/>
                  </a:cubicBezTo>
                  <a:cubicBezTo>
                    <a:pt x="81313" y="272260"/>
                    <a:pt x="42748" y="247937"/>
                    <a:pt x="0" y="234015"/>
                  </a:cubicBezTo>
                  <a:cubicBezTo>
                    <a:pt x="71095" y="184432"/>
                    <a:pt x="141481" y="133568"/>
                    <a:pt x="207683" y="77516"/>
                  </a:cubicBezTo>
                  <a:cubicBezTo>
                    <a:pt x="218907" y="68509"/>
                    <a:pt x="229126" y="58085"/>
                    <a:pt x="240647" y="49581"/>
                  </a:cubicBezTo>
                  <a:cubicBezTo>
                    <a:pt x="242819" y="49444"/>
                    <a:pt x="244945" y="49124"/>
                    <a:pt x="247025" y="48575"/>
                  </a:cubicBezTo>
                  <a:cubicBezTo>
                    <a:pt x="280927" y="31316"/>
                    <a:pt x="314371" y="11930"/>
                    <a:pt x="351358" y="1963"/>
                  </a:cubicBezTo>
                  <a:close/>
                </a:path>
              </a:pathLst>
            </a:custGeom>
            <a:solidFill>
              <a:srgbClr val="E875B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orma Livre: Forma 1914">
              <a:extLst>
                <a:ext uri="{FF2B5EF4-FFF2-40B4-BE49-F238E27FC236}">
                  <a16:creationId xmlns:a16="http://schemas.microsoft.com/office/drawing/2014/main" id="{2F4601CC-C593-CC61-8DBE-7BAF7BA0B341}"/>
                </a:ext>
              </a:extLst>
            </p:cNvPr>
            <p:cNvSpPr/>
            <p:nvPr/>
          </p:nvSpPr>
          <p:spPr>
            <a:xfrm>
              <a:off x="10300480" y="2724992"/>
              <a:ext cx="26019" cy="28621"/>
            </a:xfrm>
            <a:custGeom>
              <a:avLst/>
              <a:gdLst>
                <a:gd name="connsiteX0" fmla="*/ 87074 w 246845"/>
                <a:gd name="connsiteY0" fmla="*/ 1504 h 271532"/>
                <a:gd name="connsiteX1" fmla="*/ 111077 w 246845"/>
                <a:gd name="connsiteY1" fmla="*/ 18 h 271532"/>
                <a:gd name="connsiteX2" fmla="*/ 159860 w 246845"/>
                <a:gd name="connsiteY2" fmla="*/ 10854 h 271532"/>
                <a:gd name="connsiteX3" fmla="*/ 203134 w 246845"/>
                <a:gd name="connsiteY3" fmla="*/ 38309 h 271532"/>
                <a:gd name="connsiteX4" fmla="*/ 244282 w 246845"/>
                <a:gd name="connsiteY4" fmla="*/ 181184 h 271532"/>
                <a:gd name="connsiteX5" fmla="*/ 201031 w 246845"/>
                <a:gd name="connsiteY5" fmla="*/ 247729 h 271532"/>
                <a:gd name="connsiteX6" fmla="*/ 175336 w 246845"/>
                <a:gd name="connsiteY6" fmla="*/ 263366 h 271532"/>
                <a:gd name="connsiteX7" fmla="*/ 115695 w 246845"/>
                <a:gd name="connsiteY7" fmla="*/ 269903 h 271532"/>
                <a:gd name="connsiteX8" fmla="*/ 22860 w 246845"/>
                <a:gd name="connsiteY8" fmla="*/ 207290 h 271532"/>
                <a:gd name="connsiteX9" fmla="*/ 0 w 246845"/>
                <a:gd name="connsiteY9" fmla="*/ 150163 h 271532"/>
                <a:gd name="connsiteX10" fmla="*/ 87074 w 246845"/>
                <a:gd name="connsiteY10" fmla="*/ 1504 h 27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845" h="271532">
                  <a:moveTo>
                    <a:pt x="87074" y="1504"/>
                  </a:moveTo>
                  <a:cubicBezTo>
                    <a:pt x="95121" y="2144"/>
                    <a:pt x="103076" y="658"/>
                    <a:pt x="111077" y="18"/>
                  </a:cubicBezTo>
                  <a:cubicBezTo>
                    <a:pt x="127925" y="-347"/>
                    <a:pt x="144315" y="4819"/>
                    <a:pt x="159860" y="10854"/>
                  </a:cubicBezTo>
                  <a:cubicBezTo>
                    <a:pt x="175862" y="17095"/>
                    <a:pt x="191201" y="25782"/>
                    <a:pt x="203134" y="38309"/>
                  </a:cubicBezTo>
                  <a:cubicBezTo>
                    <a:pt x="240121" y="74839"/>
                    <a:pt x="252855" y="130960"/>
                    <a:pt x="244282" y="181184"/>
                  </a:cubicBezTo>
                  <a:cubicBezTo>
                    <a:pt x="236761" y="206718"/>
                    <a:pt x="223434" y="232230"/>
                    <a:pt x="201031" y="247729"/>
                  </a:cubicBezTo>
                  <a:cubicBezTo>
                    <a:pt x="192847" y="253513"/>
                    <a:pt x="184892" y="259937"/>
                    <a:pt x="175336" y="263366"/>
                  </a:cubicBezTo>
                  <a:cubicBezTo>
                    <a:pt x="156385" y="270201"/>
                    <a:pt x="135697" y="273858"/>
                    <a:pt x="115695" y="269903"/>
                  </a:cubicBezTo>
                  <a:cubicBezTo>
                    <a:pt x="77244" y="264691"/>
                    <a:pt x="42885" y="240117"/>
                    <a:pt x="22860" y="207290"/>
                  </a:cubicBezTo>
                  <a:cubicBezTo>
                    <a:pt x="13716" y="188888"/>
                    <a:pt x="6126" y="169777"/>
                    <a:pt x="0" y="150163"/>
                  </a:cubicBezTo>
                  <a:cubicBezTo>
                    <a:pt x="20597" y="96419"/>
                    <a:pt x="49880" y="45555"/>
                    <a:pt x="87074" y="1504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orma Livre: Forma 1915">
              <a:extLst>
                <a:ext uri="{FF2B5EF4-FFF2-40B4-BE49-F238E27FC236}">
                  <a16:creationId xmlns:a16="http://schemas.microsoft.com/office/drawing/2014/main" id="{8B30BDB8-4238-218E-632F-E188B75880EB}"/>
                </a:ext>
              </a:extLst>
            </p:cNvPr>
            <p:cNvSpPr/>
            <p:nvPr/>
          </p:nvSpPr>
          <p:spPr>
            <a:xfrm>
              <a:off x="10312342" y="2751653"/>
              <a:ext cx="10460" cy="3487"/>
            </a:xfrm>
            <a:custGeom>
              <a:avLst/>
              <a:gdLst>
                <a:gd name="connsiteX0" fmla="*/ 58613 w 99235"/>
                <a:gd name="connsiteY0" fmla="*/ 19728 h 33078"/>
                <a:gd name="connsiteX1" fmla="*/ 99235 w 99235"/>
                <a:gd name="connsiteY1" fmla="*/ 0 h 33078"/>
                <a:gd name="connsiteX2" fmla="*/ 38953 w 99235"/>
                <a:gd name="connsiteY2" fmla="*/ 31890 h 33078"/>
                <a:gd name="connsiteX3" fmla="*/ 20963 w 99235"/>
                <a:gd name="connsiteY3" fmla="*/ 33078 h 33078"/>
                <a:gd name="connsiteX4" fmla="*/ 11430 w 99235"/>
                <a:gd name="connsiteY4" fmla="*/ 32415 h 33078"/>
                <a:gd name="connsiteX5" fmla="*/ 0 w 99235"/>
                <a:gd name="connsiteY5" fmla="*/ 26586 h 33078"/>
                <a:gd name="connsiteX6" fmla="*/ 58613 w 99235"/>
                <a:gd name="connsiteY6" fmla="*/ 19728 h 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35" h="33078">
                  <a:moveTo>
                    <a:pt x="58613" y="19728"/>
                  </a:moveTo>
                  <a:cubicBezTo>
                    <a:pt x="73472" y="16071"/>
                    <a:pt x="85748" y="6744"/>
                    <a:pt x="99235" y="0"/>
                  </a:cubicBezTo>
                  <a:cubicBezTo>
                    <a:pt x="85588" y="19317"/>
                    <a:pt x="61402" y="28072"/>
                    <a:pt x="38953" y="31890"/>
                  </a:cubicBezTo>
                  <a:cubicBezTo>
                    <a:pt x="32941" y="32233"/>
                    <a:pt x="26952" y="32804"/>
                    <a:pt x="20963" y="33078"/>
                  </a:cubicBezTo>
                  <a:cubicBezTo>
                    <a:pt x="17762" y="32941"/>
                    <a:pt x="14585" y="32667"/>
                    <a:pt x="11430" y="32415"/>
                  </a:cubicBezTo>
                  <a:cubicBezTo>
                    <a:pt x="7841" y="30038"/>
                    <a:pt x="4138" y="27775"/>
                    <a:pt x="0" y="26586"/>
                  </a:cubicBezTo>
                  <a:cubicBezTo>
                    <a:pt x="19728" y="27021"/>
                    <a:pt x="39913" y="26861"/>
                    <a:pt x="58613" y="19728"/>
                  </a:cubicBezTo>
                  <a:close/>
                </a:path>
              </a:pathLst>
            </a:custGeom>
            <a:solidFill>
              <a:srgbClr val="CDC2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orma Livre: Forma 1916">
              <a:extLst>
                <a:ext uri="{FF2B5EF4-FFF2-40B4-BE49-F238E27FC236}">
                  <a16:creationId xmlns:a16="http://schemas.microsoft.com/office/drawing/2014/main" id="{17C04457-A9C4-9F8D-E68C-7E219C2BF031}"/>
                </a:ext>
              </a:extLst>
            </p:cNvPr>
            <p:cNvSpPr/>
            <p:nvPr/>
          </p:nvSpPr>
          <p:spPr>
            <a:xfrm>
              <a:off x="10236557" y="2753206"/>
              <a:ext cx="1933" cy="2050"/>
            </a:xfrm>
            <a:custGeom>
              <a:avLst/>
              <a:gdLst>
                <a:gd name="connsiteX0" fmla="*/ 870 w 18334"/>
                <a:gd name="connsiteY0" fmla="*/ 5434 h 19446"/>
                <a:gd name="connsiteX1" fmla="*/ 18335 w 18334"/>
                <a:gd name="connsiteY1" fmla="*/ 1479 h 19446"/>
                <a:gd name="connsiteX2" fmla="*/ 5236 w 18334"/>
                <a:gd name="connsiteY2" fmla="*/ 4245 h 19446"/>
                <a:gd name="connsiteX3" fmla="*/ 8322 w 18334"/>
                <a:gd name="connsiteY3" fmla="*/ 17961 h 19446"/>
                <a:gd name="connsiteX4" fmla="*/ 4230 w 18334"/>
                <a:gd name="connsiteY4" fmla="*/ 19447 h 19446"/>
                <a:gd name="connsiteX5" fmla="*/ 6310 w 18334"/>
                <a:gd name="connsiteY5" fmla="*/ 18235 h 19446"/>
                <a:gd name="connsiteX6" fmla="*/ 870 w 18334"/>
                <a:gd name="connsiteY6" fmla="*/ 5434 h 1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4" h="19446">
                  <a:moveTo>
                    <a:pt x="870" y="5434"/>
                  </a:moveTo>
                  <a:cubicBezTo>
                    <a:pt x="3727" y="-1767"/>
                    <a:pt x="12391" y="-350"/>
                    <a:pt x="18335" y="1479"/>
                  </a:cubicBezTo>
                  <a:cubicBezTo>
                    <a:pt x="13854" y="1639"/>
                    <a:pt x="8139" y="-441"/>
                    <a:pt x="5236" y="4245"/>
                  </a:cubicBezTo>
                  <a:cubicBezTo>
                    <a:pt x="3864" y="9183"/>
                    <a:pt x="5396" y="13937"/>
                    <a:pt x="8322" y="17961"/>
                  </a:cubicBezTo>
                  <a:cubicBezTo>
                    <a:pt x="7293" y="18327"/>
                    <a:pt x="5259" y="19058"/>
                    <a:pt x="4230" y="19447"/>
                  </a:cubicBezTo>
                  <a:lnTo>
                    <a:pt x="6310" y="18235"/>
                  </a:lnTo>
                  <a:cubicBezTo>
                    <a:pt x="2904" y="14966"/>
                    <a:pt x="-2011" y="10668"/>
                    <a:pt x="870" y="5434"/>
                  </a:cubicBezTo>
                  <a:close/>
                </a:path>
              </a:pathLst>
            </a:custGeom>
            <a:solidFill>
              <a:srgbClr val="58585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orma Livre: Forma 1917">
              <a:extLst>
                <a:ext uri="{FF2B5EF4-FFF2-40B4-BE49-F238E27FC236}">
                  <a16:creationId xmlns:a16="http://schemas.microsoft.com/office/drawing/2014/main" id="{2B07CD29-C067-6790-AE06-25FF1C374207}"/>
                </a:ext>
              </a:extLst>
            </p:cNvPr>
            <p:cNvSpPr/>
            <p:nvPr/>
          </p:nvSpPr>
          <p:spPr>
            <a:xfrm>
              <a:off x="10228938" y="2783024"/>
              <a:ext cx="4263" cy="4887"/>
            </a:xfrm>
            <a:custGeom>
              <a:avLst/>
              <a:gdLst>
                <a:gd name="connsiteX0" fmla="*/ 0 w 40439"/>
                <a:gd name="connsiteY0" fmla="*/ 28895 h 46360"/>
                <a:gd name="connsiteX1" fmla="*/ 40439 w 40439"/>
                <a:gd name="connsiteY1" fmla="*/ 0 h 46360"/>
                <a:gd name="connsiteX2" fmla="*/ 6629 w 40439"/>
                <a:gd name="connsiteY2" fmla="*/ 46360 h 46360"/>
                <a:gd name="connsiteX3" fmla="*/ 0 w 40439"/>
                <a:gd name="connsiteY3" fmla="*/ 28895 h 4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39" h="46360">
                  <a:moveTo>
                    <a:pt x="0" y="28895"/>
                  </a:moveTo>
                  <a:cubicBezTo>
                    <a:pt x="10150" y="15408"/>
                    <a:pt x="24849" y="5989"/>
                    <a:pt x="40439" y="0"/>
                  </a:cubicBezTo>
                  <a:cubicBezTo>
                    <a:pt x="27981" y="14493"/>
                    <a:pt x="14219" y="28483"/>
                    <a:pt x="6629" y="46360"/>
                  </a:cubicBezTo>
                  <a:cubicBezTo>
                    <a:pt x="4412" y="40531"/>
                    <a:pt x="2217" y="34701"/>
                    <a:pt x="0" y="28895"/>
                  </a:cubicBezTo>
                  <a:close/>
                </a:path>
              </a:pathLst>
            </a:custGeom>
            <a:solidFill>
              <a:srgbClr val="AA85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orma Livre: Forma 1918">
              <a:extLst>
                <a:ext uri="{FF2B5EF4-FFF2-40B4-BE49-F238E27FC236}">
                  <a16:creationId xmlns:a16="http://schemas.microsoft.com/office/drawing/2014/main" id="{A990EDB1-0490-5453-3B16-AA640E674B0D}"/>
                </a:ext>
              </a:extLst>
            </p:cNvPr>
            <p:cNvSpPr/>
            <p:nvPr/>
          </p:nvSpPr>
          <p:spPr>
            <a:xfrm>
              <a:off x="10587852" y="2766952"/>
              <a:ext cx="482" cy="487"/>
            </a:xfrm>
            <a:custGeom>
              <a:avLst/>
              <a:gdLst>
                <a:gd name="connsiteX0" fmla="*/ 2621 w 4571"/>
                <a:gd name="connsiteY0" fmla="*/ 0 h 4617"/>
                <a:gd name="connsiteX1" fmla="*/ 2027 w 4571"/>
                <a:gd name="connsiteY1" fmla="*/ 4618 h 4617"/>
                <a:gd name="connsiteX2" fmla="*/ 2621 w 4571"/>
                <a:gd name="connsiteY2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" h="4617">
                  <a:moveTo>
                    <a:pt x="2621" y="0"/>
                  </a:moveTo>
                  <a:cubicBezTo>
                    <a:pt x="5410" y="1326"/>
                    <a:pt x="5204" y="2858"/>
                    <a:pt x="2027" y="4618"/>
                  </a:cubicBezTo>
                  <a:cubicBezTo>
                    <a:pt x="-854" y="3246"/>
                    <a:pt x="-671" y="1692"/>
                    <a:pt x="2621" y="0"/>
                  </a:cubicBezTo>
                  <a:close/>
                </a:path>
              </a:pathLst>
            </a:custGeom>
            <a:solidFill>
              <a:srgbClr val="889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orma Livre: Forma 1919">
              <a:extLst>
                <a:ext uri="{FF2B5EF4-FFF2-40B4-BE49-F238E27FC236}">
                  <a16:creationId xmlns:a16="http://schemas.microsoft.com/office/drawing/2014/main" id="{27170358-910A-1EDD-4F31-FD3BCC1C43DF}"/>
                </a:ext>
              </a:extLst>
            </p:cNvPr>
            <p:cNvSpPr/>
            <p:nvPr/>
          </p:nvSpPr>
          <p:spPr>
            <a:xfrm>
              <a:off x="10552837" y="2767634"/>
              <a:ext cx="34778" cy="17519"/>
            </a:xfrm>
            <a:custGeom>
              <a:avLst/>
              <a:gdLst>
                <a:gd name="connsiteX0" fmla="*/ 225788 w 329938"/>
                <a:gd name="connsiteY0" fmla="*/ 79804 h 166203"/>
                <a:gd name="connsiteX1" fmla="*/ 329939 w 329938"/>
                <a:gd name="connsiteY1" fmla="*/ 0 h 166203"/>
                <a:gd name="connsiteX2" fmla="*/ 216164 w 329938"/>
                <a:gd name="connsiteY2" fmla="*/ 95555 h 166203"/>
                <a:gd name="connsiteX3" fmla="*/ 67460 w 329938"/>
                <a:gd name="connsiteY3" fmla="*/ 162900 h 166203"/>
                <a:gd name="connsiteX4" fmla="*/ 0 w 329938"/>
                <a:gd name="connsiteY4" fmla="*/ 163563 h 166203"/>
                <a:gd name="connsiteX5" fmla="*/ 66614 w 329938"/>
                <a:gd name="connsiteY5" fmla="*/ 156660 h 166203"/>
                <a:gd name="connsiteX6" fmla="*/ 225788 w 329938"/>
                <a:gd name="connsiteY6" fmla="*/ 79804 h 1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938" h="166203">
                  <a:moveTo>
                    <a:pt x="225788" y="79804"/>
                  </a:moveTo>
                  <a:cubicBezTo>
                    <a:pt x="261381" y="54384"/>
                    <a:pt x="295854" y="27363"/>
                    <a:pt x="329939" y="0"/>
                  </a:cubicBezTo>
                  <a:cubicBezTo>
                    <a:pt x="294780" y="34907"/>
                    <a:pt x="257472" y="68009"/>
                    <a:pt x="216164" y="95555"/>
                  </a:cubicBezTo>
                  <a:cubicBezTo>
                    <a:pt x="171244" y="126576"/>
                    <a:pt x="121730" y="153276"/>
                    <a:pt x="67460" y="162900"/>
                  </a:cubicBezTo>
                  <a:cubicBezTo>
                    <a:pt x="45171" y="165323"/>
                    <a:pt x="22129" y="168593"/>
                    <a:pt x="0" y="163563"/>
                  </a:cubicBezTo>
                  <a:cubicBezTo>
                    <a:pt x="22357" y="163540"/>
                    <a:pt x="44531" y="159928"/>
                    <a:pt x="66614" y="156660"/>
                  </a:cubicBezTo>
                  <a:cubicBezTo>
                    <a:pt x="125067" y="144567"/>
                    <a:pt x="177805" y="114369"/>
                    <a:pt x="225788" y="79804"/>
                  </a:cubicBezTo>
                  <a:close/>
                </a:path>
              </a:pathLst>
            </a:custGeom>
            <a:solidFill>
              <a:srgbClr val="05111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orma Livre: Forma 1920">
              <a:extLst>
                <a:ext uri="{FF2B5EF4-FFF2-40B4-BE49-F238E27FC236}">
                  <a16:creationId xmlns:a16="http://schemas.microsoft.com/office/drawing/2014/main" id="{77D89417-DF2B-F58A-1101-AC87989B479D}"/>
                </a:ext>
              </a:extLst>
            </p:cNvPr>
            <p:cNvSpPr/>
            <p:nvPr/>
          </p:nvSpPr>
          <p:spPr>
            <a:xfrm>
              <a:off x="10522281" y="2780253"/>
              <a:ext cx="29371" cy="12601"/>
            </a:xfrm>
            <a:custGeom>
              <a:avLst/>
              <a:gdLst>
                <a:gd name="connsiteX0" fmla="*/ 212781 w 278640"/>
                <a:gd name="connsiteY0" fmla="*/ 31935 h 119544"/>
                <a:gd name="connsiteX1" fmla="*/ 278641 w 278640"/>
                <a:gd name="connsiteY1" fmla="*/ 0 h 119544"/>
                <a:gd name="connsiteX2" fmla="*/ 141983 w 278640"/>
                <a:gd name="connsiteY2" fmla="*/ 72923 h 119544"/>
                <a:gd name="connsiteX3" fmla="*/ 30152 w 278640"/>
                <a:gd name="connsiteY3" fmla="*/ 115031 h 119544"/>
                <a:gd name="connsiteX4" fmla="*/ 0 w 278640"/>
                <a:gd name="connsiteY4" fmla="*/ 119535 h 119544"/>
                <a:gd name="connsiteX5" fmla="*/ 75575 w 278640"/>
                <a:gd name="connsiteY5" fmla="*/ 92560 h 119544"/>
                <a:gd name="connsiteX6" fmla="*/ 212781 w 278640"/>
                <a:gd name="connsiteY6" fmla="*/ 31935 h 11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640" h="119544">
                  <a:moveTo>
                    <a:pt x="212781" y="31935"/>
                  </a:moveTo>
                  <a:cubicBezTo>
                    <a:pt x="235069" y="22014"/>
                    <a:pt x="256901" y="11087"/>
                    <a:pt x="278641" y="0"/>
                  </a:cubicBezTo>
                  <a:cubicBezTo>
                    <a:pt x="234338" y="26540"/>
                    <a:pt x="189235" y="51961"/>
                    <a:pt x="141983" y="72923"/>
                  </a:cubicBezTo>
                  <a:cubicBezTo>
                    <a:pt x="105544" y="89040"/>
                    <a:pt x="68877" y="105179"/>
                    <a:pt x="30152" y="115031"/>
                  </a:cubicBezTo>
                  <a:cubicBezTo>
                    <a:pt x="20254" y="117340"/>
                    <a:pt x="10218" y="119718"/>
                    <a:pt x="0" y="119535"/>
                  </a:cubicBezTo>
                  <a:cubicBezTo>
                    <a:pt x="25214" y="110711"/>
                    <a:pt x="50749" y="102573"/>
                    <a:pt x="75575" y="92560"/>
                  </a:cubicBezTo>
                  <a:cubicBezTo>
                    <a:pt x="121730" y="73289"/>
                    <a:pt x="167175" y="52441"/>
                    <a:pt x="212781" y="31935"/>
                  </a:cubicBezTo>
                  <a:close/>
                </a:path>
              </a:pathLst>
            </a:custGeom>
            <a:solidFill>
              <a:srgbClr val="0410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22" name="Gráfico 4">
              <a:extLst>
                <a:ext uri="{FF2B5EF4-FFF2-40B4-BE49-F238E27FC236}">
                  <a16:creationId xmlns:a16="http://schemas.microsoft.com/office/drawing/2014/main" id="{B2546AD4-9BB1-5676-B493-7158FAB10B17}"/>
                </a:ext>
              </a:extLst>
            </p:cNvPr>
            <p:cNvGrpSpPr/>
            <p:nvPr/>
          </p:nvGrpSpPr>
          <p:grpSpPr>
            <a:xfrm>
              <a:off x="10530633" y="2818910"/>
              <a:ext cx="41833" cy="128427"/>
              <a:chOff x="9359424" y="2715082"/>
              <a:chExt cx="396872" cy="1218392"/>
            </a:xfrm>
            <a:solidFill>
              <a:srgbClr val="494849"/>
            </a:solidFill>
          </p:grpSpPr>
          <p:sp>
            <p:nvSpPr>
              <p:cNvPr id="2320" name="Forma Livre: Forma 2319">
                <a:extLst>
                  <a:ext uri="{FF2B5EF4-FFF2-40B4-BE49-F238E27FC236}">
                    <a16:creationId xmlns:a16="http://schemas.microsoft.com/office/drawing/2014/main" id="{53E75846-D9D8-4A59-4925-A2BF766B0A3E}"/>
                  </a:ext>
                </a:extLst>
              </p:cNvPr>
              <p:cNvSpPr/>
              <p:nvPr/>
            </p:nvSpPr>
            <p:spPr>
              <a:xfrm>
                <a:off x="9359424" y="2715082"/>
                <a:ext cx="396872" cy="63219"/>
              </a:xfrm>
              <a:custGeom>
                <a:avLst/>
                <a:gdLst>
                  <a:gd name="connsiteX0" fmla="*/ 110117 w 396872"/>
                  <a:gd name="connsiteY0" fmla="*/ 38794 h 63219"/>
                  <a:gd name="connsiteX1" fmla="*/ 309593 w 396872"/>
                  <a:gd name="connsiteY1" fmla="*/ 0 h 63219"/>
                  <a:gd name="connsiteX2" fmla="*/ 396873 w 396872"/>
                  <a:gd name="connsiteY2" fmla="*/ 9053 h 63219"/>
                  <a:gd name="connsiteX3" fmla="*/ 314051 w 396872"/>
                  <a:gd name="connsiteY3" fmla="*/ 8870 h 63219"/>
                  <a:gd name="connsiteX4" fmla="*/ 98298 w 396872"/>
                  <a:gd name="connsiteY4" fmla="*/ 50841 h 63219"/>
                  <a:gd name="connsiteX5" fmla="*/ 9281 w 396872"/>
                  <a:gd name="connsiteY5" fmla="*/ 63025 h 63219"/>
                  <a:gd name="connsiteX6" fmla="*/ 0 w 396872"/>
                  <a:gd name="connsiteY6" fmla="*/ 59825 h 63219"/>
                  <a:gd name="connsiteX7" fmla="*/ 30975 w 396872"/>
                  <a:gd name="connsiteY7" fmla="*/ 57287 h 63219"/>
                  <a:gd name="connsiteX8" fmla="*/ 110117 w 396872"/>
                  <a:gd name="connsiteY8" fmla="*/ 38794 h 6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6872" h="63219">
                    <a:moveTo>
                      <a:pt x="110117" y="38794"/>
                    </a:moveTo>
                    <a:cubicBezTo>
                      <a:pt x="175496" y="21100"/>
                      <a:pt x="241516" y="2538"/>
                      <a:pt x="309593" y="0"/>
                    </a:cubicBezTo>
                    <a:cubicBezTo>
                      <a:pt x="338831" y="594"/>
                      <a:pt x="368389" y="1806"/>
                      <a:pt x="396873" y="9053"/>
                    </a:cubicBezTo>
                    <a:cubicBezTo>
                      <a:pt x="369326" y="5738"/>
                      <a:pt x="341620" y="6629"/>
                      <a:pt x="314051" y="8870"/>
                    </a:cubicBezTo>
                    <a:cubicBezTo>
                      <a:pt x="240647" y="13762"/>
                      <a:pt x="169530" y="33833"/>
                      <a:pt x="98298" y="50841"/>
                    </a:cubicBezTo>
                    <a:cubicBezTo>
                      <a:pt x="68946" y="56693"/>
                      <a:pt x="39479" y="64557"/>
                      <a:pt x="9281" y="63025"/>
                    </a:cubicBezTo>
                    <a:cubicBezTo>
                      <a:pt x="6104" y="61996"/>
                      <a:pt x="3063" y="60922"/>
                      <a:pt x="0" y="59825"/>
                    </a:cubicBezTo>
                    <a:cubicBezTo>
                      <a:pt x="10356" y="59642"/>
                      <a:pt x="20803" y="59528"/>
                      <a:pt x="30975" y="57287"/>
                    </a:cubicBezTo>
                    <a:cubicBezTo>
                      <a:pt x="57562" y="52007"/>
                      <a:pt x="83828" y="45286"/>
                      <a:pt x="110117" y="38794"/>
                    </a:cubicBezTo>
                    <a:close/>
                  </a:path>
                </a:pathLst>
              </a:custGeom>
              <a:solidFill>
                <a:srgbClr val="4948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1" name="Forma Livre: Forma 2320">
                <a:extLst>
                  <a:ext uri="{FF2B5EF4-FFF2-40B4-BE49-F238E27FC236}">
                    <a16:creationId xmlns:a16="http://schemas.microsoft.com/office/drawing/2014/main" id="{DA190139-7F41-521E-0072-5C8A43E21CE8}"/>
                  </a:ext>
                </a:extLst>
              </p:cNvPr>
              <p:cNvSpPr/>
              <p:nvPr/>
            </p:nvSpPr>
            <p:spPr>
              <a:xfrm>
                <a:off x="9386763" y="3765636"/>
                <a:ext cx="222635" cy="167838"/>
              </a:xfrm>
              <a:custGeom>
                <a:avLst/>
                <a:gdLst>
                  <a:gd name="connsiteX0" fmla="*/ 3728 w 222635"/>
                  <a:gd name="connsiteY0" fmla="*/ 17374 h 167838"/>
                  <a:gd name="connsiteX1" fmla="*/ 5489 w 222635"/>
                  <a:gd name="connsiteY1" fmla="*/ 0 h 167838"/>
                  <a:gd name="connsiteX2" fmla="*/ 50066 w 222635"/>
                  <a:gd name="connsiteY2" fmla="*/ 32621 h 167838"/>
                  <a:gd name="connsiteX3" fmla="*/ 133573 w 222635"/>
                  <a:gd name="connsiteY3" fmla="*/ 88742 h 167838"/>
                  <a:gd name="connsiteX4" fmla="*/ 205171 w 222635"/>
                  <a:gd name="connsiteY4" fmla="*/ 149527 h 167838"/>
                  <a:gd name="connsiteX5" fmla="*/ 222636 w 222635"/>
                  <a:gd name="connsiteY5" fmla="*/ 167838 h 167838"/>
                  <a:gd name="connsiteX6" fmla="*/ 131378 w 222635"/>
                  <a:gd name="connsiteY6" fmla="*/ 106985 h 167838"/>
                  <a:gd name="connsiteX7" fmla="*/ 43505 w 222635"/>
                  <a:gd name="connsiteY7" fmla="*/ 50635 h 167838"/>
                  <a:gd name="connsiteX8" fmla="*/ 3728 w 222635"/>
                  <a:gd name="connsiteY8" fmla="*/ 17374 h 16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635" h="167838">
                    <a:moveTo>
                      <a:pt x="3728" y="17374"/>
                    </a:moveTo>
                    <a:cubicBezTo>
                      <a:pt x="-1050" y="12322"/>
                      <a:pt x="-2010" y="2972"/>
                      <a:pt x="5489" y="0"/>
                    </a:cubicBezTo>
                    <a:cubicBezTo>
                      <a:pt x="18427" y="13282"/>
                      <a:pt x="34566" y="22654"/>
                      <a:pt x="50066" y="32621"/>
                    </a:cubicBezTo>
                    <a:cubicBezTo>
                      <a:pt x="78641" y="50132"/>
                      <a:pt x="107993" y="66866"/>
                      <a:pt x="133573" y="88742"/>
                    </a:cubicBezTo>
                    <a:cubicBezTo>
                      <a:pt x="157782" y="108585"/>
                      <a:pt x="182173" y="128245"/>
                      <a:pt x="205171" y="149527"/>
                    </a:cubicBezTo>
                    <a:cubicBezTo>
                      <a:pt x="211274" y="155288"/>
                      <a:pt x="217721" y="160866"/>
                      <a:pt x="222636" y="167838"/>
                    </a:cubicBezTo>
                    <a:cubicBezTo>
                      <a:pt x="195158" y="143469"/>
                      <a:pt x="162674" y="125822"/>
                      <a:pt x="131378" y="106985"/>
                    </a:cubicBezTo>
                    <a:cubicBezTo>
                      <a:pt x="101112" y="89748"/>
                      <a:pt x="72445" y="69952"/>
                      <a:pt x="43505" y="50635"/>
                    </a:cubicBezTo>
                    <a:cubicBezTo>
                      <a:pt x="29651" y="40325"/>
                      <a:pt x="14861" y="30724"/>
                      <a:pt x="3728" y="17374"/>
                    </a:cubicBezTo>
                    <a:close/>
                  </a:path>
                </a:pathLst>
              </a:custGeom>
              <a:solidFill>
                <a:srgbClr val="4948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23" name="Forma Livre: Forma 1922">
              <a:extLst>
                <a:ext uri="{FF2B5EF4-FFF2-40B4-BE49-F238E27FC236}">
                  <a16:creationId xmlns:a16="http://schemas.microsoft.com/office/drawing/2014/main" id="{099B0E16-BC42-829D-C545-77901DF2DEA3}"/>
                </a:ext>
              </a:extLst>
            </p:cNvPr>
            <p:cNvSpPr/>
            <p:nvPr/>
          </p:nvSpPr>
          <p:spPr>
            <a:xfrm>
              <a:off x="10549014" y="2825930"/>
              <a:ext cx="38238" cy="27333"/>
            </a:xfrm>
            <a:custGeom>
              <a:avLst/>
              <a:gdLst>
                <a:gd name="connsiteX0" fmla="*/ 0 w 362765"/>
                <a:gd name="connsiteY0" fmla="*/ 407 h 259312"/>
                <a:gd name="connsiteX1" fmla="*/ 34702 w 362765"/>
                <a:gd name="connsiteY1" fmla="*/ 2510 h 259312"/>
                <a:gd name="connsiteX2" fmla="*/ 103213 w 362765"/>
                <a:gd name="connsiteY2" fmla="*/ 7585 h 259312"/>
                <a:gd name="connsiteX3" fmla="*/ 144087 w 362765"/>
                <a:gd name="connsiteY3" fmla="*/ 12203 h 259312"/>
                <a:gd name="connsiteX4" fmla="*/ 175588 w 362765"/>
                <a:gd name="connsiteY4" fmla="*/ 19175 h 259312"/>
                <a:gd name="connsiteX5" fmla="*/ 203020 w 362765"/>
                <a:gd name="connsiteY5" fmla="*/ 24067 h 259312"/>
                <a:gd name="connsiteX6" fmla="*/ 249494 w 362765"/>
                <a:gd name="connsiteY6" fmla="*/ 75822 h 259312"/>
                <a:gd name="connsiteX7" fmla="*/ 257084 w 362765"/>
                <a:gd name="connsiteY7" fmla="*/ 88715 h 259312"/>
                <a:gd name="connsiteX8" fmla="*/ 277795 w 362765"/>
                <a:gd name="connsiteY8" fmla="*/ 95665 h 259312"/>
                <a:gd name="connsiteX9" fmla="*/ 317434 w 362765"/>
                <a:gd name="connsiteY9" fmla="*/ 106980 h 259312"/>
                <a:gd name="connsiteX10" fmla="*/ 312908 w 362765"/>
                <a:gd name="connsiteY10" fmla="*/ 194740 h 259312"/>
                <a:gd name="connsiteX11" fmla="*/ 334350 w 362765"/>
                <a:gd name="connsiteY11" fmla="*/ 240163 h 259312"/>
                <a:gd name="connsiteX12" fmla="*/ 362766 w 362765"/>
                <a:gd name="connsiteY12" fmla="*/ 258588 h 259312"/>
                <a:gd name="connsiteX13" fmla="*/ 243208 w 362765"/>
                <a:gd name="connsiteY13" fmla="*/ 248735 h 259312"/>
                <a:gd name="connsiteX14" fmla="*/ 237767 w 362765"/>
                <a:gd name="connsiteY14" fmla="*/ 208296 h 259312"/>
                <a:gd name="connsiteX15" fmla="*/ 227480 w 362765"/>
                <a:gd name="connsiteY15" fmla="*/ 189276 h 259312"/>
                <a:gd name="connsiteX16" fmla="*/ 225811 w 362765"/>
                <a:gd name="connsiteY16" fmla="*/ 156083 h 259312"/>
                <a:gd name="connsiteX17" fmla="*/ 208735 w 362765"/>
                <a:gd name="connsiteY17" fmla="*/ 89446 h 259312"/>
                <a:gd name="connsiteX18" fmla="*/ 202974 w 362765"/>
                <a:gd name="connsiteY18" fmla="*/ 76759 h 259312"/>
                <a:gd name="connsiteX19" fmla="*/ 163815 w 362765"/>
                <a:gd name="connsiteY19" fmla="*/ 61100 h 259312"/>
                <a:gd name="connsiteX20" fmla="*/ 163563 w 362765"/>
                <a:gd name="connsiteY20" fmla="*/ 39886 h 259312"/>
                <a:gd name="connsiteX21" fmla="*/ 137526 w 362765"/>
                <a:gd name="connsiteY21" fmla="*/ 23221 h 259312"/>
                <a:gd name="connsiteX22" fmla="*/ 75964 w 362765"/>
                <a:gd name="connsiteY22" fmla="*/ 20158 h 259312"/>
                <a:gd name="connsiteX23" fmla="*/ 32667 w 362765"/>
                <a:gd name="connsiteY23" fmla="*/ 13643 h 259312"/>
                <a:gd name="connsiteX24" fmla="*/ 0 w 362765"/>
                <a:gd name="connsiteY24" fmla="*/ 407 h 2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765" h="259312">
                  <a:moveTo>
                    <a:pt x="0" y="407"/>
                  </a:moveTo>
                  <a:cubicBezTo>
                    <a:pt x="11636" y="-1056"/>
                    <a:pt x="23111" y="1847"/>
                    <a:pt x="34702" y="2510"/>
                  </a:cubicBezTo>
                  <a:cubicBezTo>
                    <a:pt x="57539" y="4156"/>
                    <a:pt x="80307" y="7082"/>
                    <a:pt x="103213" y="7585"/>
                  </a:cubicBezTo>
                  <a:cubicBezTo>
                    <a:pt x="116769" y="9894"/>
                    <a:pt x="130714" y="8613"/>
                    <a:pt x="144087" y="12203"/>
                  </a:cubicBezTo>
                  <a:cubicBezTo>
                    <a:pt x="154625" y="14306"/>
                    <a:pt x="165552" y="14877"/>
                    <a:pt x="175588" y="19175"/>
                  </a:cubicBezTo>
                  <a:cubicBezTo>
                    <a:pt x="184252" y="23038"/>
                    <a:pt x="193784" y="22764"/>
                    <a:pt x="203020" y="24067"/>
                  </a:cubicBezTo>
                  <a:cubicBezTo>
                    <a:pt x="216233" y="43155"/>
                    <a:pt x="231595" y="60894"/>
                    <a:pt x="249494" y="75822"/>
                  </a:cubicBezTo>
                  <a:cubicBezTo>
                    <a:pt x="253975" y="78771"/>
                    <a:pt x="253540" y="85103"/>
                    <a:pt x="257084" y="88715"/>
                  </a:cubicBezTo>
                  <a:cubicBezTo>
                    <a:pt x="263484" y="92236"/>
                    <a:pt x="270822" y="93561"/>
                    <a:pt x="277795" y="95665"/>
                  </a:cubicBezTo>
                  <a:cubicBezTo>
                    <a:pt x="291099" y="99116"/>
                    <a:pt x="304038" y="103825"/>
                    <a:pt x="317434" y="106980"/>
                  </a:cubicBezTo>
                  <a:cubicBezTo>
                    <a:pt x="317503" y="136264"/>
                    <a:pt x="307238" y="165433"/>
                    <a:pt x="312908" y="194740"/>
                  </a:cubicBezTo>
                  <a:cubicBezTo>
                    <a:pt x="314348" y="211839"/>
                    <a:pt x="321595" y="228481"/>
                    <a:pt x="334350" y="240163"/>
                  </a:cubicBezTo>
                  <a:cubicBezTo>
                    <a:pt x="342694" y="247912"/>
                    <a:pt x="350352" y="257856"/>
                    <a:pt x="362766" y="258588"/>
                  </a:cubicBezTo>
                  <a:cubicBezTo>
                    <a:pt x="322738" y="260942"/>
                    <a:pt x="282344" y="257536"/>
                    <a:pt x="243208" y="248735"/>
                  </a:cubicBezTo>
                  <a:cubicBezTo>
                    <a:pt x="241699" y="235202"/>
                    <a:pt x="239527" y="221783"/>
                    <a:pt x="237767" y="208296"/>
                  </a:cubicBezTo>
                  <a:cubicBezTo>
                    <a:pt x="237241" y="200615"/>
                    <a:pt x="230177" y="195997"/>
                    <a:pt x="227480" y="189276"/>
                  </a:cubicBezTo>
                  <a:cubicBezTo>
                    <a:pt x="225171" y="178326"/>
                    <a:pt x="228189" y="166988"/>
                    <a:pt x="225811" y="156083"/>
                  </a:cubicBezTo>
                  <a:cubicBezTo>
                    <a:pt x="219365" y="134092"/>
                    <a:pt x="212529" y="112101"/>
                    <a:pt x="208735" y="89446"/>
                  </a:cubicBezTo>
                  <a:cubicBezTo>
                    <a:pt x="207615" y="84989"/>
                    <a:pt x="207363" y="79297"/>
                    <a:pt x="202974" y="76759"/>
                  </a:cubicBezTo>
                  <a:cubicBezTo>
                    <a:pt x="190538" y="70061"/>
                    <a:pt x="176525" y="66952"/>
                    <a:pt x="163815" y="61100"/>
                  </a:cubicBezTo>
                  <a:cubicBezTo>
                    <a:pt x="161689" y="54242"/>
                    <a:pt x="163335" y="46904"/>
                    <a:pt x="163563" y="39886"/>
                  </a:cubicBezTo>
                  <a:cubicBezTo>
                    <a:pt x="154694" y="34628"/>
                    <a:pt x="147196" y="26947"/>
                    <a:pt x="137526" y="23221"/>
                  </a:cubicBezTo>
                  <a:cubicBezTo>
                    <a:pt x="117363" y="18260"/>
                    <a:pt x="96401" y="22398"/>
                    <a:pt x="75964" y="20158"/>
                  </a:cubicBezTo>
                  <a:cubicBezTo>
                    <a:pt x="61493" y="18192"/>
                    <a:pt x="46429" y="19106"/>
                    <a:pt x="32667" y="13643"/>
                  </a:cubicBezTo>
                  <a:cubicBezTo>
                    <a:pt x="21763" y="9231"/>
                    <a:pt x="10333" y="6030"/>
                    <a:pt x="0" y="407"/>
                  </a:cubicBezTo>
                  <a:close/>
                </a:path>
              </a:pathLst>
            </a:custGeom>
            <a:solidFill>
              <a:srgbClr val="EC87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orma Livre: Forma 1923">
              <a:extLst>
                <a:ext uri="{FF2B5EF4-FFF2-40B4-BE49-F238E27FC236}">
                  <a16:creationId xmlns:a16="http://schemas.microsoft.com/office/drawing/2014/main" id="{155C6DD4-E4FB-A363-25B6-A3A2DD65DA8B}"/>
                </a:ext>
              </a:extLst>
            </p:cNvPr>
            <p:cNvSpPr/>
            <p:nvPr/>
          </p:nvSpPr>
          <p:spPr>
            <a:xfrm>
              <a:off x="10570700" y="2851031"/>
              <a:ext cx="18821" cy="3016"/>
            </a:xfrm>
            <a:custGeom>
              <a:avLst/>
              <a:gdLst>
                <a:gd name="connsiteX0" fmla="*/ 0 w 178559"/>
                <a:gd name="connsiteY0" fmla="*/ 0 h 28616"/>
                <a:gd name="connsiteX1" fmla="*/ 37468 w 178559"/>
                <a:gd name="connsiteY1" fmla="*/ 10607 h 28616"/>
                <a:gd name="connsiteX2" fmla="*/ 157025 w 178559"/>
                <a:gd name="connsiteY2" fmla="*/ 20460 h 28616"/>
                <a:gd name="connsiteX3" fmla="*/ 178559 w 178559"/>
                <a:gd name="connsiteY3" fmla="*/ 19362 h 28616"/>
                <a:gd name="connsiteX4" fmla="*/ 175473 w 178559"/>
                <a:gd name="connsiteY4" fmla="*/ 19888 h 28616"/>
                <a:gd name="connsiteX5" fmla="*/ 100904 w 178559"/>
                <a:gd name="connsiteY5" fmla="*/ 28529 h 28616"/>
                <a:gd name="connsiteX6" fmla="*/ 28438 w 178559"/>
                <a:gd name="connsiteY6" fmla="*/ 14813 h 28616"/>
                <a:gd name="connsiteX7" fmla="*/ 0 w 178559"/>
                <a:gd name="connsiteY7" fmla="*/ 0 h 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559" h="28616">
                  <a:moveTo>
                    <a:pt x="0" y="0"/>
                  </a:moveTo>
                  <a:cubicBezTo>
                    <a:pt x="12573" y="3223"/>
                    <a:pt x="24689" y="8093"/>
                    <a:pt x="37468" y="10607"/>
                  </a:cubicBezTo>
                  <a:cubicBezTo>
                    <a:pt x="76604" y="19408"/>
                    <a:pt x="116998" y="22814"/>
                    <a:pt x="157025" y="20460"/>
                  </a:cubicBezTo>
                  <a:cubicBezTo>
                    <a:pt x="164181" y="19911"/>
                    <a:pt x="171359" y="19454"/>
                    <a:pt x="178559" y="19362"/>
                  </a:cubicBezTo>
                  <a:cubicBezTo>
                    <a:pt x="177782" y="19500"/>
                    <a:pt x="176251" y="19751"/>
                    <a:pt x="175473" y="19888"/>
                  </a:cubicBezTo>
                  <a:cubicBezTo>
                    <a:pt x="150716" y="23546"/>
                    <a:pt x="125913" y="27272"/>
                    <a:pt x="100904" y="28529"/>
                  </a:cubicBezTo>
                  <a:cubicBezTo>
                    <a:pt x="76078" y="29421"/>
                    <a:pt x="51549" y="23409"/>
                    <a:pt x="28438" y="14813"/>
                  </a:cubicBezTo>
                  <a:cubicBezTo>
                    <a:pt x="18402" y="11018"/>
                    <a:pt x="8595" y="6446"/>
                    <a:pt x="0" y="0"/>
                  </a:cubicBezTo>
                  <a:close/>
                </a:path>
              </a:pathLst>
            </a:custGeom>
            <a:solidFill>
              <a:srgbClr val="2C2A2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orma Livre: Forma 1924">
              <a:extLst>
                <a:ext uri="{FF2B5EF4-FFF2-40B4-BE49-F238E27FC236}">
                  <a16:creationId xmlns:a16="http://schemas.microsoft.com/office/drawing/2014/main" id="{190C8BF7-410E-F8C6-EE63-99502416B949}"/>
                </a:ext>
              </a:extLst>
            </p:cNvPr>
            <p:cNvSpPr/>
            <p:nvPr/>
          </p:nvSpPr>
          <p:spPr>
            <a:xfrm>
              <a:off x="10559770" y="2852592"/>
              <a:ext cx="34087" cy="36655"/>
            </a:xfrm>
            <a:custGeom>
              <a:avLst/>
              <a:gdLst>
                <a:gd name="connsiteX0" fmla="*/ 132131 w 323387"/>
                <a:gd name="connsiteY0" fmla="*/ 0 h 347746"/>
                <a:gd name="connsiteX1" fmla="*/ 204597 w 323387"/>
                <a:gd name="connsiteY1" fmla="*/ 13716 h 347746"/>
                <a:gd name="connsiteX2" fmla="*/ 279166 w 323387"/>
                <a:gd name="connsiteY2" fmla="*/ 5075 h 347746"/>
                <a:gd name="connsiteX3" fmla="*/ 291557 w 323387"/>
                <a:gd name="connsiteY3" fmla="*/ 14836 h 347746"/>
                <a:gd name="connsiteX4" fmla="*/ 311490 w 323387"/>
                <a:gd name="connsiteY4" fmla="*/ 20163 h 347746"/>
                <a:gd name="connsiteX5" fmla="*/ 311902 w 323387"/>
                <a:gd name="connsiteY5" fmla="*/ 51435 h 347746"/>
                <a:gd name="connsiteX6" fmla="*/ 314919 w 323387"/>
                <a:gd name="connsiteY6" fmla="*/ 87760 h 347746"/>
                <a:gd name="connsiteX7" fmla="*/ 318737 w 323387"/>
                <a:gd name="connsiteY7" fmla="*/ 129296 h 347746"/>
                <a:gd name="connsiteX8" fmla="*/ 323377 w 323387"/>
                <a:gd name="connsiteY8" fmla="*/ 155951 h 347746"/>
                <a:gd name="connsiteX9" fmla="*/ 241562 w 323387"/>
                <a:gd name="connsiteY9" fmla="*/ 166352 h 347746"/>
                <a:gd name="connsiteX10" fmla="*/ 234818 w 323387"/>
                <a:gd name="connsiteY10" fmla="*/ 176662 h 347746"/>
                <a:gd name="connsiteX11" fmla="*/ 254432 w 323387"/>
                <a:gd name="connsiteY11" fmla="*/ 196482 h 347746"/>
                <a:gd name="connsiteX12" fmla="*/ 219067 w 323387"/>
                <a:gd name="connsiteY12" fmla="*/ 221376 h 347746"/>
                <a:gd name="connsiteX13" fmla="*/ 206426 w 323387"/>
                <a:gd name="connsiteY13" fmla="*/ 238430 h 347746"/>
                <a:gd name="connsiteX14" fmla="*/ 200962 w 323387"/>
                <a:gd name="connsiteY14" fmla="*/ 254158 h 347746"/>
                <a:gd name="connsiteX15" fmla="*/ 222565 w 323387"/>
                <a:gd name="connsiteY15" fmla="*/ 302689 h 347746"/>
                <a:gd name="connsiteX16" fmla="*/ 189052 w 323387"/>
                <a:gd name="connsiteY16" fmla="*/ 317731 h 347746"/>
                <a:gd name="connsiteX17" fmla="*/ 154579 w 323387"/>
                <a:gd name="connsiteY17" fmla="*/ 326167 h 347746"/>
                <a:gd name="connsiteX18" fmla="*/ 130576 w 323387"/>
                <a:gd name="connsiteY18" fmla="*/ 347746 h 347746"/>
                <a:gd name="connsiteX19" fmla="*/ 44508 w 323387"/>
                <a:gd name="connsiteY19" fmla="*/ 296129 h 347746"/>
                <a:gd name="connsiteX20" fmla="*/ 0 w 323387"/>
                <a:gd name="connsiteY20" fmla="*/ 279121 h 347746"/>
                <a:gd name="connsiteX21" fmla="*/ 83347 w 323387"/>
                <a:gd name="connsiteY21" fmla="*/ 241081 h 347746"/>
                <a:gd name="connsiteX22" fmla="*/ 134645 w 323387"/>
                <a:gd name="connsiteY22" fmla="*/ 208026 h 347746"/>
                <a:gd name="connsiteX23" fmla="*/ 166375 w 323387"/>
                <a:gd name="connsiteY23" fmla="*/ 196093 h 347746"/>
                <a:gd name="connsiteX24" fmla="*/ 161780 w 323387"/>
                <a:gd name="connsiteY24" fmla="*/ 175039 h 347746"/>
                <a:gd name="connsiteX25" fmla="*/ 195545 w 323387"/>
                <a:gd name="connsiteY25" fmla="*/ 167381 h 347746"/>
                <a:gd name="connsiteX26" fmla="*/ 176182 w 323387"/>
                <a:gd name="connsiteY26" fmla="*/ 121021 h 347746"/>
                <a:gd name="connsiteX27" fmla="*/ 144384 w 323387"/>
                <a:gd name="connsiteY27" fmla="*/ 56921 h 347746"/>
                <a:gd name="connsiteX28" fmla="*/ 132131 w 323387"/>
                <a:gd name="connsiteY28" fmla="*/ 0 h 34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3387" h="347746">
                  <a:moveTo>
                    <a:pt x="132131" y="0"/>
                  </a:moveTo>
                  <a:cubicBezTo>
                    <a:pt x="155242" y="8595"/>
                    <a:pt x="179771" y="14608"/>
                    <a:pt x="204597" y="13716"/>
                  </a:cubicBezTo>
                  <a:cubicBezTo>
                    <a:pt x="229606" y="12459"/>
                    <a:pt x="254409" y="8733"/>
                    <a:pt x="279166" y="5075"/>
                  </a:cubicBezTo>
                  <a:cubicBezTo>
                    <a:pt x="282550" y="9052"/>
                    <a:pt x="285658" y="14425"/>
                    <a:pt x="291557" y="14836"/>
                  </a:cubicBezTo>
                  <a:cubicBezTo>
                    <a:pt x="298026" y="16848"/>
                    <a:pt x="306050" y="15568"/>
                    <a:pt x="311490" y="20163"/>
                  </a:cubicBezTo>
                  <a:cubicBezTo>
                    <a:pt x="312999" y="30495"/>
                    <a:pt x="311788" y="41011"/>
                    <a:pt x="311902" y="51435"/>
                  </a:cubicBezTo>
                  <a:cubicBezTo>
                    <a:pt x="311628" y="63620"/>
                    <a:pt x="314645" y="75575"/>
                    <a:pt x="314919" y="87760"/>
                  </a:cubicBezTo>
                  <a:cubicBezTo>
                    <a:pt x="315422" y="101658"/>
                    <a:pt x="317046" y="115489"/>
                    <a:pt x="318737" y="129296"/>
                  </a:cubicBezTo>
                  <a:cubicBezTo>
                    <a:pt x="319651" y="138303"/>
                    <a:pt x="323606" y="146761"/>
                    <a:pt x="323377" y="155951"/>
                  </a:cubicBezTo>
                  <a:cubicBezTo>
                    <a:pt x="296334" y="160980"/>
                    <a:pt x="268674" y="161735"/>
                    <a:pt x="241562" y="166352"/>
                  </a:cubicBezTo>
                  <a:cubicBezTo>
                    <a:pt x="239299" y="169781"/>
                    <a:pt x="237035" y="173210"/>
                    <a:pt x="234818" y="176662"/>
                  </a:cubicBezTo>
                  <a:cubicBezTo>
                    <a:pt x="241424" y="183177"/>
                    <a:pt x="248145" y="189601"/>
                    <a:pt x="254432" y="196482"/>
                  </a:cubicBezTo>
                  <a:cubicBezTo>
                    <a:pt x="240967" y="202128"/>
                    <a:pt x="229263" y="211067"/>
                    <a:pt x="219067" y="221376"/>
                  </a:cubicBezTo>
                  <a:cubicBezTo>
                    <a:pt x="214747" y="226977"/>
                    <a:pt x="211501" y="233378"/>
                    <a:pt x="206426" y="238430"/>
                  </a:cubicBezTo>
                  <a:cubicBezTo>
                    <a:pt x="202425" y="242453"/>
                    <a:pt x="198173" y="248191"/>
                    <a:pt x="200962" y="254158"/>
                  </a:cubicBezTo>
                  <a:cubicBezTo>
                    <a:pt x="208620" y="270114"/>
                    <a:pt x="216233" y="286139"/>
                    <a:pt x="222565" y="302689"/>
                  </a:cubicBezTo>
                  <a:cubicBezTo>
                    <a:pt x="211867" y="308679"/>
                    <a:pt x="201099" y="314919"/>
                    <a:pt x="189052" y="317731"/>
                  </a:cubicBezTo>
                  <a:cubicBezTo>
                    <a:pt x="177805" y="321663"/>
                    <a:pt x="165392" y="320932"/>
                    <a:pt x="154579" y="326167"/>
                  </a:cubicBezTo>
                  <a:cubicBezTo>
                    <a:pt x="144590" y="330739"/>
                    <a:pt x="136817" y="338900"/>
                    <a:pt x="130576" y="347746"/>
                  </a:cubicBezTo>
                  <a:cubicBezTo>
                    <a:pt x="104402" y="326647"/>
                    <a:pt x="74478" y="311033"/>
                    <a:pt x="44508" y="296129"/>
                  </a:cubicBezTo>
                  <a:cubicBezTo>
                    <a:pt x="30175" y="289271"/>
                    <a:pt x="15476" y="282870"/>
                    <a:pt x="0" y="279121"/>
                  </a:cubicBezTo>
                  <a:cubicBezTo>
                    <a:pt x="24666" y="260490"/>
                    <a:pt x="55367" y="253129"/>
                    <a:pt x="83347" y="241081"/>
                  </a:cubicBezTo>
                  <a:cubicBezTo>
                    <a:pt x="99533" y="228806"/>
                    <a:pt x="115351" y="215250"/>
                    <a:pt x="134645" y="208026"/>
                  </a:cubicBezTo>
                  <a:cubicBezTo>
                    <a:pt x="144978" y="203454"/>
                    <a:pt x="156728" y="202174"/>
                    <a:pt x="166375" y="196093"/>
                  </a:cubicBezTo>
                  <a:cubicBezTo>
                    <a:pt x="170078" y="189395"/>
                    <a:pt x="163449" y="181760"/>
                    <a:pt x="161780" y="175039"/>
                  </a:cubicBezTo>
                  <a:cubicBezTo>
                    <a:pt x="172982" y="172273"/>
                    <a:pt x="184526" y="170970"/>
                    <a:pt x="195545" y="167381"/>
                  </a:cubicBezTo>
                  <a:cubicBezTo>
                    <a:pt x="189784" y="151653"/>
                    <a:pt x="183497" y="136063"/>
                    <a:pt x="176182" y="121021"/>
                  </a:cubicBezTo>
                  <a:cubicBezTo>
                    <a:pt x="163518" y="100744"/>
                    <a:pt x="152613" y="79347"/>
                    <a:pt x="144384" y="56921"/>
                  </a:cubicBezTo>
                  <a:cubicBezTo>
                    <a:pt x="137343" y="38702"/>
                    <a:pt x="134966" y="19180"/>
                    <a:pt x="132131" y="0"/>
                  </a:cubicBezTo>
                  <a:close/>
                </a:path>
              </a:pathLst>
            </a:custGeom>
            <a:solidFill>
              <a:srgbClr val="EC88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orma Livre: Forma 1925">
              <a:extLst>
                <a:ext uri="{FF2B5EF4-FFF2-40B4-BE49-F238E27FC236}">
                  <a16:creationId xmlns:a16="http://schemas.microsoft.com/office/drawing/2014/main" id="{D33C7A3C-B869-9834-5615-B3121A5385A2}"/>
                </a:ext>
              </a:extLst>
            </p:cNvPr>
            <p:cNvSpPr/>
            <p:nvPr/>
          </p:nvSpPr>
          <p:spPr>
            <a:xfrm>
              <a:off x="10607793" y="2873736"/>
              <a:ext cx="8213" cy="27313"/>
            </a:xfrm>
            <a:custGeom>
              <a:avLst/>
              <a:gdLst>
                <a:gd name="connsiteX0" fmla="*/ 2379 w 77916"/>
                <a:gd name="connsiteY0" fmla="*/ 40622 h 259118"/>
                <a:gd name="connsiteX1" fmla="*/ 2676 w 77916"/>
                <a:gd name="connsiteY1" fmla="*/ 0 h 259118"/>
                <a:gd name="connsiteX2" fmla="*/ 55186 w 77916"/>
                <a:gd name="connsiteY2" fmla="*/ 114003 h 259118"/>
                <a:gd name="connsiteX3" fmla="*/ 73062 w 77916"/>
                <a:gd name="connsiteY3" fmla="*/ 259118 h 259118"/>
                <a:gd name="connsiteX4" fmla="*/ 71210 w 77916"/>
                <a:gd name="connsiteY4" fmla="*/ 237287 h 259118"/>
                <a:gd name="connsiteX5" fmla="*/ 55323 w 77916"/>
                <a:gd name="connsiteY5" fmla="*/ 173187 h 259118"/>
                <a:gd name="connsiteX6" fmla="*/ 19936 w 77916"/>
                <a:gd name="connsiteY6" fmla="*/ 112494 h 259118"/>
                <a:gd name="connsiteX7" fmla="*/ 2379 w 77916"/>
                <a:gd name="connsiteY7" fmla="*/ 40622 h 2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16" h="259118">
                  <a:moveTo>
                    <a:pt x="2379" y="40622"/>
                  </a:moveTo>
                  <a:cubicBezTo>
                    <a:pt x="1099" y="27181"/>
                    <a:pt x="-2422" y="13030"/>
                    <a:pt x="2676" y="0"/>
                  </a:cubicBezTo>
                  <a:cubicBezTo>
                    <a:pt x="22336" y="36942"/>
                    <a:pt x="40510" y="74775"/>
                    <a:pt x="55186" y="114003"/>
                  </a:cubicBezTo>
                  <a:cubicBezTo>
                    <a:pt x="71988" y="159860"/>
                    <a:pt x="85521" y="210518"/>
                    <a:pt x="73062" y="259118"/>
                  </a:cubicBezTo>
                  <a:cubicBezTo>
                    <a:pt x="71233" y="251963"/>
                    <a:pt x="70639" y="244602"/>
                    <a:pt x="71210" y="237287"/>
                  </a:cubicBezTo>
                  <a:cubicBezTo>
                    <a:pt x="72536" y="214907"/>
                    <a:pt x="65678" y="192801"/>
                    <a:pt x="55323" y="173187"/>
                  </a:cubicBezTo>
                  <a:cubicBezTo>
                    <a:pt x="45424" y="151882"/>
                    <a:pt x="32166" y="132451"/>
                    <a:pt x="19936" y="112494"/>
                  </a:cubicBezTo>
                  <a:cubicBezTo>
                    <a:pt x="6837" y="90891"/>
                    <a:pt x="5168" y="65059"/>
                    <a:pt x="2379" y="40622"/>
                  </a:cubicBezTo>
                  <a:close/>
                </a:path>
              </a:pathLst>
            </a:custGeom>
            <a:solidFill>
              <a:srgbClr val="EFA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orma Livre: Forma 1926">
              <a:extLst>
                <a:ext uri="{FF2B5EF4-FFF2-40B4-BE49-F238E27FC236}">
                  <a16:creationId xmlns:a16="http://schemas.microsoft.com/office/drawing/2014/main" id="{645330CA-8C42-0A25-2EC7-CB944536E14B}"/>
                </a:ext>
              </a:extLst>
            </p:cNvPr>
            <p:cNvSpPr/>
            <p:nvPr/>
          </p:nvSpPr>
          <p:spPr>
            <a:xfrm>
              <a:off x="10524404" y="2881970"/>
              <a:ext cx="41568" cy="41144"/>
            </a:xfrm>
            <a:custGeom>
              <a:avLst/>
              <a:gdLst>
                <a:gd name="connsiteX0" fmla="*/ 323058 w 394357"/>
                <a:gd name="connsiteY0" fmla="*/ 0 h 390334"/>
                <a:gd name="connsiteX1" fmla="*/ 328476 w 394357"/>
                <a:gd name="connsiteY1" fmla="*/ 4641 h 390334"/>
                <a:gd name="connsiteX2" fmla="*/ 394358 w 394357"/>
                <a:gd name="connsiteY2" fmla="*/ 39228 h 390334"/>
                <a:gd name="connsiteX3" fmla="*/ 351061 w 394357"/>
                <a:gd name="connsiteY3" fmla="*/ 84308 h 390334"/>
                <a:gd name="connsiteX4" fmla="*/ 336979 w 394357"/>
                <a:gd name="connsiteY4" fmla="*/ 125044 h 390334"/>
                <a:gd name="connsiteX5" fmla="*/ 324361 w 394357"/>
                <a:gd name="connsiteY5" fmla="*/ 146738 h 390334"/>
                <a:gd name="connsiteX6" fmla="*/ 312382 w 394357"/>
                <a:gd name="connsiteY6" fmla="*/ 162009 h 390334"/>
                <a:gd name="connsiteX7" fmla="*/ 239413 w 394357"/>
                <a:gd name="connsiteY7" fmla="*/ 196825 h 390334"/>
                <a:gd name="connsiteX8" fmla="*/ 186446 w 394357"/>
                <a:gd name="connsiteY8" fmla="*/ 232852 h 390334"/>
                <a:gd name="connsiteX9" fmla="*/ 158648 w 394357"/>
                <a:gd name="connsiteY9" fmla="*/ 262227 h 390334"/>
                <a:gd name="connsiteX10" fmla="*/ 143630 w 394357"/>
                <a:gd name="connsiteY10" fmla="*/ 279326 h 390334"/>
                <a:gd name="connsiteX11" fmla="*/ 113111 w 394357"/>
                <a:gd name="connsiteY11" fmla="*/ 294345 h 390334"/>
                <a:gd name="connsiteX12" fmla="*/ 68649 w 394357"/>
                <a:gd name="connsiteY12" fmla="*/ 345986 h 390334"/>
                <a:gd name="connsiteX13" fmla="*/ 46840 w 394357"/>
                <a:gd name="connsiteY13" fmla="*/ 360617 h 390334"/>
                <a:gd name="connsiteX14" fmla="*/ 22997 w 394357"/>
                <a:gd name="connsiteY14" fmla="*/ 375796 h 390334"/>
                <a:gd name="connsiteX15" fmla="*/ 0 w 394357"/>
                <a:gd name="connsiteY15" fmla="*/ 390335 h 390334"/>
                <a:gd name="connsiteX16" fmla="*/ 42611 w 394357"/>
                <a:gd name="connsiteY16" fmla="*/ 351861 h 390334"/>
                <a:gd name="connsiteX17" fmla="*/ 56693 w 394357"/>
                <a:gd name="connsiteY17" fmla="*/ 339311 h 390334"/>
                <a:gd name="connsiteX18" fmla="*/ 70958 w 394357"/>
                <a:gd name="connsiteY18" fmla="*/ 316268 h 390334"/>
                <a:gd name="connsiteX19" fmla="*/ 144544 w 394357"/>
                <a:gd name="connsiteY19" fmla="*/ 257221 h 390334"/>
                <a:gd name="connsiteX20" fmla="*/ 148819 w 394357"/>
                <a:gd name="connsiteY20" fmla="*/ 238933 h 390334"/>
                <a:gd name="connsiteX21" fmla="*/ 158351 w 394357"/>
                <a:gd name="connsiteY21" fmla="*/ 184617 h 390334"/>
                <a:gd name="connsiteX22" fmla="*/ 207935 w 394357"/>
                <a:gd name="connsiteY22" fmla="*/ 213558 h 390334"/>
                <a:gd name="connsiteX23" fmla="*/ 170833 w 394357"/>
                <a:gd name="connsiteY23" fmla="*/ 179885 h 390334"/>
                <a:gd name="connsiteX24" fmla="*/ 190470 w 394357"/>
                <a:gd name="connsiteY24" fmla="*/ 131879 h 390334"/>
                <a:gd name="connsiteX25" fmla="*/ 226428 w 394357"/>
                <a:gd name="connsiteY25" fmla="*/ 80833 h 390334"/>
                <a:gd name="connsiteX26" fmla="*/ 261793 w 394357"/>
                <a:gd name="connsiteY26" fmla="*/ 45217 h 390334"/>
                <a:gd name="connsiteX27" fmla="*/ 323058 w 394357"/>
                <a:gd name="connsiteY27" fmla="*/ 0 h 39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4357" h="390334">
                  <a:moveTo>
                    <a:pt x="323058" y="0"/>
                  </a:moveTo>
                  <a:cubicBezTo>
                    <a:pt x="324795" y="1531"/>
                    <a:pt x="326578" y="3086"/>
                    <a:pt x="328476" y="4641"/>
                  </a:cubicBezTo>
                  <a:cubicBezTo>
                    <a:pt x="349347" y="17991"/>
                    <a:pt x="372915" y="26700"/>
                    <a:pt x="394358" y="39228"/>
                  </a:cubicBezTo>
                  <a:cubicBezTo>
                    <a:pt x="376939" y="50909"/>
                    <a:pt x="363086" y="67277"/>
                    <a:pt x="351061" y="84308"/>
                  </a:cubicBezTo>
                  <a:cubicBezTo>
                    <a:pt x="343792" y="96812"/>
                    <a:pt x="341826" y="111534"/>
                    <a:pt x="336979" y="125044"/>
                  </a:cubicBezTo>
                  <a:cubicBezTo>
                    <a:pt x="333870" y="132862"/>
                    <a:pt x="328110" y="139240"/>
                    <a:pt x="324361" y="146738"/>
                  </a:cubicBezTo>
                  <a:cubicBezTo>
                    <a:pt x="321046" y="152270"/>
                    <a:pt x="319263" y="159837"/>
                    <a:pt x="312382" y="162009"/>
                  </a:cubicBezTo>
                  <a:cubicBezTo>
                    <a:pt x="287350" y="172067"/>
                    <a:pt x="263119" y="183977"/>
                    <a:pt x="239413" y="196825"/>
                  </a:cubicBezTo>
                  <a:cubicBezTo>
                    <a:pt x="221399" y="208232"/>
                    <a:pt x="200734" y="216484"/>
                    <a:pt x="186446" y="232852"/>
                  </a:cubicBezTo>
                  <a:cubicBezTo>
                    <a:pt x="177119" y="242567"/>
                    <a:pt x="166787" y="251391"/>
                    <a:pt x="158648" y="262227"/>
                  </a:cubicBezTo>
                  <a:cubicBezTo>
                    <a:pt x="153779" y="268011"/>
                    <a:pt x="149893" y="274869"/>
                    <a:pt x="143630" y="279326"/>
                  </a:cubicBezTo>
                  <a:cubicBezTo>
                    <a:pt x="133731" y="284858"/>
                    <a:pt x="122393" y="287670"/>
                    <a:pt x="113111" y="294345"/>
                  </a:cubicBezTo>
                  <a:cubicBezTo>
                    <a:pt x="96949" y="310325"/>
                    <a:pt x="80993" y="326738"/>
                    <a:pt x="68649" y="345986"/>
                  </a:cubicBezTo>
                  <a:cubicBezTo>
                    <a:pt x="64214" y="354421"/>
                    <a:pt x="54407" y="356182"/>
                    <a:pt x="46840" y="360617"/>
                  </a:cubicBezTo>
                  <a:cubicBezTo>
                    <a:pt x="38702" y="365394"/>
                    <a:pt x="30884" y="370629"/>
                    <a:pt x="22997" y="375796"/>
                  </a:cubicBezTo>
                  <a:cubicBezTo>
                    <a:pt x="15293" y="380596"/>
                    <a:pt x="8756" y="387363"/>
                    <a:pt x="0" y="390335"/>
                  </a:cubicBezTo>
                  <a:cubicBezTo>
                    <a:pt x="13282" y="376641"/>
                    <a:pt x="23592" y="358308"/>
                    <a:pt x="42611" y="351861"/>
                  </a:cubicBezTo>
                  <a:cubicBezTo>
                    <a:pt x="48646" y="349735"/>
                    <a:pt x="55207" y="346078"/>
                    <a:pt x="56693" y="339311"/>
                  </a:cubicBezTo>
                  <a:cubicBezTo>
                    <a:pt x="58499" y="330144"/>
                    <a:pt x="64168" y="322440"/>
                    <a:pt x="70958" y="316268"/>
                  </a:cubicBezTo>
                  <a:cubicBezTo>
                    <a:pt x="96286" y="297637"/>
                    <a:pt x="119855" y="276697"/>
                    <a:pt x="144544" y="257221"/>
                  </a:cubicBezTo>
                  <a:cubicBezTo>
                    <a:pt x="150693" y="253083"/>
                    <a:pt x="147904" y="245105"/>
                    <a:pt x="148819" y="238933"/>
                  </a:cubicBezTo>
                  <a:cubicBezTo>
                    <a:pt x="150647" y="220645"/>
                    <a:pt x="152751" y="202197"/>
                    <a:pt x="158351" y="184617"/>
                  </a:cubicBezTo>
                  <a:cubicBezTo>
                    <a:pt x="175222" y="193647"/>
                    <a:pt x="190881" y="204803"/>
                    <a:pt x="207935" y="213558"/>
                  </a:cubicBezTo>
                  <a:cubicBezTo>
                    <a:pt x="194447" y="203591"/>
                    <a:pt x="183337" y="190950"/>
                    <a:pt x="170833" y="179885"/>
                  </a:cubicBezTo>
                  <a:cubicBezTo>
                    <a:pt x="178011" y="164135"/>
                    <a:pt x="182560" y="147264"/>
                    <a:pt x="190470" y="131879"/>
                  </a:cubicBezTo>
                  <a:cubicBezTo>
                    <a:pt x="201877" y="114460"/>
                    <a:pt x="213901" y="97429"/>
                    <a:pt x="226428" y="80833"/>
                  </a:cubicBezTo>
                  <a:cubicBezTo>
                    <a:pt x="236441" y="67254"/>
                    <a:pt x="250203" y="57287"/>
                    <a:pt x="261793" y="45217"/>
                  </a:cubicBezTo>
                  <a:cubicBezTo>
                    <a:pt x="281041" y="28666"/>
                    <a:pt x="301455" y="13373"/>
                    <a:pt x="323058" y="0"/>
                  </a:cubicBezTo>
                  <a:close/>
                </a:path>
              </a:pathLst>
            </a:custGeom>
            <a:solidFill>
              <a:srgbClr val="EB82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orma Livre: Forma 1927">
              <a:extLst>
                <a:ext uri="{FF2B5EF4-FFF2-40B4-BE49-F238E27FC236}">
                  <a16:creationId xmlns:a16="http://schemas.microsoft.com/office/drawing/2014/main" id="{E82923DF-2979-ADF6-462A-BE3EB5C81E74}"/>
                </a:ext>
              </a:extLst>
            </p:cNvPr>
            <p:cNvSpPr/>
            <p:nvPr/>
          </p:nvSpPr>
          <p:spPr>
            <a:xfrm>
              <a:off x="10558907" y="2882013"/>
              <a:ext cx="20976" cy="12135"/>
            </a:xfrm>
            <a:custGeom>
              <a:avLst/>
              <a:gdLst>
                <a:gd name="connsiteX0" fmla="*/ 0 w 198996"/>
                <a:gd name="connsiteY0" fmla="*/ 366 h 115122"/>
                <a:gd name="connsiteX1" fmla="*/ 8184 w 198996"/>
                <a:gd name="connsiteY1" fmla="*/ 0 h 115122"/>
                <a:gd name="connsiteX2" fmla="*/ 52692 w 198996"/>
                <a:gd name="connsiteY2" fmla="*/ 17008 h 115122"/>
                <a:gd name="connsiteX3" fmla="*/ 138760 w 198996"/>
                <a:gd name="connsiteY3" fmla="*/ 68626 h 115122"/>
                <a:gd name="connsiteX4" fmla="*/ 198996 w 198996"/>
                <a:gd name="connsiteY4" fmla="*/ 115123 h 115122"/>
                <a:gd name="connsiteX5" fmla="*/ 67025 w 198996"/>
                <a:gd name="connsiteY5" fmla="*/ 38817 h 115122"/>
                <a:gd name="connsiteX6" fmla="*/ 1143 w 198996"/>
                <a:gd name="connsiteY6" fmla="*/ 4229 h 115122"/>
                <a:gd name="connsiteX7" fmla="*/ 0 w 198996"/>
                <a:gd name="connsiteY7" fmla="*/ 366 h 1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6" h="115122">
                  <a:moveTo>
                    <a:pt x="0" y="366"/>
                  </a:moveTo>
                  <a:cubicBezTo>
                    <a:pt x="2674" y="137"/>
                    <a:pt x="5418" y="0"/>
                    <a:pt x="8184" y="0"/>
                  </a:cubicBezTo>
                  <a:cubicBezTo>
                    <a:pt x="23660" y="3749"/>
                    <a:pt x="38359" y="10150"/>
                    <a:pt x="52692" y="17008"/>
                  </a:cubicBezTo>
                  <a:cubicBezTo>
                    <a:pt x="82662" y="31913"/>
                    <a:pt x="112586" y="47526"/>
                    <a:pt x="138760" y="68626"/>
                  </a:cubicBezTo>
                  <a:cubicBezTo>
                    <a:pt x="158877" y="84079"/>
                    <a:pt x="179794" y="98549"/>
                    <a:pt x="198996" y="115123"/>
                  </a:cubicBezTo>
                  <a:cubicBezTo>
                    <a:pt x="156888" y="86594"/>
                    <a:pt x="111465" y="63437"/>
                    <a:pt x="67025" y="38817"/>
                  </a:cubicBezTo>
                  <a:cubicBezTo>
                    <a:pt x="45583" y="26289"/>
                    <a:pt x="22014" y="17579"/>
                    <a:pt x="1143" y="4229"/>
                  </a:cubicBezTo>
                  <a:cubicBezTo>
                    <a:pt x="846" y="3269"/>
                    <a:pt x="297" y="1326"/>
                    <a:pt x="0" y="366"/>
                  </a:cubicBezTo>
                  <a:close/>
                </a:path>
              </a:pathLst>
            </a:custGeom>
            <a:solidFill>
              <a:srgbClr val="2C2B2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orma Livre: Forma 1928">
              <a:extLst>
                <a:ext uri="{FF2B5EF4-FFF2-40B4-BE49-F238E27FC236}">
                  <a16:creationId xmlns:a16="http://schemas.microsoft.com/office/drawing/2014/main" id="{CD9CEA9D-8DC1-97BD-7DC8-764793CC6226}"/>
                </a:ext>
              </a:extLst>
            </p:cNvPr>
            <p:cNvSpPr/>
            <p:nvPr/>
          </p:nvSpPr>
          <p:spPr>
            <a:xfrm>
              <a:off x="10533975" y="2895454"/>
              <a:ext cx="12347" cy="9026"/>
            </a:xfrm>
            <a:custGeom>
              <a:avLst/>
              <a:gdLst>
                <a:gd name="connsiteX0" fmla="*/ 8413 w 117134"/>
                <a:gd name="connsiteY0" fmla="*/ 0 h 85633"/>
                <a:gd name="connsiteX1" fmla="*/ 80033 w 117134"/>
                <a:gd name="connsiteY1" fmla="*/ 51961 h 85633"/>
                <a:gd name="connsiteX2" fmla="*/ 117135 w 117134"/>
                <a:gd name="connsiteY2" fmla="*/ 85633 h 85633"/>
                <a:gd name="connsiteX3" fmla="*/ 67551 w 117134"/>
                <a:gd name="connsiteY3" fmla="*/ 56693 h 85633"/>
                <a:gd name="connsiteX4" fmla="*/ 0 w 117134"/>
                <a:gd name="connsiteY4" fmla="*/ 18539 h 85633"/>
                <a:gd name="connsiteX5" fmla="*/ 13373 w 117134"/>
                <a:gd name="connsiteY5" fmla="*/ 18082 h 85633"/>
                <a:gd name="connsiteX6" fmla="*/ 8413 w 117134"/>
                <a:gd name="connsiteY6" fmla="*/ 0 h 8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34" h="85633">
                  <a:moveTo>
                    <a:pt x="8413" y="0"/>
                  </a:moveTo>
                  <a:cubicBezTo>
                    <a:pt x="34702" y="13693"/>
                    <a:pt x="59116" y="30884"/>
                    <a:pt x="80033" y="51961"/>
                  </a:cubicBezTo>
                  <a:cubicBezTo>
                    <a:pt x="92538" y="63025"/>
                    <a:pt x="103647" y="75667"/>
                    <a:pt x="117135" y="85633"/>
                  </a:cubicBezTo>
                  <a:cubicBezTo>
                    <a:pt x="100081" y="76878"/>
                    <a:pt x="84422" y="65723"/>
                    <a:pt x="67551" y="56693"/>
                  </a:cubicBezTo>
                  <a:cubicBezTo>
                    <a:pt x="44691" y="44554"/>
                    <a:pt x="22129" y="31935"/>
                    <a:pt x="0" y="18539"/>
                  </a:cubicBezTo>
                  <a:cubicBezTo>
                    <a:pt x="4412" y="18402"/>
                    <a:pt x="8938" y="18608"/>
                    <a:pt x="13373" y="18082"/>
                  </a:cubicBezTo>
                  <a:cubicBezTo>
                    <a:pt x="16345" y="11567"/>
                    <a:pt x="11293" y="5464"/>
                    <a:pt x="8413" y="0"/>
                  </a:cubicBezTo>
                  <a:close/>
                </a:path>
              </a:pathLst>
            </a:custGeom>
            <a:solidFill>
              <a:srgbClr val="1616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orma Livre: Forma 1929">
              <a:extLst>
                <a:ext uri="{FF2B5EF4-FFF2-40B4-BE49-F238E27FC236}">
                  <a16:creationId xmlns:a16="http://schemas.microsoft.com/office/drawing/2014/main" id="{6360C3CA-FCC6-9F65-D787-88F7AB60EE22}"/>
                </a:ext>
              </a:extLst>
            </p:cNvPr>
            <p:cNvSpPr/>
            <p:nvPr/>
          </p:nvSpPr>
          <p:spPr>
            <a:xfrm>
              <a:off x="10618408" y="2901483"/>
              <a:ext cx="8009" cy="8166"/>
            </a:xfrm>
            <a:custGeom>
              <a:avLst/>
              <a:gdLst>
                <a:gd name="connsiteX0" fmla="*/ 0 w 75986"/>
                <a:gd name="connsiteY0" fmla="*/ 0 h 77472"/>
                <a:gd name="connsiteX1" fmla="*/ 61791 w 75986"/>
                <a:gd name="connsiteY1" fmla="*/ 16025 h 77472"/>
                <a:gd name="connsiteX2" fmla="*/ 68854 w 75986"/>
                <a:gd name="connsiteY2" fmla="*/ 32484 h 77472"/>
                <a:gd name="connsiteX3" fmla="*/ 72718 w 75986"/>
                <a:gd name="connsiteY3" fmla="*/ 56921 h 77472"/>
                <a:gd name="connsiteX4" fmla="*/ 75987 w 75986"/>
                <a:gd name="connsiteY4" fmla="*/ 77473 h 77472"/>
                <a:gd name="connsiteX5" fmla="*/ 47732 w 75986"/>
                <a:gd name="connsiteY5" fmla="*/ 43137 h 77472"/>
                <a:gd name="connsiteX6" fmla="*/ 0 w 75986"/>
                <a:gd name="connsiteY6" fmla="*/ 0 h 7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86" h="77472">
                  <a:moveTo>
                    <a:pt x="0" y="0"/>
                  </a:moveTo>
                  <a:cubicBezTo>
                    <a:pt x="19865" y="7772"/>
                    <a:pt x="40668" y="13053"/>
                    <a:pt x="61791" y="16025"/>
                  </a:cubicBezTo>
                  <a:cubicBezTo>
                    <a:pt x="63688" y="21648"/>
                    <a:pt x="65768" y="27295"/>
                    <a:pt x="68854" y="32484"/>
                  </a:cubicBezTo>
                  <a:cubicBezTo>
                    <a:pt x="66751" y="40874"/>
                    <a:pt x="70683" y="48920"/>
                    <a:pt x="72718" y="56921"/>
                  </a:cubicBezTo>
                  <a:cubicBezTo>
                    <a:pt x="74707" y="63574"/>
                    <a:pt x="75461" y="70523"/>
                    <a:pt x="75987" y="77473"/>
                  </a:cubicBezTo>
                  <a:cubicBezTo>
                    <a:pt x="66043" y="66477"/>
                    <a:pt x="58110" y="53767"/>
                    <a:pt x="47732" y="43137"/>
                  </a:cubicBezTo>
                  <a:cubicBezTo>
                    <a:pt x="33673" y="26769"/>
                    <a:pt x="16002" y="14196"/>
                    <a:pt x="0" y="0"/>
                  </a:cubicBezTo>
                  <a:close/>
                </a:path>
              </a:pathLst>
            </a:custGeom>
            <a:solidFill>
              <a:srgbClr val="D0A4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orma Livre: Forma 1930">
              <a:extLst>
                <a:ext uri="{FF2B5EF4-FFF2-40B4-BE49-F238E27FC236}">
                  <a16:creationId xmlns:a16="http://schemas.microsoft.com/office/drawing/2014/main" id="{235F0713-656E-6EB9-3F14-214104E22892}"/>
                </a:ext>
              </a:extLst>
            </p:cNvPr>
            <p:cNvSpPr/>
            <p:nvPr/>
          </p:nvSpPr>
          <p:spPr>
            <a:xfrm>
              <a:off x="10624921" y="2903172"/>
              <a:ext cx="5176" cy="4099"/>
            </a:xfrm>
            <a:custGeom>
              <a:avLst/>
              <a:gdLst>
                <a:gd name="connsiteX0" fmla="*/ 0 w 49103"/>
                <a:gd name="connsiteY0" fmla="*/ 0 h 38889"/>
                <a:gd name="connsiteX1" fmla="*/ 37056 w 49103"/>
                <a:gd name="connsiteY1" fmla="*/ 2766 h 38889"/>
                <a:gd name="connsiteX2" fmla="*/ 37102 w 49103"/>
                <a:gd name="connsiteY2" fmla="*/ 8344 h 38889"/>
                <a:gd name="connsiteX3" fmla="*/ 49103 w 49103"/>
                <a:gd name="connsiteY3" fmla="*/ 38565 h 38889"/>
                <a:gd name="connsiteX4" fmla="*/ 31615 w 49103"/>
                <a:gd name="connsiteY4" fmla="*/ 34198 h 38889"/>
                <a:gd name="connsiteX5" fmla="*/ 7064 w 49103"/>
                <a:gd name="connsiteY5" fmla="*/ 16459 h 38889"/>
                <a:gd name="connsiteX6" fmla="*/ 0 w 49103"/>
                <a:gd name="connsiteY6" fmla="*/ 0 h 3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03" h="38889">
                  <a:moveTo>
                    <a:pt x="0" y="0"/>
                  </a:moveTo>
                  <a:cubicBezTo>
                    <a:pt x="12276" y="1760"/>
                    <a:pt x="24666" y="2149"/>
                    <a:pt x="37056" y="2766"/>
                  </a:cubicBezTo>
                  <a:cubicBezTo>
                    <a:pt x="37056" y="4160"/>
                    <a:pt x="37079" y="6950"/>
                    <a:pt x="37102" y="8344"/>
                  </a:cubicBezTo>
                  <a:cubicBezTo>
                    <a:pt x="36005" y="19934"/>
                    <a:pt x="42588" y="29672"/>
                    <a:pt x="49103" y="38565"/>
                  </a:cubicBezTo>
                  <a:cubicBezTo>
                    <a:pt x="42885" y="39548"/>
                    <a:pt x="36439" y="38359"/>
                    <a:pt x="31615" y="34198"/>
                  </a:cubicBezTo>
                  <a:cubicBezTo>
                    <a:pt x="23569" y="28026"/>
                    <a:pt x="15545" y="21923"/>
                    <a:pt x="7064" y="16459"/>
                  </a:cubicBezTo>
                  <a:cubicBezTo>
                    <a:pt x="3978" y="11270"/>
                    <a:pt x="1897" y="5623"/>
                    <a:pt x="0" y="0"/>
                  </a:cubicBezTo>
                  <a:close/>
                </a:path>
              </a:pathLst>
            </a:custGeom>
            <a:solidFill>
              <a:srgbClr val="D8BB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orma Livre: Forma 1931">
              <a:extLst>
                <a:ext uri="{FF2B5EF4-FFF2-40B4-BE49-F238E27FC236}">
                  <a16:creationId xmlns:a16="http://schemas.microsoft.com/office/drawing/2014/main" id="{D69A3634-C244-43DE-DDA4-FE4675C580D7}"/>
                </a:ext>
              </a:extLst>
            </p:cNvPr>
            <p:cNvSpPr/>
            <p:nvPr/>
          </p:nvSpPr>
          <p:spPr>
            <a:xfrm>
              <a:off x="10628827" y="2903162"/>
              <a:ext cx="39214" cy="86175"/>
            </a:xfrm>
            <a:custGeom>
              <a:avLst/>
              <a:gdLst>
                <a:gd name="connsiteX0" fmla="*/ 0 w 372023"/>
                <a:gd name="connsiteY0" fmla="*/ 2858 h 817542"/>
                <a:gd name="connsiteX1" fmla="*/ 45194 w 372023"/>
                <a:gd name="connsiteY1" fmla="*/ 0 h 817542"/>
                <a:gd name="connsiteX2" fmla="*/ 60602 w 372023"/>
                <a:gd name="connsiteY2" fmla="*/ 30038 h 817542"/>
                <a:gd name="connsiteX3" fmla="*/ 92720 w 372023"/>
                <a:gd name="connsiteY3" fmla="*/ 68740 h 817542"/>
                <a:gd name="connsiteX4" fmla="*/ 108379 w 372023"/>
                <a:gd name="connsiteY4" fmla="*/ 91897 h 817542"/>
                <a:gd name="connsiteX5" fmla="*/ 151722 w 372023"/>
                <a:gd name="connsiteY5" fmla="*/ 162923 h 817542"/>
                <a:gd name="connsiteX6" fmla="*/ 192756 w 372023"/>
                <a:gd name="connsiteY6" fmla="*/ 268742 h 817542"/>
                <a:gd name="connsiteX7" fmla="*/ 210221 w 372023"/>
                <a:gd name="connsiteY7" fmla="*/ 371749 h 817542"/>
                <a:gd name="connsiteX8" fmla="*/ 208369 w 372023"/>
                <a:gd name="connsiteY8" fmla="*/ 406062 h 817542"/>
                <a:gd name="connsiteX9" fmla="*/ 203248 w 372023"/>
                <a:gd name="connsiteY9" fmla="*/ 458572 h 817542"/>
                <a:gd name="connsiteX10" fmla="*/ 203980 w 372023"/>
                <a:gd name="connsiteY10" fmla="*/ 506486 h 817542"/>
                <a:gd name="connsiteX11" fmla="*/ 212004 w 372023"/>
                <a:gd name="connsiteY11" fmla="*/ 598224 h 817542"/>
                <a:gd name="connsiteX12" fmla="*/ 222062 w 372023"/>
                <a:gd name="connsiteY12" fmla="*/ 698785 h 817542"/>
                <a:gd name="connsiteX13" fmla="*/ 230657 w 372023"/>
                <a:gd name="connsiteY13" fmla="*/ 714947 h 817542"/>
                <a:gd name="connsiteX14" fmla="*/ 259073 w 372023"/>
                <a:gd name="connsiteY14" fmla="*/ 736595 h 817542"/>
                <a:gd name="connsiteX15" fmla="*/ 355930 w 372023"/>
                <a:gd name="connsiteY15" fmla="*/ 797494 h 817542"/>
                <a:gd name="connsiteX16" fmla="*/ 372024 w 372023"/>
                <a:gd name="connsiteY16" fmla="*/ 817542 h 817542"/>
                <a:gd name="connsiteX17" fmla="*/ 348478 w 372023"/>
                <a:gd name="connsiteY17" fmla="*/ 805632 h 817542"/>
                <a:gd name="connsiteX18" fmla="*/ 349209 w 372023"/>
                <a:gd name="connsiteY18" fmla="*/ 813153 h 817542"/>
                <a:gd name="connsiteX19" fmla="*/ 325161 w 372023"/>
                <a:gd name="connsiteY19" fmla="*/ 798660 h 817542"/>
                <a:gd name="connsiteX20" fmla="*/ 273246 w 372023"/>
                <a:gd name="connsiteY20" fmla="*/ 763570 h 817542"/>
                <a:gd name="connsiteX21" fmla="*/ 239070 w 372023"/>
                <a:gd name="connsiteY21" fmla="*/ 735841 h 817542"/>
                <a:gd name="connsiteX22" fmla="*/ 220279 w 372023"/>
                <a:gd name="connsiteY22" fmla="*/ 713301 h 817542"/>
                <a:gd name="connsiteX23" fmla="*/ 208712 w 372023"/>
                <a:gd name="connsiteY23" fmla="*/ 681411 h 817542"/>
                <a:gd name="connsiteX24" fmla="*/ 205283 w 372023"/>
                <a:gd name="connsiteY24" fmla="*/ 627850 h 817542"/>
                <a:gd name="connsiteX25" fmla="*/ 201419 w 372023"/>
                <a:gd name="connsiteY25" fmla="*/ 576918 h 817542"/>
                <a:gd name="connsiteX26" fmla="*/ 186401 w 372023"/>
                <a:gd name="connsiteY26" fmla="*/ 537119 h 817542"/>
                <a:gd name="connsiteX27" fmla="*/ 188595 w 372023"/>
                <a:gd name="connsiteY27" fmla="*/ 524111 h 817542"/>
                <a:gd name="connsiteX28" fmla="*/ 192618 w 372023"/>
                <a:gd name="connsiteY28" fmla="*/ 488404 h 817542"/>
                <a:gd name="connsiteX29" fmla="*/ 197213 w 372023"/>
                <a:gd name="connsiteY29" fmla="*/ 462344 h 817542"/>
                <a:gd name="connsiteX30" fmla="*/ 193441 w 372023"/>
                <a:gd name="connsiteY30" fmla="*/ 408440 h 817542"/>
                <a:gd name="connsiteX31" fmla="*/ 194013 w 372023"/>
                <a:gd name="connsiteY31" fmla="*/ 364960 h 817542"/>
                <a:gd name="connsiteX32" fmla="*/ 181486 w 372023"/>
                <a:gd name="connsiteY32" fmla="*/ 270503 h 817542"/>
                <a:gd name="connsiteX33" fmla="*/ 170833 w 372023"/>
                <a:gd name="connsiteY33" fmla="*/ 234749 h 817542"/>
                <a:gd name="connsiteX34" fmla="*/ 158123 w 372023"/>
                <a:gd name="connsiteY34" fmla="*/ 204254 h 817542"/>
                <a:gd name="connsiteX35" fmla="*/ 137434 w 372023"/>
                <a:gd name="connsiteY35" fmla="*/ 161323 h 817542"/>
                <a:gd name="connsiteX36" fmla="*/ 104973 w 372023"/>
                <a:gd name="connsiteY36" fmla="*/ 108882 h 817542"/>
                <a:gd name="connsiteX37" fmla="*/ 78844 w 372023"/>
                <a:gd name="connsiteY37" fmla="*/ 77907 h 817542"/>
                <a:gd name="connsiteX38" fmla="*/ 53058 w 372023"/>
                <a:gd name="connsiteY38" fmla="*/ 55413 h 817542"/>
                <a:gd name="connsiteX39" fmla="*/ 23340 w 372023"/>
                <a:gd name="connsiteY39" fmla="*/ 23569 h 817542"/>
                <a:gd name="connsiteX40" fmla="*/ 4778 w 372023"/>
                <a:gd name="connsiteY40" fmla="*/ 4915 h 817542"/>
                <a:gd name="connsiteX41" fmla="*/ 46 w 372023"/>
                <a:gd name="connsiteY41" fmla="*/ 8435 h 817542"/>
                <a:gd name="connsiteX42" fmla="*/ 0 w 372023"/>
                <a:gd name="connsiteY42" fmla="*/ 2858 h 8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2023" h="817542">
                  <a:moveTo>
                    <a:pt x="0" y="2858"/>
                  </a:moveTo>
                  <a:cubicBezTo>
                    <a:pt x="15088" y="2880"/>
                    <a:pt x="30198" y="1989"/>
                    <a:pt x="45194" y="0"/>
                  </a:cubicBezTo>
                  <a:cubicBezTo>
                    <a:pt x="53401" y="8504"/>
                    <a:pt x="52190" y="21648"/>
                    <a:pt x="60602" y="30038"/>
                  </a:cubicBezTo>
                  <a:cubicBezTo>
                    <a:pt x="69289" y="44623"/>
                    <a:pt x="83759" y="54361"/>
                    <a:pt x="92720" y="68740"/>
                  </a:cubicBezTo>
                  <a:cubicBezTo>
                    <a:pt x="97772" y="76535"/>
                    <a:pt x="102436" y="84651"/>
                    <a:pt x="108379" y="91897"/>
                  </a:cubicBezTo>
                  <a:cubicBezTo>
                    <a:pt x="125479" y="113866"/>
                    <a:pt x="138395" y="138577"/>
                    <a:pt x="151722" y="162923"/>
                  </a:cubicBezTo>
                  <a:cubicBezTo>
                    <a:pt x="169370" y="196527"/>
                    <a:pt x="181943" y="232441"/>
                    <a:pt x="192756" y="268742"/>
                  </a:cubicBezTo>
                  <a:cubicBezTo>
                    <a:pt x="203180" y="302118"/>
                    <a:pt x="207043" y="337048"/>
                    <a:pt x="210221" y="371749"/>
                  </a:cubicBezTo>
                  <a:cubicBezTo>
                    <a:pt x="211341" y="383225"/>
                    <a:pt x="209215" y="394632"/>
                    <a:pt x="208369" y="406062"/>
                  </a:cubicBezTo>
                  <a:cubicBezTo>
                    <a:pt x="207295" y="423642"/>
                    <a:pt x="202266" y="440855"/>
                    <a:pt x="203248" y="458572"/>
                  </a:cubicBezTo>
                  <a:cubicBezTo>
                    <a:pt x="204277" y="474528"/>
                    <a:pt x="202082" y="490553"/>
                    <a:pt x="203980" y="506486"/>
                  </a:cubicBezTo>
                  <a:cubicBezTo>
                    <a:pt x="206906" y="537027"/>
                    <a:pt x="206060" y="567980"/>
                    <a:pt x="212004" y="598224"/>
                  </a:cubicBezTo>
                  <a:cubicBezTo>
                    <a:pt x="216096" y="631668"/>
                    <a:pt x="220256" y="665112"/>
                    <a:pt x="222062" y="698785"/>
                  </a:cubicBezTo>
                  <a:cubicBezTo>
                    <a:pt x="221445" y="705482"/>
                    <a:pt x="227251" y="709872"/>
                    <a:pt x="230657" y="714947"/>
                  </a:cubicBezTo>
                  <a:cubicBezTo>
                    <a:pt x="237287" y="725325"/>
                    <a:pt x="249288" y="729806"/>
                    <a:pt x="259073" y="736595"/>
                  </a:cubicBezTo>
                  <a:cubicBezTo>
                    <a:pt x="293225" y="753534"/>
                    <a:pt x="327790" y="771251"/>
                    <a:pt x="355930" y="797494"/>
                  </a:cubicBezTo>
                  <a:cubicBezTo>
                    <a:pt x="362034" y="803460"/>
                    <a:pt x="369486" y="808878"/>
                    <a:pt x="372024" y="817542"/>
                  </a:cubicBezTo>
                  <a:cubicBezTo>
                    <a:pt x="364754" y="812513"/>
                    <a:pt x="357530" y="806638"/>
                    <a:pt x="348478" y="805632"/>
                  </a:cubicBezTo>
                  <a:cubicBezTo>
                    <a:pt x="348661" y="807507"/>
                    <a:pt x="349027" y="811279"/>
                    <a:pt x="349209" y="813153"/>
                  </a:cubicBezTo>
                  <a:cubicBezTo>
                    <a:pt x="339700" y="811279"/>
                    <a:pt x="332864" y="803872"/>
                    <a:pt x="325161" y="798660"/>
                  </a:cubicBezTo>
                  <a:cubicBezTo>
                    <a:pt x="308930" y="785447"/>
                    <a:pt x="292882" y="771479"/>
                    <a:pt x="273246" y="763570"/>
                  </a:cubicBezTo>
                  <a:cubicBezTo>
                    <a:pt x="259095" y="758129"/>
                    <a:pt x="249631" y="746013"/>
                    <a:pt x="239070" y="735841"/>
                  </a:cubicBezTo>
                  <a:cubicBezTo>
                    <a:pt x="232372" y="728685"/>
                    <a:pt x="225857" y="721302"/>
                    <a:pt x="220279" y="713301"/>
                  </a:cubicBezTo>
                  <a:cubicBezTo>
                    <a:pt x="214244" y="703585"/>
                    <a:pt x="212004" y="692178"/>
                    <a:pt x="208712" y="681411"/>
                  </a:cubicBezTo>
                  <a:cubicBezTo>
                    <a:pt x="202951" y="664106"/>
                    <a:pt x="205991" y="645681"/>
                    <a:pt x="205283" y="627850"/>
                  </a:cubicBezTo>
                  <a:cubicBezTo>
                    <a:pt x="204552" y="610865"/>
                    <a:pt x="207112" y="593263"/>
                    <a:pt x="201419" y="576918"/>
                  </a:cubicBezTo>
                  <a:cubicBezTo>
                    <a:pt x="196642" y="563545"/>
                    <a:pt x="190332" y="550743"/>
                    <a:pt x="186401" y="537119"/>
                  </a:cubicBezTo>
                  <a:cubicBezTo>
                    <a:pt x="184937" y="532638"/>
                    <a:pt x="187361" y="528272"/>
                    <a:pt x="188595" y="524111"/>
                  </a:cubicBezTo>
                  <a:cubicBezTo>
                    <a:pt x="193030" y="512727"/>
                    <a:pt x="191544" y="500314"/>
                    <a:pt x="192618" y="488404"/>
                  </a:cubicBezTo>
                  <a:cubicBezTo>
                    <a:pt x="193350" y="479557"/>
                    <a:pt x="197373" y="471259"/>
                    <a:pt x="197213" y="462344"/>
                  </a:cubicBezTo>
                  <a:cubicBezTo>
                    <a:pt x="196665" y="444330"/>
                    <a:pt x="195087" y="426385"/>
                    <a:pt x="193441" y="408440"/>
                  </a:cubicBezTo>
                  <a:cubicBezTo>
                    <a:pt x="191384" y="393947"/>
                    <a:pt x="195247" y="379476"/>
                    <a:pt x="194013" y="364960"/>
                  </a:cubicBezTo>
                  <a:cubicBezTo>
                    <a:pt x="194813" y="333070"/>
                    <a:pt x="190995" y="300975"/>
                    <a:pt x="181486" y="270503"/>
                  </a:cubicBezTo>
                  <a:cubicBezTo>
                    <a:pt x="178308" y="258455"/>
                    <a:pt x="173530" y="246911"/>
                    <a:pt x="170833" y="234749"/>
                  </a:cubicBezTo>
                  <a:cubicBezTo>
                    <a:pt x="168593" y="223777"/>
                    <a:pt x="161666" y="214701"/>
                    <a:pt x="158123" y="204254"/>
                  </a:cubicBezTo>
                  <a:cubicBezTo>
                    <a:pt x="152796" y="189212"/>
                    <a:pt x="145093" y="175222"/>
                    <a:pt x="137434" y="161323"/>
                  </a:cubicBezTo>
                  <a:cubicBezTo>
                    <a:pt x="129136" y="142395"/>
                    <a:pt x="117180" y="125410"/>
                    <a:pt x="104973" y="108882"/>
                  </a:cubicBezTo>
                  <a:cubicBezTo>
                    <a:pt x="96469" y="98412"/>
                    <a:pt x="89291" y="86594"/>
                    <a:pt x="78844" y="77907"/>
                  </a:cubicBezTo>
                  <a:cubicBezTo>
                    <a:pt x="69723" y="70980"/>
                    <a:pt x="62316" y="62134"/>
                    <a:pt x="53058" y="55413"/>
                  </a:cubicBezTo>
                  <a:cubicBezTo>
                    <a:pt x="41651" y="46223"/>
                    <a:pt x="34564" y="32918"/>
                    <a:pt x="23340" y="23569"/>
                  </a:cubicBezTo>
                  <a:cubicBezTo>
                    <a:pt x="16528" y="17968"/>
                    <a:pt x="10264" y="11773"/>
                    <a:pt x="4778" y="4915"/>
                  </a:cubicBezTo>
                  <a:cubicBezTo>
                    <a:pt x="3589" y="5807"/>
                    <a:pt x="1235" y="7567"/>
                    <a:pt x="46" y="8435"/>
                  </a:cubicBezTo>
                  <a:cubicBezTo>
                    <a:pt x="23" y="7041"/>
                    <a:pt x="0" y="4252"/>
                    <a:pt x="0" y="2858"/>
                  </a:cubicBezTo>
                  <a:close/>
                </a:path>
              </a:pathLst>
            </a:custGeom>
            <a:solidFill>
              <a:srgbClr val="E4E6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orma Livre: Forma 1932">
              <a:extLst>
                <a:ext uri="{FF2B5EF4-FFF2-40B4-BE49-F238E27FC236}">
                  <a16:creationId xmlns:a16="http://schemas.microsoft.com/office/drawing/2014/main" id="{75E64617-DBFA-3251-AC0C-E5300B30EB43}"/>
                </a:ext>
              </a:extLst>
            </p:cNvPr>
            <p:cNvSpPr/>
            <p:nvPr/>
          </p:nvSpPr>
          <p:spPr>
            <a:xfrm>
              <a:off x="10628819" y="2903681"/>
              <a:ext cx="5601" cy="6800"/>
            </a:xfrm>
            <a:custGeom>
              <a:avLst/>
              <a:gdLst>
                <a:gd name="connsiteX0" fmla="*/ 121 w 53133"/>
                <a:gd name="connsiteY0" fmla="*/ 3521 h 64510"/>
                <a:gd name="connsiteX1" fmla="*/ 4853 w 53133"/>
                <a:gd name="connsiteY1" fmla="*/ 0 h 64510"/>
                <a:gd name="connsiteX2" fmla="*/ 23415 w 53133"/>
                <a:gd name="connsiteY2" fmla="*/ 18654 h 64510"/>
                <a:gd name="connsiteX3" fmla="*/ 53133 w 53133"/>
                <a:gd name="connsiteY3" fmla="*/ 50498 h 64510"/>
                <a:gd name="connsiteX4" fmla="*/ 46869 w 53133"/>
                <a:gd name="connsiteY4" fmla="*/ 54178 h 64510"/>
                <a:gd name="connsiteX5" fmla="*/ 48858 w 53133"/>
                <a:gd name="connsiteY5" fmla="*/ 64511 h 64510"/>
                <a:gd name="connsiteX6" fmla="*/ 38137 w 53133"/>
                <a:gd name="connsiteY6" fmla="*/ 57950 h 64510"/>
                <a:gd name="connsiteX7" fmla="*/ 12122 w 53133"/>
                <a:gd name="connsiteY7" fmla="*/ 33741 h 64510"/>
                <a:gd name="connsiteX8" fmla="*/ 121 w 53133"/>
                <a:gd name="connsiteY8" fmla="*/ 3521 h 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33" h="64510">
                  <a:moveTo>
                    <a:pt x="121" y="3521"/>
                  </a:moveTo>
                  <a:cubicBezTo>
                    <a:pt x="1309" y="2652"/>
                    <a:pt x="3664" y="892"/>
                    <a:pt x="4853" y="0"/>
                  </a:cubicBezTo>
                  <a:cubicBezTo>
                    <a:pt x="10339" y="6858"/>
                    <a:pt x="16603" y="13053"/>
                    <a:pt x="23415" y="18654"/>
                  </a:cubicBezTo>
                  <a:cubicBezTo>
                    <a:pt x="34639" y="28004"/>
                    <a:pt x="41726" y="41308"/>
                    <a:pt x="53133" y="50498"/>
                  </a:cubicBezTo>
                  <a:cubicBezTo>
                    <a:pt x="50984" y="51686"/>
                    <a:pt x="48904" y="52898"/>
                    <a:pt x="46869" y="54178"/>
                  </a:cubicBezTo>
                  <a:cubicBezTo>
                    <a:pt x="47532" y="57584"/>
                    <a:pt x="48149" y="61036"/>
                    <a:pt x="48858" y="64511"/>
                  </a:cubicBezTo>
                  <a:cubicBezTo>
                    <a:pt x="45269" y="62225"/>
                    <a:pt x="41634" y="60167"/>
                    <a:pt x="38137" y="57950"/>
                  </a:cubicBezTo>
                  <a:cubicBezTo>
                    <a:pt x="29450" y="49880"/>
                    <a:pt x="19003" y="43526"/>
                    <a:pt x="12122" y="33741"/>
                  </a:cubicBezTo>
                  <a:cubicBezTo>
                    <a:pt x="5607" y="24849"/>
                    <a:pt x="-977" y="15110"/>
                    <a:pt x="121" y="3521"/>
                  </a:cubicBezTo>
                  <a:close/>
                </a:path>
              </a:pathLst>
            </a:custGeom>
            <a:solidFill>
              <a:srgbClr val="D9CB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orma Livre: Forma 1933">
              <a:extLst>
                <a:ext uri="{FF2B5EF4-FFF2-40B4-BE49-F238E27FC236}">
                  <a16:creationId xmlns:a16="http://schemas.microsoft.com/office/drawing/2014/main" id="{2DFFC431-3CE7-B994-A723-831D9B7B7E3D}"/>
                </a:ext>
              </a:extLst>
            </p:cNvPr>
            <p:cNvSpPr/>
            <p:nvPr/>
          </p:nvSpPr>
          <p:spPr>
            <a:xfrm>
              <a:off x="10587697" y="2904100"/>
              <a:ext cx="43311" cy="116627"/>
            </a:xfrm>
            <a:custGeom>
              <a:avLst/>
              <a:gdLst>
                <a:gd name="connsiteX0" fmla="*/ 309845 w 410896"/>
                <a:gd name="connsiteY0" fmla="*/ 63734 h 1106446"/>
                <a:gd name="connsiteX1" fmla="*/ 293111 w 410896"/>
                <a:gd name="connsiteY1" fmla="*/ 0 h 1106446"/>
                <a:gd name="connsiteX2" fmla="*/ 407845 w 410896"/>
                <a:gd name="connsiteY2" fmla="*/ 167175 h 1106446"/>
                <a:gd name="connsiteX3" fmla="*/ 410817 w 410896"/>
                <a:gd name="connsiteY3" fmla="*/ 207455 h 1106446"/>
                <a:gd name="connsiteX4" fmla="*/ 402519 w 410896"/>
                <a:gd name="connsiteY4" fmla="*/ 259027 h 1106446"/>
                <a:gd name="connsiteX5" fmla="*/ 385763 w 410896"/>
                <a:gd name="connsiteY5" fmla="*/ 292425 h 1106446"/>
                <a:gd name="connsiteX6" fmla="*/ 383979 w 410896"/>
                <a:gd name="connsiteY6" fmla="*/ 329413 h 1106446"/>
                <a:gd name="connsiteX7" fmla="*/ 356867 w 410896"/>
                <a:gd name="connsiteY7" fmla="*/ 389146 h 1106446"/>
                <a:gd name="connsiteX8" fmla="*/ 311147 w 410896"/>
                <a:gd name="connsiteY8" fmla="*/ 471716 h 1106446"/>
                <a:gd name="connsiteX9" fmla="*/ 266799 w 410896"/>
                <a:gd name="connsiteY9" fmla="*/ 520957 h 1106446"/>
                <a:gd name="connsiteX10" fmla="*/ 244533 w 410896"/>
                <a:gd name="connsiteY10" fmla="*/ 532958 h 1106446"/>
                <a:gd name="connsiteX11" fmla="*/ 237652 w 410896"/>
                <a:gd name="connsiteY11" fmla="*/ 551086 h 1106446"/>
                <a:gd name="connsiteX12" fmla="*/ 223822 w 410896"/>
                <a:gd name="connsiteY12" fmla="*/ 585536 h 1106446"/>
                <a:gd name="connsiteX13" fmla="*/ 220805 w 410896"/>
                <a:gd name="connsiteY13" fmla="*/ 612099 h 1106446"/>
                <a:gd name="connsiteX14" fmla="*/ 216507 w 410896"/>
                <a:gd name="connsiteY14" fmla="*/ 655693 h 1106446"/>
                <a:gd name="connsiteX15" fmla="*/ 203523 w 410896"/>
                <a:gd name="connsiteY15" fmla="*/ 670049 h 1106446"/>
                <a:gd name="connsiteX16" fmla="*/ 181463 w 410896"/>
                <a:gd name="connsiteY16" fmla="*/ 748642 h 1106446"/>
                <a:gd name="connsiteX17" fmla="*/ 155677 w 410896"/>
                <a:gd name="connsiteY17" fmla="*/ 789470 h 1106446"/>
                <a:gd name="connsiteX18" fmla="*/ 135263 w 410896"/>
                <a:gd name="connsiteY18" fmla="*/ 821223 h 1106446"/>
                <a:gd name="connsiteX19" fmla="*/ 124701 w 410896"/>
                <a:gd name="connsiteY19" fmla="*/ 865663 h 1106446"/>
                <a:gd name="connsiteX20" fmla="*/ 100241 w 410896"/>
                <a:gd name="connsiteY20" fmla="*/ 882259 h 1106446"/>
                <a:gd name="connsiteX21" fmla="*/ 106299 w 410896"/>
                <a:gd name="connsiteY21" fmla="*/ 927636 h 1106446"/>
                <a:gd name="connsiteX22" fmla="*/ 114369 w 410896"/>
                <a:gd name="connsiteY22" fmla="*/ 973813 h 1106446"/>
                <a:gd name="connsiteX23" fmla="*/ 127284 w 410896"/>
                <a:gd name="connsiteY23" fmla="*/ 1028426 h 1106446"/>
                <a:gd name="connsiteX24" fmla="*/ 139377 w 410896"/>
                <a:gd name="connsiteY24" fmla="*/ 1091268 h 1106446"/>
                <a:gd name="connsiteX25" fmla="*/ 138943 w 410896"/>
                <a:gd name="connsiteY25" fmla="*/ 1096937 h 1106446"/>
                <a:gd name="connsiteX26" fmla="*/ 133982 w 410896"/>
                <a:gd name="connsiteY26" fmla="*/ 1098674 h 1106446"/>
                <a:gd name="connsiteX27" fmla="*/ 126393 w 410896"/>
                <a:gd name="connsiteY27" fmla="*/ 1095474 h 1106446"/>
                <a:gd name="connsiteX28" fmla="*/ 115192 w 410896"/>
                <a:gd name="connsiteY28" fmla="*/ 1099475 h 1106446"/>
                <a:gd name="connsiteX29" fmla="*/ 111191 w 410896"/>
                <a:gd name="connsiteY29" fmla="*/ 1106447 h 1106446"/>
                <a:gd name="connsiteX30" fmla="*/ 95326 w 410896"/>
                <a:gd name="connsiteY30" fmla="*/ 1091359 h 1106446"/>
                <a:gd name="connsiteX31" fmla="*/ 82936 w 410896"/>
                <a:gd name="connsiteY31" fmla="*/ 1079564 h 1106446"/>
                <a:gd name="connsiteX32" fmla="*/ 65494 w 410896"/>
                <a:gd name="connsiteY32" fmla="*/ 1089119 h 1106446"/>
                <a:gd name="connsiteX33" fmla="*/ 55961 w 410896"/>
                <a:gd name="connsiteY33" fmla="*/ 1055583 h 1106446"/>
                <a:gd name="connsiteX34" fmla="*/ 46771 w 410896"/>
                <a:gd name="connsiteY34" fmla="*/ 1046759 h 1106446"/>
                <a:gd name="connsiteX35" fmla="*/ 30221 w 410896"/>
                <a:gd name="connsiteY35" fmla="*/ 1003760 h 1106446"/>
                <a:gd name="connsiteX36" fmla="*/ 5738 w 410896"/>
                <a:gd name="connsiteY36" fmla="*/ 974385 h 1106446"/>
                <a:gd name="connsiteX37" fmla="*/ 0 w 410896"/>
                <a:gd name="connsiteY37" fmla="*/ 965172 h 1106446"/>
                <a:gd name="connsiteX38" fmla="*/ 4618 w 410896"/>
                <a:gd name="connsiteY38" fmla="*/ 930082 h 1106446"/>
                <a:gd name="connsiteX39" fmla="*/ 22609 w 410896"/>
                <a:gd name="connsiteY39" fmla="*/ 875652 h 1106446"/>
                <a:gd name="connsiteX40" fmla="*/ 30724 w 410896"/>
                <a:gd name="connsiteY40" fmla="*/ 838436 h 1106446"/>
                <a:gd name="connsiteX41" fmla="*/ 40302 w 410896"/>
                <a:gd name="connsiteY41" fmla="*/ 806455 h 1106446"/>
                <a:gd name="connsiteX42" fmla="*/ 50726 w 410896"/>
                <a:gd name="connsiteY42" fmla="*/ 765216 h 1106446"/>
                <a:gd name="connsiteX43" fmla="*/ 71072 w 410896"/>
                <a:gd name="connsiteY43" fmla="*/ 716318 h 1106446"/>
                <a:gd name="connsiteX44" fmla="*/ 87851 w 410896"/>
                <a:gd name="connsiteY44" fmla="*/ 673662 h 1106446"/>
                <a:gd name="connsiteX45" fmla="*/ 104264 w 410896"/>
                <a:gd name="connsiteY45" fmla="*/ 641977 h 1106446"/>
                <a:gd name="connsiteX46" fmla="*/ 147561 w 410896"/>
                <a:gd name="connsiteY46" fmla="*/ 573283 h 1106446"/>
                <a:gd name="connsiteX47" fmla="*/ 166375 w 410896"/>
                <a:gd name="connsiteY47" fmla="*/ 555201 h 1106446"/>
                <a:gd name="connsiteX48" fmla="*/ 182949 w 410896"/>
                <a:gd name="connsiteY48" fmla="*/ 530603 h 1106446"/>
                <a:gd name="connsiteX49" fmla="*/ 184709 w 410896"/>
                <a:gd name="connsiteY49" fmla="*/ 507218 h 1106446"/>
                <a:gd name="connsiteX50" fmla="*/ 196642 w 410896"/>
                <a:gd name="connsiteY50" fmla="*/ 487055 h 1106446"/>
                <a:gd name="connsiteX51" fmla="*/ 195979 w 410896"/>
                <a:gd name="connsiteY51" fmla="*/ 466024 h 1106446"/>
                <a:gd name="connsiteX52" fmla="*/ 207432 w 410896"/>
                <a:gd name="connsiteY52" fmla="*/ 443301 h 1106446"/>
                <a:gd name="connsiteX53" fmla="*/ 214861 w 410896"/>
                <a:gd name="connsiteY53" fmla="*/ 400050 h 1106446"/>
                <a:gd name="connsiteX54" fmla="*/ 231937 w 410896"/>
                <a:gd name="connsiteY54" fmla="*/ 376459 h 1106446"/>
                <a:gd name="connsiteX55" fmla="*/ 239893 w 410896"/>
                <a:gd name="connsiteY55" fmla="*/ 343083 h 1106446"/>
                <a:gd name="connsiteX56" fmla="*/ 290071 w 410896"/>
                <a:gd name="connsiteY56" fmla="*/ 274023 h 1106446"/>
                <a:gd name="connsiteX57" fmla="*/ 303124 w 410896"/>
                <a:gd name="connsiteY57" fmla="*/ 244008 h 1106446"/>
                <a:gd name="connsiteX58" fmla="*/ 308290 w 410896"/>
                <a:gd name="connsiteY58" fmla="*/ 219045 h 1106446"/>
                <a:gd name="connsiteX59" fmla="*/ 316794 w 410896"/>
                <a:gd name="connsiteY59" fmla="*/ 196047 h 1106446"/>
                <a:gd name="connsiteX60" fmla="*/ 308404 w 410896"/>
                <a:gd name="connsiteY60" fmla="*/ 154191 h 1106446"/>
                <a:gd name="connsiteX61" fmla="*/ 315788 w 410896"/>
                <a:gd name="connsiteY61" fmla="*/ 116792 h 1106446"/>
                <a:gd name="connsiteX62" fmla="*/ 309845 w 410896"/>
                <a:gd name="connsiteY62" fmla="*/ 63734 h 11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0896" h="1106446">
                  <a:moveTo>
                    <a:pt x="309845" y="63734"/>
                  </a:moveTo>
                  <a:cubicBezTo>
                    <a:pt x="303375" y="42771"/>
                    <a:pt x="291557" y="22654"/>
                    <a:pt x="293111" y="0"/>
                  </a:cubicBezTo>
                  <a:cubicBezTo>
                    <a:pt x="348181" y="41834"/>
                    <a:pt x="380413" y="105339"/>
                    <a:pt x="407845" y="167175"/>
                  </a:cubicBezTo>
                  <a:cubicBezTo>
                    <a:pt x="402222" y="180594"/>
                    <a:pt x="410794" y="193876"/>
                    <a:pt x="410817" y="207455"/>
                  </a:cubicBezTo>
                  <a:cubicBezTo>
                    <a:pt x="411572" y="224965"/>
                    <a:pt x="406839" y="242202"/>
                    <a:pt x="402519" y="259027"/>
                  </a:cubicBezTo>
                  <a:cubicBezTo>
                    <a:pt x="399181" y="271188"/>
                    <a:pt x="392323" y="281818"/>
                    <a:pt x="385763" y="292425"/>
                  </a:cubicBezTo>
                  <a:cubicBezTo>
                    <a:pt x="378402" y="303924"/>
                    <a:pt x="388826" y="317320"/>
                    <a:pt x="383979" y="329413"/>
                  </a:cubicBezTo>
                  <a:cubicBezTo>
                    <a:pt x="376504" y="349987"/>
                    <a:pt x="368023" y="370263"/>
                    <a:pt x="356867" y="389146"/>
                  </a:cubicBezTo>
                  <a:cubicBezTo>
                    <a:pt x="345643" y="418635"/>
                    <a:pt x="329961" y="446387"/>
                    <a:pt x="311147" y="471716"/>
                  </a:cubicBezTo>
                  <a:cubicBezTo>
                    <a:pt x="297569" y="489135"/>
                    <a:pt x="283784" y="506669"/>
                    <a:pt x="266799" y="520957"/>
                  </a:cubicBezTo>
                  <a:cubicBezTo>
                    <a:pt x="259941" y="525963"/>
                    <a:pt x="251666" y="528432"/>
                    <a:pt x="244533" y="532958"/>
                  </a:cubicBezTo>
                  <a:cubicBezTo>
                    <a:pt x="237721" y="536250"/>
                    <a:pt x="239938" y="545028"/>
                    <a:pt x="237652" y="551086"/>
                  </a:cubicBezTo>
                  <a:cubicBezTo>
                    <a:pt x="233698" y="562791"/>
                    <a:pt x="229172" y="574358"/>
                    <a:pt x="223822" y="585536"/>
                  </a:cubicBezTo>
                  <a:cubicBezTo>
                    <a:pt x="219456" y="593674"/>
                    <a:pt x="220988" y="603207"/>
                    <a:pt x="220805" y="612099"/>
                  </a:cubicBezTo>
                  <a:cubicBezTo>
                    <a:pt x="221033" y="626684"/>
                    <a:pt x="220691" y="641589"/>
                    <a:pt x="216507" y="655693"/>
                  </a:cubicBezTo>
                  <a:cubicBezTo>
                    <a:pt x="212484" y="660746"/>
                    <a:pt x="204848" y="663077"/>
                    <a:pt x="203523" y="670049"/>
                  </a:cubicBezTo>
                  <a:cubicBezTo>
                    <a:pt x="198173" y="696727"/>
                    <a:pt x="192755" y="723702"/>
                    <a:pt x="181463" y="748642"/>
                  </a:cubicBezTo>
                  <a:cubicBezTo>
                    <a:pt x="175725" y="763844"/>
                    <a:pt x="166855" y="777675"/>
                    <a:pt x="155677" y="789470"/>
                  </a:cubicBezTo>
                  <a:cubicBezTo>
                    <a:pt x="146624" y="798477"/>
                    <a:pt x="142029" y="810593"/>
                    <a:pt x="135263" y="821223"/>
                  </a:cubicBezTo>
                  <a:cubicBezTo>
                    <a:pt x="131628" y="835945"/>
                    <a:pt x="130736" y="851581"/>
                    <a:pt x="124701" y="865663"/>
                  </a:cubicBezTo>
                  <a:cubicBezTo>
                    <a:pt x="117729" y="872726"/>
                    <a:pt x="108082" y="876315"/>
                    <a:pt x="100241" y="882259"/>
                  </a:cubicBezTo>
                  <a:cubicBezTo>
                    <a:pt x="102504" y="897347"/>
                    <a:pt x="102458" y="912754"/>
                    <a:pt x="106299" y="927636"/>
                  </a:cubicBezTo>
                  <a:cubicBezTo>
                    <a:pt x="109202" y="942952"/>
                    <a:pt x="114643" y="958040"/>
                    <a:pt x="114369" y="973813"/>
                  </a:cubicBezTo>
                  <a:cubicBezTo>
                    <a:pt x="117455" y="992193"/>
                    <a:pt x="124244" y="1009909"/>
                    <a:pt x="127284" y="1028426"/>
                  </a:cubicBezTo>
                  <a:cubicBezTo>
                    <a:pt x="131331" y="1049388"/>
                    <a:pt x="130942" y="1071288"/>
                    <a:pt x="139377" y="1091268"/>
                  </a:cubicBezTo>
                  <a:cubicBezTo>
                    <a:pt x="139286" y="1092685"/>
                    <a:pt x="139057" y="1095520"/>
                    <a:pt x="138943" y="1096937"/>
                  </a:cubicBezTo>
                  <a:cubicBezTo>
                    <a:pt x="137709" y="1097372"/>
                    <a:pt x="135217" y="1098240"/>
                    <a:pt x="133982" y="1098674"/>
                  </a:cubicBezTo>
                  <a:cubicBezTo>
                    <a:pt x="131399" y="1097531"/>
                    <a:pt x="128862" y="1096480"/>
                    <a:pt x="126393" y="1095474"/>
                  </a:cubicBezTo>
                  <a:cubicBezTo>
                    <a:pt x="124518" y="1101052"/>
                    <a:pt x="120038" y="1101463"/>
                    <a:pt x="115192" y="1099475"/>
                  </a:cubicBezTo>
                  <a:cubicBezTo>
                    <a:pt x="113820" y="1101738"/>
                    <a:pt x="112471" y="1104047"/>
                    <a:pt x="111191" y="1106447"/>
                  </a:cubicBezTo>
                  <a:cubicBezTo>
                    <a:pt x="105728" y="1101555"/>
                    <a:pt x="100424" y="1096549"/>
                    <a:pt x="95326" y="1091359"/>
                  </a:cubicBezTo>
                  <a:cubicBezTo>
                    <a:pt x="91257" y="1087313"/>
                    <a:pt x="87074" y="1083427"/>
                    <a:pt x="82936" y="1079564"/>
                  </a:cubicBezTo>
                  <a:cubicBezTo>
                    <a:pt x="80856" y="1087862"/>
                    <a:pt x="72581" y="1088250"/>
                    <a:pt x="65494" y="1089119"/>
                  </a:cubicBezTo>
                  <a:cubicBezTo>
                    <a:pt x="59116" y="1079335"/>
                    <a:pt x="52029" y="1067631"/>
                    <a:pt x="55961" y="1055583"/>
                  </a:cubicBezTo>
                  <a:cubicBezTo>
                    <a:pt x="52418" y="1053138"/>
                    <a:pt x="47663" y="1051446"/>
                    <a:pt x="46771" y="1046759"/>
                  </a:cubicBezTo>
                  <a:cubicBezTo>
                    <a:pt x="42017" y="1032152"/>
                    <a:pt x="36484" y="1017773"/>
                    <a:pt x="30221" y="1003760"/>
                  </a:cubicBezTo>
                  <a:cubicBezTo>
                    <a:pt x="24049" y="992581"/>
                    <a:pt x="17419" y="980580"/>
                    <a:pt x="5738" y="974385"/>
                  </a:cubicBezTo>
                  <a:cubicBezTo>
                    <a:pt x="3795" y="971299"/>
                    <a:pt x="1852" y="968190"/>
                    <a:pt x="0" y="965172"/>
                  </a:cubicBezTo>
                  <a:cubicBezTo>
                    <a:pt x="1440" y="953445"/>
                    <a:pt x="2812" y="941718"/>
                    <a:pt x="4618" y="930082"/>
                  </a:cubicBezTo>
                  <a:cubicBezTo>
                    <a:pt x="14242" y="913349"/>
                    <a:pt x="16756" y="893803"/>
                    <a:pt x="22609" y="875652"/>
                  </a:cubicBezTo>
                  <a:cubicBezTo>
                    <a:pt x="25420" y="863262"/>
                    <a:pt x="32690" y="851512"/>
                    <a:pt x="30724" y="838436"/>
                  </a:cubicBezTo>
                  <a:cubicBezTo>
                    <a:pt x="28689" y="826778"/>
                    <a:pt x="36805" y="816971"/>
                    <a:pt x="40302" y="806455"/>
                  </a:cubicBezTo>
                  <a:cubicBezTo>
                    <a:pt x="45011" y="793082"/>
                    <a:pt x="53309" y="779938"/>
                    <a:pt x="50726" y="765216"/>
                  </a:cubicBezTo>
                  <a:cubicBezTo>
                    <a:pt x="54978" y="748094"/>
                    <a:pt x="63116" y="732023"/>
                    <a:pt x="71072" y="716318"/>
                  </a:cubicBezTo>
                  <a:cubicBezTo>
                    <a:pt x="77358" y="702374"/>
                    <a:pt x="82136" y="687835"/>
                    <a:pt x="87851" y="673662"/>
                  </a:cubicBezTo>
                  <a:cubicBezTo>
                    <a:pt x="92652" y="662780"/>
                    <a:pt x="96012" y="650916"/>
                    <a:pt x="104264" y="641977"/>
                  </a:cubicBezTo>
                  <a:cubicBezTo>
                    <a:pt x="121432" y="620946"/>
                    <a:pt x="136589" y="598201"/>
                    <a:pt x="147561" y="573283"/>
                  </a:cubicBezTo>
                  <a:cubicBezTo>
                    <a:pt x="150350" y="564048"/>
                    <a:pt x="160957" y="562287"/>
                    <a:pt x="166375" y="555201"/>
                  </a:cubicBezTo>
                  <a:cubicBezTo>
                    <a:pt x="172730" y="547611"/>
                    <a:pt x="178468" y="539450"/>
                    <a:pt x="182949" y="530603"/>
                  </a:cubicBezTo>
                  <a:cubicBezTo>
                    <a:pt x="187109" y="523402"/>
                    <a:pt x="183269" y="514922"/>
                    <a:pt x="184709" y="507218"/>
                  </a:cubicBezTo>
                  <a:cubicBezTo>
                    <a:pt x="188572" y="500428"/>
                    <a:pt x="194539" y="494805"/>
                    <a:pt x="196642" y="487055"/>
                  </a:cubicBezTo>
                  <a:cubicBezTo>
                    <a:pt x="199545" y="480152"/>
                    <a:pt x="195224" y="473019"/>
                    <a:pt x="195979" y="466024"/>
                  </a:cubicBezTo>
                  <a:cubicBezTo>
                    <a:pt x="199271" y="458183"/>
                    <a:pt x="204391" y="451256"/>
                    <a:pt x="207432" y="443301"/>
                  </a:cubicBezTo>
                  <a:cubicBezTo>
                    <a:pt x="213375" y="429631"/>
                    <a:pt x="211752" y="414315"/>
                    <a:pt x="214861" y="400050"/>
                  </a:cubicBezTo>
                  <a:cubicBezTo>
                    <a:pt x="220096" y="391866"/>
                    <a:pt x="226748" y="384665"/>
                    <a:pt x="231937" y="376459"/>
                  </a:cubicBezTo>
                  <a:cubicBezTo>
                    <a:pt x="237973" y="366080"/>
                    <a:pt x="229766" y="351518"/>
                    <a:pt x="239893" y="343083"/>
                  </a:cubicBezTo>
                  <a:cubicBezTo>
                    <a:pt x="260581" y="323195"/>
                    <a:pt x="275989" y="298803"/>
                    <a:pt x="290071" y="274023"/>
                  </a:cubicBezTo>
                  <a:cubicBezTo>
                    <a:pt x="295145" y="264353"/>
                    <a:pt x="298460" y="253883"/>
                    <a:pt x="303124" y="244008"/>
                  </a:cubicBezTo>
                  <a:cubicBezTo>
                    <a:pt x="306758" y="236167"/>
                    <a:pt x="307055" y="227434"/>
                    <a:pt x="308290" y="219045"/>
                  </a:cubicBezTo>
                  <a:cubicBezTo>
                    <a:pt x="309524" y="210815"/>
                    <a:pt x="315971" y="204368"/>
                    <a:pt x="316794" y="196047"/>
                  </a:cubicBezTo>
                  <a:cubicBezTo>
                    <a:pt x="318234" y="181531"/>
                    <a:pt x="311925" y="167929"/>
                    <a:pt x="308404" y="154191"/>
                  </a:cubicBezTo>
                  <a:cubicBezTo>
                    <a:pt x="303649" y="141115"/>
                    <a:pt x="314965" y="129571"/>
                    <a:pt x="315788" y="116792"/>
                  </a:cubicBezTo>
                  <a:cubicBezTo>
                    <a:pt x="317045" y="99007"/>
                    <a:pt x="316222" y="80559"/>
                    <a:pt x="309845" y="63734"/>
                  </a:cubicBezTo>
                  <a:close/>
                </a:path>
              </a:pathLst>
            </a:custGeom>
            <a:solidFill>
              <a:srgbClr val="B4BF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orma Livre: Forma 1934">
              <a:extLst>
                <a:ext uri="{FF2B5EF4-FFF2-40B4-BE49-F238E27FC236}">
                  <a16:creationId xmlns:a16="http://schemas.microsoft.com/office/drawing/2014/main" id="{0A2F1075-7B6E-B437-9F5B-F791EB6E1147}"/>
                </a:ext>
              </a:extLst>
            </p:cNvPr>
            <p:cNvSpPr/>
            <p:nvPr/>
          </p:nvSpPr>
          <p:spPr>
            <a:xfrm>
              <a:off x="10625602" y="2904907"/>
              <a:ext cx="8173" cy="13506"/>
            </a:xfrm>
            <a:custGeom>
              <a:avLst/>
              <a:gdLst>
                <a:gd name="connsiteX0" fmla="*/ 601 w 77533"/>
                <a:gd name="connsiteY0" fmla="*/ 0 h 128130"/>
                <a:gd name="connsiteX1" fmla="*/ 25153 w 77533"/>
                <a:gd name="connsiteY1" fmla="*/ 17739 h 128130"/>
                <a:gd name="connsiteX2" fmla="*/ 42641 w 77533"/>
                <a:gd name="connsiteY2" fmla="*/ 22106 h 128130"/>
                <a:gd name="connsiteX3" fmla="*/ 68655 w 77533"/>
                <a:gd name="connsiteY3" fmla="*/ 46314 h 128130"/>
                <a:gd name="connsiteX4" fmla="*/ 77182 w 77533"/>
                <a:gd name="connsiteY4" fmla="*/ 65974 h 128130"/>
                <a:gd name="connsiteX5" fmla="*/ 75993 w 77533"/>
                <a:gd name="connsiteY5" fmla="*/ 82593 h 128130"/>
                <a:gd name="connsiteX6" fmla="*/ 68564 w 77533"/>
                <a:gd name="connsiteY6" fmla="*/ 78913 h 128130"/>
                <a:gd name="connsiteX7" fmla="*/ 70759 w 77533"/>
                <a:gd name="connsiteY7" fmla="*/ 94961 h 128130"/>
                <a:gd name="connsiteX8" fmla="*/ 68244 w 77533"/>
                <a:gd name="connsiteY8" fmla="*/ 111671 h 128130"/>
                <a:gd name="connsiteX9" fmla="*/ 65341 w 77533"/>
                <a:gd name="connsiteY9" fmla="*/ 111991 h 128130"/>
                <a:gd name="connsiteX10" fmla="*/ 63832 w 77533"/>
                <a:gd name="connsiteY10" fmla="*/ 119832 h 128130"/>
                <a:gd name="connsiteX11" fmla="*/ 56402 w 77533"/>
                <a:gd name="connsiteY11" fmla="*/ 116129 h 128130"/>
                <a:gd name="connsiteX12" fmla="*/ 53430 w 77533"/>
                <a:gd name="connsiteY12" fmla="*/ 128130 h 128130"/>
                <a:gd name="connsiteX13" fmla="*/ 12168 w 77533"/>
                <a:gd name="connsiteY13" fmla="*/ 53150 h 128130"/>
                <a:gd name="connsiteX14" fmla="*/ 7733 w 77533"/>
                <a:gd name="connsiteY14" fmla="*/ 44989 h 128130"/>
                <a:gd name="connsiteX15" fmla="*/ 4465 w 77533"/>
                <a:gd name="connsiteY15" fmla="*/ 24437 h 128130"/>
                <a:gd name="connsiteX16" fmla="*/ 601 w 77533"/>
                <a:gd name="connsiteY16" fmla="*/ 0 h 12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533" h="128130">
                  <a:moveTo>
                    <a:pt x="601" y="0"/>
                  </a:moveTo>
                  <a:cubicBezTo>
                    <a:pt x="9082" y="5464"/>
                    <a:pt x="17106" y="11567"/>
                    <a:pt x="25153" y="17739"/>
                  </a:cubicBezTo>
                  <a:cubicBezTo>
                    <a:pt x="29976" y="21900"/>
                    <a:pt x="36423" y="23089"/>
                    <a:pt x="42641" y="22106"/>
                  </a:cubicBezTo>
                  <a:cubicBezTo>
                    <a:pt x="49522" y="31890"/>
                    <a:pt x="59969" y="38245"/>
                    <a:pt x="68655" y="46314"/>
                  </a:cubicBezTo>
                  <a:cubicBezTo>
                    <a:pt x="70827" y="53127"/>
                    <a:pt x="74690" y="59230"/>
                    <a:pt x="77182" y="65974"/>
                  </a:cubicBezTo>
                  <a:cubicBezTo>
                    <a:pt x="78188" y="71483"/>
                    <a:pt x="76794" y="77084"/>
                    <a:pt x="75993" y="82593"/>
                  </a:cubicBezTo>
                  <a:cubicBezTo>
                    <a:pt x="73479" y="81313"/>
                    <a:pt x="70964" y="80056"/>
                    <a:pt x="68564" y="78913"/>
                  </a:cubicBezTo>
                  <a:cubicBezTo>
                    <a:pt x="66987" y="84399"/>
                    <a:pt x="69821" y="89588"/>
                    <a:pt x="70759" y="94961"/>
                  </a:cubicBezTo>
                  <a:cubicBezTo>
                    <a:pt x="69936" y="100516"/>
                    <a:pt x="67467" y="105888"/>
                    <a:pt x="68244" y="111671"/>
                  </a:cubicBezTo>
                  <a:cubicBezTo>
                    <a:pt x="67512" y="111763"/>
                    <a:pt x="66072" y="111923"/>
                    <a:pt x="65341" y="111991"/>
                  </a:cubicBezTo>
                  <a:cubicBezTo>
                    <a:pt x="64769" y="114551"/>
                    <a:pt x="64266" y="117158"/>
                    <a:pt x="63832" y="119832"/>
                  </a:cubicBezTo>
                  <a:cubicBezTo>
                    <a:pt x="61294" y="118552"/>
                    <a:pt x="58826" y="117318"/>
                    <a:pt x="56402" y="116129"/>
                  </a:cubicBezTo>
                  <a:cubicBezTo>
                    <a:pt x="55374" y="120084"/>
                    <a:pt x="54391" y="124084"/>
                    <a:pt x="53430" y="128130"/>
                  </a:cubicBezTo>
                  <a:cubicBezTo>
                    <a:pt x="40926" y="102482"/>
                    <a:pt x="28079" y="76878"/>
                    <a:pt x="12168" y="53150"/>
                  </a:cubicBezTo>
                  <a:cubicBezTo>
                    <a:pt x="10545" y="50475"/>
                    <a:pt x="8351" y="48006"/>
                    <a:pt x="7733" y="44989"/>
                  </a:cubicBezTo>
                  <a:cubicBezTo>
                    <a:pt x="7208" y="38039"/>
                    <a:pt x="6453" y="31090"/>
                    <a:pt x="4465" y="24437"/>
                  </a:cubicBezTo>
                  <a:cubicBezTo>
                    <a:pt x="2430" y="16436"/>
                    <a:pt x="-1502" y="8390"/>
                    <a:pt x="601" y="0"/>
                  </a:cubicBezTo>
                  <a:close/>
                </a:path>
              </a:pathLst>
            </a:custGeom>
            <a:solidFill>
              <a:srgbClr val="C4BD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orma Livre: Forma 1935">
              <a:extLst>
                <a:ext uri="{FF2B5EF4-FFF2-40B4-BE49-F238E27FC236}">
                  <a16:creationId xmlns:a16="http://schemas.microsoft.com/office/drawing/2014/main" id="{CBFEEB0F-C8A9-3B22-B40D-A7FE31E99ABF}"/>
                </a:ext>
              </a:extLst>
            </p:cNvPr>
            <p:cNvSpPr/>
            <p:nvPr/>
          </p:nvSpPr>
          <p:spPr>
            <a:xfrm>
              <a:off x="10631234" y="2909789"/>
              <a:ext cx="16593" cy="49197"/>
            </a:xfrm>
            <a:custGeom>
              <a:avLst/>
              <a:gdLst>
                <a:gd name="connsiteX0" fmla="*/ 15225 w 157420"/>
                <a:gd name="connsiteY0" fmla="*/ 0 h 466732"/>
                <a:gd name="connsiteX1" fmla="*/ 25946 w 157420"/>
                <a:gd name="connsiteY1" fmla="*/ 6561 h 466732"/>
                <a:gd name="connsiteX2" fmla="*/ 105842 w 157420"/>
                <a:gd name="connsiteY2" fmla="*/ 109202 h 466732"/>
                <a:gd name="connsiteX3" fmla="*/ 120038 w 157420"/>
                <a:gd name="connsiteY3" fmla="*/ 138349 h 466732"/>
                <a:gd name="connsiteX4" fmla="*/ 140635 w 157420"/>
                <a:gd name="connsiteY4" fmla="*/ 192824 h 466732"/>
                <a:gd name="connsiteX5" fmla="*/ 149047 w 157420"/>
                <a:gd name="connsiteY5" fmla="*/ 232761 h 466732"/>
                <a:gd name="connsiteX6" fmla="*/ 154945 w 157420"/>
                <a:gd name="connsiteY6" fmla="*/ 277018 h 466732"/>
                <a:gd name="connsiteX7" fmla="*/ 157117 w 157420"/>
                <a:gd name="connsiteY7" fmla="*/ 318074 h 466732"/>
                <a:gd name="connsiteX8" fmla="*/ 150899 w 157420"/>
                <a:gd name="connsiteY8" fmla="*/ 375430 h 466732"/>
                <a:gd name="connsiteX9" fmla="*/ 144521 w 157420"/>
                <a:gd name="connsiteY9" fmla="*/ 432054 h 466732"/>
                <a:gd name="connsiteX10" fmla="*/ 145253 w 157420"/>
                <a:gd name="connsiteY10" fmla="*/ 466733 h 466732"/>
                <a:gd name="connsiteX11" fmla="*/ 142166 w 157420"/>
                <a:gd name="connsiteY11" fmla="*/ 445107 h 466732"/>
                <a:gd name="connsiteX12" fmla="*/ 90571 w 157420"/>
                <a:gd name="connsiteY12" fmla="*/ 282138 h 466732"/>
                <a:gd name="connsiteX13" fmla="*/ 27661 w 157420"/>
                <a:gd name="connsiteY13" fmla="*/ 144201 h 466732"/>
                <a:gd name="connsiteX14" fmla="*/ 0 w 157420"/>
                <a:gd name="connsiteY14" fmla="*/ 81816 h 466732"/>
                <a:gd name="connsiteX15" fmla="*/ 2972 w 157420"/>
                <a:gd name="connsiteY15" fmla="*/ 69815 h 466732"/>
                <a:gd name="connsiteX16" fmla="*/ 10401 w 157420"/>
                <a:gd name="connsiteY16" fmla="*/ 73518 h 466732"/>
                <a:gd name="connsiteX17" fmla="*/ 11910 w 157420"/>
                <a:gd name="connsiteY17" fmla="*/ 65677 h 466732"/>
                <a:gd name="connsiteX18" fmla="*/ 14814 w 157420"/>
                <a:gd name="connsiteY18" fmla="*/ 65357 h 466732"/>
                <a:gd name="connsiteX19" fmla="*/ 17328 w 157420"/>
                <a:gd name="connsiteY19" fmla="*/ 48646 h 466732"/>
                <a:gd name="connsiteX20" fmla="*/ 15133 w 157420"/>
                <a:gd name="connsiteY20" fmla="*/ 32598 h 466732"/>
                <a:gd name="connsiteX21" fmla="*/ 22563 w 157420"/>
                <a:gd name="connsiteY21" fmla="*/ 36279 h 466732"/>
                <a:gd name="connsiteX22" fmla="*/ 23752 w 157420"/>
                <a:gd name="connsiteY22" fmla="*/ 19660 h 466732"/>
                <a:gd name="connsiteX23" fmla="*/ 15225 w 157420"/>
                <a:gd name="connsiteY23" fmla="*/ 0 h 46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7420" h="466732">
                  <a:moveTo>
                    <a:pt x="15225" y="0"/>
                  </a:moveTo>
                  <a:cubicBezTo>
                    <a:pt x="18722" y="2217"/>
                    <a:pt x="22357" y="4275"/>
                    <a:pt x="25946" y="6561"/>
                  </a:cubicBezTo>
                  <a:cubicBezTo>
                    <a:pt x="56076" y="37765"/>
                    <a:pt x="84445" y="71255"/>
                    <a:pt x="105842" y="109202"/>
                  </a:cubicBezTo>
                  <a:cubicBezTo>
                    <a:pt x="111557" y="118392"/>
                    <a:pt x="117684" y="127559"/>
                    <a:pt x="120038" y="138349"/>
                  </a:cubicBezTo>
                  <a:cubicBezTo>
                    <a:pt x="127033" y="156431"/>
                    <a:pt x="135103" y="174170"/>
                    <a:pt x="140635" y="192824"/>
                  </a:cubicBezTo>
                  <a:cubicBezTo>
                    <a:pt x="144018" y="205991"/>
                    <a:pt x="146281" y="219433"/>
                    <a:pt x="149047" y="232761"/>
                  </a:cubicBezTo>
                  <a:cubicBezTo>
                    <a:pt x="151745" y="247368"/>
                    <a:pt x="155197" y="262021"/>
                    <a:pt x="154945" y="277018"/>
                  </a:cubicBezTo>
                  <a:cubicBezTo>
                    <a:pt x="154762" y="290757"/>
                    <a:pt x="158489" y="304312"/>
                    <a:pt x="157117" y="318074"/>
                  </a:cubicBezTo>
                  <a:cubicBezTo>
                    <a:pt x="154899" y="337185"/>
                    <a:pt x="154854" y="356502"/>
                    <a:pt x="150899" y="375430"/>
                  </a:cubicBezTo>
                  <a:cubicBezTo>
                    <a:pt x="148384" y="394221"/>
                    <a:pt x="141069" y="412852"/>
                    <a:pt x="144521" y="432054"/>
                  </a:cubicBezTo>
                  <a:cubicBezTo>
                    <a:pt x="146533" y="443484"/>
                    <a:pt x="146190" y="455165"/>
                    <a:pt x="145253" y="466733"/>
                  </a:cubicBezTo>
                  <a:cubicBezTo>
                    <a:pt x="144932" y="459395"/>
                    <a:pt x="144292" y="452102"/>
                    <a:pt x="142166" y="445107"/>
                  </a:cubicBezTo>
                  <a:cubicBezTo>
                    <a:pt x="135811" y="387957"/>
                    <a:pt x="114483" y="333962"/>
                    <a:pt x="90571" y="282138"/>
                  </a:cubicBezTo>
                  <a:cubicBezTo>
                    <a:pt x="69312" y="236281"/>
                    <a:pt x="47229" y="190812"/>
                    <a:pt x="27661" y="144201"/>
                  </a:cubicBezTo>
                  <a:cubicBezTo>
                    <a:pt x="18700" y="123284"/>
                    <a:pt x="9464" y="102482"/>
                    <a:pt x="0" y="81816"/>
                  </a:cubicBezTo>
                  <a:cubicBezTo>
                    <a:pt x="960" y="77770"/>
                    <a:pt x="1943" y="73769"/>
                    <a:pt x="2972" y="69815"/>
                  </a:cubicBezTo>
                  <a:cubicBezTo>
                    <a:pt x="5395" y="71003"/>
                    <a:pt x="7864" y="72238"/>
                    <a:pt x="10401" y="73518"/>
                  </a:cubicBezTo>
                  <a:cubicBezTo>
                    <a:pt x="10836" y="70843"/>
                    <a:pt x="11339" y="68237"/>
                    <a:pt x="11910" y="65677"/>
                  </a:cubicBezTo>
                  <a:cubicBezTo>
                    <a:pt x="12642" y="65608"/>
                    <a:pt x="14082" y="65448"/>
                    <a:pt x="14814" y="65357"/>
                  </a:cubicBezTo>
                  <a:cubicBezTo>
                    <a:pt x="14036" y="59573"/>
                    <a:pt x="16505" y="54201"/>
                    <a:pt x="17328" y="48646"/>
                  </a:cubicBezTo>
                  <a:cubicBezTo>
                    <a:pt x="16391" y="43274"/>
                    <a:pt x="13556" y="38085"/>
                    <a:pt x="15133" y="32598"/>
                  </a:cubicBezTo>
                  <a:cubicBezTo>
                    <a:pt x="17534" y="33741"/>
                    <a:pt x="20048" y="34999"/>
                    <a:pt x="22563" y="36279"/>
                  </a:cubicBezTo>
                  <a:cubicBezTo>
                    <a:pt x="23363" y="30770"/>
                    <a:pt x="24758" y="25169"/>
                    <a:pt x="23752" y="19660"/>
                  </a:cubicBezTo>
                  <a:cubicBezTo>
                    <a:pt x="21260" y="12916"/>
                    <a:pt x="17397" y="6812"/>
                    <a:pt x="15225" y="0"/>
                  </a:cubicBezTo>
                  <a:close/>
                </a:path>
              </a:pathLst>
            </a:custGeom>
            <a:solidFill>
              <a:srgbClr val="BFC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orma Livre: Forma 1936">
              <a:extLst>
                <a:ext uri="{FF2B5EF4-FFF2-40B4-BE49-F238E27FC236}">
                  <a16:creationId xmlns:a16="http://schemas.microsoft.com/office/drawing/2014/main" id="{B55233EA-3902-9466-39A2-0C5EE0BBFA2F}"/>
                </a:ext>
              </a:extLst>
            </p:cNvPr>
            <p:cNvSpPr/>
            <p:nvPr/>
          </p:nvSpPr>
          <p:spPr>
            <a:xfrm>
              <a:off x="10562045" y="2917107"/>
              <a:ext cx="24756" cy="17532"/>
            </a:xfrm>
            <a:custGeom>
              <a:avLst/>
              <a:gdLst>
                <a:gd name="connsiteX0" fmla="*/ 0 w 234863"/>
                <a:gd name="connsiteY0" fmla="*/ 0 h 166329"/>
                <a:gd name="connsiteX1" fmla="*/ 47229 w 234863"/>
                <a:gd name="connsiteY1" fmla="*/ 12253 h 166329"/>
                <a:gd name="connsiteX2" fmla="*/ 152019 w 234863"/>
                <a:gd name="connsiteY2" fmla="*/ 73792 h 166329"/>
                <a:gd name="connsiteX3" fmla="*/ 215067 w 234863"/>
                <a:gd name="connsiteY3" fmla="*/ 143607 h 166329"/>
                <a:gd name="connsiteX4" fmla="*/ 234864 w 234863"/>
                <a:gd name="connsiteY4" fmla="*/ 166329 h 166329"/>
                <a:gd name="connsiteX5" fmla="*/ 198493 w 234863"/>
                <a:gd name="connsiteY5" fmla="*/ 132634 h 166329"/>
                <a:gd name="connsiteX6" fmla="*/ 110985 w 234863"/>
                <a:gd name="connsiteY6" fmla="*/ 53515 h 166329"/>
                <a:gd name="connsiteX7" fmla="*/ 0 w 234863"/>
                <a:gd name="connsiteY7" fmla="*/ 0 h 16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863" h="166329">
                  <a:moveTo>
                    <a:pt x="0" y="0"/>
                  </a:moveTo>
                  <a:cubicBezTo>
                    <a:pt x="16231" y="1760"/>
                    <a:pt x="31524" y="8047"/>
                    <a:pt x="47229" y="12253"/>
                  </a:cubicBezTo>
                  <a:cubicBezTo>
                    <a:pt x="86388" y="24163"/>
                    <a:pt x="122758" y="45057"/>
                    <a:pt x="152019" y="73792"/>
                  </a:cubicBezTo>
                  <a:cubicBezTo>
                    <a:pt x="174947" y="95258"/>
                    <a:pt x="195659" y="118918"/>
                    <a:pt x="215067" y="143607"/>
                  </a:cubicBezTo>
                  <a:cubicBezTo>
                    <a:pt x="221262" y="151516"/>
                    <a:pt x="227845" y="159106"/>
                    <a:pt x="234864" y="166329"/>
                  </a:cubicBezTo>
                  <a:cubicBezTo>
                    <a:pt x="221696" y="156271"/>
                    <a:pt x="210632" y="143835"/>
                    <a:pt x="198493" y="132634"/>
                  </a:cubicBezTo>
                  <a:cubicBezTo>
                    <a:pt x="169484" y="106116"/>
                    <a:pt x="144018" y="75324"/>
                    <a:pt x="110985" y="53515"/>
                  </a:cubicBezTo>
                  <a:cubicBezTo>
                    <a:pt x="76787" y="30244"/>
                    <a:pt x="36964" y="17877"/>
                    <a:pt x="0" y="0"/>
                  </a:cubicBezTo>
                  <a:close/>
                </a:path>
              </a:pathLst>
            </a:custGeom>
            <a:solidFill>
              <a:srgbClr val="4A49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orma Livre: Forma 1937">
              <a:extLst>
                <a:ext uri="{FF2B5EF4-FFF2-40B4-BE49-F238E27FC236}">
                  <a16:creationId xmlns:a16="http://schemas.microsoft.com/office/drawing/2014/main" id="{35859A07-B26C-3690-FE9E-7C5988897A4C}"/>
                </a:ext>
              </a:extLst>
            </p:cNvPr>
            <p:cNvSpPr/>
            <p:nvPr/>
          </p:nvSpPr>
          <p:spPr>
            <a:xfrm>
              <a:off x="10607757" y="2932752"/>
              <a:ext cx="31154" cy="76476"/>
            </a:xfrm>
            <a:custGeom>
              <a:avLst/>
              <a:gdLst>
                <a:gd name="connsiteX0" fmla="*/ 259713 w 295557"/>
                <a:gd name="connsiteY0" fmla="*/ 23180 h 725530"/>
                <a:gd name="connsiteX1" fmla="*/ 263645 w 295557"/>
                <a:gd name="connsiteY1" fmla="*/ 0 h 725530"/>
                <a:gd name="connsiteX2" fmla="*/ 295557 w 295557"/>
                <a:gd name="connsiteY2" fmla="*/ 67803 h 725530"/>
                <a:gd name="connsiteX3" fmla="*/ 266891 w 295557"/>
                <a:gd name="connsiteY3" fmla="*/ 110345 h 725530"/>
                <a:gd name="connsiteX4" fmla="*/ 247231 w 295557"/>
                <a:gd name="connsiteY4" fmla="*/ 141000 h 725530"/>
                <a:gd name="connsiteX5" fmla="*/ 230749 w 295557"/>
                <a:gd name="connsiteY5" fmla="*/ 167975 h 725530"/>
                <a:gd name="connsiteX6" fmla="*/ 188664 w 295557"/>
                <a:gd name="connsiteY6" fmla="*/ 258478 h 725530"/>
                <a:gd name="connsiteX7" fmla="*/ 137663 w 295557"/>
                <a:gd name="connsiteY7" fmla="*/ 326212 h 725530"/>
                <a:gd name="connsiteX8" fmla="*/ 106779 w 295557"/>
                <a:gd name="connsiteY8" fmla="*/ 347952 h 725530"/>
                <a:gd name="connsiteX9" fmla="*/ 96584 w 295557"/>
                <a:gd name="connsiteY9" fmla="*/ 374310 h 725530"/>
                <a:gd name="connsiteX10" fmla="*/ 82799 w 295557"/>
                <a:gd name="connsiteY10" fmla="*/ 409674 h 725530"/>
                <a:gd name="connsiteX11" fmla="*/ 79987 w 295557"/>
                <a:gd name="connsiteY11" fmla="*/ 412692 h 725530"/>
                <a:gd name="connsiteX12" fmla="*/ 71781 w 295557"/>
                <a:gd name="connsiteY12" fmla="*/ 424967 h 725530"/>
                <a:gd name="connsiteX13" fmla="*/ 51390 w 295557"/>
                <a:gd name="connsiteY13" fmla="*/ 482072 h 725530"/>
                <a:gd name="connsiteX14" fmla="*/ 48052 w 295557"/>
                <a:gd name="connsiteY14" fmla="*/ 518465 h 725530"/>
                <a:gd name="connsiteX15" fmla="*/ 39639 w 295557"/>
                <a:gd name="connsiteY15" fmla="*/ 534444 h 725530"/>
                <a:gd name="connsiteX16" fmla="*/ 34587 w 295557"/>
                <a:gd name="connsiteY16" fmla="*/ 568574 h 725530"/>
                <a:gd name="connsiteX17" fmla="*/ 39914 w 295557"/>
                <a:gd name="connsiteY17" fmla="*/ 605561 h 725530"/>
                <a:gd name="connsiteX18" fmla="*/ 50361 w 295557"/>
                <a:gd name="connsiteY18" fmla="*/ 626913 h 725530"/>
                <a:gd name="connsiteX19" fmla="*/ 62408 w 295557"/>
                <a:gd name="connsiteY19" fmla="*/ 639577 h 725530"/>
                <a:gd name="connsiteX20" fmla="*/ 51938 w 295557"/>
                <a:gd name="connsiteY20" fmla="*/ 670507 h 725530"/>
                <a:gd name="connsiteX21" fmla="*/ 25123 w 295557"/>
                <a:gd name="connsiteY21" fmla="*/ 725531 h 725530"/>
                <a:gd name="connsiteX22" fmla="*/ 13534 w 295557"/>
                <a:gd name="connsiteY22" fmla="*/ 692612 h 725530"/>
                <a:gd name="connsiteX23" fmla="*/ 10607 w 295557"/>
                <a:gd name="connsiteY23" fmla="*/ 697276 h 725530"/>
                <a:gd name="connsiteX24" fmla="*/ 3361 w 295557"/>
                <a:gd name="connsiteY24" fmla="*/ 678736 h 725530"/>
                <a:gd name="connsiteX25" fmla="*/ 9739 w 295557"/>
                <a:gd name="connsiteY25" fmla="*/ 651213 h 725530"/>
                <a:gd name="connsiteX26" fmla="*/ 6721 w 295557"/>
                <a:gd name="connsiteY26" fmla="*/ 612602 h 725530"/>
                <a:gd name="connsiteX27" fmla="*/ 0 w 295557"/>
                <a:gd name="connsiteY27" fmla="*/ 578587 h 725530"/>
                <a:gd name="connsiteX28" fmla="*/ 15225 w 295557"/>
                <a:gd name="connsiteY28" fmla="*/ 546697 h 725530"/>
                <a:gd name="connsiteX29" fmla="*/ 30793 w 295557"/>
                <a:gd name="connsiteY29" fmla="*/ 514441 h 725530"/>
                <a:gd name="connsiteX30" fmla="*/ 44006 w 295557"/>
                <a:gd name="connsiteY30" fmla="*/ 447553 h 725530"/>
                <a:gd name="connsiteX31" fmla="*/ 50247 w 295557"/>
                <a:gd name="connsiteY31" fmla="*/ 425173 h 725530"/>
                <a:gd name="connsiteX32" fmla="*/ 50864 w 295557"/>
                <a:gd name="connsiteY32" fmla="*/ 386014 h 725530"/>
                <a:gd name="connsiteX33" fmla="*/ 51732 w 295557"/>
                <a:gd name="connsiteY33" fmla="*/ 375407 h 725530"/>
                <a:gd name="connsiteX34" fmla="*/ 74684 w 295557"/>
                <a:gd name="connsiteY34" fmla="*/ 359153 h 725530"/>
                <a:gd name="connsiteX35" fmla="*/ 117249 w 295557"/>
                <a:gd name="connsiteY35" fmla="*/ 303672 h 725530"/>
                <a:gd name="connsiteX36" fmla="*/ 150396 w 295557"/>
                <a:gd name="connsiteY36" fmla="*/ 220142 h 725530"/>
                <a:gd name="connsiteX37" fmla="*/ 178903 w 295557"/>
                <a:gd name="connsiteY37" fmla="*/ 196299 h 725530"/>
                <a:gd name="connsiteX38" fmla="*/ 193030 w 295557"/>
                <a:gd name="connsiteY38" fmla="*/ 182651 h 725530"/>
                <a:gd name="connsiteX39" fmla="*/ 220828 w 295557"/>
                <a:gd name="connsiteY39" fmla="*/ 146601 h 725530"/>
                <a:gd name="connsiteX40" fmla="*/ 239596 w 295557"/>
                <a:gd name="connsiteY40" fmla="*/ 108014 h 725530"/>
                <a:gd name="connsiteX41" fmla="*/ 243985 w 295557"/>
                <a:gd name="connsiteY41" fmla="*/ 59367 h 725530"/>
                <a:gd name="connsiteX42" fmla="*/ 259713 w 295557"/>
                <a:gd name="connsiteY42" fmla="*/ 23180 h 7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5557" h="725530">
                  <a:moveTo>
                    <a:pt x="259713" y="23180"/>
                  </a:moveTo>
                  <a:cubicBezTo>
                    <a:pt x="261793" y="15590"/>
                    <a:pt x="260970" y="7475"/>
                    <a:pt x="263645" y="0"/>
                  </a:cubicBezTo>
                  <a:cubicBezTo>
                    <a:pt x="274412" y="22540"/>
                    <a:pt x="285133" y="45103"/>
                    <a:pt x="295557" y="67803"/>
                  </a:cubicBezTo>
                  <a:cubicBezTo>
                    <a:pt x="284927" y="81244"/>
                    <a:pt x="277749" y="97041"/>
                    <a:pt x="266891" y="110345"/>
                  </a:cubicBezTo>
                  <a:cubicBezTo>
                    <a:pt x="259050" y="119695"/>
                    <a:pt x="252992" y="130302"/>
                    <a:pt x="247231" y="141000"/>
                  </a:cubicBezTo>
                  <a:cubicBezTo>
                    <a:pt x="242362" y="150396"/>
                    <a:pt x="233675" y="157551"/>
                    <a:pt x="230749" y="167975"/>
                  </a:cubicBezTo>
                  <a:cubicBezTo>
                    <a:pt x="219685" y="199431"/>
                    <a:pt x="206197" y="230063"/>
                    <a:pt x="188664" y="258478"/>
                  </a:cubicBezTo>
                  <a:cubicBezTo>
                    <a:pt x="173142" y="282092"/>
                    <a:pt x="157711" y="306095"/>
                    <a:pt x="137663" y="326212"/>
                  </a:cubicBezTo>
                  <a:cubicBezTo>
                    <a:pt x="128153" y="334510"/>
                    <a:pt x="116015" y="339311"/>
                    <a:pt x="106779" y="347952"/>
                  </a:cubicBezTo>
                  <a:cubicBezTo>
                    <a:pt x="102230" y="356227"/>
                    <a:pt x="100196" y="365600"/>
                    <a:pt x="96584" y="374310"/>
                  </a:cubicBezTo>
                  <a:cubicBezTo>
                    <a:pt x="92469" y="386288"/>
                    <a:pt x="85428" y="397147"/>
                    <a:pt x="82799" y="409674"/>
                  </a:cubicBezTo>
                  <a:cubicBezTo>
                    <a:pt x="82091" y="410428"/>
                    <a:pt x="80696" y="411937"/>
                    <a:pt x="79987" y="412692"/>
                  </a:cubicBezTo>
                  <a:cubicBezTo>
                    <a:pt x="76581" y="416281"/>
                    <a:pt x="73175" y="420098"/>
                    <a:pt x="71781" y="424967"/>
                  </a:cubicBezTo>
                  <a:cubicBezTo>
                    <a:pt x="65860" y="444307"/>
                    <a:pt x="55710" y="462206"/>
                    <a:pt x="51390" y="482072"/>
                  </a:cubicBezTo>
                  <a:cubicBezTo>
                    <a:pt x="50315" y="494164"/>
                    <a:pt x="52144" y="506737"/>
                    <a:pt x="48052" y="518465"/>
                  </a:cubicBezTo>
                  <a:cubicBezTo>
                    <a:pt x="45538" y="523974"/>
                    <a:pt x="39639" y="527837"/>
                    <a:pt x="39639" y="534444"/>
                  </a:cubicBezTo>
                  <a:cubicBezTo>
                    <a:pt x="38222" y="545851"/>
                    <a:pt x="36805" y="557258"/>
                    <a:pt x="34587" y="568574"/>
                  </a:cubicBezTo>
                  <a:cubicBezTo>
                    <a:pt x="31730" y="581330"/>
                    <a:pt x="40874" y="592783"/>
                    <a:pt x="39914" y="605561"/>
                  </a:cubicBezTo>
                  <a:cubicBezTo>
                    <a:pt x="38999" y="614340"/>
                    <a:pt x="47481" y="619346"/>
                    <a:pt x="50361" y="626913"/>
                  </a:cubicBezTo>
                  <a:cubicBezTo>
                    <a:pt x="55527" y="629633"/>
                    <a:pt x="63025" y="632308"/>
                    <a:pt x="62408" y="639577"/>
                  </a:cubicBezTo>
                  <a:cubicBezTo>
                    <a:pt x="61219" y="650481"/>
                    <a:pt x="56716" y="660723"/>
                    <a:pt x="51938" y="670507"/>
                  </a:cubicBezTo>
                  <a:cubicBezTo>
                    <a:pt x="43571" y="689092"/>
                    <a:pt x="36325" y="708340"/>
                    <a:pt x="25123" y="725531"/>
                  </a:cubicBezTo>
                  <a:cubicBezTo>
                    <a:pt x="21306" y="714512"/>
                    <a:pt x="16985" y="703699"/>
                    <a:pt x="13534" y="692612"/>
                  </a:cubicBezTo>
                  <a:cubicBezTo>
                    <a:pt x="12802" y="693778"/>
                    <a:pt x="11339" y="696110"/>
                    <a:pt x="10607" y="697276"/>
                  </a:cubicBezTo>
                  <a:cubicBezTo>
                    <a:pt x="9533" y="690532"/>
                    <a:pt x="5006" y="685160"/>
                    <a:pt x="3361" y="678736"/>
                  </a:cubicBezTo>
                  <a:cubicBezTo>
                    <a:pt x="4138" y="669249"/>
                    <a:pt x="8939" y="660654"/>
                    <a:pt x="9739" y="651213"/>
                  </a:cubicBezTo>
                  <a:cubicBezTo>
                    <a:pt x="10836" y="638228"/>
                    <a:pt x="8253" y="625381"/>
                    <a:pt x="6721" y="612602"/>
                  </a:cubicBezTo>
                  <a:cubicBezTo>
                    <a:pt x="5327" y="601081"/>
                    <a:pt x="-45" y="590199"/>
                    <a:pt x="0" y="578587"/>
                  </a:cubicBezTo>
                  <a:cubicBezTo>
                    <a:pt x="3909" y="567500"/>
                    <a:pt x="8367" y="556344"/>
                    <a:pt x="15225" y="546697"/>
                  </a:cubicBezTo>
                  <a:cubicBezTo>
                    <a:pt x="22106" y="536844"/>
                    <a:pt x="25535" y="525140"/>
                    <a:pt x="30793" y="514441"/>
                  </a:cubicBezTo>
                  <a:cubicBezTo>
                    <a:pt x="40737" y="493547"/>
                    <a:pt x="40005" y="469864"/>
                    <a:pt x="44006" y="447553"/>
                  </a:cubicBezTo>
                  <a:cubicBezTo>
                    <a:pt x="45126" y="439712"/>
                    <a:pt x="52647" y="433471"/>
                    <a:pt x="50247" y="425173"/>
                  </a:cubicBezTo>
                  <a:cubicBezTo>
                    <a:pt x="47252" y="412120"/>
                    <a:pt x="51001" y="399090"/>
                    <a:pt x="50864" y="386014"/>
                  </a:cubicBezTo>
                  <a:cubicBezTo>
                    <a:pt x="50932" y="382402"/>
                    <a:pt x="50818" y="378813"/>
                    <a:pt x="51732" y="375407"/>
                  </a:cubicBezTo>
                  <a:cubicBezTo>
                    <a:pt x="58385" y="368640"/>
                    <a:pt x="68100" y="366011"/>
                    <a:pt x="74684" y="359153"/>
                  </a:cubicBezTo>
                  <a:cubicBezTo>
                    <a:pt x="90800" y="342145"/>
                    <a:pt x="101819" y="321206"/>
                    <a:pt x="117249" y="303672"/>
                  </a:cubicBezTo>
                  <a:cubicBezTo>
                    <a:pt x="134349" y="278641"/>
                    <a:pt x="140841" y="248397"/>
                    <a:pt x="150396" y="220142"/>
                  </a:cubicBezTo>
                  <a:cubicBezTo>
                    <a:pt x="159106" y="211318"/>
                    <a:pt x="170879" y="205900"/>
                    <a:pt x="178903" y="196299"/>
                  </a:cubicBezTo>
                  <a:cubicBezTo>
                    <a:pt x="183040" y="191201"/>
                    <a:pt x="187704" y="186538"/>
                    <a:pt x="193030" y="182651"/>
                  </a:cubicBezTo>
                  <a:cubicBezTo>
                    <a:pt x="205443" y="173439"/>
                    <a:pt x="212895" y="159494"/>
                    <a:pt x="220828" y="146601"/>
                  </a:cubicBezTo>
                  <a:cubicBezTo>
                    <a:pt x="227366" y="133891"/>
                    <a:pt x="234429" y="121364"/>
                    <a:pt x="239596" y="108014"/>
                  </a:cubicBezTo>
                  <a:cubicBezTo>
                    <a:pt x="245928" y="92491"/>
                    <a:pt x="240968" y="75415"/>
                    <a:pt x="243985" y="59367"/>
                  </a:cubicBezTo>
                  <a:cubicBezTo>
                    <a:pt x="247643" y="46680"/>
                    <a:pt x="254386" y="35182"/>
                    <a:pt x="259713" y="23180"/>
                  </a:cubicBezTo>
                  <a:close/>
                </a:path>
              </a:pathLst>
            </a:custGeom>
            <a:solidFill>
              <a:srgbClr val="D4D9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9" name="Forma Livre: Forma 1938">
              <a:extLst>
                <a:ext uri="{FF2B5EF4-FFF2-40B4-BE49-F238E27FC236}">
                  <a16:creationId xmlns:a16="http://schemas.microsoft.com/office/drawing/2014/main" id="{AC8D316C-3572-9645-AA42-F718C13BF57D}"/>
                </a:ext>
              </a:extLst>
            </p:cNvPr>
            <p:cNvSpPr/>
            <p:nvPr/>
          </p:nvSpPr>
          <p:spPr>
            <a:xfrm>
              <a:off x="10615026" y="2941338"/>
              <a:ext cx="27342" cy="44698"/>
            </a:xfrm>
            <a:custGeom>
              <a:avLst/>
              <a:gdLst>
                <a:gd name="connsiteX0" fmla="*/ 201037 w 259398"/>
                <a:gd name="connsiteY0" fmla="*/ 38770 h 424053"/>
                <a:gd name="connsiteX1" fmla="*/ 231486 w 259398"/>
                <a:gd name="connsiteY1" fmla="*/ 0 h 424053"/>
                <a:gd name="connsiteX2" fmla="*/ 232790 w 259398"/>
                <a:gd name="connsiteY2" fmla="*/ 206 h 424053"/>
                <a:gd name="connsiteX3" fmla="*/ 259399 w 259398"/>
                <a:gd name="connsiteY3" fmla="*/ 65837 h 424053"/>
                <a:gd name="connsiteX4" fmla="*/ 236607 w 259398"/>
                <a:gd name="connsiteY4" fmla="*/ 99510 h 424053"/>
                <a:gd name="connsiteX5" fmla="*/ 190636 w 259398"/>
                <a:gd name="connsiteY5" fmla="*/ 154031 h 424053"/>
                <a:gd name="connsiteX6" fmla="*/ 154540 w 259398"/>
                <a:gd name="connsiteY6" fmla="*/ 186629 h 424053"/>
                <a:gd name="connsiteX7" fmla="*/ 143590 w 259398"/>
                <a:gd name="connsiteY7" fmla="*/ 209946 h 424053"/>
                <a:gd name="connsiteX8" fmla="*/ 85937 w 259398"/>
                <a:gd name="connsiteY8" fmla="*/ 326121 h 424053"/>
                <a:gd name="connsiteX9" fmla="*/ 54230 w 259398"/>
                <a:gd name="connsiteY9" fmla="*/ 367657 h 424053"/>
                <a:gd name="connsiteX10" fmla="*/ 26432 w 259398"/>
                <a:gd name="connsiteY10" fmla="*/ 396621 h 424053"/>
                <a:gd name="connsiteX11" fmla="*/ 578 w 259398"/>
                <a:gd name="connsiteY11" fmla="*/ 424053 h 424053"/>
                <a:gd name="connsiteX12" fmla="*/ 10362 w 259398"/>
                <a:gd name="connsiteY12" fmla="*/ 371681 h 424053"/>
                <a:gd name="connsiteX13" fmla="*/ 11025 w 259398"/>
                <a:gd name="connsiteY13" fmla="*/ 331241 h 424053"/>
                <a:gd name="connsiteX14" fmla="*/ 13836 w 259398"/>
                <a:gd name="connsiteY14" fmla="*/ 328224 h 424053"/>
                <a:gd name="connsiteX15" fmla="*/ 81091 w 259398"/>
                <a:gd name="connsiteY15" fmla="*/ 268513 h 424053"/>
                <a:gd name="connsiteX16" fmla="*/ 102190 w 259398"/>
                <a:gd name="connsiteY16" fmla="*/ 239504 h 424053"/>
                <a:gd name="connsiteX17" fmla="*/ 121484 w 259398"/>
                <a:gd name="connsiteY17" fmla="*/ 213055 h 424053"/>
                <a:gd name="connsiteX18" fmla="*/ 153625 w 259398"/>
                <a:gd name="connsiteY18" fmla="*/ 165164 h 424053"/>
                <a:gd name="connsiteX19" fmla="*/ 170405 w 259398"/>
                <a:gd name="connsiteY19" fmla="*/ 111031 h 424053"/>
                <a:gd name="connsiteX20" fmla="*/ 181492 w 259398"/>
                <a:gd name="connsiteY20" fmla="*/ 66820 h 424053"/>
                <a:gd name="connsiteX21" fmla="*/ 201037 w 259398"/>
                <a:gd name="connsiteY21" fmla="*/ 38770 h 42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398" h="424053">
                  <a:moveTo>
                    <a:pt x="201037" y="38770"/>
                  </a:moveTo>
                  <a:cubicBezTo>
                    <a:pt x="212924" y="27295"/>
                    <a:pt x="221222" y="12824"/>
                    <a:pt x="231486" y="0"/>
                  </a:cubicBezTo>
                  <a:lnTo>
                    <a:pt x="232790" y="206"/>
                  </a:lnTo>
                  <a:cubicBezTo>
                    <a:pt x="242642" y="21603"/>
                    <a:pt x="251718" y="43503"/>
                    <a:pt x="259399" y="65837"/>
                  </a:cubicBezTo>
                  <a:cubicBezTo>
                    <a:pt x="250803" y="76398"/>
                    <a:pt x="245065" y="88880"/>
                    <a:pt x="236607" y="99510"/>
                  </a:cubicBezTo>
                  <a:cubicBezTo>
                    <a:pt x="221657" y="117980"/>
                    <a:pt x="207849" y="137571"/>
                    <a:pt x="190636" y="154031"/>
                  </a:cubicBezTo>
                  <a:cubicBezTo>
                    <a:pt x="177400" y="163586"/>
                    <a:pt x="167616" y="176914"/>
                    <a:pt x="154540" y="186629"/>
                  </a:cubicBezTo>
                  <a:cubicBezTo>
                    <a:pt x="147202" y="192024"/>
                    <a:pt x="146767" y="202060"/>
                    <a:pt x="143590" y="209946"/>
                  </a:cubicBezTo>
                  <a:cubicBezTo>
                    <a:pt x="130148" y="251231"/>
                    <a:pt x="109323" y="289705"/>
                    <a:pt x="85937" y="326121"/>
                  </a:cubicBezTo>
                  <a:cubicBezTo>
                    <a:pt x="76587" y="340911"/>
                    <a:pt x="64311" y="353438"/>
                    <a:pt x="54230" y="367657"/>
                  </a:cubicBezTo>
                  <a:cubicBezTo>
                    <a:pt x="46069" y="378333"/>
                    <a:pt x="35005" y="386311"/>
                    <a:pt x="26432" y="396621"/>
                  </a:cubicBezTo>
                  <a:cubicBezTo>
                    <a:pt x="18340" y="406245"/>
                    <a:pt x="9996" y="415709"/>
                    <a:pt x="578" y="424053"/>
                  </a:cubicBezTo>
                  <a:cubicBezTo>
                    <a:pt x="-2531" y="405765"/>
                    <a:pt x="7801" y="389329"/>
                    <a:pt x="10362" y="371681"/>
                  </a:cubicBezTo>
                  <a:cubicBezTo>
                    <a:pt x="14294" y="358308"/>
                    <a:pt x="8533" y="344683"/>
                    <a:pt x="11025" y="331241"/>
                  </a:cubicBezTo>
                  <a:cubicBezTo>
                    <a:pt x="11733" y="330487"/>
                    <a:pt x="13128" y="328978"/>
                    <a:pt x="13836" y="328224"/>
                  </a:cubicBezTo>
                  <a:cubicBezTo>
                    <a:pt x="38914" y="311559"/>
                    <a:pt x="59922" y="289751"/>
                    <a:pt x="81091" y="268513"/>
                  </a:cubicBezTo>
                  <a:cubicBezTo>
                    <a:pt x="90326" y="260581"/>
                    <a:pt x="95812" y="249608"/>
                    <a:pt x="102190" y="239504"/>
                  </a:cubicBezTo>
                  <a:cubicBezTo>
                    <a:pt x="107951" y="230246"/>
                    <a:pt x="112020" y="219319"/>
                    <a:pt x="121484" y="213055"/>
                  </a:cubicBezTo>
                  <a:cubicBezTo>
                    <a:pt x="137875" y="201694"/>
                    <a:pt x="144596" y="182034"/>
                    <a:pt x="153625" y="165164"/>
                  </a:cubicBezTo>
                  <a:cubicBezTo>
                    <a:pt x="162632" y="148270"/>
                    <a:pt x="164369" y="128930"/>
                    <a:pt x="170405" y="111031"/>
                  </a:cubicBezTo>
                  <a:cubicBezTo>
                    <a:pt x="175045" y="96538"/>
                    <a:pt x="178977" y="81816"/>
                    <a:pt x="181492" y="66820"/>
                  </a:cubicBezTo>
                  <a:cubicBezTo>
                    <a:pt x="183503" y="55093"/>
                    <a:pt x="192967" y="46726"/>
                    <a:pt x="201037" y="38770"/>
                  </a:cubicBezTo>
                  <a:close/>
                </a:path>
              </a:pathLst>
            </a:custGeom>
            <a:solidFill>
              <a:srgbClr val="EB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0" name="Forma Livre: Forma 1939">
              <a:extLst>
                <a:ext uri="{FF2B5EF4-FFF2-40B4-BE49-F238E27FC236}">
                  <a16:creationId xmlns:a16="http://schemas.microsoft.com/office/drawing/2014/main" id="{73A9A4FE-50D1-2645-C8BC-23A1C854862E}"/>
                </a:ext>
              </a:extLst>
            </p:cNvPr>
            <p:cNvSpPr/>
            <p:nvPr/>
          </p:nvSpPr>
          <p:spPr>
            <a:xfrm>
              <a:off x="10611344" y="2976253"/>
              <a:ext cx="4924" cy="27175"/>
            </a:xfrm>
            <a:custGeom>
              <a:avLst/>
              <a:gdLst>
                <a:gd name="connsiteX0" fmla="*/ 37749 w 46710"/>
                <a:gd name="connsiteY0" fmla="*/ 12276 h 257814"/>
                <a:gd name="connsiteX1" fmla="*/ 45955 w 46710"/>
                <a:gd name="connsiteY1" fmla="*/ 0 h 257814"/>
                <a:gd name="connsiteX2" fmla="*/ 45292 w 46710"/>
                <a:gd name="connsiteY2" fmla="*/ 40439 h 257814"/>
                <a:gd name="connsiteX3" fmla="*/ 35509 w 46710"/>
                <a:gd name="connsiteY3" fmla="*/ 92812 h 257814"/>
                <a:gd name="connsiteX4" fmla="*/ 43944 w 46710"/>
                <a:gd name="connsiteY4" fmla="*/ 149047 h 257814"/>
                <a:gd name="connsiteX5" fmla="*/ 46550 w 46710"/>
                <a:gd name="connsiteY5" fmla="*/ 197030 h 257814"/>
                <a:gd name="connsiteX6" fmla="*/ 46550 w 46710"/>
                <a:gd name="connsiteY6" fmla="*/ 243025 h 257814"/>
                <a:gd name="connsiteX7" fmla="*/ 17906 w 46710"/>
                <a:gd name="connsiteY7" fmla="*/ 257815 h 257814"/>
                <a:gd name="connsiteX8" fmla="*/ 28376 w 46710"/>
                <a:gd name="connsiteY8" fmla="*/ 226886 h 257814"/>
                <a:gd name="connsiteX9" fmla="*/ 16329 w 46710"/>
                <a:gd name="connsiteY9" fmla="*/ 214221 h 257814"/>
                <a:gd name="connsiteX10" fmla="*/ 5882 w 46710"/>
                <a:gd name="connsiteY10" fmla="*/ 192870 h 257814"/>
                <a:gd name="connsiteX11" fmla="*/ 556 w 46710"/>
                <a:gd name="connsiteY11" fmla="*/ 155882 h 257814"/>
                <a:gd name="connsiteX12" fmla="*/ 5607 w 46710"/>
                <a:gd name="connsiteY12" fmla="*/ 121752 h 257814"/>
                <a:gd name="connsiteX13" fmla="*/ 14020 w 46710"/>
                <a:gd name="connsiteY13" fmla="*/ 105773 h 257814"/>
                <a:gd name="connsiteX14" fmla="*/ 17358 w 46710"/>
                <a:gd name="connsiteY14" fmla="*/ 69380 h 257814"/>
                <a:gd name="connsiteX15" fmla="*/ 37749 w 46710"/>
                <a:gd name="connsiteY15" fmla="*/ 12276 h 25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10" h="257814">
                  <a:moveTo>
                    <a:pt x="37749" y="12276"/>
                  </a:moveTo>
                  <a:cubicBezTo>
                    <a:pt x="39143" y="7407"/>
                    <a:pt x="42549" y="3589"/>
                    <a:pt x="45955" y="0"/>
                  </a:cubicBezTo>
                  <a:cubicBezTo>
                    <a:pt x="43464" y="13442"/>
                    <a:pt x="49225" y="27066"/>
                    <a:pt x="45292" y="40439"/>
                  </a:cubicBezTo>
                  <a:cubicBezTo>
                    <a:pt x="42732" y="58087"/>
                    <a:pt x="32399" y="74524"/>
                    <a:pt x="35509" y="92812"/>
                  </a:cubicBezTo>
                  <a:cubicBezTo>
                    <a:pt x="37749" y="111625"/>
                    <a:pt x="41361" y="130256"/>
                    <a:pt x="43944" y="149047"/>
                  </a:cubicBezTo>
                  <a:cubicBezTo>
                    <a:pt x="45475" y="165003"/>
                    <a:pt x="44584" y="181120"/>
                    <a:pt x="46550" y="197030"/>
                  </a:cubicBezTo>
                  <a:cubicBezTo>
                    <a:pt x="46641" y="212346"/>
                    <a:pt x="46413" y="227663"/>
                    <a:pt x="46550" y="243025"/>
                  </a:cubicBezTo>
                  <a:cubicBezTo>
                    <a:pt x="36971" y="247825"/>
                    <a:pt x="28833" y="256352"/>
                    <a:pt x="17906" y="257815"/>
                  </a:cubicBezTo>
                  <a:cubicBezTo>
                    <a:pt x="22684" y="248031"/>
                    <a:pt x="27187" y="237789"/>
                    <a:pt x="28376" y="226886"/>
                  </a:cubicBezTo>
                  <a:cubicBezTo>
                    <a:pt x="28993" y="219616"/>
                    <a:pt x="21495" y="216941"/>
                    <a:pt x="16329" y="214221"/>
                  </a:cubicBezTo>
                  <a:cubicBezTo>
                    <a:pt x="13449" y="206654"/>
                    <a:pt x="4967" y="201648"/>
                    <a:pt x="5882" y="192870"/>
                  </a:cubicBezTo>
                  <a:cubicBezTo>
                    <a:pt x="6842" y="180091"/>
                    <a:pt x="-2302" y="168638"/>
                    <a:pt x="556" y="155882"/>
                  </a:cubicBezTo>
                  <a:cubicBezTo>
                    <a:pt x="2773" y="144567"/>
                    <a:pt x="4190" y="133160"/>
                    <a:pt x="5607" y="121752"/>
                  </a:cubicBezTo>
                  <a:cubicBezTo>
                    <a:pt x="5607" y="115146"/>
                    <a:pt x="11506" y="111282"/>
                    <a:pt x="14020" y="105773"/>
                  </a:cubicBezTo>
                  <a:cubicBezTo>
                    <a:pt x="18112" y="94046"/>
                    <a:pt x="16283" y="81473"/>
                    <a:pt x="17358" y="69380"/>
                  </a:cubicBezTo>
                  <a:cubicBezTo>
                    <a:pt x="21678" y="49515"/>
                    <a:pt x="31828" y="31615"/>
                    <a:pt x="37749" y="12276"/>
                  </a:cubicBezTo>
                  <a:close/>
                </a:path>
              </a:pathLst>
            </a:custGeom>
            <a:solidFill>
              <a:srgbClr val="E2E1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1" name="Forma Livre: Forma 1940">
              <a:extLst>
                <a:ext uri="{FF2B5EF4-FFF2-40B4-BE49-F238E27FC236}">
                  <a16:creationId xmlns:a16="http://schemas.microsoft.com/office/drawing/2014/main" id="{BC5E8CD6-2175-A609-7262-DB781430A675}"/>
                </a:ext>
              </a:extLst>
            </p:cNvPr>
            <p:cNvSpPr/>
            <p:nvPr/>
          </p:nvSpPr>
          <p:spPr>
            <a:xfrm>
              <a:off x="10642784" y="2980236"/>
              <a:ext cx="9778" cy="22351"/>
            </a:xfrm>
            <a:custGeom>
              <a:avLst/>
              <a:gdLst>
                <a:gd name="connsiteX0" fmla="*/ 288 w 92766"/>
                <a:gd name="connsiteY0" fmla="*/ 0 h 212049"/>
                <a:gd name="connsiteX1" fmla="*/ 20656 w 92766"/>
                <a:gd name="connsiteY1" fmla="*/ 4184 h 212049"/>
                <a:gd name="connsiteX2" fmla="*/ 38967 w 92766"/>
                <a:gd name="connsiteY2" fmla="*/ 20734 h 212049"/>
                <a:gd name="connsiteX3" fmla="*/ 64959 w 92766"/>
                <a:gd name="connsiteY3" fmla="*/ 35136 h 212049"/>
                <a:gd name="connsiteX4" fmla="*/ 74491 w 92766"/>
                <a:gd name="connsiteY4" fmla="*/ 53012 h 212049"/>
                <a:gd name="connsiteX5" fmla="*/ 91728 w 92766"/>
                <a:gd name="connsiteY5" fmla="*/ 90869 h 212049"/>
                <a:gd name="connsiteX6" fmla="*/ 92368 w 92766"/>
                <a:gd name="connsiteY6" fmla="*/ 126644 h 212049"/>
                <a:gd name="connsiteX7" fmla="*/ 76548 w 92766"/>
                <a:gd name="connsiteY7" fmla="*/ 153574 h 212049"/>
                <a:gd name="connsiteX8" fmla="*/ 67382 w 92766"/>
                <a:gd name="connsiteY8" fmla="*/ 194882 h 212049"/>
                <a:gd name="connsiteX9" fmla="*/ 37046 w 92766"/>
                <a:gd name="connsiteY9" fmla="*/ 212049 h 212049"/>
                <a:gd name="connsiteX10" fmla="*/ 35835 w 92766"/>
                <a:gd name="connsiteY10" fmla="*/ 207820 h 212049"/>
                <a:gd name="connsiteX11" fmla="*/ 64318 w 92766"/>
                <a:gd name="connsiteY11" fmla="*/ 185258 h 212049"/>
                <a:gd name="connsiteX12" fmla="*/ 69302 w 92766"/>
                <a:gd name="connsiteY12" fmla="*/ 145458 h 212049"/>
                <a:gd name="connsiteX13" fmla="*/ 79657 w 92766"/>
                <a:gd name="connsiteY13" fmla="*/ 122850 h 212049"/>
                <a:gd name="connsiteX14" fmla="*/ 74514 w 92766"/>
                <a:gd name="connsiteY14" fmla="*/ 84239 h 212049"/>
                <a:gd name="connsiteX15" fmla="*/ 53071 w 92766"/>
                <a:gd name="connsiteY15" fmla="*/ 49126 h 212049"/>
                <a:gd name="connsiteX16" fmla="*/ 34166 w 92766"/>
                <a:gd name="connsiteY16" fmla="*/ 36073 h 212049"/>
                <a:gd name="connsiteX17" fmla="*/ 13 w 92766"/>
                <a:gd name="connsiteY17" fmla="*/ 13602 h 212049"/>
                <a:gd name="connsiteX18" fmla="*/ 288 w 92766"/>
                <a:gd name="connsiteY18" fmla="*/ 0 h 21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766" h="212049">
                  <a:moveTo>
                    <a:pt x="288" y="0"/>
                  </a:moveTo>
                  <a:cubicBezTo>
                    <a:pt x="7123" y="892"/>
                    <a:pt x="13866" y="2629"/>
                    <a:pt x="20656" y="4184"/>
                  </a:cubicBezTo>
                  <a:cubicBezTo>
                    <a:pt x="27377" y="9190"/>
                    <a:pt x="29068" y="20368"/>
                    <a:pt x="38967" y="20734"/>
                  </a:cubicBezTo>
                  <a:cubicBezTo>
                    <a:pt x="49094" y="21946"/>
                    <a:pt x="58398" y="27364"/>
                    <a:pt x="64959" y="35136"/>
                  </a:cubicBezTo>
                  <a:cubicBezTo>
                    <a:pt x="68410" y="40965"/>
                    <a:pt x="68753" y="48578"/>
                    <a:pt x="74491" y="53012"/>
                  </a:cubicBezTo>
                  <a:cubicBezTo>
                    <a:pt x="84641" y="62751"/>
                    <a:pt x="95271" y="75712"/>
                    <a:pt x="91728" y="90869"/>
                  </a:cubicBezTo>
                  <a:cubicBezTo>
                    <a:pt x="88481" y="102824"/>
                    <a:pt x="94288" y="114734"/>
                    <a:pt x="92368" y="126644"/>
                  </a:cubicBezTo>
                  <a:cubicBezTo>
                    <a:pt x="87864" y="136017"/>
                    <a:pt x="80183" y="143652"/>
                    <a:pt x="76548" y="153574"/>
                  </a:cubicBezTo>
                  <a:cubicBezTo>
                    <a:pt x="69782" y="166467"/>
                    <a:pt x="75748" y="182583"/>
                    <a:pt x="67382" y="194882"/>
                  </a:cubicBezTo>
                  <a:cubicBezTo>
                    <a:pt x="60135" y="204506"/>
                    <a:pt x="48088" y="208552"/>
                    <a:pt x="37046" y="212049"/>
                  </a:cubicBezTo>
                  <a:cubicBezTo>
                    <a:pt x="36749" y="210975"/>
                    <a:pt x="36132" y="208872"/>
                    <a:pt x="35835" y="207820"/>
                  </a:cubicBezTo>
                  <a:cubicBezTo>
                    <a:pt x="45870" y="201374"/>
                    <a:pt x="61026" y="198425"/>
                    <a:pt x="64318" y="185258"/>
                  </a:cubicBezTo>
                  <a:cubicBezTo>
                    <a:pt x="65804" y="171976"/>
                    <a:pt x="65141" y="158351"/>
                    <a:pt x="69302" y="145458"/>
                  </a:cubicBezTo>
                  <a:cubicBezTo>
                    <a:pt x="70765" y="137092"/>
                    <a:pt x="76297" y="130416"/>
                    <a:pt x="79657" y="122850"/>
                  </a:cubicBezTo>
                  <a:cubicBezTo>
                    <a:pt x="77486" y="110025"/>
                    <a:pt x="75726" y="97155"/>
                    <a:pt x="74514" y="84239"/>
                  </a:cubicBezTo>
                  <a:cubicBezTo>
                    <a:pt x="68227" y="72055"/>
                    <a:pt x="56683" y="62842"/>
                    <a:pt x="53071" y="49126"/>
                  </a:cubicBezTo>
                  <a:cubicBezTo>
                    <a:pt x="51151" y="40417"/>
                    <a:pt x="41801" y="37513"/>
                    <a:pt x="34166" y="36073"/>
                  </a:cubicBezTo>
                  <a:cubicBezTo>
                    <a:pt x="19741" y="33879"/>
                    <a:pt x="12883" y="18814"/>
                    <a:pt x="13" y="13602"/>
                  </a:cubicBezTo>
                  <a:cubicBezTo>
                    <a:pt x="-33" y="9053"/>
                    <a:pt x="36" y="4458"/>
                    <a:pt x="288" y="0"/>
                  </a:cubicBezTo>
                  <a:close/>
                </a:path>
              </a:pathLst>
            </a:custGeom>
            <a:solidFill>
              <a:srgbClr val="010C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orma Livre: Forma 1941">
              <a:extLst>
                <a:ext uri="{FF2B5EF4-FFF2-40B4-BE49-F238E27FC236}">
                  <a16:creationId xmlns:a16="http://schemas.microsoft.com/office/drawing/2014/main" id="{247F4D75-DCE6-4C3A-4877-8D8A5F6E28A4}"/>
                </a:ext>
              </a:extLst>
            </p:cNvPr>
            <p:cNvSpPr/>
            <p:nvPr/>
          </p:nvSpPr>
          <p:spPr>
            <a:xfrm>
              <a:off x="10615976" y="2991964"/>
              <a:ext cx="29351" cy="13083"/>
            </a:xfrm>
            <a:custGeom>
              <a:avLst/>
              <a:gdLst>
                <a:gd name="connsiteX0" fmla="*/ 0 w 278457"/>
                <a:gd name="connsiteY0" fmla="*/ 0 h 124118"/>
                <a:gd name="connsiteX1" fmla="*/ 5098 w 278457"/>
                <a:gd name="connsiteY1" fmla="*/ 3017 h 124118"/>
                <a:gd name="connsiteX2" fmla="*/ 5532 w 278457"/>
                <a:gd name="connsiteY2" fmla="*/ 26701 h 124118"/>
                <a:gd name="connsiteX3" fmla="*/ 46383 w 278457"/>
                <a:gd name="connsiteY3" fmla="*/ 22311 h 124118"/>
                <a:gd name="connsiteX4" fmla="*/ 82868 w 278457"/>
                <a:gd name="connsiteY4" fmla="*/ 32438 h 124118"/>
                <a:gd name="connsiteX5" fmla="*/ 108173 w 278457"/>
                <a:gd name="connsiteY5" fmla="*/ 54978 h 124118"/>
                <a:gd name="connsiteX6" fmla="*/ 142326 w 278457"/>
                <a:gd name="connsiteY6" fmla="*/ 63962 h 124118"/>
                <a:gd name="connsiteX7" fmla="*/ 188389 w 278457"/>
                <a:gd name="connsiteY7" fmla="*/ 75095 h 124118"/>
                <a:gd name="connsiteX8" fmla="*/ 269131 w 278457"/>
                <a:gd name="connsiteY8" fmla="*/ 84696 h 124118"/>
                <a:gd name="connsiteX9" fmla="*/ 278458 w 278457"/>
                <a:gd name="connsiteY9" fmla="*/ 121204 h 124118"/>
                <a:gd name="connsiteX10" fmla="*/ 226794 w 278457"/>
                <a:gd name="connsiteY10" fmla="*/ 123901 h 124118"/>
                <a:gd name="connsiteX11" fmla="*/ 184892 w 278457"/>
                <a:gd name="connsiteY11" fmla="*/ 122850 h 124118"/>
                <a:gd name="connsiteX12" fmla="*/ 147058 w 278457"/>
                <a:gd name="connsiteY12" fmla="*/ 112174 h 124118"/>
                <a:gd name="connsiteX13" fmla="*/ 135057 w 278457"/>
                <a:gd name="connsiteY13" fmla="*/ 114643 h 124118"/>
                <a:gd name="connsiteX14" fmla="*/ 112106 w 278457"/>
                <a:gd name="connsiteY14" fmla="*/ 94595 h 124118"/>
                <a:gd name="connsiteX15" fmla="*/ 83690 w 278457"/>
                <a:gd name="connsiteY15" fmla="*/ 74958 h 124118"/>
                <a:gd name="connsiteX16" fmla="*/ 32598 w 278457"/>
                <a:gd name="connsiteY16" fmla="*/ 52670 h 124118"/>
                <a:gd name="connsiteX17" fmla="*/ 11636 w 278457"/>
                <a:gd name="connsiteY17" fmla="*/ 38816 h 124118"/>
                <a:gd name="connsiteX18" fmla="*/ 5646 w 278457"/>
                <a:gd name="connsiteY18" fmla="*/ 50543 h 124118"/>
                <a:gd name="connsiteX19" fmla="*/ 2606 w 278457"/>
                <a:gd name="connsiteY19" fmla="*/ 47983 h 124118"/>
                <a:gd name="connsiteX20" fmla="*/ 0 w 278457"/>
                <a:gd name="connsiteY20" fmla="*/ 0 h 12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457" h="124118">
                  <a:moveTo>
                    <a:pt x="0" y="0"/>
                  </a:moveTo>
                  <a:cubicBezTo>
                    <a:pt x="1280" y="754"/>
                    <a:pt x="3818" y="2263"/>
                    <a:pt x="5098" y="3017"/>
                  </a:cubicBezTo>
                  <a:cubicBezTo>
                    <a:pt x="5441" y="10881"/>
                    <a:pt x="5601" y="18768"/>
                    <a:pt x="5532" y="26701"/>
                  </a:cubicBezTo>
                  <a:cubicBezTo>
                    <a:pt x="18997" y="24392"/>
                    <a:pt x="32598" y="20482"/>
                    <a:pt x="46383" y="22311"/>
                  </a:cubicBezTo>
                  <a:cubicBezTo>
                    <a:pt x="59185" y="22791"/>
                    <a:pt x="71003" y="28163"/>
                    <a:pt x="82868" y="32438"/>
                  </a:cubicBezTo>
                  <a:cubicBezTo>
                    <a:pt x="92194" y="38816"/>
                    <a:pt x="99647" y="47572"/>
                    <a:pt x="108173" y="54978"/>
                  </a:cubicBezTo>
                  <a:cubicBezTo>
                    <a:pt x="118758" y="60259"/>
                    <a:pt x="130874" y="61242"/>
                    <a:pt x="142326" y="63962"/>
                  </a:cubicBezTo>
                  <a:cubicBezTo>
                    <a:pt x="157940" y="66568"/>
                    <a:pt x="172799" y="72306"/>
                    <a:pt x="188389" y="75095"/>
                  </a:cubicBezTo>
                  <a:cubicBezTo>
                    <a:pt x="215067" y="79804"/>
                    <a:pt x="241836" y="86022"/>
                    <a:pt x="269131" y="84696"/>
                  </a:cubicBezTo>
                  <a:cubicBezTo>
                    <a:pt x="272171" y="96858"/>
                    <a:pt x="275189" y="109065"/>
                    <a:pt x="278458" y="121204"/>
                  </a:cubicBezTo>
                  <a:cubicBezTo>
                    <a:pt x="261541" y="125638"/>
                    <a:pt x="244008" y="123467"/>
                    <a:pt x="226794" y="123901"/>
                  </a:cubicBezTo>
                  <a:cubicBezTo>
                    <a:pt x="212804" y="123536"/>
                    <a:pt x="198722" y="125159"/>
                    <a:pt x="184892" y="122850"/>
                  </a:cubicBezTo>
                  <a:cubicBezTo>
                    <a:pt x="171976" y="120609"/>
                    <a:pt x="157437" y="121478"/>
                    <a:pt x="147058" y="112174"/>
                  </a:cubicBezTo>
                  <a:cubicBezTo>
                    <a:pt x="143241" y="108082"/>
                    <a:pt x="138715" y="113020"/>
                    <a:pt x="135057" y="114643"/>
                  </a:cubicBezTo>
                  <a:cubicBezTo>
                    <a:pt x="126279" y="109294"/>
                    <a:pt x="119009" y="102047"/>
                    <a:pt x="112106" y="94595"/>
                  </a:cubicBezTo>
                  <a:cubicBezTo>
                    <a:pt x="104242" y="85839"/>
                    <a:pt x="92606" y="82296"/>
                    <a:pt x="83690" y="74958"/>
                  </a:cubicBezTo>
                  <a:cubicBezTo>
                    <a:pt x="69289" y="62339"/>
                    <a:pt x="49172" y="60968"/>
                    <a:pt x="32598" y="52670"/>
                  </a:cubicBezTo>
                  <a:cubicBezTo>
                    <a:pt x="25832" y="47686"/>
                    <a:pt x="19454" y="42085"/>
                    <a:pt x="11636" y="38816"/>
                  </a:cubicBezTo>
                  <a:cubicBezTo>
                    <a:pt x="9601" y="42680"/>
                    <a:pt x="7612" y="46589"/>
                    <a:pt x="5646" y="50543"/>
                  </a:cubicBezTo>
                  <a:cubicBezTo>
                    <a:pt x="4892" y="49903"/>
                    <a:pt x="3360" y="48623"/>
                    <a:pt x="2606" y="47983"/>
                  </a:cubicBezTo>
                  <a:cubicBezTo>
                    <a:pt x="640" y="32073"/>
                    <a:pt x="1532" y="15956"/>
                    <a:pt x="0" y="0"/>
                  </a:cubicBezTo>
                  <a:close/>
                </a:path>
              </a:pathLst>
            </a:custGeom>
            <a:solidFill>
              <a:srgbClr val="F4E9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orma Livre: Forma 1942">
              <a:extLst>
                <a:ext uri="{FF2B5EF4-FFF2-40B4-BE49-F238E27FC236}">
                  <a16:creationId xmlns:a16="http://schemas.microsoft.com/office/drawing/2014/main" id="{28AE1E14-5A72-8BF8-F0AA-B3B17EF7F52B}"/>
                </a:ext>
              </a:extLst>
            </p:cNvPr>
            <p:cNvSpPr/>
            <p:nvPr/>
          </p:nvSpPr>
          <p:spPr>
            <a:xfrm>
              <a:off x="10610405" y="3001870"/>
              <a:ext cx="6087" cy="12462"/>
            </a:xfrm>
            <a:custGeom>
              <a:avLst/>
              <a:gdLst>
                <a:gd name="connsiteX0" fmla="*/ 26815 w 57744"/>
                <a:gd name="connsiteY0" fmla="*/ 14790 h 118231"/>
                <a:gd name="connsiteX1" fmla="*/ 55458 w 57744"/>
                <a:gd name="connsiteY1" fmla="*/ 0 h 118231"/>
                <a:gd name="connsiteX2" fmla="*/ 56030 w 57744"/>
                <a:gd name="connsiteY2" fmla="*/ 59710 h 118231"/>
                <a:gd name="connsiteX3" fmla="*/ 57744 w 57744"/>
                <a:gd name="connsiteY3" fmla="*/ 84765 h 118231"/>
                <a:gd name="connsiteX4" fmla="*/ 48326 w 57744"/>
                <a:gd name="connsiteY4" fmla="*/ 73655 h 118231"/>
                <a:gd name="connsiteX5" fmla="*/ 50612 w 57744"/>
                <a:gd name="connsiteY5" fmla="*/ 111877 h 118231"/>
                <a:gd name="connsiteX6" fmla="*/ 40051 w 57744"/>
                <a:gd name="connsiteY6" fmla="*/ 93200 h 118231"/>
                <a:gd name="connsiteX7" fmla="*/ 31615 w 57744"/>
                <a:gd name="connsiteY7" fmla="*/ 118232 h 118231"/>
                <a:gd name="connsiteX8" fmla="*/ 12184 w 57744"/>
                <a:gd name="connsiteY8" fmla="*/ 106207 h 118231"/>
                <a:gd name="connsiteX9" fmla="*/ 0 w 57744"/>
                <a:gd name="connsiteY9" fmla="*/ 69815 h 118231"/>
                <a:gd name="connsiteX10" fmla="*/ 26815 w 57744"/>
                <a:gd name="connsiteY10" fmla="*/ 14790 h 11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744" h="118231">
                  <a:moveTo>
                    <a:pt x="26815" y="14790"/>
                  </a:moveTo>
                  <a:cubicBezTo>
                    <a:pt x="37742" y="13327"/>
                    <a:pt x="45880" y="4801"/>
                    <a:pt x="55458" y="0"/>
                  </a:cubicBezTo>
                  <a:cubicBezTo>
                    <a:pt x="55367" y="19888"/>
                    <a:pt x="56647" y="39776"/>
                    <a:pt x="56030" y="59710"/>
                  </a:cubicBezTo>
                  <a:cubicBezTo>
                    <a:pt x="55641" y="68054"/>
                    <a:pt x="56304" y="76467"/>
                    <a:pt x="57744" y="84765"/>
                  </a:cubicBezTo>
                  <a:cubicBezTo>
                    <a:pt x="55047" y="80650"/>
                    <a:pt x="51709" y="77061"/>
                    <a:pt x="48326" y="73655"/>
                  </a:cubicBezTo>
                  <a:cubicBezTo>
                    <a:pt x="42931" y="85931"/>
                    <a:pt x="50612" y="99098"/>
                    <a:pt x="50612" y="111877"/>
                  </a:cubicBezTo>
                  <a:cubicBezTo>
                    <a:pt x="47320" y="105476"/>
                    <a:pt x="43914" y="99190"/>
                    <a:pt x="40051" y="93200"/>
                  </a:cubicBezTo>
                  <a:cubicBezTo>
                    <a:pt x="39868" y="102276"/>
                    <a:pt x="38519" y="111603"/>
                    <a:pt x="31615" y="118232"/>
                  </a:cubicBezTo>
                  <a:cubicBezTo>
                    <a:pt x="24986" y="114437"/>
                    <a:pt x="18471" y="110482"/>
                    <a:pt x="12184" y="106207"/>
                  </a:cubicBezTo>
                  <a:cubicBezTo>
                    <a:pt x="9830" y="93497"/>
                    <a:pt x="2766" y="82388"/>
                    <a:pt x="0" y="69815"/>
                  </a:cubicBezTo>
                  <a:cubicBezTo>
                    <a:pt x="11201" y="52624"/>
                    <a:pt x="18448" y="33376"/>
                    <a:pt x="26815" y="14790"/>
                  </a:cubicBezTo>
                  <a:close/>
                </a:path>
              </a:pathLst>
            </a:custGeom>
            <a:solidFill>
              <a:srgbClr val="E3CC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orma Livre: Forma 1943">
              <a:extLst>
                <a:ext uri="{FF2B5EF4-FFF2-40B4-BE49-F238E27FC236}">
                  <a16:creationId xmlns:a16="http://schemas.microsoft.com/office/drawing/2014/main" id="{F13AFD8A-8F36-3528-FEC5-E334DAF1CC39}"/>
                </a:ext>
              </a:extLst>
            </p:cNvPr>
            <p:cNvSpPr/>
            <p:nvPr/>
          </p:nvSpPr>
          <p:spPr>
            <a:xfrm>
              <a:off x="10616300" y="3002655"/>
              <a:ext cx="32107" cy="15129"/>
            </a:xfrm>
            <a:custGeom>
              <a:avLst/>
              <a:gdLst>
                <a:gd name="connsiteX0" fmla="*/ 17483 w 304604"/>
                <a:gd name="connsiteY0" fmla="*/ 14653 h 143532"/>
                <a:gd name="connsiteX1" fmla="*/ 38309 w 304604"/>
                <a:gd name="connsiteY1" fmla="*/ 0 h 143532"/>
                <a:gd name="connsiteX2" fmla="*/ 56185 w 304604"/>
                <a:gd name="connsiteY2" fmla="*/ 9213 h 143532"/>
                <a:gd name="connsiteX3" fmla="*/ 74359 w 304604"/>
                <a:gd name="connsiteY3" fmla="*/ 13670 h 143532"/>
                <a:gd name="connsiteX4" fmla="*/ 91984 w 304604"/>
                <a:gd name="connsiteY4" fmla="*/ 26015 h 143532"/>
                <a:gd name="connsiteX5" fmla="*/ 139235 w 304604"/>
                <a:gd name="connsiteY5" fmla="*/ 79370 h 143532"/>
                <a:gd name="connsiteX6" fmla="*/ 151649 w 304604"/>
                <a:gd name="connsiteY6" fmla="*/ 91143 h 143532"/>
                <a:gd name="connsiteX7" fmla="*/ 157935 w 304604"/>
                <a:gd name="connsiteY7" fmla="*/ 77632 h 143532"/>
                <a:gd name="connsiteX8" fmla="*/ 183470 w 304604"/>
                <a:gd name="connsiteY8" fmla="*/ 78593 h 143532"/>
                <a:gd name="connsiteX9" fmla="*/ 213233 w 304604"/>
                <a:gd name="connsiteY9" fmla="*/ 80604 h 143532"/>
                <a:gd name="connsiteX10" fmla="*/ 258382 w 304604"/>
                <a:gd name="connsiteY10" fmla="*/ 72763 h 143532"/>
                <a:gd name="connsiteX11" fmla="*/ 289197 w 304604"/>
                <a:gd name="connsiteY11" fmla="*/ 68694 h 143532"/>
                <a:gd name="connsiteX12" fmla="*/ 289517 w 304604"/>
                <a:gd name="connsiteY12" fmla="*/ 68649 h 143532"/>
                <a:gd name="connsiteX13" fmla="*/ 304605 w 304604"/>
                <a:gd name="connsiteY13" fmla="*/ 113226 h 143532"/>
                <a:gd name="connsiteX14" fmla="*/ 274841 w 304604"/>
                <a:gd name="connsiteY14" fmla="*/ 119375 h 143532"/>
                <a:gd name="connsiteX15" fmla="*/ 235270 w 304604"/>
                <a:gd name="connsiteY15" fmla="*/ 120975 h 143532"/>
                <a:gd name="connsiteX16" fmla="*/ 198466 w 304604"/>
                <a:gd name="connsiteY16" fmla="*/ 120838 h 143532"/>
                <a:gd name="connsiteX17" fmla="*/ 181024 w 304604"/>
                <a:gd name="connsiteY17" fmla="*/ 116723 h 143532"/>
                <a:gd name="connsiteX18" fmla="*/ 172657 w 304604"/>
                <a:gd name="connsiteY18" fmla="*/ 138829 h 143532"/>
                <a:gd name="connsiteX19" fmla="*/ 159330 w 304604"/>
                <a:gd name="connsiteY19" fmla="*/ 141778 h 143532"/>
                <a:gd name="connsiteX20" fmla="*/ 141430 w 304604"/>
                <a:gd name="connsiteY20" fmla="*/ 120975 h 143532"/>
                <a:gd name="connsiteX21" fmla="*/ 105746 w 304604"/>
                <a:gd name="connsiteY21" fmla="*/ 74249 h 143532"/>
                <a:gd name="connsiteX22" fmla="*/ 64300 w 304604"/>
                <a:gd name="connsiteY22" fmla="*/ 42222 h 143532"/>
                <a:gd name="connsiteX23" fmla="*/ 52505 w 304604"/>
                <a:gd name="connsiteY23" fmla="*/ 39388 h 143532"/>
                <a:gd name="connsiteX24" fmla="*/ 39406 w 304604"/>
                <a:gd name="connsiteY24" fmla="*/ 38931 h 143532"/>
                <a:gd name="connsiteX25" fmla="*/ 29325 w 304604"/>
                <a:gd name="connsiteY25" fmla="*/ 68054 h 143532"/>
                <a:gd name="connsiteX26" fmla="*/ 18557 w 304604"/>
                <a:gd name="connsiteY26" fmla="*/ 82433 h 143532"/>
                <a:gd name="connsiteX27" fmla="*/ 17255 w 304604"/>
                <a:gd name="connsiteY27" fmla="*/ 99875 h 143532"/>
                <a:gd name="connsiteX28" fmla="*/ 10854 w 304604"/>
                <a:gd name="connsiteY28" fmla="*/ 111443 h 143532"/>
                <a:gd name="connsiteX29" fmla="*/ 12020 w 304604"/>
                <a:gd name="connsiteY29" fmla="*/ 132565 h 143532"/>
                <a:gd name="connsiteX30" fmla="*/ 6259 w 304604"/>
                <a:gd name="connsiteY30" fmla="*/ 128542 h 143532"/>
                <a:gd name="connsiteX31" fmla="*/ 1824 w 304604"/>
                <a:gd name="connsiteY31" fmla="*/ 77312 h 143532"/>
                <a:gd name="connsiteX32" fmla="*/ 110 w 304604"/>
                <a:gd name="connsiteY32" fmla="*/ 52258 h 143532"/>
                <a:gd name="connsiteX33" fmla="*/ 6076 w 304604"/>
                <a:gd name="connsiteY33" fmla="*/ 51115 h 143532"/>
                <a:gd name="connsiteX34" fmla="*/ 17483 w 304604"/>
                <a:gd name="connsiteY34" fmla="*/ 14653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4604" h="143532">
                  <a:moveTo>
                    <a:pt x="17483" y="14653"/>
                  </a:moveTo>
                  <a:cubicBezTo>
                    <a:pt x="19380" y="5052"/>
                    <a:pt x="29325" y="297"/>
                    <a:pt x="38309" y="0"/>
                  </a:cubicBezTo>
                  <a:cubicBezTo>
                    <a:pt x="45418" y="92"/>
                    <a:pt x="50241" y="6104"/>
                    <a:pt x="56185" y="9213"/>
                  </a:cubicBezTo>
                  <a:cubicBezTo>
                    <a:pt x="62060" y="11224"/>
                    <a:pt x="68667" y="10790"/>
                    <a:pt x="74359" y="13670"/>
                  </a:cubicBezTo>
                  <a:cubicBezTo>
                    <a:pt x="80737" y="16939"/>
                    <a:pt x="86703" y="21100"/>
                    <a:pt x="91984" y="26015"/>
                  </a:cubicBezTo>
                  <a:cubicBezTo>
                    <a:pt x="108374" y="43228"/>
                    <a:pt x="126434" y="59093"/>
                    <a:pt x="139235" y="79370"/>
                  </a:cubicBezTo>
                  <a:cubicBezTo>
                    <a:pt x="142642" y="83919"/>
                    <a:pt x="144813" y="91166"/>
                    <a:pt x="151649" y="91143"/>
                  </a:cubicBezTo>
                  <a:cubicBezTo>
                    <a:pt x="153111" y="86411"/>
                    <a:pt x="153477" y="80650"/>
                    <a:pt x="157935" y="77632"/>
                  </a:cubicBezTo>
                  <a:cubicBezTo>
                    <a:pt x="165319" y="70889"/>
                    <a:pt x="175377" y="76010"/>
                    <a:pt x="183470" y="78593"/>
                  </a:cubicBezTo>
                  <a:cubicBezTo>
                    <a:pt x="192614" y="83736"/>
                    <a:pt x="203312" y="82067"/>
                    <a:pt x="213233" y="80604"/>
                  </a:cubicBezTo>
                  <a:cubicBezTo>
                    <a:pt x="228298" y="78113"/>
                    <a:pt x="243820" y="77838"/>
                    <a:pt x="258382" y="72763"/>
                  </a:cubicBezTo>
                  <a:cubicBezTo>
                    <a:pt x="268257" y="69174"/>
                    <a:pt x="278979" y="70683"/>
                    <a:pt x="289197" y="68694"/>
                  </a:cubicBezTo>
                  <a:lnTo>
                    <a:pt x="289517" y="68649"/>
                  </a:lnTo>
                  <a:cubicBezTo>
                    <a:pt x="294066" y="83645"/>
                    <a:pt x="299004" y="98549"/>
                    <a:pt x="304605" y="113226"/>
                  </a:cubicBezTo>
                  <a:cubicBezTo>
                    <a:pt x="293906" y="109636"/>
                    <a:pt x="284991" y="117958"/>
                    <a:pt x="274841" y="119375"/>
                  </a:cubicBezTo>
                  <a:cubicBezTo>
                    <a:pt x="261742" y="121661"/>
                    <a:pt x="248392" y="119101"/>
                    <a:pt x="235270" y="120975"/>
                  </a:cubicBezTo>
                  <a:cubicBezTo>
                    <a:pt x="223086" y="122530"/>
                    <a:pt x="210444" y="124473"/>
                    <a:pt x="198466" y="120838"/>
                  </a:cubicBezTo>
                  <a:cubicBezTo>
                    <a:pt x="192659" y="119375"/>
                    <a:pt x="187036" y="116540"/>
                    <a:pt x="181024" y="116723"/>
                  </a:cubicBezTo>
                  <a:cubicBezTo>
                    <a:pt x="173754" y="121501"/>
                    <a:pt x="174371" y="131262"/>
                    <a:pt x="172657" y="138829"/>
                  </a:cubicBezTo>
                  <a:cubicBezTo>
                    <a:pt x="172588" y="145207"/>
                    <a:pt x="163193" y="143926"/>
                    <a:pt x="159330" y="141778"/>
                  </a:cubicBezTo>
                  <a:cubicBezTo>
                    <a:pt x="153226" y="134943"/>
                    <a:pt x="147145" y="128039"/>
                    <a:pt x="141430" y="120975"/>
                  </a:cubicBezTo>
                  <a:cubicBezTo>
                    <a:pt x="132606" y="103282"/>
                    <a:pt x="119347" y="88354"/>
                    <a:pt x="105746" y="74249"/>
                  </a:cubicBezTo>
                  <a:cubicBezTo>
                    <a:pt x="93653" y="61402"/>
                    <a:pt x="77376" y="53835"/>
                    <a:pt x="64300" y="42222"/>
                  </a:cubicBezTo>
                  <a:cubicBezTo>
                    <a:pt x="61260" y="38908"/>
                    <a:pt x="56391" y="40005"/>
                    <a:pt x="52505" y="39388"/>
                  </a:cubicBezTo>
                  <a:cubicBezTo>
                    <a:pt x="48116" y="39296"/>
                    <a:pt x="43658" y="37879"/>
                    <a:pt x="39406" y="38931"/>
                  </a:cubicBezTo>
                  <a:cubicBezTo>
                    <a:pt x="29713" y="45286"/>
                    <a:pt x="32022" y="58247"/>
                    <a:pt x="29325" y="68054"/>
                  </a:cubicBezTo>
                  <a:cubicBezTo>
                    <a:pt x="28319" y="74387"/>
                    <a:pt x="21484" y="77130"/>
                    <a:pt x="18557" y="82433"/>
                  </a:cubicBezTo>
                  <a:cubicBezTo>
                    <a:pt x="17392" y="88148"/>
                    <a:pt x="18055" y="94069"/>
                    <a:pt x="17255" y="99875"/>
                  </a:cubicBezTo>
                  <a:cubicBezTo>
                    <a:pt x="15426" y="103899"/>
                    <a:pt x="12020" y="107099"/>
                    <a:pt x="10854" y="111443"/>
                  </a:cubicBezTo>
                  <a:cubicBezTo>
                    <a:pt x="10945" y="118460"/>
                    <a:pt x="12454" y="125456"/>
                    <a:pt x="12020" y="132565"/>
                  </a:cubicBezTo>
                  <a:cubicBezTo>
                    <a:pt x="10076" y="131125"/>
                    <a:pt x="8156" y="129776"/>
                    <a:pt x="6259" y="128542"/>
                  </a:cubicBezTo>
                  <a:cubicBezTo>
                    <a:pt x="6602" y="111397"/>
                    <a:pt x="4202" y="94252"/>
                    <a:pt x="1824" y="77312"/>
                  </a:cubicBezTo>
                  <a:cubicBezTo>
                    <a:pt x="384" y="69014"/>
                    <a:pt x="-279" y="60602"/>
                    <a:pt x="110" y="52258"/>
                  </a:cubicBezTo>
                  <a:cubicBezTo>
                    <a:pt x="1596" y="51961"/>
                    <a:pt x="4590" y="51389"/>
                    <a:pt x="6076" y="51115"/>
                  </a:cubicBezTo>
                  <a:cubicBezTo>
                    <a:pt x="11654" y="39548"/>
                    <a:pt x="14671" y="27089"/>
                    <a:pt x="17483" y="14653"/>
                  </a:cubicBezTo>
                  <a:close/>
                </a:path>
              </a:pathLst>
            </a:custGeom>
            <a:solidFill>
              <a:srgbClr val="F0BA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orma Livre: Forma 1944">
              <a:extLst>
                <a:ext uri="{FF2B5EF4-FFF2-40B4-BE49-F238E27FC236}">
                  <a16:creationId xmlns:a16="http://schemas.microsoft.com/office/drawing/2014/main" id="{FEFA4494-64B1-B5E9-C132-E9C05AD5B74B}"/>
                </a:ext>
              </a:extLst>
            </p:cNvPr>
            <p:cNvSpPr/>
            <p:nvPr/>
          </p:nvSpPr>
          <p:spPr>
            <a:xfrm>
              <a:off x="10608206" y="3005759"/>
              <a:ext cx="3484" cy="7306"/>
            </a:xfrm>
            <a:custGeom>
              <a:avLst/>
              <a:gdLst>
                <a:gd name="connsiteX0" fmla="*/ 9281 w 33055"/>
                <a:gd name="connsiteY0" fmla="*/ 0 h 69311"/>
                <a:gd name="connsiteX1" fmla="*/ 20871 w 33055"/>
                <a:gd name="connsiteY1" fmla="*/ 32918 h 69311"/>
                <a:gd name="connsiteX2" fmla="*/ 33055 w 33055"/>
                <a:gd name="connsiteY2" fmla="*/ 69311 h 69311"/>
                <a:gd name="connsiteX3" fmla="*/ 0 w 33055"/>
                <a:gd name="connsiteY3" fmla="*/ 26495 h 69311"/>
                <a:gd name="connsiteX4" fmla="*/ 6355 w 33055"/>
                <a:gd name="connsiteY4" fmla="*/ 4664 h 69311"/>
                <a:gd name="connsiteX5" fmla="*/ 9281 w 33055"/>
                <a:gd name="connsiteY5" fmla="*/ 0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55" h="69311">
                  <a:moveTo>
                    <a:pt x="9281" y="0"/>
                  </a:moveTo>
                  <a:cubicBezTo>
                    <a:pt x="12733" y="11087"/>
                    <a:pt x="17053" y="21900"/>
                    <a:pt x="20871" y="32918"/>
                  </a:cubicBezTo>
                  <a:cubicBezTo>
                    <a:pt x="23637" y="45491"/>
                    <a:pt x="30701" y="56601"/>
                    <a:pt x="33055" y="69311"/>
                  </a:cubicBezTo>
                  <a:cubicBezTo>
                    <a:pt x="18151" y="58773"/>
                    <a:pt x="6789" y="43342"/>
                    <a:pt x="0" y="26495"/>
                  </a:cubicBezTo>
                  <a:cubicBezTo>
                    <a:pt x="2606" y="19339"/>
                    <a:pt x="4343" y="11933"/>
                    <a:pt x="6355" y="4664"/>
                  </a:cubicBezTo>
                  <a:cubicBezTo>
                    <a:pt x="7087" y="3498"/>
                    <a:pt x="8550" y="1166"/>
                    <a:pt x="9281" y="0"/>
                  </a:cubicBezTo>
                  <a:close/>
                </a:path>
              </a:pathLst>
            </a:custGeom>
            <a:solidFill>
              <a:srgbClr val="D1CE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6" name="Forma Livre: Forma 1945">
              <a:extLst>
                <a:ext uri="{FF2B5EF4-FFF2-40B4-BE49-F238E27FC236}">
                  <a16:creationId xmlns:a16="http://schemas.microsoft.com/office/drawing/2014/main" id="{5916BC38-5B0B-061D-1A14-8617BDD50008}"/>
                </a:ext>
              </a:extLst>
            </p:cNvPr>
            <p:cNvSpPr/>
            <p:nvPr/>
          </p:nvSpPr>
          <p:spPr>
            <a:xfrm>
              <a:off x="10601112" y="3009103"/>
              <a:ext cx="4450" cy="11552"/>
            </a:xfrm>
            <a:custGeom>
              <a:avLst/>
              <a:gdLst>
                <a:gd name="connsiteX0" fmla="*/ 9075 w 42222"/>
                <a:gd name="connsiteY0" fmla="*/ 0 h 109590"/>
                <a:gd name="connsiteX1" fmla="*/ 42222 w 42222"/>
                <a:gd name="connsiteY1" fmla="*/ 23043 h 109590"/>
                <a:gd name="connsiteX2" fmla="*/ 17465 w 42222"/>
                <a:gd name="connsiteY2" fmla="*/ 109591 h 109590"/>
                <a:gd name="connsiteX3" fmla="*/ 12116 w 42222"/>
                <a:gd name="connsiteY3" fmla="*/ 95098 h 109590"/>
                <a:gd name="connsiteX4" fmla="*/ 23 w 42222"/>
                <a:gd name="connsiteY4" fmla="*/ 32255 h 109590"/>
                <a:gd name="connsiteX5" fmla="*/ 4480 w 42222"/>
                <a:gd name="connsiteY5" fmla="*/ 33604 h 109590"/>
                <a:gd name="connsiteX6" fmla="*/ 0 w 42222"/>
                <a:gd name="connsiteY6" fmla="*/ 9144 h 109590"/>
                <a:gd name="connsiteX7" fmla="*/ 12687 w 42222"/>
                <a:gd name="connsiteY7" fmla="*/ 13556 h 109590"/>
                <a:gd name="connsiteX8" fmla="*/ 9075 w 42222"/>
                <a:gd name="connsiteY8" fmla="*/ 0 h 10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22" h="109590">
                  <a:moveTo>
                    <a:pt x="9075" y="0"/>
                  </a:moveTo>
                  <a:cubicBezTo>
                    <a:pt x="22197" y="3726"/>
                    <a:pt x="36782" y="9258"/>
                    <a:pt x="42222" y="23043"/>
                  </a:cubicBezTo>
                  <a:cubicBezTo>
                    <a:pt x="31981" y="51321"/>
                    <a:pt x="26677" y="81016"/>
                    <a:pt x="17465" y="109591"/>
                  </a:cubicBezTo>
                  <a:cubicBezTo>
                    <a:pt x="15362" y="104836"/>
                    <a:pt x="13739" y="99944"/>
                    <a:pt x="12116" y="95098"/>
                  </a:cubicBezTo>
                  <a:cubicBezTo>
                    <a:pt x="3680" y="75118"/>
                    <a:pt x="4069" y="53218"/>
                    <a:pt x="23" y="32255"/>
                  </a:cubicBezTo>
                  <a:cubicBezTo>
                    <a:pt x="1143" y="32576"/>
                    <a:pt x="3360" y="33261"/>
                    <a:pt x="4480" y="33604"/>
                  </a:cubicBezTo>
                  <a:cubicBezTo>
                    <a:pt x="4412" y="25192"/>
                    <a:pt x="2446" y="17076"/>
                    <a:pt x="0" y="9144"/>
                  </a:cubicBezTo>
                  <a:cubicBezTo>
                    <a:pt x="4206" y="10516"/>
                    <a:pt x="8458" y="11979"/>
                    <a:pt x="12687" y="13556"/>
                  </a:cubicBezTo>
                  <a:cubicBezTo>
                    <a:pt x="11384" y="9030"/>
                    <a:pt x="10173" y="4503"/>
                    <a:pt x="9075" y="0"/>
                  </a:cubicBezTo>
                  <a:close/>
                </a:path>
              </a:pathLst>
            </a:custGeom>
            <a:solidFill>
              <a:srgbClr val="C1C4C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" name="Forma Livre: Forma 1946">
              <a:extLst>
                <a:ext uri="{FF2B5EF4-FFF2-40B4-BE49-F238E27FC236}">
                  <a16:creationId xmlns:a16="http://schemas.microsoft.com/office/drawing/2014/main" id="{1CC3F38D-7DD5-AD68-0EB2-042C31082ECA}"/>
                </a:ext>
              </a:extLst>
            </p:cNvPr>
            <p:cNvSpPr/>
            <p:nvPr/>
          </p:nvSpPr>
          <p:spPr>
            <a:xfrm>
              <a:off x="10602953" y="3009559"/>
              <a:ext cx="10434" cy="11342"/>
            </a:xfrm>
            <a:custGeom>
              <a:avLst/>
              <a:gdLst>
                <a:gd name="connsiteX0" fmla="*/ 24758 w 98983"/>
                <a:gd name="connsiteY0" fmla="*/ 18722 h 107601"/>
                <a:gd name="connsiteX1" fmla="*/ 34473 w 98983"/>
                <a:gd name="connsiteY1" fmla="*/ 0 h 107601"/>
                <a:gd name="connsiteX2" fmla="*/ 40965 w 98983"/>
                <a:gd name="connsiteY2" fmla="*/ 3840 h 107601"/>
                <a:gd name="connsiteX3" fmla="*/ 43640 w 98983"/>
                <a:gd name="connsiteY3" fmla="*/ 183 h 107601"/>
                <a:gd name="connsiteX4" fmla="*/ 66180 w 98983"/>
                <a:gd name="connsiteY4" fmla="*/ 35159 h 107601"/>
                <a:gd name="connsiteX5" fmla="*/ 98984 w 98983"/>
                <a:gd name="connsiteY5" fmla="*/ 57287 h 107601"/>
                <a:gd name="connsiteX6" fmla="*/ 98732 w 98983"/>
                <a:gd name="connsiteY6" fmla="*/ 61356 h 107601"/>
                <a:gd name="connsiteX7" fmla="*/ 93818 w 98983"/>
                <a:gd name="connsiteY7" fmla="*/ 58316 h 107601"/>
                <a:gd name="connsiteX8" fmla="*/ 91486 w 98983"/>
                <a:gd name="connsiteY8" fmla="*/ 56944 h 107601"/>
                <a:gd name="connsiteX9" fmla="*/ 73861 w 98983"/>
                <a:gd name="connsiteY9" fmla="*/ 80490 h 107601"/>
                <a:gd name="connsiteX10" fmla="*/ 48326 w 98983"/>
                <a:gd name="connsiteY10" fmla="*/ 86502 h 107601"/>
                <a:gd name="connsiteX11" fmla="*/ 33513 w 98983"/>
                <a:gd name="connsiteY11" fmla="*/ 83165 h 107601"/>
                <a:gd name="connsiteX12" fmla="*/ 23432 w 98983"/>
                <a:gd name="connsiteY12" fmla="*/ 98321 h 107601"/>
                <a:gd name="connsiteX13" fmla="*/ 5258 w 98983"/>
                <a:gd name="connsiteY13" fmla="*/ 107602 h 107601"/>
                <a:gd name="connsiteX14" fmla="*/ 0 w 98983"/>
                <a:gd name="connsiteY14" fmla="*/ 105270 h 107601"/>
                <a:gd name="connsiteX15" fmla="*/ 24758 w 98983"/>
                <a:gd name="connsiteY15" fmla="*/ 18722 h 10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983" h="107601">
                  <a:moveTo>
                    <a:pt x="24758" y="18722"/>
                  </a:moveTo>
                  <a:cubicBezTo>
                    <a:pt x="26861" y="11933"/>
                    <a:pt x="26861" y="3109"/>
                    <a:pt x="34473" y="0"/>
                  </a:cubicBezTo>
                  <a:cubicBezTo>
                    <a:pt x="36553" y="1212"/>
                    <a:pt x="38771" y="2537"/>
                    <a:pt x="40965" y="3840"/>
                  </a:cubicBezTo>
                  <a:cubicBezTo>
                    <a:pt x="41628" y="2926"/>
                    <a:pt x="42977" y="1097"/>
                    <a:pt x="43640" y="183"/>
                  </a:cubicBezTo>
                  <a:cubicBezTo>
                    <a:pt x="48029" y="13510"/>
                    <a:pt x="56556" y="25077"/>
                    <a:pt x="66180" y="35159"/>
                  </a:cubicBezTo>
                  <a:cubicBezTo>
                    <a:pt x="75895" y="44165"/>
                    <a:pt x="87645" y="50543"/>
                    <a:pt x="98984" y="57287"/>
                  </a:cubicBezTo>
                  <a:cubicBezTo>
                    <a:pt x="98915" y="58316"/>
                    <a:pt x="98801" y="60328"/>
                    <a:pt x="98732" y="61356"/>
                  </a:cubicBezTo>
                  <a:cubicBezTo>
                    <a:pt x="97498" y="60602"/>
                    <a:pt x="95052" y="59070"/>
                    <a:pt x="93818" y="58316"/>
                  </a:cubicBezTo>
                  <a:cubicBezTo>
                    <a:pt x="93223" y="57973"/>
                    <a:pt x="92080" y="57287"/>
                    <a:pt x="91486" y="56944"/>
                  </a:cubicBezTo>
                  <a:cubicBezTo>
                    <a:pt x="86708" y="65288"/>
                    <a:pt x="85634" y="79210"/>
                    <a:pt x="73861" y="80490"/>
                  </a:cubicBezTo>
                  <a:cubicBezTo>
                    <a:pt x="65220" y="82022"/>
                    <a:pt x="56579" y="83530"/>
                    <a:pt x="48326" y="86502"/>
                  </a:cubicBezTo>
                  <a:cubicBezTo>
                    <a:pt x="42908" y="88788"/>
                    <a:pt x="38679" y="82296"/>
                    <a:pt x="33513" y="83165"/>
                  </a:cubicBezTo>
                  <a:cubicBezTo>
                    <a:pt x="29307" y="87599"/>
                    <a:pt x="27889" y="94092"/>
                    <a:pt x="23432" y="98321"/>
                  </a:cubicBezTo>
                  <a:cubicBezTo>
                    <a:pt x="17854" y="102276"/>
                    <a:pt x="11362" y="104630"/>
                    <a:pt x="5258" y="107602"/>
                  </a:cubicBezTo>
                  <a:cubicBezTo>
                    <a:pt x="3932" y="107030"/>
                    <a:pt x="1326" y="105865"/>
                    <a:pt x="0" y="105270"/>
                  </a:cubicBezTo>
                  <a:cubicBezTo>
                    <a:pt x="9213" y="76695"/>
                    <a:pt x="14516" y="47000"/>
                    <a:pt x="24758" y="18722"/>
                  </a:cubicBezTo>
                  <a:close/>
                </a:path>
              </a:pathLst>
            </a:custGeom>
            <a:solidFill>
              <a:srgbClr val="CEC7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orma Livre: Forma 1947">
              <a:extLst>
                <a:ext uri="{FF2B5EF4-FFF2-40B4-BE49-F238E27FC236}">
                  <a16:creationId xmlns:a16="http://schemas.microsoft.com/office/drawing/2014/main" id="{C4C2B2DE-E898-B35C-D9AC-02774969B548}"/>
                </a:ext>
              </a:extLst>
            </p:cNvPr>
            <p:cNvSpPr/>
            <p:nvPr/>
          </p:nvSpPr>
          <p:spPr>
            <a:xfrm>
              <a:off x="10613738" y="3009633"/>
              <a:ext cx="3225" cy="6571"/>
            </a:xfrm>
            <a:custGeom>
              <a:avLst/>
              <a:gdLst>
                <a:gd name="connsiteX0" fmla="*/ 18997 w 30596"/>
                <a:gd name="connsiteY0" fmla="*/ 38222 h 62339"/>
                <a:gd name="connsiteX1" fmla="*/ 16711 w 30596"/>
                <a:gd name="connsiteY1" fmla="*/ 0 h 62339"/>
                <a:gd name="connsiteX2" fmla="*/ 26129 w 30596"/>
                <a:gd name="connsiteY2" fmla="*/ 11110 h 62339"/>
                <a:gd name="connsiteX3" fmla="*/ 30564 w 30596"/>
                <a:gd name="connsiteY3" fmla="*/ 62339 h 62339"/>
                <a:gd name="connsiteX4" fmla="*/ 0 w 30596"/>
                <a:gd name="connsiteY4" fmla="*/ 44577 h 62339"/>
                <a:gd name="connsiteX5" fmla="*/ 8435 w 30596"/>
                <a:gd name="connsiteY5" fmla="*/ 19545 h 62339"/>
                <a:gd name="connsiteX6" fmla="*/ 18997 w 30596"/>
                <a:gd name="connsiteY6" fmla="*/ 38222 h 6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6" h="62339">
                  <a:moveTo>
                    <a:pt x="18997" y="38222"/>
                  </a:moveTo>
                  <a:cubicBezTo>
                    <a:pt x="18997" y="25443"/>
                    <a:pt x="11316" y="12276"/>
                    <a:pt x="16711" y="0"/>
                  </a:cubicBezTo>
                  <a:cubicBezTo>
                    <a:pt x="20094" y="3406"/>
                    <a:pt x="23432" y="6995"/>
                    <a:pt x="26129" y="11110"/>
                  </a:cubicBezTo>
                  <a:cubicBezTo>
                    <a:pt x="28507" y="28049"/>
                    <a:pt x="30907" y="45194"/>
                    <a:pt x="30564" y="62339"/>
                  </a:cubicBezTo>
                  <a:cubicBezTo>
                    <a:pt x="20643" y="55939"/>
                    <a:pt x="10219" y="50384"/>
                    <a:pt x="0" y="44577"/>
                  </a:cubicBezTo>
                  <a:cubicBezTo>
                    <a:pt x="6904" y="37948"/>
                    <a:pt x="8252" y="28621"/>
                    <a:pt x="8435" y="19545"/>
                  </a:cubicBezTo>
                  <a:cubicBezTo>
                    <a:pt x="12299" y="25535"/>
                    <a:pt x="15705" y="31821"/>
                    <a:pt x="18997" y="38222"/>
                  </a:cubicBezTo>
                  <a:close/>
                </a:path>
              </a:pathLst>
            </a:custGeom>
            <a:solidFill>
              <a:srgbClr val="E3B4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orma Livre: Forma 1948">
              <a:extLst>
                <a:ext uri="{FF2B5EF4-FFF2-40B4-BE49-F238E27FC236}">
                  <a16:creationId xmlns:a16="http://schemas.microsoft.com/office/drawing/2014/main" id="{C39CC0C7-3789-8F0E-D758-61FA19DE88DF}"/>
                </a:ext>
              </a:extLst>
            </p:cNvPr>
            <p:cNvSpPr/>
            <p:nvPr/>
          </p:nvSpPr>
          <p:spPr>
            <a:xfrm>
              <a:off x="10614217" y="3016481"/>
              <a:ext cx="3536" cy="4764"/>
            </a:xfrm>
            <a:custGeom>
              <a:avLst/>
              <a:gdLst>
                <a:gd name="connsiteX0" fmla="*/ 7087 w 33550"/>
                <a:gd name="connsiteY0" fmla="*/ 0 h 45194"/>
                <a:gd name="connsiteX1" fmla="*/ 26175 w 33550"/>
                <a:gd name="connsiteY1" fmla="*/ 12481 h 45194"/>
                <a:gd name="connsiteX2" fmla="*/ 33284 w 33550"/>
                <a:gd name="connsiteY2" fmla="*/ 45194 h 45194"/>
                <a:gd name="connsiteX3" fmla="*/ 20345 w 33550"/>
                <a:gd name="connsiteY3" fmla="*/ 29695 h 45194"/>
                <a:gd name="connsiteX4" fmla="*/ 10264 w 33550"/>
                <a:gd name="connsiteY4" fmla="*/ 33490 h 45194"/>
                <a:gd name="connsiteX5" fmla="*/ 0 w 33550"/>
                <a:gd name="connsiteY5" fmla="*/ 20871 h 45194"/>
                <a:gd name="connsiteX6" fmla="*/ 7087 w 33550"/>
                <a:gd name="connsiteY6" fmla="*/ 0 h 4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50" h="45194">
                  <a:moveTo>
                    <a:pt x="7087" y="0"/>
                  </a:moveTo>
                  <a:cubicBezTo>
                    <a:pt x="13625" y="3818"/>
                    <a:pt x="20117" y="7818"/>
                    <a:pt x="26175" y="12481"/>
                  </a:cubicBezTo>
                  <a:cubicBezTo>
                    <a:pt x="21466" y="24254"/>
                    <a:pt x="35639" y="33078"/>
                    <a:pt x="33284" y="45194"/>
                  </a:cubicBezTo>
                  <a:cubicBezTo>
                    <a:pt x="28849" y="40097"/>
                    <a:pt x="25352" y="34198"/>
                    <a:pt x="20345" y="29695"/>
                  </a:cubicBezTo>
                  <a:cubicBezTo>
                    <a:pt x="16665" y="29375"/>
                    <a:pt x="13533" y="32255"/>
                    <a:pt x="10264" y="33490"/>
                  </a:cubicBezTo>
                  <a:cubicBezTo>
                    <a:pt x="6492" y="29535"/>
                    <a:pt x="3041" y="25329"/>
                    <a:pt x="0" y="20871"/>
                  </a:cubicBezTo>
                  <a:cubicBezTo>
                    <a:pt x="5418" y="15316"/>
                    <a:pt x="5464" y="7087"/>
                    <a:pt x="7087" y="0"/>
                  </a:cubicBezTo>
                  <a:close/>
                </a:path>
              </a:pathLst>
            </a:custGeom>
            <a:solidFill>
              <a:srgbClr val="DFA2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orma Livre: Forma 1949">
              <a:extLst>
                <a:ext uri="{FF2B5EF4-FFF2-40B4-BE49-F238E27FC236}">
                  <a16:creationId xmlns:a16="http://schemas.microsoft.com/office/drawing/2014/main" id="{92C2B3F9-B443-5CCB-AC10-71DE79C92C51}"/>
                </a:ext>
              </a:extLst>
            </p:cNvPr>
            <p:cNvSpPr/>
            <p:nvPr/>
          </p:nvSpPr>
          <p:spPr>
            <a:xfrm>
              <a:off x="10676031" y="2723738"/>
              <a:ext cx="37648" cy="10070"/>
            </a:xfrm>
            <a:custGeom>
              <a:avLst/>
              <a:gdLst>
                <a:gd name="connsiteX0" fmla="*/ 295077 w 357164"/>
                <a:gd name="connsiteY0" fmla="*/ 2544 h 95538"/>
                <a:gd name="connsiteX1" fmla="*/ 344157 w 357164"/>
                <a:gd name="connsiteY1" fmla="*/ 829 h 95538"/>
                <a:gd name="connsiteX2" fmla="*/ 357165 w 357164"/>
                <a:gd name="connsiteY2" fmla="*/ 1903 h 95538"/>
                <a:gd name="connsiteX3" fmla="*/ 341963 w 357164"/>
                <a:gd name="connsiteY3" fmla="*/ 5470 h 95538"/>
                <a:gd name="connsiteX4" fmla="*/ 285727 w 357164"/>
                <a:gd name="connsiteY4" fmla="*/ 16694 h 95538"/>
                <a:gd name="connsiteX5" fmla="*/ 246431 w 357164"/>
                <a:gd name="connsiteY5" fmla="*/ 30661 h 95538"/>
                <a:gd name="connsiteX6" fmla="*/ 200254 w 357164"/>
                <a:gd name="connsiteY6" fmla="*/ 47166 h 95538"/>
                <a:gd name="connsiteX7" fmla="*/ 145527 w 357164"/>
                <a:gd name="connsiteY7" fmla="*/ 65271 h 95538"/>
                <a:gd name="connsiteX8" fmla="*/ 75187 w 357164"/>
                <a:gd name="connsiteY8" fmla="*/ 82188 h 95538"/>
                <a:gd name="connsiteX9" fmla="*/ 0 w 357164"/>
                <a:gd name="connsiteY9" fmla="*/ 95538 h 95538"/>
                <a:gd name="connsiteX10" fmla="*/ 140040 w 357164"/>
                <a:gd name="connsiteY10" fmla="*/ 54276 h 95538"/>
                <a:gd name="connsiteX11" fmla="*/ 184389 w 357164"/>
                <a:gd name="connsiteY11" fmla="*/ 39371 h 95538"/>
                <a:gd name="connsiteX12" fmla="*/ 234703 w 357164"/>
                <a:gd name="connsiteY12" fmla="*/ 21837 h 95538"/>
                <a:gd name="connsiteX13" fmla="*/ 295077 w 357164"/>
                <a:gd name="connsiteY13" fmla="*/ 2544 h 9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164" h="95538">
                  <a:moveTo>
                    <a:pt x="295077" y="2544"/>
                  </a:moveTo>
                  <a:cubicBezTo>
                    <a:pt x="311239" y="-611"/>
                    <a:pt x="327790" y="-383"/>
                    <a:pt x="344157" y="829"/>
                  </a:cubicBezTo>
                  <a:cubicBezTo>
                    <a:pt x="348432" y="1126"/>
                    <a:pt x="352776" y="1446"/>
                    <a:pt x="357165" y="1903"/>
                  </a:cubicBezTo>
                  <a:cubicBezTo>
                    <a:pt x="352136" y="3344"/>
                    <a:pt x="347015" y="4510"/>
                    <a:pt x="341963" y="5470"/>
                  </a:cubicBezTo>
                  <a:cubicBezTo>
                    <a:pt x="323126" y="8807"/>
                    <a:pt x="304084" y="11345"/>
                    <a:pt x="285727" y="16694"/>
                  </a:cubicBezTo>
                  <a:cubicBezTo>
                    <a:pt x="272537" y="21106"/>
                    <a:pt x="259484" y="25884"/>
                    <a:pt x="246431" y="30661"/>
                  </a:cubicBezTo>
                  <a:cubicBezTo>
                    <a:pt x="231069" y="36262"/>
                    <a:pt x="215616" y="41611"/>
                    <a:pt x="200254" y="47166"/>
                  </a:cubicBezTo>
                  <a:cubicBezTo>
                    <a:pt x="182057" y="53384"/>
                    <a:pt x="163883" y="59579"/>
                    <a:pt x="145527" y="65271"/>
                  </a:cubicBezTo>
                  <a:cubicBezTo>
                    <a:pt x="122484" y="72472"/>
                    <a:pt x="98961" y="78073"/>
                    <a:pt x="75187" y="82188"/>
                  </a:cubicBezTo>
                  <a:cubicBezTo>
                    <a:pt x="50155" y="86760"/>
                    <a:pt x="25260" y="92361"/>
                    <a:pt x="0" y="95538"/>
                  </a:cubicBezTo>
                  <a:cubicBezTo>
                    <a:pt x="47480" y="84680"/>
                    <a:pt x="93338" y="67946"/>
                    <a:pt x="140040" y="54276"/>
                  </a:cubicBezTo>
                  <a:cubicBezTo>
                    <a:pt x="154899" y="49589"/>
                    <a:pt x="169644" y="44469"/>
                    <a:pt x="184389" y="39371"/>
                  </a:cubicBezTo>
                  <a:cubicBezTo>
                    <a:pt x="201191" y="33656"/>
                    <a:pt x="217947" y="27735"/>
                    <a:pt x="234703" y="21837"/>
                  </a:cubicBezTo>
                  <a:cubicBezTo>
                    <a:pt x="254729" y="15162"/>
                    <a:pt x="274434" y="7207"/>
                    <a:pt x="295077" y="2544"/>
                  </a:cubicBezTo>
                  <a:close/>
                </a:path>
              </a:pathLst>
            </a:custGeom>
            <a:solidFill>
              <a:srgbClr val="02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orma Livre: Forma 1950">
              <a:extLst>
                <a:ext uri="{FF2B5EF4-FFF2-40B4-BE49-F238E27FC236}">
                  <a16:creationId xmlns:a16="http://schemas.microsoft.com/office/drawing/2014/main" id="{7CDD120F-2997-61C4-C14A-158B1F95B128}"/>
                </a:ext>
              </a:extLst>
            </p:cNvPr>
            <p:cNvSpPr/>
            <p:nvPr/>
          </p:nvSpPr>
          <p:spPr>
            <a:xfrm>
              <a:off x="10706149" y="2724314"/>
              <a:ext cx="15489" cy="33857"/>
            </a:xfrm>
            <a:custGeom>
              <a:avLst/>
              <a:gdLst>
                <a:gd name="connsiteX0" fmla="*/ 0 w 146944"/>
                <a:gd name="connsiteY0" fmla="*/ 11224 h 321205"/>
                <a:gd name="connsiteX1" fmla="*/ 56236 w 146944"/>
                <a:gd name="connsiteY1" fmla="*/ 0 h 321205"/>
                <a:gd name="connsiteX2" fmla="*/ 146944 w 146944"/>
                <a:gd name="connsiteY2" fmla="*/ 18334 h 321205"/>
                <a:gd name="connsiteX3" fmla="*/ 142281 w 146944"/>
                <a:gd name="connsiteY3" fmla="*/ 27318 h 321205"/>
                <a:gd name="connsiteX4" fmla="*/ 118598 w 146944"/>
                <a:gd name="connsiteY4" fmla="*/ 49606 h 321205"/>
                <a:gd name="connsiteX5" fmla="*/ 107031 w 146944"/>
                <a:gd name="connsiteY5" fmla="*/ 81747 h 321205"/>
                <a:gd name="connsiteX6" fmla="*/ 83119 w 146944"/>
                <a:gd name="connsiteY6" fmla="*/ 130713 h 321205"/>
                <a:gd name="connsiteX7" fmla="*/ 80879 w 146944"/>
                <a:gd name="connsiteY7" fmla="*/ 145161 h 321205"/>
                <a:gd name="connsiteX8" fmla="*/ 95212 w 146944"/>
                <a:gd name="connsiteY8" fmla="*/ 158168 h 321205"/>
                <a:gd name="connsiteX9" fmla="*/ 92491 w 146944"/>
                <a:gd name="connsiteY9" fmla="*/ 172776 h 321205"/>
                <a:gd name="connsiteX10" fmla="*/ 107876 w 146944"/>
                <a:gd name="connsiteY10" fmla="*/ 182080 h 321205"/>
                <a:gd name="connsiteX11" fmla="*/ 111351 w 146944"/>
                <a:gd name="connsiteY11" fmla="*/ 229857 h 321205"/>
                <a:gd name="connsiteX12" fmla="*/ 103579 w 146944"/>
                <a:gd name="connsiteY12" fmla="*/ 257426 h 321205"/>
                <a:gd name="connsiteX13" fmla="*/ 122141 w 146944"/>
                <a:gd name="connsiteY13" fmla="*/ 275692 h 321205"/>
                <a:gd name="connsiteX14" fmla="*/ 121730 w 146944"/>
                <a:gd name="connsiteY14" fmla="*/ 293157 h 321205"/>
                <a:gd name="connsiteX15" fmla="*/ 95349 w 146944"/>
                <a:gd name="connsiteY15" fmla="*/ 321206 h 321205"/>
                <a:gd name="connsiteX16" fmla="*/ 79119 w 146944"/>
                <a:gd name="connsiteY16" fmla="*/ 307581 h 321205"/>
                <a:gd name="connsiteX17" fmla="*/ 65494 w 146944"/>
                <a:gd name="connsiteY17" fmla="*/ 277246 h 321205"/>
                <a:gd name="connsiteX18" fmla="*/ 66888 w 146944"/>
                <a:gd name="connsiteY18" fmla="*/ 244488 h 321205"/>
                <a:gd name="connsiteX19" fmla="*/ 73563 w 146944"/>
                <a:gd name="connsiteY19" fmla="*/ 223708 h 321205"/>
                <a:gd name="connsiteX20" fmla="*/ 67254 w 146944"/>
                <a:gd name="connsiteY20" fmla="*/ 212415 h 321205"/>
                <a:gd name="connsiteX21" fmla="*/ 70866 w 146944"/>
                <a:gd name="connsiteY21" fmla="*/ 187452 h 321205"/>
                <a:gd name="connsiteX22" fmla="*/ 47480 w 146944"/>
                <a:gd name="connsiteY22" fmla="*/ 185898 h 321205"/>
                <a:gd name="connsiteX23" fmla="*/ 60556 w 146944"/>
                <a:gd name="connsiteY23" fmla="*/ 173370 h 321205"/>
                <a:gd name="connsiteX24" fmla="*/ 31387 w 146944"/>
                <a:gd name="connsiteY24" fmla="*/ 153208 h 321205"/>
                <a:gd name="connsiteX25" fmla="*/ 74844 w 146944"/>
                <a:gd name="connsiteY25" fmla="*/ 104059 h 321205"/>
                <a:gd name="connsiteX26" fmla="*/ 84376 w 146944"/>
                <a:gd name="connsiteY26" fmla="*/ 43365 h 321205"/>
                <a:gd name="connsiteX27" fmla="*/ 70660 w 146944"/>
                <a:gd name="connsiteY27" fmla="*/ 34541 h 321205"/>
                <a:gd name="connsiteX28" fmla="*/ 22220 w 146944"/>
                <a:gd name="connsiteY28" fmla="*/ 25352 h 321205"/>
                <a:gd name="connsiteX29" fmla="*/ 0 w 146944"/>
                <a:gd name="connsiteY29" fmla="*/ 11224 h 3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6944" h="321205">
                  <a:moveTo>
                    <a:pt x="0" y="11224"/>
                  </a:moveTo>
                  <a:cubicBezTo>
                    <a:pt x="18357" y="5875"/>
                    <a:pt x="37399" y="3338"/>
                    <a:pt x="56236" y="0"/>
                  </a:cubicBezTo>
                  <a:cubicBezTo>
                    <a:pt x="83759" y="15842"/>
                    <a:pt x="116037" y="17076"/>
                    <a:pt x="146944" y="18334"/>
                  </a:cubicBezTo>
                  <a:cubicBezTo>
                    <a:pt x="145710" y="21488"/>
                    <a:pt x="145595" y="25557"/>
                    <a:pt x="142281" y="27318"/>
                  </a:cubicBezTo>
                  <a:cubicBezTo>
                    <a:pt x="133182" y="33398"/>
                    <a:pt x="125684" y="41399"/>
                    <a:pt x="118598" y="49606"/>
                  </a:cubicBezTo>
                  <a:cubicBezTo>
                    <a:pt x="111054" y="58682"/>
                    <a:pt x="111603" y="71300"/>
                    <a:pt x="107031" y="81747"/>
                  </a:cubicBezTo>
                  <a:cubicBezTo>
                    <a:pt x="99875" y="98458"/>
                    <a:pt x="91189" y="114460"/>
                    <a:pt x="83119" y="130713"/>
                  </a:cubicBezTo>
                  <a:cubicBezTo>
                    <a:pt x="81130" y="135125"/>
                    <a:pt x="78479" y="140338"/>
                    <a:pt x="80879" y="145161"/>
                  </a:cubicBezTo>
                  <a:cubicBezTo>
                    <a:pt x="84490" y="150625"/>
                    <a:pt x="91166" y="153048"/>
                    <a:pt x="95212" y="158168"/>
                  </a:cubicBezTo>
                  <a:cubicBezTo>
                    <a:pt x="96081" y="163083"/>
                    <a:pt x="91737" y="167792"/>
                    <a:pt x="92491" y="172776"/>
                  </a:cubicBezTo>
                  <a:cubicBezTo>
                    <a:pt x="97086" y="176594"/>
                    <a:pt x="103944" y="177348"/>
                    <a:pt x="107876" y="182080"/>
                  </a:cubicBezTo>
                  <a:cubicBezTo>
                    <a:pt x="114300" y="196939"/>
                    <a:pt x="117546" y="214335"/>
                    <a:pt x="111351" y="229857"/>
                  </a:cubicBezTo>
                  <a:cubicBezTo>
                    <a:pt x="108677" y="238956"/>
                    <a:pt x="102230" y="247642"/>
                    <a:pt x="103579" y="257426"/>
                  </a:cubicBezTo>
                  <a:cubicBezTo>
                    <a:pt x="107899" y="265130"/>
                    <a:pt x="119283" y="266639"/>
                    <a:pt x="122141" y="275692"/>
                  </a:cubicBezTo>
                  <a:cubicBezTo>
                    <a:pt x="122689" y="281498"/>
                    <a:pt x="121821" y="287327"/>
                    <a:pt x="121730" y="293157"/>
                  </a:cubicBezTo>
                  <a:cubicBezTo>
                    <a:pt x="113020" y="302598"/>
                    <a:pt x="104082" y="311810"/>
                    <a:pt x="95349" y="321206"/>
                  </a:cubicBezTo>
                  <a:cubicBezTo>
                    <a:pt x="89246" y="317800"/>
                    <a:pt x="80398" y="315605"/>
                    <a:pt x="79119" y="307581"/>
                  </a:cubicBezTo>
                  <a:cubicBezTo>
                    <a:pt x="76718" y="296677"/>
                    <a:pt x="74455" y="284858"/>
                    <a:pt x="65494" y="277246"/>
                  </a:cubicBezTo>
                  <a:cubicBezTo>
                    <a:pt x="66066" y="266319"/>
                    <a:pt x="61905" y="254866"/>
                    <a:pt x="66888" y="244488"/>
                  </a:cubicBezTo>
                  <a:cubicBezTo>
                    <a:pt x="69289" y="237653"/>
                    <a:pt x="74387" y="231275"/>
                    <a:pt x="73563" y="223708"/>
                  </a:cubicBezTo>
                  <a:cubicBezTo>
                    <a:pt x="72261" y="219502"/>
                    <a:pt x="69083" y="216301"/>
                    <a:pt x="67254" y="212415"/>
                  </a:cubicBezTo>
                  <a:cubicBezTo>
                    <a:pt x="69220" y="204208"/>
                    <a:pt x="72329" y="196047"/>
                    <a:pt x="70866" y="187452"/>
                  </a:cubicBezTo>
                  <a:cubicBezTo>
                    <a:pt x="63025" y="187223"/>
                    <a:pt x="55230" y="186675"/>
                    <a:pt x="47480" y="185898"/>
                  </a:cubicBezTo>
                  <a:cubicBezTo>
                    <a:pt x="51984" y="181897"/>
                    <a:pt x="56373" y="177737"/>
                    <a:pt x="60556" y="173370"/>
                  </a:cubicBezTo>
                  <a:cubicBezTo>
                    <a:pt x="52212" y="164706"/>
                    <a:pt x="40531" y="160774"/>
                    <a:pt x="31387" y="153208"/>
                  </a:cubicBezTo>
                  <a:cubicBezTo>
                    <a:pt x="45332" y="136360"/>
                    <a:pt x="64168" y="123558"/>
                    <a:pt x="74844" y="104059"/>
                  </a:cubicBezTo>
                  <a:cubicBezTo>
                    <a:pt x="83965" y="85336"/>
                    <a:pt x="87051" y="63962"/>
                    <a:pt x="84376" y="43365"/>
                  </a:cubicBezTo>
                  <a:cubicBezTo>
                    <a:pt x="82822" y="37399"/>
                    <a:pt x="75987" y="35410"/>
                    <a:pt x="70660" y="34541"/>
                  </a:cubicBezTo>
                  <a:cubicBezTo>
                    <a:pt x="54407" y="32164"/>
                    <a:pt x="37879" y="30495"/>
                    <a:pt x="22220" y="25352"/>
                  </a:cubicBezTo>
                  <a:cubicBezTo>
                    <a:pt x="13624" y="22723"/>
                    <a:pt x="7201" y="16162"/>
                    <a:pt x="0" y="11224"/>
                  </a:cubicBezTo>
                  <a:close/>
                </a:path>
              </a:pathLst>
            </a:custGeom>
            <a:solidFill>
              <a:srgbClr val="EEA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orma Livre: Forma 1951">
              <a:extLst>
                <a:ext uri="{FF2B5EF4-FFF2-40B4-BE49-F238E27FC236}">
                  <a16:creationId xmlns:a16="http://schemas.microsoft.com/office/drawing/2014/main" id="{F29D38FC-9D64-798D-9742-A044D8D45826}"/>
                </a:ext>
              </a:extLst>
            </p:cNvPr>
            <p:cNvSpPr/>
            <p:nvPr/>
          </p:nvSpPr>
          <p:spPr>
            <a:xfrm>
              <a:off x="10571464" y="2725712"/>
              <a:ext cx="51065" cy="102500"/>
            </a:xfrm>
            <a:custGeom>
              <a:avLst/>
              <a:gdLst>
                <a:gd name="connsiteX0" fmla="*/ 35044 w 484451"/>
                <a:gd name="connsiteY0" fmla="*/ 14150 h 972418"/>
                <a:gd name="connsiteX1" fmla="*/ 51229 w 484451"/>
                <a:gd name="connsiteY1" fmla="*/ 0 h 972418"/>
                <a:gd name="connsiteX2" fmla="*/ 125250 w 484451"/>
                <a:gd name="connsiteY2" fmla="*/ 50864 h 972418"/>
                <a:gd name="connsiteX3" fmla="*/ 167564 w 484451"/>
                <a:gd name="connsiteY3" fmla="*/ 90960 h 972418"/>
                <a:gd name="connsiteX4" fmla="*/ 208369 w 484451"/>
                <a:gd name="connsiteY4" fmla="*/ 139149 h 972418"/>
                <a:gd name="connsiteX5" fmla="*/ 237012 w 484451"/>
                <a:gd name="connsiteY5" fmla="*/ 184297 h 972418"/>
                <a:gd name="connsiteX6" fmla="*/ 268834 w 484451"/>
                <a:gd name="connsiteY6" fmla="*/ 216027 h 972418"/>
                <a:gd name="connsiteX7" fmla="*/ 296951 w 484451"/>
                <a:gd name="connsiteY7" fmla="*/ 245471 h 972418"/>
                <a:gd name="connsiteX8" fmla="*/ 385054 w 484451"/>
                <a:gd name="connsiteY8" fmla="*/ 351633 h 972418"/>
                <a:gd name="connsiteX9" fmla="*/ 386037 w 484451"/>
                <a:gd name="connsiteY9" fmla="*/ 366857 h 972418"/>
                <a:gd name="connsiteX10" fmla="*/ 393809 w 484451"/>
                <a:gd name="connsiteY10" fmla="*/ 363383 h 972418"/>
                <a:gd name="connsiteX11" fmla="*/ 426865 w 484451"/>
                <a:gd name="connsiteY11" fmla="*/ 428351 h 972418"/>
                <a:gd name="connsiteX12" fmla="*/ 471533 w 484451"/>
                <a:gd name="connsiteY12" fmla="*/ 564116 h 972418"/>
                <a:gd name="connsiteX13" fmla="*/ 484220 w 484451"/>
                <a:gd name="connsiteY13" fmla="*/ 644743 h 972418"/>
                <a:gd name="connsiteX14" fmla="*/ 483809 w 484451"/>
                <a:gd name="connsiteY14" fmla="*/ 718124 h 972418"/>
                <a:gd name="connsiteX15" fmla="*/ 473476 w 484451"/>
                <a:gd name="connsiteY15" fmla="*/ 789127 h 972418"/>
                <a:gd name="connsiteX16" fmla="*/ 457292 w 484451"/>
                <a:gd name="connsiteY16" fmla="*/ 868909 h 972418"/>
                <a:gd name="connsiteX17" fmla="*/ 448742 w 484451"/>
                <a:gd name="connsiteY17" fmla="*/ 942084 h 972418"/>
                <a:gd name="connsiteX18" fmla="*/ 447667 w 484451"/>
                <a:gd name="connsiteY18" fmla="*/ 972419 h 972418"/>
                <a:gd name="connsiteX19" fmla="*/ 443461 w 484451"/>
                <a:gd name="connsiteY19" fmla="*/ 953399 h 972418"/>
                <a:gd name="connsiteX20" fmla="*/ 432808 w 484451"/>
                <a:gd name="connsiteY20" fmla="*/ 874875 h 972418"/>
                <a:gd name="connsiteX21" fmla="*/ 417149 w 484451"/>
                <a:gd name="connsiteY21" fmla="*/ 830870 h 972418"/>
                <a:gd name="connsiteX22" fmla="*/ 425356 w 484451"/>
                <a:gd name="connsiteY22" fmla="*/ 720250 h 972418"/>
                <a:gd name="connsiteX23" fmla="*/ 425173 w 484451"/>
                <a:gd name="connsiteY23" fmla="*/ 658482 h 972418"/>
                <a:gd name="connsiteX24" fmla="*/ 418612 w 484451"/>
                <a:gd name="connsiteY24" fmla="*/ 591868 h 972418"/>
                <a:gd name="connsiteX25" fmla="*/ 337985 w 484451"/>
                <a:gd name="connsiteY25" fmla="*/ 414360 h 972418"/>
                <a:gd name="connsiteX26" fmla="*/ 297272 w 484451"/>
                <a:gd name="connsiteY26" fmla="*/ 360525 h 972418"/>
                <a:gd name="connsiteX27" fmla="*/ 291648 w 484451"/>
                <a:gd name="connsiteY27" fmla="*/ 323263 h 972418"/>
                <a:gd name="connsiteX28" fmla="*/ 275829 w 484451"/>
                <a:gd name="connsiteY28" fmla="*/ 270640 h 972418"/>
                <a:gd name="connsiteX29" fmla="*/ 248762 w 484451"/>
                <a:gd name="connsiteY29" fmla="*/ 210975 h 972418"/>
                <a:gd name="connsiteX30" fmla="*/ 148178 w 484451"/>
                <a:gd name="connsiteY30" fmla="*/ 119421 h 972418"/>
                <a:gd name="connsiteX31" fmla="*/ 89863 w 484451"/>
                <a:gd name="connsiteY31" fmla="*/ 88285 h 972418"/>
                <a:gd name="connsiteX32" fmla="*/ 26495 w 484451"/>
                <a:gd name="connsiteY32" fmla="*/ 64854 h 972418"/>
                <a:gd name="connsiteX33" fmla="*/ 0 w 484451"/>
                <a:gd name="connsiteY33" fmla="*/ 55275 h 972418"/>
                <a:gd name="connsiteX34" fmla="*/ 35044 w 484451"/>
                <a:gd name="connsiteY34" fmla="*/ 14150 h 97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4451" h="972418">
                  <a:moveTo>
                    <a:pt x="35044" y="14150"/>
                  </a:moveTo>
                  <a:cubicBezTo>
                    <a:pt x="39708" y="8710"/>
                    <a:pt x="45834" y="4709"/>
                    <a:pt x="51229" y="0"/>
                  </a:cubicBezTo>
                  <a:cubicBezTo>
                    <a:pt x="77312" y="14768"/>
                    <a:pt x="101727" y="32278"/>
                    <a:pt x="125250" y="50864"/>
                  </a:cubicBezTo>
                  <a:cubicBezTo>
                    <a:pt x="140658" y="62774"/>
                    <a:pt x="153482" y="77564"/>
                    <a:pt x="167564" y="90960"/>
                  </a:cubicBezTo>
                  <a:cubicBezTo>
                    <a:pt x="183040" y="105339"/>
                    <a:pt x="195247" y="122690"/>
                    <a:pt x="208369" y="139149"/>
                  </a:cubicBezTo>
                  <a:cubicBezTo>
                    <a:pt x="218176" y="154008"/>
                    <a:pt x="229126" y="168250"/>
                    <a:pt x="237012" y="184297"/>
                  </a:cubicBezTo>
                  <a:cubicBezTo>
                    <a:pt x="244853" y="197442"/>
                    <a:pt x="259758" y="203934"/>
                    <a:pt x="268834" y="216027"/>
                  </a:cubicBezTo>
                  <a:cubicBezTo>
                    <a:pt x="277086" y="226863"/>
                    <a:pt x="287396" y="235824"/>
                    <a:pt x="296951" y="245471"/>
                  </a:cubicBezTo>
                  <a:cubicBezTo>
                    <a:pt x="329572" y="278023"/>
                    <a:pt x="358262" y="314211"/>
                    <a:pt x="385054" y="351633"/>
                  </a:cubicBezTo>
                  <a:cubicBezTo>
                    <a:pt x="382951" y="356319"/>
                    <a:pt x="380048" y="363771"/>
                    <a:pt x="386037" y="366857"/>
                  </a:cubicBezTo>
                  <a:cubicBezTo>
                    <a:pt x="389123" y="367452"/>
                    <a:pt x="391409" y="364891"/>
                    <a:pt x="393809" y="363383"/>
                  </a:cubicBezTo>
                  <a:cubicBezTo>
                    <a:pt x="403113" y="385854"/>
                    <a:pt x="418018" y="405628"/>
                    <a:pt x="426865" y="428351"/>
                  </a:cubicBezTo>
                  <a:cubicBezTo>
                    <a:pt x="445862" y="472128"/>
                    <a:pt x="459440" y="518031"/>
                    <a:pt x="471533" y="564116"/>
                  </a:cubicBezTo>
                  <a:cubicBezTo>
                    <a:pt x="477225" y="590725"/>
                    <a:pt x="483100" y="617449"/>
                    <a:pt x="484220" y="644743"/>
                  </a:cubicBezTo>
                  <a:cubicBezTo>
                    <a:pt x="484220" y="669181"/>
                    <a:pt x="484952" y="693687"/>
                    <a:pt x="483809" y="718124"/>
                  </a:cubicBezTo>
                  <a:cubicBezTo>
                    <a:pt x="481591" y="741944"/>
                    <a:pt x="477843" y="765627"/>
                    <a:pt x="473476" y="789127"/>
                  </a:cubicBezTo>
                  <a:cubicBezTo>
                    <a:pt x="466961" y="815508"/>
                    <a:pt x="463578" y="842482"/>
                    <a:pt x="457292" y="868909"/>
                  </a:cubicBezTo>
                  <a:cubicBezTo>
                    <a:pt x="452079" y="892957"/>
                    <a:pt x="449930" y="917532"/>
                    <a:pt x="448742" y="942084"/>
                  </a:cubicBezTo>
                  <a:cubicBezTo>
                    <a:pt x="448810" y="952188"/>
                    <a:pt x="448879" y="962338"/>
                    <a:pt x="447667" y="972419"/>
                  </a:cubicBezTo>
                  <a:cubicBezTo>
                    <a:pt x="444878" y="966452"/>
                    <a:pt x="443072" y="960029"/>
                    <a:pt x="443461" y="953399"/>
                  </a:cubicBezTo>
                  <a:cubicBezTo>
                    <a:pt x="443210" y="927133"/>
                    <a:pt x="446342" y="898672"/>
                    <a:pt x="432808" y="874875"/>
                  </a:cubicBezTo>
                  <a:cubicBezTo>
                    <a:pt x="426453" y="860770"/>
                    <a:pt x="415549" y="847169"/>
                    <a:pt x="417149" y="830870"/>
                  </a:cubicBezTo>
                  <a:cubicBezTo>
                    <a:pt x="420738" y="794065"/>
                    <a:pt x="424807" y="757238"/>
                    <a:pt x="425356" y="720250"/>
                  </a:cubicBezTo>
                  <a:cubicBezTo>
                    <a:pt x="427802" y="699722"/>
                    <a:pt x="427139" y="678988"/>
                    <a:pt x="425173" y="658482"/>
                  </a:cubicBezTo>
                  <a:cubicBezTo>
                    <a:pt x="426065" y="636080"/>
                    <a:pt x="423802" y="613654"/>
                    <a:pt x="418612" y="591868"/>
                  </a:cubicBezTo>
                  <a:cubicBezTo>
                    <a:pt x="406451" y="527334"/>
                    <a:pt x="377167" y="466733"/>
                    <a:pt x="337985" y="414360"/>
                  </a:cubicBezTo>
                  <a:cubicBezTo>
                    <a:pt x="324749" y="396164"/>
                    <a:pt x="312039" y="377487"/>
                    <a:pt x="297272" y="360525"/>
                  </a:cubicBezTo>
                  <a:cubicBezTo>
                    <a:pt x="295328" y="348089"/>
                    <a:pt x="295534" y="335310"/>
                    <a:pt x="291648" y="323263"/>
                  </a:cubicBezTo>
                  <a:cubicBezTo>
                    <a:pt x="286824" y="305570"/>
                    <a:pt x="283030" y="287556"/>
                    <a:pt x="275829" y="270640"/>
                  </a:cubicBezTo>
                  <a:cubicBezTo>
                    <a:pt x="268056" y="250226"/>
                    <a:pt x="260307" y="229606"/>
                    <a:pt x="248762" y="210975"/>
                  </a:cubicBezTo>
                  <a:cubicBezTo>
                    <a:pt x="222908" y="173165"/>
                    <a:pt x="187589" y="142441"/>
                    <a:pt x="148178" y="119421"/>
                  </a:cubicBezTo>
                  <a:cubicBezTo>
                    <a:pt x="129845" y="107076"/>
                    <a:pt x="110300" y="96652"/>
                    <a:pt x="89863" y="88285"/>
                  </a:cubicBezTo>
                  <a:cubicBezTo>
                    <a:pt x="69815" y="77724"/>
                    <a:pt x="47640" y="72581"/>
                    <a:pt x="26495" y="64854"/>
                  </a:cubicBezTo>
                  <a:cubicBezTo>
                    <a:pt x="17717" y="61471"/>
                    <a:pt x="7452" y="61493"/>
                    <a:pt x="0" y="55275"/>
                  </a:cubicBezTo>
                  <a:cubicBezTo>
                    <a:pt x="12459" y="42314"/>
                    <a:pt x="28644" y="31707"/>
                    <a:pt x="35044" y="14150"/>
                  </a:cubicBezTo>
                  <a:close/>
                </a:path>
              </a:pathLst>
            </a:custGeom>
            <a:solidFill>
              <a:srgbClr val="E8EB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orma Livre: Forma 1952">
              <a:extLst>
                <a:ext uri="{FF2B5EF4-FFF2-40B4-BE49-F238E27FC236}">
                  <a16:creationId xmlns:a16="http://schemas.microsoft.com/office/drawing/2014/main" id="{C137E582-BF33-32D4-1603-33F34BCB5B22}"/>
                </a:ext>
              </a:extLst>
            </p:cNvPr>
            <p:cNvSpPr/>
            <p:nvPr/>
          </p:nvSpPr>
          <p:spPr>
            <a:xfrm>
              <a:off x="10566331" y="2727203"/>
              <a:ext cx="8826" cy="8446"/>
            </a:xfrm>
            <a:custGeom>
              <a:avLst/>
              <a:gdLst>
                <a:gd name="connsiteX0" fmla="*/ 28072 w 83736"/>
                <a:gd name="connsiteY0" fmla="*/ 50178 h 80124"/>
                <a:gd name="connsiteX1" fmla="*/ 83736 w 83736"/>
                <a:gd name="connsiteY1" fmla="*/ 0 h 80124"/>
                <a:gd name="connsiteX2" fmla="*/ 48692 w 83736"/>
                <a:gd name="connsiteY2" fmla="*/ 41125 h 80124"/>
                <a:gd name="connsiteX3" fmla="*/ 0 w 83736"/>
                <a:gd name="connsiteY3" fmla="*/ 80124 h 80124"/>
                <a:gd name="connsiteX4" fmla="*/ 28072 w 83736"/>
                <a:gd name="connsiteY4" fmla="*/ 50178 h 8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6" h="80124">
                  <a:moveTo>
                    <a:pt x="28072" y="50178"/>
                  </a:moveTo>
                  <a:cubicBezTo>
                    <a:pt x="46109" y="32941"/>
                    <a:pt x="63962" y="15248"/>
                    <a:pt x="83736" y="0"/>
                  </a:cubicBezTo>
                  <a:cubicBezTo>
                    <a:pt x="77336" y="17556"/>
                    <a:pt x="61151" y="28164"/>
                    <a:pt x="48692" y="41125"/>
                  </a:cubicBezTo>
                  <a:cubicBezTo>
                    <a:pt x="33353" y="55093"/>
                    <a:pt x="18654" y="70523"/>
                    <a:pt x="0" y="80124"/>
                  </a:cubicBezTo>
                  <a:cubicBezTo>
                    <a:pt x="7841" y="68854"/>
                    <a:pt x="18677" y="60099"/>
                    <a:pt x="28072" y="50178"/>
                  </a:cubicBezTo>
                  <a:close/>
                </a:path>
              </a:pathLst>
            </a:custGeom>
            <a:solidFill>
              <a:srgbClr val="B38A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54" name="Gráfico 4">
              <a:extLst>
                <a:ext uri="{FF2B5EF4-FFF2-40B4-BE49-F238E27FC236}">
                  <a16:creationId xmlns:a16="http://schemas.microsoft.com/office/drawing/2014/main" id="{36842181-9C29-4BF5-825D-DADB6D4B459F}"/>
                </a:ext>
              </a:extLst>
            </p:cNvPr>
            <p:cNvGrpSpPr/>
            <p:nvPr/>
          </p:nvGrpSpPr>
          <p:grpSpPr>
            <a:xfrm>
              <a:off x="10670030" y="2728709"/>
              <a:ext cx="51187" cy="141682"/>
              <a:chOff x="10681884" y="1859340"/>
              <a:chExt cx="485616" cy="1344145"/>
            </a:xfrm>
            <a:solidFill>
              <a:srgbClr val="F5EBED"/>
            </a:solidFill>
          </p:grpSpPr>
          <p:sp>
            <p:nvSpPr>
              <p:cNvPr id="2318" name="Forma Livre: Forma 2317">
                <a:extLst>
                  <a:ext uri="{FF2B5EF4-FFF2-40B4-BE49-F238E27FC236}">
                    <a16:creationId xmlns:a16="http://schemas.microsoft.com/office/drawing/2014/main" id="{1530FF67-E473-BA4E-806E-CCF3F873ADFA}"/>
                  </a:ext>
                </a:extLst>
              </p:cNvPr>
              <p:cNvSpPr/>
              <p:nvPr/>
            </p:nvSpPr>
            <p:spPr>
              <a:xfrm>
                <a:off x="10884346" y="1859340"/>
                <a:ext cx="202014" cy="329961"/>
              </a:xfrm>
              <a:custGeom>
                <a:avLst/>
                <a:gdLst>
                  <a:gd name="connsiteX0" fmla="*/ 0 w 202014"/>
                  <a:gd name="connsiteY0" fmla="*/ 18105 h 329961"/>
                  <a:gd name="connsiteX1" fmla="*/ 54727 w 202014"/>
                  <a:gd name="connsiteY1" fmla="*/ 0 h 329961"/>
                  <a:gd name="connsiteX2" fmla="*/ 87737 w 202014"/>
                  <a:gd name="connsiteY2" fmla="*/ 4001 h 329961"/>
                  <a:gd name="connsiteX3" fmla="*/ 111900 w 202014"/>
                  <a:gd name="connsiteY3" fmla="*/ 11476 h 329961"/>
                  <a:gd name="connsiteX4" fmla="*/ 158420 w 202014"/>
                  <a:gd name="connsiteY4" fmla="*/ 24483 h 329961"/>
                  <a:gd name="connsiteX5" fmla="*/ 170421 w 202014"/>
                  <a:gd name="connsiteY5" fmla="*/ 55664 h 329961"/>
                  <a:gd name="connsiteX6" fmla="*/ 151951 w 202014"/>
                  <a:gd name="connsiteY6" fmla="*/ 84216 h 329961"/>
                  <a:gd name="connsiteX7" fmla="*/ 102390 w 202014"/>
                  <a:gd name="connsiteY7" fmla="*/ 118506 h 329961"/>
                  <a:gd name="connsiteX8" fmla="*/ 120152 w 202014"/>
                  <a:gd name="connsiteY8" fmla="*/ 121067 h 329961"/>
                  <a:gd name="connsiteX9" fmla="*/ 111465 w 202014"/>
                  <a:gd name="connsiteY9" fmla="*/ 134394 h 329961"/>
                  <a:gd name="connsiteX10" fmla="*/ 153962 w 202014"/>
                  <a:gd name="connsiteY10" fmla="*/ 162992 h 329961"/>
                  <a:gd name="connsiteX11" fmla="*/ 145253 w 202014"/>
                  <a:gd name="connsiteY11" fmla="*/ 189098 h 329961"/>
                  <a:gd name="connsiteX12" fmla="*/ 106505 w 202014"/>
                  <a:gd name="connsiteY12" fmla="*/ 228440 h 329961"/>
                  <a:gd name="connsiteX13" fmla="*/ 105888 w 202014"/>
                  <a:gd name="connsiteY13" fmla="*/ 239093 h 329961"/>
                  <a:gd name="connsiteX14" fmla="*/ 144635 w 202014"/>
                  <a:gd name="connsiteY14" fmla="*/ 257609 h 329961"/>
                  <a:gd name="connsiteX15" fmla="*/ 163152 w 202014"/>
                  <a:gd name="connsiteY15" fmla="*/ 282481 h 329961"/>
                  <a:gd name="connsiteX16" fmla="*/ 144407 w 202014"/>
                  <a:gd name="connsiteY16" fmla="*/ 304770 h 329961"/>
                  <a:gd name="connsiteX17" fmla="*/ 190401 w 202014"/>
                  <a:gd name="connsiteY17" fmla="*/ 303718 h 329961"/>
                  <a:gd name="connsiteX18" fmla="*/ 202014 w 202014"/>
                  <a:gd name="connsiteY18" fmla="*/ 310507 h 329961"/>
                  <a:gd name="connsiteX19" fmla="*/ 174033 w 202014"/>
                  <a:gd name="connsiteY19" fmla="*/ 329961 h 329961"/>
                  <a:gd name="connsiteX20" fmla="*/ 154717 w 202014"/>
                  <a:gd name="connsiteY20" fmla="*/ 329321 h 329961"/>
                  <a:gd name="connsiteX21" fmla="*/ 123879 w 202014"/>
                  <a:gd name="connsiteY21" fmla="*/ 317525 h 329961"/>
                  <a:gd name="connsiteX22" fmla="*/ 103670 w 202014"/>
                  <a:gd name="connsiteY22" fmla="*/ 319148 h 329961"/>
                  <a:gd name="connsiteX23" fmla="*/ 110689 w 202014"/>
                  <a:gd name="connsiteY23" fmla="*/ 311971 h 329961"/>
                  <a:gd name="connsiteX24" fmla="*/ 86731 w 202014"/>
                  <a:gd name="connsiteY24" fmla="*/ 283624 h 329961"/>
                  <a:gd name="connsiteX25" fmla="*/ 66820 w 202014"/>
                  <a:gd name="connsiteY25" fmla="*/ 258112 h 329961"/>
                  <a:gd name="connsiteX26" fmla="*/ 60213 w 202014"/>
                  <a:gd name="connsiteY26" fmla="*/ 248511 h 329961"/>
                  <a:gd name="connsiteX27" fmla="*/ 81953 w 202014"/>
                  <a:gd name="connsiteY27" fmla="*/ 212918 h 329961"/>
                  <a:gd name="connsiteX28" fmla="*/ 98207 w 202014"/>
                  <a:gd name="connsiteY28" fmla="*/ 181463 h 329961"/>
                  <a:gd name="connsiteX29" fmla="*/ 84765 w 202014"/>
                  <a:gd name="connsiteY29" fmla="*/ 127742 h 329961"/>
                  <a:gd name="connsiteX30" fmla="*/ 69655 w 202014"/>
                  <a:gd name="connsiteY30" fmla="*/ 124061 h 329961"/>
                  <a:gd name="connsiteX31" fmla="*/ 79873 w 202014"/>
                  <a:gd name="connsiteY31" fmla="*/ 117158 h 329961"/>
                  <a:gd name="connsiteX32" fmla="*/ 89383 w 202014"/>
                  <a:gd name="connsiteY32" fmla="*/ 85291 h 329961"/>
                  <a:gd name="connsiteX33" fmla="*/ 99624 w 202014"/>
                  <a:gd name="connsiteY33" fmla="*/ 68534 h 329961"/>
                  <a:gd name="connsiteX34" fmla="*/ 101178 w 202014"/>
                  <a:gd name="connsiteY34" fmla="*/ 43480 h 329961"/>
                  <a:gd name="connsiteX35" fmla="*/ 74067 w 202014"/>
                  <a:gd name="connsiteY35" fmla="*/ 35867 h 329961"/>
                  <a:gd name="connsiteX36" fmla="*/ 42040 w 202014"/>
                  <a:gd name="connsiteY36" fmla="*/ 28826 h 329961"/>
                  <a:gd name="connsiteX37" fmla="*/ 0 w 202014"/>
                  <a:gd name="connsiteY37" fmla="*/ 18105 h 32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014" h="329961">
                    <a:moveTo>
                      <a:pt x="0" y="18105"/>
                    </a:moveTo>
                    <a:cubicBezTo>
                      <a:pt x="18357" y="12413"/>
                      <a:pt x="36531" y="6218"/>
                      <a:pt x="54727" y="0"/>
                    </a:cubicBezTo>
                    <a:cubicBezTo>
                      <a:pt x="65654" y="1669"/>
                      <a:pt x="76581" y="3772"/>
                      <a:pt x="87737" y="4001"/>
                    </a:cubicBezTo>
                    <a:cubicBezTo>
                      <a:pt x="96355" y="4115"/>
                      <a:pt x="103876" y="8870"/>
                      <a:pt x="111900" y="11476"/>
                    </a:cubicBezTo>
                    <a:cubicBezTo>
                      <a:pt x="127193" y="16482"/>
                      <a:pt x="142944" y="19980"/>
                      <a:pt x="158420" y="24483"/>
                    </a:cubicBezTo>
                    <a:cubicBezTo>
                      <a:pt x="171770" y="27706"/>
                      <a:pt x="172342" y="44600"/>
                      <a:pt x="170421" y="55664"/>
                    </a:cubicBezTo>
                    <a:cubicBezTo>
                      <a:pt x="165918" y="66088"/>
                      <a:pt x="158260" y="74844"/>
                      <a:pt x="151951" y="84216"/>
                    </a:cubicBezTo>
                    <a:cubicBezTo>
                      <a:pt x="138440" y="99464"/>
                      <a:pt x="119192" y="107625"/>
                      <a:pt x="102390" y="118506"/>
                    </a:cubicBezTo>
                    <a:cubicBezTo>
                      <a:pt x="108174" y="119901"/>
                      <a:pt x="114118" y="120655"/>
                      <a:pt x="120152" y="121067"/>
                    </a:cubicBezTo>
                    <a:cubicBezTo>
                      <a:pt x="117386" y="125593"/>
                      <a:pt x="114460" y="130028"/>
                      <a:pt x="111465" y="134394"/>
                    </a:cubicBezTo>
                    <a:cubicBezTo>
                      <a:pt x="124405" y="145710"/>
                      <a:pt x="141161" y="151448"/>
                      <a:pt x="153962" y="162992"/>
                    </a:cubicBezTo>
                    <a:cubicBezTo>
                      <a:pt x="148659" y="170833"/>
                      <a:pt x="149253" y="180845"/>
                      <a:pt x="145253" y="189098"/>
                    </a:cubicBezTo>
                    <a:cubicBezTo>
                      <a:pt x="132977" y="202814"/>
                      <a:pt x="119192" y="215135"/>
                      <a:pt x="106505" y="228440"/>
                    </a:cubicBezTo>
                    <a:cubicBezTo>
                      <a:pt x="103556" y="230978"/>
                      <a:pt x="101453" y="236852"/>
                      <a:pt x="105888" y="239093"/>
                    </a:cubicBezTo>
                    <a:cubicBezTo>
                      <a:pt x="118552" y="245745"/>
                      <a:pt x="133388" y="248145"/>
                      <a:pt x="144635" y="257609"/>
                    </a:cubicBezTo>
                    <a:cubicBezTo>
                      <a:pt x="152362" y="264239"/>
                      <a:pt x="160958" y="272217"/>
                      <a:pt x="163152" y="282481"/>
                    </a:cubicBezTo>
                    <a:cubicBezTo>
                      <a:pt x="158123" y="290939"/>
                      <a:pt x="148704" y="295763"/>
                      <a:pt x="144407" y="304770"/>
                    </a:cubicBezTo>
                    <a:cubicBezTo>
                      <a:pt x="159632" y="302689"/>
                      <a:pt x="175085" y="302369"/>
                      <a:pt x="190401" y="303718"/>
                    </a:cubicBezTo>
                    <a:cubicBezTo>
                      <a:pt x="195225" y="303855"/>
                      <a:pt x="198859" y="307124"/>
                      <a:pt x="202014" y="310507"/>
                    </a:cubicBezTo>
                    <a:cubicBezTo>
                      <a:pt x="192801" y="317160"/>
                      <a:pt x="183406" y="323583"/>
                      <a:pt x="174033" y="329961"/>
                    </a:cubicBezTo>
                    <a:cubicBezTo>
                      <a:pt x="167587" y="328544"/>
                      <a:pt x="161140" y="329321"/>
                      <a:pt x="154717" y="329321"/>
                    </a:cubicBezTo>
                    <a:cubicBezTo>
                      <a:pt x="143630" y="327767"/>
                      <a:pt x="134371" y="320794"/>
                      <a:pt x="123879" y="317525"/>
                    </a:cubicBezTo>
                    <a:cubicBezTo>
                      <a:pt x="117112" y="317983"/>
                      <a:pt x="110414" y="319171"/>
                      <a:pt x="103670" y="319148"/>
                    </a:cubicBezTo>
                    <a:cubicBezTo>
                      <a:pt x="105956" y="316703"/>
                      <a:pt x="108265" y="314325"/>
                      <a:pt x="110689" y="311971"/>
                    </a:cubicBezTo>
                    <a:cubicBezTo>
                      <a:pt x="102436" y="302735"/>
                      <a:pt x="92743" y="294620"/>
                      <a:pt x="86731" y="283624"/>
                    </a:cubicBezTo>
                    <a:cubicBezTo>
                      <a:pt x="80719" y="274709"/>
                      <a:pt x="77542" y="262616"/>
                      <a:pt x="66820" y="258112"/>
                    </a:cubicBezTo>
                    <a:cubicBezTo>
                      <a:pt x="63323" y="256192"/>
                      <a:pt x="55939" y="253426"/>
                      <a:pt x="60213" y="248511"/>
                    </a:cubicBezTo>
                    <a:cubicBezTo>
                      <a:pt x="67940" y="236967"/>
                      <a:pt x="74958" y="224942"/>
                      <a:pt x="81953" y="212918"/>
                    </a:cubicBezTo>
                    <a:cubicBezTo>
                      <a:pt x="88583" y="202928"/>
                      <a:pt x="88240" y="189327"/>
                      <a:pt x="98207" y="181463"/>
                    </a:cubicBezTo>
                    <a:cubicBezTo>
                      <a:pt x="91829" y="164112"/>
                      <a:pt x="84468" y="146578"/>
                      <a:pt x="84765" y="127742"/>
                    </a:cubicBezTo>
                    <a:cubicBezTo>
                      <a:pt x="79713" y="126462"/>
                      <a:pt x="74638" y="125250"/>
                      <a:pt x="69655" y="124061"/>
                    </a:cubicBezTo>
                    <a:cubicBezTo>
                      <a:pt x="73015" y="121752"/>
                      <a:pt x="76421" y="119466"/>
                      <a:pt x="79873" y="117158"/>
                    </a:cubicBezTo>
                    <a:cubicBezTo>
                      <a:pt x="81382" y="106139"/>
                      <a:pt x="83782" y="95029"/>
                      <a:pt x="89383" y="85291"/>
                    </a:cubicBezTo>
                    <a:cubicBezTo>
                      <a:pt x="92469" y="79507"/>
                      <a:pt x="96995" y="74569"/>
                      <a:pt x="99624" y="68534"/>
                    </a:cubicBezTo>
                    <a:cubicBezTo>
                      <a:pt x="101910" y="60396"/>
                      <a:pt x="101042" y="51801"/>
                      <a:pt x="101178" y="43480"/>
                    </a:cubicBezTo>
                    <a:cubicBezTo>
                      <a:pt x="91509" y="43160"/>
                      <a:pt x="83416" y="37308"/>
                      <a:pt x="74067" y="35867"/>
                    </a:cubicBezTo>
                    <a:cubicBezTo>
                      <a:pt x="63300" y="33856"/>
                      <a:pt x="52715" y="31158"/>
                      <a:pt x="42040" y="28826"/>
                    </a:cubicBezTo>
                    <a:cubicBezTo>
                      <a:pt x="27958" y="25489"/>
                      <a:pt x="12505" y="26403"/>
                      <a:pt x="0" y="18105"/>
                    </a:cubicBezTo>
                    <a:close/>
                  </a:path>
                </a:pathLst>
              </a:custGeom>
              <a:solidFill>
                <a:srgbClr val="F5EB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9" name="Forma Livre: Forma 2318">
                <a:extLst>
                  <a:ext uri="{FF2B5EF4-FFF2-40B4-BE49-F238E27FC236}">
                    <a16:creationId xmlns:a16="http://schemas.microsoft.com/office/drawing/2014/main" id="{49C42327-A8FB-2A52-E5A0-4B17DB12E679}"/>
                  </a:ext>
                </a:extLst>
              </p:cNvPr>
              <p:cNvSpPr/>
              <p:nvPr/>
            </p:nvSpPr>
            <p:spPr>
              <a:xfrm>
                <a:off x="10681884" y="2832811"/>
                <a:ext cx="485616" cy="370674"/>
              </a:xfrm>
              <a:custGeom>
                <a:avLst/>
                <a:gdLst>
                  <a:gd name="connsiteX0" fmla="*/ 433348 w 485616"/>
                  <a:gd name="connsiteY0" fmla="*/ 29604 h 370674"/>
                  <a:gd name="connsiteX1" fmla="*/ 484829 w 485616"/>
                  <a:gd name="connsiteY1" fmla="*/ 0 h 370674"/>
                  <a:gd name="connsiteX2" fmla="*/ 481903 w 485616"/>
                  <a:gd name="connsiteY2" fmla="*/ 18014 h 370674"/>
                  <a:gd name="connsiteX3" fmla="*/ 476577 w 485616"/>
                  <a:gd name="connsiteY3" fmla="*/ 44874 h 370674"/>
                  <a:gd name="connsiteX4" fmla="*/ 459706 w 485616"/>
                  <a:gd name="connsiteY4" fmla="*/ 123513 h 370674"/>
                  <a:gd name="connsiteX5" fmla="*/ 399881 w 485616"/>
                  <a:gd name="connsiteY5" fmla="*/ 186949 h 370674"/>
                  <a:gd name="connsiteX6" fmla="*/ 296143 w 485616"/>
                  <a:gd name="connsiteY6" fmla="*/ 227023 h 370674"/>
                  <a:gd name="connsiteX7" fmla="*/ 230992 w 485616"/>
                  <a:gd name="connsiteY7" fmla="*/ 248763 h 370674"/>
                  <a:gd name="connsiteX8" fmla="*/ 149907 w 485616"/>
                  <a:gd name="connsiteY8" fmla="*/ 277246 h 370674"/>
                  <a:gd name="connsiteX9" fmla="*/ 128327 w 485616"/>
                  <a:gd name="connsiteY9" fmla="*/ 294894 h 370674"/>
                  <a:gd name="connsiteX10" fmla="*/ 63085 w 485616"/>
                  <a:gd name="connsiteY10" fmla="*/ 330327 h 370674"/>
                  <a:gd name="connsiteX11" fmla="*/ 59953 w 485616"/>
                  <a:gd name="connsiteY11" fmla="*/ 350467 h 370674"/>
                  <a:gd name="connsiteX12" fmla="*/ 3283 w 485616"/>
                  <a:gd name="connsiteY12" fmla="*/ 370675 h 370674"/>
                  <a:gd name="connsiteX13" fmla="*/ 14 w 485616"/>
                  <a:gd name="connsiteY13" fmla="*/ 347061 h 370674"/>
                  <a:gd name="connsiteX14" fmla="*/ 56021 w 485616"/>
                  <a:gd name="connsiteY14" fmla="*/ 270594 h 370674"/>
                  <a:gd name="connsiteX15" fmla="*/ 173361 w 485616"/>
                  <a:gd name="connsiteY15" fmla="*/ 218747 h 370674"/>
                  <a:gd name="connsiteX16" fmla="*/ 217664 w 485616"/>
                  <a:gd name="connsiteY16" fmla="*/ 206060 h 370674"/>
                  <a:gd name="connsiteX17" fmla="*/ 269465 w 485616"/>
                  <a:gd name="connsiteY17" fmla="*/ 182354 h 370674"/>
                  <a:gd name="connsiteX18" fmla="*/ 366048 w 485616"/>
                  <a:gd name="connsiteY18" fmla="*/ 132611 h 370674"/>
                  <a:gd name="connsiteX19" fmla="*/ 415380 w 485616"/>
                  <a:gd name="connsiteY19" fmla="*/ 71986 h 370674"/>
                  <a:gd name="connsiteX20" fmla="*/ 431314 w 485616"/>
                  <a:gd name="connsiteY20" fmla="*/ 49149 h 370674"/>
                  <a:gd name="connsiteX21" fmla="*/ 433348 w 485616"/>
                  <a:gd name="connsiteY21" fmla="*/ 29604 h 3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5616" h="370674">
                    <a:moveTo>
                      <a:pt x="433348" y="29604"/>
                    </a:moveTo>
                    <a:cubicBezTo>
                      <a:pt x="451202" y="21100"/>
                      <a:pt x="470495" y="14242"/>
                      <a:pt x="484829" y="0"/>
                    </a:cubicBezTo>
                    <a:cubicBezTo>
                      <a:pt x="487229" y="6241"/>
                      <a:pt x="483526" y="12116"/>
                      <a:pt x="481903" y="18014"/>
                    </a:cubicBezTo>
                    <a:cubicBezTo>
                      <a:pt x="479091" y="26746"/>
                      <a:pt x="479023" y="36050"/>
                      <a:pt x="476577" y="44874"/>
                    </a:cubicBezTo>
                    <a:cubicBezTo>
                      <a:pt x="468872" y="70637"/>
                      <a:pt x="470907" y="98687"/>
                      <a:pt x="459706" y="123513"/>
                    </a:cubicBezTo>
                    <a:cubicBezTo>
                      <a:pt x="448550" y="150968"/>
                      <a:pt x="428525" y="176685"/>
                      <a:pt x="399881" y="186949"/>
                    </a:cubicBezTo>
                    <a:cubicBezTo>
                      <a:pt x="366300" y="202768"/>
                      <a:pt x="330798" y="213878"/>
                      <a:pt x="296143" y="227023"/>
                    </a:cubicBezTo>
                    <a:cubicBezTo>
                      <a:pt x="274220" y="233698"/>
                      <a:pt x="253212" y="243025"/>
                      <a:pt x="230992" y="248763"/>
                    </a:cubicBezTo>
                    <a:cubicBezTo>
                      <a:pt x="203879" y="257975"/>
                      <a:pt x="176173" y="265770"/>
                      <a:pt x="149907" y="277246"/>
                    </a:cubicBezTo>
                    <a:cubicBezTo>
                      <a:pt x="140649" y="280470"/>
                      <a:pt x="136648" y="290391"/>
                      <a:pt x="128327" y="294894"/>
                    </a:cubicBezTo>
                    <a:cubicBezTo>
                      <a:pt x="106770" y="307033"/>
                      <a:pt x="82973" y="315445"/>
                      <a:pt x="63085" y="330327"/>
                    </a:cubicBezTo>
                    <a:cubicBezTo>
                      <a:pt x="59679" y="336225"/>
                      <a:pt x="60936" y="343814"/>
                      <a:pt x="59953" y="350467"/>
                    </a:cubicBezTo>
                    <a:cubicBezTo>
                      <a:pt x="40430" y="355244"/>
                      <a:pt x="21502" y="362240"/>
                      <a:pt x="3283" y="370675"/>
                    </a:cubicBezTo>
                    <a:cubicBezTo>
                      <a:pt x="1934" y="362834"/>
                      <a:pt x="-192" y="355039"/>
                      <a:pt x="14" y="347061"/>
                    </a:cubicBezTo>
                    <a:cubicBezTo>
                      <a:pt x="4632" y="314485"/>
                      <a:pt x="27995" y="286642"/>
                      <a:pt x="56021" y="270594"/>
                    </a:cubicBezTo>
                    <a:cubicBezTo>
                      <a:pt x="94357" y="251734"/>
                      <a:pt x="132373" y="231412"/>
                      <a:pt x="173361" y="218747"/>
                    </a:cubicBezTo>
                    <a:cubicBezTo>
                      <a:pt x="187946" y="213855"/>
                      <a:pt x="203422" y="212049"/>
                      <a:pt x="217664" y="206060"/>
                    </a:cubicBezTo>
                    <a:cubicBezTo>
                      <a:pt x="235609" y="199659"/>
                      <a:pt x="251680" y="189144"/>
                      <a:pt x="269465" y="182354"/>
                    </a:cubicBezTo>
                    <a:cubicBezTo>
                      <a:pt x="302178" y="166833"/>
                      <a:pt x="334524" y="150465"/>
                      <a:pt x="366048" y="132611"/>
                    </a:cubicBezTo>
                    <a:cubicBezTo>
                      <a:pt x="389068" y="119055"/>
                      <a:pt x="406465" y="97110"/>
                      <a:pt x="415380" y="71986"/>
                    </a:cubicBezTo>
                    <a:cubicBezTo>
                      <a:pt x="418238" y="62842"/>
                      <a:pt x="424570" y="55664"/>
                      <a:pt x="431314" y="49149"/>
                    </a:cubicBezTo>
                    <a:cubicBezTo>
                      <a:pt x="436823" y="44051"/>
                      <a:pt x="433531" y="35959"/>
                      <a:pt x="433348" y="29604"/>
                    </a:cubicBezTo>
                    <a:close/>
                  </a:path>
                </a:pathLst>
              </a:custGeom>
              <a:solidFill>
                <a:srgbClr val="F5EB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55" name="Forma Livre: Forma 1954">
              <a:extLst>
                <a:ext uri="{FF2B5EF4-FFF2-40B4-BE49-F238E27FC236}">
                  <a16:creationId xmlns:a16="http://schemas.microsoft.com/office/drawing/2014/main" id="{B059C4B0-AA9D-B4C5-5101-E9B21D929A86}"/>
                </a:ext>
              </a:extLst>
            </p:cNvPr>
            <p:cNvSpPr/>
            <p:nvPr/>
          </p:nvSpPr>
          <p:spPr>
            <a:xfrm>
              <a:off x="10565327" y="2731538"/>
              <a:ext cx="37963" cy="38910"/>
            </a:xfrm>
            <a:custGeom>
              <a:avLst/>
              <a:gdLst>
                <a:gd name="connsiteX0" fmla="*/ 9532 w 360156"/>
                <a:gd name="connsiteY0" fmla="*/ 38999 h 369143"/>
                <a:gd name="connsiteX1" fmla="*/ 58224 w 360156"/>
                <a:gd name="connsiteY1" fmla="*/ 0 h 369143"/>
                <a:gd name="connsiteX2" fmla="*/ 84719 w 360156"/>
                <a:gd name="connsiteY2" fmla="*/ 9578 h 369143"/>
                <a:gd name="connsiteX3" fmla="*/ 148087 w 360156"/>
                <a:gd name="connsiteY3" fmla="*/ 33010 h 369143"/>
                <a:gd name="connsiteX4" fmla="*/ 206403 w 360156"/>
                <a:gd name="connsiteY4" fmla="*/ 64145 h 369143"/>
                <a:gd name="connsiteX5" fmla="*/ 306987 w 360156"/>
                <a:gd name="connsiteY5" fmla="*/ 155700 h 369143"/>
                <a:gd name="connsiteX6" fmla="*/ 334053 w 360156"/>
                <a:gd name="connsiteY6" fmla="*/ 215364 h 369143"/>
                <a:gd name="connsiteX7" fmla="*/ 349872 w 360156"/>
                <a:gd name="connsiteY7" fmla="*/ 267988 h 369143"/>
                <a:gd name="connsiteX8" fmla="*/ 355496 w 360156"/>
                <a:gd name="connsiteY8" fmla="*/ 305250 h 369143"/>
                <a:gd name="connsiteX9" fmla="*/ 359131 w 360156"/>
                <a:gd name="connsiteY9" fmla="*/ 369143 h 369143"/>
                <a:gd name="connsiteX10" fmla="*/ 342054 w 360156"/>
                <a:gd name="connsiteY10" fmla="*/ 300815 h 369143"/>
                <a:gd name="connsiteX11" fmla="*/ 326098 w 360156"/>
                <a:gd name="connsiteY11" fmla="*/ 273611 h 369143"/>
                <a:gd name="connsiteX12" fmla="*/ 311353 w 360156"/>
                <a:gd name="connsiteY12" fmla="*/ 258730 h 369143"/>
                <a:gd name="connsiteX13" fmla="*/ 283807 w 360156"/>
                <a:gd name="connsiteY13" fmla="*/ 233492 h 369143"/>
                <a:gd name="connsiteX14" fmla="*/ 258684 w 360156"/>
                <a:gd name="connsiteY14" fmla="*/ 210701 h 369143"/>
                <a:gd name="connsiteX15" fmla="*/ 220919 w 360156"/>
                <a:gd name="connsiteY15" fmla="*/ 168410 h 369143"/>
                <a:gd name="connsiteX16" fmla="*/ 191247 w 360156"/>
                <a:gd name="connsiteY16" fmla="*/ 140932 h 369143"/>
                <a:gd name="connsiteX17" fmla="*/ 132108 w 360156"/>
                <a:gd name="connsiteY17" fmla="*/ 99830 h 369143"/>
                <a:gd name="connsiteX18" fmla="*/ 71003 w 360156"/>
                <a:gd name="connsiteY18" fmla="*/ 71552 h 369143"/>
                <a:gd name="connsiteX19" fmla="*/ 0 w 360156"/>
                <a:gd name="connsiteY19" fmla="*/ 48235 h 369143"/>
                <a:gd name="connsiteX20" fmla="*/ 9532 w 360156"/>
                <a:gd name="connsiteY20" fmla="*/ 38999 h 3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0156" h="369143">
                  <a:moveTo>
                    <a:pt x="9532" y="38999"/>
                  </a:moveTo>
                  <a:cubicBezTo>
                    <a:pt x="28186" y="29398"/>
                    <a:pt x="42885" y="13968"/>
                    <a:pt x="58224" y="0"/>
                  </a:cubicBezTo>
                  <a:cubicBezTo>
                    <a:pt x="65677" y="6218"/>
                    <a:pt x="75941" y="6195"/>
                    <a:pt x="84719" y="9578"/>
                  </a:cubicBezTo>
                  <a:cubicBezTo>
                    <a:pt x="105865" y="17305"/>
                    <a:pt x="128039" y="22449"/>
                    <a:pt x="148087" y="33010"/>
                  </a:cubicBezTo>
                  <a:cubicBezTo>
                    <a:pt x="168524" y="41377"/>
                    <a:pt x="188069" y="51801"/>
                    <a:pt x="206403" y="64145"/>
                  </a:cubicBezTo>
                  <a:cubicBezTo>
                    <a:pt x="245813" y="87165"/>
                    <a:pt x="281132" y="117889"/>
                    <a:pt x="306987" y="155700"/>
                  </a:cubicBezTo>
                  <a:cubicBezTo>
                    <a:pt x="318531" y="174330"/>
                    <a:pt x="326281" y="194950"/>
                    <a:pt x="334053" y="215364"/>
                  </a:cubicBezTo>
                  <a:cubicBezTo>
                    <a:pt x="341254" y="232281"/>
                    <a:pt x="345049" y="250294"/>
                    <a:pt x="349872" y="267988"/>
                  </a:cubicBezTo>
                  <a:cubicBezTo>
                    <a:pt x="353759" y="280035"/>
                    <a:pt x="353553" y="292814"/>
                    <a:pt x="355496" y="305250"/>
                  </a:cubicBezTo>
                  <a:cubicBezTo>
                    <a:pt x="356936" y="326487"/>
                    <a:pt x="362399" y="347838"/>
                    <a:pt x="359131" y="369143"/>
                  </a:cubicBezTo>
                  <a:cubicBezTo>
                    <a:pt x="354078" y="346238"/>
                    <a:pt x="351861" y="322418"/>
                    <a:pt x="342054" y="300815"/>
                  </a:cubicBezTo>
                  <a:cubicBezTo>
                    <a:pt x="337482" y="291351"/>
                    <a:pt x="333687" y="281110"/>
                    <a:pt x="326098" y="273611"/>
                  </a:cubicBezTo>
                  <a:cubicBezTo>
                    <a:pt x="321160" y="268628"/>
                    <a:pt x="316154" y="263782"/>
                    <a:pt x="311353" y="258730"/>
                  </a:cubicBezTo>
                  <a:cubicBezTo>
                    <a:pt x="302826" y="249586"/>
                    <a:pt x="292151" y="242796"/>
                    <a:pt x="283807" y="233492"/>
                  </a:cubicBezTo>
                  <a:cubicBezTo>
                    <a:pt x="276172" y="225057"/>
                    <a:pt x="266342" y="219045"/>
                    <a:pt x="258684" y="210701"/>
                  </a:cubicBezTo>
                  <a:cubicBezTo>
                    <a:pt x="246156" y="196528"/>
                    <a:pt x="234841" y="181257"/>
                    <a:pt x="220919" y="168410"/>
                  </a:cubicBezTo>
                  <a:cubicBezTo>
                    <a:pt x="212072" y="158100"/>
                    <a:pt x="200574" y="150693"/>
                    <a:pt x="191247" y="140932"/>
                  </a:cubicBezTo>
                  <a:cubicBezTo>
                    <a:pt x="173256" y="124861"/>
                    <a:pt x="152248" y="112860"/>
                    <a:pt x="132108" y="99830"/>
                  </a:cubicBezTo>
                  <a:cubicBezTo>
                    <a:pt x="112059" y="89726"/>
                    <a:pt x="92263" y="78890"/>
                    <a:pt x="71003" y="71552"/>
                  </a:cubicBezTo>
                  <a:cubicBezTo>
                    <a:pt x="47869" y="62019"/>
                    <a:pt x="22448" y="59550"/>
                    <a:pt x="0" y="48235"/>
                  </a:cubicBezTo>
                  <a:cubicBezTo>
                    <a:pt x="2903" y="44920"/>
                    <a:pt x="5623" y="41217"/>
                    <a:pt x="9532" y="38999"/>
                  </a:cubicBezTo>
                  <a:close/>
                </a:path>
              </a:pathLst>
            </a:custGeom>
            <a:solidFill>
              <a:srgbClr val="D3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orma Livre: Forma 1955">
              <a:extLst>
                <a:ext uri="{FF2B5EF4-FFF2-40B4-BE49-F238E27FC236}">
                  <a16:creationId xmlns:a16="http://schemas.microsoft.com/office/drawing/2014/main" id="{9060242B-6172-EC9A-AAE5-CF2CF1CC2884}"/>
                </a:ext>
              </a:extLst>
            </p:cNvPr>
            <p:cNvSpPr/>
            <p:nvPr/>
          </p:nvSpPr>
          <p:spPr>
            <a:xfrm>
              <a:off x="10693342" y="2732042"/>
              <a:ext cx="80808" cy="135068"/>
            </a:xfrm>
            <a:custGeom>
              <a:avLst/>
              <a:gdLst>
                <a:gd name="connsiteX0" fmla="*/ 675536 w 766632"/>
                <a:gd name="connsiteY0" fmla="*/ 25283 h 1281389"/>
                <a:gd name="connsiteX1" fmla="*/ 761558 w 766632"/>
                <a:gd name="connsiteY1" fmla="*/ 0 h 1281389"/>
                <a:gd name="connsiteX2" fmla="*/ 766633 w 766632"/>
                <a:gd name="connsiteY2" fmla="*/ 4503 h 1281389"/>
                <a:gd name="connsiteX3" fmla="*/ 735840 w 766632"/>
                <a:gd name="connsiteY3" fmla="*/ 28644 h 1281389"/>
                <a:gd name="connsiteX4" fmla="*/ 687606 w 766632"/>
                <a:gd name="connsiteY4" fmla="*/ 60396 h 1281389"/>
                <a:gd name="connsiteX5" fmla="*/ 628444 w 766632"/>
                <a:gd name="connsiteY5" fmla="*/ 111031 h 1281389"/>
                <a:gd name="connsiteX6" fmla="*/ 592965 w 766632"/>
                <a:gd name="connsiteY6" fmla="*/ 132588 h 1281389"/>
                <a:gd name="connsiteX7" fmla="*/ 588439 w 766632"/>
                <a:gd name="connsiteY7" fmla="*/ 151013 h 1281389"/>
                <a:gd name="connsiteX8" fmla="*/ 558012 w 766632"/>
                <a:gd name="connsiteY8" fmla="*/ 175451 h 1281389"/>
                <a:gd name="connsiteX9" fmla="*/ 594771 w 766632"/>
                <a:gd name="connsiteY9" fmla="*/ 164112 h 1281389"/>
                <a:gd name="connsiteX10" fmla="*/ 586885 w 766632"/>
                <a:gd name="connsiteY10" fmla="*/ 190767 h 1281389"/>
                <a:gd name="connsiteX11" fmla="*/ 591388 w 766632"/>
                <a:gd name="connsiteY11" fmla="*/ 231252 h 1281389"/>
                <a:gd name="connsiteX12" fmla="*/ 546011 w 766632"/>
                <a:gd name="connsiteY12" fmla="*/ 307398 h 1281389"/>
                <a:gd name="connsiteX13" fmla="*/ 525300 w 766632"/>
                <a:gd name="connsiteY13" fmla="*/ 358239 h 1281389"/>
                <a:gd name="connsiteX14" fmla="*/ 507789 w 766632"/>
                <a:gd name="connsiteY14" fmla="*/ 367337 h 1281389"/>
                <a:gd name="connsiteX15" fmla="*/ 489844 w 766632"/>
                <a:gd name="connsiteY15" fmla="*/ 392712 h 1281389"/>
                <a:gd name="connsiteX16" fmla="*/ 498920 w 766632"/>
                <a:gd name="connsiteY16" fmla="*/ 406451 h 1281389"/>
                <a:gd name="connsiteX17" fmla="*/ 478711 w 766632"/>
                <a:gd name="connsiteY17" fmla="*/ 437838 h 1281389"/>
                <a:gd name="connsiteX18" fmla="*/ 488838 w 766632"/>
                <a:gd name="connsiteY18" fmla="*/ 448239 h 1281389"/>
                <a:gd name="connsiteX19" fmla="*/ 483535 w 766632"/>
                <a:gd name="connsiteY19" fmla="*/ 482255 h 1281389"/>
                <a:gd name="connsiteX20" fmla="*/ 466916 w 766632"/>
                <a:gd name="connsiteY20" fmla="*/ 543908 h 1281389"/>
                <a:gd name="connsiteX21" fmla="*/ 452925 w 766632"/>
                <a:gd name="connsiteY21" fmla="*/ 589445 h 1281389"/>
                <a:gd name="connsiteX22" fmla="*/ 427093 w 766632"/>
                <a:gd name="connsiteY22" fmla="*/ 650344 h 1281389"/>
                <a:gd name="connsiteX23" fmla="*/ 415892 w 766632"/>
                <a:gd name="connsiteY23" fmla="*/ 678188 h 1281389"/>
                <a:gd name="connsiteX24" fmla="*/ 391614 w 766632"/>
                <a:gd name="connsiteY24" fmla="*/ 790865 h 1281389"/>
                <a:gd name="connsiteX25" fmla="*/ 381716 w 766632"/>
                <a:gd name="connsiteY25" fmla="*/ 822388 h 1281389"/>
                <a:gd name="connsiteX26" fmla="*/ 356456 w 766632"/>
                <a:gd name="connsiteY26" fmla="*/ 925098 h 1281389"/>
                <a:gd name="connsiteX27" fmla="*/ 351518 w 766632"/>
                <a:gd name="connsiteY27" fmla="*/ 957674 h 1281389"/>
                <a:gd name="connsiteX28" fmla="*/ 363977 w 766632"/>
                <a:gd name="connsiteY28" fmla="*/ 1007509 h 1281389"/>
                <a:gd name="connsiteX29" fmla="*/ 360617 w 766632"/>
                <a:gd name="connsiteY29" fmla="*/ 1052063 h 1281389"/>
                <a:gd name="connsiteX30" fmla="*/ 342854 w 766632"/>
                <a:gd name="connsiteY30" fmla="*/ 1089531 h 1281389"/>
                <a:gd name="connsiteX31" fmla="*/ 320794 w 766632"/>
                <a:gd name="connsiteY31" fmla="*/ 1132713 h 1281389"/>
                <a:gd name="connsiteX32" fmla="*/ 325618 w 766632"/>
                <a:gd name="connsiteY32" fmla="*/ 1137605 h 1281389"/>
                <a:gd name="connsiteX33" fmla="*/ 350375 w 766632"/>
                <a:gd name="connsiteY33" fmla="*/ 1115477 h 1281389"/>
                <a:gd name="connsiteX34" fmla="*/ 367383 w 766632"/>
                <a:gd name="connsiteY34" fmla="*/ 1086856 h 1281389"/>
                <a:gd name="connsiteX35" fmla="*/ 386403 w 766632"/>
                <a:gd name="connsiteY35" fmla="*/ 1055743 h 1281389"/>
                <a:gd name="connsiteX36" fmla="*/ 400873 w 766632"/>
                <a:gd name="connsiteY36" fmla="*/ 1019556 h 1281389"/>
                <a:gd name="connsiteX37" fmla="*/ 448810 w 766632"/>
                <a:gd name="connsiteY37" fmla="*/ 942998 h 1281389"/>
                <a:gd name="connsiteX38" fmla="*/ 450547 w 766632"/>
                <a:gd name="connsiteY38" fmla="*/ 1060430 h 1281389"/>
                <a:gd name="connsiteX39" fmla="*/ 420075 w 766632"/>
                <a:gd name="connsiteY39" fmla="*/ 1145995 h 1281389"/>
                <a:gd name="connsiteX40" fmla="*/ 298323 w 766632"/>
                <a:gd name="connsiteY40" fmla="*/ 1235057 h 1281389"/>
                <a:gd name="connsiteX41" fmla="*/ 0 w 766632"/>
                <a:gd name="connsiteY41" fmla="*/ 1280914 h 1281389"/>
                <a:gd name="connsiteX42" fmla="*/ 39456 w 766632"/>
                <a:gd name="connsiteY42" fmla="*/ 1252751 h 1281389"/>
                <a:gd name="connsiteX43" fmla="*/ 159677 w 766632"/>
                <a:gd name="connsiteY43" fmla="*/ 1212837 h 1281389"/>
                <a:gd name="connsiteX44" fmla="*/ 202448 w 766632"/>
                <a:gd name="connsiteY44" fmla="*/ 1196332 h 1281389"/>
                <a:gd name="connsiteX45" fmla="*/ 257403 w 766632"/>
                <a:gd name="connsiteY45" fmla="*/ 1152647 h 1281389"/>
                <a:gd name="connsiteX46" fmla="*/ 288150 w 766632"/>
                <a:gd name="connsiteY46" fmla="*/ 1119157 h 1281389"/>
                <a:gd name="connsiteX47" fmla="*/ 308998 w 766632"/>
                <a:gd name="connsiteY47" fmla="*/ 1066899 h 1281389"/>
                <a:gd name="connsiteX48" fmla="*/ 309433 w 766632"/>
                <a:gd name="connsiteY48" fmla="*/ 1048337 h 1281389"/>
                <a:gd name="connsiteX49" fmla="*/ 311330 w 766632"/>
                <a:gd name="connsiteY49" fmla="*/ 1030437 h 1281389"/>
                <a:gd name="connsiteX50" fmla="*/ 315331 w 766632"/>
                <a:gd name="connsiteY50" fmla="*/ 979962 h 1281389"/>
                <a:gd name="connsiteX51" fmla="*/ 323286 w 766632"/>
                <a:gd name="connsiteY51" fmla="*/ 920755 h 1281389"/>
                <a:gd name="connsiteX52" fmla="*/ 335333 w 766632"/>
                <a:gd name="connsiteY52" fmla="*/ 878578 h 1281389"/>
                <a:gd name="connsiteX53" fmla="*/ 353461 w 766632"/>
                <a:gd name="connsiteY53" fmla="*/ 837042 h 1281389"/>
                <a:gd name="connsiteX54" fmla="*/ 377510 w 766632"/>
                <a:gd name="connsiteY54" fmla="*/ 726514 h 1281389"/>
                <a:gd name="connsiteX55" fmla="*/ 387385 w 766632"/>
                <a:gd name="connsiteY55" fmla="*/ 678279 h 1281389"/>
                <a:gd name="connsiteX56" fmla="*/ 393558 w 766632"/>
                <a:gd name="connsiteY56" fmla="*/ 639691 h 1281389"/>
                <a:gd name="connsiteX57" fmla="*/ 407662 w 766632"/>
                <a:gd name="connsiteY57" fmla="*/ 580324 h 1281389"/>
                <a:gd name="connsiteX58" fmla="*/ 418658 w 766632"/>
                <a:gd name="connsiteY58" fmla="*/ 536684 h 1281389"/>
                <a:gd name="connsiteX59" fmla="*/ 408165 w 766632"/>
                <a:gd name="connsiteY59" fmla="*/ 517665 h 1281389"/>
                <a:gd name="connsiteX60" fmla="*/ 381854 w 766632"/>
                <a:gd name="connsiteY60" fmla="*/ 498280 h 1281389"/>
                <a:gd name="connsiteX61" fmla="*/ 375727 w 766632"/>
                <a:gd name="connsiteY61" fmla="*/ 461178 h 1281389"/>
                <a:gd name="connsiteX62" fmla="*/ 370995 w 766632"/>
                <a:gd name="connsiteY62" fmla="*/ 429014 h 1281389"/>
                <a:gd name="connsiteX63" fmla="*/ 344203 w 766632"/>
                <a:gd name="connsiteY63" fmla="*/ 426293 h 1281389"/>
                <a:gd name="connsiteX64" fmla="*/ 356502 w 766632"/>
                <a:gd name="connsiteY64" fmla="*/ 399090 h 1281389"/>
                <a:gd name="connsiteX65" fmla="*/ 380276 w 766632"/>
                <a:gd name="connsiteY65" fmla="*/ 379179 h 1281389"/>
                <a:gd name="connsiteX66" fmla="*/ 421698 w 766632"/>
                <a:gd name="connsiteY66" fmla="*/ 341025 h 1281389"/>
                <a:gd name="connsiteX67" fmla="*/ 455897 w 766632"/>
                <a:gd name="connsiteY67" fmla="*/ 302026 h 1281389"/>
                <a:gd name="connsiteX68" fmla="*/ 475076 w 766632"/>
                <a:gd name="connsiteY68" fmla="*/ 275463 h 1281389"/>
                <a:gd name="connsiteX69" fmla="*/ 472973 w 766632"/>
                <a:gd name="connsiteY69" fmla="*/ 265542 h 1281389"/>
                <a:gd name="connsiteX70" fmla="*/ 444627 w 766632"/>
                <a:gd name="connsiteY70" fmla="*/ 245699 h 1281389"/>
                <a:gd name="connsiteX71" fmla="*/ 461543 w 766632"/>
                <a:gd name="connsiteY71" fmla="*/ 216164 h 1281389"/>
                <a:gd name="connsiteX72" fmla="*/ 480951 w 766632"/>
                <a:gd name="connsiteY72" fmla="*/ 191887 h 1281389"/>
                <a:gd name="connsiteX73" fmla="*/ 451896 w 766632"/>
                <a:gd name="connsiteY73" fmla="*/ 185783 h 1281389"/>
                <a:gd name="connsiteX74" fmla="*/ 599595 w 766632"/>
                <a:gd name="connsiteY74" fmla="*/ 84376 h 1281389"/>
                <a:gd name="connsiteX75" fmla="*/ 675536 w 766632"/>
                <a:gd name="connsiteY75" fmla="*/ 25283 h 12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66632" h="1281389">
                  <a:moveTo>
                    <a:pt x="675536" y="25283"/>
                  </a:moveTo>
                  <a:cubicBezTo>
                    <a:pt x="701802" y="10036"/>
                    <a:pt x="732320" y="6126"/>
                    <a:pt x="761558" y="0"/>
                  </a:cubicBezTo>
                  <a:cubicBezTo>
                    <a:pt x="762815" y="1120"/>
                    <a:pt x="765375" y="3383"/>
                    <a:pt x="766633" y="4503"/>
                  </a:cubicBezTo>
                  <a:cubicBezTo>
                    <a:pt x="758495" y="15042"/>
                    <a:pt x="746082" y="20551"/>
                    <a:pt x="735840" y="28644"/>
                  </a:cubicBezTo>
                  <a:cubicBezTo>
                    <a:pt x="720547" y="40439"/>
                    <a:pt x="703265" y="49195"/>
                    <a:pt x="687606" y="60396"/>
                  </a:cubicBezTo>
                  <a:cubicBezTo>
                    <a:pt x="667443" y="76741"/>
                    <a:pt x="648995" y="95143"/>
                    <a:pt x="628444" y="111031"/>
                  </a:cubicBezTo>
                  <a:cubicBezTo>
                    <a:pt x="617471" y="119604"/>
                    <a:pt x="603984" y="124084"/>
                    <a:pt x="592965" y="132588"/>
                  </a:cubicBezTo>
                  <a:cubicBezTo>
                    <a:pt x="591983" y="138692"/>
                    <a:pt x="593971" y="146647"/>
                    <a:pt x="588439" y="151013"/>
                  </a:cubicBezTo>
                  <a:cubicBezTo>
                    <a:pt x="578792" y="159814"/>
                    <a:pt x="566539" y="165438"/>
                    <a:pt x="558012" y="175451"/>
                  </a:cubicBezTo>
                  <a:cubicBezTo>
                    <a:pt x="570494" y="172342"/>
                    <a:pt x="581581" y="164409"/>
                    <a:pt x="594771" y="164112"/>
                  </a:cubicBezTo>
                  <a:cubicBezTo>
                    <a:pt x="592417" y="173073"/>
                    <a:pt x="588714" y="181668"/>
                    <a:pt x="586885" y="190767"/>
                  </a:cubicBezTo>
                  <a:cubicBezTo>
                    <a:pt x="585308" y="204528"/>
                    <a:pt x="595274" y="217444"/>
                    <a:pt x="591388" y="231252"/>
                  </a:cubicBezTo>
                  <a:cubicBezTo>
                    <a:pt x="584873" y="261176"/>
                    <a:pt x="557830" y="280058"/>
                    <a:pt x="546011" y="307398"/>
                  </a:cubicBezTo>
                  <a:cubicBezTo>
                    <a:pt x="538741" y="324155"/>
                    <a:pt x="524157" y="338808"/>
                    <a:pt x="525300" y="358239"/>
                  </a:cubicBezTo>
                  <a:cubicBezTo>
                    <a:pt x="525574" y="367726"/>
                    <a:pt x="513618" y="364388"/>
                    <a:pt x="507789" y="367337"/>
                  </a:cubicBezTo>
                  <a:cubicBezTo>
                    <a:pt x="496565" y="370881"/>
                    <a:pt x="493936" y="383202"/>
                    <a:pt x="489844" y="392712"/>
                  </a:cubicBezTo>
                  <a:cubicBezTo>
                    <a:pt x="494576" y="395821"/>
                    <a:pt x="500063" y="399890"/>
                    <a:pt x="498920" y="406451"/>
                  </a:cubicBezTo>
                  <a:cubicBezTo>
                    <a:pt x="495879" y="418887"/>
                    <a:pt x="484746" y="426933"/>
                    <a:pt x="478711" y="437838"/>
                  </a:cubicBezTo>
                  <a:cubicBezTo>
                    <a:pt x="482209" y="441084"/>
                    <a:pt x="486506" y="443873"/>
                    <a:pt x="488838" y="448239"/>
                  </a:cubicBezTo>
                  <a:cubicBezTo>
                    <a:pt x="487421" y="459600"/>
                    <a:pt x="484495" y="470779"/>
                    <a:pt x="483535" y="482255"/>
                  </a:cubicBezTo>
                  <a:cubicBezTo>
                    <a:pt x="481729" y="503697"/>
                    <a:pt x="472059" y="523220"/>
                    <a:pt x="466916" y="543908"/>
                  </a:cubicBezTo>
                  <a:cubicBezTo>
                    <a:pt x="461635" y="558881"/>
                    <a:pt x="458846" y="574677"/>
                    <a:pt x="452925" y="589445"/>
                  </a:cubicBezTo>
                  <a:cubicBezTo>
                    <a:pt x="442524" y="608945"/>
                    <a:pt x="437609" y="630868"/>
                    <a:pt x="427093" y="650344"/>
                  </a:cubicBezTo>
                  <a:cubicBezTo>
                    <a:pt x="422384" y="659191"/>
                    <a:pt x="417881" y="668289"/>
                    <a:pt x="415892" y="678188"/>
                  </a:cubicBezTo>
                  <a:cubicBezTo>
                    <a:pt x="407639" y="715724"/>
                    <a:pt x="402222" y="753877"/>
                    <a:pt x="391614" y="790865"/>
                  </a:cubicBezTo>
                  <a:cubicBezTo>
                    <a:pt x="388597" y="801449"/>
                    <a:pt x="383316" y="811393"/>
                    <a:pt x="381716" y="822388"/>
                  </a:cubicBezTo>
                  <a:cubicBezTo>
                    <a:pt x="376207" y="857319"/>
                    <a:pt x="362880" y="890374"/>
                    <a:pt x="356456" y="925098"/>
                  </a:cubicBezTo>
                  <a:cubicBezTo>
                    <a:pt x="354650" y="935934"/>
                    <a:pt x="347952" y="946450"/>
                    <a:pt x="351518" y="957674"/>
                  </a:cubicBezTo>
                  <a:cubicBezTo>
                    <a:pt x="353667" y="974888"/>
                    <a:pt x="366080" y="989632"/>
                    <a:pt x="363977" y="1007509"/>
                  </a:cubicBezTo>
                  <a:cubicBezTo>
                    <a:pt x="363039" y="1022345"/>
                    <a:pt x="366148" y="1037844"/>
                    <a:pt x="360617" y="1052063"/>
                  </a:cubicBezTo>
                  <a:cubicBezTo>
                    <a:pt x="355907" y="1065047"/>
                    <a:pt x="352821" y="1079312"/>
                    <a:pt x="342854" y="1089531"/>
                  </a:cubicBezTo>
                  <a:cubicBezTo>
                    <a:pt x="331675" y="1101600"/>
                    <a:pt x="322623" y="1116002"/>
                    <a:pt x="320794" y="1132713"/>
                  </a:cubicBezTo>
                  <a:cubicBezTo>
                    <a:pt x="322349" y="1134290"/>
                    <a:pt x="323949" y="1135936"/>
                    <a:pt x="325618" y="1137605"/>
                  </a:cubicBezTo>
                  <a:cubicBezTo>
                    <a:pt x="335082" y="1131753"/>
                    <a:pt x="343472" y="1124209"/>
                    <a:pt x="350375" y="1115477"/>
                  </a:cubicBezTo>
                  <a:cubicBezTo>
                    <a:pt x="357050" y="1106561"/>
                    <a:pt x="360479" y="1095634"/>
                    <a:pt x="367383" y="1086856"/>
                  </a:cubicBezTo>
                  <a:cubicBezTo>
                    <a:pt x="374538" y="1077095"/>
                    <a:pt x="384505" y="1068294"/>
                    <a:pt x="386403" y="1055743"/>
                  </a:cubicBezTo>
                  <a:cubicBezTo>
                    <a:pt x="388506" y="1042850"/>
                    <a:pt x="391889" y="1029477"/>
                    <a:pt x="400873" y="1019556"/>
                  </a:cubicBezTo>
                  <a:cubicBezTo>
                    <a:pt x="419161" y="995576"/>
                    <a:pt x="434728" y="969630"/>
                    <a:pt x="448810" y="942998"/>
                  </a:cubicBezTo>
                  <a:cubicBezTo>
                    <a:pt x="450502" y="982089"/>
                    <a:pt x="453657" y="1021316"/>
                    <a:pt x="450547" y="1060430"/>
                  </a:cubicBezTo>
                  <a:cubicBezTo>
                    <a:pt x="448125" y="1090971"/>
                    <a:pt x="438226" y="1121146"/>
                    <a:pt x="420075" y="1145995"/>
                  </a:cubicBezTo>
                  <a:cubicBezTo>
                    <a:pt x="390129" y="1187668"/>
                    <a:pt x="344866" y="1215329"/>
                    <a:pt x="298323" y="1235057"/>
                  </a:cubicBezTo>
                  <a:cubicBezTo>
                    <a:pt x="204277" y="1274011"/>
                    <a:pt x="100927" y="1283818"/>
                    <a:pt x="0" y="1280914"/>
                  </a:cubicBezTo>
                  <a:cubicBezTo>
                    <a:pt x="7132" y="1265072"/>
                    <a:pt x="24003" y="1257963"/>
                    <a:pt x="39456" y="1252751"/>
                  </a:cubicBezTo>
                  <a:cubicBezTo>
                    <a:pt x="79667" y="1239881"/>
                    <a:pt x="120084" y="1227582"/>
                    <a:pt x="159677" y="1212837"/>
                  </a:cubicBezTo>
                  <a:cubicBezTo>
                    <a:pt x="174124" y="1207922"/>
                    <a:pt x="189830" y="1205545"/>
                    <a:pt x="202448" y="1196332"/>
                  </a:cubicBezTo>
                  <a:cubicBezTo>
                    <a:pt x="222633" y="1184194"/>
                    <a:pt x="238910" y="1167003"/>
                    <a:pt x="257403" y="1152647"/>
                  </a:cubicBezTo>
                  <a:cubicBezTo>
                    <a:pt x="269039" y="1142954"/>
                    <a:pt x="281315" y="1133010"/>
                    <a:pt x="288150" y="1119157"/>
                  </a:cubicBezTo>
                  <a:cubicBezTo>
                    <a:pt x="298140" y="1103109"/>
                    <a:pt x="304175" y="1085050"/>
                    <a:pt x="308998" y="1066899"/>
                  </a:cubicBezTo>
                  <a:cubicBezTo>
                    <a:pt x="310393" y="1060818"/>
                    <a:pt x="313045" y="1054121"/>
                    <a:pt x="309433" y="1048337"/>
                  </a:cubicBezTo>
                  <a:cubicBezTo>
                    <a:pt x="305638" y="1042530"/>
                    <a:pt x="310004" y="1036267"/>
                    <a:pt x="311330" y="1030437"/>
                  </a:cubicBezTo>
                  <a:cubicBezTo>
                    <a:pt x="316588" y="1014047"/>
                    <a:pt x="311970" y="996628"/>
                    <a:pt x="315331" y="979962"/>
                  </a:cubicBezTo>
                  <a:cubicBezTo>
                    <a:pt x="318097" y="960234"/>
                    <a:pt x="323789" y="940826"/>
                    <a:pt x="323286" y="920755"/>
                  </a:cubicBezTo>
                  <a:cubicBezTo>
                    <a:pt x="324177" y="906102"/>
                    <a:pt x="328521" y="891563"/>
                    <a:pt x="335333" y="878578"/>
                  </a:cubicBezTo>
                  <a:cubicBezTo>
                    <a:pt x="343266" y="865617"/>
                    <a:pt x="347358" y="850849"/>
                    <a:pt x="353461" y="837042"/>
                  </a:cubicBezTo>
                  <a:cubicBezTo>
                    <a:pt x="364983" y="801037"/>
                    <a:pt x="369120" y="763272"/>
                    <a:pt x="377510" y="726514"/>
                  </a:cubicBezTo>
                  <a:cubicBezTo>
                    <a:pt x="380367" y="710329"/>
                    <a:pt x="386631" y="694807"/>
                    <a:pt x="387385" y="678279"/>
                  </a:cubicBezTo>
                  <a:cubicBezTo>
                    <a:pt x="389169" y="665363"/>
                    <a:pt x="387980" y="651784"/>
                    <a:pt x="393558" y="639691"/>
                  </a:cubicBezTo>
                  <a:cubicBezTo>
                    <a:pt x="399273" y="620169"/>
                    <a:pt x="403525" y="600235"/>
                    <a:pt x="407662" y="580324"/>
                  </a:cubicBezTo>
                  <a:cubicBezTo>
                    <a:pt x="410863" y="565671"/>
                    <a:pt x="416486" y="551566"/>
                    <a:pt x="418658" y="536684"/>
                  </a:cubicBezTo>
                  <a:cubicBezTo>
                    <a:pt x="420121" y="528798"/>
                    <a:pt x="415549" y="520636"/>
                    <a:pt x="408165" y="517665"/>
                  </a:cubicBezTo>
                  <a:cubicBezTo>
                    <a:pt x="398267" y="513161"/>
                    <a:pt x="385465" y="510007"/>
                    <a:pt x="381854" y="498280"/>
                  </a:cubicBezTo>
                  <a:cubicBezTo>
                    <a:pt x="379133" y="486027"/>
                    <a:pt x="379293" y="473271"/>
                    <a:pt x="375727" y="461178"/>
                  </a:cubicBezTo>
                  <a:cubicBezTo>
                    <a:pt x="372252" y="450731"/>
                    <a:pt x="374790" y="439255"/>
                    <a:pt x="370995" y="429014"/>
                  </a:cubicBezTo>
                  <a:cubicBezTo>
                    <a:pt x="363131" y="424533"/>
                    <a:pt x="352958" y="427619"/>
                    <a:pt x="344203" y="426293"/>
                  </a:cubicBezTo>
                  <a:cubicBezTo>
                    <a:pt x="340706" y="415115"/>
                    <a:pt x="349506" y="406451"/>
                    <a:pt x="356502" y="399090"/>
                  </a:cubicBezTo>
                  <a:cubicBezTo>
                    <a:pt x="364137" y="392118"/>
                    <a:pt x="372389" y="385877"/>
                    <a:pt x="380276" y="379179"/>
                  </a:cubicBezTo>
                  <a:cubicBezTo>
                    <a:pt x="394632" y="367177"/>
                    <a:pt x="411868" y="357553"/>
                    <a:pt x="421698" y="341025"/>
                  </a:cubicBezTo>
                  <a:cubicBezTo>
                    <a:pt x="430865" y="326235"/>
                    <a:pt x="443507" y="314096"/>
                    <a:pt x="455897" y="302026"/>
                  </a:cubicBezTo>
                  <a:cubicBezTo>
                    <a:pt x="463783" y="294437"/>
                    <a:pt x="471144" y="285819"/>
                    <a:pt x="475076" y="275463"/>
                  </a:cubicBezTo>
                  <a:cubicBezTo>
                    <a:pt x="476654" y="272034"/>
                    <a:pt x="474939" y="268331"/>
                    <a:pt x="472973" y="265542"/>
                  </a:cubicBezTo>
                  <a:cubicBezTo>
                    <a:pt x="464561" y="257655"/>
                    <a:pt x="450136" y="256626"/>
                    <a:pt x="444627" y="245699"/>
                  </a:cubicBezTo>
                  <a:cubicBezTo>
                    <a:pt x="443689" y="233538"/>
                    <a:pt x="453657" y="224165"/>
                    <a:pt x="461543" y="216164"/>
                  </a:cubicBezTo>
                  <a:cubicBezTo>
                    <a:pt x="468401" y="208415"/>
                    <a:pt x="477888" y="202288"/>
                    <a:pt x="480951" y="191887"/>
                  </a:cubicBezTo>
                  <a:cubicBezTo>
                    <a:pt x="472447" y="185783"/>
                    <a:pt x="461726" y="186766"/>
                    <a:pt x="451896" y="185783"/>
                  </a:cubicBezTo>
                  <a:cubicBezTo>
                    <a:pt x="502028" y="153299"/>
                    <a:pt x="551726" y="120106"/>
                    <a:pt x="599595" y="84376"/>
                  </a:cubicBezTo>
                  <a:cubicBezTo>
                    <a:pt x="625472" y="65402"/>
                    <a:pt x="647418" y="41148"/>
                    <a:pt x="675536" y="25283"/>
                  </a:cubicBezTo>
                  <a:close/>
                </a:path>
              </a:pathLst>
            </a:custGeom>
            <a:solidFill>
              <a:srgbClr val="E97A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orma Livre: Forma 1956">
              <a:extLst>
                <a:ext uri="{FF2B5EF4-FFF2-40B4-BE49-F238E27FC236}">
                  <a16:creationId xmlns:a16="http://schemas.microsoft.com/office/drawing/2014/main" id="{80AFBACD-DFB7-C28E-0109-227E1B12E31B}"/>
                </a:ext>
              </a:extLst>
            </p:cNvPr>
            <p:cNvSpPr/>
            <p:nvPr/>
          </p:nvSpPr>
          <p:spPr>
            <a:xfrm>
              <a:off x="10735582" y="2737563"/>
              <a:ext cx="22108" cy="15414"/>
            </a:xfrm>
            <a:custGeom>
              <a:avLst/>
              <a:gdLst>
                <a:gd name="connsiteX0" fmla="*/ 133365 w 209740"/>
                <a:gd name="connsiteY0" fmla="*/ 3561 h 146230"/>
                <a:gd name="connsiteX1" fmla="*/ 200162 w 209740"/>
                <a:gd name="connsiteY1" fmla="*/ 3013 h 146230"/>
                <a:gd name="connsiteX2" fmla="*/ 209741 w 209740"/>
                <a:gd name="connsiteY2" fmla="*/ 14397 h 146230"/>
                <a:gd name="connsiteX3" fmla="*/ 124061 w 209740"/>
                <a:gd name="connsiteY3" fmla="*/ 71295 h 146230"/>
                <a:gd name="connsiteX4" fmla="*/ 5212 w 209740"/>
                <a:gd name="connsiteY4" fmla="*/ 146231 h 146230"/>
                <a:gd name="connsiteX5" fmla="*/ 0 w 209740"/>
                <a:gd name="connsiteY5" fmla="*/ 138938 h 146230"/>
                <a:gd name="connsiteX6" fmla="*/ 6012 w 209740"/>
                <a:gd name="connsiteY6" fmla="*/ 125245 h 146230"/>
                <a:gd name="connsiteX7" fmla="*/ 5257 w 209740"/>
                <a:gd name="connsiteY7" fmla="*/ 105814 h 146230"/>
                <a:gd name="connsiteX8" fmla="*/ 18310 w 209740"/>
                <a:gd name="connsiteY8" fmla="*/ 76210 h 146230"/>
                <a:gd name="connsiteX9" fmla="*/ 8206 w 209740"/>
                <a:gd name="connsiteY9" fmla="*/ 73330 h 146230"/>
                <a:gd name="connsiteX10" fmla="*/ 51046 w 209740"/>
                <a:gd name="connsiteY10" fmla="*/ 57899 h 146230"/>
                <a:gd name="connsiteX11" fmla="*/ 133365 w 209740"/>
                <a:gd name="connsiteY11" fmla="*/ 3561 h 14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740" h="146230">
                  <a:moveTo>
                    <a:pt x="133365" y="3561"/>
                  </a:moveTo>
                  <a:cubicBezTo>
                    <a:pt x="155676" y="5550"/>
                    <a:pt x="178194" y="-4920"/>
                    <a:pt x="200162" y="3013"/>
                  </a:cubicBezTo>
                  <a:cubicBezTo>
                    <a:pt x="206106" y="3630"/>
                    <a:pt x="207614" y="9802"/>
                    <a:pt x="209741" y="14397"/>
                  </a:cubicBezTo>
                  <a:cubicBezTo>
                    <a:pt x="182697" y="35542"/>
                    <a:pt x="153093" y="53076"/>
                    <a:pt x="124061" y="71295"/>
                  </a:cubicBezTo>
                  <a:cubicBezTo>
                    <a:pt x="84445" y="96259"/>
                    <a:pt x="43891" y="119782"/>
                    <a:pt x="5212" y="146231"/>
                  </a:cubicBezTo>
                  <a:cubicBezTo>
                    <a:pt x="3383" y="143762"/>
                    <a:pt x="1692" y="141338"/>
                    <a:pt x="0" y="138938"/>
                  </a:cubicBezTo>
                  <a:cubicBezTo>
                    <a:pt x="2103" y="134412"/>
                    <a:pt x="4572" y="130023"/>
                    <a:pt x="6012" y="125245"/>
                  </a:cubicBezTo>
                  <a:cubicBezTo>
                    <a:pt x="6972" y="118753"/>
                    <a:pt x="3063" y="112215"/>
                    <a:pt x="5257" y="105814"/>
                  </a:cubicBezTo>
                  <a:cubicBezTo>
                    <a:pt x="8389" y="95390"/>
                    <a:pt x="16093" y="86955"/>
                    <a:pt x="18310" y="76210"/>
                  </a:cubicBezTo>
                  <a:cubicBezTo>
                    <a:pt x="14859" y="75182"/>
                    <a:pt x="11567" y="74176"/>
                    <a:pt x="8206" y="73330"/>
                  </a:cubicBezTo>
                  <a:cubicBezTo>
                    <a:pt x="23088" y="70198"/>
                    <a:pt x="37582" y="65055"/>
                    <a:pt x="51046" y="57899"/>
                  </a:cubicBezTo>
                  <a:cubicBezTo>
                    <a:pt x="80147" y="42469"/>
                    <a:pt x="107076" y="23335"/>
                    <a:pt x="133365" y="3561"/>
                  </a:cubicBezTo>
                  <a:close/>
                </a:path>
              </a:pathLst>
            </a:custGeom>
            <a:solidFill>
              <a:srgbClr val="EA86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8" name="Forma Livre: Forma 1957">
              <a:extLst>
                <a:ext uri="{FF2B5EF4-FFF2-40B4-BE49-F238E27FC236}">
                  <a16:creationId xmlns:a16="http://schemas.microsoft.com/office/drawing/2014/main" id="{C1005FB6-3D07-EBD4-B344-A07E47512BAF}"/>
                </a:ext>
              </a:extLst>
            </p:cNvPr>
            <p:cNvSpPr/>
            <p:nvPr/>
          </p:nvSpPr>
          <p:spPr>
            <a:xfrm>
              <a:off x="10718084" y="2756297"/>
              <a:ext cx="10328" cy="10005"/>
            </a:xfrm>
            <a:custGeom>
              <a:avLst/>
              <a:gdLst>
                <a:gd name="connsiteX0" fmla="*/ 0 w 97978"/>
                <a:gd name="connsiteY0" fmla="*/ 15133 h 94914"/>
                <a:gd name="connsiteX1" fmla="*/ 13785 w 97978"/>
                <a:gd name="connsiteY1" fmla="*/ 0 h 94914"/>
                <a:gd name="connsiteX2" fmla="*/ 70134 w 97978"/>
                <a:gd name="connsiteY2" fmla="*/ 10950 h 94914"/>
                <a:gd name="connsiteX3" fmla="*/ 91783 w 97978"/>
                <a:gd name="connsiteY3" fmla="*/ 12825 h 94914"/>
                <a:gd name="connsiteX4" fmla="*/ 97978 w 97978"/>
                <a:gd name="connsiteY4" fmla="*/ 28164 h 94914"/>
                <a:gd name="connsiteX5" fmla="*/ 50338 w 97978"/>
                <a:gd name="connsiteY5" fmla="*/ 94915 h 94914"/>
                <a:gd name="connsiteX6" fmla="*/ 30061 w 97978"/>
                <a:gd name="connsiteY6" fmla="*/ 90274 h 94914"/>
                <a:gd name="connsiteX7" fmla="*/ 36416 w 97978"/>
                <a:gd name="connsiteY7" fmla="*/ 74341 h 94914"/>
                <a:gd name="connsiteX8" fmla="*/ 59025 w 97978"/>
                <a:gd name="connsiteY8" fmla="*/ 36782 h 94914"/>
                <a:gd name="connsiteX9" fmla="*/ 42337 w 97978"/>
                <a:gd name="connsiteY9" fmla="*/ 25809 h 94914"/>
                <a:gd name="connsiteX10" fmla="*/ 0 w 97978"/>
                <a:gd name="connsiteY10" fmla="*/ 15133 h 9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78" h="94914">
                  <a:moveTo>
                    <a:pt x="0" y="15133"/>
                  </a:moveTo>
                  <a:cubicBezTo>
                    <a:pt x="4664" y="10150"/>
                    <a:pt x="9236" y="5098"/>
                    <a:pt x="13785" y="0"/>
                  </a:cubicBezTo>
                  <a:cubicBezTo>
                    <a:pt x="31478" y="8390"/>
                    <a:pt x="51206" y="7978"/>
                    <a:pt x="70134" y="10950"/>
                  </a:cubicBezTo>
                  <a:cubicBezTo>
                    <a:pt x="77381" y="10836"/>
                    <a:pt x="85131" y="8550"/>
                    <a:pt x="91783" y="12825"/>
                  </a:cubicBezTo>
                  <a:cubicBezTo>
                    <a:pt x="97932" y="15202"/>
                    <a:pt x="96721" y="22883"/>
                    <a:pt x="97978" y="28164"/>
                  </a:cubicBezTo>
                  <a:cubicBezTo>
                    <a:pt x="79301" y="48143"/>
                    <a:pt x="61676" y="69860"/>
                    <a:pt x="50338" y="94915"/>
                  </a:cubicBezTo>
                  <a:cubicBezTo>
                    <a:pt x="43457" y="93840"/>
                    <a:pt x="36301" y="93497"/>
                    <a:pt x="30061" y="90274"/>
                  </a:cubicBezTo>
                  <a:cubicBezTo>
                    <a:pt x="26289" y="84148"/>
                    <a:pt x="33193" y="78913"/>
                    <a:pt x="36416" y="74341"/>
                  </a:cubicBezTo>
                  <a:cubicBezTo>
                    <a:pt x="46634" y="63688"/>
                    <a:pt x="54910" y="51046"/>
                    <a:pt x="59025" y="36782"/>
                  </a:cubicBezTo>
                  <a:cubicBezTo>
                    <a:pt x="54453" y="31890"/>
                    <a:pt x="49629" y="25786"/>
                    <a:pt x="42337" y="25809"/>
                  </a:cubicBezTo>
                  <a:cubicBezTo>
                    <a:pt x="27546" y="25466"/>
                    <a:pt x="13899" y="19385"/>
                    <a:pt x="0" y="15133"/>
                  </a:cubicBezTo>
                  <a:close/>
                </a:path>
              </a:pathLst>
            </a:custGeom>
            <a:solidFill>
              <a:srgbClr val="EEAD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9" name="Forma Livre: Forma 1958">
              <a:extLst>
                <a:ext uri="{FF2B5EF4-FFF2-40B4-BE49-F238E27FC236}">
                  <a16:creationId xmlns:a16="http://schemas.microsoft.com/office/drawing/2014/main" id="{FF3C3E50-578D-597E-5760-08C49022906F}"/>
                </a:ext>
              </a:extLst>
            </p:cNvPr>
            <p:cNvSpPr/>
            <p:nvPr/>
          </p:nvSpPr>
          <p:spPr>
            <a:xfrm>
              <a:off x="10678580" y="2757892"/>
              <a:ext cx="51190" cy="109890"/>
            </a:xfrm>
            <a:custGeom>
              <a:avLst/>
              <a:gdLst>
                <a:gd name="connsiteX0" fmla="*/ 366126 w 485637"/>
                <a:gd name="connsiteY0" fmla="*/ 9418 h 1042530"/>
                <a:gd name="connsiteX1" fmla="*/ 374767 w 485637"/>
                <a:gd name="connsiteY1" fmla="*/ 0 h 1042530"/>
                <a:gd name="connsiteX2" fmla="*/ 417103 w 485637"/>
                <a:gd name="connsiteY2" fmla="*/ 10676 h 1042530"/>
                <a:gd name="connsiteX3" fmla="*/ 433791 w 485637"/>
                <a:gd name="connsiteY3" fmla="*/ 21648 h 1042530"/>
                <a:gd name="connsiteX4" fmla="*/ 411183 w 485637"/>
                <a:gd name="connsiteY4" fmla="*/ 59207 h 1042530"/>
                <a:gd name="connsiteX5" fmla="*/ 404827 w 485637"/>
                <a:gd name="connsiteY5" fmla="*/ 75141 h 1042530"/>
                <a:gd name="connsiteX6" fmla="*/ 425104 w 485637"/>
                <a:gd name="connsiteY6" fmla="*/ 79781 h 1042530"/>
                <a:gd name="connsiteX7" fmla="*/ 422316 w 485637"/>
                <a:gd name="connsiteY7" fmla="*/ 87897 h 1042530"/>
                <a:gd name="connsiteX8" fmla="*/ 432808 w 485637"/>
                <a:gd name="connsiteY8" fmla="*/ 73655 h 1042530"/>
                <a:gd name="connsiteX9" fmla="*/ 473362 w 485637"/>
                <a:gd name="connsiteY9" fmla="*/ 88903 h 1042530"/>
                <a:gd name="connsiteX10" fmla="*/ 473294 w 485637"/>
                <a:gd name="connsiteY10" fmla="*/ 119238 h 1042530"/>
                <a:gd name="connsiteX11" fmla="*/ 441701 w 485637"/>
                <a:gd name="connsiteY11" fmla="*/ 165209 h 1042530"/>
                <a:gd name="connsiteX12" fmla="*/ 413446 w 485637"/>
                <a:gd name="connsiteY12" fmla="*/ 192001 h 1042530"/>
                <a:gd name="connsiteX13" fmla="*/ 396575 w 485637"/>
                <a:gd name="connsiteY13" fmla="*/ 209329 h 1042530"/>
                <a:gd name="connsiteX14" fmla="*/ 403913 w 485637"/>
                <a:gd name="connsiteY14" fmla="*/ 222245 h 1042530"/>
                <a:gd name="connsiteX15" fmla="*/ 443095 w 485637"/>
                <a:gd name="connsiteY15" fmla="*/ 224211 h 1042530"/>
                <a:gd name="connsiteX16" fmla="*/ 446776 w 485637"/>
                <a:gd name="connsiteY16" fmla="*/ 234407 h 1042530"/>
                <a:gd name="connsiteX17" fmla="*/ 431962 w 485637"/>
                <a:gd name="connsiteY17" fmla="*/ 265473 h 1042530"/>
                <a:gd name="connsiteX18" fmla="*/ 397604 w 485637"/>
                <a:gd name="connsiteY18" fmla="*/ 308404 h 1042530"/>
                <a:gd name="connsiteX19" fmla="*/ 389169 w 485637"/>
                <a:gd name="connsiteY19" fmla="*/ 330144 h 1042530"/>
                <a:gd name="connsiteX20" fmla="*/ 371544 w 485637"/>
                <a:gd name="connsiteY20" fmla="*/ 364777 h 1042530"/>
                <a:gd name="connsiteX21" fmla="*/ 370537 w 485637"/>
                <a:gd name="connsiteY21" fmla="*/ 386128 h 1042530"/>
                <a:gd name="connsiteX22" fmla="*/ 387340 w 485637"/>
                <a:gd name="connsiteY22" fmla="*/ 388209 h 1042530"/>
                <a:gd name="connsiteX23" fmla="*/ 456811 w 485637"/>
                <a:gd name="connsiteY23" fmla="*/ 381648 h 1042530"/>
                <a:gd name="connsiteX24" fmla="*/ 469361 w 485637"/>
                <a:gd name="connsiteY24" fmla="*/ 394518 h 1042530"/>
                <a:gd name="connsiteX25" fmla="*/ 462618 w 485637"/>
                <a:gd name="connsiteY25" fmla="*/ 433426 h 1042530"/>
                <a:gd name="connsiteX26" fmla="*/ 463646 w 485637"/>
                <a:gd name="connsiteY26" fmla="*/ 462207 h 1042530"/>
                <a:gd name="connsiteX27" fmla="*/ 481569 w 485637"/>
                <a:gd name="connsiteY27" fmla="*/ 471373 h 1042530"/>
                <a:gd name="connsiteX28" fmla="*/ 484266 w 485637"/>
                <a:gd name="connsiteY28" fmla="*/ 504977 h 1042530"/>
                <a:gd name="connsiteX29" fmla="*/ 453474 w 485637"/>
                <a:gd name="connsiteY29" fmla="*/ 627599 h 1042530"/>
                <a:gd name="connsiteX30" fmla="*/ 434591 w 485637"/>
                <a:gd name="connsiteY30" fmla="*/ 700042 h 1042530"/>
                <a:gd name="connsiteX31" fmla="*/ 422247 w 485637"/>
                <a:gd name="connsiteY31" fmla="*/ 729943 h 1042530"/>
                <a:gd name="connsiteX32" fmla="*/ 423756 w 485637"/>
                <a:gd name="connsiteY32" fmla="*/ 755637 h 1042530"/>
                <a:gd name="connsiteX33" fmla="*/ 415023 w 485637"/>
                <a:gd name="connsiteY33" fmla="*/ 786841 h 1042530"/>
                <a:gd name="connsiteX34" fmla="*/ 419138 w 485637"/>
                <a:gd name="connsiteY34" fmla="*/ 796534 h 1042530"/>
                <a:gd name="connsiteX35" fmla="*/ 410886 w 485637"/>
                <a:gd name="connsiteY35" fmla="*/ 847763 h 1042530"/>
                <a:gd name="connsiteX36" fmla="*/ 351678 w 485637"/>
                <a:gd name="connsiteY36" fmla="*/ 909645 h 1042530"/>
                <a:gd name="connsiteX37" fmla="*/ 293820 w 485637"/>
                <a:gd name="connsiteY37" fmla="*/ 936391 h 1042530"/>
                <a:gd name="connsiteX38" fmla="*/ 176227 w 485637"/>
                <a:gd name="connsiteY38" fmla="*/ 969607 h 1042530"/>
                <a:gd name="connsiteX39" fmla="*/ 115763 w 485637"/>
                <a:gd name="connsiteY39" fmla="*/ 987369 h 1042530"/>
                <a:gd name="connsiteX40" fmla="*/ 76467 w 485637"/>
                <a:gd name="connsiteY40" fmla="*/ 1009406 h 1042530"/>
                <a:gd name="connsiteX41" fmla="*/ 38931 w 485637"/>
                <a:gd name="connsiteY41" fmla="*/ 1037501 h 1042530"/>
                <a:gd name="connsiteX42" fmla="*/ 0 w 485637"/>
                <a:gd name="connsiteY42" fmla="*/ 1042530 h 1042530"/>
                <a:gd name="connsiteX43" fmla="*/ 26975 w 485637"/>
                <a:gd name="connsiteY43" fmla="*/ 1019373 h 1042530"/>
                <a:gd name="connsiteX44" fmla="*/ 67986 w 485637"/>
                <a:gd name="connsiteY44" fmla="*/ 994136 h 1042530"/>
                <a:gd name="connsiteX45" fmla="*/ 93726 w 485637"/>
                <a:gd name="connsiteY45" fmla="*/ 981129 h 1042530"/>
                <a:gd name="connsiteX46" fmla="*/ 150899 w 485637"/>
                <a:gd name="connsiteY46" fmla="*/ 962452 h 1042530"/>
                <a:gd name="connsiteX47" fmla="*/ 301249 w 485637"/>
                <a:gd name="connsiteY47" fmla="*/ 916480 h 1042530"/>
                <a:gd name="connsiteX48" fmla="*/ 335516 w 485637"/>
                <a:gd name="connsiteY48" fmla="*/ 900410 h 1042530"/>
                <a:gd name="connsiteX49" fmla="*/ 401444 w 485637"/>
                <a:gd name="connsiteY49" fmla="*/ 819897 h 1042530"/>
                <a:gd name="connsiteX50" fmla="*/ 404645 w 485637"/>
                <a:gd name="connsiteY50" fmla="*/ 797700 h 1042530"/>
                <a:gd name="connsiteX51" fmla="*/ 414360 w 485637"/>
                <a:gd name="connsiteY51" fmla="*/ 751477 h 1042530"/>
                <a:gd name="connsiteX52" fmla="*/ 410154 w 485637"/>
                <a:gd name="connsiteY52" fmla="*/ 746448 h 1042530"/>
                <a:gd name="connsiteX53" fmla="*/ 424944 w 485637"/>
                <a:gd name="connsiteY53" fmla="*/ 697573 h 1042530"/>
                <a:gd name="connsiteX54" fmla="*/ 433334 w 485637"/>
                <a:gd name="connsiteY54" fmla="*/ 666758 h 1042530"/>
                <a:gd name="connsiteX55" fmla="*/ 435506 w 485637"/>
                <a:gd name="connsiteY55" fmla="*/ 642023 h 1042530"/>
                <a:gd name="connsiteX56" fmla="*/ 448467 w 485637"/>
                <a:gd name="connsiteY56" fmla="*/ 606773 h 1042530"/>
                <a:gd name="connsiteX57" fmla="*/ 441198 w 485637"/>
                <a:gd name="connsiteY57" fmla="*/ 620215 h 1042530"/>
                <a:gd name="connsiteX58" fmla="*/ 448056 w 485637"/>
                <a:gd name="connsiteY58" fmla="*/ 580964 h 1042530"/>
                <a:gd name="connsiteX59" fmla="*/ 459897 w 485637"/>
                <a:gd name="connsiteY59" fmla="*/ 526786 h 1042530"/>
                <a:gd name="connsiteX60" fmla="*/ 453702 w 485637"/>
                <a:gd name="connsiteY60" fmla="*/ 506578 h 1042530"/>
                <a:gd name="connsiteX61" fmla="*/ 430957 w 485637"/>
                <a:gd name="connsiteY61" fmla="*/ 493616 h 1042530"/>
                <a:gd name="connsiteX62" fmla="*/ 432785 w 485637"/>
                <a:gd name="connsiteY62" fmla="*/ 479054 h 1042530"/>
                <a:gd name="connsiteX63" fmla="*/ 419069 w 485637"/>
                <a:gd name="connsiteY63" fmla="*/ 458594 h 1042530"/>
                <a:gd name="connsiteX64" fmla="*/ 410337 w 485637"/>
                <a:gd name="connsiteY64" fmla="*/ 440078 h 1042530"/>
                <a:gd name="connsiteX65" fmla="*/ 376275 w 485637"/>
                <a:gd name="connsiteY65" fmla="*/ 430591 h 1042530"/>
                <a:gd name="connsiteX66" fmla="*/ 336134 w 485637"/>
                <a:gd name="connsiteY66" fmla="*/ 402153 h 1042530"/>
                <a:gd name="connsiteX67" fmla="*/ 324704 w 485637"/>
                <a:gd name="connsiteY67" fmla="*/ 390837 h 1042530"/>
                <a:gd name="connsiteX68" fmla="*/ 322920 w 485637"/>
                <a:gd name="connsiteY68" fmla="*/ 369852 h 1042530"/>
                <a:gd name="connsiteX69" fmla="*/ 311833 w 485637"/>
                <a:gd name="connsiteY69" fmla="*/ 365897 h 1042530"/>
                <a:gd name="connsiteX70" fmla="*/ 339494 w 485637"/>
                <a:gd name="connsiteY70" fmla="*/ 326144 h 1042530"/>
                <a:gd name="connsiteX71" fmla="*/ 375064 w 485637"/>
                <a:gd name="connsiteY71" fmla="*/ 292654 h 1042530"/>
                <a:gd name="connsiteX72" fmla="*/ 403410 w 485637"/>
                <a:gd name="connsiteY72" fmla="*/ 261816 h 1042530"/>
                <a:gd name="connsiteX73" fmla="*/ 407891 w 485637"/>
                <a:gd name="connsiteY73" fmla="*/ 246111 h 1042530"/>
                <a:gd name="connsiteX74" fmla="*/ 355587 w 485637"/>
                <a:gd name="connsiteY74" fmla="*/ 259895 h 1042530"/>
                <a:gd name="connsiteX75" fmla="*/ 327607 w 485637"/>
                <a:gd name="connsiteY75" fmla="*/ 268582 h 1042530"/>
                <a:gd name="connsiteX76" fmla="*/ 347952 w 485637"/>
                <a:gd name="connsiteY76" fmla="*/ 238476 h 1042530"/>
                <a:gd name="connsiteX77" fmla="*/ 387637 w 485637"/>
                <a:gd name="connsiteY77" fmla="*/ 198036 h 1042530"/>
                <a:gd name="connsiteX78" fmla="*/ 404850 w 485637"/>
                <a:gd name="connsiteY78" fmla="*/ 168067 h 1042530"/>
                <a:gd name="connsiteX79" fmla="*/ 399958 w 485637"/>
                <a:gd name="connsiteY79" fmla="*/ 144270 h 1042530"/>
                <a:gd name="connsiteX80" fmla="*/ 427002 w 485637"/>
                <a:gd name="connsiteY80" fmla="*/ 102550 h 1042530"/>
                <a:gd name="connsiteX81" fmla="*/ 422407 w 485637"/>
                <a:gd name="connsiteY81" fmla="*/ 92057 h 1042530"/>
                <a:gd name="connsiteX82" fmla="*/ 382974 w 485637"/>
                <a:gd name="connsiteY82" fmla="*/ 75301 h 1042530"/>
                <a:gd name="connsiteX83" fmla="*/ 401993 w 485637"/>
                <a:gd name="connsiteY83" fmla="*/ 43846 h 1042530"/>
                <a:gd name="connsiteX84" fmla="*/ 388437 w 485637"/>
                <a:gd name="connsiteY84" fmla="*/ 20734 h 1042530"/>
                <a:gd name="connsiteX85" fmla="*/ 366126 w 485637"/>
                <a:gd name="connsiteY85" fmla="*/ 9418 h 104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485637" h="1042530">
                  <a:moveTo>
                    <a:pt x="366126" y="9418"/>
                  </a:moveTo>
                  <a:cubicBezTo>
                    <a:pt x="368937" y="6241"/>
                    <a:pt x="371818" y="3109"/>
                    <a:pt x="374767" y="0"/>
                  </a:cubicBezTo>
                  <a:cubicBezTo>
                    <a:pt x="388666" y="4252"/>
                    <a:pt x="402313" y="10333"/>
                    <a:pt x="417103" y="10676"/>
                  </a:cubicBezTo>
                  <a:cubicBezTo>
                    <a:pt x="424396" y="10653"/>
                    <a:pt x="429219" y="16756"/>
                    <a:pt x="433791" y="21648"/>
                  </a:cubicBezTo>
                  <a:cubicBezTo>
                    <a:pt x="429676" y="35913"/>
                    <a:pt x="421401" y="48555"/>
                    <a:pt x="411183" y="59207"/>
                  </a:cubicBezTo>
                  <a:cubicBezTo>
                    <a:pt x="407959" y="63779"/>
                    <a:pt x="401056" y="69014"/>
                    <a:pt x="404827" y="75141"/>
                  </a:cubicBezTo>
                  <a:cubicBezTo>
                    <a:pt x="411068" y="78364"/>
                    <a:pt x="418224" y="78707"/>
                    <a:pt x="425104" y="79781"/>
                  </a:cubicBezTo>
                  <a:cubicBezTo>
                    <a:pt x="424007" y="82433"/>
                    <a:pt x="423161" y="85176"/>
                    <a:pt x="422316" y="87897"/>
                  </a:cubicBezTo>
                  <a:cubicBezTo>
                    <a:pt x="425882" y="83210"/>
                    <a:pt x="429265" y="78364"/>
                    <a:pt x="432808" y="73655"/>
                  </a:cubicBezTo>
                  <a:cubicBezTo>
                    <a:pt x="446684" y="77061"/>
                    <a:pt x="462549" y="78570"/>
                    <a:pt x="473362" y="88903"/>
                  </a:cubicBezTo>
                  <a:cubicBezTo>
                    <a:pt x="478505" y="97955"/>
                    <a:pt x="476814" y="109797"/>
                    <a:pt x="473294" y="119238"/>
                  </a:cubicBezTo>
                  <a:cubicBezTo>
                    <a:pt x="465429" y="136131"/>
                    <a:pt x="455348" y="152339"/>
                    <a:pt x="441701" y="165209"/>
                  </a:cubicBezTo>
                  <a:cubicBezTo>
                    <a:pt x="432237" y="174102"/>
                    <a:pt x="423710" y="184023"/>
                    <a:pt x="413446" y="192001"/>
                  </a:cubicBezTo>
                  <a:cubicBezTo>
                    <a:pt x="407296" y="197213"/>
                    <a:pt x="400553" y="202197"/>
                    <a:pt x="396575" y="209329"/>
                  </a:cubicBezTo>
                  <a:cubicBezTo>
                    <a:pt x="397284" y="214107"/>
                    <a:pt x="398404" y="220759"/>
                    <a:pt x="403913" y="222245"/>
                  </a:cubicBezTo>
                  <a:cubicBezTo>
                    <a:pt x="416783" y="225148"/>
                    <a:pt x="430271" y="220919"/>
                    <a:pt x="443095" y="224211"/>
                  </a:cubicBezTo>
                  <a:cubicBezTo>
                    <a:pt x="447690" y="225285"/>
                    <a:pt x="446501" y="230795"/>
                    <a:pt x="446776" y="234407"/>
                  </a:cubicBezTo>
                  <a:cubicBezTo>
                    <a:pt x="445518" y="246088"/>
                    <a:pt x="437586" y="255552"/>
                    <a:pt x="431962" y="265473"/>
                  </a:cubicBezTo>
                  <a:cubicBezTo>
                    <a:pt x="422613" y="281407"/>
                    <a:pt x="408325" y="293500"/>
                    <a:pt x="397604" y="308404"/>
                  </a:cubicBezTo>
                  <a:cubicBezTo>
                    <a:pt x="392803" y="314737"/>
                    <a:pt x="391797" y="322852"/>
                    <a:pt x="389169" y="330144"/>
                  </a:cubicBezTo>
                  <a:cubicBezTo>
                    <a:pt x="385008" y="342512"/>
                    <a:pt x="377030" y="353050"/>
                    <a:pt x="371544" y="364777"/>
                  </a:cubicBezTo>
                  <a:cubicBezTo>
                    <a:pt x="368869" y="371361"/>
                    <a:pt x="366903" y="379499"/>
                    <a:pt x="370537" y="386128"/>
                  </a:cubicBezTo>
                  <a:cubicBezTo>
                    <a:pt x="375818" y="388140"/>
                    <a:pt x="381716" y="387408"/>
                    <a:pt x="387340" y="388209"/>
                  </a:cubicBezTo>
                  <a:cubicBezTo>
                    <a:pt x="410588" y="392438"/>
                    <a:pt x="434020" y="386174"/>
                    <a:pt x="456811" y="381648"/>
                  </a:cubicBezTo>
                  <a:cubicBezTo>
                    <a:pt x="463944" y="379476"/>
                    <a:pt x="470641" y="387706"/>
                    <a:pt x="469361" y="394518"/>
                  </a:cubicBezTo>
                  <a:cubicBezTo>
                    <a:pt x="468013" y="407640"/>
                    <a:pt x="462412" y="420075"/>
                    <a:pt x="462618" y="433426"/>
                  </a:cubicBezTo>
                  <a:cubicBezTo>
                    <a:pt x="462778" y="442981"/>
                    <a:pt x="461612" y="452765"/>
                    <a:pt x="463646" y="462207"/>
                  </a:cubicBezTo>
                  <a:cubicBezTo>
                    <a:pt x="468218" y="467121"/>
                    <a:pt x="476631" y="466573"/>
                    <a:pt x="481569" y="471373"/>
                  </a:cubicBezTo>
                  <a:cubicBezTo>
                    <a:pt x="485889" y="481889"/>
                    <a:pt x="486735" y="493868"/>
                    <a:pt x="484266" y="504977"/>
                  </a:cubicBezTo>
                  <a:cubicBezTo>
                    <a:pt x="473842" y="545805"/>
                    <a:pt x="463783" y="586748"/>
                    <a:pt x="453474" y="627599"/>
                  </a:cubicBezTo>
                  <a:cubicBezTo>
                    <a:pt x="446593" y="651602"/>
                    <a:pt x="442592" y="676359"/>
                    <a:pt x="434591" y="700042"/>
                  </a:cubicBezTo>
                  <a:cubicBezTo>
                    <a:pt x="431208" y="710306"/>
                    <a:pt x="425150" y="719473"/>
                    <a:pt x="422247" y="729943"/>
                  </a:cubicBezTo>
                  <a:cubicBezTo>
                    <a:pt x="429242" y="737121"/>
                    <a:pt x="424876" y="747065"/>
                    <a:pt x="423756" y="755637"/>
                  </a:cubicBezTo>
                  <a:cubicBezTo>
                    <a:pt x="422018" y="766336"/>
                    <a:pt x="417926" y="776440"/>
                    <a:pt x="415023" y="786841"/>
                  </a:cubicBezTo>
                  <a:cubicBezTo>
                    <a:pt x="416806" y="789813"/>
                    <a:pt x="419229" y="792785"/>
                    <a:pt x="419138" y="796534"/>
                  </a:cubicBezTo>
                  <a:cubicBezTo>
                    <a:pt x="420349" y="813953"/>
                    <a:pt x="416624" y="831396"/>
                    <a:pt x="410886" y="847763"/>
                  </a:cubicBezTo>
                  <a:cubicBezTo>
                    <a:pt x="398152" y="873984"/>
                    <a:pt x="374973" y="893049"/>
                    <a:pt x="351678" y="909645"/>
                  </a:cubicBezTo>
                  <a:cubicBezTo>
                    <a:pt x="334122" y="921990"/>
                    <a:pt x="313251" y="927865"/>
                    <a:pt x="293820" y="936391"/>
                  </a:cubicBezTo>
                  <a:cubicBezTo>
                    <a:pt x="255209" y="949467"/>
                    <a:pt x="215684" y="959526"/>
                    <a:pt x="176227" y="969607"/>
                  </a:cubicBezTo>
                  <a:cubicBezTo>
                    <a:pt x="155791" y="974636"/>
                    <a:pt x="136474" y="983506"/>
                    <a:pt x="115763" y="987369"/>
                  </a:cubicBezTo>
                  <a:cubicBezTo>
                    <a:pt x="101910" y="993290"/>
                    <a:pt x="87851" y="999256"/>
                    <a:pt x="76467" y="1009406"/>
                  </a:cubicBezTo>
                  <a:cubicBezTo>
                    <a:pt x="64717" y="1019830"/>
                    <a:pt x="48509" y="1024608"/>
                    <a:pt x="38931" y="1037501"/>
                  </a:cubicBezTo>
                  <a:cubicBezTo>
                    <a:pt x="25923" y="1038941"/>
                    <a:pt x="12916" y="1040404"/>
                    <a:pt x="0" y="1042530"/>
                  </a:cubicBezTo>
                  <a:cubicBezTo>
                    <a:pt x="2606" y="1029249"/>
                    <a:pt x="16276" y="1024585"/>
                    <a:pt x="26975" y="1019373"/>
                  </a:cubicBezTo>
                  <a:cubicBezTo>
                    <a:pt x="41399" y="1012538"/>
                    <a:pt x="58362" y="1007897"/>
                    <a:pt x="67986" y="994136"/>
                  </a:cubicBezTo>
                  <a:cubicBezTo>
                    <a:pt x="73861" y="985723"/>
                    <a:pt x="84674" y="984237"/>
                    <a:pt x="93726" y="981129"/>
                  </a:cubicBezTo>
                  <a:cubicBezTo>
                    <a:pt x="113088" y="975871"/>
                    <a:pt x="131468" y="967572"/>
                    <a:pt x="150899" y="962452"/>
                  </a:cubicBezTo>
                  <a:cubicBezTo>
                    <a:pt x="201031" y="947181"/>
                    <a:pt x="251597" y="933282"/>
                    <a:pt x="301249" y="916480"/>
                  </a:cubicBezTo>
                  <a:cubicBezTo>
                    <a:pt x="313228" y="912457"/>
                    <a:pt x="324109" y="905828"/>
                    <a:pt x="335516" y="900410"/>
                  </a:cubicBezTo>
                  <a:cubicBezTo>
                    <a:pt x="367177" y="884111"/>
                    <a:pt x="392346" y="854553"/>
                    <a:pt x="401444" y="819897"/>
                  </a:cubicBezTo>
                  <a:cubicBezTo>
                    <a:pt x="404210" y="812719"/>
                    <a:pt x="400622" y="804512"/>
                    <a:pt x="404645" y="797700"/>
                  </a:cubicBezTo>
                  <a:cubicBezTo>
                    <a:pt x="412394" y="783595"/>
                    <a:pt x="410542" y="766770"/>
                    <a:pt x="414360" y="751477"/>
                  </a:cubicBezTo>
                  <a:cubicBezTo>
                    <a:pt x="412897" y="749762"/>
                    <a:pt x="411480" y="748094"/>
                    <a:pt x="410154" y="746448"/>
                  </a:cubicBezTo>
                  <a:cubicBezTo>
                    <a:pt x="418269" y="731269"/>
                    <a:pt x="420395" y="713964"/>
                    <a:pt x="424944" y="697573"/>
                  </a:cubicBezTo>
                  <a:cubicBezTo>
                    <a:pt x="427665" y="687263"/>
                    <a:pt x="431437" y="677250"/>
                    <a:pt x="433334" y="666758"/>
                  </a:cubicBezTo>
                  <a:cubicBezTo>
                    <a:pt x="434660" y="658597"/>
                    <a:pt x="438341" y="650253"/>
                    <a:pt x="435506" y="642023"/>
                  </a:cubicBezTo>
                  <a:cubicBezTo>
                    <a:pt x="439666" y="630205"/>
                    <a:pt x="444581" y="618683"/>
                    <a:pt x="448467" y="606773"/>
                  </a:cubicBezTo>
                  <a:cubicBezTo>
                    <a:pt x="445975" y="611208"/>
                    <a:pt x="443598" y="615711"/>
                    <a:pt x="441198" y="620215"/>
                  </a:cubicBezTo>
                  <a:cubicBezTo>
                    <a:pt x="440215" y="606682"/>
                    <a:pt x="445450" y="593972"/>
                    <a:pt x="448056" y="580964"/>
                  </a:cubicBezTo>
                  <a:cubicBezTo>
                    <a:pt x="451782" y="562859"/>
                    <a:pt x="456560" y="544960"/>
                    <a:pt x="459897" y="526786"/>
                  </a:cubicBezTo>
                  <a:cubicBezTo>
                    <a:pt x="460834" y="519836"/>
                    <a:pt x="460400" y="510578"/>
                    <a:pt x="453702" y="506578"/>
                  </a:cubicBezTo>
                  <a:cubicBezTo>
                    <a:pt x="446410" y="501731"/>
                    <a:pt x="439278" y="496451"/>
                    <a:pt x="430957" y="493616"/>
                  </a:cubicBezTo>
                  <a:cubicBezTo>
                    <a:pt x="431642" y="488770"/>
                    <a:pt x="432603" y="483946"/>
                    <a:pt x="432785" y="479054"/>
                  </a:cubicBezTo>
                  <a:cubicBezTo>
                    <a:pt x="428717" y="471899"/>
                    <a:pt x="420532" y="467236"/>
                    <a:pt x="419069" y="458594"/>
                  </a:cubicBezTo>
                  <a:cubicBezTo>
                    <a:pt x="416692" y="452240"/>
                    <a:pt x="417629" y="443187"/>
                    <a:pt x="410337" y="440078"/>
                  </a:cubicBezTo>
                  <a:cubicBezTo>
                    <a:pt x="399295" y="435826"/>
                    <a:pt x="386791" y="436443"/>
                    <a:pt x="376275" y="430591"/>
                  </a:cubicBezTo>
                  <a:cubicBezTo>
                    <a:pt x="361805" y="422819"/>
                    <a:pt x="348249" y="413240"/>
                    <a:pt x="336134" y="402153"/>
                  </a:cubicBezTo>
                  <a:cubicBezTo>
                    <a:pt x="332224" y="398496"/>
                    <a:pt x="327149" y="395707"/>
                    <a:pt x="324704" y="390837"/>
                  </a:cubicBezTo>
                  <a:cubicBezTo>
                    <a:pt x="322783" y="384025"/>
                    <a:pt x="323309" y="376824"/>
                    <a:pt x="322920" y="369852"/>
                  </a:cubicBezTo>
                  <a:cubicBezTo>
                    <a:pt x="319194" y="368503"/>
                    <a:pt x="315468" y="367177"/>
                    <a:pt x="311833" y="365897"/>
                  </a:cubicBezTo>
                  <a:cubicBezTo>
                    <a:pt x="312427" y="348249"/>
                    <a:pt x="329847" y="338900"/>
                    <a:pt x="339494" y="326144"/>
                  </a:cubicBezTo>
                  <a:cubicBezTo>
                    <a:pt x="349003" y="312679"/>
                    <a:pt x="362605" y="303146"/>
                    <a:pt x="375064" y="292654"/>
                  </a:cubicBezTo>
                  <a:cubicBezTo>
                    <a:pt x="386128" y="283967"/>
                    <a:pt x="394266" y="272354"/>
                    <a:pt x="403410" y="261816"/>
                  </a:cubicBezTo>
                  <a:cubicBezTo>
                    <a:pt x="407525" y="257587"/>
                    <a:pt x="408005" y="251689"/>
                    <a:pt x="407891" y="246111"/>
                  </a:cubicBezTo>
                  <a:cubicBezTo>
                    <a:pt x="389237" y="243848"/>
                    <a:pt x="372321" y="253266"/>
                    <a:pt x="355587" y="259895"/>
                  </a:cubicBezTo>
                  <a:cubicBezTo>
                    <a:pt x="346443" y="263370"/>
                    <a:pt x="337939" y="270365"/>
                    <a:pt x="327607" y="268582"/>
                  </a:cubicBezTo>
                  <a:cubicBezTo>
                    <a:pt x="330396" y="256238"/>
                    <a:pt x="340591" y="248100"/>
                    <a:pt x="347952" y="238476"/>
                  </a:cubicBezTo>
                  <a:cubicBezTo>
                    <a:pt x="360776" y="224622"/>
                    <a:pt x="375155" y="212232"/>
                    <a:pt x="387637" y="198036"/>
                  </a:cubicBezTo>
                  <a:cubicBezTo>
                    <a:pt x="394609" y="188938"/>
                    <a:pt x="402999" y="179771"/>
                    <a:pt x="404850" y="168067"/>
                  </a:cubicBezTo>
                  <a:cubicBezTo>
                    <a:pt x="403799" y="159997"/>
                    <a:pt x="396255" y="152636"/>
                    <a:pt x="399958" y="144270"/>
                  </a:cubicBezTo>
                  <a:cubicBezTo>
                    <a:pt x="404759" y="127833"/>
                    <a:pt x="420304" y="117935"/>
                    <a:pt x="427002" y="102550"/>
                  </a:cubicBezTo>
                  <a:cubicBezTo>
                    <a:pt x="429379" y="98481"/>
                    <a:pt x="426385" y="93566"/>
                    <a:pt x="422407" y="92057"/>
                  </a:cubicBezTo>
                  <a:cubicBezTo>
                    <a:pt x="409377" y="85794"/>
                    <a:pt x="391134" y="89771"/>
                    <a:pt x="382974" y="75301"/>
                  </a:cubicBezTo>
                  <a:cubicBezTo>
                    <a:pt x="391957" y="67048"/>
                    <a:pt x="402061" y="56830"/>
                    <a:pt x="401993" y="43846"/>
                  </a:cubicBezTo>
                  <a:cubicBezTo>
                    <a:pt x="397330" y="36073"/>
                    <a:pt x="388140" y="30930"/>
                    <a:pt x="388437" y="20734"/>
                  </a:cubicBezTo>
                  <a:cubicBezTo>
                    <a:pt x="380230" y="18562"/>
                    <a:pt x="372892" y="14356"/>
                    <a:pt x="366126" y="9418"/>
                  </a:cubicBezTo>
                  <a:close/>
                </a:path>
              </a:pathLst>
            </a:custGeom>
            <a:solidFill>
              <a:srgbClr val="EFB8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0" name="Forma Livre: Forma 1959">
              <a:extLst>
                <a:ext uri="{FF2B5EF4-FFF2-40B4-BE49-F238E27FC236}">
                  <a16:creationId xmlns:a16="http://schemas.microsoft.com/office/drawing/2014/main" id="{24BE146D-32B6-6089-5876-09DD6FCBD300}"/>
                </a:ext>
              </a:extLst>
            </p:cNvPr>
            <p:cNvSpPr/>
            <p:nvPr/>
          </p:nvSpPr>
          <p:spPr>
            <a:xfrm>
              <a:off x="10701628" y="2758885"/>
              <a:ext cx="25468" cy="68686"/>
            </a:xfrm>
            <a:custGeom>
              <a:avLst/>
              <a:gdLst>
                <a:gd name="connsiteX0" fmla="*/ 118803 w 241611"/>
                <a:gd name="connsiteY0" fmla="*/ 28163 h 651624"/>
                <a:gd name="connsiteX1" fmla="*/ 147470 w 241611"/>
                <a:gd name="connsiteY1" fmla="*/ 0 h 651624"/>
                <a:gd name="connsiteX2" fmla="*/ 169781 w 241611"/>
                <a:gd name="connsiteY2" fmla="*/ 11316 h 651624"/>
                <a:gd name="connsiteX3" fmla="*/ 183337 w 241611"/>
                <a:gd name="connsiteY3" fmla="*/ 34427 h 651624"/>
                <a:gd name="connsiteX4" fmla="*/ 164318 w 241611"/>
                <a:gd name="connsiteY4" fmla="*/ 65882 h 651624"/>
                <a:gd name="connsiteX5" fmla="*/ 203751 w 241611"/>
                <a:gd name="connsiteY5" fmla="*/ 82639 h 651624"/>
                <a:gd name="connsiteX6" fmla="*/ 208346 w 241611"/>
                <a:gd name="connsiteY6" fmla="*/ 93132 h 651624"/>
                <a:gd name="connsiteX7" fmla="*/ 181303 w 241611"/>
                <a:gd name="connsiteY7" fmla="*/ 134851 h 651624"/>
                <a:gd name="connsiteX8" fmla="*/ 186195 w 241611"/>
                <a:gd name="connsiteY8" fmla="*/ 158648 h 651624"/>
                <a:gd name="connsiteX9" fmla="*/ 168981 w 241611"/>
                <a:gd name="connsiteY9" fmla="*/ 188618 h 651624"/>
                <a:gd name="connsiteX10" fmla="*/ 129296 w 241611"/>
                <a:gd name="connsiteY10" fmla="*/ 229057 h 651624"/>
                <a:gd name="connsiteX11" fmla="*/ 108951 w 241611"/>
                <a:gd name="connsiteY11" fmla="*/ 259164 h 651624"/>
                <a:gd name="connsiteX12" fmla="*/ 136932 w 241611"/>
                <a:gd name="connsiteY12" fmla="*/ 250477 h 651624"/>
                <a:gd name="connsiteX13" fmla="*/ 189235 w 241611"/>
                <a:gd name="connsiteY13" fmla="*/ 236692 h 651624"/>
                <a:gd name="connsiteX14" fmla="*/ 184755 w 241611"/>
                <a:gd name="connsiteY14" fmla="*/ 252397 h 651624"/>
                <a:gd name="connsiteX15" fmla="*/ 156408 w 241611"/>
                <a:gd name="connsiteY15" fmla="*/ 283235 h 651624"/>
                <a:gd name="connsiteX16" fmla="*/ 120838 w 241611"/>
                <a:gd name="connsiteY16" fmla="*/ 316725 h 651624"/>
                <a:gd name="connsiteX17" fmla="*/ 93177 w 241611"/>
                <a:gd name="connsiteY17" fmla="*/ 356479 h 651624"/>
                <a:gd name="connsiteX18" fmla="*/ 104265 w 241611"/>
                <a:gd name="connsiteY18" fmla="*/ 360434 h 651624"/>
                <a:gd name="connsiteX19" fmla="*/ 106048 w 241611"/>
                <a:gd name="connsiteY19" fmla="*/ 381419 h 651624"/>
                <a:gd name="connsiteX20" fmla="*/ 117478 w 241611"/>
                <a:gd name="connsiteY20" fmla="*/ 392735 h 651624"/>
                <a:gd name="connsiteX21" fmla="*/ 157620 w 241611"/>
                <a:gd name="connsiteY21" fmla="*/ 421172 h 651624"/>
                <a:gd name="connsiteX22" fmla="*/ 191681 w 241611"/>
                <a:gd name="connsiteY22" fmla="*/ 430659 h 651624"/>
                <a:gd name="connsiteX23" fmla="*/ 200413 w 241611"/>
                <a:gd name="connsiteY23" fmla="*/ 449176 h 651624"/>
                <a:gd name="connsiteX24" fmla="*/ 214129 w 241611"/>
                <a:gd name="connsiteY24" fmla="*/ 469636 h 651624"/>
                <a:gd name="connsiteX25" fmla="*/ 212301 w 241611"/>
                <a:gd name="connsiteY25" fmla="*/ 484198 h 651624"/>
                <a:gd name="connsiteX26" fmla="*/ 235047 w 241611"/>
                <a:gd name="connsiteY26" fmla="*/ 497159 h 651624"/>
                <a:gd name="connsiteX27" fmla="*/ 241242 w 241611"/>
                <a:gd name="connsiteY27" fmla="*/ 517368 h 651624"/>
                <a:gd name="connsiteX28" fmla="*/ 229400 w 241611"/>
                <a:gd name="connsiteY28" fmla="*/ 571546 h 651624"/>
                <a:gd name="connsiteX29" fmla="*/ 222542 w 241611"/>
                <a:gd name="connsiteY29" fmla="*/ 610796 h 651624"/>
                <a:gd name="connsiteX30" fmla="*/ 197670 w 241611"/>
                <a:gd name="connsiteY30" fmla="*/ 651624 h 651624"/>
                <a:gd name="connsiteX31" fmla="*/ 200688 w 241611"/>
                <a:gd name="connsiteY31" fmla="*/ 618180 h 651624"/>
                <a:gd name="connsiteX32" fmla="*/ 211318 w 241611"/>
                <a:gd name="connsiteY32" fmla="*/ 529255 h 651624"/>
                <a:gd name="connsiteX33" fmla="*/ 203614 w 241611"/>
                <a:gd name="connsiteY33" fmla="*/ 514876 h 651624"/>
                <a:gd name="connsiteX34" fmla="*/ 193487 w 241611"/>
                <a:gd name="connsiteY34" fmla="*/ 497502 h 651624"/>
                <a:gd name="connsiteX35" fmla="*/ 148339 w 241611"/>
                <a:gd name="connsiteY35" fmla="*/ 495147 h 651624"/>
                <a:gd name="connsiteX36" fmla="*/ 154282 w 241611"/>
                <a:gd name="connsiteY36" fmla="*/ 467990 h 651624"/>
                <a:gd name="connsiteX37" fmla="*/ 126553 w 241611"/>
                <a:gd name="connsiteY37" fmla="*/ 447713 h 651624"/>
                <a:gd name="connsiteX38" fmla="*/ 92469 w 241611"/>
                <a:gd name="connsiteY38" fmla="*/ 431917 h 651624"/>
                <a:gd name="connsiteX39" fmla="*/ 46726 w 241611"/>
                <a:gd name="connsiteY39" fmla="*/ 447919 h 651624"/>
                <a:gd name="connsiteX40" fmla="*/ 11270 w 241611"/>
                <a:gd name="connsiteY40" fmla="*/ 457748 h 651624"/>
                <a:gd name="connsiteX41" fmla="*/ 0 w 241611"/>
                <a:gd name="connsiteY41" fmla="*/ 449222 h 651624"/>
                <a:gd name="connsiteX42" fmla="*/ 24803 w 241611"/>
                <a:gd name="connsiteY42" fmla="*/ 412692 h 651624"/>
                <a:gd name="connsiteX43" fmla="*/ 37971 w 241611"/>
                <a:gd name="connsiteY43" fmla="*/ 393329 h 651624"/>
                <a:gd name="connsiteX44" fmla="*/ 53835 w 241611"/>
                <a:gd name="connsiteY44" fmla="*/ 368457 h 651624"/>
                <a:gd name="connsiteX45" fmla="*/ 78318 w 241611"/>
                <a:gd name="connsiteY45" fmla="*/ 340203 h 651624"/>
                <a:gd name="connsiteX46" fmla="*/ 111168 w 241611"/>
                <a:gd name="connsiteY46" fmla="*/ 304747 h 651624"/>
                <a:gd name="connsiteX47" fmla="*/ 139309 w 241611"/>
                <a:gd name="connsiteY47" fmla="*/ 268559 h 651624"/>
                <a:gd name="connsiteX48" fmla="*/ 99304 w 241611"/>
                <a:gd name="connsiteY48" fmla="*/ 276995 h 651624"/>
                <a:gd name="connsiteX49" fmla="*/ 71163 w 241611"/>
                <a:gd name="connsiteY49" fmla="*/ 278869 h 651624"/>
                <a:gd name="connsiteX50" fmla="*/ 72924 w 241611"/>
                <a:gd name="connsiteY50" fmla="*/ 271028 h 651624"/>
                <a:gd name="connsiteX51" fmla="*/ 100241 w 241611"/>
                <a:gd name="connsiteY51" fmla="*/ 240944 h 651624"/>
                <a:gd name="connsiteX52" fmla="*/ 131262 w 241611"/>
                <a:gd name="connsiteY52" fmla="*/ 196687 h 651624"/>
                <a:gd name="connsiteX53" fmla="*/ 125204 w 241611"/>
                <a:gd name="connsiteY53" fmla="*/ 188595 h 651624"/>
                <a:gd name="connsiteX54" fmla="*/ 89474 w 241611"/>
                <a:gd name="connsiteY54" fmla="*/ 198630 h 651624"/>
                <a:gd name="connsiteX55" fmla="*/ 73792 w 241611"/>
                <a:gd name="connsiteY55" fmla="*/ 202791 h 651624"/>
                <a:gd name="connsiteX56" fmla="*/ 132611 w 241611"/>
                <a:gd name="connsiteY56" fmla="*/ 145550 h 651624"/>
                <a:gd name="connsiteX57" fmla="*/ 170879 w 241611"/>
                <a:gd name="connsiteY57" fmla="*/ 103716 h 651624"/>
                <a:gd name="connsiteX58" fmla="*/ 168638 w 241611"/>
                <a:gd name="connsiteY58" fmla="*/ 92812 h 651624"/>
                <a:gd name="connsiteX59" fmla="*/ 125181 w 241611"/>
                <a:gd name="connsiteY59" fmla="*/ 94503 h 651624"/>
                <a:gd name="connsiteX60" fmla="*/ 112654 w 241611"/>
                <a:gd name="connsiteY60" fmla="*/ 93177 h 651624"/>
                <a:gd name="connsiteX61" fmla="*/ 151128 w 241611"/>
                <a:gd name="connsiteY61" fmla="*/ 70043 h 651624"/>
                <a:gd name="connsiteX62" fmla="*/ 154739 w 241611"/>
                <a:gd name="connsiteY62" fmla="*/ 58773 h 651624"/>
                <a:gd name="connsiteX63" fmla="*/ 118369 w 241611"/>
                <a:gd name="connsiteY63" fmla="*/ 51824 h 651624"/>
                <a:gd name="connsiteX64" fmla="*/ 105796 w 241611"/>
                <a:gd name="connsiteY64" fmla="*/ 47046 h 651624"/>
                <a:gd name="connsiteX65" fmla="*/ 118803 w 241611"/>
                <a:gd name="connsiteY65" fmla="*/ 28163 h 6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1611" h="651624">
                  <a:moveTo>
                    <a:pt x="118803" y="28163"/>
                  </a:moveTo>
                  <a:cubicBezTo>
                    <a:pt x="128816" y="19271"/>
                    <a:pt x="138737" y="10218"/>
                    <a:pt x="147470" y="0"/>
                  </a:cubicBezTo>
                  <a:cubicBezTo>
                    <a:pt x="154236" y="4938"/>
                    <a:pt x="161574" y="9144"/>
                    <a:pt x="169781" y="11316"/>
                  </a:cubicBezTo>
                  <a:cubicBezTo>
                    <a:pt x="169484" y="21511"/>
                    <a:pt x="178674" y="26655"/>
                    <a:pt x="183337" y="34427"/>
                  </a:cubicBezTo>
                  <a:cubicBezTo>
                    <a:pt x="183406" y="47412"/>
                    <a:pt x="173302" y="57630"/>
                    <a:pt x="164318" y="65882"/>
                  </a:cubicBezTo>
                  <a:cubicBezTo>
                    <a:pt x="172479" y="80353"/>
                    <a:pt x="190721" y="76375"/>
                    <a:pt x="203751" y="82639"/>
                  </a:cubicBezTo>
                  <a:cubicBezTo>
                    <a:pt x="207729" y="84148"/>
                    <a:pt x="210723" y="89062"/>
                    <a:pt x="208346" y="93132"/>
                  </a:cubicBezTo>
                  <a:cubicBezTo>
                    <a:pt x="201648" y="108516"/>
                    <a:pt x="186104" y="118415"/>
                    <a:pt x="181303" y="134851"/>
                  </a:cubicBezTo>
                  <a:cubicBezTo>
                    <a:pt x="177599" y="143218"/>
                    <a:pt x="185143" y="150579"/>
                    <a:pt x="186195" y="158648"/>
                  </a:cubicBezTo>
                  <a:cubicBezTo>
                    <a:pt x="184343" y="170353"/>
                    <a:pt x="175953" y="179520"/>
                    <a:pt x="168981" y="188618"/>
                  </a:cubicBezTo>
                  <a:cubicBezTo>
                    <a:pt x="156499" y="202814"/>
                    <a:pt x="142120" y="215204"/>
                    <a:pt x="129296" y="229057"/>
                  </a:cubicBezTo>
                  <a:cubicBezTo>
                    <a:pt x="121935" y="238681"/>
                    <a:pt x="111740" y="246820"/>
                    <a:pt x="108951" y="259164"/>
                  </a:cubicBezTo>
                  <a:cubicBezTo>
                    <a:pt x="119283" y="260947"/>
                    <a:pt x="127788" y="253952"/>
                    <a:pt x="136932" y="250477"/>
                  </a:cubicBezTo>
                  <a:cubicBezTo>
                    <a:pt x="153665" y="243848"/>
                    <a:pt x="170582" y="234429"/>
                    <a:pt x="189235" y="236692"/>
                  </a:cubicBezTo>
                  <a:cubicBezTo>
                    <a:pt x="189350" y="242270"/>
                    <a:pt x="188870" y="248168"/>
                    <a:pt x="184755" y="252397"/>
                  </a:cubicBezTo>
                  <a:cubicBezTo>
                    <a:pt x="175611" y="262936"/>
                    <a:pt x="167472" y="274548"/>
                    <a:pt x="156408" y="283235"/>
                  </a:cubicBezTo>
                  <a:cubicBezTo>
                    <a:pt x="143949" y="293728"/>
                    <a:pt x="130348" y="303261"/>
                    <a:pt x="120838" y="316725"/>
                  </a:cubicBezTo>
                  <a:cubicBezTo>
                    <a:pt x="111191" y="329481"/>
                    <a:pt x="93772" y="338831"/>
                    <a:pt x="93177" y="356479"/>
                  </a:cubicBezTo>
                  <a:cubicBezTo>
                    <a:pt x="96812" y="357759"/>
                    <a:pt x="100538" y="359085"/>
                    <a:pt x="104265" y="360434"/>
                  </a:cubicBezTo>
                  <a:cubicBezTo>
                    <a:pt x="104653" y="367406"/>
                    <a:pt x="104127" y="374607"/>
                    <a:pt x="106048" y="381419"/>
                  </a:cubicBezTo>
                  <a:cubicBezTo>
                    <a:pt x="108493" y="386288"/>
                    <a:pt x="113568" y="389077"/>
                    <a:pt x="117478" y="392735"/>
                  </a:cubicBezTo>
                  <a:cubicBezTo>
                    <a:pt x="129593" y="403822"/>
                    <a:pt x="143150" y="413400"/>
                    <a:pt x="157620" y="421172"/>
                  </a:cubicBezTo>
                  <a:cubicBezTo>
                    <a:pt x="168135" y="427025"/>
                    <a:pt x="180640" y="426408"/>
                    <a:pt x="191681" y="430659"/>
                  </a:cubicBezTo>
                  <a:cubicBezTo>
                    <a:pt x="198974" y="433768"/>
                    <a:pt x="198036" y="442821"/>
                    <a:pt x="200413" y="449176"/>
                  </a:cubicBezTo>
                  <a:cubicBezTo>
                    <a:pt x="201877" y="457817"/>
                    <a:pt x="210061" y="462481"/>
                    <a:pt x="214129" y="469636"/>
                  </a:cubicBezTo>
                  <a:cubicBezTo>
                    <a:pt x="213947" y="474528"/>
                    <a:pt x="212986" y="479351"/>
                    <a:pt x="212301" y="484198"/>
                  </a:cubicBezTo>
                  <a:cubicBezTo>
                    <a:pt x="220622" y="487032"/>
                    <a:pt x="227754" y="492313"/>
                    <a:pt x="235047" y="497159"/>
                  </a:cubicBezTo>
                  <a:cubicBezTo>
                    <a:pt x="241745" y="501160"/>
                    <a:pt x="242179" y="510418"/>
                    <a:pt x="241242" y="517368"/>
                  </a:cubicBezTo>
                  <a:cubicBezTo>
                    <a:pt x="237904" y="535541"/>
                    <a:pt x="233126" y="553440"/>
                    <a:pt x="229400" y="571546"/>
                  </a:cubicBezTo>
                  <a:cubicBezTo>
                    <a:pt x="226794" y="584553"/>
                    <a:pt x="221559" y="597263"/>
                    <a:pt x="222542" y="610796"/>
                  </a:cubicBezTo>
                  <a:cubicBezTo>
                    <a:pt x="215113" y="624901"/>
                    <a:pt x="206586" y="638411"/>
                    <a:pt x="197670" y="651624"/>
                  </a:cubicBezTo>
                  <a:cubicBezTo>
                    <a:pt x="193990" y="640377"/>
                    <a:pt x="199454" y="629313"/>
                    <a:pt x="200688" y="618180"/>
                  </a:cubicBezTo>
                  <a:cubicBezTo>
                    <a:pt x="204803" y="588645"/>
                    <a:pt x="215844" y="559407"/>
                    <a:pt x="211318" y="529255"/>
                  </a:cubicBezTo>
                  <a:cubicBezTo>
                    <a:pt x="208964" y="524317"/>
                    <a:pt x="205054" y="520202"/>
                    <a:pt x="203614" y="514876"/>
                  </a:cubicBezTo>
                  <a:cubicBezTo>
                    <a:pt x="201465" y="508589"/>
                    <a:pt x="200391" y="500382"/>
                    <a:pt x="193487" y="497502"/>
                  </a:cubicBezTo>
                  <a:cubicBezTo>
                    <a:pt x="178948" y="491238"/>
                    <a:pt x="163061" y="500908"/>
                    <a:pt x="148339" y="495147"/>
                  </a:cubicBezTo>
                  <a:cubicBezTo>
                    <a:pt x="149939" y="486072"/>
                    <a:pt x="155585" y="477248"/>
                    <a:pt x="154282" y="467990"/>
                  </a:cubicBezTo>
                  <a:cubicBezTo>
                    <a:pt x="146990" y="458869"/>
                    <a:pt x="135285" y="455120"/>
                    <a:pt x="126553" y="447713"/>
                  </a:cubicBezTo>
                  <a:cubicBezTo>
                    <a:pt x="116723" y="440009"/>
                    <a:pt x="105956" y="430157"/>
                    <a:pt x="92469" y="431917"/>
                  </a:cubicBezTo>
                  <a:cubicBezTo>
                    <a:pt x="75713" y="432260"/>
                    <a:pt x="62088" y="442867"/>
                    <a:pt x="46726" y="447919"/>
                  </a:cubicBezTo>
                  <a:cubicBezTo>
                    <a:pt x="35090" y="451713"/>
                    <a:pt x="23569" y="456994"/>
                    <a:pt x="11270" y="457748"/>
                  </a:cubicBezTo>
                  <a:cubicBezTo>
                    <a:pt x="6789" y="456674"/>
                    <a:pt x="800" y="454045"/>
                    <a:pt x="0" y="449222"/>
                  </a:cubicBezTo>
                  <a:cubicBezTo>
                    <a:pt x="4755" y="435072"/>
                    <a:pt x="15568" y="424076"/>
                    <a:pt x="24803" y="412692"/>
                  </a:cubicBezTo>
                  <a:cubicBezTo>
                    <a:pt x="29467" y="406474"/>
                    <a:pt x="36507" y="401399"/>
                    <a:pt x="37971" y="393329"/>
                  </a:cubicBezTo>
                  <a:cubicBezTo>
                    <a:pt x="40142" y="383385"/>
                    <a:pt x="48075" y="376367"/>
                    <a:pt x="53835" y="368457"/>
                  </a:cubicBezTo>
                  <a:cubicBezTo>
                    <a:pt x="61173" y="358330"/>
                    <a:pt x="70569" y="349986"/>
                    <a:pt x="78318" y="340203"/>
                  </a:cubicBezTo>
                  <a:cubicBezTo>
                    <a:pt x="88308" y="327492"/>
                    <a:pt x="101727" y="317960"/>
                    <a:pt x="111168" y="304747"/>
                  </a:cubicBezTo>
                  <a:cubicBezTo>
                    <a:pt x="120244" y="292517"/>
                    <a:pt x="136269" y="284584"/>
                    <a:pt x="139309" y="268559"/>
                  </a:cubicBezTo>
                  <a:cubicBezTo>
                    <a:pt x="125319" y="267348"/>
                    <a:pt x="112791" y="274823"/>
                    <a:pt x="99304" y="276995"/>
                  </a:cubicBezTo>
                  <a:cubicBezTo>
                    <a:pt x="90205" y="278549"/>
                    <a:pt x="79599" y="285659"/>
                    <a:pt x="71163" y="278869"/>
                  </a:cubicBezTo>
                  <a:cubicBezTo>
                    <a:pt x="68100" y="276743"/>
                    <a:pt x="72032" y="273314"/>
                    <a:pt x="72924" y="271028"/>
                  </a:cubicBezTo>
                  <a:cubicBezTo>
                    <a:pt x="80513" y="259667"/>
                    <a:pt x="92034" y="251780"/>
                    <a:pt x="100241" y="240944"/>
                  </a:cubicBezTo>
                  <a:cubicBezTo>
                    <a:pt x="111420" y="226885"/>
                    <a:pt x="124267" y="213444"/>
                    <a:pt x="131262" y="196687"/>
                  </a:cubicBezTo>
                  <a:cubicBezTo>
                    <a:pt x="133891" y="192664"/>
                    <a:pt x="129731" y="187315"/>
                    <a:pt x="125204" y="188595"/>
                  </a:cubicBezTo>
                  <a:cubicBezTo>
                    <a:pt x="112860" y="189967"/>
                    <a:pt x="100995" y="194218"/>
                    <a:pt x="89474" y="198630"/>
                  </a:cubicBezTo>
                  <a:cubicBezTo>
                    <a:pt x="84354" y="200276"/>
                    <a:pt x="79416" y="204940"/>
                    <a:pt x="73792" y="202791"/>
                  </a:cubicBezTo>
                  <a:cubicBezTo>
                    <a:pt x="94595" y="184983"/>
                    <a:pt x="112952" y="164592"/>
                    <a:pt x="132611" y="145550"/>
                  </a:cubicBezTo>
                  <a:cubicBezTo>
                    <a:pt x="145916" y="132131"/>
                    <a:pt x="160157" y="119421"/>
                    <a:pt x="170879" y="103716"/>
                  </a:cubicBezTo>
                  <a:cubicBezTo>
                    <a:pt x="173531" y="100241"/>
                    <a:pt x="174651" y="93132"/>
                    <a:pt x="168638" y="92812"/>
                  </a:cubicBezTo>
                  <a:cubicBezTo>
                    <a:pt x="154168" y="91394"/>
                    <a:pt x="139538" y="92491"/>
                    <a:pt x="125181" y="94503"/>
                  </a:cubicBezTo>
                  <a:cubicBezTo>
                    <a:pt x="120884" y="95166"/>
                    <a:pt x="116746" y="93886"/>
                    <a:pt x="112654" y="93177"/>
                  </a:cubicBezTo>
                  <a:cubicBezTo>
                    <a:pt x="126576" y="87691"/>
                    <a:pt x="140589" y="80924"/>
                    <a:pt x="151128" y="70043"/>
                  </a:cubicBezTo>
                  <a:cubicBezTo>
                    <a:pt x="154488" y="67208"/>
                    <a:pt x="154282" y="62705"/>
                    <a:pt x="154739" y="58773"/>
                  </a:cubicBezTo>
                  <a:cubicBezTo>
                    <a:pt x="143012" y="54612"/>
                    <a:pt x="130645" y="53081"/>
                    <a:pt x="118369" y="51824"/>
                  </a:cubicBezTo>
                  <a:cubicBezTo>
                    <a:pt x="113660" y="51618"/>
                    <a:pt x="109568" y="49469"/>
                    <a:pt x="105796" y="47046"/>
                  </a:cubicBezTo>
                  <a:cubicBezTo>
                    <a:pt x="110071" y="40828"/>
                    <a:pt x="119398" y="36690"/>
                    <a:pt x="118803" y="28163"/>
                  </a:cubicBezTo>
                  <a:close/>
                </a:path>
              </a:pathLst>
            </a:custGeom>
            <a:solidFill>
              <a:srgbClr val="F2CE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orma Livre: Forma 1960">
              <a:extLst>
                <a:ext uri="{FF2B5EF4-FFF2-40B4-BE49-F238E27FC236}">
                  <a16:creationId xmlns:a16="http://schemas.microsoft.com/office/drawing/2014/main" id="{32CAD0F5-D016-F11B-493D-08CBEBFFE542}"/>
                </a:ext>
              </a:extLst>
            </p:cNvPr>
            <p:cNvSpPr/>
            <p:nvPr/>
          </p:nvSpPr>
          <p:spPr>
            <a:xfrm>
              <a:off x="10682684" y="2760653"/>
              <a:ext cx="51383" cy="106599"/>
            </a:xfrm>
            <a:custGeom>
              <a:avLst/>
              <a:gdLst>
                <a:gd name="connsiteX0" fmla="*/ 393877 w 487468"/>
                <a:gd name="connsiteY0" fmla="*/ 47457 h 1011303"/>
                <a:gd name="connsiteX1" fmla="*/ 437838 w 487468"/>
                <a:gd name="connsiteY1" fmla="*/ 0 h 1011303"/>
                <a:gd name="connsiteX2" fmla="*/ 431071 w 487468"/>
                <a:gd name="connsiteY2" fmla="*/ 22723 h 1011303"/>
                <a:gd name="connsiteX3" fmla="*/ 441724 w 487468"/>
                <a:gd name="connsiteY3" fmla="*/ 32278 h 1011303"/>
                <a:gd name="connsiteX4" fmla="*/ 479351 w 487468"/>
                <a:gd name="connsiteY4" fmla="*/ 45286 h 1011303"/>
                <a:gd name="connsiteX5" fmla="*/ 485821 w 487468"/>
                <a:gd name="connsiteY5" fmla="*/ 64259 h 1011303"/>
                <a:gd name="connsiteX6" fmla="*/ 444924 w 487468"/>
                <a:gd name="connsiteY6" fmla="*/ 114917 h 1011303"/>
                <a:gd name="connsiteX7" fmla="*/ 400484 w 487468"/>
                <a:gd name="connsiteY7" fmla="*/ 157185 h 1011303"/>
                <a:gd name="connsiteX8" fmla="*/ 387728 w 487468"/>
                <a:gd name="connsiteY8" fmla="*/ 179268 h 1011303"/>
                <a:gd name="connsiteX9" fmla="*/ 404873 w 487468"/>
                <a:gd name="connsiteY9" fmla="*/ 183771 h 1011303"/>
                <a:gd name="connsiteX10" fmla="*/ 411526 w 487468"/>
                <a:gd name="connsiteY10" fmla="*/ 195705 h 1011303"/>
                <a:gd name="connsiteX11" fmla="*/ 433014 w 487468"/>
                <a:gd name="connsiteY11" fmla="*/ 194676 h 1011303"/>
                <a:gd name="connsiteX12" fmla="*/ 423344 w 487468"/>
                <a:gd name="connsiteY12" fmla="*/ 232532 h 1011303"/>
                <a:gd name="connsiteX13" fmla="*/ 407045 w 487468"/>
                <a:gd name="connsiteY13" fmla="*/ 266891 h 1011303"/>
                <a:gd name="connsiteX14" fmla="*/ 392666 w 487468"/>
                <a:gd name="connsiteY14" fmla="*/ 293591 h 1011303"/>
                <a:gd name="connsiteX15" fmla="*/ 400644 w 487468"/>
                <a:gd name="connsiteY15" fmla="*/ 309113 h 1011303"/>
                <a:gd name="connsiteX16" fmla="*/ 453496 w 487468"/>
                <a:gd name="connsiteY16" fmla="*/ 306393 h 1011303"/>
                <a:gd name="connsiteX17" fmla="*/ 471922 w 487468"/>
                <a:gd name="connsiteY17" fmla="*/ 317845 h 1011303"/>
                <a:gd name="connsiteX18" fmla="*/ 462480 w 487468"/>
                <a:gd name="connsiteY18" fmla="*/ 358788 h 1011303"/>
                <a:gd name="connsiteX19" fmla="*/ 451782 w 487468"/>
                <a:gd name="connsiteY19" fmla="*/ 411389 h 1011303"/>
                <a:gd name="connsiteX20" fmla="*/ 462595 w 487468"/>
                <a:gd name="connsiteY20" fmla="*/ 432374 h 1011303"/>
                <a:gd name="connsiteX21" fmla="*/ 457269 w 487468"/>
                <a:gd name="connsiteY21" fmla="*/ 476997 h 1011303"/>
                <a:gd name="connsiteX22" fmla="*/ 432123 w 487468"/>
                <a:gd name="connsiteY22" fmla="*/ 577649 h 1011303"/>
                <a:gd name="connsiteX23" fmla="*/ 420258 w 487468"/>
                <a:gd name="connsiteY23" fmla="*/ 615940 h 1011303"/>
                <a:gd name="connsiteX24" fmla="*/ 404827 w 487468"/>
                <a:gd name="connsiteY24" fmla="*/ 666758 h 1011303"/>
                <a:gd name="connsiteX25" fmla="*/ 404439 w 487468"/>
                <a:gd name="connsiteY25" fmla="*/ 695904 h 1011303"/>
                <a:gd name="connsiteX26" fmla="*/ 397215 w 487468"/>
                <a:gd name="connsiteY26" fmla="*/ 725531 h 1011303"/>
                <a:gd name="connsiteX27" fmla="*/ 393192 w 487468"/>
                <a:gd name="connsiteY27" fmla="*/ 748528 h 1011303"/>
                <a:gd name="connsiteX28" fmla="*/ 392095 w 487468"/>
                <a:gd name="connsiteY28" fmla="*/ 784212 h 1011303"/>
                <a:gd name="connsiteX29" fmla="*/ 379247 w 487468"/>
                <a:gd name="connsiteY29" fmla="*/ 828698 h 1011303"/>
                <a:gd name="connsiteX30" fmla="*/ 357484 w 487468"/>
                <a:gd name="connsiteY30" fmla="*/ 860336 h 1011303"/>
                <a:gd name="connsiteX31" fmla="*/ 318783 w 487468"/>
                <a:gd name="connsiteY31" fmla="*/ 894100 h 1011303"/>
                <a:gd name="connsiteX32" fmla="*/ 275005 w 487468"/>
                <a:gd name="connsiteY32" fmla="*/ 916480 h 1011303"/>
                <a:gd name="connsiteX33" fmla="*/ 231823 w 487468"/>
                <a:gd name="connsiteY33" fmla="*/ 933031 h 1011303"/>
                <a:gd name="connsiteX34" fmla="*/ 190744 w 487468"/>
                <a:gd name="connsiteY34" fmla="*/ 944392 h 1011303"/>
                <a:gd name="connsiteX35" fmla="*/ 115512 w 487468"/>
                <a:gd name="connsiteY35" fmla="*/ 963092 h 1011303"/>
                <a:gd name="connsiteX36" fmla="*/ 85450 w 487468"/>
                <a:gd name="connsiteY36" fmla="*/ 971802 h 1011303"/>
                <a:gd name="connsiteX37" fmla="*/ 67506 w 487468"/>
                <a:gd name="connsiteY37" fmla="*/ 990341 h 1011303"/>
                <a:gd name="connsiteX38" fmla="*/ 48234 w 487468"/>
                <a:gd name="connsiteY38" fmla="*/ 1009269 h 1011303"/>
                <a:gd name="connsiteX39" fmla="*/ 0 w 487468"/>
                <a:gd name="connsiteY39" fmla="*/ 1011303 h 1011303"/>
                <a:gd name="connsiteX40" fmla="*/ 37536 w 487468"/>
                <a:gd name="connsiteY40" fmla="*/ 983209 h 1011303"/>
                <a:gd name="connsiteX41" fmla="*/ 76832 w 487468"/>
                <a:gd name="connsiteY41" fmla="*/ 961172 h 1011303"/>
                <a:gd name="connsiteX42" fmla="*/ 137297 w 487468"/>
                <a:gd name="connsiteY42" fmla="*/ 943409 h 1011303"/>
                <a:gd name="connsiteX43" fmla="*/ 254889 w 487468"/>
                <a:gd name="connsiteY43" fmla="*/ 910194 h 1011303"/>
                <a:gd name="connsiteX44" fmla="*/ 312747 w 487468"/>
                <a:gd name="connsiteY44" fmla="*/ 883448 h 1011303"/>
                <a:gd name="connsiteX45" fmla="*/ 371955 w 487468"/>
                <a:gd name="connsiteY45" fmla="*/ 821565 h 1011303"/>
                <a:gd name="connsiteX46" fmla="*/ 380207 w 487468"/>
                <a:gd name="connsiteY46" fmla="*/ 770336 h 1011303"/>
                <a:gd name="connsiteX47" fmla="*/ 376093 w 487468"/>
                <a:gd name="connsiteY47" fmla="*/ 760644 h 1011303"/>
                <a:gd name="connsiteX48" fmla="*/ 384825 w 487468"/>
                <a:gd name="connsiteY48" fmla="*/ 729440 h 1011303"/>
                <a:gd name="connsiteX49" fmla="*/ 383316 w 487468"/>
                <a:gd name="connsiteY49" fmla="*/ 703745 h 1011303"/>
                <a:gd name="connsiteX50" fmla="*/ 395661 w 487468"/>
                <a:gd name="connsiteY50" fmla="*/ 673844 h 1011303"/>
                <a:gd name="connsiteX51" fmla="*/ 414543 w 487468"/>
                <a:gd name="connsiteY51" fmla="*/ 601401 h 1011303"/>
                <a:gd name="connsiteX52" fmla="*/ 445335 w 487468"/>
                <a:gd name="connsiteY52" fmla="*/ 478780 h 1011303"/>
                <a:gd name="connsiteX53" fmla="*/ 442638 w 487468"/>
                <a:gd name="connsiteY53" fmla="*/ 445176 h 1011303"/>
                <a:gd name="connsiteX54" fmla="*/ 424715 w 487468"/>
                <a:gd name="connsiteY54" fmla="*/ 436009 h 1011303"/>
                <a:gd name="connsiteX55" fmla="*/ 423687 w 487468"/>
                <a:gd name="connsiteY55" fmla="*/ 407228 h 1011303"/>
                <a:gd name="connsiteX56" fmla="*/ 430430 w 487468"/>
                <a:gd name="connsiteY56" fmla="*/ 368320 h 1011303"/>
                <a:gd name="connsiteX57" fmla="*/ 417880 w 487468"/>
                <a:gd name="connsiteY57" fmla="*/ 355450 h 1011303"/>
                <a:gd name="connsiteX58" fmla="*/ 348409 w 487468"/>
                <a:gd name="connsiteY58" fmla="*/ 362011 h 1011303"/>
                <a:gd name="connsiteX59" fmla="*/ 331607 w 487468"/>
                <a:gd name="connsiteY59" fmla="*/ 359931 h 1011303"/>
                <a:gd name="connsiteX60" fmla="*/ 332613 w 487468"/>
                <a:gd name="connsiteY60" fmla="*/ 338580 h 1011303"/>
                <a:gd name="connsiteX61" fmla="*/ 350238 w 487468"/>
                <a:gd name="connsiteY61" fmla="*/ 303947 h 1011303"/>
                <a:gd name="connsiteX62" fmla="*/ 358673 w 487468"/>
                <a:gd name="connsiteY62" fmla="*/ 282207 h 1011303"/>
                <a:gd name="connsiteX63" fmla="*/ 393032 w 487468"/>
                <a:gd name="connsiteY63" fmla="*/ 239276 h 1011303"/>
                <a:gd name="connsiteX64" fmla="*/ 407845 w 487468"/>
                <a:gd name="connsiteY64" fmla="*/ 208209 h 1011303"/>
                <a:gd name="connsiteX65" fmla="*/ 404164 w 487468"/>
                <a:gd name="connsiteY65" fmla="*/ 198013 h 1011303"/>
                <a:gd name="connsiteX66" fmla="*/ 364983 w 487468"/>
                <a:gd name="connsiteY66" fmla="*/ 196047 h 1011303"/>
                <a:gd name="connsiteX67" fmla="*/ 357645 w 487468"/>
                <a:gd name="connsiteY67" fmla="*/ 183132 h 1011303"/>
                <a:gd name="connsiteX68" fmla="*/ 374515 w 487468"/>
                <a:gd name="connsiteY68" fmla="*/ 165804 h 1011303"/>
                <a:gd name="connsiteX69" fmla="*/ 402770 w 487468"/>
                <a:gd name="connsiteY69" fmla="*/ 139012 h 1011303"/>
                <a:gd name="connsiteX70" fmla="*/ 434363 w 487468"/>
                <a:gd name="connsiteY70" fmla="*/ 93040 h 1011303"/>
                <a:gd name="connsiteX71" fmla="*/ 434431 w 487468"/>
                <a:gd name="connsiteY71" fmla="*/ 62705 h 1011303"/>
                <a:gd name="connsiteX72" fmla="*/ 393877 w 487468"/>
                <a:gd name="connsiteY72" fmla="*/ 47457 h 101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87468" h="1011303">
                  <a:moveTo>
                    <a:pt x="393877" y="47457"/>
                  </a:moveTo>
                  <a:cubicBezTo>
                    <a:pt x="407159" y="30404"/>
                    <a:pt x="422361" y="15019"/>
                    <a:pt x="437838" y="0"/>
                  </a:cubicBezTo>
                  <a:cubicBezTo>
                    <a:pt x="438958" y="8435"/>
                    <a:pt x="429996" y="14310"/>
                    <a:pt x="431071" y="22723"/>
                  </a:cubicBezTo>
                  <a:cubicBezTo>
                    <a:pt x="432580" y="27523"/>
                    <a:pt x="436923" y="30952"/>
                    <a:pt x="441724" y="32278"/>
                  </a:cubicBezTo>
                  <a:cubicBezTo>
                    <a:pt x="454343" y="36233"/>
                    <a:pt x="467692" y="38702"/>
                    <a:pt x="479351" y="45286"/>
                  </a:cubicBezTo>
                  <a:cubicBezTo>
                    <a:pt x="485866" y="48692"/>
                    <a:pt x="489912" y="57561"/>
                    <a:pt x="485821" y="64259"/>
                  </a:cubicBezTo>
                  <a:cubicBezTo>
                    <a:pt x="474894" y="83165"/>
                    <a:pt x="459028" y="98458"/>
                    <a:pt x="444924" y="114917"/>
                  </a:cubicBezTo>
                  <a:cubicBezTo>
                    <a:pt x="428739" y="127513"/>
                    <a:pt x="415412" y="143195"/>
                    <a:pt x="400484" y="157185"/>
                  </a:cubicBezTo>
                  <a:cubicBezTo>
                    <a:pt x="394586" y="163289"/>
                    <a:pt x="386860" y="169896"/>
                    <a:pt x="387728" y="179268"/>
                  </a:cubicBezTo>
                  <a:cubicBezTo>
                    <a:pt x="393466" y="180388"/>
                    <a:pt x="399684" y="180663"/>
                    <a:pt x="404873" y="183771"/>
                  </a:cubicBezTo>
                  <a:cubicBezTo>
                    <a:pt x="408371" y="186789"/>
                    <a:pt x="409491" y="191635"/>
                    <a:pt x="411526" y="195705"/>
                  </a:cubicBezTo>
                  <a:cubicBezTo>
                    <a:pt x="417423" y="191133"/>
                    <a:pt x="428054" y="186195"/>
                    <a:pt x="433014" y="194676"/>
                  </a:cubicBezTo>
                  <a:cubicBezTo>
                    <a:pt x="436374" y="207889"/>
                    <a:pt x="428876" y="220919"/>
                    <a:pt x="423344" y="232532"/>
                  </a:cubicBezTo>
                  <a:cubicBezTo>
                    <a:pt x="418498" y="244282"/>
                    <a:pt x="411823" y="255118"/>
                    <a:pt x="407045" y="266891"/>
                  </a:cubicBezTo>
                  <a:cubicBezTo>
                    <a:pt x="403250" y="276332"/>
                    <a:pt x="395432" y="283716"/>
                    <a:pt x="392666" y="293591"/>
                  </a:cubicBezTo>
                  <a:cubicBezTo>
                    <a:pt x="390654" y="299740"/>
                    <a:pt x="393854" y="307764"/>
                    <a:pt x="400644" y="309113"/>
                  </a:cubicBezTo>
                  <a:cubicBezTo>
                    <a:pt x="418109" y="313914"/>
                    <a:pt x="436055" y="308542"/>
                    <a:pt x="453496" y="306393"/>
                  </a:cubicBezTo>
                  <a:cubicBezTo>
                    <a:pt x="460949" y="305318"/>
                    <a:pt x="471099" y="309387"/>
                    <a:pt x="471922" y="317845"/>
                  </a:cubicBezTo>
                  <a:cubicBezTo>
                    <a:pt x="473979" y="332247"/>
                    <a:pt x="466275" y="345346"/>
                    <a:pt x="462480" y="358788"/>
                  </a:cubicBezTo>
                  <a:cubicBezTo>
                    <a:pt x="455828" y="375521"/>
                    <a:pt x="452925" y="393489"/>
                    <a:pt x="451782" y="411389"/>
                  </a:cubicBezTo>
                  <a:cubicBezTo>
                    <a:pt x="454662" y="418704"/>
                    <a:pt x="461658" y="424190"/>
                    <a:pt x="462595" y="432374"/>
                  </a:cubicBezTo>
                  <a:cubicBezTo>
                    <a:pt x="464858" y="447462"/>
                    <a:pt x="459989" y="462275"/>
                    <a:pt x="457269" y="476997"/>
                  </a:cubicBezTo>
                  <a:cubicBezTo>
                    <a:pt x="448924" y="510555"/>
                    <a:pt x="441929" y="544457"/>
                    <a:pt x="432123" y="577649"/>
                  </a:cubicBezTo>
                  <a:cubicBezTo>
                    <a:pt x="428739" y="590588"/>
                    <a:pt x="423276" y="602887"/>
                    <a:pt x="420258" y="615940"/>
                  </a:cubicBezTo>
                  <a:cubicBezTo>
                    <a:pt x="416006" y="633154"/>
                    <a:pt x="410565" y="650001"/>
                    <a:pt x="404827" y="666758"/>
                  </a:cubicBezTo>
                  <a:cubicBezTo>
                    <a:pt x="401033" y="676290"/>
                    <a:pt x="406816" y="686211"/>
                    <a:pt x="404439" y="695904"/>
                  </a:cubicBezTo>
                  <a:cubicBezTo>
                    <a:pt x="402336" y="705848"/>
                    <a:pt x="400164" y="715792"/>
                    <a:pt x="397215" y="725531"/>
                  </a:cubicBezTo>
                  <a:cubicBezTo>
                    <a:pt x="394952" y="732983"/>
                    <a:pt x="390997" y="740527"/>
                    <a:pt x="393192" y="748528"/>
                  </a:cubicBezTo>
                  <a:cubicBezTo>
                    <a:pt x="396095" y="760415"/>
                    <a:pt x="391294" y="772234"/>
                    <a:pt x="392095" y="784212"/>
                  </a:cubicBezTo>
                  <a:cubicBezTo>
                    <a:pt x="393032" y="799986"/>
                    <a:pt x="387134" y="815325"/>
                    <a:pt x="379247" y="828698"/>
                  </a:cubicBezTo>
                  <a:cubicBezTo>
                    <a:pt x="372846" y="839853"/>
                    <a:pt x="362125" y="848129"/>
                    <a:pt x="357484" y="860336"/>
                  </a:cubicBezTo>
                  <a:cubicBezTo>
                    <a:pt x="347266" y="874166"/>
                    <a:pt x="332155" y="883539"/>
                    <a:pt x="318783" y="894100"/>
                  </a:cubicBezTo>
                  <a:cubicBezTo>
                    <a:pt x="306004" y="904753"/>
                    <a:pt x="289933" y="909760"/>
                    <a:pt x="275005" y="916480"/>
                  </a:cubicBezTo>
                  <a:cubicBezTo>
                    <a:pt x="260581" y="921921"/>
                    <a:pt x="246842" y="929282"/>
                    <a:pt x="231823" y="933031"/>
                  </a:cubicBezTo>
                  <a:cubicBezTo>
                    <a:pt x="218061" y="936620"/>
                    <a:pt x="204551" y="941055"/>
                    <a:pt x="190744" y="944392"/>
                  </a:cubicBezTo>
                  <a:cubicBezTo>
                    <a:pt x="165666" y="950679"/>
                    <a:pt x="140040" y="954748"/>
                    <a:pt x="115512" y="963092"/>
                  </a:cubicBezTo>
                  <a:cubicBezTo>
                    <a:pt x="105659" y="966635"/>
                    <a:pt x="95189" y="968075"/>
                    <a:pt x="85450" y="971802"/>
                  </a:cubicBezTo>
                  <a:cubicBezTo>
                    <a:pt x="78936" y="977425"/>
                    <a:pt x="74683" y="985357"/>
                    <a:pt x="67506" y="990341"/>
                  </a:cubicBezTo>
                  <a:cubicBezTo>
                    <a:pt x="60144" y="995622"/>
                    <a:pt x="53538" y="1001908"/>
                    <a:pt x="48234" y="1009269"/>
                  </a:cubicBezTo>
                  <a:cubicBezTo>
                    <a:pt x="32118" y="1009635"/>
                    <a:pt x="16048" y="1010389"/>
                    <a:pt x="0" y="1011303"/>
                  </a:cubicBezTo>
                  <a:cubicBezTo>
                    <a:pt x="9578" y="998411"/>
                    <a:pt x="25786" y="993633"/>
                    <a:pt x="37536" y="983209"/>
                  </a:cubicBezTo>
                  <a:cubicBezTo>
                    <a:pt x="48920" y="973059"/>
                    <a:pt x="62979" y="967092"/>
                    <a:pt x="76832" y="961172"/>
                  </a:cubicBezTo>
                  <a:cubicBezTo>
                    <a:pt x="97543" y="957308"/>
                    <a:pt x="116860" y="948438"/>
                    <a:pt x="137297" y="943409"/>
                  </a:cubicBezTo>
                  <a:cubicBezTo>
                    <a:pt x="176753" y="933328"/>
                    <a:pt x="216278" y="923270"/>
                    <a:pt x="254889" y="910194"/>
                  </a:cubicBezTo>
                  <a:cubicBezTo>
                    <a:pt x="274320" y="901667"/>
                    <a:pt x="295191" y="895792"/>
                    <a:pt x="312747" y="883448"/>
                  </a:cubicBezTo>
                  <a:cubicBezTo>
                    <a:pt x="336042" y="866851"/>
                    <a:pt x="359222" y="847786"/>
                    <a:pt x="371955" y="821565"/>
                  </a:cubicBezTo>
                  <a:cubicBezTo>
                    <a:pt x="377693" y="805198"/>
                    <a:pt x="381419" y="787756"/>
                    <a:pt x="380207" y="770336"/>
                  </a:cubicBezTo>
                  <a:cubicBezTo>
                    <a:pt x="380299" y="766587"/>
                    <a:pt x="377875" y="763615"/>
                    <a:pt x="376093" y="760644"/>
                  </a:cubicBezTo>
                  <a:cubicBezTo>
                    <a:pt x="378995" y="750242"/>
                    <a:pt x="383088" y="740138"/>
                    <a:pt x="384825" y="729440"/>
                  </a:cubicBezTo>
                  <a:cubicBezTo>
                    <a:pt x="385945" y="720867"/>
                    <a:pt x="390312" y="710923"/>
                    <a:pt x="383316" y="703745"/>
                  </a:cubicBezTo>
                  <a:cubicBezTo>
                    <a:pt x="386220" y="693275"/>
                    <a:pt x="392277" y="684108"/>
                    <a:pt x="395661" y="673844"/>
                  </a:cubicBezTo>
                  <a:cubicBezTo>
                    <a:pt x="403662" y="650161"/>
                    <a:pt x="407662" y="625404"/>
                    <a:pt x="414543" y="601401"/>
                  </a:cubicBezTo>
                  <a:cubicBezTo>
                    <a:pt x="424853" y="560550"/>
                    <a:pt x="434912" y="519608"/>
                    <a:pt x="445335" y="478780"/>
                  </a:cubicBezTo>
                  <a:cubicBezTo>
                    <a:pt x="447804" y="467670"/>
                    <a:pt x="446959" y="455691"/>
                    <a:pt x="442638" y="445176"/>
                  </a:cubicBezTo>
                  <a:cubicBezTo>
                    <a:pt x="437700" y="440375"/>
                    <a:pt x="429287" y="440924"/>
                    <a:pt x="424715" y="436009"/>
                  </a:cubicBezTo>
                  <a:cubicBezTo>
                    <a:pt x="422681" y="426568"/>
                    <a:pt x="423847" y="416784"/>
                    <a:pt x="423687" y="407228"/>
                  </a:cubicBezTo>
                  <a:cubicBezTo>
                    <a:pt x="423482" y="393878"/>
                    <a:pt x="429082" y="381442"/>
                    <a:pt x="430430" y="368320"/>
                  </a:cubicBezTo>
                  <a:cubicBezTo>
                    <a:pt x="431711" y="361508"/>
                    <a:pt x="425013" y="353278"/>
                    <a:pt x="417880" y="355450"/>
                  </a:cubicBezTo>
                  <a:cubicBezTo>
                    <a:pt x="395089" y="359977"/>
                    <a:pt x="371658" y="366240"/>
                    <a:pt x="348409" y="362011"/>
                  </a:cubicBezTo>
                  <a:cubicBezTo>
                    <a:pt x="342786" y="361211"/>
                    <a:pt x="336888" y="361942"/>
                    <a:pt x="331607" y="359931"/>
                  </a:cubicBezTo>
                  <a:cubicBezTo>
                    <a:pt x="327972" y="353301"/>
                    <a:pt x="329938" y="345163"/>
                    <a:pt x="332613" y="338580"/>
                  </a:cubicBezTo>
                  <a:cubicBezTo>
                    <a:pt x="338099" y="326852"/>
                    <a:pt x="346077" y="316314"/>
                    <a:pt x="350238" y="303947"/>
                  </a:cubicBezTo>
                  <a:cubicBezTo>
                    <a:pt x="352867" y="296654"/>
                    <a:pt x="353872" y="288539"/>
                    <a:pt x="358673" y="282207"/>
                  </a:cubicBezTo>
                  <a:cubicBezTo>
                    <a:pt x="369394" y="267302"/>
                    <a:pt x="383682" y="255209"/>
                    <a:pt x="393032" y="239276"/>
                  </a:cubicBezTo>
                  <a:cubicBezTo>
                    <a:pt x="398655" y="229354"/>
                    <a:pt x="406588" y="219890"/>
                    <a:pt x="407845" y="208209"/>
                  </a:cubicBezTo>
                  <a:cubicBezTo>
                    <a:pt x="407570" y="204597"/>
                    <a:pt x="408759" y="199088"/>
                    <a:pt x="404164" y="198013"/>
                  </a:cubicBezTo>
                  <a:cubicBezTo>
                    <a:pt x="391340" y="194721"/>
                    <a:pt x="377852" y="198951"/>
                    <a:pt x="364983" y="196047"/>
                  </a:cubicBezTo>
                  <a:cubicBezTo>
                    <a:pt x="359474" y="194562"/>
                    <a:pt x="358353" y="187909"/>
                    <a:pt x="357645" y="183132"/>
                  </a:cubicBezTo>
                  <a:cubicBezTo>
                    <a:pt x="361622" y="175999"/>
                    <a:pt x="368366" y="171016"/>
                    <a:pt x="374515" y="165804"/>
                  </a:cubicBezTo>
                  <a:cubicBezTo>
                    <a:pt x="384779" y="157825"/>
                    <a:pt x="393306" y="147904"/>
                    <a:pt x="402770" y="139012"/>
                  </a:cubicBezTo>
                  <a:cubicBezTo>
                    <a:pt x="416418" y="126141"/>
                    <a:pt x="426499" y="109934"/>
                    <a:pt x="434363" y="93040"/>
                  </a:cubicBezTo>
                  <a:cubicBezTo>
                    <a:pt x="437883" y="83599"/>
                    <a:pt x="439574" y="71758"/>
                    <a:pt x="434431" y="62705"/>
                  </a:cubicBezTo>
                  <a:cubicBezTo>
                    <a:pt x="423618" y="52372"/>
                    <a:pt x="407754" y="50864"/>
                    <a:pt x="393877" y="47457"/>
                  </a:cubicBezTo>
                  <a:close/>
                </a:path>
              </a:pathLst>
            </a:custGeom>
            <a:solidFill>
              <a:srgbClr val="EDA4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orma Livre: Forma 1961">
              <a:extLst>
                <a:ext uri="{FF2B5EF4-FFF2-40B4-BE49-F238E27FC236}">
                  <a16:creationId xmlns:a16="http://schemas.microsoft.com/office/drawing/2014/main" id="{119E1B09-49CF-7BC7-B44C-75D4E8A7F900}"/>
                </a:ext>
              </a:extLst>
            </p:cNvPr>
            <p:cNvSpPr/>
            <p:nvPr/>
          </p:nvSpPr>
          <p:spPr>
            <a:xfrm>
              <a:off x="10689033" y="2761853"/>
              <a:ext cx="28906" cy="57551"/>
            </a:xfrm>
            <a:custGeom>
              <a:avLst/>
              <a:gdLst>
                <a:gd name="connsiteX0" fmla="*/ 201331 w 274231"/>
                <a:gd name="connsiteY0" fmla="*/ 26129 h 545988"/>
                <a:gd name="connsiteX1" fmla="*/ 238295 w 274231"/>
                <a:gd name="connsiteY1" fmla="*/ 0 h 545988"/>
                <a:gd name="connsiteX2" fmla="*/ 225288 w 274231"/>
                <a:gd name="connsiteY2" fmla="*/ 18882 h 545988"/>
                <a:gd name="connsiteX3" fmla="*/ 237861 w 274231"/>
                <a:gd name="connsiteY3" fmla="*/ 23660 h 545988"/>
                <a:gd name="connsiteX4" fmla="*/ 274231 w 274231"/>
                <a:gd name="connsiteY4" fmla="*/ 30610 h 545988"/>
                <a:gd name="connsiteX5" fmla="*/ 270620 w 274231"/>
                <a:gd name="connsiteY5" fmla="*/ 41880 h 545988"/>
                <a:gd name="connsiteX6" fmla="*/ 232146 w 274231"/>
                <a:gd name="connsiteY6" fmla="*/ 65014 h 545988"/>
                <a:gd name="connsiteX7" fmla="*/ 227917 w 274231"/>
                <a:gd name="connsiteY7" fmla="*/ 66203 h 545988"/>
                <a:gd name="connsiteX8" fmla="*/ 256035 w 274231"/>
                <a:gd name="connsiteY8" fmla="*/ 73884 h 545988"/>
                <a:gd name="connsiteX9" fmla="*/ 227483 w 274231"/>
                <a:gd name="connsiteY9" fmla="*/ 122484 h 545988"/>
                <a:gd name="connsiteX10" fmla="*/ 195318 w 274231"/>
                <a:gd name="connsiteY10" fmla="*/ 156408 h 545988"/>
                <a:gd name="connsiteX11" fmla="*/ 153416 w 274231"/>
                <a:gd name="connsiteY11" fmla="*/ 203934 h 545988"/>
                <a:gd name="connsiteX12" fmla="*/ 194884 w 274231"/>
                <a:gd name="connsiteY12" fmla="*/ 192413 h 545988"/>
                <a:gd name="connsiteX13" fmla="*/ 142581 w 274231"/>
                <a:gd name="connsiteY13" fmla="*/ 252306 h 545988"/>
                <a:gd name="connsiteX14" fmla="*/ 97364 w 274231"/>
                <a:gd name="connsiteY14" fmla="*/ 293225 h 545988"/>
                <a:gd name="connsiteX15" fmla="*/ 105387 w 274231"/>
                <a:gd name="connsiteY15" fmla="*/ 297294 h 545988"/>
                <a:gd name="connsiteX16" fmla="*/ 140958 w 274231"/>
                <a:gd name="connsiteY16" fmla="*/ 298163 h 545988"/>
                <a:gd name="connsiteX17" fmla="*/ 138831 w 274231"/>
                <a:gd name="connsiteY17" fmla="*/ 324086 h 545988"/>
                <a:gd name="connsiteX18" fmla="*/ 124956 w 274231"/>
                <a:gd name="connsiteY18" fmla="*/ 360548 h 545988"/>
                <a:gd name="connsiteX19" fmla="*/ 91557 w 274231"/>
                <a:gd name="connsiteY19" fmla="*/ 395730 h 545988"/>
                <a:gd name="connsiteX20" fmla="*/ 63485 w 274231"/>
                <a:gd name="connsiteY20" fmla="*/ 426888 h 545988"/>
                <a:gd name="connsiteX21" fmla="*/ 37356 w 274231"/>
                <a:gd name="connsiteY21" fmla="*/ 478391 h 545988"/>
                <a:gd name="connsiteX22" fmla="*/ 38247 w 274231"/>
                <a:gd name="connsiteY22" fmla="*/ 501549 h 545988"/>
                <a:gd name="connsiteX23" fmla="*/ 45974 w 274231"/>
                <a:gd name="connsiteY23" fmla="*/ 505138 h 545988"/>
                <a:gd name="connsiteX24" fmla="*/ 93157 w 274231"/>
                <a:gd name="connsiteY24" fmla="*/ 500245 h 545988"/>
                <a:gd name="connsiteX25" fmla="*/ 170081 w 274231"/>
                <a:gd name="connsiteY25" fmla="*/ 462641 h 545988"/>
                <a:gd name="connsiteX26" fmla="*/ 206291 w 274231"/>
                <a:gd name="connsiteY26" fmla="*/ 461612 h 545988"/>
                <a:gd name="connsiteX27" fmla="*/ 227345 w 274231"/>
                <a:gd name="connsiteY27" fmla="*/ 477042 h 545988"/>
                <a:gd name="connsiteX28" fmla="*/ 214521 w 274231"/>
                <a:gd name="connsiteY28" fmla="*/ 498005 h 545988"/>
                <a:gd name="connsiteX29" fmla="*/ 179431 w 274231"/>
                <a:gd name="connsiteY29" fmla="*/ 530398 h 545988"/>
                <a:gd name="connsiteX30" fmla="*/ 153371 w 274231"/>
                <a:gd name="connsiteY30" fmla="*/ 528340 h 545988"/>
                <a:gd name="connsiteX31" fmla="*/ 94003 w 274231"/>
                <a:gd name="connsiteY31" fmla="*/ 544479 h 545988"/>
                <a:gd name="connsiteX32" fmla="*/ 54181 w 274231"/>
                <a:gd name="connsiteY32" fmla="*/ 543062 h 545988"/>
                <a:gd name="connsiteX33" fmla="*/ 23823 w 274231"/>
                <a:gd name="connsiteY33" fmla="*/ 529598 h 545988"/>
                <a:gd name="connsiteX34" fmla="*/ 986 w 274231"/>
                <a:gd name="connsiteY34" fmla="*/ 493044 h 545988"/>
                <a:gd name="connsiteX35" fmla="*/ 17696 w 274231"/>
                <a:gd name="connsiteY35" fmla="*/ 438889 h 545988"/>
                <a:gd name="connsiteX36" fmla="*/ 38682 w 274231"/>
                <a:gd name="connsiteY36" fmla="*/ 404462 h 545988"/>
                <a:gd name="connsiteX37" fmla="*/ 65862 w 274231"/>
                <a:gd name="connsiteY37" fmla="*/ 333528 h 545988"/>
                <a:gd name="connsiteX38" fmla="*/ 63280 w 274231"/>
                <a:gd name="connsiteY38" fmla="*/ 301295 h 545988"/>
                <a:gd name="connsiteX39" fmla="*/ 76287 w 274231"/>
                <a:gd name="connsiteY39" fmla="*/ 290848 h 545988"/>
                <a:gd name="connsiteX40" fmla="*/ 98346 w 274231"/>
                <a:gd name="connsiteY40" fmla="*/ 253906 h 545988"/>
                <a:gd name="connsiteX41" fmla="*/ 114188 w 274231"/>
                <a:gd name="connsiteY41" fmla="*/ 235367 h 545988"/>
                <a:gd name="connsiteX42" fmla="*/ 146878 w 274231"/>
                <a:gd name="connsiteY42" fmla="*/ 199682 h 545988"/>
                <a:gd name="connsiteX43" fmla="*/ 166812 w 274231"/>
                <a:gd name="connsiteY43" fmla="*/ 173713 h 545988"/>
                <a:gd name="connsiteX44" fmla="*/ 181214 w 274231"/>
                <a:gd name="connsiteY44" fmla="*/ 156317 h 545988"/>
                <a:gd name="connsiteX45" fmla="*/ 221059 w 274231"/>
                <a:gd name="connsiteY45" fmla="*/ 65608 h 545988"/>
                <a:gd name="connsiteX46" fmla="*/ 214955 w 274231"/>
                <a:gd name="connsiteY46" fmla="*/ 45972 h 545988"/>
                <a:gd name="connsiteX47" fmla="*/ 201331 w 274231"/>
                <a:gd name="connsiteY47" fmla="*/ 26129 h 5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4231" h="545988">
                  <a:moveTo>
                    <a:pt x="201331" y="26129"/>
                  </a:moveTo>
                  <a:cubicBezTo>
                    <a:pt x="213698" y="17511"/>
                    <a:pt x="226362" y="9281"/>
                    <a:pt x="238295" y="0"/>
                  </a:cubicBezTo>
                  <a:cubicBezTo>
                    <a:pt x="238890" y="8527"/>
                    <a:pt x="229563" y="12665"/>
                    <a:pt x="225288" y="18882"/>
                  </a:cubicBezTo>
                  <a:cubicBezTo>
                    <a:pt x="229060" y="21306"/>
                    <a:pt x="233152" y="23454"/>
                    <a:pt x="237861" y="23660"/>
                  </a:cubicBezTo>
                  <a:cubicBezTo>
                    <a:pt x="250137" y="24917"/>
                    <a:pt x="262504" y="26449"/>
                    <a:pt x="274231" y="30610"/>
                  </a:cubicBezTo>
                  <a:cubicBezTo>
                    <a:pt x="273774" y="34542"/>
                    <a:pt x="273980" y="39045"/>
                    <a:pt x="270620" y="41880"/>
                  </a:cubicBezTo>
                  <a:cubicBezTo>
                    <a:pt x="260081" y="52761"/>
                    <a:pt x="246068" y="59528"/>
                    <a:pt x="232146" y="65014"/>
                  </a:cubicBezTo>
                  <a:cubicBezTo>
                    <a:pt x="231095" y="65311"/>
                    <a:pt x="228969" y="65905"/>
                    <a:pt x="227917" y="66203"/>
                  </a:cubicBezTo>
                  <a:cubicBezTo>
                    <a:pt x="236444" y="71255"/>
                    <a:pt x="246456" y="72078"/>
                    <a:pt x="256035" y="73884"/>
                  </a:cubicBezTo>
                  <a:cubicBezTo>
                    <a:pt x="256949" y="94229"/>
                    <a:pt x="239187" y="108105"/>
                    <a:pt x="227483" y="122484"/>
                  </a:cubicBezTo>
                  <a:cubicBezTo>
                    <a:pt x="218019" y="134966"/>
                    <a:pt x="205400" y="144498"/>
                    <a:pt x="195318" y="156408"/>
                  </a:cubicBezTo>
                  <a:cubicBezTo>
                    <a:pt x="182403" y="173188"/>
                    <a:pt x="164869" y="185920"/>
                    <a:pt x="153416" y="203934"/>
                  </a:cubicBezTo>
                  <a:cubicBezTo>
                    <a:pt x="166538" y="197853"/>
                    <a:pt x="180323" y="193350"/>
                    <a:pt x="194884" y="192413"/>
                  </a:cubicBezTo>
                  <a:cubicBezTo>
                    <a:pt x="182837" y="216438"/>
                    <a:pt x="163086" y="235481"/>
                    <a:pt x="142581" y="252306"/>
                  </a:cubicBezTo>
                  <a:cubicBezTo>
                    <a:pt x="128499" y="267028"/>
                    <a:pt x="110828" y="277909"/>
                    <a:pt x="97364" y="293225"/>
                  </a:cubicBezTo>
                  <a:cubicBezTo>
                    <a:pt x="99856" y="294688"/>
                    <a:pt x="102119" y="297340"/>
                    <a:pt x="105387" y="297294"/>
                  </a:cubicBezTo>
                  <a:cubicBezTo>
                    <a:pt x="117206" y="297820"/>
                    <a:pt x="129116" y="296540"/>
                    <a:pt x="140958" y="298163"/>
                  </a:cubicBezTo>
                  <a:cubicBezTo>
                    <a:pt x="142421" y="306827"/>
                    <a:pt x="142215" y="315834"/>
                    <a:pt x="138831" y="324086"/>
                  </a:cubicBezTo>
                  <a:cubicBezTo>
                    <a:pt x="134100" y="336179"/>
                    <a:pt x="131837" y="349415"/>
                    <a:pt x="124956" y="360548"/>
                  </a:cubicBezTo>
                  <a:cubicBezTo>
                    <a:pt x="114737" y="373098"/>
                    <a:pt x="101456" y="382882"/>
                    <a:pt x="91557" y="395730"/>
                  </a:cubicBezTo>
                  <a:cubicBezTo>
                    <a:pt x="83191" y="407022"/>
                    <a:pt x="71166" y="415023"/>
                    <a:pt x="63485" y="426888"/>
                  </a:cubicBezTo>
                  <a:cubicBezTo>
                    <a:pt x="52604" y="442752"/>
                    <a:pt x="39825" y="458663"/>
                    <a:pt x="37356" y="478391"/>
                  </a:cubicBezTo>
                  <a:cubicBezTo>
                    <a:pt x="36876" y="485912"/>
                    <a:pt x="31230" y="495514"/>
                    <a:pt x="38247" y="501549"/>
                  </a:cubicBezTo>
                  <a:cubicBezTo>
                    <a:pt x="40191" y="503720"/>
                    <a:pt x="42865" y="505206"/>
                    <a:pt x="45974" y="505138"/>
                  </a:cubicBezTo>
                  <a:cubicBezTo>
                    <a:pt x="61770" y="505915"/>
                    <a:pt x="78184" y="506235"/>
                    <a:pt x="93157" y="500245"/>
                  </a:cubicBezTo>
                  <a:cubicBezTo>
                    <a:pt x="119812" y="489981"/>
                    <a:pt x="145255" y="476745"/>
                    <a:pt x="170081" y="462641"/>
                  </a:cubicBezTo>
                  <a:cubicBezTo>
                    <a:pt x="181077" y="456697"/>
                    <a:pt x="195250" y="454503"/>
                    <a:pt x="206291" y="461612"/>
                  </a:cubicBezTo>
                  <a:cubicBezTo>
                    <a:pt x="213515" y="466344"/>
                    <a:pt x="221607" y="470413"/>
                    <a:pt x="227345" y="477042"/>
                  </a:cubicBezTo>
                  <a:cubicBezTo>
                    <a:pt x="227940" y="485707"/>
                    <a:pt x="220030" y="492222"/>
                    <a:pt x="214521" y="498005"/>
                  </a:cubicBezTo>
                  <a:cubicBezTo>
                    <a:pt x="202885" y="508887"/>
                    <a:pt x="192713" y="521437"/>
                    <a:pt x="179431" y="530398"/>
                  </a:cubicBezTo>
                  <a:cubicBezTo>
                    <a:pt x="171179" y="526923"/>
                    <a:pt x="162012" y="528203"/>
                    <a:pt x="153371" y="528340"/>
                  </a:cubicBezTo>
                  <a:cubicBezTo>
                    <a:pt x="132431" y="529072"/>
                    <a:pt x="114531" y="541828"/>
                    <a:pt x="94003" y="544479"/>
                  </a:cubicBezTo>
                  <a:cubicBezTo>
                    <a:pt x="80813" y="547908"/>
                    <a:pt x="67348" y="544640"/>
                    <a:pt x="54181" y="543062"/>
                  </a:cubicBezTo>
                  <a:cubicBezTo>
                    <a:pt x="42934" y="541782"/>
                    <a:pt x="32853" y="536067"/>
                    <a:pt x="23823" y="529598"/>
                  </a:cubicBezTo>
                  <a:cubicBezTo>
                    <a:pt x="11707" y="521002"/>
                    <a:pt x="5512" y="506669"/>
                    <a:pt x="986" y="493044"/>
                  </a:cubicBezTo>
                  <a:cubicBezTo>
                    <a:pt x="-3358" y="473408"/>
                    <a:pt x="7455" y="454777"/>
                    <a:pt x="17696" y="438889"/>
                  </a:cubicBezTo>
                  <a:cubicBezTo>
                    <a:pt x="22657" y="426202"/>
                    <a:pt x="32281" y="416326"/>
                    <a:pt x="38682" y="404462"/>
                  </a:cubicBezTo>
                  <a:cubicBezTo>
                    <a:pt x="51095" y="382311"/>
                    <a:pt x="62456" y="358948"/>
                    <a:pt x="65862" y="333528"/>
                  </a:cubicBezTo>
                  <a:cubicBezTo>
                    <a:pt x="67897" y="322669"/>
                    <a:pt x="66228" y="311742"/>
                    <a:pt x="63280" y="301295"/>
                  </a:cubicBezTo>
                  <a:cubicBezTo>
                    <a:pt x="62250" y="293911"/>
                    <a:pt x="70709" y="291968"/>
                    <a:pt x="76287" y="290848"/>
                  </a:cubicBezTo>
                  <a:cubicBezTo>
                    <a:pt x="84379" y="278961"/>
                    <a:pt x="88997" y="264970"/>
                    <a:pt x="98346" y="253906"/>
                  </a:cubicBezTo>
                  <a:cubicBezTo>
                    <a:pt x="103559" y="247665"/>
                    <a:pt x="109068" y="241699"/>
                    <a:pt x="114188" y="235367"/>
                  </a:cubicBezTo>
                  <a:cubicBezTo>
                    <a:pt x="124339" y="222794"/>
                    <a:pt x="138168" y="213467"/>
                    <a:pt x="146878" y="199682"/>
                  </a:cubicBezTo>
                  <a:cubicBezTo>
                    <a:pt x="152753" y="190447"/>
                    <a:pt x="160480" y="182606"/>
                    <a:pt x="166812" y="173713"/>
                  </a:cubicBezTo>
                  <a:cubicBezTo>
                    <a:pt x="171202" y="167564"/>
                    <a:pt x="177876" y="163220"/>
                    <a:pt x="181214" y="156317"/>
                  </a:cubicBezTo>
                  <a:cubicBezTo>
                    <a:pt x="194450" y="126096"/>
                    <a:pt x="215550" y="98824"/>
                    <a:pt x="221059" y="65608"/>
                  </a:cubicBezTo>
                  <a:cubicBezTo>
                    <a:pt x="223642" y="58019"/>
                    <a:pt x="214955" y="53332"/>
                    <a:pt x="214955" y="45972"/>
                  </a:cubicBezTo>
                  <a:cubicBezTo>
                    <a:pt x="214178" y="37376"/>
                    <a:pt x="207983" y="30884"/>
                    <a:pt x="201331" y="26129"/>
                  </a:cubicBezTo>
                  <a:close/>
                </a:path>
              </a:pathLst>
            </a:custGeom>
            <a:solidFill>
              <a:srgbClr val="F5EF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orma Livre: Forma 1962">
              <a:extLst>
                <a:ext uri="{FF2B5EF4-FFF2-40B4-BE49-F238E27FC236}">
                  <a16:creationId xmlns:a16="http://schemas.microsoft.com/office/drawing/2014/main" id="{E95D3998-02DA-1CC1-E530-EF3829D9387D}"/>
                </a:ext>
              </a:extLst>
            </p:cNvPr>
            <p:cNvSpPr/>
            <p:nvPr/>
          </p:nvSpPr>
          <p:spPr>
            <a:xfrm>
              <a:off x="10692696" y="2768600"/>
              <a:ext cx="31319" cy="63462"/>
            </a:xfrm>
            <a:custGeom>
              <a:avLst/>
              <a:gdLst>
                <a:gd name="connsiteX0" fmla="*/ 193162 w 297124"/>
                <a:gd name="connsiteY0" fmla="*/ 2195 h 602064"/>
                <a:gd name="connsiteX1" fmla="*/ 197391 w 297124"/>
                <a:gd name="connsiteY1" fmla="*/ 1007 h 602064"/>
                <a:gd name="connsiteX2" fmla="*/ 209918 w 297124"/>
                <a:gd name="connsiteY2" fmla="*/ 2332 h 602064"/>
                <a:gd name="connsiteX3" fmla="*/ 253375 w 297124"/>
                <a:gd name="connsiteY3" fmla="*/ 641 h 602064"/>
                <a:gd name="connsiteX4" fmla="*/ 255616 w 297124"/>
                <a:gd name="connsiteY4" fmla="*/ 11545 h 602064"/>
                <a:gd name="connsiteX5" fmla="*/ 217348 w 297124"/>
                <a:gd name="connsiteY5" fmla="*/ 53379 h 602064"/>
                <a:gd name="connsiteX6" fmla="*/ 158529 w 297124"/>
                <a:gd name="connsiteY6" fmla="*/ 110620 h 602064"/>
                <a:gd name="connsiteX7" fmla="*/ 174211 w 297124"/>
                <a:gd name="connsiteY7" fmla="*/ 106460 h 602064"/>
                <a:gd name="connsiteX8" fmla="*/ 209941 w 297124"/>
                <a:gd name="connsiteY8" fmla="*/ 96424 h 602064"/>
                <a:gd name="connsiteX9" fmla="*/ 215999 w 297124"/>
                <a:gd name="connsiteY9" fmla="*/ 104517 h 602064"/>
                <a:gd name="connsiteX10" fmla="*/ 184978 w 297124"/>
                <a:gd name="connsiteY10" fmla="*/ 148774 h 602064"/>
                <a:gd name="connsiteX11" fmla="*/ 157661 w 297124"/>
                <a:gd name="connsiteY11" fmla="*/ 178857 h 602064"/>
                <a:gd name="connsiteX12" fmla="*/ 155901 w 297124"/>
                <a:gd name="connsiteY12" fmla="*/ 186698 h 602064"/>
                <a:gd name="connsiteX13" fmla="*/ 184041 w 297124"/>
                <a:gd name="connsiteY13" fmla="*/ 184824 h 602064"/>
                <a:gd name="connsiteX14" fmla="*/ 224046 w 297124"/>
                <a:gd name="connsiteY14" fmla="*/ 176388 h 602064"/>
                <a:gd name="connsiteX15" fmla="*/ 195906 w 297124"/>
                <a:gd name="connsiteY15" fmla="*/ 212576 h 602064"/>
                <a:gd name="connsiteX16" fmla="*/ 163055 w 297124"/>
                <a:gd name="connsiteY16" fmla="*/ 248032 h 602064"/>
                <a:gd name="connsiteX17" fmla="*/ 138573 w 297124"/>
                <a:gd name="connsiteY17" fmla="*/ 276287 h 602064"/>
                <a:gd name="connsiteX18" fmla="*/ 122708 w 297124"/>
                <a:gd name="connsiteY18" fmla="*/ 301159 h 602064"/>
                <a:gd name="connsiteX19" fmla="*/ 109540 w 297124"/>
                <a:gd name="connsiteY19" fmla="*/ 320521 h 602064"/>
                <a:gd name="connsiteX20" fmla="*/ 84737 w 297124"/>
                <a:gd name="connsiteY20" fmla="*/ 357051 h 602064"/>
                <a:gd name="connsiteX21" fmla="*/ 96007 w 297124"/>
                <a:gd name="connsiteY21" fmla="*/ 365578 h 602064"/>
                <a:gd name="connsiteX22" fmla="*/ 131463 w 297124"/>
                <a:gd name="connsiteY22" fmla="*/ 355748 h 602064"/>
                <a:gd name="connsiteX23" fmla="*/ 177206 w 297124"/>
                <a:gd name="connsiteY23" fmla="*/ 339746 h 602064"/>
                <a:gd name="connsiteX24" fmla="*/ 211290 w 297124"/>
                <a:gd name="connsiteY24" fmla="*/ 355542 h 602064"/>
                <a:gd name="connsiteX25" fmla="*/ 239019 w 297124"/>
                <a:gd name="connsiteY25" fmla="*/ 375819 h 602064"/>
                <a:gd name="connsiteX26" fmla="*/ 233076 w 297124"/>
                <a:gd name="connsiteY26" fmla="*/ 402977 h 602064"/>
                <a:gd name="connsiteX27" fmla="*/ 278224 w 297124"/>
                <a:gd name="connsiteY27" fmla="*/ 405331 h 602064"/>
                <a:gd name="connsiteX28" fmla="*/ 288351 w 297124"/>
                <a:gd name="connsiteY28" fmla="*/ 422705 h 602064"/>
                <a:gd name="connsiteX29" fmla="*/ 296055 w 297124"/>
                <a:gd name="connsiteY29" fmla="*/ 437084 h 602064"/>
                <a:gd name="connsiteX30" fmla="*/ 285425 w 297124"/>
                <a:gd name="connsiteY30" fmla="*/ 526009 h 602064"/>
                <a:gd name="connsiteX31" fmla="*/ 282407 w 297124"/>
                <a:gd name="connsiteY31" fmla="*/ 559454 h 602064"/>
                <a:gd name="connsiteX32" fmla="*/ 239865 w 297124"/>
                <a:gd name="connsiteY32" fmla="*/ 602065 h 602064"/>
                <a:gd name="connsiteX33" fmla="*/ 244552 w 297124"/>
                <a:gd name="connsiteY33" fmla="*/ 560368 h 602064"/>
                <a:gd name="connsiteX34" fmla="*/ 248964 w 297124"/>
                <a:gd name="connsiteY34" fmla="*/ 503149 h 602064"/>
                <a:gd name="connsiteX35" fmla="*/ 246723 w 297124"/>
                <a:gd name="connsiteY35" fmla="*/ 466345 h 602064"/>
                <a:gd name="connsiteX36" fmla="*/ 207747 w 297124"/>
                <a:gd name="connsiteY36" fmla="*/ 446205 h 602064"/>
                <a:gd name="connsiteX37" fmla="*/ 177731 w 297124"/>
                <a:gd name="connsiteY37" fmla="*/ 456881 h 602064"/>
                <a:gd name="connsiteX38" fmla="*/ 144219 w 297124"/>
                <a:gd name="connsiteY38" fmla="*/ 470825 h 602064"/>
                <a:gd name="connsiteX39" fmla="*/ 144676 w 297124"/>
                <a:gd name="connsiteY39" fmla="*/ 466391 h 602064"/>
                <a:gd name="connsiteX40" fmla="*/ 179766 w 297124"/>
                <a:gd name="connsiteY40" fmla="*/ 433998 h 602064"/>
                <a:gd name="connsiteX41" fmla="*/ 192590 w 297124"/>
                <a:gd name="connsiteY41" fmla="*/ 413035 h 602064"/>
                <a:gd name="connsiteX42" fmla="*/ 171536 w 297124"/>
                <a:gd name="connsiteY42" fmla="*/ 397605 h 602064"/>
                <a:gd name="connsiteX43" fmla="*/ 135327 w 297124"/>
                <a:gd name="connsiteY43" fmla="*/ 398634 h 602064"/>
                <a:gd name="connsiteX44" fmla="*/ 58402 w 297124"/>
                <a:gd name="connsiteY44" fmla="*/ 436238 h 602064"/>
                <a:gd name="connsiteX45" fmla="*/ 11220 w 297124"/>
                <a:gd name="connsiteY45" fmla="*/ 441130 h 602064"/>
                <a:gd name="connsiteX46" fmla="*/ 3493 w 297124"/>
                <a:gd name="connsiteY46" fmla="*/ 437541 h 602064"/>
                <a:gd name="connsiteX47" fmla="*/ 2601 w 297124"/>
                <a:gd name="connsiteY47" fmla="*/ 414384 h 602064"/>
                <a:gd name="connsiteX48" fmla="*/ 28730 w 297124"/>
                <a:gd name="connsiteY48" fmla="*/ 362881 h 602064"/>
                <a:gd name="connsiteX49" fmla="*/ 56802 w 297124"/>
                <a:gd name="connsiteY49" fmla="*/ 331722 h 602064"/>
                <a:gd name="connsiteX50" fmla="*/ 90201 w 297124"/>
                <a:gd name="connsiteY50" fmla="*/ 296541 h 602064"/>
                <a:gd name="connsiteX51" fmla="*/ 104077 w 297124"/>
                <a:gd name="connsiteY51" fmla="*/ 260079 h 602064"/>
                <a:gd name="connsiteX52" fmla="*/ 106203 w 297124"/>
                <a:gd name="connsiteY52" fmla="*/ 234156 h 602064"/>
                <a:gd name="connsiteX53" fmla="*/ 70633 w 297124"/>
                <a:gd name="connsiteY53" fmla="*/ 233287 h 602064"/>
                <a:gd name="connsiteX54" fmla="*/ 62609 w 297124"/>
                <a:gd name="connsiteY54" fmla="*/ 229218 h 602064"/>
                <a:gd name="connsiteX55" fmla="*/ 107826 w 297124"/>
                <a:gd name="connsiteY55" fmla="*/ 188299 h 602064"/>
                <a:gd name="connsiteX56" fmla="*/ 160129 w 297124"/>
                <a:gd name="connsiteY56" fmla="*/ 128405 h 602064"/>
                <a:gd name="connsiteX57" fmla="*/ 118662 w 297124"/>
                <a:gd name="connsiteY57" fmla="*/ 139927 h 602064"/>
                <a:gd name="connsiteX58" fmla="*/ 160564 w 297124"/>
                <a:gd name="connsiteY58" fmla="*/ 92401 h 602064"/>
                <a:gd name="connsiteX59" fmla="*/ 192728 w 297124"/>
                <a:gd name="connsiteY59" fmla="*/ 58477 h 602064"/>
                <a:gd name="connsiteX60" fmla="*/ 221280 w 297124"/>
                <a:gd name="connsiteY60" fmla="*/ 9876 h 602064"/>
                <a:gd name="connsiteX61" fmla="*/ 193162 w 297124"/>
                <a:gd name="connsiteY61" fmla="*/ 2195 h 60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97124" h="602064">
                  <a:moveTo>
                    <a:pt x="193162" y="2195"/>
                  </a:moveTo>
                  <a:cubicBezTo>
                    <a:pt x="194214" y="1898"/>
                    <a:pt x="196340" y="1304"/>
                    <a:pt x="197391" y="1007"/>
                  </a:cubicBezTo>
                  <a:cubicBezTo>
                    <a:pt x="201483" y="1715"/>
                    <a:pt x="205621" y="2995"/>
                    <a:pt x="209918" y="2332"/>
                  </a:cubicBezTo>
                  <a:cubicBezTo>
                    <a:pt x="224275" y="321"/>
                    <a:pt x="238905" y="-776"/>
                    <a:pt x="253375" y="641"/>
                  </a:cubicBezTo>
                  <a:cubicBezTo>
                    <a:pt x="259388" y="961"/>
                    <a:pt x="258268" y="8070"/>
                    <a:pt x="255616" y="11545"/>
                  </a:cubicBezTo>
                  <a:cubicBezTo>
                    <a:pt x="244894" y="27250"/>
                    <a:pt x="230653" y="39960"/>
                    <a:pt x="217348" y="53379"/>
                  </a:cubicBezTo>
                  <a:cubicBezTo>
                    <a:pt x="197689" y="72421"/>
                    <a:pt x="179332" y="92812"/>
                    <a:pt x="158529" y="110620"/>
                  </a:cubicBezTo>
                  <a:cubicBezTo>
                    <a:pt x="164153" y="112769"/>
                    <a:pt x="169091" y="108106"/>
                    <a:pt x="174211" y="106460"/>
                  </a:cubicBezTo>
                  <a:cubicBezTo>
                    <a:pt x="185732" y="102048"/>
                    <a:pt x="197597" y="97796"/>
                    <a:pt x="209941" y="96424"/>
                  </a:cubicBezTo>
                  <a:cubicBezTo>
                    <a:pt x="214468" y="95144"/>
                    <a:pt x="218628" y="100493"/>
                    <a:pt x="215999" y="104517"/>
                  </a:cubicBezTo>
                  <a:cubicBezTo>
                    <a:pt x="209004" y="121273"/>
                    <a:pt x="196157" y="134715"/>
                    <a:pt x="184978" y="148774"/>
                  </a:cubicBezTo>
                  <a:cubicBezTo>
                    <a:pt x="176771" y="159609"/>
                    <a:pt x="165250" y="167496"/>
                    <a:pt x="157661" y="178857"/>
                  </a:cubicBezTo>
                  <a:cubicBezTo>
                    <a:pt x="156769" y="181143"/>
                    <a:pt x="152837" y="184572"/>
                    <a:pt x="155901" y="186698"/>
                  </a:cubicBezTo>
                  <a:cubicBezTo>
                    <a:pt x="164336" y="193488"/>
                    <a:pt x="174943" y="186378"/>
                    <a:pt x="184041" y="184824"/>
                  </a:cubicBezTo>
                  <a:cubicBezTo>
                    <a:pt x="197529" y="182652"/>
                    <a:pt x="210056" y="175177"/>
                    <a:pt x="224046" y="176388"/>
                  </a:cubicBezTo>
                  <a:cubicBezTo>
                    <a:pt x="221006" y="192413"/>
                    <a:pt x="204981" y="200346"/>
                    <a:pt x="195906" y="212576"/>
                  </a:cubicBezTo>
                  <a:cubicBezTo>
                    <a:pt x="186464" y="225789"/>
                    <a:pt x="173046" y="235322"/>
                    <a:pt x="163055" y="248032"/>
                  </a:cubicBezTo>
                  <a:cubicBezTo>
                    <a:pt x="155306" y="257816"/>
                    <a:pt x="145910" y="266160"/>
                    <a:pt x="138573" y="276287"/>
                  </a:cubicBezTo>
                  <a:cubicBezTo>
                    <a:pt x="132812" y="284196"/>
                    <a:pt x="124879" y="291214"/>
                    <a:pt x="122708" y="301159"/>
                  </a:cubicBezTo>
                  <a:cubicBezTo>
                    <a:pt x="121244" y="309228"/>
                    <a:pt x="114204" y="314303"/>
                    <a:pt x="109540" y="320521"/>
                  </a:cubicBezTo>
                  <a:cubicBezTo>
                    <a:pt x="100305" y="331905"/>
                    <a:pt x="89492" y="342901"/>
                    <a:pt x="84737" y="357051"/>
                  </a:cubicBezTo>
                  <a:cubicBezTo>
                    <a:pt x="85537" y="361875"/>
                    <a:pt x="91526" y="364503"/>
                    <a:pt x="96007" y="365578"/>
                  </a:cubicBezTo>
                  <a:cubicBezTo>
                    <a:pt x="108306" y="364824"/>
                    <a:pt x="119827" y="359543"/>
                    <a:pt x="131463" y="355748"/>
                  </a:cubicBezTo>
                  <a:cubicBezTo>
                    <a:pt x="146825" y="350696"/>
                    <a:pt x="160450" y="340089"/>
                    <a:pt x="177206" y="339746"/>
                  </a:cubicBezTo>
                  <a:cubicBezTo>
                    <a:pt x="190693" y="337986"/>
                    <a:pt x="201460" y="347838"/>
                    <a:pt x="211290" y="355542"/>
                  </a:cubicBezTo>
                  <a:cubicBezTo>
                    <a:pt x="220022" y="362949"/>
                    <a:pt x="231727" y="366698"/>
                    <a:pt x="239019" y="375819"/>
                  </a:cubicBezTo>
                  <a:cubicBezTo>
                    <a:pt x="240322" y="385077"/>
                    <a:pt x="234676" y="393901"/>
                    <a:pt x="233076" y="402977"/>
                  </a:cubicBezTo>
                  <a:cubicBezTo>
                    <a:pt x="247798" y="408738"/>
                    <a:pt x="263685" y="399068"/>
                    <a:pt x="278224" y="405331"/>
                  </a:cubicBezTo>
                  <a:cubicBezTo>
                    <a:pt x="285128" y="408212"/>
                    <a:pt x="286203" y="416418"/>
                    <a:pt x="288351" y="422705"/>
                  </a:cubicBezTo>
                  <a:cubicBezTo>
                    <a:pt x="289791" y="428032"/>
                    <a:pt x="293701" y="432146"/>
                    <a:pt x="296055" y="437084"/>
                  </a:cubicBezTo>
                  <a:cubicBezTo>
                    <a:pt x="300581" y="467236"/>
                    <a:pt x="289540" y="496474"/>
                    <a:pt x="285425" y="526009"/>
                  </a:cubicBezTo>
                  <a:cubicBezTo>
                    <a:pt x="284191" y="537142"/>
                    <a:pt x="278727" y="548206"/>
                    <a:pt x="282407" y="559454"/>
                  </a:cubicBezTo>
                  <a:cubicBezTo>
                    <a:pt x="272189" y="576964"/>
                    <a:pt x="258656" y="593424"/>
                    <a:pt x="239865" y="602065"/>
                  </a:cubicBezTo>
                  <a:cubicBezTo>
                    <a:pt x="241762" y="588211"/>
                    <a:pt x="243912" y="574358"/>
                    <a:pt x="244552" y="560368"/>
                  </a:cubicBezTo>
                  <a:cubicBezTo>
                    <a:pt x="246220" y="541303"/>
                    <a:pt x="249946" y="522352"/>
                    <a:pt x="248964" y="503149"/>
                  </a:cubicBezTo>
                  <a:cubicBezTo>
                    <a:pt x="248255" y="490919"/>
                    <a:pt x="251021" y="478049"/>
                    <a:pt x="246723" y="466345"/>
                  </a:cubicBezTo>
                  <a:cubicBezTo>
                    <a:pt x="238745" y="453429"/>
                    <a:pt x="223406" y="443416"/>
                    <a:pt x="207747" y="446205"/>
                  </a:cubicBezTo>
                  <a:cubicBezTo>
                    <a:pt x="197254" y="448263"/>
                    <a:pt x="187767" y="453452"/>
                    <a:pt x="177731" y="456881"/>
                  </a:cubicBezTo>
                  <a:cubicBezTo>
                    <a:pt x="166188" y="460698"/>
                    <a:pt x="155649" y="466802"/>
                    <a:pt x="144219" y="470825"/>
                  </a:cubicBezTo>
                  <a:cubicBezTo>
                    <a:pt x="144333" y="469705"/>
                    <a:pt x="144562" y="467511"/>
                    <a:pt x="144676" y="466391"/>
                  </a:cubicBezTo>
                  <a:cubicBezTo>
                    <a:pt x="157958" y="457429"/>
                    <a:pt x="168130" y="444879"/>
                    <a:pt x="179766" y="433998"/>
                  </a:cubicBezTo>
                  <a:cubicBezTo>
                    <a:pt x="185275" y="428214"/>
                    <a:pt x="193185" y="421699"/>
                    <a:pt x="192590" y="413035"/>
                  </a:cubicBezTo>
                  <a:cubicBezTo>
                    <a:pt x="186853" y="406406"/>
                    <a:pt x="178761" y="402337"/>
                    <a:pt x="171536" y="397605"/>
                  </a:cubicBezTo>
                  <a:cubicBezTo>
                    <a:pt x="160495" y="390495"/>
                    <a:pt x="146322" y="392690"/>
                    <a:pt x="135327" y="398634"/>
                  </a:cubicBezTo>
                  <a:cubicBezTo>
                    <a:pt x="110500" y="412738"/>
                    <a:pt x="85057" y="425974"/>
                    <a:pt x="58402" y="436238"/>
                  </a:cubicBezTo>
                  <a:cubicBezTo>
                    <a:pt x="43429" y="442227"/>
                    <a:pt x="27016" y="441907"/>
                    <a:pt x="11220" y="441130"/>
                  </a:cubicBezTo>
                  <a:cubicBezTo>
                    <a:pt x="8110" y="441199"/>
                    <a:pt x="5436" y="439713"/>
                    <a:pt x="3493" y="437541"/>
                  </a:cubicBezTo>
                  <a:cubicBezTo>
                    <a:pt x="-3525" y="431506"/>
                    <a:pt x="2121" y="421905"/>
                    <a:pt x="2601" y="414384"/>
                  </a:cubicBezTo>
                  <a:cubicBezTo>
                    <a:pt x="5070" y="394656"/>
                    <a:pt x="17849" y="378745"/>
                    <a:pt x="28730" y="362881"/>
                  </a:cubicBezTo>
                  <a:cubicBezTo>
                    <a:pt x="36411" y="351016"/>
                    <a:pt x="48436" y="343015"/>
                    <a:pt x="56802" y="331722"/>
                  </a:cubicBezTo>
                  <a:cubicBezTo>
                    <a:pt x="66701" y="318875"/>
                    <a:pt x="79982" y="309091"/>
                    <a:pt x="90201" y="296541"/>
                  </a:cubicBezTo>
                  <a:cubicBezTo>
                    <a:pt x="97082" y="285408"/>
                    <a:pt x="99345" y="272172"/>
                    <a:pt x="104077" y="260079"/>
                  </a:cubicBezTo>
                  <a:cubicBezTo>
                    <a:pt x="107460" y="251826"/>
                    <a:pt x="107666" y="242820"/>
                    <a:pt x="106203" y="234156"/>
                  </a:cubicBezTo>
                  <a:cubicBezTo>
                    <a:pt x="94361" y="232533"/>
                    <a:pt x="82451" y="233813"/>
                    <a:pt x="70633" y="233287"/>
                  </a:cubicBezTo>
                  <a:cubicBezTo>
                    <a:pt x="67364" y="233333"/>
                    <a:pt x="65101" y="230681"/>
                    <a:pt x="62609" y="229218"/>
                  </a:cubicBezTo>
                  <a:cubicBezTo>
                    <a:pt x="76073" y="213902"/>
                    <a:pt x="93744" y="203020"/>
                    <a:pt x="107826" y="188299"/>
                  </a:cubicBezTo>
                  <a:cubicBezTo>
                    <a:pt x="128331" y="171474"/>
                    <a:pt x="148082" y="152431"/>
                    <a:pt x="160129" y="128405"/>
                  </a:cubicBezTo>
                  <a:cubicBezTo>
                    <a:pt x="145568" y="129343"/>
                    <a:pt x="131783" y="133846"/>
                    <a:pt x="118662" y="139927"/>
                  </a:cubicBezTo>
                  <a:cubicBezTo>
                    <a:pt x="130114" y="121913"/>
                    <a:pt x="147648" y="109180"/>
                    <a:pt x="160564" y="92401"/>
                  </a:cubicBezTo>
                  <a:cubicBezTo>
                    <a:pt x="170645" y="80491"/>
                    <a:pt x="183264" y="70958"/>
                    <a:pt x="192728" y="58477"/>
                  </a:cubicBezTo>
                  <a:cubicBezTo>
                    <a:pt x="204432" y="44098"/>
                    <a:pt x="222195" y="30222"/>
                    <a:pt x="221280" y="9876"/>
                  </a:cubicBezTo>
                  <a:cubicBezTo>
                    <a:pt x="211702" y="8070"/>
                    <a:pt x="201689" y="7247"/>
                    <a:pt x="193162" y="2195"/>
                  </a:cubicBezTo>
                  <a:close/>
                </a:path>
              </a:pathLst>
            </a:custGeom>
            <a:solidFill>
              <a:srgbClr val="F4E3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orma Livre: Forma 1963">
              <a:extLst>
                <a:ext uri="{FF2B5EF4-FFF2-40B4-BE49-F238E27FC236}">
                  <a16:creationId xmlns:a16="http://schemas.microsoft.com/office/drawing/2014/main" id="{82C5BCBC-F02C-4FB2-CA7B-240E8D8F1284}"/>
                </a:ext>
              </a:extLst>
            </p:cNvPr>
            <p:cNvSpPr/>
            <p:nvPr/>
          </p:nvSpPr>
          <p:spPr>
            <a:xfrm>
              <a:off x="10690865" y="2821850"/>
              <a:ext cx="34987" cy="20238"/>
            </a:xfrm>
            <a:custGeom>
              <a:avLst/>
              <a:gdLst>
                <a:gd name="connsiteX0" fmla="*/ 331927 w 331927"/>
                <a:gd name="connsiteY0" fmla="*/ 0 h 191997"/>
                <a:gd name="connsiteX1" fmla="*/ 318966 w 331927"/>
                <a:gd name="connsiteY1" fmla="*/ 35250 h 191997"/>
                <a:gd name="connsiteX2" fmla="*/ 287167 w 331927"/>
                <a:gd name="connsiteY2" fmla="*/ 89840 h 191997"/>
                <a:gd name="connsiteX3" fmla="*/ 235686 w 331927"/>
                <a:gd name="connsiteY3" fmla="*/ 119444 h 191997"/>
                <a:gd name="connsiteX4" fmla="*/ 144704 w 331927"/>
                <a:gd name="connsiteY4" fmla="*/ 168501 h 191997"/>
                <a:gd name="connsiteX5" fmla="*/ 51732 w 331927"/>
                <a:gd name="connsiteY5" fmla="*/ 190561 h 191997"/>
                <a:gd name="connsiteX6" fmla="*/ 0 w 331927"/>
                <a:gd name="connsiteY6" fmla="*/ 168227 h 191997"/>
                <a:gd name="connsiteX7" fmla="*/ 44280 w 331927"/>
                <a:gd name="connsiteY7" fmla="*/ 180045 h 191997"/>
                <a:gd name="connsiteX8" fmla="*/ 104287 w 331927"/>
                <a:gd name="connsiteY8" fmla="*/ 174216 h 191997"/>
                <a:gd name="connsiteX9" fmla="*/ 186217 w 331927"/>
                <a:gd name="connsiteY9" fmla="*/ 132725 h 191997"/>
                <a:gd name="connsiteX10" fmla="*/ 257244 w 331927"/>
                <a:gd name="connsiteY10" fmla="*/ 96881 h 191997"/>
                <a:gd name="connsiteX11" fmla="*/ 299786 w 331927"/>
                <a:gd name="connsiteY11" fmla="*/ 54270 h 191997"/>
                <a:gd name="connsiteX12" fmla="*/ 324658 w 331927"/>
                <a:gd name="connsiteY12" fmla="*/ 13442 h 191997"/>
                <a:gd name="connsiteX13" fmla="*/ 331927 w 331927"/>
                <a:gd name="connsiteY13" fmla="*/ 0 h 19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1927" h="191997">
                  <a:moveTo>
                    <a:pt x="331927" y="0"/>
                  </a:moveTo>
                  <a:cubicBezTo>
                    <a:pt x="328041" y="11910"/>
                    <a:pt x="323126" y="23432"/>
                    <a:pt x="318966" y="35250"/>
                  </a:cubicBezTo>
                  <a:cubicBezTo>
                    <a:pt x="311605" y="55070"/>
                    <a:pt x="302826" y="75072"/>
                    <a:pt x="287167" y="89840"/>
                  </a:cubicBezTo>
                  <a:cubicBezTo>
                    <a:pt x="272834" y="104082"/>
                    <a:pt x="253540" y="110940"/>
                    <a:pt x="235686" y="119444"/>
                  </a:cubicBezTo>
                  <a:cubicBezTo>
                    <a:pt x="204391" y="133960"/>
                    <a:pt x="175588" y="153162"/>
                    <a:pt x="144704" y="168501"/>
                  </a:cubicBezTo>
                  <a:cubicBezTo>
                    <a:pt x="116152" y="182880"/>
                    <a:pt x="84399" y="196527"/>
                    <a:pt x="51732" y="190561"/>
                  </a:cubicBezTo>
                  <a:cubicBezTo>
                    <a:pt x="33513" y="186058"/>
                    <a:pt x="14607" y="180411"/>
                    <a:pt x="0" y="168227"/>
                  </a:cubicBezTo>
                  <a:cubicBezTo>
                    <a:pt x="14425" y="173324"/>
                    <a:pt x="29261" y="177028"/>
                    <a:pt x="44280" y="180045"/>
                  </a:cubicBezTo>
                  <a:cubicBezTo>
                    <a:pt x="64236" y="185120"/>
                    <a:pt x="85291" y="181303"/>
                    <a:pt x="104287" y="174216"/>
                  </a:cubicBezTo>
                  <a:cubicBezTo>
                    <a:pt x="133022" y="163426"/>
                    <a:pt x="159700" y="147996"/>
                    <a:pt x="186217" y="132725"/>
                  </a:cubicBezTo>
                  <a:cubicBezTo>
                    <a:pt x="209055" y="119192"/>
                    <a:pt x="233080" y="107876"/>
                    <a:pt x="257244" y="96881"/>
                  </a:cubicBezTo>
                  <a:cubicBezTo>
                    <a:pt x="276035" y="88240"/>
                    <a:pt x="289567" y="71780"/>
                    <a:pt x="299786" y="54270"/>
                  </a:cubicBezTo>
                  <a:cubicBezTo>
                    <a:pt x="308702" y="41056"/>
                    <a:pt x="317228" y="27546"/>
                    <a:pt x="324658" y="13442"/>
                  </a:cubicBezTo>
                  <a:cubicBezTo>
                    <a:pt x="327058" y="8938"/>
                    <a:pt x="329435" y="4435"/>
                    <a:pt x="331927" y="0"/>
                  </a:cubicBezTo>
                  <a:close/>
                </a:path>
              </a:pathLst>
            </a:custGeom>
            <a:solidFill>
              <a:srgbClr val="03030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orma Livre: Forma 1964">
              <a:extLst>
                <a:ext uri="{FF2B5EF4-FFF2-40B4-BE49-F238E27FC236}">
                  <a16:creationId xmlns:a16="http://schemas.microsoft.com/office/drawing/2014/main" id="{20226D79-E415-88A7-37DD-91690C5AD815}"/>
                </a:ext>
              </a:extLst>
            </p:cNvPr>
            <p:cNvSpPr/>
            <p:nvPr/>
          </p:nvSpPr>
          <p:spPr>
            <a:xfrm>
              <a:off x="10676349" y="2825566"/>
              <a:ext cx="48247" cy="42696"/>
            </a:xfrm>
            <a:custGeom>
              <a:avLst/>
              <a:gdLst>
                <a:gd name="connsiteX0" fmla="*/ 424876 w 457720"/>
                <a:gd name="connsiteY0" fmla="*/ 54590 h 405056"/>
                <a:gd name="connsiteX1" fmla="*/ 456674 w 457720"/>
                <a:gd name="connsiteY1" fmla="*/ 0 h 405056"/>
                <a:gd name="connsiteX2" fmla="*/ 454503 w 457720"/>
                <a:gd name="connsiteY2" fmla="*/ 24735 h 405056"/>
                <a:gd name="connsiteX3" fmla="*/ 446113 w 457720"/>
                <a:gd name="connsiteY3" fmla="*/ 55550 h 405056"/>
                <a:gd name="connsiteX4" fmla="*/ 431322 w 457720"/>
                <a:gd name="connsiteY4" fmla="*/ 104425 h 405056"/>
                <a:gd name="connsiteX5" fmla="*/ 435529 w 457720"/>
                <a:gd name="connsiteY5" fmla="*/ 109454 h 405056"/>
                <a:gd name="connsiteX6" fmla="*/ 425813 w 457720"/>
                <a:gd name="connsiteY6" fmla="*/ 155677 h 405056"/>
                <a:gd name="connsiteX7" fmla="*/ 422613 w 457720"/>
                <a:gd name="connsiteY7" fmla="*/ 177874 h 405056"/>
                <a:gd name="connsiteX8" fmla="*/ 356685 w 457720"/>
                <a:gd name="connsiteY8" fmla="*/ 258387 h 405056"/>
                <a:gd name="connsiteX9" fmla="*/ 322418 w 457720"/>
                <a:gd name="connsiteY9" fmla="*/ 274457 h 405056"/>
                <a:gd name="connsiteX10" fmla="*/ 172067 w 457720"/>
                <a:gd name="connsiteY10" fmla="*/ 320429 h 405056"/>
                <a:gd name="connsiteX11" fmla="*/ 114894 w 457720"/>
                <a:gd name="connsiteY11" fmla="*/ 339105 h 405056"/>
                <a:gd name="connsiteX12" fmla="*/ 89154 w 457720"/>
                <a:gd name="connsiteY12" fmla="*/ 352113 h 405056"/>
                <a:gd name="connsiteX13" fmla="*/ 48143 w 457720"/>
                <a:gd name="connsiteY13" fmla="*/ 377350 h 405056"/>
                <a:gd name="connsiteX14" fmla="*/ 21168 w 457720"/>
                <a:gd name="connsiteY14" fmla="*/ 400507 h 405056"/>
                <a:gd name="connsiteX15" fmla="*/ 0 w 457720"/>
                <a:gd name="connsiteY15" fmla="*/ 405057 h 405056"/>
                <a:gd name="connsiteX16" fmla="*/ 3132 w 457720"/>
                <a:gd name="connsiteY16" fmla="*/ 384917 h 405056"/>
                <a:gd name="connsiteX17" fmla="*/ 68374 w 457720"/>
                <a:gd name="connsiteY17" fmla="*/ 349484 h 405056"/>
                <a:gd name="connsiteX18" fmla="*/ 89954 w 457720"/>
                <a:gd name="connsiteY18" fmla="*/ 331836 h 405056"/>
                <a:gd name="connsiteX19" fmla="*/ 171039 w 457720"/>
                <a:gd name="connsiteY19" fmla="*/ 303352 h 405056"/>
                <a:gd name="connsiteX20" fmla="*/ 236190 w 457720"/>
                <a:gd name="connsiteY20" fmla="*/ 281613 h 405056"/>
                <a:gd name="connsiteX21" fmla="*/ 339928 w 457720"/>
                <a:gd name="connsiteY21" fmla="*/ 241539 h 405056"/>
                <a:gd name="connsiteX22" fmla="*/ 399753 w 457720"/>
                <a:gd name="connsiteY22" fmla="*/ 178102 h 405056"/>
                <a:gd name="connsiteX23" fmla="*/ 416624 w 457720"/>
                <a:gd name="connsiteY23" fmla="*/ 99464 h 405056"/>
                <a:gd name="connsiteX24" fmla="*/ 421950 w 457720"/>
                <a:gd name="connsiteY24" fmla="*/ 72603 h 405056"/>
                <a:gd name="connsiteX25" fmla="*/ 424876 w 457720"/>
                <a:gd name="connsiteY25" fmla="*/ 54590 h 40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720" h="405056">
                  <a:moveTo>
                    <a:pt x="424876" y="54590"/>
                  </a:moveTo>
                  <a:cubicBezTo>
                    <a:pt x="440535" y="39822"/>
                    <a:pt x="449313" y="19820"/>
                    <a:pt x="456674" y="0"/>
                  </a:cubicBezTo>
                  <a:cubicBezTo>
                    <a:pt x="459509" y="8230"/>
                    <a:pt x="455828" y="16574"/>
                    <a:pt x="454503" y="24735"/>
                  </a:cubicBezTo>
                  <a:cubicBezTo>
                    <a:pt x="452605" y="35227"/>
                    <a:pt x="448833" y="45240"/>
                    <a:pt x="446113" y="55550"/>
                  </a:cubicBezTo>
                  <a:cubicBezTo>
                    <a:pt x="441564" y="71941"/>
                    <a:pt x="439438" y="89246"/>
                    <a:pt x="431322" y="104425"/>
                  </a:cubicBezTo>
                  <a:cubicBezTo>
                    <a:pt x="432648" y="106070"/>
                    <a:pt x="434065" y="107739"/>
                    <a:pt x="435529" y="109454"/>
                  </a:cubicBezTo>
                  <a:cubicBezTo>
                    <a:pt x="431711" y="124747"/>
                    <a:pt x="433563" y="141572"/>
                    <a:pt x="425813" y="155677"/>
                  </a:cubicBezTo>
                  <a:cubicBezTo>
                    <a:pt x="421790" y="162489"/>
                    <a:pt x="425379" y="170696"/>
                    <a:pt x="422613" y="177874"/>
                  </a:cubicBezTo>
                  <a:cubicBezTo>
                    <a:pt x="413514" y="212530"/>
                    <a:pt x="388345" y="242087"/>
                    <a:pt x="356685" y="258387"/>
                  </a:cubicBezTo>
                  <a:cubicBezTo>
                    <a:pt x="345278" y="263804"/>
                    <a:pt x="334396" y="270434"/>
                    <a:pt x="322418" y="274457"/>
                  </a:cubicBezTo>
                  <a:cubicBezTo>
                    <a:pt x="272766" y="291259"/>
                    <a:pt x="222199" y="305158"/>
                    <a:pt x="172067" y="320429"/>
                  </a:cubicBezTo>
                  <a:cubicBezTo>
                    <a:pt x="152636" y="325549"/>
                    <a:pt x="134257" y="333848"/>
                    <a:pt x="114894" y="339105"/>
                  </a:cubicBezTo>
                  <a:cubicBezTo>
                    <a:pt x="105842" y="342214"/>
                    <a:pt x="95029" y="343700"/>
                    <a:pt x="89154" y="352113"/>
                  </a:cubicBezTo>
                  <a:cubicBezTo>
                    <a:pt x="79530" y="365874"/>
                    <a:pt x="62568" y="370515"/>
                    <a:pt x="48143" y="377350"/>
                  </a:cubicBezTo>
                  <a:cubicBezTo>
                    <a:pt x="37444" y="382562"/>
                    <a:pt x="23774" y="387226"/>
                    <a:pt x="21168" y="400507"/>
                  </a:cubicBezTo>
                  <a:cubicBezTo>
                    <a:pt x="14059" y="401925"/>
                    <a:pt x="7018" y="403411"/>
                    <a:pt x="0" y="405057"/>
                  </a:cubicBezTo>
                  <a:cubicBezTo>
                    <a:pt x="983" y="398404"/>
                    <a:pt x="-274" y="390815"/>
                    <a:pt x="3132" y="384917"/>
                  </a:cubicBezTo>
                  <a:cubicBezTo>
                    <a:pt x="23020" y="370035"/>
                    <a:pt x="46817" y="361623"/>
                    <a:pt x="68374" y="349484"/>
                  </a:cubicBezTo>
                  <a:cubicBezTo>
                    <a:pt x="76695" y="344980"/>
                    <a:pt x="80696" y="335059"/>
                    <a:pt x="89954" y="331836"/>
                  </a:cubicBezTo>
                  <a:cubicBezTo>
                    <a:pt x="116220" y="320360"/>
                    <a:pt x="143926" y="312565"/>
                    <a:pt x="171039" y="303352"/>
                  </a:cubicBezTo>
                  <a:cubicBezTo>
                    <a:pt x="193259" y="297615"/>
                    <a:pt x="214267" y="288288"/>
                    <a:pt x="236190" y="281613"/>
                  </a:cubicBezTo>
                  <a:cubicBezTo>
                    <a:pt x="270845" y="268468"/>
                    <a:pt x="306347" y="257358"/>
                    <a:pt x="339928" y="241539"/>
                  </a:cubicBezTo>
                  <a:cubicBezTo>
                    <a:pt x="368572" y="231275"/>
                    <a:pt x="388597" y="205557"/>
                    <a:pt x="399753" y="178102"/>
                  </a:cubicBezTo>
                  <a:cubicBezTo>
                    <a:pt x="410954" y="153276"/>
                    <a:pt x="408919" y="125227"/>
                    <a:pt x="416624" y="99464"/>
                  </a:cubicBezTo>
                  <a:cubicBezTo>
                    <a:pt x="419070" y="90640"/>
                    <a:pt x="419138" y="81336"/>
                    <a:pt x="421950" y="72603"/>
                  </a:cubicBezTo>
                  <a:cubicBezTo>
                    <a:pt x="423573" y="66706"/>
                    <a:pt x="427276" y="60831"/>
                    <a:pt x="424876" y="54590"/>
                  </a:cubicBezTo>
                  <a:close/>
                </a:path>
              </a:pathLst>
            </a:custGeom>
            <a:solidFill>
              <a:srgbClr val="F2CD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orma Livre: Forma 1965">
              <a:extLst>
                <a:ext uri="{FF2B5EF4-FFF2-40B4-BE49-F238E27FC236}">
                  <a16:creationId xmlns:a16="http://schemas.microsoft.com/office/drawing/2014/main" id="{B2EB52C6-5849-DCCF-094D-A97BB83BACE8}"/>
                </a:ext>
              </a:extLst>
            </p:cNvPr>
            <p:cNvSpPr/>
            <p:nvPr/>
          </p:nvSpPr>
          <p:spPr>
            <a:xfrm>
              <a:off x="10633759" y="2909003"/>
              <a:ext cx="49093" cy="108738"/>
            </a:xfrm>
            <a:custGeom>
              <a:avLst/>
              <a:gdLst>
                <a:gd name="connsiteX0" fmla="*/ 0 w 465749"/>
                <a:gd name="connsiteY0" fmla="*/ 3680 h 1031603"/>
                <a:gd name="connsiteX1" fmla="*/ 6264 w 465749"/>
                <a:gd name="connsiteY1" fmla="*/ 0 h 1031603"/>
                <a:gd name="connsiteX2" fmla="*/ 32049 w 465749"/>
                <a:gd name="connsiteY2" fmla="*/ 22494 h 1031603"/>
                <a:gd name="connsiteX3" fmla="*/ 58179 w 465749"/>
                <a:gd name="connsiteY3" fmla="*/ 53470 h 1031603"/>
                <a:gd name="connsiteX4" fmla="*/ 90640 w 465749"/>
                <a:gd name="connsiteY4" fmla="*/ 105911 h 1031603"/>
                <a:gd name="connsiteX5" fmla="*/ 111328 w 465749"/>
                <a:gd name="connsiteY5" fmla="*/ 148841 h 1031603"/>
                <a:gd name="connsiteX6" fmla="*/ 124038 w 465749"/>
                <a:gd name="connsiteY6" fmla="*/ 179337 h 1031603"/>
                <a:gd name="connsiteX7" fmla="*/ 134691 w 465749"/>
                <a:gd name="connsiteY7" fmla="*/ 215090 h 1031603"/>
                <a:gd name="connsiteX8" fmla="*/ 147218 w 465749"/>
                <a:gd name="connsiteY8" fmla="*/ 309547 h 1031603"/>
                <a:gd name="connsiteX9" fmla="*/ 146647 w 465749"/>
                <a:gd name="connsiteY9" fmla="*/ 353027 h 1031603"/>
                <a:gd name="connsiteX10" fmla="*/ 150419 w 465749"/>
                <a:gd name="connsiteY10" fmla="*/ 406931 h 1031603"/>
                <a:gd name="connsiteX11" fmla="*/ 145824 w 465749"/>
                <a:gd name="connsiteY11" fmla="*/ 432991 h 1031603"/>
                <a:gd name="connsiteX12" fmla="*/ 141800 w 465749"/>
                <a:gd name="connsiteY12" fmla="*/ 468699 h 1031603"/>
                <a:gd name="connsiteX13" fmla="*/ 139606 w 465749"/>
                <a:gd name="connsiteY13" fmla="*/ 481706 h 1031603"/>
                <a:gd name="connsiteX14" fmla="*/ 154625 w 465749"/>
                <a:gd name="connsiteY14" fmla="*/ 521505 h 1031603"/>
                <a:gd name="connsiteX15" fmla="*/ 158488 w 465749"/>
                <a:gd name="connsiteY15" fmla="*/ 572437 h 1031603"/>
                <a:gd name="connsiteX16" fmla="*/ 161917 w 465749"/>
                <a:gd name="connsiteY16" fmla="*/ 625998 h 1031603"/>
                <a:gd name="connsiteX17" fmla="*/ 173484 w 465749"/>
                <a:gd name="connsiteY17" fmla="*/ 657888 h 1031603"/>
                <a:gd name="connsiteX18" fmla="*/ 192275 w 465749"/>
                <a:gd name="connsiteY18" fmla="*/ 680428 h 1031603"/>
                <a:gd name="connsiteX19" fmla="*/ 226451 w 465749"/>
                <a:gd name="connsiteY19" fmla="*/ 708157 h 1031603"/>
                <a:gd name="connsiteX20" fmla="*/ 278366 w 465749"/>
                <a:gd name="connsiteY20" fmla="*/ 743247 h 1031603"/>
                <a:gd name="connsiteX21" fmla="*/ 302415 w 465749"/>
                <a:gd name="connsiteY21" fmla="*/ 757741 h 1031603"/>
                <a:gd name="connsiteX22" fmla="*/ 341665 w 465749"/>
                <a:gd name="connsiteY22" fmla="*/ 789699 h 1031603"/>
                <a:gd name="connsiteX23" fmla="*/ 346786 w 465749"/>
                <a:gd name="connsiteY23" fmla="*/ 802706 h 1031603"/>
                <a:gd name="connsiteX24" fmla="*/ 369212 w 465749"/>
                <a:gd name="connsiteY24" fmla="*/ 833041 h 1031603"/>
                <a:gd name="connsiteX25" fmla="*/ 387934 w 465749"/>
                <a:gd name="connsiteY25" fmla="*/ 862051 h 1031603"/>
                <a:gd name="connsiteX26" fmla="*/ 418361 w 465749"/>
                <a:gd name="connsiteY26" fmla="*/ 907062 h 1031603"/>
                <a:gd name="connsiteX27" fmla="*/ 452353 w 465749"/>
                <a:gd name="connsiteY27" fmla="*/ 967070 h 1031603"/>
                <a:gd name="connsiteX28" fmla="*/ 465750 w 465749"/>
                <a:gd name="connsiteY28" fmla="*/ 999051 h 1031603"/>
                <a:gd name="connsiteX29" fmla="*/ 463487 w 465749"/>
                <a:gd name="connsiteY29" fmla="*/ 1027443 h 1031603"/>
                <a:gd name="connsiteX30" fmla="*/ 458754 w 465749"/>
                <a:gd name="connsiteY30" fmla="*/ 1031603 h 1031603"/>
                <a:gd name="connsiteX31" fmla="*/ 406748 w 465749"/>
                <a:gd name="connsiteY31" fmla="*/ 913920 h 1031603"/>
                <a:gd name="connsiteX32" fmla="*/ 371772 w 465749"/>
                <a:gd name="connsiteY32" fmla="*/ 855604 h 1031603"/>
                <a:gd name="connsiteX33" fmla="*/ 357325 w 465749"/>
                <a:gd name="connsiteY33" fmla="*/ 838505 h 1031603"/>
                <a:gd name="connsiteX34" fmla="*/ 335196 w 465749"/>
                <a:gd name="connsiteY34" fmla="*/ 821268 h 1031603"/>
                <a:gd name="connsiteX35" fmla="*/ 277475 w 465749"/>
                <a:gd name="connsiteY35" fmla="*/ 778086 h 1031603"/>
                <a:gd name="connsiteX36" fmla="*/ 258066 w 465749"/>
                <a:gd name="connsiteY36" fmla="*/ 756758 h 1031603"/>
                <a:gd name="connsiteX37" fmla="*/ 207569 w 465749"/>
                <a:gd name="connsiteY37" fmla="*/ 722422 h 1031603"/>
                <a:gd name="connsiteX38" fmla="*/ 174285 w 465749"/>
                <a:gd name="connsiteY38" fmla="*/ 685160 h 1031603"/>
                <a:gd name="connsiteX39" fmla="*/ 163883 w 465749"/>
                <a:gd name="connsiteY39" fmla="*/ 670370 h 1031603"/>
                <a:gd name="connsiteX40" fmla="*/ 128770 w 465749"/>
                <a:gd name="connsiteY40" fmla="*/ 638891 h 1031603"/>
                <a:gd name="connsiteX41" fmla="*/ 111443 w 465749"/>
                <a:gd name="connsiteY41" fmla="*/ 626615 h 1031603"/>
                <a:gd name="connsiteX42" fmla="*/ 97955 w 465749"/>
                <a:gd name="connsiteY42" fmla="*/ 589902 h 1031603"/>
                <a:gd name="connsiteX43" fmla="*/ 117546 w 465749"/>
                <a:gd name="connsiteY43" fmla="*/ 499423 h 1031603"/>
                <a:gd name="connsiteX44" fmla="*/ 118209 w 465749"/>
                <a:gd name="connsiteY44" fmla="*/ 452560 h 1031603"/>
                <a:gd name="connsiteX45" fmla="*/ 121295 w 465749"/>
                <a:gd name="connsiteY45" fmla="*/ 474185 h 1031603"/>
                <a:gd name="connsiteX46" fmla="*/ 120564 w 465749"/>
                <a:gd name="connsiteY46" fmla="*/ 439506 h 1031603"/>
                <a:gd name="connsiteX47" fmla="*/ 126941 w 465749"/>
                <a:gd name="connsiteY47" fmla="*/ 382882 h 1031603"/>
                <a:gd name="connsiteX48" fmla="*/ 133160 w 465749"/>
                <a:gd name="connsiteY48" fmla="*/ 325526 h 1031603"/>
                <a:gd name="connsiteX49" fmla="*/ 130988 w 465749"/>
                <a:gd name="connsiteY49" fmla="*/ 284470 h 1031603"/>
                <a:gd name="connsiteX50" fmla="*/ 125090 w 465749"/>
                <a:gd name="connsiteY50" fmla="*/ 240213 h 1031603"/>
                <a:gd name="connsiteX51" fmla="*/ 116677 w 465749"/>
                <a:gd name="connsiteY51" fmla="*/ 200276 h 1031603"/>
                <a:gd name="connsiteX52" fmla="*/ 96080 w 465749"/>
                <a:gd name="connsiteY52" fmla="*/ 145801 h 1031603"/>
                <a:gd name="connsiteX53" fmla="*/ 81884 w 465749"/>
                <a:gd name="connsiteY53" fmla="*/ 116655 h 1031603"/>
                <a:gd name="connsiteX54" fmla="*/ 1989 w 465749"/>
                <a:gd name="connsiteY54" fmla="*/ 14013 h 1031603"/>
                <a:gd name="connsiteX55" fmla="*/ 0 w 465749"/>
                <a:gd name="connsiteY55" fmla="*/ 3680 h 103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5749" h="1031603">
                  <a:moveTo>
                    <a:pt x="0" y="3680"/>
                  </a:moveTo>
                  <a:cubicBezTo>
                    <a:pt x="2034" y="2400"/>
                    <a:pt x="4115" y="1189"/>
                    <a:pt x="6264" y="0"/>
                  </a:cubicBezTo>
                  <a:cubicBezTo>
                    <a:pt x="15522" y="6721"/>
                    <a:pt x="22928" y="15568"/>
                    <a:pt x="32049" y="22494"/>
                  </a:cubicBezTo>
                  <a:cubicBezTo>
                    <a:pt x="42497" y="31181"/>
                    <a:pt x="49675" y="43000"/>
                    <a:pt x="58179" y="53470"/>
                  </a:cubicBezTo>
                  <a:cubicBezTo>
                    <a:pt x="70386" y="69997"/>
                    <a:pt x="82341" y="86982"/>
                    <a:pt x="90640" y="105911"/>
                  </a:cubicBezTo>
                  <a:cubicBezTo>
                    <a:pt x="98298" y="119809"/>
                    <a:pt x="106002" y="133800"/>
                    <a:pt x="111328" y="148841"/>
                  </a:cubicBezTo>
                  <a:cubicBezTo>
                    <a:pt x="114872" y="159289"/>
                    <a:pt x="121798" y="168364"/>
                    <a:pt x="124038" y="179337"/>
                  </a:cubicBezTo>
                  <a:cubicBezTo>
                    <a:pt x="126736" y="191498"/>
                    <a:pt x="131513" y="203043"/>
                    <a:pt x="134691" y="215090"/>
                  </a:cubicBezTo>
                  <a:cubicBezTo>
                    <a:pt x="144201" y="245562"/>
                    <a:pt x="148019" y="277658"/>
                    <a:pt x="147218" y="309547"/>
                  </a:cubicBezTo>
                  <a:cubicBezTo>
                    <a:pt x="148453" y="324063"/>
                    <a:pt x="144590" y="338534"/>
                    <a:pt x="146647" y="353027"/>
                  </a:cubicBezTo>
                  <a:cubicBezTo>
                    <a:pt x="148293" y="370972"/>
                    <a:pt x="149870" y="388917"/>
                    <a:pt x="150419" y="406931"/>
                  </a:cubicBezTo>
                  <a:cubicBezTo>
                    <a:pt x="150579" y="415846"/>
                    <a:pt x="146555" y="424145"/>
                    <a:pt x="145824" y="432991"/>
                  </a:cubicBezTo>
                  <a:cubicBezTo>
                    <a:pt x="144749" y="444901"/>
                    <a:pt x="146235" y="457314"/>
                    <a:pt x="141800" y="468699"/>
                  </a:cubicBezTo>
                  <a:cubicBezTo>
                    <a:pt x="140566" y="472859"/>
                    <a:pt x="138143" y="477225"/>
                    <a:pt x="139606" y="481706"/>
                  </a:cubicBezTo>
                  <a:cubicBezTo>
                    <a:pt x="143538" y="495331"/>
                    <a:pt x="149847" y="508132"/>
                    <a:pt x="154625" y="521505"/>
                  </a:cubicBezTo>
                  <a:cubicBezTo>
                    <a:pt x="160317" y="537850"/>
                    <a:pt x="157757" y="555452"/>
                    <a:pt x="158488" y="572437"/>
                  </a:cubicBezTo>
                  <a:cubicBezTo>
                    <a:pt x="159197" y="590268"/>
                    <a:pt x="156157" y="608693"/>
                    <a:pt x="161917" y="625998"/>
                  </a:cubicBezTo>
                  <a:cubicBezTo>
                    <a:pt x="165209" y="636765"/>
                    <a:pt x="167450" y="648173"/>
                    <a:pt x="173484" y="657888"/>
                  </a:cubicBezTo>
                  <a:cubicBezTo>
                    <a:pt x="179062" y="665889"/>
                    <a:pt x="185577" y="673273"/>
                    <a:pt x="192275" y="680428"/>
                  </a:cubicBezTo>
                  <a:cubicBezTo>
                    <a:pt x="202837" y="690601"/>
                    <a:pt x="212301" y="702716"/>
                    <a:pt x="226451" y="708157"/>
                  </a:cubicBezTo>
                  <a:cubicBezTo>
                    <a:pt x="246088" y="716067"/>
                    <a:pt x="262135" y="730034"/>
                    <a:pt x="278366" y="743247"/>
                  </a:cubicBezTo>
                  <a:cubicBezTo>
                    <a:pt x="286070" y="748459"/>
                    <a:pt x="292905" y="755866"/>
                    <a:pt x="302415" y="757741"/>
                  </a:cubicBezTo>
                  <a:cubicBezTo>
                    <a:pt x="315514" y="768347"/>
                    <a:pt x="328681" y="778886"/>
                    <a:pt x="341665" y="789699"/>
                  </a:cubicBezTo>
                  <a:cubicBezTo>
                    <a:pt x="337573" y="795048"/>
                    <a:pt x="343449" y="799094"/>
                    <a:pt x="346786" y="802706"/>
                  </a:cubicBezTo>
                  <a:cubicBezTo>
                    <a:pt x="356159" y="811279"/>
                    <a:pt x="361874" y="822800"/>
                    <a:pt x="369212" y="833041"/>
                  </a:cubicBezTo>
                  <a:cubicBezTo>
                    <a:pt x="375910" y="842414"/>
                    <a:pt x="379110" y="854164"/>
                    <a:pt x="387934" y="862051"/>
                  </a:cubicBezTo>
                  <a:cubicBezTo>
                    <a:pt x="401261" y="874715"/>
                    <a:pt x="408211" y="892043"/>
                    <a:pt x="418361" y="907062"/>
                  </a:cubicBezTo>
                  <a:cubicBezTo>
                    <a:pt x="430499" y="926562"/>
                    <a:pt x="443964" y="945512"/>
                    <a:pt x="452353" y="967070"/>
                  </a:cubicBezTo>
                  <a:cubicBezTo>
                    <a:pt x="457497" y="977448"/>
                    <a:pt x="459486" y="989175"/>
                    <a:pt x="465750" y="999051"/>
                  </a:cubicBezTo>
                  <a:cubicBezTo>
                    <a:pt x="463326" y="1008286"/>
                    <a:pt x="463395" y="1017933"/>
                    <a:pt x="463487" y="1027443"/>
                  </a:cubicBezTo>
                  <a:cubicBezTo>
                    <a:pt x="461841" y="1028792"/>
                    <a:pt x="460263" y="1030163"/>
                    <a:pt x="458754" y="1031603"/>
                  </a:cubicBezTo>
                  <a:cubicBezTo>
                    <a:pt x="445884" y="990478"/>
                    <a:pt x="422201" y="953971"/>
                    <a:pt x="406748" y="913920"/>
                  </a:cubicBezTo>
                  <a:cubicBezTo>
                    <a:pt x="396392" y="893758"/>
                    <a:pt x="385785" y="873503"/>
                    <a:pt x="371772" y="855604"/>
                  </a:cubicBezTo>
                  <a:cubicBezTo>
                    <a:pt x="367017" y="849798"/>
                    <a:pt x="364457" y="841865"/>
                    <a:pt x="357325" y="838505"/>
                  </a:cubicBezTo>
                  <a:cubicBezTo>
                    <a:pt x="349026" y="833933"/>
                    <a:pt x="342763" y="826755"/>
                    <a:pt x="335196" y="821268"/>
                  </a:cubicBezTo>
                  <a:cubicBezTo>
                    <a:pt x="315239" y="807804"/>
                    <a:pt x="298391" y="790156"/>
                    <a:pt x="277475" y="778086"/>
                  </a:cubicBezTo>
                  <a:cubicBezTo>
                    <a:pt x="270662" y="771296"/>
                    <a:pt x="264696" y="763684"/>
                    <a:pt x="258066" y="756758"/>
                  </a:cubicBezTo>
                  <a:cubicBezTo>
                    <a:pt x="245425" y="740047"/>
                    <a:pt x="224965" y="732800"/>
                    <a:pt x="207569" y="722422"/>
                  </a:cubicBezTo>
                  <a:cubicBezTo>
                    <a:pt x="194173" y="712249"/>
                    <a:pt x="183474" y="699105"/>
                    <a:pt x="174285" y="685160"/>
                  </a:cubicBezTo>
                  <a:cubicBezTo>
                    <a:pt x="171038" y="680062"/>
                    <a:pt x="168935" y="673936"/>
                    <a:pt x="163883" y="670370"/>
                  </a:cubicBezTo>
                  <a:cubicBezTo>
                    <a:pt x="151150" y="661134"/>
                    <a:pt x="137411" y="652356"/>
                    <a:pt x="128770" y="638891"/>
                  </a:cubicBezTo>
                  <a:cubicBezTo>
                    <a:pt x="124541" y="632696"/>
                    <a:pt x="114483" y="633794"/>
                    <a:pt x="111443" y="626615"/>
                  </a:cubicBezTo>
                  <a:cubicBezTo>
                    <a:pt x="106093" y="614683"/>
                    <a:pt x="103510" y="601744"/>
                    <a:pt x="97955" y="589902"/>
                  </a:cubicBezTo>
                  <a:cubicBezTo>
                    <a:pt x="104904" y="559864"/>
                    <a:pt x="114368" y="530215"/>
                    <a:pt x="117546" y="499423"/>
                  </a:cubicBezTo>
                  <a:cubicBezTo>
                    <a:pt x="119398" y="483832"/>
                    <a:pt x="118643" y="468173"/>
                    <a:pt x="118209" y="452560"/>
                  </a:cubicBezTo>
                  <a:cubicBezTo>
                    <a:pt x="120335" y="459555"/>
                    <a:pt x="120975" y="466847"/>
                    <a:pt x="121295" y="474185"/>
                  </a:cubicBezTo>
                  <a:cubicBezTo>
                    <a:pt x="122232" y="462618"/>
                    <a:pt x="122575" y="450936"/>
                    <a:pt x="120564" y="439506"/>
                  </a:cubicBezTo>
                  <a:cubicBezTo>
                    <a:pt x="117112" y="420304"/>
                    <a:pt x="124427" y="401673"/>
                    <a:pt x="126941" y="382882"/>
                  </a:cubicBezTo>
                  <a:cubicBezTo>
                    <a:pt x="130896" y="363954"/>
                    <a:pt x="130942" y="344637"/>
                    <a:pt x="133160" y="325526"/>
                  </a:cubicBezTo>
                  <a:cubicBezTo>
                    <a:pt x="134531" y="311765"/>
                    <a:pt x="130805" y="298209"/>
                    <a:pt x="130988" y="284470"/>
                  </a:cubicBezTo>
                  <a:cubicBezTo>
                    <a:pt x="131239" y="269474"/>
                    <a:pt x="127787" y="254821"/>
                    <a:pt x="125090" y="240213"/>
                  </a:cubicBezTo>
                  <a:cubicBezTo>
                    <a:pt x="122324" y="226886"/>
                    <a:pt x="120060" y="213444"/>
                    <a:pt x="116677" y="200276"/>
                  </a:cubicBezTo>
                  <a:cubicBezTo>
                    <a:pt x="111145" y="181623"/>
                    <a:pt x="103076" y="163883"/>
                    <a:pt x="96080" y="145801"/>
                  </a:cubicBezTo>
                  <a:cubicBezTo>
                    <a:pt x="93726" y="135011"/>
                    <a:pt x="87599" y="125844"/>
                    <a:pt x="81884" y="116655"/>
                  </a:cubicBezTo>
                  <a:cubicBezTo>
                    <a:pt x="60487" y="78707"/>
                    <a:pt x="32118" y="45217"/>
                    <a:pt x="1989" y="14013"/>
                  </a:cubicBezTo>
                  <a:cubicBezTo>
                    <a:pt x="1280" y="10538"/>
                    <a:pt x="663" y="7087"/>
                    <a:pt x="0" y="3680"/>
                  </a:cubicBezTo>
                  <a:close/>
                </a:path>
              </a:pathLst>
            </a:custGeom>
            <a:solidFill>
              <a:srgbClr val="D2D8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orma Livre: Forma 1966">
              <a:extLst>
                <a:ext uri="{FF2B5EF4-FFF2-40B4-BE49-F238E27FC236}">
                  <a16:creationId xmlns:a16="http://schemas.microsoft.com/office/drawing/2014/main" id="{F9B63D5D-917E-6022-98D2-55D09F8D0B3E}"/>
                </a:ext>
              </a:extLst>
            </p:cNvPr>
            <p:cNvSpPr/>
            <p:nvPr/>
          </p:nvSpPr>
          <p:spPr>
            <a:xfrm>
              <a:off x="10488325" y="2754053"/>
              <a:ext cx="6780" cy="41052"/>
            </a:xfrm>
            <a:custGeom>
              <a:avLst/>
              <a:gdLst>
                <a:gd name="connsiteX0" fmla="*/ 41788 w 64323"/>
                <a:gd name="connsiteY0" fmla="*/ 0 h 389465"/>
                <a:gd name="connsiteX1" fmla="*/ 54681 w 64323"/>
                <a:gd name="connsiteY1" fmla="*/ 83553 h 389465"/>
                <a:gd name="connsiteX2" fmla="*/ 61265 w 64323"/>
                <a:gd name="connsiteY2" fmla="*/ 123330 h 389465"/>
                <a:gd name="connsiteX3" fmla="*/ 64237 w 64323"/>
                <a:gd name="connsiteY3" fmla="*/ 181600 h 389465"/>
                <a:gd name="connsiteX4" fmla="*/ 54064 w 64323"/>
                <a:gd name="connsiteY4" fmla="*/ 268537 h 389465"/>
                <a:gd name="connsiteX5" fmla="*/ 34702 w 64323"/>
                <a:gd name="connsiteY5" fmla="*/ 389466 h 389465"/>
                <a:gd name="connsiteX6" fmla="*/ 0 w 64323"/>
                <a:gd name="connsiteY6" fmla="*/ 381556 h 389465"/>
                <a:gd name="connsiteX7" fmla="*/ 7201 w 64323"/>
                <a:gd name="connsiteY7" fmla="*/ 346238 h 389465"/>
                <a:gd name="connsiteX8" fmla="*/ 17351 w 64323"/>
                <a:gd name="connsiteY8" fmla="*/ 324749 h 389465"/>
                <a:gd name="connsiteX9" fmla="*/ 35182 w 64323"/>
                <a:gd name="connsiteY9" fmla="*/ 246225 h 389465"/>
                <a:gd name="connsiteX10" fmla="*/ 42771 w 64323"/>
                <a:gd name="connsiteY10" fmla="*/ 172136 h 389465"/>
                <a:gd name="connsiteX11" fmla="*/ 44966 w 64323"/>
                <a:gd name="connsiteY11" fmla="*/ 132817 h 389465"/>
                <a:gd name="connsiteX12" fmla="*/ 46154 w 64323"/>
                <a:gd name="connsiteY12" fmla="*/ 85611 h 389465"/>
                <a:gd name="connsiteX13" fmla="*/ 43868 w 64323"/>
                <a:gd name="connsiteY13" fmla="*/ 46794 h 389465"/>
                <a:gd name="connsiteX14" fmla="*/ 41788 w 64323"/>
                <a:gd name="connsiteY14" fmla="*/ 0 h 38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323" h="389465">
                  <a:moveTo>
                    <a:pt x="41788" y="0"/>
                  </a:moveTo>
                  <a:cubicBezTo>
                    <a:pt x="47869" y="27478"/>
                    <a:pt x="50109" y="55756"/>
                    <a:pt x="54681" y="83553"/>
                  </a:cubicBezTo>
                  <a:cubicBezTo>
                    <a:pt x="57447" y="96721"/>
                    <a:pt x="56807" y="110460"/>
                    <a:pt x="61265" y="123330"/>
                  </a:cubicBezTo>
                  <a:cubicBezTo>
                    <a:pt x="64900" y="142532"/>
                    <a:pt x="64328" y="162123"/>
                    <a:pt x="64237" y="181600"/>
                  </a:cubicBezTo>
                  <a:cubicBezTo>
                    <a:pt x="63459" y="210884"/>
                    <a:pt x="53698" y="239161"/>
                    <a:pt x="54064" y="268537"/>
                  </a:cubicBezTo>
                  <a:cubicBezTo>
                    <a:pt x="49881" y="309136"/>
                    <a:pt x="44188" y="349712"/>
                    <a:pt x="34702" y="389466"/>
                  </a:cubicBezTo>
                  <a:cubicBezTo>
                    <a:pt x="23111" y="386860"/>
                    <a:pt x="11499" y="384437"/>
                    <a:pt x="0" y="381556"/>
                  </a:cubicBezTo>
                  <a:cubicBezTo>
                    <a:pt x="2652" y="369829"/>
                    <a:pt x="4846" y="358011"/>
                    <a:pt x="7201" y="346238"/>
                  </a:cubicBezTo>
                  <a:cubicBezTo>
                    <a:pt x="8481" y="338214"/>
                    <a:pt x="14013" y="331950"/>
                    <a:pt x="17351" y="324749"/>
                  </a:cubicBezTo>
                  <a:cubicBezTo>
                    <a:pt x="27889" y="299832"/>
                    <a:pt x="31341" y="272788"/>
                    <a:pt x="35182" y="246225"/>
                  </a:cubicBezTo>
                  <a:cubicBezTo>
                    <a:pt x="38565" y="221628"/>
                    <a:pt x="39913" y="196802"/>
                    <a:pt x="42771" y="172136"/>
                  </a:cubicBezTo>
                  <a:cubicBezTo>
                    <a:pt x="44463" y="159083"/>
                    <a:pt x="43251" y="145870"/>
                    <a:pt x="44966" y="132817"/>
                  </a:cubicBezTo>
                  <a:cubicBezTo>
                    <a:pt x="46886" y="117158"/>
                    <a:pt x="45697" y="101338"/>
                    <a:pt x="46154" y="85611"/>
                  </a:cubicBezTo>
                  <a:cubicBezTo>
                    <a:pt x="46634" y="72603"/>
                    <a:pt x="43823" y="59779"/>
                    <a:pt x="43868" y="46794"/>
                  </a:cubicBezTo>
                  <a:cubicBezTo>
                    <a:pt x="43800" y="31135"/>
                    <a:pt x="39479" y="15659"/>
                    <a:pt x="41788" y="0"/>
                  </a:cubicBezTo>
                  <a:close/>
                </a:path>
              </a:pathLst>
            </a:custGeom>
            <a:solidFill>
              <a:srgbClr val="C8D0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orma Livre: Forma 1967">
              <a:extLst>
                <a:ext uri="{FF2B5EF4-FFF2-40B4-BE49-F238E27FC236}">
                  <a16:creationId xmlns:a16="http://schemas.microsoft.com/office/drawing/2014/main" id="{18EBC187-5845-695C-60D3-78FE5A2C1FC0}"/>
                </a:ext>
              </a:extLst>
            </p:cNvPr>
            <p:cNvSpPr/>
            <p:nvPr/>
          </p:nvSpPr>
          <p:spPr>
            <a:xfrm>
              <a:off x="10447882" y="2785636"/>
              <a:ext cx="10400" cy="26776"/>
            </a:xfrm>
            <a:custGeom>
              <a:avLst/>
              <a:gdLst>
                <a:gd name="connsiteX0" fmla="*/ 8597 w 98665"/>
                <a:gd name="connsiteY0" fmla="*/ 0 h 254020"/>
                <a:gd name="connsiteX1" fmla="*/ 98666 w 98665"/>
                <a:gd name="connsiteY1" fmla="*/ 20666 h 254020"/>
                <a:gd name="connsiteX2" fmla="*/ 83212 w 98665"/>
                <a:gd name="connsiteY2" fmla="*/ 36599 h 254020"/>
                <a:gd name="connsiteX3" fmla="*/ 84172 w 98665"/>
                <a:gd name="connsiteY3" fmla="*/ 78684 h 254020"/>
                <a:gd name="connsiteX4" fmla="*/ 83990 w 98665"/>
                <a:gd name="connsiteY4" fmla="*/ 117455 h 254020"/>
                <a:gd name="connsiteX5" fmla="*/ 86504 w 98665"/>
                <a:gd name="connsiteY5" fmla="*/ 147241 h 254020"/>
                <a:gd name="connsiteX6" fmla="*/ 87121 w 98665"/>
                <a:gd name="connsiteY6" fmla="*/ 172707 h 254020"/>
                <a:gd name="connsiteX7" fmla="*/ 77132 w 98665"/>
                <a:gd name="connsiteY7" fmla="*/ 190721 h 254020"/>
                <a:gd name="connsiteX8" fmla="*/ 74274 w 98665"/>
                <a:gd name="connsiteY8" fmla="*/ 217353 h 254020"/>
                <a:gd name="connsiteX9" fmla="*/ 65861 w 98665"/>
                <a:gd name="connsiteY9" fmla="*/ 231755 h 254020"/>
                <a:gd name="connsiteX10" fmla="*/ 61404 w 98665"/>
                <a:gd name="connsiteY10" fmla="*/ 254020 h 254020"/>
                <a:gd name="connsiteX11" fmla="*/ 29971 w 98665"/>
                <a:gd name="connsiteY11" fmla="*/ 230657 h 254020"/>
                <a:gd name="connsiteX12" fmla="*/ 40098 w 98665"/>
                <a:gd name="connsiteY12" fmla="*/ 207089 h 254020"/>
                <a:gd name="connsiteX13" fmla="*/ 39618 w 98665"/>
                <a:gd name="connsiteY13" fmla="*/ 170741 h 254020"/>
                <a:gd name="connsiteX14" fmla="*/ 28348 w 98665"/>
                <a:gd name="connsiteY14" fmla="*/ 150213 h 254020"/>
                <a:gd name="connsiteX15" fmla="*/ 25742 w 98665"/>
                <a:gd name="connsiteY15" fmla="*/ 120472 h 254020"/>
                <a:gd name="connsiteX16" fmla="*/ 32669 w 98665"/>
                <a:gd name="connsiteY16" fmla="*/ 84490 h 254020"/>
                <a:gd name="connsiteX17" fmla="*/ 3500 w 98665"/>
                <a:gd name="connsiteY17" fmla="*/ 42840 h 254020"/>
                <a:gd name="connsiteX18" fmla="*/ 8597 w 98665"/>
                <a:gd name="connsiteY18" fmla="*/ 0 h 25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665" h="254020">
                  <a:moveTo>
                    <a:pt x="8597" y="0"/>
                  </a:moveTo>
                  <a:cubicBezTo>
                    <a:pt x="38749" y="6264"/>
                    <a:pt x="68765" y="13236"/>
                    <a:pt x="98666" y="20666"/>
                  </a:cubicBezTo>
                  <a:cubicBezTo>
                    <a:pt x="92585" y="24895"/>
                    <a:pt x="85498" y="29055"/>
                    <a:pt x="83212" y="36599"/>
                  </a:cubicBezTo>
                  <a:cubicBezTo>
                    <a:pt x="78732" y="50406"/>
                    <a:pt x="84218" y="64671"/>
                    <a:pt x="84172" y="78684"/>
                  </a:cubicBezTo>
                  <a:cubicBezTo>
                    <a:pt x="84058" y="91600"/>
                    <a:pt x="83921" y="104516"/>
                    <a:pt x="83990" y="117455"/>
                  </a:cubicBezTo>
                  <a:cubicBezTo>
                    <a:pt x="84127" y="127376"/>
                    <a:pt x="82847" y="137709"/>
                    <a:pt x="86504" y="147241"/>
                  </a:cubicBezTo>
                  <a:cubicBezTo>
                    <a:pt x="89567" y="155356"/>
                    <a:pt x="89339" y="164363"/>
                    <a:pt x="87121" y="172707"/>
                  </a:cubicBezTo>
                  <a:cubicBezTo>
                    <a:pt x="84972" y="179314"/>
                    <a:pt x="79235" y="184046"/>
                    <a:pt x="77132" y="190721"/>
                  </a:cubicBezTo>
                  <a:cubicBezTo>
                    <a:pt x="74068" y="199271"/>
                    <a:pt x="75554" y="208506"/>
                    <a:pt x="74274" y="217353"/>
                  </a:cubicBezTo>
                  <a:cubicBezTo>
                    <a:pt x="71737" y="222359"/>
                    <a:pt x="65107" y="225422"/>
                    <a:pt x="65861" y="231755"/>
                  </a:cubicBezTo>
                  <a:cubicBezTo>
                    <a:pt x="64444" y="239047"/>
                    <a:pt x="69108" y="249403"/>
                    <a:pt x="61404" y="254020"/>
                  </a:cubicBezTo>
                  <a:cubicBezTo>
                    <a:pt x="51002" y="246134"/>
                    <a:pt x="40578" y="238270"/>
                    <a:pt x="29971" y="230657"/>
                  </a:cubicBezTo>
                  <a:cubicBezTo>
                    <a:pt x="32143" y="222451"/>
                    <a:pt x="30657" y="210998"/>
                    <a:pt x="40098" y="207089"/>
                  </a:cubicBezTo>
                  <a:cubicBezTo>
                    <a:pt x="44785" y="195156"/>
                    <a:pt x="37652" y="182949"/>
                    <a:pt x="39618" y="170741"/>
                  </a:cubicBezTo>
                  <a:cubicBezTo>
                    <a:pt x="35435" y="164158"/>
                    <a:pt x="30200" y="157940"/>
                    <a:pt x="28348" y="150213"/>
                  </a:cubicBezTo>
                  <a:cubicBezTo>
                    <a:pt x="26062" y="140543"/>
                    <a:pt x="22496" y="130348"/>
                    <a:pt x="25742" y="120472"/>
                  </a:cubicBezTo>
                  <a:cubicBezTo>
                    <a:pt x="29354" y="108882"/>
                    <a:pt x="36372" y="96949"/>
                    <a:pt x="32669" y="84490"/>
                  </a:cubicBezTo>
                  <a:cubicBezTo>
                    <a:pt x="27434" y="67871"/>
                    <a:pt x="12735" y="56967"/>
                    <a:pt x="3500" y="42840"/>
                  </a:cubicBezTo>
                  <a:cubicBezTo>
                    <a:pt x="-4776" y="28987"/>
                    <a:pt x="3568" y="13373"/>
                    <a:pt x="8597" y="0"/>
                  </a:cubicBezTo>
                  <a:close/>
                </a:path>
              </a:pathLst>
            </a:custGeom>
            <a:solidFill>
              <a:srgbClr val="F6E1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orma Livre: Forma 1968">
              <a:extLst>
                <a:ext uri="{FF2B5EF4-FFF2-40B4-BE49-F238E27FC236}">
                  <a16:creationId xmlns:a16="http://schemas.microsoft.com/office/drawing/2014/main" id="{9C98A7F6-3730-0342-5192-683AD2BD9884}"/>
                </a:ext>
              </a:extLst>
            </p:cNvPr>
            <p:cNvSpPr/>
            <p:nvPr/>
          </p:nvSpPr>
          <p:spPr>
            <a:xfrm>
              <a:off x="10454354" y="2787814"/>
              <a:ext cx="5948" cy="26301"/>
            </a:xfrm>
            <a:custGeom>
              <a:avLst/>
              <a:gdLst>
                <a:gd name="connsiteX0" fmla="*/ 37262 w 56433"/>
                <a:gd name="connsiteY0" fmla="*/ 0 h 249516"/>
                <a:gd name="connsiteX1" fmla="*/ 48143 w 56433"/>
                <a:gd name="connsiteY1" fmla="*/ 2652 h 249516"/>
                <a:gd name="connsiteX2" fmla="*/ 55710 w 56433"/>
                <a:gd name="connsiteY2" fmla="*/ 47251 h 249516"/>
                <a:gd name="connsiteX3" fmla="*/ 56213 w 56433"/>
                <a:gd name="connsiteY3" fmla="*/ 97155 h 249516"/>
                <a:gd name="connsiteX4" fmla="*/ 52898 w 56433"/>
                <a:gd name="connsiteY4" fmla="*/ 126416 h 249516"/>
                <a:gd name="connsiteX5" fmla="*/ 54795 w 56433"/>
                <a:gd name="connsiteY5" fmla="*/ 162969 h 249516"/>
                <a:gd name="connsiteX6" fmla="*/ 41994 w 56433"/>
                <a:gd name="connsiteY6" fmla="*/ 186697 h 249516"/>
                <a:gd name="connsiteX7" fmla="*/ 34999 w 56433"/>
                <a:gd name="connsiteY7" fmla="*/ 189304 h 249516"/>
                <a:gd name="connsiteX8" fmla="*/ 33376 w 56433"/>
                <a:gd name="connsiteY8" fmla="*/ 208026 h 249516"/>
                <a:gd name="connsiteX9" fmla="*/ 23752 w 56433"/>
                <a:gd name="connsiteY9" fmla="*/ 213078 h 249516"/>
                <a:gd name="connsiteX10" fmla="*/ 20803 w 56433"/>
                <a:gd name="connsiteY10" fmla="*/ 249517 h 249516"/>
                <a:gd name="connsiteX11" fmla="*/ 0 w 56433"/>
                <a:gd name="connsiteY11" fmla="*/ 233355 h 249516"/>
                <a:gd name="connsiteX12" fmla="*/ 4458 w 56433"/>
                <a:gd name="connsiteY12" fmla="*/ 211089 h 249516"/>
                <a:gd name="connsiteX13" fmla="*/ 12870 w 56433"/>
                <a:gd name="connsiteY13" fmla="*/ 196687 h 249516"/>
                <a:gd name="connsiteX14" fmla="*/ 15728 w 56433"/>
                <a:gd name="connsiteY14" fmla="*/ 170056 h 249516"/>
                <a:gd name="connsiteX15" fmla="*/ 25718 w 56433"/>
                <a:gd name="connsiteY15" fmla="*/ 152042 h 249516"/>
                <a:gd name="connsiteX16" fmla="*/ 25100 w 56433"/>
                <a:gd name="connsiteY16" fmla="*/ 126576 h 249516"/>
                <a:gd name="connsiteX17" fmla="*/ 22586 w 56433"/>
                <a:gd name="connsiteY17" fmla="*/ 96789 h 249516"/>
                <a:gd name="connsiteX18" fmla="*/ 22768 w 56433"/>
                <a:gd name="connsiteY18" fmla="*/ 58019 h 249516"/>
                <a:gd name="connsiteX19" fmla="*/ 21809 w 56433"/>
                <a:gd name="connsiteY19" fmla="*/ 15933 h 249516"/>
                <a:gd name="connsiteX20" fmla="*/ 37262 w 56433"/>
                <a:gd name="connsiteY20" fmla="*/ 0 h 24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33" h="249516">
                  <a:moveTo>
                    <a:pt x="37262" y="0"/>
                  </a:moveTo>
                  <a:cubicBezTo>
                    <a:pt x="40851" y="846"/>
                    <a:pt x="44508" y="1760"/>
                    <a:pt x="48143" y="2652"/>
                  </a:cubicBezTo>
                  <a:cubicBezTo>
                    <a:pt x="52692" y="17053"/>
                    <a:pt x="56533" y="32004"/>
                    <a:pt x="55710" y="47251"/>
                  </a:cubicBezTo>
                  <a:cubicBezTo>
                    <a:pt x="54704" y="63848"/>
                    <a:pt x="54270" y="80582"/>
                    <a:pt x="56213" y="97155"/>
                  </a:cubicBezTo>
                  <a:cubicBezTo>
                    <a:pt x="57356" y="107076"/>
                    <a:pt x="53721" y="116609"/>
                    <a:pt x="52898" y="126416"/>
                  </a:cubicBezTo>
                  <a:cubicBezTo>
                    <a:pt x="52212" y="138646"/>
                    <a:pt x="54818" y="150762"/>
                    <a:pt x="54795" y="162969"/>
                  </a:cubicBezTo>
                  <a:cubicBezTo>
                    <a:pt x="49949" y="170650"/>
                    <a:pt x="41971" y="176639"/>
                    <a:pt x="41994" y="186697"/>
                  </a:cubicBezTo>
                  <a:cubicBezTo>
                    <a:pt x="39639" y="187543"/>
                    <a:pt x="37307" y="188412"/>
                    <a:pt x="34999" y="189304"/>
                  </a:cubicBezTo>
                  <a:cubicBezTo>
                    <a:pt x="33261" y="195407"/>
                    <a:pt x="33490" y="201740"/>
                    <a:pt x="33376" y="208026"/>
                  </a:cubicBezTo>
                  <a:cubicBezTo>
                    <a:pt x="31204" y="211043"/>
                    <a:pt x="26838" y="211341"/>
                    <a:pt x="23752" y="213078"/>
                  </a:cubicBezTo>
                  <a:cubicBezTo>
                    <a:pt x="21534" y="225148"/>
                    <a:pt x="25260" y="237813"/>
                    <a:pt x="20803" y="249517"/>
                  </a:cubicBezTo>
                  <a:cubicBezTo>
                    <a:pt x="13876" y="244076"/>
                    <a:pt x="6972" y="238681"/>
                    <a:pt x="0" y="233355"/>
                  </a:cubicBezTo>
                  <a:cubicBezTo>
                    <a:pt x="7704" y="228737"/>
                    <a:pt x="3040" y="218382"/>
                    <a:pt x="4458" y="211089"/>
                  </a:cubicBezTo>
                  <a:cubicBezTo>
                    <a:pt x="3703" y="204757"/>
                    <a:pt x="10333" y="201694"/>
                    <a:pt x="12870" y="196687"/>
                  </a:cubicBezTo>
                  <a:cubicBezTo>
                    <a:pt x="14150" y="187840"/>
                    <a:pt x="12665" y="178605"/>
                    <a:pt x="15728" y="170056"/>
                  </a:cubicBezTo>
                  <a:cubicBezTo>
                    <a:pt x="17831" y="163380"/>
                    <a:pt x="23569" y="158648"/>
                    <a:pt x="25718" y="152042"/>
                  </a:cubicBezTo>
                  <a:cubicBezTo>
                    <a:pt x="27935" y="143698"/>
                    <a:pt x="28163" y="134691"/>
                    <a:pt x="25100" y="126576"/>
                  </a:cubicBezTo>
                  <a:cubicBezTo>
                    <a:pt x="21443" y="117043"/>
                    <a:pt x="22723" y="106710"/>
                    <a:pt x="22586" y="96789"/>
                  </a:cubicBezTo>
                  <a:cubicBezTo>
                    <a:pt x="22517" y="83850"/>
                    <a:pt x="22654" y="70935"/>
                    <a:pt x="22768" y="58019"/>
                  </a:cubicBezTo>
                  <a:cubicBezTo>
                    <a:pt x="22814" y="44006"/>
                    <a:pt x="17328" y="29741"/>
                    <a:pt x="21809" y="15933"/>
                  </a:cubicBezTo>
                  <a:cubicBezTo>
                    <a:pt x="24095" y="8389"/>
                    <a:pt x="31181" y="4229"/>
                    <a:pt x="37262" y="0"/>
                  </a:cubicBezTo>
                  <a:close/>
                </a:path>
              </a:pathLst>
            </a:custGeom>
            <a:solidFill>
              <a:srgbClr val="F4D2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orma Livre: Forma 1969">
              <a:extLst>
                <a:ext uri="{FF2B5EF4-FFF2-40B4-BE49-F238E27FC236}">
                  <a16:creationId xmlns:a16="http://schemas.microsoft.com/office/drawing/2014/main" id="{3E9FFDA8-9434-D341-6D34-365FC5E45F2A}"/>
                </a:ext>
              </a:extLst>
            </p:cNvPr>
            <p:cNvSpPr/>
            <p:nvPr/>
          </p:nvSpPr>
          <p:spPr>
            <a:xfrm>
              <a:off x="10456547" y="2788094"/>
              <a:ext cx="11161" cy="28650"/>
            </a:xfrm>
            <a:custGeom>
              <a:avLst/>
              <a:gdLst>
                <a:gd name="connsiteX0" fmla="*/ 27340 w 105887"/>
                <a:gd name="connsiteY0" fmla="*/ 0 h 271805"/>
                <a:gd name="connsiteX1" fmla="*/ 105888 w 105887"/>
                <a:gd name="connsiteY1" fmla="*/ 21146 h 271805"/>
                <a:gd name="connsiteX2" fmla="*/ 85588 w 105887"/>
                <a:gd name="connsiteY2" fmla="*/ 33993 h 271805"/>
                <a:gd name="connsiteX3" fmla="*/ 86502 w 105887"/>
                <a:gd name="connsiteY3" fmla="*/ 46131 h 271805"/>
                <a:gd name="connsiteX4" fmla="*/ 88743 w 105887"/>
                <a:gd name="connsiteY4" fmla="*/ 85108 h 271805"/>
                <a:gd name="connsiteX5" fmla="*/ 90411 w 105887"/>
                <a:gd name="connsiteY5" fmla="*/ 151562 h 271805"/>
                <a:gd name="connsiteX6" fmla="*/ 85588 w 105887"/>
                <a:gd name="connsiteY6" fmla="*/ 173165 h 271805"/>
                <a:gd name="connsiteX7" fmla="*/ 80582 w 105887"/>
                <a:gd name="connsiteY7" fmla="*/ 190629 h 271805"/>
                <a:gd name="connsiteX8" fmla="*/ 71780 w 105887"/>
                <a:gd name="connsiteY8" fmla="*/ 193647 h 271805"/>
                <a:gd name="connsiteX9" fmla="*/ 64945 w 105887"/>
                <a:gd name="connsiteY9" fmla="*/ 209741 h 271805"/>
                <a:gd name="connsiteX10" fmla="*/ 53264 w 105887"/>
                <a:gd name="connsiteY10" fmla="*/ 208917 h 271805"/>
                <a:gd name="connsiteX11" fmla="*/ 47663 w 105887"/>
                <a:gd name="connsiteY11" fmla="*/ 223891 h 271805"/>
                <a:gd name="connsiteX12" fmla="*/ 34198 w 105887"/>
                <a:gd name="connsiteY12" fmla="*/ 222108 h 271805"/>
                <a:gd name="connsiteX13" fmla="*/ 32096 w 105887"/>
                <a:gd name="connsiteY13" fmla="*/ 271805 h 271805"/>
                <a:gd name="connsiteX14" fmla="*/ 0 w 105887"/>
                <a:gd name="connsiteY14" fmla="*/ 246865 h 271805"/>
                <a:gd name="connsiteX15" fmla="*/ 2949 w 105887"/>
                <a:gd name="connsiteY15" fmla="*/ 210426 h 271805"/>
                <a:gd name="connsiteX16" fmla="*/ 12573 w 105887"/>
                <a:gd name="connsiteY16" fmla="*/ 205374 h 271805"/>
                <a:gd name="connsiteX17" fmla="*/ 14196 w 105887"/>
                <a:gd name="connsiteY17" fmla="*/ 186652 h 271805"/>
                <a:gd name="connsiteX18" fmla="*/ 21191 w 105887"/>
                <a:gd name="connsiteY18" fmla="*/ 184046 h 271805"/>
                <a:gd name="connsiteX19" fmla="*/ 33993 w 105887"/>
                <a:gd name="connsiteY19" fmla="*/ 160317 h 271805"/>
                <a:gd name="connsiteX20" fmla="*/ 32096 w 105887"/>
                <a:gd name="connsiteY20" fmla="*/ 123764 h 271805"/>
                <a:gd name="connsiteX21" fmla="*/ 35410 w 105887"/>
                <a:gd name="connsiteY21" fmla="*/ 94503 h 271805"/>
                <a:gd name="connsiteX22" fmla="*/ 34907 w 105887"/>
                <a:gd name="connsiteY22" fmla="*/ 44600 h 271805"/>
                <a:gd name="connsiteX23" fmla="*/ 27340 w 105887"/>
                <a:gd name="connsiteY23" fmla="*/ 0 h 2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887" h="271805">
                  <a:moveTo>
                    <a:pt x="27340" y="0"/>
                  </a:moveTo>
                  <a:cubicBezTo>
                    <a:pt x="53584" y="6812"/>
                    <a:pt x="79873" y="13510"/>
                    <a:pt x="105888" y="21146"/>
                  </a:cubicBezTo>
                  <a:cubicBezTo>
                    <a:pt x="98961" y="25123"/>
                    <a:pt x="88743" y="25489"/>
                    <a:pt x="85588" y="33993"/>
                  </a:cubicBezTo>
                  <a:cubicBezTo>
                    <a:pt x="83508" y="37879"/>
                    <a:pt x="85817" y="42154"/>
                    <a:pt x="86502" y="46131"/>
                  </a:cubicBezTo>
                  <a:cubicBezTo>
                    <a:pt x="90297" y="58773"/>
                    <a:pt x="88468" y="72100"/>
                    <a:pt x="88743" y="85108"/>
                  </a:cubicBezTo>
                  <a:cubicBezTo>
                    <a:pt x="89154" y="107259"/>
                    <a:pt x="86868" y="129547"/>
                    <a:pt x="90411" y="151562"/>
                  </a:cubicBezTo>
                  <a:cubicBezTo>
                    <a:pt x="91943" y="159106"/>
                    <a:pt x="90000" y="166901"/>
                    <a:pt x="85588" y="173165"/>
                  </a:cubicBezTo>
                  <a:cubicBezTo>
                    <a:pt x="81770" y="178216"/>
                    <a:pt x="82182" y="184777"/>
                    <a:pt x="80582" y="190629"/>
                  </a:cubicBezTo>
                  <a:cubicBezTo>
                    <a:pt x="77678" y="191795"/>
                    <a:pt x="74707" y="192664"/>
                    <a:pt x="71780" y="193647"/>
                  </a:cubicBezTo>
                  <a:cubicBezTo>
                    <a:pt x="69860" y="199111"/>
                    <a:pt x="68694" y="205123"/>
                    <a:pt x="64945" y="209741"/>
                  </a:cubicBezTo>
                  <a:cubicBezTo>
                    <a:pt x="60991" y="210175"/>
                    <a:pt x="57104" y="209306"/>
                    <a:pt x="53264" y="208917"/>
                  </a:cubicBezTo>
                  <a:cubicBezTo>
                    <a:pt x="51595" y="213970"/>
                    <a:pt x="49721" y="218953"/>
                    <a:pt x="47663" y="223891"/>
                  </a:cubicBezTo>
                  <a:cubicBezTo>
                    <a:pt x="43160" y="223251"/>
                    <a:pt x="38656" y="222656"/>
                    <a:pt x="34198" y="222108"/>
                  </a:cubicBezTo>
                  <a:cubicBezTo>
                    <a:pt x="32621" y="238635"/>
                    <a:pt x="36256" y="255598"/>
                    <a:pt x="32096" y="271805"/>
                  </a:cubicBezTo>
                  <a:cubicBezTo>
                    <a:pt x="21328" y="263553"/>
                    <a:pt x="10584" y="255300"/>
                    <a:pt x="0" y="246865"/>
                  </a:cubicBezTo>
                  <a:cubicBezTo>
                    <a:pt x="4458" y="235161"/>
                    <a:pt x="732" y="222496"/>
                    <a:pt x="2949" y="210426"/>
                  </a:cubicBezTo>
                  <a:cubicBezTo>
                    <a:pt x="6035" y="208689"/>
                    <a:pt x="10401" y="208392"/>
                    <a:pt x="12573" y="205374"/>
                  </a:cubicBezTo>
                  <a:cubicBezTo>
                    <a:pt x="12687" y="199088"/>
                    <a:pt x="12459" y="192755"/>
                    <a:pt x="14196" y="186652"/>
                  </a:cubicBezTo>
                  <a:cubicBezTo>
                    <a:pt x="16505" y="185760"/>
                    <a:pt x="18837" y="184891"/>
                    <a:pt x="21191" y="184046"/>
                  </a:cubicBezTo>
                  <a:cubicBezTo>
                    <a:pt x="21168" y="173987"/>
                    <a:pt x="29147" y="167998"/>
                    <a:pt x="33993" y="160317"/>
                  </a:cubicBezTo>
                  <a:cubicBezTo>
                    <a:pt x="34016" y="148110"/>
                    <a:pt x="31410" y="135994"/>
                    <a:pt x="32096" y="123764"/>
                  </a:cubicBezTo>
                  <a:cubicBezTo>
                    <a:pt x="32918" y="113957"/>
                    <a:pt x="36553" y="104424"/>
                    <a:pt x="35410" y="94503"/>
                  </a:cubicBezTo>
                  <a:cubicBezTo>
                    <a:pt x="33467" y="77930"/>
                    <a:pt x="33901" y="61196"/>
                    <a:pt x="34907" y="44600"/>
                  </a:cubicBezTo>
                  <a:cubicBezTo>
                    <a:pt x="35730" y="29352"/>
                    <a:pt x="31890" y="14402"/>
                    <a:pt x="27340" y="0"/>
                  </a:cubicBezTo>
                  <a:close/>
                </a:path>
              </a:pathLst>
            </a:custGeom>
            <a:solidFill>
              <a:srgbClr val="F3C3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orma Livre: Forma 1970">
              <a:extLst>
                <a:ext uri="{FF2B5EF4-FFF2-40B4-BE49-F238E27FC236}">
                  <a16:creationId xmlns:a16="http://schemas.microsoft.com/office/drawing/2014/main" id="{F9C93E2A-DD14-5F8D-FA26-CFE352028DFE}"/>
                </a:ext>
              </a:extLst>
            </p:cNvPr>
            <p:cNvSpPr/>
            <p:nvPr/>
          </p:nvSpPr>
          <p:spPr>
            <a:xfrm>
              <a:off x="10459930" y="2790323"/>
              <a:ext cx="11674" cy="28325"/>
            </a:xfrm>
            <a:custGeom>
              <a:avLst/>
              <a:gdLst>
                <a:gd name="connsiteX0" fmla="*/ 73792 w 110756"/>
                <a:gd name="connsiteY0" fmla="*/ 0 h 268719"/>
                <a:gd name="connsiteX1" fmla="*/ 109065 w 110756"/>
                <a:gd name="connsiteY1" fmla="*/ 9761 h 268719"/>
                <a:gd name="connsiteX2" fmla="*/ 109202 w 110756"/>
                <a:gd name="connsiteY2" fmla="*/ 10310 h 268719"/>
                <a:gd name="connsiteX3" fmla="*/ 100424 w 110756"/>
                <a:gd name="connsiteY3" fmla="*/ 38633 h 268719"/>
                <a:gd name="connsiteX4" fmla="*/ 95349 w 110756"/>
                <a:gd name="connsiteY4" fmla="*/ 68534 h 268719"/>
                <a:gd name="connsiteX5" fmla="*/ 89931 w 110756"/>
                <a:gd name="connsiteY5" fmla="*/ 120358 h 268719"/>
                <a:gd name="connsiteX6" fmla="*/ 102641 w 110756"/>
                <a:gd name="connsiteY6" fmla="*/ 162192 h 268719"/>
                <a:gd name="connsiteX7" fmla="*/ 91966 w 110756"/>
                <a:gd name="connsiteY7" fmla="*/ 172844 h 268719"/>
                <a:gd name="connsiteX8" fmla="*/ 86937 w 110756"/>
                <a:gd name="connsiteY8" fmla="*/ 188709 h 268719"/>
                <a:gd name="connsiteX9" fmla="*/ 74112 w 110756"/>
                <a:gd name="connsiteY9" fmla="*/ 187795 h 268719"/>
                <a:gd name="connsiteX10" fmla="*/ 63482 w 110756"/>
                <a:gd name="connsiteY10" fmla="*/ 206997 h 268719"/>
                <a:gd name="connsiteX11" fmla="*/ 50292 w 110756"/>
                <a:gd name="connsiteY11" fmla="*/ 203317 h 268719"/>
                <a:gd name="connsiteX12" fmla="*/ 42291 w 110756"/>
                <a:gd name="connsiteY12" fmla="*/ 213581 h 268719"/>
                <a:gd name="connsiteX13" fmla="*/ 32004 w 110756"/>
                <a:gd name="connsiteY13" fmla="*/ 215524 h 268719"/>
                <a:gd name="connsiteX14" fmla="*/ 29169 w 110756"/>
                <a:gd name="connsiteY14" fmla="*/ 253814 h 268719"/>
                <a:gd name="connsiteX15" fmla="*/ 24940 w 110756"/>
                <a:gd name="connsiteY15" fmla="*/ 268719 h 268719"/>
                <a:gd name="connsiteX16" fmla="*/ 0 w 110756"/>
                <a:gd name="connsiteY16" fmla="*/ 250660 h 268719"/>
                <a:gd name="connsiteX17" fmla="*/ 2103 w 110756"/>
                <a:gd name="connsiteY17" fmla="*/ 200962 h 268719"/>
                <a:gd name="connsiteX18" fmla="*/ 15568 w 110756"/>
                <a:gd name="connsiteY18" fmla="*/ 202745 h 268719"/>
                <a:gd name="connsiteX19" fmla="*/ 21168 w 110756"/>
                <a:gd name="connsiteY19" fmla="*/ 187772 h 268719"/>
                <a:gd name="connsiteX20" fmla="*/ 32850 w 110756"/>
                <a:gd name="connsiteY20" fmla="*/ 188595 h 268719"/>
                <a:gd name="connsiteX21" fmla="*/ 39685 w 110756"/>
                <a:gd name="connsiteY21" fmla="*/ 172501 h 268719"/>
                <a:gd name="connsiteX22" fmla="*/ 48486 w 110756"/>
                <a:gd name="connsiteY22" fmla="*/ 169484 h 268719"/>
                <a:gd name="connsiteX23" fmla="*/ 53492 w 110756"/>
                <a:gd name="connsiteY23" fmla="*/ 152019 h 268719"/>
                <a:gd name="connsiteX24" fmla="*/ 58316 w 110756"/>
                <a:gd name="connsiteY24" fmla="*/ 130416 h 268719"/>
                <a:gd name="connsiteX25" fmla="*/ 56647 w 110756"/>
                <a:gd name="connsiteY25" fmla="*/ 63962 h 268719"/>
                <a:gd name="connsiteX26" fmla="*/ 54407 w 110756"/>
                <a:gd name="connsiteY26" fmla="*/ 24986 h 268719"/>
                <a:gd name="connsiteX27" fmla="*/ 53492 w 110756"/>
                <a:gd name="connsiteY27" fmla="*/ 12847 h 268719"/>
                <a:gd name="connsiteX28" fmla="*/ 73792 w 110756"/>
                <a:gd name="connsiteY28" fmla="*/ 0 h 26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756" h="268719">
                  <a:moveTo>
                    <a:pt x="73792" y="0"/>
                  </a:moveTo>
                  <a:cubicBezTo>
                    <a:pt x="85656" y="2858"/>
                    <a:pt x="97178" y="6949"/>
                    <a:pt x="109065" y="9761"/>
                  </a:cubicBezTo>
                  <a:lnTo>
                    <a:pt x="109202" y="10310"/>
                  </a:lnTo>
                  <a:cubicBezTo>
                    <a:pt x="114643" y="21008"/>
                    <a:pt x="104356" y="29535"/>
                    <a:pt x="100424" y="38633"/>
                  </a:cubicBezTo>
                  <a:cubicBezTo>
                    <a:pt x="94938" y="47686"/>
                    <a:pt x="96081" y="58453"/>
                    <a:pt x="95349" y="68534"/>
                  </a:cubicBezTo>
                  <a:cubicBezTo>
                    <a:pt x="92949" y="85770"/>
                    <a:pt x="93909" y="103304"/>
                    <a:pt x="89931" y="120358"/>
                  </a:cubicBezTo>
                  <a:cubicBezTo>
                    <a:pt x="101773" y="130690"/>
                    <a:pt x="101956" y="147698"/>
                    <a:pt x="102641" y="162192"/>
                  </a:cubicBezTo>
                  <a:cubicBezTo>
                    <a:pt x="103099" y="168684"/>
                    <a:pt x="97361" y="171541"/>
                    <a:pt x="91966" y="172844"/>
                  </a:cubicBezTo>
                  <a:cubicBezTo>
                    <a:pt x="89794" y="177942"/>
                    <a:pt x="88102" y="183268"/>
                    <a:pt x="86937" y="188709"/>
                  </a:cubicBezTo>
                  <a:cubicBezTo>
                    <a:pt x="82639" y="188389"/>
                    <a:pt x="78364" y="188069"/>
                    <a:pt x="74112" y="187795"/>
                  </a:cubicBezTo>
                  <a:cubicBezTo>
                    <a:pt x="71529" y="194676"/>
                    <a:pt x="67963" y="201145"/>
                    <a:pt x="63482" y="206997"/>
                  </a:cubicBezTo>
                  <a:cubicBezTo>
                    <a:pt x="59162" y="205443"/>
                    <a:pt x="54887" y="203591"/>
                    <a:pt x="50292" y="203317"/>
                  </a:cubicBezTo>
                  <a:cubicBezTo>
                    <a:pt x="47389" y="206540"/>
                    <a:pt x="45263" y="210403"/>
                    <a:pt x="42291" y="213581"/>
                  </a:cubicBezTo>
                  <a:cubicBezTo>
                    <a:pt x="38885" y="214495"/>
                    <a:pt x="35410" y="214907"/>
                    <a:pt x="32004" y="215524"/>
                  </a:cubicBezTo>
                  <a:cubicBezTo>
                    <a:pt x="31912" y="228348"/>
                    <a:pt x="29649" y="241013"/>
                    <a:pt x="29169" y="253814"/>
                  </a:cubicBezTo>
                  <a:cubicBezTo>
                    <a:pt x="29169" y="259072"/>
                    <a:pt x="26998" y="263941"/>
                    <a:pt x="24940" y="268719"/>
                  </a:cubicBezTo>
                  <a:cubicBezTo>
                    <a:pt x="16482" y="262867"/>
                    <a:pt x="8138" y="256900"/>
                    <a:pt x="0" y="250660"/>
                  </a:cubicBezTo>
                  <a:cubicBezTo>
                    <a:pt x="4160" y="234452"/>
                    <a:pt x="526" y="217490"/>
                    <a:pt x="2103" y="200962"/>
                  </a:cubicBezTo>
                  <a:cubicBezTo>
                    <a:pt x="6561" y="201511"/>
                    <a:pt x="11064" y="202105"/>
                    <a:pt x="15568" y="202745"/>
                  </a:cubicBezTo>
                  <a:cubicBezTo>
                    <a:pt x="17625" y="197807"/>
                    <a:pt x="19500" y="192824"/>
                    <a:pt x="21168" y="187772"/>
                  </a:cubicBezTo>
                  <a:cubicBezTo>
                    <a:pt x="25009" y="188161"/>
                    <a:pt x="28895" y="189029"/>
                    <a:pt x="32850" y="188595"/>
                  </a:cubicBezTo>
                  <a:cubicBezTo>
                    <a:pt x="36599" y="183977"/>
                    <a:pt x="37765" y="177965"/>
                    <a:pt x="39685" y="172501"/>
                  </a:cubicBezTo>
                  <a:cubicBezTo>
                    <a:pt x="42611" y="171518"/>
                    <a:pt x="45583" y="170650"/>
                    <a:pt x="48486" y="169484"/>
                  </a:cubicBezTo>
                  <a:cubicBezTo>
                    <a:pt x="50086" y="163632"/>
                    <a:pt x="49675" y="157071"/>
                    <a:pt x="53492" y="152019"/>
                  </a:cubicBezTo>
                  <a:cubicBezTo>
                    <a:pt x="57904" y="145755"/>
                    <a:pt x="59847" y="137960"/>
                    <a:pt x="58316" y="130416"/>
                  </a:cubicBezTo>
                  <a:cubicBezTo>
                    <a:pt x="54772" y="108402"/>
                    <a:pt x="57058" y="86113"/>
                    <a:pt x="56647" y="63962"/>
                  </a:cubicBezTo>
                  <a:cubicBezTo>
                    <a:pt x="56373" y="50955"/>
                    <a:pt x="58201" y="37627"/>
                    <a:pt x="54407" y="24986"/>
                  </a:cubicBezTo>
                  <a:cubicBezTo>
                    <a:pt x="53721" y="21008"/>
                    <a:pt x="51412" y="16733"/>
                    <a:pt x="53492" y="12847"/>
                  </a:cubicBezTo>
                  <a:cubicBezTo>
                    <a:pt x="56647" y="4343"/>
                    <a:pt x="66866" y="3978"/>
                    <a:pt x="73792" y="0"/>
                  </a:cubicBezTo>
                  <a:close/>
                </a:path>
              </a:pathLst>
            </a:custGeom>
            <a:solidFill>
              <a:srgbClr val="F1B6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orma Livre: Forma 1971">
              <a:extLst>
                <a:ext uri="{FF2B5EF4-FFF2-40B4-BE49-F238E27FC236}">
                  <a16:creationId xmlns:a16="http://schemas.microsoft.com/office/drawing/2014/main" id="{C3B18D63-2FDC-C948-90F0-57C561BFEC84}"/>
                </a:ext>
              </a:extLst>
            </p:cNvPr>
            <p:cNvSpPr/>
            <p:nvPr/>
          </p:nvSpPr>
          <p:spPr>
            <a:xfrm>
              <a:off x="10462559" y="2791410"/>
              <a:ext cx="77259" cy="29498"/>
            </a:xfrm>
            <a:custGeom>
              <a:avLst/>
              <a:gdLst>
                <a:gd name="connsiteX0" fmla="*/ 84262 w 732959"/>
                <a:gd name="connsiteY0" fmla="*/ 0 h 279852"/>
                <a:gd name="connsiteX1" fmla="*/ 237469 w 732959"/>
                <a:gd name="connsiteY1" fmla="*/ 43434 h 279852"/>
                <a:gd name="connsiteX2" fmla="*/ 557761 w 732959"/>
                <a:gd name="connsiteY2" fmla="*/ 74455 h 279852"/>
                <a:gd name="connsiteX3" fmla="*/ 732960 w 732959"/>
                <a:gd name="connsiteY3" fmla="*/ 58407 h 279852"/>
                <a:gd name="connsiteX4" fmla="*/ 726879 w 732959"/>
                <a:gd name="connsiteY4" fmla="*/ 62454 h 279852"/>
                <a:gd name="connsiteX5" fmla="*/ 585422 w 732959"/>
                <a:gd name="connsiteY5" fmla="*/ 88766 h 279852"/>
                <a:gd name="connsiteX6" fmla="*/ 477591 w 732959"/>
                <a:gd name="connsiteY6" fmla="*/ 99212 h 279852"/>
                <a:gd name="connsiteX7" fmla="*/ 313319 w 732959"/>
                <a:gd name="connsiteY7" fmla="*/ 80399 h 279852"/>
                <a:gd name="connsiteX8" fmla="*/ 232738 w 732959"/>
                <a:gd name="connsiteY8" fmla="*/ 65700 h 279852"/>
                <a:gd name="connsiteX9" fmla="*/ 155448 w 732959"/>
                <a:gd name="connsiteY9" fmla="*/ 45949 h 279852"/>
                <a:gd name="connsiteX10" fmla="*/ 144018 w 732959"/>
                <a:gd name="connsiteY10" fmla="*/ 53698 h 279852"/>
                <a:gd name="connsiteX11" fmla="*/ 148658 w 732959"/>
                <a:gd name="connsiteY11" fmla="*/ 76352 h 279852"/>
                <a:gd name="connsiteX12" fmla="*/ 151790 w 732959"/>
                <a:gd name="connsiteY12" fmla="*/ 105293 h 279852"/>
                <a:gd name="connsiteX13" fmla="*/ 148201 w 732959"/>
                <a:gd name="connsiteY13" fmla="*/ 149596 h 279852"/>
                <a:gd name="connsiteX14" fmla="*/ 159403 w 732959"/>
                <a:gd name="connsiteY14" fmla="*/ 172982 h 279852"/>
                <a:gd name="connsiteX15" fmla="*/ 158557 w 732959"/>
                <a:gd name="connsiteY15" fmla="*/ 192870 h 279852"/>
                <a:gd name="connsiteX16" fmla="*/ 149024 w 732959"/>
                <a:gd name="connsiteY16" fmla="*/ 190744 h 279852"/>
                <a:gd name="connsiteX17" fmla="*/ 134531 w 732959"/>
                <a:gd name="connsiteY17" fmla="*/ 208872 h 279852"/>
                <a:gd name="connsiteX18" fmla="*/ 110528 w 732959"/>
                <a:gd name="connsiteY18" fmla="*/ 205214 h 279852"/>
                <a:gd name="connsiteX19" fmla="*/ 95783 w 732959"/>
                <a:gd name="connsiteY19" fmla="*/ 220279 h 279852"/>
                <a:gd name="connsiteX20" fmla="*/ 65814 w 732959"/>
                <a:gd name="connsiteY20" fmla="*/ 224760 h 279852"/>
                <a:gd name="connsiteX21" fmla="*/ 43754 w 732959"/>
                <a:gd name="connsiteY21" fmla="*/ 220302 h 279852"/>
                <a:gd name="connsiteX22" fmla="*/ 33947 w 732959"/>
                <a:gd name="connsiteY22" fmla="*/ 279852 h 279852"/>
                <a:gd name="connsiteX23" fmla="*/ 0 w 732959"/>
                <a:gd name="connsiteY23" fmla="*/ 258410 h 279852"/>
                <a:gd name="connsiteX24" fmla="*/ 4229 w 732959"/>
                <a:gd name="connsiteY24" fmla="*/ 243505 h 279852"/>
                <a:gd name="connsiteX25" fmla="*/ 7064 w 732959"/>
                <a:gd name="connsiteY25" fmla="*/ 205214 h 279852"/>
                <a:gd name="connsiteX26" fmla="*/ 17351 w 732959"/>
                <a:gd name="connsiteY26" fmla="*/ 203271 h 279852"/>
                <a:gd name="connsiteX27" fmla="*/ 25352 w 732959"/>
                <a:gd name="connsiteY27" fmla="*/ 193007 h 279852"/>
                <a:gd name="connsiteX28" fmla="*/ 38542 w 732959"/>
                <a:gd name="connsiteY28" fmla="*/ 196688 h 279852"/>
                <a:gd name="connsiteX29" fmla="*/ 49172 w 732959"/>
                <a:gd name="connsiteY29" fmla="*/ 177485 h 279852"/>
                <a:gd name="connsiteX30" fmla="*/ 61996 w 732959"/>
                <a:gd name="connsiteY30" fmla="*/ 178400 h 279852"/>
                <a:gd name="connsiteX31" fmla="*/ 67025 w 732959"/>
                <a:gd name="connsiteY31" fmla="*/ 162535 h 279852"/>
                <a:gd name="connsiteX32" fmla="*/ 77701 w 732959"/>
                <a:gd name="connsiteY32" fmla="*/ 151882 h 279852"/>
                <a:gd name="connsiteX33" fmla="*/ 64991 w 732959"/>
                <a:gd name="connsiteY33" fmla="*/ 110048 h 279852"/>
                <a:gd name="connsiteX34" fmla="*/ 70409 w 732959"/>
                <a:gd name="connsiteY34" fmla="*/ 58225 h 279852"/>
                <a:gd name="connsiteX35" fmla="*/ 75483 w 732959"/>
                <a:gd name="connsiteY35" fmla="*/ 28324 h 279852"/>
                <a:gd name="connsiteX36" fmla="*/ 84262 w 732959"/>
                <a:gd name="connsiteY36" fmla="*/ 0 h 27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32959" h="279852">
                  <a:moveTo>
                    <a:pt x="84262" y="0"/>
                  </a:moveTo>
                  <a:cubicBezTo>
                    <a:pt x="135308" y="14539"/>
                    <a:pt x="185897" y="30816"/>
                    <a:pt x="237469" y="43434"/>
                  </a:cubicBezTo>
                  <a:cubicBezTo>
                    <a:pt x="341917" y="69746"/>
                    <a:pt x="450296" y="78730"/>
                    <a:pt x="557761" y="74455"/>
                  </a:cubicBezTo>
                  <a:cubicBezTo>
                    <a:pt x="616420" y="72581"/>
                    <a:pt x="674804" y="66065"/>
                    <a:pt x="732960" y="58407"/>
                  </a:cubicBezTo>
                  <a:cubicBezTo>
                    <a:pt x="731245" y="60328"/>
                    <a:pt x="729234" y="61677"/>
                    <a:pt x="726879" y="62454"/>
                  </a:cubicBezTo>
                  <a:cubicBezTo>
                    <a:pt x="680176" y="73426"/>
                    <a:pt x="632970" y="82365"/>
                    <a:pt x="585422" y="88766"/>
                  </a:cubicBezTo>
                  <a:cubicBezTo>
                    <a:pt x="549577" y="93223"/>
                    <a:pt x="513961" y="102321"/>
                    <a:pt x="477591" y="99212"/>
                  </a:cubicBezTo>
                  <a:cubicBezTo>
                    <a:pt x="422818" y="93269"/>
                    <a:pt x="367909" y="87966"/>
                    <a:pt x="313319" y="80399"/>
                  </a:cubicBezTo>
                  <a:cubicBezTo>
                    <a:pt x="286481" y="75393"/>
                    <a:pt x="259598" y="70546"/>
                    <a:pt x="232738" y="65700"/>
                  </a:cubicBezTo>
                  <a:cubicBezTo>
                    <a:pt x="206494" y="61013"/>
                    <a:pt x="181714" y="50338"/>
                    <a:pt x="155448" y="45949"/>
                  </a:cubicBezTo>
                  <a:cubicBezTo>
                    <a:pt x="150030" y="44417"/>
                    <a:pt x="145755" y="49104"/>
                    <a:pt x="144018" y="53698"/>
                  </a:cubicBezTo>
                  <a:cubicBezTo>
                    <a:pt x="146464" y="61036"/>
                    <a:pt x="149276" y="68420"/>
                    <a:pt x="148658" y="76352"/>
                  </a:cubicBezTo>
                  <a:cubicBezTo>
                    <a:pt x="148041" y="86182"/>
                    <a:pt x="152591" y="95486"/>
                    <a:pt x="151790" y="105293"/>
                  </a:cubicBezTo>
                  <a:cubicBezTo>
                    <a:pt x="150373" y="120038"/>
                    <a:pt x="151562" y="135011"/>
                    <a:pt x="148201" y="149596"/>
                  </a:cubicBezTo>
                  <a:cubicBezTo>
                    <a:pt x="144772" y="159380"/>
                    <a:pt x="154785" y="165735"/>
                    <a:pt x="159403" y="172982"/>
                  </a:cubicBezTo>
                  <a:cubicBezTo>
                    <a:pt x="164683" y="178697"/>
                    <a:pt x="162420" y="187064"/>
                    <a:pt x="158557" y="192870"/>
                  </a:cubicBezTo>
                  <a:cubicBezTo>
                    <a:pt x="155356" y="192116"/>
                    <a:pt x="152179" y="191407"/>
                    <a:pt x="149024" y="190744"/>
                  </a:cubicBezTo>
                  <a:cubicBezTo>
                    <a:pt x="145778" y="197762"/>
                    <a:pt x="142029" y="205534"/>
                    <a:pt x="134531" y="208872"/>
                  </a:cubicBezTo>
                  <a:cubicBezTo>
                    <a:pt x="126370" y="208781"/>
                    <a:pt x="118643" y="203774"/>
                    <a:pt x="110528" y="205214"/>
                  </a:cubicBezTo>
                  <a:cubicBezTo>
                    <a:pt x="105544" y="210152"/>
                    <a:pt x="102390" y="217193"/>
                    <a:pt x="95783" y="220279"/>
                  </a:cubicBezTo>
                  <a:cubicBezTo>
                    <a:pt x="86251" y="225926"/>
                    <a:pt x="74569" y="216804"/>
                    <a:pt x="65814" y="224760"/>
                  </a:cubicBezTo>
                  <a:cubicBezTo>
                    <a:pt x="58544" y="222862"/>
                    <a:pt x="51206" y="221171"/>
                    <a:pt x="43754" y="220302"/>
                  </a:cubicBezTo>
                  <a:cubicBezTo>
                    <a:pt x="42679" y="240396"/>
                    <a:pt x="40668" y="260764"/>
                    <a:pt x="33947" y="279852"/>
                  </a:cubicBezTo>
                  <a:cubicBezTo>
                    <a:pt x="22380" y="273086"/>
                    <a:pt x="10996" y="266022"/>
                    <a:pt x="0" y="258410"/>
                  </a:cubicBezTo>
                  <a:cubicBezTo>
                    <a:pt x="2057" y="253632"/>
                    <a:pt x="4229" y="248763"/>
                    <a:pt x="4229" y="243505"/>
                  </a:cubicBezTo>
                  <a:cubicBezTo>
                    <a:pt x="4709" y="230703"/>
                    <a:pt x="6972" y="218039"/>
                    <a:pt x="7064" y="205214"/>
                  </a:cubicBezTo>
                  <a:cubicBezTo>
                    <a:pt x="10470" y="204597"/>
                    <a:pt x="13945" y="204186"/>
                    <a:pt x="17351" y="203271"/>
                  </a:cubicBezTo>
                  <a:cubicBezTo>
                    <a:pt x="20322" y="200094"/>
                    <a:pt x="22448" y="196230"/>
                    <a:pt x="25352" y="193007"/>
                  </a:cubicBezTo>
                  <a:cubicBezTo>
                    <a:pt x="29947" y="193281"/>
                    <a:pt x="34221" y="195133"/>
                    <a:pt x="38542" y="196688"/>
                  </a:cubicBezTo>
                  <a:cubicBezTo>
                    <a:pt x="43022" y="190836"/>
                    <a:pt x="46588" y="184366"/>
                    <a:pt x="49172" y="177485"/>
                  </a:cubicBezTo>
                  <a:cubicBezTo>
                    <a:pt x="53424" y="177759"/>
                    <a:pt x="57699" y="178079"/>
                    <a:pt x="61996" y="178400"/>
                  </a:cubicBezTo>
                  <a:cubicBezTo>
                    <a:pt x="63162" y="172959"/>
                    <a:pt x="64854" y="167633"/>
                    <a:pt x="67025" y="162535"/>
                  </a:cubicBezTo>
                  <a:cubicBezTo>
                    <a:pt x="72420" y="161232"/>
                    <a:pt x="78158" y="158374"/>
                    <a:pt x="77701" y="151882"/>
                  </a:cubicBezTo>
                  <a:cubicBezTo>
                    <a:pt x="77015" y="137389"/>
                    <a:pt x="76832" y="120381"/>
                    <a:pt x="64991" y="110048"/>
                  </a:cubicBezTo>
                  <a:cubicBezTo>
                    <a:pt x="68968" y="92995"/>
                    <a:pt x="68009" y="75461"/>
                    <a:pt x="70409" y="58225"/>
                  </a:cubicBezTo>
                  <a:cubicBezTo>
                    <a:pt x="71140" y="48143"/>
                    <a:pt x="69997" y="37376"/>
                    <a:pt x="75483" y="28324"/>
                  </a:cubicBezTo>
                  <a:cubicBezTo>
                    <a:pt x="79416" y="19225"/>
                    <a:pt x="89703" y="10699"/>
                    <a:pt x="84262" y="0"/>
                  </a:cubicBezTo>
                  <a:close/>
                </a:path>
              </a:pathLst>
            </a:custGeom>
            <a:solidFill>
              <a:srgbClr val="F0A9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3" name="Forma Livre: Forma 1972">
              <a:extLst>
                <a:ext uri="{FF2B5EF4-FFF2-40B4-BE49-F238E27FC236}">
                  <a16:creationId xmlns:a16="http://schemas.microsoft.com/office/drawing/2014/main" id="{305B55D9-B5EB-915E-3BBE-8FE13F3DF111}"/>
                </a:ext>
              </a:extLst>
            </p:cNvPr>
            <p:cNvSpPr/>
            <p:nvPr/>
          </p:nvSpPr>
          <p:spPr>
            <a:xfrm>
              <a:off x="10466138" y="2792532"/>
              <a:ext cx="140571" cy="34766"/>
            </a:xfrm>
            <a:custGeom>
              <a:avLst/>
              <a:gdLst>
                <a:gd name="connsiteX0" fmla="*/ 843694 w 1333597"/>
                <a:gd name="connsiteY0" fmla="*/ 22015 h 329824"/>
                <a:gd name="connsiteX1" fmla="*/ 1028951 w 1333597"/>
                <a:gd name="connsiteY1" fmla="*/ 1 h 329824"/>
                <a:gd name="connsiteX2" fmla="*/ 1202733 w 1333597"/>
                <a:gd name="connsiteY2" fmla="*/ 16277 h 329824"/>
                <a:gd name="connsiteX3" fmla="*/ 1333561 w 1333597"/>
                <a:gd name="connsiteY3" fmla="*/ 49973 h 329824"/>
                <a:gd name="connsiteX4" fmla="*/ 1324760 w 1333597"/>
                <a:gd name="connsiteY4" fmla="*/ 95533 h 329824"/>
                <a:gd name="connsiteX5" fmla="*/ 1264181 w 1333597"/>
                <a:gd name="connsiteY5" fmla="*/ 329825 h 329824"/>
                <a:gd name="connsiteX6" fmla="*/ 1237732 w 1333597"/>
                <a:gd name="connsiteY6" fmla="*/ 318555 h 329824"/>
                <a:gd name="connsiteX7" fmla="*/ 1205294 w 1333597"/>
                <a:gd name="connsiteY7" fmla="*/ 312314 h 329824"/>
                <a:gd name="connsiteX8" fmla="*/ 1161471 w 1333597"/>
                <a:gd name="connsiteY8" fmla="*/ 306005 h 329824"/>
                <a:gd name="connsiteX9" fmla="*/ 1083084 w 1333597"/>
                <a:gd name="connsiteY9" fmla="*/ 302644 h 329824"/>
                <a:gd name="connsiteX10" fmla="*/ 987392 w 1333597"/>
                <a:gd name="connsiteY10" fmla="*/ 292814 h 329824"/>
                <a:gd name="connsiteX11" fmla="*/ 962749 w 1333597"/>
                <a:gd name="connsiteY11" fmla="*/ 273018 h 329824"/>
                <a:gd name="connsiteX12" fmla="*/ 924527 w 1333597"/>
                <a:gd name="connsiteY12" fmla="*/ 263988 h 329824"/>
                <a:gd name="connsiteX13" fmla="*/ 925921 w 1333597"/>
                <a:gd name="connsiteY13" fmla="*/ 259119 h 329824"/>
                <a:gd name="connsiteX14" fmla="*/ 1008743 w 1333597"/>
                <a:gd name="connsiteY14" fmla="*/ 259302 h 329824"/>
                <a:gd name="connsiteX15" fmla="*/ 921464 w 1333597"/>
                <a:gd name="connsiteY15" fmla="*/ 250249 h 329824"/>
                <a:gd name="connsiteX16" fmla="*/ 721987 w 1333597"/>
                <a:gd name="connsiteY16" fmla="*/ 289043 h 329824"/>
                <a:gd name="connsiteX17" fmla="*/ 677113 w 1333597"/>
                <a:gd name="connsiteY17" fmla="*/ 271120 h 329824"/>
                <a:gd name="connsiteX18" fmla="*/ 638114 w 1333597"/>
                <a:gd name="connsiteY18" fmla="*/ 271532 h 329824"/>
                <a:gd name="connsiteX19" fmla="*/ 596692 w 1333597"/>
                <a:gd name="connsiteY19" fmla="*/ 273886 h 329824"/>
                <a:gd name="connsiteX20" fmla="*/ 516750 w 1333597"/>
                <a:gd name="connsiteY20" fmla="*/ 273680 h 329824"/>
                <a:gd name="connsiteX21" fmla="*/ 475602 w 1333597"/>
                <a:gd name="connsiteY21" fmla="*/ 271555 h 329824"/>
                <a:gd name="connsiteX22" fmla="*/ 360502 w 1333597"/>
                <a:gd name="connsiteY22" fmla="*/ 254112 h 329824"/>
                <a:gd name="connsiteX23" fmla="*/ 282161 w 1333597"/>
                <a:gd name="connsiteY23" fmla="*/ 254455 h 329824"/>
                <a:gd name="connsiteX24" fmla="*/ 194516 w 1333597"/>
                <a:gd name="connsiteY24" fmla="*/ 241928 h 329824"/>
                <a:gd name="connsiteX25" fmla="*/ 174719 w 1333597"/>
                <a:gd name="connsiteY25" fmla="*/ 242362 h 329824"/>
                <a:gd name="connsiteX26" fmla="*/ 135103 w 1333597"/>
                <a:gd name="connsiteY26" fmla="*/ 253152 h 329824"/>
                <a:gd name="connsiteX27" fmla="*/ 110505 w 1333597"/>
                <a:gd name="connsiteY27" fmla="*/ 245906 h 329824"/>
                <a:gd name="connsiteX28" fmla="*/ 57950 w 1333597"/>
                <a:gd name="connsiteY28" fmla="*/ 229927 h 329824"/>
                <a:gd name="connsiteX29" fmla="*/ 53698 w 1333597"/>
                <a:gd name="connsiteY29" fmla="*/ 260970 h 329824"/>
                <a:gd name="connsiteX30" fmla="*/ 43480 w 1333597"/>
                <a:gd name="connsiteY30" fmla="*/ 292037 h 329824"/>
                <a:gd name="connsiteX31" fmla="*/ 0 w 1333597"/>
                <a:gd name="connsiteY31" fmla="*/ 269200 h 329824"/>
                <a:gd name="connsiteX32" fmla="*/ 9807 w 1333597"/>
                <a:gd name="connsiteY32" fmla="*/ 209650 h 329824"/>
                <a:gd name="connsiteX33" fmla="*/ 31867 w 1333597"/>
                <a:gd name="connsiteY33" fmla="*/ 214107 h 329824"/>
                <a:gd name="connsiteX34" fmla="*/ 61836 w 1333597"/>
                <a:gd name="connsiteY34" fmla="*/ 209627 h 329824"/>
                <a:gd name="connsiteX35" fmla="*/ 76581 w 1333597"/>
                <a:gd name="connsiteY35" fmla="*/ 194562 h 329824"/>
                <a:gd name="connsiteX36" fmla="*/ 100584 w 1333597"/>
                <a:gd name="connsiteY36" fmla="*/ 198220 h 329824"/>
                <a:gd name="connsiteX37" fmla="*/ 115077 w 1333597"/>
                <a:gd name="connsiteY37" fmla="*/ 180092 h 329824"/>
                <a:gd name="connsiteX38" fmla="*/ 124610 w 1333597"/>
                <a:gd name="connsiteY38" fmla="*/ 182218 h 329824"/>
                <a:gd name="connsiteX39" fmla="*/ 125456 w 1333597"/>
                <a:gd name="connsiteY39" fmla="*/ 162329 h 329824"/>
                <a:gd name="connsiteX40" fmla="*/ 114254 w 1333597"/>
                <a:gd name="connsiteY40" fmla="*/ 138944 h 329824"/>
                <a:gd name="connsiteX41" fmla="*/ 117843 w 1333597"/>
                <a:gd name="connsiteY41" fmla="*/ 94641 h 329824"/>
                <a:gd name="connsiteX42" fmla="*/ 114711 w 1333597"/>
                <a:gd name="connsiteY42" fmla="*/ 65700 h 329824"/>
                <a:gd name="connsiteX43" fmla="*/ 110071 w 1333597"/>
                <a:gd name="connsiteY43" fmla="*/ 43046 h 329824"/>
                <a:gd name="connsiteX44" fmla="*/ 121501 w 1333597"/>
                <a:gd name="connsiteY44" fmla="*/ 35297 h 329824"/>
                <a:gd name="connsiteX45" fmla="*/ 198790 w 1333597"/>
                <a:gd name="connsiteY45" fmla="*/ 55048 h 329824"/>
                <a:gd name="connsiteX46" fmla="*/ 279372 w 1333597"/>
                <a:gd name="connsiteY46" fmla="*/ 69746 h 329824"/>
                <a:gd name="connsiteX47" fmla="*/ 443644 w 1333597"/>
                <a:gd name="connsiteY47" fmla="*/ 88560 h 329824"/>
                <a:gd name="connsiteX48" fmla="*/ 551475 w 1333597"/>
                <a:gd name="connsiteY48" fmla="*/ 78113 h 329824"/>
                <a:gd name="connsiteX49" fmla="*/ 692932 w 1333597"/>
                <a:gd name="connsiteY49" fmla="*/ 51801 h 329824"/>
                <a:gd name="connsiteX50" fmla="*/ 699013 w 1333597"/>
                <a:gd name="connsiteY50" fmla="*/ 47755 h 329824"/>
                <a:gd name="connsiteX51" fmla="*/ 843694 w 1333597"/>
                <a:gd name="connsiteY51" fmla="*/ 22015 h 32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33597" h="329824">
                  <a:moveTo>
                    <a:pt x="843694" y="22015"/>
                  </a:moveTo>
                  <a:cubicBezTo>
                    <a:pt x="904822" y="10425"/>
                    <a:pt x="966566" y="229"/>
                    <a:pt x="1028951" y="1"/>
                  </a:cubicBezTo>
                  <a:cubicBezTo>
                    <a:pt x="1087222" y="-68"/>
                    <a:pt x="1145400" y="5990"/>
                    <a:pt x="1202733" y="16277"/>
                  </a:cubicBezTo>
                  <a:cubicBezTo>
                    <a:pt x="1246990" y="24621"/>
                    <a:pt x="1291316" y="34085"/>
                    <a:pt x="1333561" y="49973"/>
                  </a:cubicBezTo>
                  <a:cubicBezTo>
                    <a:pt x="1334110" y="65609"/>
                    <a:pt x="1328372" y="80536"/>
                    <a:pt x="1324760" y="95533"/>
                  </a:cubicBezTo>
                  <a:cubicBezTo>
                    <a:pt x="1302403" y="173005"/>
                    <a:pt x="1277600" y="250112"/>
                    <a:pt x="1264181" y="329825"/>
                  </a:cubicBezTo>
                  <a:cubicBezTo>
                    <a:pt x="1255014" y="326807"/>
                    <a:pt x="1247356" y="320201"/>
                    <a:pt x="1237732" y="318555"/>
                  </a:cubicBezTo>
                  <a:cubicBezTo>
                    <a:pt x="1226942" y="316292"/>
                    <a:pt x="1215992" y="314874"/>
                    <a:pt x="1205294" y="312314"/>
                  </a:cubicBezTo>
                  <a:cubicBezTo>
                    <a:pt x="1190846" y="309228"/>
                    <a:pt x="1176376" y="305045"/>
                    <a:pt x="1161471" y="306005"/>
                  </a:cubicBezTo>
                  <a:cubicBezTo>
                    <a:pt x="1135205" y="307513"/>
                    <a:pt x="1109213" y="296426"/>
                    <a:pt x="1083084" y="302644"/>
                  </a:cubicBezTo>
                  <a:cubicBezTo>
                    <a:pt x="1050943" y="306713"/>
                    <a:pt x="1018573" y="300244"/>
                    <a:pt x="987392" y="292814"/>
                  </a:cubicBezTo>
                  <a:cubicBezTo>
                    <a:pt x="976579" y="290574"/>
                    <a:pt x="966452" y="283739"/>
                    <a:pt x="962749" y="273018"/>
                  </a:cubicBezTo>
                  <a:cubicBezTo>
                    <a:pt x="950405" y="268514"/>
                    <a:pt x="937351" y="266571"/>
                    <a:pt x="924527" y="263988"/>
                  </a:cubicBezTo>
                  <a:cubicBezTo>
                    <a:pt x="924870" y="262776"/>
                    <a:pt x="925579" y="260330"/>
                    <a:pt x="925921" y="259119"/>
                  </a:cubicBezTo>
                  <a:cubicBezTo>
                    <a:pt x="953491" y="256878"/>
                    <a:pt x="981197" y="255987"/>
                    <a:pt x="1008743" y="259302"/>
                  </a:cubicBezTo>
                  <a:cubicBezTo>
                    <a:pt x="980260" y="252055"/>
                    <a:pt x="950702" y="250843"/>
                    <a:pt x="921464" y="250249"/>
                  </a:cubicBezTo>
                  <a:cubicBezTo>
                    <a:pt x="853387" y="252787"/>
                    <a:pt x="787367" y="271349"/>
                    <a:pt x="721987" y="289043"/>
                  </a:cubicBezTo>
                  <a:cubicBezTo>
                    <a:pt x="707380" y="282276"/>
                    <a:pt x="692452" y="276035"/>
                    <a:pt x="677113" y="271120"/>
                  </a:cubicBezTo>
                  <a:cubicBezTo>
                    <a:pt x="664357" y="266434"/>
                    <a:pt x="651144" y="272812"/>
                    <a:pt x="638114" y="271532"/>
                  </a:cubicBezTo>
                  <a:cubicBezTo>
                    <a:pt x="624169" y="270274"/>
                    <a:pt x="610568" y="274366"/>
                    <a:pt x="596692" y="273886"/>
                  </a:cubicBezTo>
                  <a:cubicBezTo>
                    <a:pt x="570037" y="273452"/>
                    <a:pt x="543382" y="274001"/>
                    <a:pt x="516750" y="273680"/>
                  </a:cubicBezTo>
                  <a:cubicBezTo>
                    <a:pt x="503080" y="272286"/>
                    <a:pt x="489387" y="270732"/>
                    <a:pt x="475602" y="271555"/>
                  </a:cubicBezTo>
                  <a:cubicBezTo>
                    <a:pt x="436626" y="271006"/>
                    <a:pt x="398564" y="261633"/>
                    <a:pt x="360502" y="254112"/>
                  </a:cubicBezTo>
                  <a:cubicBezTo>
                    <a:pt x="334373" y="249883"/>
                    <a:pt x="308290" y="258776"/>
                    <a:pt x="282161" y="254455"/>
                  </a:cubicBezTo>
                  <a:cubicBezTo>
                    <a:pt x="252626" y="252832"/>
                    <a:pt x="223754" y="245951"/>
                    <a:pt x="194516" y="241928"/>
                  </a:cubicBezTo>
                  <a:cubicBezTo>
                    <a:pt x="187955" y="241151"/>
                    <a:pt x="180982" y="239368"/>
                    <a:pt x="174719" y="242362"/>
                  </a:cubicBezTo>
                  <a:cubicBezTo>
                    <a:pt x="162169" y="248009"/>
                    <a:pt x="148750" y="251552"/>
                    <a:pt x="135103" y="253152"/>
                  </a:cubicBezTo>
                  <a:cubicBezTo>
                    <a:pt x="126233" y="253747"/>
                    <a:pt x="118826" y="247849"/>
                    <a:pt x="110505" y="245906"/>
                  </a:cubicBezTo>
                  <a:cubicBezTo>
                    <a:pt x="91920" y="244671"/>
                    <a:pt x="76375" y="232281"/>
                    <a:pt x="57950" y="229927"/>
                  </a:cubicBezTo>
                  <a:cubicBezTo>
                    <a:pt x="57173" y="240351"/>
                    <a:pt x="55801" y="250706"/>
                    <a:pt x="53698" y="260970"/>
                  </a:cubicBezTo>
                  <a:cubicBezTo>
                    <a:pt x="51366" y="271600"/>
                    <a:pt x="50315" y="283076"/>
                    <a:pt x="43480" y="292037"/>
                  </a:cubicBezTo>
                  <a:cubicBezTo>
                    <a:pt x="28712" y="284928"/>
                    <a:pt x="14104" y="277498"/>
                    <a:pt x="0" y="269200"/>
                  </a:cubicBezTo>
                  <a:cubicBezTo>
                    <a:pt x="6721" y="250112"/>
                    <a:pt x="8732" y="229744"/>
                    <a:pt x="9807" y="209650"/>
                  </a:cubicBezTo>
                  <a:cubicBezTo>
                    <a:pt x="17259" y="210518"/>
                    <a:pt x="24597" y="212210"/>
                    <a:pt x="31867" y="214107"/>
                  </a:cubicBezTo>
                  <a:cubicBezTo>
                    <a:pt x="40622" y="206152"/>
                    <a:pt x="52304" y="215273"/>
                    <a:pt x="61836" y="209627"/>
                  </a:cubicBezTo>
                  <a:cubicBezTo>
                    <a:pt x="68443" y="206541"/>
                    <a:pt x="71597" y="199500"/>
                    <a:pt x="76581" y="194562"/>
                  </a:cubicBezTo>
                  <a:cubicBezTo>
                    <a:pt x="84696" y="193122"/>
                    <a:pt x="92423" y="198128"/>
                    <a:pt x="100584" y="198220"/>
                  </a:cubicBezTo>
                  <a:cubicBezTo>
                    <a:pt x="108082" y="194882"/>
                    <a:pt x="111831" y="187110"/>
                    <a:pt x="115077" y="180092"/>
                  </a:cubicBezTo>
                  <a:cubicBezTo>
                    <a:pt x="118232" y="180755"/>
                    <a:pt x="121409" y="181463"/>
                    <a:pt x="124610" y="182218"/>
                  </a:cubicBezTo>
                  <a:cubicBezTo>
                    <a:pt x="128473" y="176411"/>
                    <a:pt x="130736" y="168044"/>
                    <a:pt x="125456" y="162329"/>
                  </a:cubicBezTo>
                  <a:cubicBezTo>
                    <a:pt x="120838" y="155083"/>
                    <a:pt x="110825" y="148728"/>
                    <a:pt x="114254" y="138944"/>
                  </a:cubicBezTo>
                  <a:cubicBezTo>
                    <a:pt x="117615" y="124359"/>
                    <a:pt x="116426" y="109386"/>
                    <a:pt x="117843" y="94641"/>
                  </a:cubicBezTo>
                  <a:cubicBezTo>
                    <a:pt x="118643" y="84834"/>
                    <a:pt x="114094" y="75530"/>
                    <a:pt x="114711" y="65700"/>
                  </a:cubicBezTo>
                  <a:cubicBezTo>
                    <a:pt x="115329" y="57768"/>
                    <a:pt x="112517" y="50384"/>
                    <a:pt x="110071" y="43046"/>
                  </a:cubicBezTo>
                  <a:cubicBezTo>
                    <a:pt x="111808" y="38451"/>
                    <a:pt x="116083" y="33765"/>
                    <a:pt x="121501" y="35297"/>
                  </a:cubicBezTo>
                  <a:cubicBezTo>
                    <a:pt x="147767" y="39686"/>
                    <a:pt x="172547" y="50361"/>
                    <a:pt x="198790" y="55048"/>
                  </a:cubicBezTo>
                  <a:cubicBezTo>
                    <a:pt x="225651" y="59894"/>
                    <a:pt x="252534" y="64740"/>
                    <a:pt x="279372" y="69746"/>
                  </a:cubicBezTo>
                  <a:cubicBezTo>
                    <a:pt x="333962" y="77313"/>
                    <a:pt x="388871" y="82617"/>
                    <a:pt x="443644" y="88560"/>
                  </a:cubicBezTo>
                  <a:cubicBezTo>
                    <a:pt x="480014" y="91669"/>
                    <a:pt x="515630" y="82571"/>
                    <a:pt x="551475" y="78113"/>
                  </a:cubicBezTo>
                  <a:cubicBezTo>
                    <a:pt x="599023" y="71712"/>
                    <a:pt x="646229" y="62774"/>
                    <a:pt x="692932" y="51801"/>
                  </a:cubicBezTo>
                  <a:cubicBezTo>
                    <a:pt x="695287" y="51024"/>
                    <a:pt x="697298" y="49675"/>
                    <a:pt x="699013" y="47755"/>
                  </a:cubicBezTo>
                  <a:cubicBezTo>
                    <a:pt x="747431" y="40349"/>
                    <a:pt x="795596" y="31342"/>
                    <a:pt x="843694" y="22015"/>
                  </a:cubicBezTo>
                  <a:close/>
                </a:path>
              </a:pathLst>
            </a:custGeom>
            <a:solidFill>
              <a:srgbClr val="EF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4" name="Forma Livre: Forma 1973">
              <a:extLst>
                <a:ext uri="{FF2B5EF4-FFF2-40B4-BE49-F238E27FC236}">
                  <a16:creationId xmlns:a16="http://schemas.microsoft.com/office/drawing/2014/main" id="{F27C0CDB-74CE-1CB8-3ADD-FC4BBAB865E8}"/>
                </a:ext>
              </a:extLst>
            </p:cNvPr>
            <p:cNvSpPr/>
            <p:nvPr/>
          </p:nvSpPr>
          <p:spPr>
            <a:xfrm>
              <a:off x="10450596" y="2809650"/>
              <a:ext cx="47081" cy="19260"/>
            </a:xfrm>
            <a:custGeom>
              <a:avLst/>
              <a:gdLst>
                <a:gd name="connsiteX0" fmla="*/ 0 w 446661"/>
                <a:gd name="connsiteY0" fmla="*/ 0 h 182718"/>
                <a:gd name="connsiteX1" fmla="*/ 4229 w 446661"/>
                <a:gd name="connsiteY1" fmla="*/ 2835 h 182718"/>
                <a:gd name="connsiteX2" fmla="*/ 35662 w 446661"/>
                <a:gd name="connsiteY2" fmla="*/ 26197 h 182718"/>
                <a:gd name="connsiteX3" fmla="*/ 56464 w 446661"/>
                <a:gd name="connsiteY3" fmla="*/ 42360 h 182718"/>
                <a:gd name="connsiteX4" fmla="*/ 88560 w 446661"/>
                <a:gd name="connsiteY4" fmla="*/ 67300 h 182718"/>
                <a:gd name="connsiteX5" fmla="*/ 113500 w 446661"/>
                <a:gd name="connsiteY5" fmla="*/ 85359 h 182718"/>
                <a:gd name="connsiteX6" fmla="*/ 147447 w 446661"/>
                <a:gd name="connsiteY6" fmla="*/ 106802 h 182718"/>
                <a:gd name="connsiteX7" fmla="*/ 190927 w 446661"/>
                <a:gd name="connsiteY7" fmla="*/ 129639 h 182718"/>
                <a:gd name="connsiteX8" fmla="*/ 246819 w 446661"/>
                <a:gd name="connsiteY8" fmla="*/ 151745 h 182718"/>
                <a:gd name="connsiteX9" fmla="*/ 432831 w 446661"/>
                <a:gd name="connsiteY9" fmla="*/ 168318 h 182718"/>
                <a:gd name="connsiteX10" fmla="*/ 446662 w 446661"/>
                <a:gd name="connsiteY10" fmla="*/ 166970 h 182718"/>
                <a:gd name="connsiteX11" fmla="*/ 443347 w 446661"/>
                <a:gd name="connsiteY11" fmla="*/ 173667 h 182718"/>
                <a:gd name="connsiteX12" fmla="*/ 326624 w 446661"/>
                <a:gd name="connsiteY12" fmla="*/ 181143 h 182718"/>
                <a:gd name="connsiteX13" fmla="*/ 201511 w 446661"/>
                <a:gd name="connsiteY13" fmla="*/ 147653 h 182718"/>
                <a:gd name="connsiteX14" fmla="*/ 151036 w 446661"/>
                <a:gd name="connsiteY14" fmla="*/ 122209 h 182718"/>
                <a:gd name="connsiteX15" fmla="*/ 105293 w 446661"/>
                <a:gd name="connsiteY15" fmla="*/ 92880 h 182718"/>
                <a:gd name="connsiteX16" fmla="*/ 75438 w 446661"/>
                <a:gd name="connsiteY16" fmla="*/ 69631 h 182718"/>
                <a:gd name="connsiteX17" fmla="*/ 38976 w 446661"/>
                <a:gd name="connsiteY17" fmla="*/ 38611 h 182718"/>
                <a:gd name="connsiteX18" fmla="*/ 2126 w 446661"/>
                <a:gd name="connsiteY18" fmla="*/ 2469 h 182718"/>
                <a:gd name="connsiteX19" fmla="*/ 0 w 446661"/>
                <a:gd name="connsiteY19" fmla="*/ 0 h 18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661" h="182718">
                  <a:moveTo>
                    <a:pt x="0" y="0"/>
                  </a:moveTo>
                  <a:cubicBezTo>
                    <a:pt x="1394" y="892"/>
                    <a:pt x="2789" y="1852"/>
                    <a:pt x="4229" y="2835"/>
                  </a:cubicBezTo>
                  <a:cubicBezTo>
                    <a:pt x="14836" y="10447"/>
                    <a:pt x="25260" y="18311"/>
                    <a:pt x="35662" y="26197"/>
                  </a:cubicBezTo>
                  <a:cubicBezTo>
                    <a:pt x="42634" y="31524"/>
                    <a:pt x="49537" y="36919"/>
                    <a:pt x="56464" y="42360"/>
                  </a:cubicBezTo>
                  <a:cubicBezTo>
                    <a:pt x="67048" y="50795"/>
                    <a:pt x="77792" y="59047"/>
                    <a:pt x="88560" y="67300"/>
                  </a:cubicBezTo>
                  <a:cubicBezTo>
                    <a:pt x="96698" y="73540"/>
                    <a:pt x="105042" y="79507"/>
                    <a:pt x="113500" y="85359"/>
                  </a:cubicBezTo>
                  <a:cubicBezTo>
                    <a:pt x="124495" y="92971"/>
                    <a:pt x="135880" y="100035"/>
                    <a:pt x="147447" y="106802"/>
                  </a:cubicBezTo>
                  <a:cubicBezTo>
                    <a:pt x="161551" y="115100"/>
                    <a:pt x="176159" y="122530"/>
                    <a:pt x="190927" y="129639"/>
                  </a:cubicBezTo>
                  <a:cubicBezTo>
                    <a:pt x="209055" y="138189"/>
                    <a:pt x="227777" y="145458"/>
                    <a:pt x="246819" y="151745"/>
                  </a:cubicBezTo>
                  <a:cubicBezTo>
                    <a:pt x="306530" y="171793"/>
                    <a:pt x="370606" y="174353"/>
                    <a:pt x="432831" y="168318"/>
                  </a:cubicBezTo>
                  <a:cubicBezTo>
                    <a:pt x="437426" y="167861"/>
                    <a:pt x="442044" y="167541"/>
                    <a:pt x="446662" y="166970"/>
                  </a:cubicBezTo>
                  <a:cubicBezTo>
                    <a:pt x="445427" y="169118"/>
                    <a:pt x="444330" y="171358"/>
                    <a:pt x="443347" y="173667"/>
                  </a:cubicBezTo>
                  <a:cubicBezTo>
                    <a:pt x="404965" y="181120"/>
                    <a:pt x="365646" y="185143"/>
                    <a:pt x="326624" y="181143"/>
                  </a:cubicBezTo>
                  <a:cubicBezTo>
                    <a:pt x="283350" y="177394"/>
                    <a:pt x="241196" y="165026"/>
                    <a:pt x="201511" y="147653"/>
                  </a:cubicBezTo>
                  <a:cubicBezTo>
                    <a:pt x="184160" y="140223"/>
                    <a:pt x="167427" y="131468"/>
                    <a:pt x="151036" y="122209"/>
                  </a:cubicBezTo>
                  <a:cubicBezTo>
                    <a:pt x="135240" y="113317"/>
                    <a:pt x="120015" y="103442"/>
                    <a:pt x="105293" y="92880"/>
                  </a:cubicBezTo>
                  <a:cubicBezTo>
                    <a:pt x="94983" y="85565"/>
                    <a:pt x="85131" y="77678"/>
                    <a:pt x="75438" y="69631"/>
                  </a:cubicBezTo>
                  <a:cubicBezTo>
                    <a:pt x="63139" y="59459"/>
                    <a:pt x="51184" y="48898"/>
                    <a:pt x="38976" y="38611"/>
                  </a:cubicBezTo>
                  <a:cubicBezTo>
                    <a:pt x="26266" y="26998"/>
                    <a:pt x="13990" y="14905"/>
                    <a:pt x="2126" y="2469"/>
                  </a:cubicBezTo>
                  <a:cubicBezTo>
                    <a:pt x="1577" y="1852"/>
                    <a:pt x="526" y="617"/>
                    <a:pt x="0" y="0"/>
                  </a:cubicBezTo>
                  <a:close/>
                </a:path>
              </a:pathLst>
            </a:custGeom>
            <a:solidFill>
              <a:srgbClr val="0201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5" name="Forma Livre: Forma 1974">
              <a:extLst>
                <a:ext uri="{FF2B5EF4-FFF2-40B4-BE49-F238E27FC236}">
                  <a16:creationId xmlns:a16="http://schemas.microsoft.com/office/drawing/2014/main" id="{04EA7334-71CB-6246-24F8-771A7296E772}"/>
                </a:ext>
              </a:extLst>
            </p:cNvPr>
            <p:cNvSpPr/>
            <p:nvPr/>
          </p:nvSpPr>
          <p:spPr>
            <a:xfrm>
              <a:off x="10449449" y="2813720"/>
              <a:ext cx="9099" cy="27857"/>
            </a:xfrm>
            <a:custGeom>
              <a:avLst/>
              <a:gdLst>
                <a:gd name="connsiteX0" fmla="*/ 49858 w 86319"/>
                <a:gd name="connsiteY0" fmla="*/ 0 h 264284"/>
                <a:gd name="connsiteX1" fmla="*/ 86319 w 86319"/>
                <a:gd name="connsiteY1" fmla="*/ 31021 h 264284"/>
                <a:gd name="connsiteX2" fmla="*/ 78364 w 86319"/>
                <a:gd name="connsiteY2" fmla="*/ 54247 h 264284"/>
                <a:gd name="connsiteX3" fmla="*/ 54155 w 86319"/>
                <a:gd name="connsiteY3" fmla="*/ 94000 h 264284"/>
                <a:gd name="connsiteX4" fmla="*/ 45606 w 86319"/>
                <a:gd name="connsiteY4" fmla="*/ 134828 h 264284"/>
                <a:gd name="connsiteX5" fmla="*/ 47297 w 86319"/>
                <a:gd name="connsiteY5" fmla="*/ 188572 h 264284"/>
                <a:gd name="connsiteX6" fmla="*/ 43594 w 86319"/>
                <a:gd name="connsiteY6" fmla="*/ 257815 h 264284"/>
                <a:gd name="connsiteX7" fmla="*/ 31958 w 86319"/>
                <a:gd name="connsiteY7" fmla="*/ 264284 h 264284"/>
                <a:gd name="connsiteX8" fmla="*/ 0 w 86319"/>
                <a:gd name="connsiteY8" fmla="*/ 234361 h 264284"/>
                <a:gd name="connsiteX9" fmla="*/ 20323 w 86319"/>
                <a:gd name="connsiteY9" fmla="*/ 225102 h 264284"/>
                <a:gd name="connsiteX10" fmla="*/ 23591 w 86319"/>
                <a:gd name="connsiteY10" fmla="*/ 189349 h 264284"/>
                <a:gd name="connsiteX11" fmla="*/ 17602 w 86319"/>
                <a:gd name="connsiteY11" fmla="*/ 125753 h 264284"/>
                <a:gd name="connsiteX12" fmla="*/ 18905 w 86319"/>
                <a:gd name="connsiteY12" fmla="*/ 97932 h 264284"/>
                <a:gd name="connsiteX13" fmla="*/ 28963 w 86319"/>
                <a:gd name="connsiteY13" fmla="*/ 69083 h 264284"/>
                <a:gd name="connsiteX14" fmla="*/ 44760 w 86319"/>
                <a:gd name="connsiteY14" fmla="*/ 31912 h 264284"/>
                <a:gd name="connsiteX15" fmla="*/ 49858 w 86319"/>
                <a:gd name="connsiteY15" fmla="*/ 0 h 26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319" h="264284">
                  <a:moveTo>
                    <a:pt x="49858" y="0"/>
                  </a:moveTo>
                  <a:cubicBezTo>
                    <a:pt x="62065" y="10287"/>
                    <a:pt x="74021" y="20848"/>
                    <a:pt x="86319" y="31021"/>
                  </a:cubicBezTo>
                  <a:cubicBezTo>
                    <a:pt x="84239" y="38862"/>
                    <a:pt x="84353" y="48074"/>
                    <a:pt x="78364" y="54247"/>
                  </a:cubicBezTo>
                  <a:cubicBezTo>
                    <a:pt x="68397" y="66157"/>
                    <a:pt x="58522" y="78844"/>
                    <a:pt x="54155" y="94000"/>
                  </a:cubicBezTo>
                  <a:cubicBezTo>
                    <a:pt x="50223" y="107259"/>
                    <a:pt x="43434" y="120609"/>
                    <a:pt x="45606" y="134828"/>
                  </a:cubicBezTo>
                  <a:cubicBezTo>
                    <a:pt x="47617" y="152682"/>
                    <a:pt x="44737" y="170741"/>
                    <a:pt x="47297" y="188572"/>
                  </a:cubicBezTo>
                  <a:cubicBezTo>
                    <a:pt x="51435" y="211523"/>
                    <a:pt x="49400" y="235321"/>
                    <a:pt x="43594" y="257815"/>
                  </a:cubicBezTo>
                  <a:cubicBezTo>
                    <a:pt x="42725" y="263073"/>
                    <a:pt x="35593" y="262113"/>
                    <a:pt x="31958" y="264284"/>
                  </a:cubicBezTo>
                  <a:cubicBezTo>
                    <a:pt x="21351" y="254249"/>
                    <a:pt x="10401" y="244602"/>
                    <a:pt x="0" y="234361"/>
                  </a:cubicBezTo>
                  <a:cubicBezTo>
                    <a:pt x="6904" y="232509"/>
                    <a:pt x="16894" y="232509"/>
                    <a:pt x="20323" y="225102"/>
                  </a:cubicBezTo>
                  <a:cubicBezTo>
                    <a:pt x="19431" y="213009"/>
                    <a:pt x="23454" y="201351"/>
                    <a:pt x="23591" y="189349"/>
                  </a:cubicBezTo>
                  <a:cubicBezTo>
                    <a:pt x="21488" y="168181"/>
                    <a:pt x="13579" y="147241"/>
                    <a:pt x="17602" y="125753"/>
                  </a:cubicBezTo>
                  <a:cubicBezTo>
                    <a:pt x="19842" y="116517"/>
                    <a:pt x="15522" y="106962"/>
                    <a:pt x="18905" y="97932"/>
                  </a:cubicBezTo>
                  <a:cubicBezTo>
                    <a:pt x="21900" y="88194"/>
                    <a:pt x="24597" y="78318"/>
                    <a:pt x="28963" y="69083"/>
                  </a:cubicBezTo>
                  <a:cubicBezTo>
                    <a:pt x="34976" y="57013"/>
                    <a:pt x="38862" y="44028"/>
                    <a:pt x="44760" y="31912"/>
                  </a:cubicBezTo>
                  <a:cubicBezTo>
                    <a:pt x="49903" y="22037"/>
                    <a:pt x="48326" y="10630"/>
                    <a:pt x="49858" y="0"/>
                  </a:cubicBezTo>
                  <a:close/>
                </a:path>
              </a:pathLst>
            </a:custGeom>
            <a:solidFill>
              <a:srgbClr val="F2D0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orma Livre: Forma 1975">
              <a:extLst>
                <a:ext uri="{FF2B5EF4-FFF2-40B4-BE49-F238E27FC236}">
                  <a16:creationId xmlns:a16="http://schemas.microsoft.com/office/drawing/2014/main" id="{31628BE0-945F-7B86-5B6E-166601FED295}"/>
                </a:ext>
              </a:extLst>
            </p:cNvPr>
            <p:cNvSpPr/>
            <p:nvPr/>
          </p:nvSpPr>
          <p:spPr>
            <a:xfrm>
              <a:off x="10470721" y="2816768"/>
              <a:ext cx="71519" cy="10624"/>
            </a:xfrm>
            <a:custGeom>
              <a:avLst/>
              <a:gdLst>
                <a:gd name="connsiteX0" fmla="*/ 14470 w 678507"/>
                <a:gd name="connsiteY0" fmla="*/ 0 h 100789"/>
                <a:gd name="connsiteX1" fmla="*/ 67025 w 678507"/>
                <a:gd name="connsiteY1" fmla="*/ 15979 h 100789"/>
                <a:gd name="connsiteX2" fmla="*/ 91623 w 678507"/>
                <a:gd name="connsiteY2" fmla="*/ 23226 h 100789"/>
                <a:gd name="connsiteX3" fmla="*/ 131239 w 678507"/>
                <a:gd name="connsiteY3" fmla="*/ 12436 h 100789"/>
                <a:gd name="connsiteX4" fmla="*/ 151036 w 678507"/>
                <a:gd name="connsiteY4" fmla="*/ 12002 h 100789"/>
                <a:gd name="connsiteX5" fmla="*/ 238681 w 678507"/>
                <a:gd name="connsiteY5" fmla="*/ 24529 h 100789"/>
                <a:gd name="connsiteX6" fmla="*/ 317022 w 678507"/>
                <a:gd name="connsiteY6" fmla="*/ 24186 h 100789"/>
                <a:gd name="connsiteX7" fmla="*/ 432122 w 678507"/>
                <a:gd name="connsiteY7" fmla="*/ 41628 h 100789"/>
                <a:gd name="connsiteX8" fmla="*/ 473270 w 678507"/>
                <a:gd name="connsiteY8" fmla="*/ 43754 h 100789"/>
                <a:gd name="connsiteX9" fmla="*/ 553212 w 678507"/>
                <a:gd name="connsiteY9" fmla="*/ 43960 h 100789"/>
                <a:gd name="connsiteX10" fmla="*/ 594634 w 678507"/>
                <a:gd name="connsiteY10" fmla="*/ 41605 h 100789"/>
                <a:gd name="connsiteX11" fmla="*/ 633633 w 678507"/>
                <a:gd name="connsiteY11" fmla="*/ 41193 h 100789"/>
                <a:gd name="connsiteX12" fmla="*/ 678508 w 678507"/>
                <a:gd name="connsiteY12" fmla="*/ 59116 h 100789"/>
                <a:gd name="connsiteX13" fmla="*/ 599366 w 678507"/>
                <a:gd name="connsiteY13" fmla="*/ 77610 h 100789"/>
                <a:gd name="connsiteX14" fmla="*/ 568391 w 678507"/>
                <a:gd name="connsiteY14" fmla="*/ 80147 h 100789"/>
                <a:gd name="connsiteX15" fmla="*/ 577672 w 678507"/>
                <a:gd name="connsiteY15" fmla="*/ 83347 h 100789"/>
                <a:gd name="connsiteX16" fmla="*/ 587342 w 678507"/>
                <a:gd name="connsiteY16" fmla="*/ 86525 h 100789"/>
                <a:gd name="connsiteX17" fmla="*/ 533164 w 678507"/>
                <a:gd name="connsiteY17" fmla="*/ 88560 h 100789"/>
                <a:gd name="connsiteX18" fmla="*/ 393535 w 678507"/>
                <a:gd name="connsiteY18" fmla="*/ 70477 h 100789"/>
                <a:gd name="connsiteX19" fmla="*/ 374675 w 678507"/>
                <a:gd name="connsiteY19" fmla="*/ 75552 h 100789"/>
                <a:gd name="connsiteX20" fmla="*/ 306232 w 678507"/>
                <a:gd name="connsiteY20" fmla="*/ 98275 h 100789"/>
                <a:gd name="connsiteX21" fmla="*/ 296128 w 678507"/>
                <a:gd name="connsiteY21" fmla="*/ 96103 h 100789"/>
                <a:gd name="connsiteX22" fmla="*/ 331653 w 678507"/>
                <a:gd name="connsiteY22" fmla="*/ 85702 h 100789"/>
                <a:gd name="connsiteX23" fmla="*/ 255735 w 678507"/>
                <a:gd name="connsiteY23" fmla="*/ 99441 h 100789"/>
                <a:gd name="connsiteX24" fmla="*/ 241904 w 678507"/>
                <a:gd name="connsiteY24" fmla="*/ 100790 h 100789"/>
                <a:gd name="connsiteX25" fmla="*/ 223548 w 678507"/>
                <a:gd name="connsiteY25" fmla="*/ 90000 h 100789"/>
                <a:gd name="connsiteX26" fmla="*/ 152545 w 678507"/>
                <a:gd name="connsiteY26" fmla="*/ 58316 h 100789"/>
                <a:gd name="connsiteX27" fmla="*/ 104516 w 678507"/>
                <a:gd name="connsiteY27" fmla="*/ 36027 h 100789"/>
                <a:gd name="connsiteX28" fmla="*/ 71963 w 678507"/>
                <a:gd name="connsiteY28" fmla="*/ 25512 h 100789"/>
                <a:gd name="connsiteX29" fmla="*/ 55893 w 678507"/>
                <a:gd name="connsiteY29" fmla="*/ 84216 h 100789"/>
                <a:gd name="connsiteX30" fmla="*/ 0 w 678507"/>
                <a:gd name="connsiteY30" fmla="*/ 62110 h 100789"/>
                <a:gd name="connsiteX31" fmla="*/ 10218 w 678507"/>
                <a:gd name="connsiteY31" fmla="*/ 31044 h 100789"/>
                <a:gd name="connsiteX32" fmla="*/ 14470 w 678507"/>
                <a:gd name="connsiteY32" fmla="*/ 0 h 10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78507" h="100789">
                  <a:moveTo>
                    <a:pt x="14470" y="0"/>
                  </a:moveTo>
                  <a:cubicBezTo>
                    <a:pt x="32895" y="2354"/>
                    <a:pt x="48440" y="14745"/>
                    <a:pt x="67025" y="15979"/>
                  </a:cubicBezTo>
                  <a:cubicBezTo>
                    <a:pt x="75346" y="17922"/>
                    <a:pt x="82753" y="23820"/>
                    <a:pt x="91623" y="23226"/>
                  </a:cubicBezTo>
                  <a:cubicBezTo>
                    <a:pt x="105270" y="21625"/>
                    <a:pt x="118689" y="18082"/>
                    <a:pt x="131239" y="12436"/>
                  </a:cubicBezTo>
                  <a:cubicBezTo>
                    <a:pt x="137503" y="9441"/>
                    <a:pt x="144475" y="11224"/>
                    <a:pt x="151036" y="12002"/>
                  </a:cubicBezTo>
                  <a:cubicBezTo>
                    <a:pt x="180274" y="16025"/>
                    <a:pt x="209146" y="22905"/>
                    <a:pt x="238681" y="24529"/>
                  </a:cubicBezTo>
                  <a:cubicBezTo>
                    <a:pt x="264810" y="28849"/>
                    <a:pt x="290894" y="19957"/>
                    <a:pt x="317022" y="24186"/>
                  </a:cubicBezTo>
                  <a:cubicBezTo>
                    <a:pt x="355084" y="31707"/>
                    <a:pt x="393146" y="41079"/>
                    <a:pt x="432122" y="41628"/>
                  </a:cubicBezTo>
                  <a:cubicBezTo>
                    <a:pt x="445907" y="40805"/>
                    <a:pt x="459600" y="42359"/>
                    <a:pt x="473270" y="43754"/>
                  </a:cubicBezTo>
                  <a:cubicBezTo>
                    <a:pt x="499902" y="44074"/>
                    <a:pt x="526557" y="43525"/>
                    <a:pt x="553212" y="43960"/>
                  </a:cubicBezTo>
                  <a:cubicBezTo>
                    <a:pt x="567088" y="44440"/>
                    <a:pt x="580690" y="40348"/>
                    <a:pt x="594634" y="41605"/>
                  </a:cubicBezTo>
                  <a:cubicBezTo>
                    <a:pt x="607664" y="42885"/>
                    <a:pt x="620878" y="36507"/>
                    <a:pt x="633633" y="41193"/>
                  </a:cubicBezTo>
                  <a:cubicBezTo>
                    <a:pt x="648972" y="46108"/>
                    <a:pt x="663900" y="52349"/>
                    <a:pt x="678508" y="59116"/>
                  </a:cubicBezTo>
                  <a:cubicBezTo>
                    <a:pt x="652219" y="65608"/>
                    <a:pt x="625952" y="72329"/>
                    <a:pt x="599366" y="77610"/>
                  </a:cubicBezTo>
                  <a:cubicBezTo>
                    <a:pt x="589194" y="79850"/>
                    <a:pt x="578746" y="79964"/>
                    <a:pt x="568391" y="80147"/>
                  </a:cubicBezTo>
                  <a:cubicBezTo>
                    <a:pt x="571454" y="81244"/>
                    <a:pt x="574495" y="82319"/>
                    <a:pt x="577672" y="83347"/>
                  </a:cubicBezTo>
                  <a:cubicBezTo>
                    <a:pt x="580850" y="84399"/>
                    <a:pt x="584073" y="85428"/>
                    <a:pt x="587342" y="86525"/>
                  </a:cubicBezTo>
                  <a:cubicBezTo>
                    <a:pt x="569397" y="88879"/>
                    <a:pt x="551223" y="90777"/>
                    <a:pt x="533164" y="88560"/>
                  </a:cubicBezTo>
                  <a:cubicBezTo>
                    <a:pt x="486529" y="83256"/>
                    <a:pt x="440009" y="76878"/>
                    <a:pt x="393535" y="70477"/>
                  </a:cubicBezTo>
                  <a:cubicBezTo>
                    <a:pt x="386722" y="69083"/>
                    <a:pt x="380642" y="73015"/>
                    <a:pt x="374675" y="75552"/>
                  </a:cubicBezTo>
                  <a:cubicBezTo>
                    <a:pt x="352775" y="85611"/>
                    <a:pt x="329710" y="92926"/>
                    <a:pt x="306232" y="98275"/>
                  </a:cubicBezTo>
                  <a:cubicBezTo>
                    <a:pt x="302575" y="99532"/>
                    <a:pt x="299260" y="97589"/>
                    <a:pt x="296128" y="96103"/>
                  </a:cubicBezTo>
                  <a:cubicBezTo>
                    <a:pt x="307924" y="92491"/>
                    <a:pt x="319948" y="89680"/>
                    <a:pt x="331653" y="85702"/>
                  </a:cubicBezTo>
                  <a:cubicBezTo>
                    <a:pt x="306507" y="91097"/>
                    <a:pt x="281292" y="96309"/>
                    <a:pt x="255735" y="99441"/>
                  </a:cubicBezTo>
                  <a:cubicBezTo>
                    <a:pt x="251117" y="100013"/>
                    <a:pt x="246499" y="100332"/>
                    <a:pt x="241904" y="100790"/>
                  </a:cubicBezTo>
                  <a:cubicBezTo>
                    <a:pt x="237127" y="95120"/>
                    <a:pt x="230017" y="92926"/>
                    <a:pt x="223548" y="90000"/>
                  </a:cubicBezTo>
                  <a:cubicBezTo>
                    <a:pt x="200093" y="78958"/>
                    <a:pt x="176113" y="69060"/>
                    <a:pt x="152545" y="58316"/>
                  </a:cubicBezTo>
                  <a:cubicBezTo>
                    <a:pt x="136886" y="50132"/>
                    <a:pt x="120518" y="43434"/>
                    <a:pt x="104516" y="36027"/>
                  </a:cubicBezTo>
                  <a:cubicBezTo>
                    <a:pt x="93703" y="32392"/>
                    <a:pt x="83576" y="26152"/>
                    <a:pt x="71963" y="25512"/>
                  </a:cubicBezTo>
                  <a:cubicBezTo>
                    <a:pt x="68168" y="45491"/>
                    <a:pt x="63711" y="65357"/>
                    <a:pt x="55893" y="84216"/>
                  </a:cubicBezTo>
                  <a:cubicBezTo>
                    <a:pt x="36850" y="77930"/>
                    <a:pt x="18128" y="70660"/>
                    <a:pt x="0" y="62110"/>
                  </a:cubicBezTo>
                  <a:cubicBezTo>
                    <a:pt x="6835" y="53150"/>
                    <a:pt x="7887" y="41674"/>
                    <a:pt x="10218" y="31044"/>
                  </a:cubicBezTo>
                  <a:cubicBezTo>
                    <a:pt x="12321" y="20780"/>
                    <a:pt x="13693" y="10424"/>
                    <a:pt x="14470" y="0"/>
                  </a:cubicBezTo>
                  <a:close/>
                </a:path>
              </a:pathLst>
            </a:custGeom>
            <a:solidFill>
              <a:srgbClr val="EC8A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orma Livre: Forma 1976">
              <a:extLst>
                <a:ext uri="{FF2B5EF4-FFF2-40B4-BE49-F238E27FC236}">
                  <a16:creationId xmlns:a16="http://schemas.microsoft.com/office/drawing/2014/main" id="{A09748BC-ACCF-1073-AD5E-2D936496961D}"/>
                </a:ext>
              </a:extLst>
            </p:cNvPr>
            <p:cNvSpPr/>
            <p:nvPr/>
          </p:nvSpPr>
          <p:spPr>
            <a:xfrm>
              <a:off x="10452817" y="2816990"/>
              <a:ext cx="8877" cy="26417"/>
            </a:xfrm>
            <a:custGeom>
              <a:avLst/>
              <a:gdLst>
                <a:gd name="connsiteX0" fmla="*/ 54361 w 84216"/>
                <a:gd name="connsiteY0" fmla="*/ 0 h 250614"/>
                <a:gd name="connsiteX1" fmla="*/ 84216 w 84216"/>
                <a:gd name="connsiteY1" fmla="*/ 23249 h 250614"/>
                <a:gd name="connsiteX2" fmla="*/ 76855 w 84216"/>
                <a:gd name="connsiteY2" fmla="*/ 37696 h 250614"/>
                <a:gd name="connsiteX3" fmla="*/ 64374 w 84216"/>
                <a:gd name="connsiteY3" fmla="*/ 41422 h 250614"/>
                <a:gd name="connsiteX4" fmla="*/ 33764 w 84216"/>
                <a:gd name="connsiteY4" fmla="*/ 97521 h 250614"/>
                <a:gd name="connsiteX5" fmla="*/ 30884 w 84216"/>
                <a:gd name="connsiteY5" fmla="*/ 128542 h 250614"/>
                <a:gd name="connsiteX6" fmla="*/ 28438 w 84216"/>
                <a:gd name="connsiteY6" fmla="*/ 158397 h 250614"/>
                <a:gd name="connsiteX7" fmla="*/ 31433 w 84216"/>
                <a:gd name="connsiteY7" fmla="*/ 220096 h 250614"/>
                <a:gd name="connsiteX8" fmla="*/ 26952 w 84216"/>
                <a:gd name="connsiteY8" fmla="*/ 248351 h 250614"/>
                <a:gd name="connsiteX9" fmla="*/ 18814 w 84216"/>
                <a:gd name="connsiteY9" fmla="*/ 250614 h 250614"/>
                <a:gd name="connsiteX10" fmla="*/ 0 w 84216"/>
                <a:gd name="connsiteY10" fmla="*/ 233264 h 250614"/>
                <a:gd name="connsiteX11" fmla="*/ 11636 w 84216"/>
                <a:gd name="connsiteY11" fmla="*/ 226794 h 250614"/>
                <a:gd name="connsiteX12" fmla="*/ 15339 w 84216"/>
                <a:gd name="connsiteY12" fmla="*/ 157551 h 250614"/>
                <a:gd name="connsiteX13" fmla="*/ 13647 w 84216"/>
                <a:gd name="connsiteY13" fmla="*/ 103807 h 250614"/>
                <a:gd name="connsiteX14" fmla="*/ 22197 w 84216"/>
                <a:gd name="connsiteY14" fmla="*/ 62979 h 250614"/>
                <a:gd name="connsiteX15" fmla="*/ 46406 w 84216"/>
                <a:gd name="connsiteY15" fmla="*/ 23226 h 250614"/>
                <a:gd name="connsiteX16" fmla="*/ 54361 w 84216"/>
                <a:gd name="connsiteY16" fmla="*/ 0 h 25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16" h="250614">
                  <a:moveTo>
                    <a:pt x="54361" y="0"/>
                  </a:moveTo>
                  <a:cubicBezTo>
                    <a:pt x="64054" y="8047"/>
                    <a:pt x="73906" y="15933"/>
                    <a:pt x="84216" y="23249"/>
                  </a:cubicBezTo>
                  <a:cubicBezTo>
                    <a:pt x="83027" y="28506"/>
                    <a:pt x="82204" y="34884"/>
                    <a:pt x="76855" y="37696"/>
                  </a:cubicBezTo>
                  <a:cubicBezTo>
                    <a:pt x="72763" y="39205"/>
                    <a:pt x="68397" y="39799"/>
                    <a:pt x="64374" y="41422"/>
                  </a:cubicBezTo>
                  <a:cubicBezTo>
                    <a:pt x="47800" y="55778"/>
                    <a:pt x="39593" y="76924"/>
                    <a:pt x="33764" y="97521"/>
                  </a:cubicBezTo>
                  <a:cubicBezTo>
                    <a:pt x="30724" y="107579"/>
                    <a:pt x="30541" y="118118"/>
                    <a:pt x="30884" y="128542"/>
                  </a:cubicBezTo>
                  <a:cubicBezTo>
                    <a:pt x="31295" y="138577"/>
                    <a:pt x="29055" y="148430"/>
                    <a:pt x="28438" y="158397"/>
                  </a:cubicBezTo>
                  <a:cubicBezTo>
                    <a:pt x="28072" y="179017"/>
                    <a:pt x="35387" y="199499"/>
                    <a:pt x="31433" y="220096"/>
                  </a:cubicBezTo>
                  <a:cubicBezTo>
                    <a:pt x="30792" y="229606"/>
                    <a:pt x="30358" y="239299"/>
                    <a:pt x="26952" y="248351"/>
                  </a:cubicBezTo>
                  <a:cubicBezTo>
                    <a:pt x="24209" y="249060"/>
                    <a:pt x="21488" y="249814"/>
                    <a:pt x="18814" y="250614"/>
                  </a:cubicBezTo>
                  <a:cubicBezTo>
                    <a:pt x="12436" y="244945"/>
                    <a:pt x="6172" y="239116"/>
                    <a:pt x="0" y="233264"/>
                  </a:cubicBezTo>
                  <a:cubicBezTo>
                    <a:pt x="3635" y="231092"/>
                    <a:pt x="10767" y="232052"/>
                    <a:pt x="11636" y="226794"/>
                  </a:cubicBezTo>
                  <a:cubicBezTo>
                    <a:pt x="17442" y="204300"/>
                    <a:pt x="19477" y="180502"/>
                    <a:pt x="15339" y="157551"/>
                  </a:cubicBezTo>
                  <a:cubicBezTo>
                    <a:pt x="12779" y="139720"/>
                    <a:pt x="15659" y="121661"/>
                    <a:pt x="13647" y="103807"/>
                  </a:cubicBezTo>
                  <a:cubicBezTo>
                    <a:pt x="11476" y="89588"/>
                    <a:pt x="18265" y="76238"/>
                    <a:pt x="22197" y="62979"/>
                  </a:cubicBezTo>
                  <a:cubicBezTo>
                    <a:pt x="26563" y="47823"/>
                    <a:pt x="36439" y="35136"/>
                    <a:pt x="46406" y="23226"/>
                  </a:cubicBezTo>
                  <a:cubicBezTo>
                    <a:pt x="52395" y="17053"/>
                    <a:pt x="52281" y="7841"/>
                    <a:pt x="54361" y="0"/>
                  </a:cubicBezTo>
                  <a:close/>
                </a:path>
              </a:pathLst>
            </a:custGeom>
            <a:solidFill>
              <a:srgbClr val="F0B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orma Livre: Forma 1977">
              <a:extLst>
                <a:ext uri="{FF2B5EF4-FFF2-40B4-BE49-F238E27FC236}">
                  <a16:creationId xmlns:a16="http://schemas.microsoft.com/office/drawing/2014/main" id="{1721D4BE-F303-9B8D-BB80-B3F2B93BD256}"/>
                </a:ext>
              </a:extLst>
            </p:cNvPr>
            <p:cNvSpPr/>
            <p:nvPr/>
          </p:nvSpPr>
          <p:spPr>
            <a:xfrm>
              <a:off x="10454800" y="2819441"/>
              <a:ext cx="11715" cy="26763"/>
            </a:xfrm>
            <a:custGeom>
              <a:avLst/>
              <a:gdLst>
                <a:gd name="connsiteX0" fmla="*/ 65402 w 111145"/>
                <a:gd name="connsiteY0" fmla="*/ 0 h 253905"/>
                <a:gd name="connsiteX1" fmla="*/ 111145 w 111145"/>
                <a:gd name="connsiteY1" fmla="*/ 29329 h 253905"/>
                <a:gd name="connsiteX2" fmla="*/ 106070 w 111145"/>
                <a:gd name="connsiteY2" fmla="*/ 42131 h 253905"/>
                <a:gd name="connsiteX3" fmla="*/ 91737 w 111145"/>
                <a:gd name="connsiteY3" fmla="*/ 43640 h 253905"/>
                <a:gd name="connsiteX4" fmla="*/ 55893 w 111145"/>
                <a:gd name="connsiteY4" fmla="*/ 58316 h 253905"/>
                <a:gd name="connsiteX5" fmla="*/ 28735 w 111145"/>
                <a:gd name="connsiteY5" fmla="*/ 122278 h 253905"/>
                <a:gd name="connsiteX6" fmla="*/ 29649 w 111145"/>
                <a:gd name="connsiteY6" fmla="*/ 166969 h 253905"/>
                <a:gd name="connsiteX7" fmla="*/ 37125 w 111145"/>
                <a:gd name="connsiteY7" fmla="*/ 201465 h 253905"/>
                <a:gd name="connsiteX8" fmla="*/ 29512 w 111145"/>
                <a:gd name="connsiteY8" fmla="*/ 253906 h 253905"/>
                <a:gd name="connsiteX9" fmla="*/ 0 w 111145"/>
                <a:gd name="connsiteY9" fmla="*/ 227365 h 253905"/>
                <a:gd name="connsiteX10" fmla="*/ 8138 w 111145"/>
                <a:gd name="connsiteY10" fmla="*/ 225102 h 253905"/>
                <a:gd name="connsiteX11" fmla="*/ 12619 w 111145"/>
                <a:gd name="connsiteY11" fmla="*/ 196847 h 253905"/>
                <a:gd name="connsiteX12" fmla="*/ 9624 w 111145"/>
                <a:gd name="connsiteY12" fmla="*/ 135148 h 253905"/>
                <a:gd name="connsiteX13" fmla="*/ 12070 w 111145"/>
                <a:gd name="connsiteY13" fmla="*/ 105293 h 253905"/>
                <a:gd name="connsiteX14" fmla="*/ 14951 w 111145"/>
                <a:gd name="connsiteY14" fmla="*/ 74272 h 253905"/>
                <a:gd name="connsiteX15" fmla="*/ 45560 w 111145"/>
                <a:gd name="connsiteY15" fmla="*/ 18174 h 253905"/>
                <a:gd name="connsiteX16" fmla="*/ 58042 w 111145"/>
                <a:gd name="connsiteY16" fmla="*/ 14447 h 253905"/>
                <a:gd name="connsiteX17" fmla="*/ 65402 w 111145"/>
                <a:gd name="connsiteY17" fmla="*/ 0 h 2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45" h="253905">
                  <a:moveTo>
                    <a:pt x="65402" y="0"/>
                  </a:moveTo>
                  <a:cubicBezTo>
                    <a:pt x="80124" y="10561"/>
                    <a:pt x="95349" y="20437"/>
                    <a:pt x="111145" y="29329"/>
                  </a:cubicBezTo>
                  <a:cubicBezTo>
                    <a:pt x="109614" y="33604"/>
                    <a:pt x="108859" y="38405"/>
                    <a:pt x="106070" y="42131"/>
                  </a:cubicBezTo>
                  <a:cubicBezTo>
                    <a:pt x="101498" y="43822"/>
                    <a:pt x="96355" y="41994"/>
                    <a:pt x="91737" y="43640"/>
                  </a:cubicBezTo>
                  <a:cubicBezTo>
                    <a:pt x="79279" y="47435"/>
                    <a:pt x="69403" y="57607"/>
                    <a:pt x="55893" y="58316"/>
                  </a:cubicBezTo>
                  <a:cubicBezTo>
                    <a:pt x="46452" y="79484"/>
                    <a:pt x="40577" y="102230"/>
                    <a:pt x="28735" y="122278"/>
                  </a:cubicBezTo>
                  <a:cubicBezTo>
                    <a:pt x="26495" y="137023"/>
                    <a:pt x="27546" y="152225"/>
                    <a:pt x="29649" y="166969"/>
                  </a:cubicBezTo>
                  <a:cubicBezTo>
                    <a:pt x="30815" y="178765"/>
                    <a:pt x="37125" y="189441"/>
                    <a:pt x="37125" y="201465"/>
                  </a:cubicBezTo>
                  <a:cubicBezTo>
                    <a:pt x="39159" y="218907"/>
                    <a:pt x="42245" y="239596"/>
                    <a:pt x="29512" y="253906"/>
                  </a:cubicBezTo>
                  <a:cubicBezTo>
                    <a:pt x="19523" y="245196"/>
                    <a:pt x="9784" y="236258"/>
                    <a:pt x="0" y="227365"/>
                  </a:cubicBezTo>
                  <a:cubicBezTo>
                    <a:pt x="2675" y="226565"/>
                    <a:pt x="5395" y="225811"/>
                    <a:pt x="8138" y="225102"/>
                  </a:cubicBezTo>
                  <a:cubicBezTo>
                    <a:pt x="11544" y="216050"/>
                    <a:pt x="11979" y="206357"/>
                    <a:pt x="12619" y="196847"/>
                  </a:cubicBezTo>
                  <a:cubicBezTo>
                    <a:pt x="16574" y="176251"/>
                    <a:pt x="9258" y="155768"/>
                    <a:pt x="9624" y="135148"/>
                  </a:cubicBezTo>
                  <a:cubicBezTo>
                    <a:pt x="10241" y="125181"/>
                    <a:pt x="12481" y="115329"/>
                    <a:pt x="12070" y="105293"/>
                  </a:cubicBezTo>
                  <a:cubicBezTo>
                    <a:pt x="11727" y="94869"/>
                    <a:pt x="11910" y="84331"/>
                    <a:pt x="14951" y="74272"/>
                  </a:cubicBezTo>
                  <a:cubicBezTo>
                    <a:pt x="20780" y="53675"/>
                    <a:pt x="28987" y="32530"/>
                    <a:pt x="45560" y="18174"/>
                  </a:cubicBezTo>
                  <a:cubicBezTo>
                    <a:pt x="49583" y="16551"/>
                    <a:pt x="53950" y="15956"/>
                    <a:pt x="58042" y="14447"/>
                  </a:cubicBezTo>
                  <a:cubicBezTo>
                    <a:pt x="63391" y="11636"/>
                    <a:pt x="64214" y="5258"/>
                    <a:pt x="65402" y="0"/>
                  </a:cubicBezTo>
                  <a:close/>
                </a:path>
              </a:pathLst>
            </a:custGeom>
            <a:solidFill>
              <a:srgbClr val="EEA9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79" name="Gráfico 4">
              <a:extLst>
                <a:ext uri="{FF2B5EF4-FFF2-40B4-BE49-F238E27FC236}">
                  <a16:creationId xmlns:a16="http://schemas.microsoft.com/office/drawing/2014/main" id="{AD489DD3-5D7E-5131-B693-6F20DD1B34F8}"/>
                </a:ext>
              </a:extLst>
            </p:cNvPr>
            <p:cNvGrpSpPr/>
            <p:nvPr/>
          </p:nvGrpSpPr>
          <p:grpSpPr>
            <a:xfrm>
              <a:off x="10404208" y="2819457"/>
              <a:ext cx="256086" cy="229067"/>
              <a:chOff x="8160029" y="2720271"/>
              <a:chExt cx="2429492" cy="2173163"/>
            </a:xfrm>
            <a:solidFill>
              <a:srgbClr val="E977B8"/>
            </a:solidFill>
          </p:grpSpPr>
          <p:sp>
            <p:nvSpPr>
              <p:cNvPr id="2314" name="Forma Livre: Forma 2313">
                <a:extLst>
                  <a:ext uri="{FF2B5EF4-FFF2-40B4-BE49-F238E27FC236}">
                    <a16:creationId xmlns:a16="http://schemas.microsoft.com/office/drawing/2014/main" id="{70C8CA4E-A230-8859-3EF4-37D790AB688F}"/>
                  </a:ext>
                </a:extLst>
              </p:cNvPr>
              <p:cNvSpPr/>
              <p:nvPr/>
            </p:nvSpPr>
            <p:spPr>
              <a:xfrm>
                <a:off x="8846926" y="2720271"/>
                <a:ext cx="186011" cy="78149"/>
              </a:xfrm>
              <a:custGeom>
                <a:avLst/>
                <a:gdLst>
                  <a:gd name="connsiteX0" fmla="*/ 16071 w 186011"/>
                  <a:gd name="connsiteY0" fmla="*/ 0 h 78149"/>
                  <a:gd name="connsiteX1" fmla="*/ 48623 w 186011"/>
                  <a:gd name="connsiteY1" fmla="*/ 10516 h 78149"/>
                  <a:gd name="connsiteX2" fmla="*/ 96652 w 186011"/>
                  <a:gd name="connsiteY2" fmla="*/ 32804 h 78149"/>
                  <a:gd name="connsiteX3" fmla="*/ 167655 w 186011"/>
                  <a:gd name="connsiteY3" fmla="*/ 64488 h 78149"/>
                  <a:gd name="connsiteX4" fmla="*/ 186012 w 186011"/>
                  <a:gd name="connsiteY4" fmla="*/ 75278 h 78149"/>
                  <a:gd name="connsiteX5" fmla="*/ 0 w 186011"/>
                  <a:gd name="connsiteY5" fmla="*/ 58705 h 78149"/>
                  <a:gd name="connsiteX6" fmla="*/ 16071 w 186011"/>
                  <a:gd name="connsiteY6" fmla="*/ 0 h 7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011" h="78149">
                    <a:moveTo>
                      <a:pt x="16071" y="0"/>
                    </a:moveTo>
                    <a:cubicBezTo>
                      <a:pt x="27683" y="640"/>
                      <a:pt x="37811" y="6881"/>
                      <a:pt x="48623" y="10516"/>
                    </a:cubicBezTo>
                    <a:cubicBezTo>
                      <a:pt x="64625" y="17922"/>
                      <a:pt x="80993" y="24620"/>
                      <a:pt x="96652" y="32804"/>
                    </a:cubicBezTo>
                    <a:cubicBezTo>
                      <a:pt x="120221" y="43548"/>
                      <a:pt x="144201" y="53447"/>
                      <a:pt x="167655" y="64488"/>
                    </a:cubicBezTo>
                    <a:cubicBezTo>
                      <a:pt x="174125" y="67414"/>
                      <a:pt x="181234" y="69609"/>
                      <a:pt x="186012" y="75278"/>
                    </a:cubicBezTo>
                    <a:cubicBezTo>
                      <a:pt x="123787" y="81313"/>
                      <a:pt x="59710" y="78753"/>
                      <a:pt x="0" y="58705"/>
                    </a:cubicBezTo>
                    <a:cubicBezTo>
                      <a:pt x="7818" y="39845"/>
                      <a:pt x="12276" y="19980"/>
                      <a:pt x="16071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5" name="Forma Livre: Forma 2314">
                <a:extLst>
                  <a:ext uri="{FF2B5EF4-FFF2-40B4-BE49-F238E27FC236}">
                    <a16:creationId xmlns:a16="http://schemas.microsoft.com/office/drawing/2014/main" id="{734A3193-B86E-832F-D6AF-1D7F7DE8CF98}"/>
                  </a:ext>
                </a:extLst>
              </p:cNvPr>
              <p:cNvSpPr/>
              <p:nvPr/>
            </p:nvSpPr>
            <p:spPr>
              <a:xfrm>
                <a:off x="8174111" y="3112297"/>
                <a:ext cx="673981" cy="555520"/>
              </a:xfrm>
              <a:custGeom>
                <a:avLst/>
                <a:gdLst>
                  <a:gd name="connsiteX0" fmla="*/ 510212 w 673981"/>
                  <a:gd name="connsiteY0" fmla="*/ 0 h 555520"/>
                  <a:gd name="connsiteX1" fmla="*/ 528249 w 673981"/>
                  <a:gd name="connsiteY1" fmla="*/ 7087 h 555520"/>
                  <a:gd name="connsiteX2" fmla="*/ 592897 w 673981"/>
                  <a:gd name="connsiteY2" fmla="*/ 20551 h 555520"/>
                  <a:gd name="connsiteX3" fmla="*/ 648058 w 673981"/>
                  <a:gd name="connsiteY3" fmla="*/ 846 h 555520"/>
                  <a:gd name="connsiteX4" fmla="*/ 673981 w 673981"/>
                  <a:gd name="connsiteY4" fmla="*/ 18951 h 555520"/>
                  <a:gd name="connsiteX5" fmla="*/ 659808 w 673981"/>
                  <a:gd name="connsiteY5" fmla="*/ 44028 h 555520"/>
                  <a:gd name="connsiteX6" fmla="*/ 615734 w 673981"/>
                  <a:gd name="connsiteY6" fmla="*/ 66431 h 555520"/>
                  <a:gd name="connsiteX7" fmla="*/ 596692 w 673981"/>
                  <a:gd name="connsiteY7" fmla="*/ 65402 h 555520"/>
                  <a:gd name="connsiteX8" fmla="*/ 545028 w 673981"/>
                  <a:gd name="connsiteY8" fmla="*/ 100516 h 555520"/>
                  <a:gd name="connsiteX9" fmla="*/ 517619 w 673981"/>
                  <a:gd name="connsiteY9" fmla="*/ 152911 h 555520"/>
                  <a:gd name="connsiteX10" fmla="*/ 524934 w 673981"/>
                  <a:gd name="connsiteY10" fmla="*/ 200528 h 555520"/>
                  <a:gd name="connsiteX11" fmla="*/ 512110 w 673981"/>
                  <a:gd name="connsiteY11" fmla="*/ 289225 h 555520"/>
                  <a:gd name="connsiteX12" fmla="*/ 494508 w 673981"/>
                  <a:gd name="connsiteY12" fmla="*/ 358719 h 555520"/>
                  <a:gd name="connsiteX13" fmla="*/ 474048 w 673981"/>
                  <a:gd name="connsiteY13" fmla="*/ 393581 h 555520"/>
                  <a:gd name="connsiteX14" fmla="*/ 438249 w 673981"/>
                  <a:gd name="connsiteY14" fmla="*/ 398358 h 555520"/>
                  <a:gd name="connsiteX15" fmla="*/ 403548 w 673981"/>
                  <a:gd name="connsiteY15" fmla="*/ 427871 h 555520"/>
                  <a:gd name="connsiteX16" fmla="*/ 379042 w 673981"/>
                  <a:gd name="connsiteY16" fmla="*/ 444536 h 555520"/>
                  <a:gd name="connsiteX17" fmla="*/ 345986 w 673981"/>
                  <a:gd name="connsiteY17" fmla="*/ 450548 h 555520"/>
                  <a:gd name="connsiteX18" fmla="*/ 308679 w 673981"/>
                  <a:gd name="connsiteY18" fmla="*/ 472265 h 555520"/>
                  <a:gd name="connsiteX19" fmla="*/ 303078 w 673981"/>
                  <a:gd name="connsiteY19" fmla="*/ 489661 h 555520"/>
                  <a:gd name="connsiteX20" fmla="*/ 270434 w 673981"/>
                  <a:gd name="connsiteY20" fmla="*/ 507469 h 555520"/>
                  <a:gd name="connsiteX21" fmla="*/ 257266 w 673981"/>
                  <a:gd name="connsiteY21" fmla="*/ 525872 h 555520"/>
                  <a:gd name="connsiteX22" fmla="*/ 216987 w 673981"/>
                  <a:gd name="connsiteY22" fmla="*/ 529141 h 555520"/>
                  <a:gd name="connsiteX23" fmla="*/ 210678 w 673981"/>
                  <a:gd name="connsiteY23" fmla="*/ 524043 h 555520"/>
                  <a:gd name="connsiteX24" fmla="*/ 194676 w 673981"/>
                  <a:gd name="connsiteY24" fmla="*/ 494736 h 555520"/>
                  <a:gd name="connsiteX25" fmla="*/ 176959 w 673981"/>
                  <a:gd name="connsiteY25" fmla="*/ 457451 h 555520"/>
                  <a:gd name="connsiteX26" fmla="*/ 133114 w 673981"/>
                  <a:gd name="connsiteY26" fmla="*/ 398358 h 555520"/>
                  <a:gd name="connsiteX27" fmla="*/ 112837 w 673981"/>
                  <a:gd name="connsiteY27" fmla="*/ 388506 h 555520"/>
                  <a:gd name="connsiteX28" fmla="*/ 103464 w 673981"/>
                  <a:gd name="connsiteY28" fmla="*/ 403068 h 555520"/>
                  <a:gd name="connsiteX29" fmla="*/ 104790 w 673981"/>
                  <a:gd name="connsiteY29" fmla="*/ 419573 h 555520"/>
                  <a:gd name="connsiteX30" fmla="*/ 99852 w 673981"/>
                  <a:gd name="connsiteY30" fmla="*/ 467510 h 555520"/>
                  <a:gd name="connsiteX31" fmla="*/ 96263 w 673981"/>
                  <a:gd name="connsiteY31" fmla="*/ 508864 h 555520"/>
                  <a:gd name="connsiteX32" fmla="*/ 86319 w 673981"/>
                  <a:gd name="connsiteY32" fmla="*/ 544640 h 555520"/>
                  <a:gd name="connsiteX33" fmla="*/ 79393 w 673981"/>
                  <a:gd name="connsiteY33" fmla="*/ 555521 h 555520"/>
                  <a:gd name="connsiteX34" fmla="*/ 39342 w 673981"/>
                  <a:gd name="connsiteY34" fmla="*/ 416989 h 555520"/>
                  <a:gd name="connsiteX35" fmla="*/ 0 w 673981"/>
                  <a:gd name="connsiteY35" fmla="*/ 303558 h 555520"/>
                  <a:gd name="connsiteX36" fmla="*/ 16574 w 673981"/>
                  <a:gd name="connsiteY36" fmla="*/ 278458 h 555520"/>
                  <a:gd name="connsiteX37" fmla="*/ 31387 w 673981"/>
                  <a:gd name="connsiteY37" fmla="*/ 270388 h 555520"/>
                  <a:gd name="connsiteX38" fmla="*/ 62385 w 673981"/>
                  <a:gd name="connsiteY38" fmla="*/ 338397 h 555520"/>
                  <a:gd name="connsiteX39" fmla="*/ 97749 w 673981"/>
                  <a:gd name="connsiteY39" fmla="*/ 388140 h 555520"/>
                  <a:gd name="connsiteX40" fmla="*/ 74044 w 673981"/>
                  <a:gd name="connsiteY40" fmla="*/ 342786 h 555520"/>
                  <a:gd name="connsiteX41" fmla="*/ 53150 w 673981"/>
                  <a:gd name="connsiteY41" fmla="*/ 290025 h 555520"/>
                  <a:gd name="connsiteX42" fmla="*/ 74364 w 673981"/>
                  <a:gd name="connsiteY42" fmla="*/ 285567 h 555520"/>
                  <a:gd name="connsiteX43" fmla="*/ 107259 w 673981"/>
                  <a:gd name="connsiteY43" fmla="*/ 289705 h 555520"/>
                  <a:gd name="connsiteX44" fmla="*/ 129159 w 673981"/>
                  <a:gd name="connsiteY44" fmla="*/ 303947 h 555520"/>
                  <a:gd name="connsiteX45" fmla="*/ 165026 w 673981"/>
                  <a:gd name="connsiteY45" fmla="*/ 345918 h 555520"/>
                  <a:gd name="connsiteX46" fmla="*/ 211592 w 673981"/>
                  <a:gd name="connsiteY46" fmla="*/ 384071 h 555520"/>
                  <a:gd name="connsiteX47" fmla="*/ 233812 w 673981"/>
                  <a:gd name="connsiteY47" fmla="*/ 385991 h 555520"/>
                  <a:gd name="connsiteX48" fmla="*/ 288402 w 673981"/>
                  <a:gd name="connsiteY48" fmla="*/ 344478 h 555520"/>
                  <a:gd name="connsiteX49" fmla="*/ 309204 w 673981"/>
                  <a:gd name="connsiteY49" fmla="*/ 319606 h 555520"/>
                  <a:gd name="connsiteX50" fmla="*/ 322578 w 673981"/>
                  <a:gd name="connsiteY50" fmla="*/ 316611 h 555520"/>
                  <a:gd name="connsiteX51" fmla="*/ 351061 w 673981"/>
                  <a:gd name="connsiteY51" fmla="*/ 263416 h 555520"/>
                  <a:gd name="connsiteX52" fmla="*/ 381396 w 673981"/>
                  <a:gd name="connsiteY52" fmla="*/ 312222 h 555520"/>
                  <a:gd name="connsiteX53" fmla="*/ 377807 w 673981"/>
                  <a:gd name="connsiteY53" fmla="*/ 304678 h 555520"/>
                  <a:gd name="connsiteX54" fmla="*/ 411091 w 673981"/>
                  <a:gd name="connsiteY54" fmla="*/ 263850 h 555520"/>
                  <a:gd name="connsiteX55" fmla="*/ 439598 w 673981"/>
                  <a:gd name="connsiteY55" fmla="*/ 214655 h 555520"/>
                  <a:gd name="connsiteX56" fmla="*/ 474002 w 673981"/>
                  <a:gd name="connsiteY56" fmla="*/ 166924 h 555520"/>
                  <a:gd name="connsiteX57" fmla="*/ 490827 w 673981"/>
                  <a:gd name="connsiteY57" fmla="*/ 152042 h 555520"/>
                  <a:gd name="connsiteX58" fmla="*/ 484929 w 673981"/>
                  <a:gd name="connsiteY58" fmla="*/ 128862 h 555520"/>
                  <a:gd name="connsiteX59" fmla="*/ 474894 w 673981"/>
                  <a:gd name="connsiteY59" fmla="*/ 99715 h 555520"/>
                  <a:gd name="connsiteX60" fmla="*/ 489707 w 673981"/>
                  <a:gd name="connsiteY60" fmla="*/ 31684 h 555520"/>
                  <a:gd name="connsiteX61" fmla="*/ 510212 w 673981"/>
                  <a:gd name="connsiteY61" fmla="*/ 0 h 55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73981" h="555520">
                    <a:moveTo>
                      <a:pt x="510212" y="0"/>
                    </a:moveTo>
                    <a:cubicBezTo>
                      <a:pt x="516842" y="297"/>
                      <a:pt x="522054" y="5166"/>
                      <a:pt x="528249" y="7087"/>
                    </a:cubicBezTo>
                    <a:cubicBezTo>
                      <a:pt x="549692" y="12002"/>
                      <a:pt x="571889" y="13670"/>
                      <a:pt x="592897" y="20551"/>
                    </a:cubicBezTo>
                    <a:cubicBezTo>
                      <a:pt x="612808" y="25443"/>
                      <a:pt x="636788" y="18837"/>
                      <a:pt x="648058" y="846"/>
                    </a:cubicBezTo>
                    <a:cubicBezTo>
                      <a:pt x="656676" y="6881"/>
                      <a:pt x="665295" y="12939"/>
                      <a:pt x="673981" y="18951"/>
                    </a:cubicBezTo>
                    <a:cubicBezTo>
                      <a:pt x="667123" y="26060"/>
                      <a:pt x="662666" y="34656"/>
                      <a:pt x="659808" y="44028"/>
                    </a:cubicBezTo>
                    <a:cubicBezTo>
                      <a:pt x="647532" y="55115"/>
                      <a:pt x="631508" y="61791"/>
                      <a:pt x="615734" y="66431"/>
                    </a:cubicBezTo>
                    <a:cubicBezTo>
                      <a:pt x="609173" y="69174"/>
                      <a:pt x="602841" y="61151"/>
                      <a:pt x="596692" y="65402"/>
                    </a:cubicBezTo>
                    <a:cubicBezTo>
                      <a:pt x="578290" y="75004"/>
                      <a:pt x="557670" y="83233"/>
                      <a:pt x="545028" y="100516"/>
                    </a:cubicBezTo>
                    <a:cubicBezTo>
                      <a:pt x="533598" y="116586"/>
                      <a:pt x="522214" y="133457"/>
                      <a:pt x="517619" y="152911"/>
                    </a:cubicBezTo>
                    <a:cubicBezTo>
                      <a:pt x="518190" y="168958"/>
                      <a:pt x="519219" y="185326"/>
                      <a:pt x="524934" y="200528"/>
                    </a:cubicBezTo>
                    <a:cubicBezTo>
                      <a:pt x="525574" y="230543"/>
                      <a:pt x="514304" y="259393"/>
                      <a:pt x="512110" y="289225"/>
                    </a:cubicBezTo>
                    <a:cubicBezTo>
                      <a:pt x="516202" y="313685"/>
                      <a:pt x="504840" y="337231"/>
                      <a:pt x="494508" y="358719"/>
                    </a:cubicBezTo>
                    <a:cubicBezTo>
                      <a:pt x="489067" y="371132"/>
                      <a:pt x="479923" y="381396"/>
                      <a:pt x="474048" y="393581"/>
                    </a:cubicBezTo>
                    <a:cubicBezTo>
                      <a:pt x="462092" y="391615"/>
                      <a:pt x="449016" y="392666"/>
                      <a:pt x="438249" y="398358"/>
                    </a:cubicBezTo>
                    <a:cubicBezTo>
                      <a:pt x="426065" y="407388"/>
                      <a:pt x="413149" y="415938"/>
                      <a:pt x="403548" y="427871"/>
                    </a:cubicBezTo>
                    <a:cubicBezTo>
                      <a:pt x="397261" y="435734"/>
                      <a:pt x="388391" y="441061"/>
                      <a:pt x="379042" y="444536"/>
                    </a:cubicBezTo>
                    <a:cubicBezTo>
                      <a:pt x="368389" y="448399"/>
                      <a:pt x="356387" y="445610"/>
                      <a:pt x="345986" y="450548"/>
                    </a:cubicBezTo>
                    <a:cubicBezTo>
                      <a:pt x="332956" y="456606"/>
                      <a:pt x="319537" y="462641"/>
                      <a:pt x="308679" y="472265"/>
                    </a:cubicBezTo>
                    <a:cubicBezTo>
                      <a:pt x="305318" y="477408"/>
                      <a:pt x="304678" y="483786"/>
                      <a:pt x="303078" y="489661"/>
                    </a:cubicBezTo>
                    <a:cubicBezTo>
                      <a:pt x="292882" y="496702"/>
                      <a:pt x="284287" y="509252"/>
                      <a:pt x="270434" y="507469"/>
                    </a:cubicBezTo>
                    <a:cubicBezTo>
                      <a:pt x="264490" y="512224"/>
                      <a:pt x="264376" y="522260"/>
                      <a:pt x="257266" y="525872"/>
                    </a:cubicBezTo>
                    <a:cubicBezTo>
                      <a:pt x="244305" y="529941"/>
                      <a:pt x="230406" y="529964"/>
                      <a:pt x="216987" y="529141"/>
                    </a:cubicBezTo>
                    <a:cubicBezTo>
                      <a:pt x="213673" y="529369"/>
                      <a:pt x="212187" y="526260"/>
                      <a:pt x="210678" y="524043"/>
                    </a:cubicBezTo>
                    <a:cubicBezTo>
                      <a:pt x="204711" y="514624"/>
                      <a:pt x="200368" y="504292"/>
                      <a:pt x="194676" y="494736"/>
                    </a:cubicBezTo>
                    <a:cubicBezTo>
                      <a:pt x="187498" y="482895"/>
                      <a:pt x="184320" y="469156"/>
                      <a:pt x="176959" y="457451"/>
                    </a:cubicBezTo>
                    <a:cubicBezTo>
                      <a:pt x="164409" y="436375"/>
                      <a:pt x="151470" y="414955"/>
                      <a:pt x="133114" y="398358"/>
                    </a:cubicBezTo>
                    <a:cubicBezTo>
                      <a:pt x="127742" y="393101"/>
                      <a:pt x="120678" y="387774"/>
                      <a:pt x="112837" y="388506"/>
                    </a:cubicBezTo>
                    <a:cubicBezTo>
                      <a:pt x="108014" y="391615"/>
                      <a:pt x="101498" y="396438"/>
                      <a:pt x="103464" y="403068"/>
                    </a:cubicBezTo>
                    <a:cubicBezTo>
                      <a:pt x="104127" y="408531"/>
                      <a:pt x="105499" y="413995"/>
                      <a:pt x="104790" y="419573"/>
                    </a:cubicBezTo>
                    <a:cubicBezTo>
                      <a:pt x="102367" y="435483"/>
                      <a:pt x="102893" y="451668"/>
                      <a:pt x="99852" y="467510"/>
                    </a:cubicBezTo>
                    <a:cubicBezTo>
                      <a:pt x="97109" y="481157"/>
                      <a:pt x="99532" y="495285"/>
                      <a:pt x="96263" y="508864"/>
                    </a:cubicBezTo>
                    <a:cubicBezTo>
                      <a:pt x="93566" y="520934"/>
                      <a:pt x="90343" y="532935"/>
                      <a:pt x="86319" y="544640"/>
                    </a:cubicBezTo>
                    <a:cubicBezTo>
                      <a:pt x="85039" y="548823"/>
                      <a:pt x="82319" y="552320"/>
                      <a:pt x="79393" y="555521"/>
                    </a:cubicBezTo>
                    <a:cubicBezTo>
                      <a:pt x="66043" y="509344"/>
                      <a:pt x="53310" y="462984"/>
                      <a:pt x="39342" y="416989"/>
                    </a:cubicBezTo>
                    <a:cubicBezTo>
                      <a:pt x="26952" y="378927"/>
                      <a:pt x="13236" y="341323"/>
                      <a:pt x="0" y="303558"/>
                    </a:cubicBezTo>
                    <a:cubicBezTo>
                      <a:pt x="9167" y="298003"/>
                      <a:pt x="10538" y="286459"/>
                      <a:pt x="16574" y="278458"/>
                    </a:cubicBezTo>
                    <a:cubicBezTo>
                      <a:pt x="20894" y="274800"/>
                      <a:pt x="26335" y="272834"/>
                      <a:pt x="31387" y="270388"/>
                    </a:cubicBezTo>
                    <a:cubicBezTo>
                      <a:pt x="41171" y="293294"/>
                      <a:pt x="50018" y="316680"/>
                      <a:pt x="62385" y="338397"/>
                    </a:cubicBezTo>
                    <a:cubicBezTo>
                      <a:pt x="72398" y="356022"/>
                      <a:pt x="81290" y="375407"/>
                      <a:pt x="97749" y="388140"/>
                    </a:cubicBezTo>
                    <a:cubicBezTo>
                      <a:pt x="86502" y="374973"/>
                      <a:pt x="80193" y="358719"/>
                      <a:pt x="74044" y="342786"/>
                    </a:cubicBezTo>
                    <a:cubicBezTo>
                      <a:pt x="67300" y="325092"/>
                      <a:pt x="60350" y="307513"/>
                      <a:pt x="53150" y="290025"/>
                    </a:cubicBezTo>
                    <a:cubicBezTo>
                      <a:pt x="59825" y="287282"/>
                      <a:pt x="66911" y="283076"/>
                      <a:pt x="74364" y="285567"/>
                    </a:cubicBezTo>
                    <a:cubicBezTo>
                      <a:pt x="85085" y="288585"/>
                      <a:pt x="96149" y="289499"/>
                      <a:pt x="107259" y="289705"/>
                    </a:cubicBezTo>
                    <a:cubicBezTo>
                      <a:pt x="116792" y="289545"/>
                      <a:pt x="123878" y="296837"/>
                      <a:pt x="129159" y="303947"/>
                    </a:cubicBezTo>
                    <a:cubicBezTo>
                      <a:pt x="139812" y="318989"/>
                      <a:pt x="153094" y="331882"/>
                      <a:pt x="165026" y="345918"/>
                    </a:cubicBezTo>
                    <a:cubicBezTo>
                      <a:pt x="180045" y="359108"/>
                      <a:pt x="191704" y="377602"/>
                      <a:pt x="211592" y="384071"/>
                    </a:cubicBezTo>
                    <a:cubicBezTo>
                      <a:pt x="218542" y="386540"/>
                      <a:pt x="226680" y="389695"/>
                      <a:pt x="233812" y="385991"/>
                    </a:cubicBezTo>
                    <a:cubicBezTo>
                      <a:pt x="253312" y="373944"/>
                      <a:pt x="269748" y="357736"/>
                      <a:pt x="288402" y="344478"/>
                    </a:cubicBezTo>
                    <a:cubicBezTo>
                      <a:pt x="297157" y="337848"/>
                      <a:pt x="302004" y="327675"/>
                      <a:pt x="309204" y="319606"/>
                    </a:cubicBezTo>
                    <a:cubicBezTo>
                      <a:pt x="312405" y="315628"/>
                      <a:pt x="318143" y="317343"/>
                      <a:pt x="322578" y="316611"/>
                    </a:cubicBezTo>
                    <a:cubicBezTo>
                      <a:pt x="334670" y="300403"/>
                      <a:pt x="341505" y="281087"/>
                      <a:pt x="351061" y="263416"/>
                    </a:cubicBezTo>
                    <a:cubicBezTo>
                      <a:pt x="361005" y="279784"/>
                      <a:pt x="371178" y="296014"/>
                      <a:pt x="381396" y="312222"/>
                    </a:cubicBezTo>
                    <a:cubicBezTo>
                      <a:pt x="380230" y="309639"/>
                      <a:pt x="379042" y="307124"/>
                      <a:pt x="377807" y="304678"/>
                    </a:cubicBezTo>
                    <a:cubicBezTo>
                      <a:pt x="389443" y="291534"/>
                      <a:pt x="401559" y="278618"/>
                      <a:pt x="411091" y="263850"/>
                    </a:cubicBezTo>
                    <a:cubicBezTo>
                      <a:pt x="417058" y="245562"/>
                      <a:pt x="431300" y="231800"/>
                      <a:pt x="439598" y="214655"/>
                    </a:cubicBezTo>
                    <a:cubicBezTo>
                      <a:pt x="447850" y="196802"/>
                      <a:pt x="457817" y="178742"/>
                      <a:pt x="474002" y="166924"/>
                    </a:cubicBezTo>
                    <a:cubicBezTo>
                      <a:pt x="480563" y="163289"/>
                      <a:pt x="490210" y="161117"/>
                      <a:pt x="490827" y="152042"/>
                    </a:cubicBezTo>
                    <a:cubicBezTo>
                      <a:pt x="489158" y="144224"/>
                      <a:pt x="486347" y="136703"/>
                      <a:pt x="484929" y="128862"/>
                    </a:cubicBezTo>
                    <a:cubicBezTo>
                      <a:pt x="483260" y="118575"/>
                      <a:pt x="476379" y="110048"/>
                      <a:pt x="474894" y="99715"/>
                    </a:cubicBezTo>
                    <a:cubicBezTo>
                      <a:pt x="469179" y="76032"/>
                      <a:pt x="479328" y="52510"/>
                      <a:pt x="489707" y="31684"/>
                    </a:cubicBezTo>
                    <a:cubicBezTo>
                      <a:pt x="495582" y="20643"/>
                      <a:pt x="500200" y="8070"/>
                      <a:pt x="510212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6" name="Forma Livre: Forma 2315">
                <a:extLst>
                  <a:ext uri="{FF2B5EF4-FFF2-40B4-BE49-F238E27FC236}">
                    <a16:creationId xmlns:a16="http://schemas.microsoft.com/office/drawing/2014/main" id="{EC610BEA-BCAF-2B2D-5B50-064B3709E2C0}"/>
                  </a:ext>
                </a:extLst>
              </p:cNvPr>
              <p:cNvSpPr/>
              <p:nvPr/>
            </p:nvSpPr>
            <p:spPr>
              <a:xfrm>
                <a:off x="8160029" y="3549678"/>
                <a:ext cx="86342" cy="206905"/>
              </a:xfrm>
              <a:custGeom>
                <a:avLst/>
                <a:gdLst>
                  <a:gd name="connsiteX0" fmla="*/ 36759 w 86342"/>
                  <a:gd name="connsiteY0" fmla="*/ 46314 h 206905"/>
                  <a:gd name="connsiteX1" fmla="*/ 40371 w 86342"/>
                  <a:gd name="connsiteY1" fmla="*/ 0 h 206905"/>
                  <a:gd name="connsiteX2" fmla="*/ 86342 w 86342"/>
                  <a:gd name="connsiteY2" fmla="*/ 114117 h 206905"/>
                  <a:gd name="connsiteX3" fmla="*/ 70409 w 86342"/>
                  <a:gd name="connsiteY3" fmla="*/ 146144 h 206905"/>
                  <a:gd name="connsiteX4" fmla="*/ 57264 w 86342"/>
                  <a:gd name="connsiteY4" fmla="*/ 169598 h 206905"/>
                  <a:gd name="connsiteX5" fmla="*/ 7155 w 86342"/>
                  <a:gd name="connsiteY5" fmla="*/ 206906 h 206905"/>
                  <a:gd name="connsiteX6" fmla="*/ 0 w 86342"/>
                  <a:gd name="connsiteY6" fmla="*/ 185920 h 206905"/>
                  <a:gd name="connsiteX7" fmla="*/ 22974 w 86342"/>
                  <a:gd name="connsiteY7" fmla="*/ 164980 h 206905"/>
                  <a:gd name="connsiteX8" fmla="*/ 35410 w 86342"/>
                  <a:gd name="connsiteY8" fmla="*/ 150167 h 206905"/>
                  <a:gd name="connsiteX9" fmla="*/ 38108 w 86342"/>
                  <a:gd name="connsiteY9" fmla="*/ 104333 h 206905"/>
                  <a:gd name="connsiteX10" fmla="*/ 47526 w 86342"/>
                  <a:gd name="connsiteY10" fmla="*/ 132931 h 206905"/>
                  <a:gd name="connsiteX11" fmla="*/ 34084 w 86342"/>
                  <a:gd name="connsiteY11" fmla="*/ 82387 h 206905"/>
                  <a:gd name="connsiteX12" fmla="*/ 36759 w 86342"/>
                  <a:gd name="connsiteY12" fmla="*/ 46314 h 20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342" h="206905">
                    <a:moveTo>
                      <a:pt x="36759" y="46314"/>
                    </a:moveTo>
                    <a:cubicBezTo>
                      <a:pt x="35730" y="30747"/>
                      <a:pt x="37788" y="15293"/>
                      <a:pt x="40371" y="0"/>
                    </a:cubicBezTo>
                    <a:cubicBezTo>
                      <a:pt x="56007" y="37902"/>
                      <a:pt x="71323" y="75964"/>
                      <a:pt x="86342" y="114117"/>
                    </a:cubicBezTo>
                    <a:cubicBezTo>
                      <a:pt x="81496" y="124998"/>
                      <a:pt x="77632" y="136497"/>
                      <a:pt x="70409" y="146144"/>
                    </a:cubicBezTo>
                    <a:cubicBezTo>
                      <a:pt x="64877" y="153276"/>
                      <a:pt x="61630" y="161757"/>
                      <a:pt x="57264" y="169598"/>
                    </a:cubicBezTo>
                    <a:cubicBezTo>
                      <a:pt x="44920" y="186881"/>
                      <a:pt x="27020" y="199545"/>
                      <a:pt x="7155" y="206906"/>
                    </a:cubicBezTo>
                    <a:cubicBezTo>
                      <a:pt x="4778" y="199888"/>
                      <a:pt x="2355" y="192916"/>
                      <a:pt x="0" y="185920"/>
                    </a:cubicBezTo>
                    <a:cubicBezTo>
                      <a:pt x="8710" y="180228"/>
                      <a:pt x="17328" y="173896"/>
                      <a:pt x="22974" y="164980"/>
                    </a:cubicBezTo>
                    <a:cubicBezTo>
                      <a:pt x="26380" y="159403"/>
                      <a:pt x="31067" y="154922"/>
                      <a:pt x="35410" y="150167"/>
                    </a:cubicBezTo>
                    <a:cubicBezTo>
                      <a:pt x="42360" y="135560"/>
                      <a:pt x="36622" y="119558"/>
                      <a:pt x="38108" y="104333"/>
                    </a:cubicBezTo>
                    <a:cubicBezTo>
                      <a:pt x="41514" y="113751"/>
                      <a:pt x="44371" y="123375"/>
                      <a:pt x="47526" y="132931"/>
                    </a:cubicBezTo>
                    <a:cubicBezTo>
                      <a:pt x="43617" y="115923"/>
                      <a:pt x="38199" y="99327"/>
                      <a:pt x="34084" y="82387"/>
                    </a:cubicBezTo>
                    <a:cubicBezTo>
                      <a:pt x="39182" y="71026"/>
                      <a:pt x="36119" y="58293"/>
                      <a:pt x="36759" y="46314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7" name="Forma Livre: Forma 2316">
                <a:extLst>
                  <a:ext uri="{FF2B5EF4-FFF2-40B4-BE49-F238E27FC236}">
                    <a16:creationId xmlns:a16="http://schemas.microsoft.com/office/drawing/2014/main" id="{E1277973-19FE-8416-AC75-6C41329B0DAC}"/>
                  </a:ext>
                </a:extLst>
              </p:cNvPr>
              <p:cNvSpPr/>
              <p:nvPr/>
            </p:nvSpPr>
            <p:spPr>
              <a:xfrm>
                <a:off x="10221864" y="4550854"/>
                <a:ext cx="367657" cy="342580"/>
              </a:xfrm>
              <a:custGeom>
                <a:avLst/>
                <a:gdLst>
                  <a:gd name="connsiteX0" fmla="*/ 18837 w 367657"/>
                  <a:gd name="connsiteY0" fmla="*/ 0 h 342580"/>
                  <a:gd name="connsiteX1" fmla="*/ 32073 w 367657"/>
                  <a:gd name="connsiteY1" fmla="*/ 23820 h 342580"/>
                  <a:gd name="connsiteX2" fmla="*/ 63368 w 367657"/>
                  <a:gd name="connsiteY2" fmla="*/ 74661 h 342580"/>
                  <a:gd name="connsiteX3" fmla="*/ 100013 w 367657"/>
                  <a:gd name="connsiteY3" fmla="*/ 106688 h 342580"/>
                  <a:gd name="connsiteX4" fmla="*/ 148659 w 367657"/>
                  <a:gd name="connsiteY4" fmla="*/ 101133 h 342580"/>
                  <a:gd name="connsiteX5" fmla="*/ 160409 w 367657"/>
                  <a:gd name="connsiteY5" fmla="*/ 110025 h 342580"/>
                  <a:gd name="connsiteX6" fmla="*/ 216759 w 367657"/>
                  <a:gd name="connsiteY6" fmla="*/ 113363 h 342580"/>
                  <a:gd name="connsiteX7" fmla="*/ 245654 w 367657"/>
                  <a:gd name="connsiteY7" fmla="*/ 114300 h 342580"/>
                  <a:gd name="connsiteX8" fmla="*/ 274412 w 367657"/>
                  <a:gd name="connsiteY8" fmla="*/ 116998 h 342580"/>
                  <a:gd name="connsiteX9" fmla="*/ 296883 w 367657"/>
                  <a:gd name="connsiteY9" fmla="*/ 111031 h 342580"/>
                  <a:gd name="connsiteX10" fmla="*/ 367658 w 367657"/>
                  <a:gd name="connsiteY10" fmla="*/ 204140 h 342580"/>
                  <a:gd name="connsiteX11" fmla="*/ 364411 w 367657"/>
                  <a:gd name="connsiteY11" fmla="*/ 208095 h 342580"/>
                  <a:gd name="connsiteX12" fmla="*/ 330076 w 367657"/>
                  <a:gd name="connsiteY12" fmla="*/ 171404 h 342580"/>
                  <a:gd name="connsiteX13" fmla="*/ 306850 w 367657"/>
                  <a:gd name="connsiteY13" fmla="*/ 167472 h 342580"/>
                  <a:gd name="connsiteX14" fmla="*/ 291259 w 367657"/>
                  <a:gd name="connsiteY14" fmla="*/ 188687 h 342580"/>
                  <a:gd name="connsiteX15" fmla="*/ 280949 w 367657"/>
                  <a:gd name="connsiteY15" fmla="*/ 188412 h 342580"/>
                  <a:gd name="connsiteX16" fmla="*/ 260010 w 367657"/>
                  <a:gd name="connsiteY16" fmla="*/ 189098 h 342580"/>
                  <a:gd name="connsiteX17" fmla="*/ 245768 w 367657"/>
                  <a:gd name="connsiteY17" fmla="*/ 161963 h 342580"/>
                  <a:gd name="connsiteX18" fmla="*/ 238841 w 367657"/>
                  <a:gd name="connsiteY18" fmla="*/ 155037 h 342580"/>
                  <a:gd name="connsiteX19" fmla="*/ 281475 w 367657"/>
                  <a:gd name="connsiteY19" fmla="*/ 244762 h 342580"/>
                  <a:gd name="connsiteX20" fmla="*/ 256901 w 367657"/>
                  <a:gd name="connsiteY20" fmla="*/ 263873 h 342580"/>
                  <a:gd name="connsiteX21" fmla="*/ 236372 w 367657"/>
                  <a:gd name="connsiteY21" fmla="*/ 289156 h 342580"/>
                  <a:gd name="connsiteX22" fmla="*/ 219136 w 367657"/>
                  <a:gd name="connsiteY22" fmla="*/ 316840 h 342580"/>
                  <a:gd name="connsiteX23" fmla="*/ 215501 w 367657"/>
                  <a:gd name="connsiteY23" fmla="*/ 324018 h 342580"/>
                  <a:gd name="connsiteX24" fmla="*/ 128290 w 367657"/>
                  <a:gd name="connsiteY24" fmla="*/ 342580 h 342580"/>
                  <a:gd name="connsiteX25" fmla="*/ 54338 w 367657"/>
                  <a:gd name="connsiteY25" fmla="*/ 287053 h 342580"/>
                  <a:gd name="connsiteX26" fmla="*/ 17877 w 367657"/>
                  <a:gd name="connsiteY26" fmla="*/ 242613 h 342580"/>
                  <a:gd name="connsiteX27" fmla="*/ 0 w 367657"/>
                  <a:gd name="connsiteY27" fmla="*/ 84399 h 342580"/>
                  <a:gd name="connsiteX28" fmla="*/ 4732 w 367657"/>
                  <a:gd name="connsiteY28" fmla="*/ 69220 h 342580"/>
                  <a:gd name="connsiteX29" fmla="*/ 11339 w 367657"/>
                  <a:gd name="connsiteY29" fmla="*/ 38725 h 342580"/>
                  <a:gd name="connsiteX30" fmla="*/ 11796 w 367657"/>
                  <a:gd name="connsiteY30" fmla="*/ 17168 h 342580"/>
                  <a:gd name="connsiteX31" fmla="*/ 20231 w 367657"/>
                  <a:gd name="connsiteY31" fmla="*/ 18402 h 342580"/>
                  <a:gd name="connsiteX32" fmla="*/ 18837 w 367657"/>
                  <a:gd name="connsiteY32" fmla="*/ 0 h 3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67657" h="342580">
                    <a:moveTo>
                      <a:pt x="18837" y="0"/>
                    </a:moveTo>
                    <a:cubicBezTo>
                      <a:pt x="25352" y="6675"/>
                      <a:pt x="25306" y="17191"/>
                      <a:pt x="32073" y="23820"/>
                    </a:cubicBezTo>
                    <a:cubicBezTo>
                      <a:pt x="46154" y="38268"/>
                      <a:pt x="52875" y="57744"/>
                      <a:pt x="63368" y="74661"/>
                    </a:cubicBezTo>
                    <a:cubicBezTo>
                      <a:pt x="71803" y="88765"/>
                      <a:pt x="83462" y="102321"/>
                      <a:pt x="100013" y="106688"/>
                    </a:cubicBezTo>
                    <a:cubicBezTo>
                      <a:pt x="116449" y="111511"/>
                      <a:pt x="132908" y="105499"/>
                      <a:pt x="148659" y="101133"/>
                    </a:cubicBezTo>
                    <a:cubicBezTo>
                      <a:pt x="152088" y="104539"/>
                      <a:pt x="154922" y="109774"/>
                      <a:pt x="160409" y="110025"/>
                    </a:cubicBezTo>
                    <a:cubicBezTo>
                      <a:pt x="178971" y="114117"/>
                      <a:pt x="197990" y="111443"/>
                      <a:pt x="216759" y="113363"/>
                    </a:cubicBezTo>
                    <a:cubicBezTo>
                      <a:pt x="226383" y="114026"/>
                      <a:pt x="236327" y="110391"/>
                      <a:pt x="245654" y="114300"/>
                    </a:cubicBezTo>
                    <a:cubicBezTo>
                      <a:pt x="254729" y="117066"/>
                      <a:pt x="265313" y="122552"/>
                      <a:pt x="274412" y="116998"/>
                    </a:cubicBezTo>
                    <a:cubicBezTo>
                      <a:pt x="281087" y="112586"/>
                      <a:pt x="289133" y="112014"/>
                      <a:pt x="296883" y="111031"/>
                    </a:cubicBezTo>
                    <a:cubicBezTo>
                      <a:pt x="316611" y="144773"/>
                      <a:pt x="340774" y="175770"/>
                      <a:pt x="367658" y="204140"/>
                    </a:cubicBezTo>
                    <a:cubicBezTo>
                      <a:pt x="366835" y="205123"/>
                      <a:pt x="365211" y="207089"/>
                      <a:pt x="364411" y="208095"/>
                    </a:cubicBezTo>
                    <a:cubicBezTo>
                      <a:pt x="351678" y="197030"/>
                      <a:pt x="342169" y="182994"/>
                      <a:pt x="330076" y="171404"/>
                    </a:cubicBezTo>
                    <a:cubicBezTo>
                      <a:pt x="324338" y="165072"/>
                      <a:pt x="314165" y="162603"/>
                      <a:pt x="306850" y="167472"/>
                    </a:cubicBezTo>
                    <a:cubicBezTo>
                      <a:pt x="300380" y="173530"/>
                      <a:pt x="297363" y="182309"/>
                      <a:pt x="291259" y="188687"/>
                    </a:cubicBezTo>
                    <a:cubicBezTo>
                      <a:pt x="288196" y="191475"/>
                      <a:pt x="284150" y="189578"/>
                      <a:pt x="280949" y="188412"/>
                    </a:cubicBezTo>
                    <a:cubicBezTo>
                      <a:pt x="274252" y="185418"/>
                      <a:pt x="266868" y="188549"/>
                      <a:pt x="260010" y="189098"/>
                    </a:cubicBezTo>
                    <a:cubicBezTo>
                      <a:pt x="254958" y="180206"/>
                      <a:pt x="250546" y="170970"/>
                      <a:pt x="245768" y="161963"/>
                    </a:cubicBezTo>
                    <a:cubicBezTo>
                      <a:pt x="244305" y="158831"/>
                      <a:pt x="241424" y="156934"/>
                      <a:pt x="238841" y="155037"/>
                    </a:cubicBezTo>
                    <a:cubicBezTo>
                      <a:pt x="240350" y="189235"/>
                      <a:pt x="260238" y="219204"/>
                      <a:pt x="281475" y="244762"/>
                    </a:cubicBezTo>
                    <a:cubicBezTo>
                      <a:pt x="275600" y="254043"/>
                      <a:pt x="263965" y="255918"/>
                      <a:pt x="256901" y="263873"/>
                    </a:cubicBezTo>
                    <a:cubicBezTo>
                      <a:pt x="249197" y="271577"/>
                      <a:pt x="244534" y="281818"/>
                      <a:pt x="236372" y="289156"/>
                    </a:cubicBezTo>
                    <a:cubicBezTo>
                      <a:pt x="228577" y="296654"/>
                      <a:pt x="219433" y="305204"/>
                      <a:pt x="219136" y="316840"/>
                    </a:cubicBezTo>
                    <a:cubicBezTo>
                      <a:pt x="218473" y="319423"/>
                      <a:pt x="219868" y="324818"/>
                      <a:pt x="215501" y="324018"/>
                    </a:cubicBezTo>
                    <a:cubicBezTo>
                      <a:pt x="185326" y="321320"/>
                      <a:pt x="156134" y="332407"/>
                      <a:pt x="128290" y="342580"/>
                    </a:cubicBezTo>
                    <a:cubicBezTo>
                      <a:pt x="100927" y="327904"/>
                      <a:pt x="79439" y="304906"/>
                      <a:pt x="54338" y="287053"/>
                    </a:cubicBezTo>
                    <a:cubicBezTo>
                      <a:pt x="38839" y="275623"/>
                      <a:pt x="22997" y="261976"/>
                      <a:pt x="17877" y="242613"/>
                    </a:cubicBezTo>
                    <a:cubicBezTo>
                      <a:pt x="4755" y="190767"/>
                      <a:pt x="23569" y="134165"/>
                      <a:pt x="0" y="84399"/>
                    </a:cubicBezTo>
                    <a:cubicBezTo>
                      <a:pt x="6492" y="81953"/>
                      <a:pt x="4115" y="74478"/>
                      <a:pt x="4732" y="69220"/>
                    </a:cubicBezTo>
                    <a:cubicBezTo>
                      <a:pt x="4275" y="58613"/>
                      <a:pt x="7750" y="48509"/>
                      <a:pt x="11339" y="38725"/>
                    </a:cubicBezTo>
                    <a:cubicBezTo>
                      <a:pt x="14333" y="31821"/>
                      <a:pt x="12207" y="24277"/>
                      <a:pt x="11796" y="17168"/>
                    </a:cubicBezTo>
                    <a:cubicBezTo>
                      <a:pt x="14539" y="17511"/>
                      <a:pt x="17374" y="17922"/>
                      <a:pt x="20231" y="18402"/>
                    </a:cubicBezTo>
                    <a:cubicBezTo>
                      <a:pt x="18951" y="12322"/>
                      <a:pt x="18311" y="6127"/>
                      <a:pt x="18837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0" name="Forma Livre: Forma 1979">
              <a:extLst>
                <a:ext uri="{FF2B5EF4-FFF2-40B4-BE49-F238E27FC236}">
                  <a16:creationId xmlns:a16="http://schemas.microsoft.com/office/drawing/2014/main" id="{F836C87E-4CBC-423D-E004-583A0227B6D0}"/>
                </a:ext>
              </a:extLst>
            </p:cNvPr>
            <p:cNvSpPr/>
            <p:nvPr/>
          </p:nvSpPr>
          <p:spPr>
            <a:xfrm>
              <a:off x="10505951" y="2819845"/>
              <a:ext cx="99271" cy="127702"/>
            </a:xfrm>
            <a:custGeom>
              <a:avLst/>
              <a:gdLst>
                <a:gd name="connsiteX0" fmla="*/ 332453 w 941786"/>
                <a:gd name="connsiteY0" fmla="*/ 41971 h 1211511"/>
                <a:gd name="connsiteX1" fmla="*/ 548206 w 941786"/>
                <a:gd name="connsiteY1" fmla="*/ 0 h 1211511"/>
                <a:gd name="connsiteX2" fmla="*/ 546811 w 941786"/>
                <a:gd name="connsiteY2" fmla="*/ 4869 h 1211511"/>
                <a:gd name="connsiteX3" fmla="*/ 585033 w 941786"/>
                <a:gd name="connsiteY3" fmla="*/ 13899 h 1211511"/>
                <a:gd name="connsiteX4" fmla="*/ 609676 w 941786"/>
                <a:gd name="connsiteY4" fmla="*/ 33696 h 1211511"/>
                <a:gd name="connsiteX5" fmla="*/ 705368 w 941786"/>
                <a:gd name="connsiteY5" fmla="*/ 43526 h 1211511"/>
                <a:gd name="connsiteX6" fmla="*/ 783755 w 941786"/>
                <a:gd name="connsiteY6" fmla="*/ 46886 h 1211511"/>
                <a:gd name="connsiteX7" fmla="*/ 827578 w 941786"/>
                <a:gd name="connsiteY7" fmla="*/ 53195 h 1211511"/>
                <a:gd name="connsiteX8" fmla="*/ 860016 w 941786"/>
                <a:gd name="connsiteY8" fmla="*/ 59436 h 1211511"/>
                <a:gd name="connsiteX9" fmla="*/ 886465 w 941786"/>
                <a:gd name="connsiteY9" fmla="*/ 70706 h 1211511"/>
                <a:gd name="connsiteX10" fmla="*/ 903404 w 941786"/>
                <a:gd name="connsiteY10" fmla="*/ 366697 h 1211511"/>
                <a:gd name="connsiteX11" fmla="*/ 941786 w 941786"/>
                <a:gd name="connsiteY11" fmla="*/ 458160 h 1211511"/>
                <a:gd name="connsiteX12" fmla="*/ 922835 w 941786"/>
                <a:gd name="connsiteY12" fmla="*/ 466756 h 1211511"/>
                <a:gd name="connsiteX13" fmla="*/ 912525 w 941786"/>
                <a:gd name="connsiteY13" fmla="*/ 483832 h 1211511"/>
                <a:gd name="connsiteX14" fmla="*/ 888203 w 941786"/>
                <a:gd name="connsiteY14" fmla="*/ 491627 h 1211511"/>
                <a:gd name="connsiteX15" fmla="*/ 848906 w 941786"/>
                <a:gd name="connsiteY15" fmla="*/ 532364 h 1211511"/>
                <a:gd name="connsiteX16" fmla="*/ 832310 w 941786"/>
                <a:gd name="connsiteY16" fmla="*/ 552755 h 1211511"/>
                <a:gd name="connsiteX17" fmla="*/ 840745 w 941786"/>
                <a:gd name="connsiteY17" fmla="*/ 567111 h 1211511"/>
                <a:gd name="connsiteX18" fmla="*/ 774725 w 941786"/>
                <a:gd name="connsiteY18" fmla="*/ 540296 h 1211511"/>
                <a:gd name="connsiteX19" fmla="*/ 751088 w 941786"/>
                <a:gd name="connsiteY19" fmla="*/ 536547 h 1211511"/>
                <a:gd name="connsiteX20" fmla="*/ 868406 w 941786"/>
                <a:gd name="connsiteY20" fmla="*/ 602635 h 1211511"/>
                <a:gd name="connsiteX21" fmla="*/ 826618 w 941786"/>
                <a:gd name="connsiteY21" fmla="*/ 638160 h 1211511"/>
                <a:gd name="connsiteX22" fmla="*/ 792556 w 941786"/>
                <a:gd name="connsiteY22" fmla="*/ 672678 h 1211511"/>
                <a:gd name="connsiteX23" fmla="*/ 790636 w 941786"/>
                <a:gd name="connsiteY23" fmla="*/ 707472 h 1211511"/>
                <a:gd name="connsiteX24" fmla="*/ 790750 w 941786"/>
                <a:gd name="connsiteY24" fmla="*/ 713712 h 1211511"/>
                <a:gd name="connsiteX25" fmla="*/ 746356 w 941786"/>
                <a:gd name="connsiteY25" fmla="*/ 687857 h 1211511"/>
                <a:gd name="connsiteX26" fmla="*/ 723885 w 941786"/>
                <a:gd name="connsiteY26" fmla="*/ 693001 h 1211511"/>
                <a:gd name="connsiteX27" fmla="*/ 708317 w 941786"/>
                <a:gd name="connsiteY27" fmla="*/ 711609 h 1211511"/>
                <a:gd name="connsiteX28" fmla="*/ 679422 w 941786"/>
                <a:gd name="connsiteY28" fmla="*/ 717324 h 1211511"/>
                <a:gd name="connsiteX29" fmla="*/ 653019 w 941786"/>
                <a:gd name="connsiteY29" fmla="*/ 741464 h 1211511"/>
                <a:gd name="connsiteX30" fmla="*/ 615894 w 941786"/>
                <a:gd name="connsiteY30" fmla="*/ 781858 h 1211511"/>
                <a:gd name="connsiteX31" fmla="*/ 608259 w 941786"/>
                <a:gd name="connsiteY31" fmla="*/ 801815 h 1211511"/>
                <a:gd name="connsiteX32" fmla="*/ 569648 w 941786"/>
                <a:gd name="connsiteY32" fmla="*/ 877253 h 1211511"/>
                <a:gd name="connsiteX33" fmla="*/ 568528 w 941786"/>
                <a:gd name="connsiteY33" fmla="*/ 901621 h 1211511"/>
                <a:gd name="connsiteX34" fmla="*/ 549966 w 941786"/>
                <a:gd name="connsiteY34" fmla="*/ 895998 h 1211511"/>
                <a:gd name="connsiteX35" fmla="*/ 524157 w 941786"/>
                <a:gd name="connsiteY35" fmla="*/ 911977 h 1211511"/>
                <a:gd name="connsiteX36" fmla="*/ 494050 w 941786"/>
                <a:gd name="connsiteY36" fmla="*/ 929831 h 1211511"/>
                <a:gd name="connsiteX37" fmla="*/ 482323 w 941786"/>
                <a:gd name="connsiteY37" fmla="*/ 928962 h 1211511"/>
                <a:gd name="connsiteX38" fmla="*/ 444604 w 941786"/>
                <a:gd name="connsiteY38" fmla="*/ 923658 h 1211511"/>
                <a:gd name="connsiteX39" fmla="*/ 357393 w 941786"/>
                <a:gd name="connsiteY39" fmla="*/ 973562 h 1211511"/>
                <a:gd name="connsiteX40" fmla="*/ 330396 w 941786"/>
                <a:gd name="connsiteY40" fmla="*/ 971733 h 1211511"/>
                <a:gd name="connsiteX41" fmla="*/ 272217 w 941786"/>
                <a:gd name="connsiteY41" fmla="*/ 1009498 h 1211511"/>
                <a:gd name="connsiteX42" fmla="*/ 278800 w 941786"/>
                <a:gd name="connsiteY42" fmla="*/ 1023465 h 1211511"/>
                <a:gd name="connsiteX43" fmla="*/ 239047 w 941786"/>
                <a:gd name="connsiteY43" fmla="*/ 1040404 h 1211511"/>
                <a:gd name="connsiteX44" fmla="*/ 210815 w 941786"/>
                <a:gd name="connsiteY44" fmla="*/ 1037227 h 1211511"/>
                <a:gd name="connsiteX45" fmla="*/ 161026 w 941786"/>
                <a:gd name="connsiteY45" fmla="*/ 1055926 h 1211511"/>
                <a:gd name="connsiteX46" fmla="*/ 109957 w 941786"/>
                <a:gd name="connsiteY46" fmla="*/ 1098766 h 1211511"/>
                <a:gd name="connsiteX47" fmla="*/ 87485 w 941786"/>
                <a:gd name="connsiteY47" fmla="*/ 1156305 h 1211511"/>
                <a:gd name="connsiteX48" fmla="*/ 74295 w 941786"/>
                <a:gd name="connsiteY48" fmla="*/ 1193406 h 1211511"/>
                <a:gd name="connsiteX49" fmla="*/ 64785 w 941786"/>
                <a:gd name="connsiteY49" fmla="*/ 1211512 h 1211511"/>
                <a:gd name="connsiteX50" fmla="*/ 41925 w 941786"/>
                <a:gd name="connsiteY50" fmla="*/ 1187669 h 1211511"/>
                <a:gd name="connsiteX51" fmla="*/ 0 w 941786"/>
                <a:gd name="connsiteY51" fmla="*/ 1141697 h 1211511"/>
                <a:gd name="connsiteX52" fmla="*/ 29329 w 941786"/>
                <a:gd name="connsiteY52" fmla="*/ 1121123 h 1211511"/>
                <a:gd name="connsiteX53" fmla="*/ 63665 w 941786"/>
                <a:gd name="connsiteY53" fmla="*/ 1100778 h 1211511"/>
                <a:gd name="connsiteX54" fmla="*/ 75621 w 941786"/>
                <a:gd name="connsiteY54" fmla="*/ 1094102 h 1211511"/>
                <a:gd name="connsiteX55" fmla="*/ 94503 w 941786"/>
                <a:gd name="connsiteY55" fmla="*/ 1072271 h 1211511"/>
                <a:gd name="connsiteX56" fmla="*/ 109568 w 941786"/>
                <a:gd name="connsiteY56" fmla="*/ 1059333 h 1211511"/>
                <a:gd name="connsiteX57" fmla="*/ 124861 w 941786"/>
                <a:gd name="connsiteY57" fmla="*/ 1026643 h 1211511"/>
                <a:gd name="connsiteX58" fmla="*/ 141732 w 941786"/>
                <a:gd name="connsiteY58" fmla="*/ 1016082 h 1211511"/>
                <a:gd name="connsiteX59" fmla="*/ 167907 w 941786"/>
                <a:gd name="connsiteY59" fmla="*/ 988650 h 1211511"/>
                <a:gd name="connsiteX60" fmla="*/ 175062 w 941786"/>
                <a:gd name="connsiteY60" fmla="*/ 979711 h 1211511"/>
                <a:gd name="connsiteX61" fmla="*/ 198059 w 941786"/>
                <a:gd name="connsiteY61" fmla="*/ 965172 h 1211511"/>
                <a:gd name="connsiteX62" fmla="*/ 221902 w 941786"/>
                <a:gd name="connsiteY62" fmla="*/ 949993 h 1211511"/>
                <a:gd name="connsiteX63" fmla="*/ 243710 w 941786"/>
                <a:gd name="connsiteY63" fmla="*/ 935363 h 1211511"/>
                <a:gd name="connsiteX64" fmla="*/ 288173 w 941786"/>
                <a:gd name="connsiteY64" fmla="*/ 883722 h 1211511"/>
                <a:gd name="connsiteX65" fmla="*/ 318691 w 941786"/>
                <a:gd name="connsiteY65" fmla="*/ 868703 h 1211511"/>
                <a:gd name="connsiteX66" fmla="*/ 333710 w 941786"/>
                <a:gd name="connsiteY66" fmla="*/ 851604 h 1211511"/>
                <a:gd name="connsiteX67" fmla="*/ 361508 w 941786"/>
                <a:gd name="connsiteY67" fmla="*/ 822229 h 1211511"/>
                <a:gd name="connsiteX68" fmla="*/ 414475 w 941786"/>
                <a:gd name="connsiteY68" fmla="*/ 786201 h 1211511"/>
                <a:gd name="connsiteX69" fmla="*/ 487444 w 941786"/>
                <a:gd name="connsiteY69" fmla="*/ 751386 h 1211511"/>
                <a:gd name="connsiteX70" fmla="*/ 499422 w 941786"/>
                <a:gd name="connsiteY70" fmla="*/ 736115 h 1211511"/>
                <a:gd name="connsiteX71" fmla="*/ 512041 w 941786"/>
                <a:gd name="connsiteY71" fmla="*/ 714421 h 1211511"/>
                <a:gd name="connsiteX72" fmla="*/ 526123 w 941786"/>
                <a:gd name="connsiteY72" fmla="*/ 673684 h 1211511"/>
                <a:gd name="connsiteX73" fmla="*/ 569420 w 941786"/>
                <a:gd name="connsiteY73" fmla="*/ 628605 h 1211511"/>
                <a:gd name="connsiteX74" fmla="*/ 701390 w 941786"/>
                <a:gd name="connsiteY74" fmla="*/ 704911 h 1211511"/>
                <a:gd name="connsiteX75" fmla="*/ 641154 w 941786"/>
                <a:gd name="connsiteY75" fmla="*/ 658414 h 1211511"/>
                <a:gd name="connsiteX76" fmla="*/ 665157 w 941786"/>
                <a:gd name="connsiteY76" fmla="*/ 636834 h 1211511"/>
                <a:gd name="connsiteX77" fmla="*/ 699630 w 941786"/>
                <a:gd name="connsiteY77" fmla="*/ 628399 h 1211511"/>
                <a:gd name="connsiteX78" fmla="*/ 733143 w 941786"/>
                <a:gd name="connsiteY78" fmla="*/ 613357 h 1211511"/>
                <a:gd name="connsiteX79" fmla="*/ 711540 w 941786"/>
                <a:gd name="connsiteY79" fmla="*/ 564825 h 1211511"/>
                <a:gd name="connsiteX80" fmla="*/ 717004 w 941786"/>
                <a:gd name="connsiteY80" fmla="*/ 549097 h 1211511"/>
                <a:gd name="connsiteX81" fmla="*/ 729645 w 941786"/>
                <a:gd name="connsiteY81" fmla="*/ 532044 h 1211511"/>
                <a:gd name="connsiteX82" fmla="*/ 765010 w 941786"/>
                <a:gd name="connsiteY82" fmla="*/ 507149 h 1211511"/>
                <a:gd name="connsiteX83" fmla="*/ 745396 w 941786"/>
                <a:gd name="connsiteY83" fmla="*/ 487330 h 1211511"/>
                <a:gd name="connsiteX84" fmla="*/ 752140 w 941786"/>
                <a:gd name="connsiteY84" fmla="*/ 477020 h 1211511"/>
                <a:gd name="connsiteX85" fmla="*/ 833956 w 941786"/>
                <a:gd name="connsiteY85" fmla="*/ 466618 h 1211511"/>
                <a:gd name="connsiteX86" fmla="*/ 829315 w 941786"/>
                <a:gd name="connsiteY86" fmla="*/ 439964 h 1211511"/>
                <a:gd name="connsiteX87" fmla="*/ 825497 w 941786"/>
                <a:gd name="connsiteY87" fmla="*/ 398427 h 1211511"/>
                <a:gd name="connsiteX88" fmla="*/ 822480 w 941786"/>
                <a:gd name="connsiteY88" fmla="*/ 362102 h 1211511"/>
                <a:gd name="connsiteX89" fmla="*/ 822068 w 941786"/>
                <a:gd name="connsiteY89" fmla="*/ 330830 h 1211511"/>
                <a:gd name="connsiteX90" fmla="*/ 802135 w 941786"/>
                <a:gd name="connsiteY90" fmla="*/ 325504 h 1211511"/>
                <a:gd name="connsiteX91" fmla="*/ 789744 w 941786"/>
                <a:gd name="connsiteY91" fmla="*/ 315742 h 1211511"/>
                <a:gd name="connsiteX92" fmla="*/ 792830 w 941786"/>
                <a:gd name="connsiteY92" fmla="*/ 315217 h 1211511"/>
                <a:gd name="connsiteX93" fmla="*/ 771296 w 941786"/>
                <a:gd name="connsiteY93" fmla="*/ 316314 h 1211511"/>
                <a:gd name="connsiteX94" fmla="*/ 742881 w 941786"/>
                <a:gd name="connsiteY94" fmla="*/ 297889 h 1211511"/>
                <a:gd name="connsiteX95" fmla="*/ 721439 w 941786"/>
                <a:gd name="connsiteY95" fmla="*/ 252466 h 1211511"/>
                <a:gd name="connsiteX96" fmla="*/ 725965 w 941786"/>
                <a:gd name="connsiteY96" fmla="*/ 164706 h 1211511"/>
                <a:gd name="connsiteX97" fmla="*/ 686326 w 941786"/>
                <a:gd name="connsiteY97" fmla="*/ 153391 h 1211511"/>
                <a:gd name="connsiteX98" fmla="*/ 665615 w 941786"/>
                <a:gd name="connsiteY98" fmla="*/ 146441 h 1211511"/>
                <a:gd name="connsiteX99" fmla="*/ 658025 w 941786"/>
                <a:gd name="connsiteY99" fmla="*/ 133548 h 1211511"/>
                <a:gd name="connsiteX100" fmla="*/ 611551 w 941786"/>
                <a:gd name="connsiteY100" fmla="*/ 81793 h 1211511"/>
                <a:gd name="connsiteX101" fmla="*/ 584119 w 941786"/>
                <a:gd name="connsiteY101" fmla="*/ 76901 h 1211511"/>
                <a:gd name="connsiteX102" fmla="*/ 552618 w 941786"/>
                <a:gd name="connsiteY102" fmla="*/ 69929 h 1211511"/>
                <a:gd name="connsiteX103" fmla="*/ 511744 w 941786"/>
                <a:gd name="connsiteY103" fmla="*/ 65311 h 1211511"/>
                <a:gd name="connsiteX104" fmla="*/ 443233 w 941786"/>
                <a:gd name="connsiteY104" fmla="*/ 60236 h 1211511"/>
                <a:gd name="connsiteX105" fmla="*/ 408531 w 941786"/>
                <a:gd name="connsiteY105" fmla="*/ 58133 h 1211511"/>
                <a:gd name="connsiteX106" fmla="*/ 341620 w 941786"/>
                <a:gd name="connsiteY106" fmla="*/ 45675 h 1211511"/>
                <a:gd name="connsiteX107" fmla="*/ 332453 w 941786"/>
                <a:gd name="connsiteY107" fmla="*/ 41971 h 121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941786" h="1211511">
                  <a:moveTo>
                    <a:pt x="332453" y="41971"/>
                  </a:moveTo>
                  <a:cubicBezTo>
                    <a:pt x="403685" y="24963"/>
                    <a:pt x="474802" y="4892"/>
                    <a:pt x="548206" y="0"/>
                  </a:cubicBezTo>
                  <a:cubicBezTo>
                    <a:pt x="547863" y="1212"/>
                    <a:pt x="547154" y="3658"/>
                    <a:pt x="546811" y="4869"/>
                  </a:cubicBezTo>
                  <a:cubicBezTo>
                    <a:pt x="559636" y="7452"/>
                    <a:pt x="572689" y="9395"/>
                    <a:pt x="585033" y="13899"/>
                  </a:cubicBezTo>
                  <a:cubicBezTo>
                    <a:pt x="588737" y="24620"/>
                    <a:pt x="598863" y="31455"/>
                    <a:pt x="609676" y="33696"/>
                  </a:cubicBezTo>
                  <a:cubicBezTo>
                    <a:pt x="640857" y="41125"/>
                    <a:pt x="673227" y="47595"/>
                    <a:pt x="705368" y="43526"/>
                  </a:cubicBezTo>
                  <a:cubicBezTo>
                    <a:pt x="731497" y="37308"/>
                    <a:pt x="757489" y="48395"/>
                    <a:pt x="783755" y="46886"/>
                  </a:cubicBezTo>
                  <a:cubicBezTo>
                    <a:pt x="798660" y="45926"/>
                    <a:pt x="813130" y="50109"/>
                    <a:pt x="827578" y="53195"/>
                  </a:cubicBezTo>
                  <a:cubicBezTo>
                    <a:pt x="838276" y="55756"/>
                    <a:pt x="849226" y="57173"/>
                    <a:pt x="860016" y="59436"/>
                  </a:cubicBezTo>
                  <a:cubicBezTo>
                    <a:pt x="869640" y="61082"/>
                    <a:pt x="877298" y="67688"/>
                    <a:pt x="886465" y="70706"/>
                  </a:cubicBezTo>
                  <a:cubicBezTo>
                    <a:pt x="870097" y="168913"/>
                    <a:pt x="872726" y="271485"/>
                    <a:pt x="903404" y="366697"/>
                  </a:cubicBezTo>
                  <a:cubicBezTo>
                    <a:pt x="913463" y="398267"/>
                    <a:pt x="927065" y="428557"/>
                    <a:pt x="941786" y="458160"/>
                  </a:cubicBezTo>
                  <a:cubicBezTo>
                    <a:pt x="936894" y="463784"/>
                    <a:pt x="929510" y="464675"/>
                    <a:pt x="922835" y="466756"/>
                  </a:cubicBezTo>
                  <a:cubicBezTo>
                    <a:pt x="918858" y="472082"/>
                    <a:pt x="917235" y="479009"/>
                    <a:pt x="912525" y="483832"/>
                  </a:cubicBezTo>
                  <a:cubicBezTo>
                    <a:pt x="904730" y="487421"/>
                    <a:pt x="895243" y="486369"/>
                    <a:pt x="888203" y="491627"/>
                  </a:cubicBezTo>
                  <a:cubicBezTo>
                    <a:pt x="872886" y="502852"/>
                    <a:pt x="860679" y="517619"/>
                    <a:pt x="848906" y="532364"/>
                  </a:cubicBezTo>
                  <a:cubicBezTo>
                    <a:pt x="844586" y="540136"/>
                    <a:pt x="840654" y="548503"/>
                    <a:pt x="832310" y="552755"/>
                  </a:cubicBezTo>
                  <a:cubicBezTo>
                    <a:pt x="835076" y="557510"/>
                    <a:pt x="837796" y="562356"/>
                    <a:pt x="840745" y="567111"/>
                  </a:cubicBezTo>
                  <a:cubicBezTo>
                    <a:pt x="819302" y="556824"/>
                    <a:pt x="797563" y="546971"/>
                    <a:pt x="774725" y="540296"/>
                  </a:cubicBezTo>
                  <a:cubicBezTo>
                    <a:pt x="767022" y="537987"/>
                    <a:pt x="759066" y="536753"/>
                    <a:pt x="751088" y="536547"/>
                  </a:cubicBezTo>
                  <a:cubicBezTo>
                    <a:pt x="791985" y="555178"/>
                    <a:pt x="830367" y="578838"/>
                    <a:pt x="868406" y="602635"/>
                  </a:cubicBezTo>
                  <a:cubicBezTo>
                    <a:pt x="855056" y="615208"/>
                    <a:pt x="838779" y="624284"/>
                    <a:pt x="826618" y="638160"/>
                  </a:cubicBezTo>
                  <a:cubicBezTo>
                    <a:pt x="815485" y="649864"/>
                    <a:pt x="803255" y="660586"/>
                    <a:pt x="792556" y="672678"/>
                  </a:cubicBezTo>
                  <a:cubicBezTo>
                    <a:pt x="787413" y="683308"/>
                    <a:pt x="786613" y="696270"/>
                    <a:pt x="790636" y="707472"/>
                  </a:cubicBezTo>
                  <a:cubicBezTo>
                    <a:pt x="791139" y="709460"/>
                    <a:pt x="792191" y="711746"/>
                    <a:pt x="790750" y="713712"/>
                  </a:cubicBezTo>
                  <a:cubicBezTo>
                    <a:pt x="774245" y="708500"/>
                    <a:pt x="760781" y="696956"/>
                    <a:pt x="746356" y="687857"/>
                  </a:cubicBezTo>
                  <a:cubicBezTo>
                    <a:pt x="738744" y="684566"/>
                    <a:pt x="729417" y="686989"/>
                    <a:pt x="723885" y="693001"/>
                  </a:cubicBezTo>
                  <a:cubicBezTo>
                    <a:pt x="718490" y="698967"/>
                    <a:pt x="710260" y="703265"/>
                    <a:pt x="708317" y="711609"/>
                  </a:cubicBezTo>
                  <a:cubicBezTo>
                    <a:pt x="699310" y="705528"/>
                    <a:pt x="683583" y="705551"/>
                    <a:pt x="679422" y="717324"/>
                  </a:cubicBezTo>
                  <a:cubicBezTo>
                    <a:pt x="674942" y="729326"/>
                    <a:pt x="661637" y="733166"/>
                    <a:pt x="653019" y="741464"/>
                  </a:cubicBezTo>
                  <a:cubicBezTo>
                    <a:pt x="639531" y="753809"/>
                    <a:pt x="626113" y="766587"/>
                    <a:pt x="615894" y="781858"/>
                  </a:cubicBezTo>
                  <a:cubicBezTo>
                    <a:pt x="611711" y="787824"/>
                    <a:pt x="612625" y="795917"/>
                    <a:pt x="608259" y="801815"/>
                  </a:cubicBezTo>
                  <a:cubicBezTo>
                    <a:pt x="591617" y="824675"/>
                    <a:pt x="574106" y="848609"/>
                    <a:pt x="569648" y="877253"/>
                  </a:cubicBezTo>
                  <a:cubicBezTo>
                    <a:pt x="568917" y="885345"/>
                    <a:pt x="570197" y="893552"/>
                    <a:pt x="568528" y="901621"/>
                  </a:cubicBezTo>
                  <a:cubicBezTo>
                    <a:pt x="562287" y="899792"/>
                    <a:pt x="556115" y="897872"/>
                    <a:pt x="549966" y="895998"/>
                  </a:cubicBezTo>
                  <a:cubicBezTo>
                    <a:pt x="544182" y="905073"/>
                    <a:pt x="533255" y="907611"/>
                    <a:pt x="524157" y="911977"/>
                  </a:cubicBezTo>
                  <a:cubicBezTo>
                    <a:pt x="513367" y="916618"/>
                    <a:pt x="504292" y="924230"/>
                    <a:pt x="494050" y="929831"/>
                  </a:cubicBezTo>
                  <a:cubicBezTo>
                    <a:pt x="490324" y="932162"/>
                    <a:pt x="486049" y="929853"/>
                    <a:pt x="482323" y="928962"/>
                  </a:cubicBezTo>
                  <a:cubicBezTo>
                    <a:pt x="470253" y="925122"/>
                    <a:pt x="457337" y="919361"/>
                    <a:pt x="444604" y="923658"/>
                  </a:cubicBezTo>
                  <a:cubicBezTo>
                    <a:pt x="412143" y="933191"/>
                    <a:pt x="382493" y="951068"/>
                    <a:pt x="357393" y="973562"/>
                  </a:cubicBezTo>
                  <a:cubicBezTo>
                    <a:pt x="348798" y="976968"/>
                    <a:pt x="339242" y="967390"/>
                    <a:pt x="330396" y="971733"/>
                  </a:cubicBezTo>
                  <a:cubicBezTo>
                    <a:pt x="309524" y="981723"/>
                    <a:pt x="288928" y="993267"/>
                    <a:pt x="272217" y="1009498"/>
                  </a:cubicBezTo>
                  <a:cubicBezTo>
                    <a:pt x="274389" y="1014115"/>
                    <a:pt x="276583" y="1018779"/>
                    <a:pt x="278800" y="1023465"/>
                  </a:cubicBezTo>
                  <a:cubicBezTo>
                    <a:pt x="266068" y="1030323"/>
                    <a:pt x="251963" y="1033958"/>
                    <a:pt x="239047" y="1040404"/>
                  </a:cubicBezTo>
                  <a:cubicBezTo>
                    <a:pt x="229651" y="1046759"/>
                    <a:pt x="220622" y="1034850"/>
                    <a:pt x="210815" y="1037227"/>
                  </a:cubicBezTo>
                  <a:cubicBezTo>
                    <a:pt x="193373" y="1040793"/>
                    <a:pt x="176114" y="1046280"/>
                    <a:pt x="161026" y="1055926"/>
                  </a:cubicBezTo>
                  <a:cubicBezTo>
                    <a:pt x="140863" y="1065962"/>
                    <a:pt x="125136" y="1082535"/>
                    <a:pt x="109957" y="1098766"/>
                  </a:cubicBezTo>
                  <a:cubicBezTo>
                    <a:pt x="95120" y="1114219"/>
                    <a:pt x="91851" y="1136234"/>
                    <a:pt x="87485" y="1156305"/>
                  </a:cubicBezTo>
                  <a:cubicBezTo>
                    <a:pt x="85154" y="1169358"/>
                    <a:pt x="77747" y="1180674"/>
                    <a:pt x="74295" y="1193406"/>
                  </a:cubicBezTo>
                  <a:cubicBezTo>
                    <a:pt x="72535" y="1200082"/>
                    <a:pt x="69037" y="1206094"/>
                    <a:pt x="64785" y="1211512"/>
                  </a:cubicBezTo>
                  <a:cubicBezTo>
                    <a:pt x="57036" y="1203671"/>
                    <a:pt x="49446" y="1195692"/>
                    <a:pt x="41925" y="1187669"/>
                  </a:cubicBezTo>
                  <a:cubicBezTo>
                    <a:pt x="27752" y="1172512"/>
                    <a:pt x="13830" y="1157151"/>
                    <a:pt x="0" y="1141697"/>
                  </a:cubicBezTo>
                  <a:cubicBezTo>
                    <a:pt x="8275" y="1132919"/>
                    <a:pt x="19202" y="1127478"/>
                    <a:pt x="29329" y="1121123"/>
                  </a:cubicBezTo>
                  <a:cubicBezTo>
                    <a:pt x="40988" y="1114722"/>
                    <a:pt x="51527" y="1106379"/>
                    <a:pt x="63665" y="1100778"/>
                  </a:cubicBezTo>
                  <a:cubicBezTo>
                    <a:pt x="67711" y="1098697"/>
                    <a:pt x="72009" y="1096915"/>
                    <a:pt x="75621" y="1094102"/>
                  </a:cubicBezTo>
                  <a:cubicBezTo>
                    <a:pt x="82639" y="1087450"/>
                    <a:pt x="85382" y="1076661"/>
                    <a:pt x="94503" y="1072271"/>
                  </a:cubicBezTo>
                  <a:cubicBezTo>
                    <a:pt x="100378" y="1069162"/>
                    <a:pt x="109134" y="1067471"/>
                    <a:pt x="109568" y="1059333"/>
                  </a:cubicBezTo>
                  <a:cubicBezTo>
                    <a:pt x="111557" y="1047171"/>
                    <a:pt x="118346" y="1036793"/>
                    <a:pt x="124861" y="1026643"/>
                  </a:cubicBezTo>
                  <a:cubicBezTo>
                    <a:pt x="128473" y="1020562"/>
                    <a:pt x="136314" y="1019922"/>
                    <a:pt x="141732" y="1016082"/>
                  </a:cubicBezTo>
                  <a:cubicBezTo>
                    <a:pt x="151973" y="1008561"/>
                    <a:pt x="161186" y="999508"/>
                    <a:pt x="167907" y="988650"/>
                  </a:cubicBezTo>
                  <a:cubicBezTo>
                    <a:pt x="170193" y="985586"/>
                    <a:pt x="172616" y="982637"/>
                    <a:pt x="175062" y="979711"/>
                  </a:cubicBezTo>
                  <a:cubicBezTo>
                    <a:pt x="183817" y="976739"/>
                    <a:pt x="190355" y="969973"/>
                    <a:pt x="198059" y="965172"/>
                  </a:cubicBezTo>
                  <a:cubicBezTo>
                    <a:pt x="205946" y="960006"/>
                    <a:pt x="213764" y="954771"/>
                    <a:pt x="221902" y="949993"/>
                  </a:cubicBezTo>
                  <a:cubicBezTo>
                    <a:pt x="229469" y="945558"/>
                    <a:pt x="239276" y="943798"/>
                    <a:pt x="243710" y="935363"/>
                  </a:cubicBezTo>
                  <a:cubicBezTo>
                    <a:pt x="256055" y="916115"/>
                    <a:pt x="272011" y="899701"/>
                    <a:pt x="288173" y="883722"/>
                  </a:cubicBezTo>
                  <a:cubicBezTo>
                    <a:pt x="297454" y="877047"/>
                    <a:pt x="308793" y="874235"/>
                    <a:pt x="318691" y="868703"/>
                  </a:cubicBezTo>
                  <a:cubicBezTo>
                    <a:pt x="324955" y="864245"/>
                    <a:pt x="328841" y="857387"/>
                    <a:pt x="333710" y="851604"/>
                  </a:cubicBezTo>
                  <a:cubicBezTo>
                    <a:pt x="341849" y="840768"/>
                    <a:pt x="352181" y="831944"/>
                    <a:pt x="361508" y="822229"/>
                  </a:cubicBezTo>
                  <a:cubicBezTo>
                    <a:pt x="375796" y="805861"/>
                    <a:pt x="396461" y="797608"/>
                    <a:pt x="414475" y="786201"/>
                  </a:cubicBezTo>
                  <a:cubicBezTo>
                    <a:pt x="438180" y="773354"/>
                    <a:pt x="462412" y="761444"/>
                    <a:pt x="487444" y="751386"/>
                  </a:cubicBezTo>
                  <a:cubicBezTo>
                    <a:pt x="494325" y="749214"/>
                    <a:pt x="496108" y="741647"/>
                    <a:pt x="499422" y="736115"/>
                  </a:cubicBezTo>
                  <a:cubicBezTo>
                    <a:pt x="503171" y="728617"/>
                    <a:pt x="508932" y="722239"/>
                    <a:pt x="512041" y="714421"/>
                  </a:cubicBezTo>
                  <a:cubicBezTo>
                    <a:pt x="516887" y="700910"/>
                    <a:pt x="518853" y="686189"/>
                    <a:pt x="526123" y="673684"/>
                  </a:cubicBezTo>
                  <a:cubicBezTo>
                    <a:pt x="538147" y="656654"/>
                    <a:pt x="552000" y="640286"/>
                    <a:pt x="569420" y="628605"/>
                  </a:cubicBezTo>
                  <a:cubicBezTo>
                    <a:pt x="613860" y="653225"/>
                    <a:pt x="659282" y="676382"/>
                    <a:pt x="701390" y="704911"/>
                  </a:cubicBezTo>
                  <a:cubicBezTo>
                    <a:pt x="682188" y="688337"/>
                    <a:pt x="661271" y="673867"/>
                    <a:pt x="641154" y="658414"/>
                  </a:cubicBezTo>
                  <a:cubicBezTo>
                    <a:pt x="647395" y="649567"/>
                    <a:pt x="655168" y="641406"/>
                    <a:pt x="665157" y="636834"/>
                  </a:cubicBezTo>
                  <a:cubicBezTo>
                    <a:pt x="675970" y="631599"/>
                    <a:pt x="688383" y="632330"/>
                    <a:pt x="699630" y="628399"/>
                  </a:cubicBezTo>
                  <a:cubicBezTo>
                    <a:pt x="711677" y="625587"/>
                    <a:pt x="722445" y="619346"/>
                    <a:pt x="733143" y="613357"/>
                  </a:cubicBezTo>
                  <a:cubicBezTo>
                    <a:pt x="726811" y="596806"/>
                    <a:pt x="719198" y="580781"/>
                    <a:pt x="711540" y="564825"/>
                  </a:cubicBezTo>
                  <a:cubicBezTo>
                    <a:pt x="708752" y="558859"/>
                    <a:pt x="713003" y="553121"/>
                    <a:pt x="717004" y="549097"/>
                  </a:cubicBezTo>
                  <a:cubicBezTo>
                    <a:pt x="722079" y="544045"/>
                    <a:pt x="725325" y="537645"/>
                    <a:pt x="729645" y="532044"/>
                  </a:cubicBezTo>
                  <a:cubicBezTo>
                    <a:pt x="739841" y="521734"/>
                    <a:pt x="751545" y="512796"/>
                    <a:pt x="765010" y="507149"/>
                  </a:cubicBezTo>
                  <a:cubicBezTo>
                    <a:pt x="758723" y="500268"/>
                    <a:pt x="752003" y="493845"/>
                    <a:pt x="745396" y="487330"/>
                  </a:cubicBezTo>
                  <a:cubicBezTo>
                    <a:pt x="747614" y="483878"/>
                    <a:pt x="749877" y="480449"/>
                    <a:pt x="752140" y="477020"/>
                  </a:cubicBezTo>
                  <a:cubicBezTo>
                    <a:pt x="779252" y="472402"/>
                    <a:pt x="806912" y="471648"/>
                    <a:pt x="833956" y="466618"/>
                  </a:cubicBezTo>
                  <a:cubicBezTo>
                    <a:pt x="834184" y="457429"/>
                    <a:pt x="830229" y="448970"/>
                    <a:pt x="829315" y="439964"/>
                  </a:cubicBezTo>
                  <a:cubicBezTo>
                    <a:pt x="827624" y="426156"/>
                    <a:pt x="826000" y="412326"/>
                    <a:pt x="825497" y="398427"/>
                  </a:cubicBezTo>
                  <a:cubicBezTo>
                    <a:pt x="825223" y="386243"/>
                    <a:pt x="822206" y="374287"/>
                    <a:pt x="822480" y="362102"/>
                  </a:cubicBezTo>
                  <a:cubicBezTo>
                    <a:pt x="822366" y="351678"/>
                    <a:pt x="823577" y="341163"/>
                    <a:pt x="822068" y="330830"/>
                  </a:cubicBezTo>
                  <a:cubicBezTo>
                    <a:pt x="816628" y="326235"/>
                    <a:pt x="808604" y="327515"/>
                    <a:pt x="802135" y="325504"/>
                  </a:cubicBezTo>
                  <a:cubicBezTo>
                    <a:pt x="796237" y="325092"/>
                    <a:pt x="793128" y="319720"/>
                    <a:pt x="789744" y="315742"/>
                  </a:cubicBezTo>
                  <a:cubicBezTo>
                    <a:pt x="790522" y="315605"/>
                    <a:pt x="792053" y="315354"/>
                    <a:pt x="792830" y="315217"/>
                  </a:cubicBezTo>
                  <a:cubicBezTo>
                    <a:pt x="785630" y="315308"/>
                    <a:pt x="778452" y="315765"/>
                    <a:pt x="771296" y="316314"/>
                  </a:cubicBezTo>
                  <a:cubicBezTo>
                    <a:pt x="758883" y="315582"/>
                    <a:pt x="751225" y="305638"/>
                    <a:pt x="742881" y="297889"/>
                  </a:cubicBezTo>
                  <a:cubicBezTo>
                    <a:pt x="730126" y="286207"/>
                    <a:pt x="722879" y="269565"/>
                    <a:pt x="721439" y="252466"/>
                  </a:cubicBezTo>
                  <a:cubicBezTo>
                    <a:pt x="715769" y="223159"/>
                    <a:pt x="726034" y="193990"/>
                    <a:pt x="725965" y="164706"/>
                  </a:cubicBezTo>
                  <a:cubicBezTo>
                    <a:pt x="712569" y="161552"/>
                    <a:pt x="699630" y="156842"/>
                    <a:pt x="686326" y="153391"/>
                  </a:cubicBezTo>
                  <a:cubicBezTo>
                    <a:pt x="679353" y="151288"/>
                    <a:pt x="672015" y="149962"/>
                    <a:pt x="665615" y="146441"/>
                  </a:cubicBezTo>
                  <a:cubicBezTo>
                    <a:pt x="662071" y="142830"/>
                    <a:pt x="662506" y="136497"/>
                    <a:pt x="658025" y="133548"/>
                  </a:cubicBezTo>
                  <a:cubicBezTo>
                    <a:pt x="640126" y="118621"/>
                    <a:pt x="624764" y="100881"/>
                    <a:pt x="611551" y="81793"/>
                  </a:cubicBezTo>
                  <a:cubicBezTo>
                    <a:pt x="602315" y="80490"/>
                    <a:pt x="592783" y="80765"/>
                    <a:pt x="584119" y="76901"/>
                  </a:cubicBezTo>
                  <a:cubicBezTo>
                    <a:pt x="574083" y="72603"/>
                    <a:pt x="563156" y="72032"/>
                    <a:pt x="552618" y="69929"/>
                  </a:cubicBezTo>
                  <a:cubicBezTo>
                    <a:pt x="539245" y="66340"/>
                    <a:pt x="525300" y="67620"/>
                    <a:pt x="511744" y="65311"/>
                  </a:cubicBezTo>
                  <a:cubicBezTo>
                    <a:pt x="488838" y="64808"/>
                    <a:pt x="466070" y="61882"/>
                    <a:pt x="443233" y="60236"/>
                  </a:cubicBezTo>
                  <a:cubicBezTo>
                    <a:pt x="431642" y="59573"/>
                    <a:pt x="420167" y="56670"/>
                    <a:pt x="408531" y="58133"/>
                  </a:cubicBezTo>
                  <a:cubicBezTo>
                    <a:pt x="388026" y="47252"/>
                    <a:pt x="363908" y="49081"/>
                    <a:pt x="341620" y="45675"/>
                  </a:cubicBezTo>
                  <a:cubicBezTo>
                    <a:pt x="338420" y="44714"/>
                    <a:pt x="335425" y="43251"/>
                    <a:pt x="332453" y="41971"/>
                  </a:cubicBezTo>
                  <a:close/>
                </a:path>
              </a:pathLst>
            </a:custGeom>
            <a:solidFill>
              <a:srgbClr val="ED90C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orma Livre: Forma 1980">
              <a:extLst>
                <a:ext uri="{FF2B5EF4-FFF2-40B4-BE49-F238E27FC236}">
                  <a16:creationId xmlns:a16="http://schemas.microsoft.com/office/drawing/2014/main" id="{B76E619A-93F3-C9A8-E9DB-0296F82BFA26}"/>
                </a:ext>
              </a:extLst>
            </p:cNvPr>
            <p:cNvSpPr/>
            <p:nvPr/>
          </p:nvSpPr>
          <p:spPr>
            <a:xfrm>
              <a:off x="10457697" y="2822532"/>
              <a:ext cx="14139" cy="28202"/>
            </a:xfrm>
            <a:custGeom>
              <a:avLst/>
              <a:gdLst>
                <a:gd name="connsiteX0" fmla="*/ 83662 w 134137"/>
                <a:gd name="connsiteY0" fmla="*/ 0 h 267553"/>
                <a:gd name="connsiteX1" fmla="*/ 134137 w 134137"/>
                <a:gd name="connsiteY1" fmla="*/ 25443 h 267553"/>
                <a:gd name="connsiteX2" fmla="*/ 117015 w 134137"/>
                <a:gd name="connsiteY2" fmla="*/ 43914 h 267553"/>
                <a:gd name="connsiteX3" fmla="*/ 86223 w 134137"/>
                <a:gd name="connsiteY3" fmla="*/ 57081 h 267553"/>
                <a:gd name="connsiteX4" fmla="*/ 62128 w 134137"/>
                <a:gd name="connsiteY4" fmla="*/ 59048 h 267553"/>
                <a:gd name="connsiteX5" fmla="*/ 28547 w 134137"/>
                <a:gd name="connsiteY5" fmla="*/ 103762 h 267553"/>
                <a:gd name="connsiteX6" fmla="*/ 32936 w 134137"/>
                <a:gd name="connsiteY6" fmla="*/ 164843 h 267553"/>
                <a:gd name="connsiteX7" fmla="*/ 44252 w 134137"/>
                <a:gd name="connsiteY7" fmla="*/ 192275 h 267553"/>
                <a:gd name="connsiteX8" fmla="*/ 52024 w 134137"/>
                <a:gd name="connsiteY8" fmla="*/ 267554 h 267553"/>
                <a:gd name="connsiteX9" fmla="*/ 2029 w 134137"/>
                <a:gd name="connsiteY9" fmla="*/ 224577 h 267553"/>
                <a:gd name="connsiteX10" fmla="*/ 9642 w 134137"/>
                <a:gd name="connsiteY10" fmla="*/ 172136 h 267553"/>
                <a:gd name="connsiteX11" fmla="*/ 2166 w 134137"/>
                <a:gd name="connsiteY11" fmla="*/ 137640 h 267553"/>
                <a:gd name="connsiteX12" fmla="*/ 1252 w 134137"/>
                <a:gd name="connsiteY12" fmla="*/ 92949 h 267553"/>
                <a:gd name="connsiteX13" fmla="*/ 28410 w 134137"/>
                <a:gd name="connsiteY13" fmla="*/ 28987 h 267553"/>
                <a:gd name="connsiteX14" fmla="*/ 64254 w 134137"/>
                <a:gd name="connsiteY14" fmla="*/ 14310 h 267553"/>
                <a:gd name="connsiteX15" fmla="*/ 78587 w 134137"/>
                <a:gd name="connsiteY15" fmla="*/ 12802 h 267553"/>
                <a:gd name="connsiteX16" fmla="*/ 83662 w 134137"/>
                <a:gd name="connsiteY16" fmla="*/ 0 h 26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137" h="267553">
                  <a:moveTo>
                    <a:pt x="83662" y="0"/>
                  </a:moveTo>
                  <a:cubicBezTo>
                    <a:pt x="100053" y="9258"/>
                    <a:pt x="116786" y="18014"/>
                    <a:pt x="134137" y="25443"/>
                  </a:cubicBezTo>
                  <a:cubicBezTo>
                    <a:pt x="131577" y="33490"/>
                    <a:pt x="126982" y="43960"/>
                    <a:pt x="117015" y="43914"/>
                  </a:cubicBezTo>
                  <a:cubicBezTo>
                    <a:pt x="104762" y="42817"/>
                    <a:pt x="97173" y="53881"/>
                    <a:pt x="86223" y="57081"/>
                  </a:cubicBezTo>
                  <a:cubicBezTo>
                    <a:pt x="78656" y="60762"/>
                    <a:pt x="70175" y="60945"/>
                    <a:pt x="62128" y="59048"/>
                  </a:cubicBezTo>
                  <a:cubicBezTo>
                    <a:pt x="47978" y="71529"/>
                    <a:pt x="38491" y="88080"/>
                    <a:pt x="28547" y="103762"/>
                  </a:cubicBezTo>
                  <a:cubicBezTo>
                    <a:pt x="26421" y="124199"/>
                    <a:pt x="28981" y="144773"/>
                    <a:pt x="32936" y="164843"/>
                  </a:cubicBezTo>
                  <a:cubicBezTo>
                    <a:pt x="34925" y="174650"/>
                    <a:pt x="41646" y="182629"/>
                    <a:pt x="44252" y="192275"/>
                  </a:cubicBezTo>
                  <a:cubicBezTo>
                    <a:pt x="50812" y="216713"/>
                    <a:pt x="56322" y="242179"/>
                    <a:pt x="52024" y="267554"/>
                  </a:cubicBezTo>
                  <a:cubicBezTo>
                    <a:pt x="35108" y="253517"/>
                    <a:pt x="18283" y="239367"/>
                    <a:pt x="2029" y="224577"/>
                  </a:cubicBezTo>
                  <a:cubicBezTo>
                    <a:pt x="14762" y="210266"/>
                    <a:pt x="11676" y="189578"/>
                    <a:pt x="9642" y="172136"/>
                  </a:cubicBezTo>
                  <a:cubicBezTo>
                    <a:pt x="9642" y="160112"/>
                    <a:pt x="3332" y="149436"/>
                    <a:pt x="2166" y="137640"/>
                  </a:cubicBezTo>
                  <a:cubicBezTo>
                    <a:pt x="63" y="122895"/>
                    <a:pt x="-988" y="107693"/>
                    <a:pt x="1252" y="92949"/>
                  </a:cubicBezTo>
                  <a:cubicBezTo>
                    <a:pt x="13093" y="72901"/>
                    <a:pt x="18969" y="50155"/>
                    <a:pt x="28410" y="28987"/>
                  </a:cubicBezTo>
                  <a:cubicBezTo>
                    <a:pt x="41920" y="28278"/>
                    <a:pt x="51796" y="18105"/>
                    <a:pt x="64254" y="14310"/>
                  </a:cubicBezTo>
                  <a:cubicBezTo>
                    <a:pt x="68872" y="12665"/>
                    <a:pt x="74015" y="14493"/>
                    <a:pt x="78587" y="12802"/>
                  </a:cubicBezTo>
                  <a:cubicBezTo>
                    <a:pt x="81376" y="9075"/>
                    <a:pt x="82131" y="4275"/>
                    <a:pt x="83662" y="0"/>
                  </a:cubicBezTo>
                  <a:close/>
                </a:path>
              </a:pathLst>
            </a:custGeom>
            <a:solidFill>
              <a:srgbClr val="EC94C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orma Livre: Forma 1981">
              <a:extLst>
                <a:ext uri="{FF2B5EF4-FFF2-40B4-BE49-F238E27FC236}">
                  <a16:creationId xmlns:a16="http://schemas.microsoft.com/office/drawing/2014/main" id="{CF76B0DD-F761-4685-1150-DF72D861B273}"/>
                </a:ext>
              </a:extLst>
            </p:cNvPr>
            <p:cNvSpPr/>
            <p:nvPr/>
          </p:nvSpPr>
          <p:spPr>
            <a:xfrm>
              <a:off x="10497855" y="2824166"/>
              <a:ext cx="82527" cy="76765"/>
            </a:xfrm>
            <a:custGeom>
              <a:avLst/>
              <a:gdLst>
                <a:gd name="connsiteX0" fmla="*/ 117249 w 782932"/>
                <a:gd name="connsiteY0" fmla="*/ 5366 h 728267"/>
                <a:gd name="connsiteX1" fmla="*/ 136108 w 782932"/>
                <a:gd name="connsiteY1" fmla="*/ 291 h 728267"/>
                <a:gd name="connsiteX2" fmla="*/ 275737 w 782932"/>
                <a:gd name="connsiteY2" fmla="*/ 18373 h 728267"/>
                <a:gd name="connsiteX3" fmla="*/ 329915 w 782932"/>
                <a:gd name="connsiteY3" fmla="*/ 16339 h 728267"/>
                <a:gd name="connsiteX4" fmla="*/ 320246 w 782932"/>
                <a:gd name="connsiteY4" fmla="*/ 13161 h 728267"/>
                <a:gd name="connsiteX5" fmla="*/ 409262 w 782932"/>
                <a:gd name="connsiteY5" fmla="*/ 977 h 728267"/>
                <a:gd name="connsiteX6" fmla="*/ 418429 w 782932"/>
                <a:gd name="connsiteY6" fmla="*/ 4680 h 728267"/>
                <a:gd name="connsiteX7" fmla="*/ 485341 w 782932"/>
                <a:gd name="connsiteY7" fmla="*/ 17139 h 728267"/>
                <a:gd name="connsiteX8" fmla="*/ 518008 w 782932"/>
                <a:gd name="connsiteY8" fmla="*/ 30375 h 728267"/>
                <a:gd name="connsiteX9" fmla="*/ 561304 w 782932"/>
                <a:gd name="connsiteY9" fmla="*/ 36890 h 728267"/>
                <a:gd name="connsiteX10" fmla="*/ 622866 w 782932"/>
                <a:gd name="connsiteY10" fmla="*/ 39953 h 728267"/>
                <a:gd name="connsiteX11" fmla="*/ 648904 w 782932"/>
                <a:gd name="connsiteY11" fmla="*/ 56618 h 728267"/>
                <a:gd name="connsiteX12" fmla="*/ 649155 w 782932"/>
                <a:gd name="connsiteY12" fmla="*/ 77832 h 728267"/>
                <a:gd name="connsiteX13" fmla="*/ 688315 w 782932"/>
                <a:gd name="connsiteY13" fmla="*/ 93491 h 728267"/>
                <a:gd name="connsiteX14" fmla="*/ 694075 w 782932"/>
                <a:gd name="connsiteY14" fmla="*/ 106179 h 728267"/>
                <a:gd name="connsiteX15" fmla="*/ 711152 w 782932"/>
                <a:gd name="connsiteY15" fmla="*/ 172815 h 728267"/>
                <a:gd name="connsiteX16" fmla="*/ 712820 w 782932"/>
                <a:gd name="connsiteY16" fmla="*/ 206008 h 728267"/>
                <a:gd name="connsiteX17" fmla="*/ 723107 w 782932"/>
                <a:gd name="connsiteY17" fmla="*/ 225028 h 728267"/>
                <a:gd name="connsiteX18" fmla="*/ 728548 w 782932"/>
                <a:gd name="connsiteY18" fmla="*/ 265467 h 728267"/>
                <a:gd name="connsiteX19" fmla="*/ 691081 w 782932"/>
                <a:gd name="connsiteY19" fmla="*/ 254860 h 728267"/>
                <a:gd name="connsiteX20" fmla="*/ 719519 w 782932"/>
                <a:gd name="connsiteY20" fmla="*/ 269673 h 728267"/>
                <a:gd name="connsiteX21" fmla="*/ 731771 w 782932"/>
                <a:gd name="connsiteY21" fmla="*/ 326595 h 728267"/>
                <a:gd name="connsiteX22" fmla="*/ 763570 w 782932"/>
                <a:gd name="connsiteY22" fmla="*/ 390694 h 728267"/>
                <a:gd name="connsiteX23" fmla="*/ 782932 w 782932"/>
                <a:gd name="connsiteY23" fmla="*/ 437054 h 728267"/>
                <a:gd name="connsiteX24" fmla="*/ 749168 w 782932"/>
                <a:gd name="connsiteY24" fmla="*/ 444712 h 728267"/>
                <a:gd name="connsiteX25" fmla="*/ 753763 w 782932"/>
                <a:gd name="connsiteY25" fmla="*/ 465766 h 728267"/>
                <a:gd name="connsiteX26" fmla="*/ 722033 w 782932"/>
                <a:gd name="connsiteY26" fmla="*/ 477699 h 728267"/>
                <a:gd name="connsiteX27" fmla="*/ 670735 w 782932"/>
                <a:gd name="connsiteY27" fmla="*/ 510755 h 728267"/>
                <a:gd name="connsiteX28" fmla="*/ 587388 w 782932"/>
                <a:gd name="connsiteY28" fmla="*/ 548794 h 728267"/>
                <a:gd name="connsiteX29" fmla="*/ 579204 w 782932"/>
                <a:gd name="connsiteY29" fmla="*/ 549160 h 728267"/>
                <a:gd name="connsiteX30" fmla="*/ 580347 w 782932"/>
                <a:gd name="connsiteY30" fmla="*/ 553023 h 728267"/>
                <a:gd name="connsiteX31" fmla="*/ 574929 w 782932"/>
                <a:gd name="connsiteY31" fmla="*/ 548383 h 728267"/>
                <a:gd name="connsiteX32" fmla="*/ 513664 w 782932"/>
                <a:gd name="connsiteY32" fmla="*/ 593600 h 728267"/>
                <a:gd name="connsiteX33" fmla="*/ 478300 w 782932"/>
                <a:gd name="connsiteY33" fmla="*/ 629215 h 728267"/>
                <a:gd name="connsiteX34" fmla="*/ 442341 w 782932"/>
                <a:gd name="connsiteY34" fmla="*/ 680262 h 728267"/>
                <a:gd name="connsiteX35" fmla="*/ 422704 w 782932"/>
                <a:gd name="connsiteY35" fmla="*/ 728268 h 728267"/>
                <a:gd name="connsiteX36" fmla="*/ 351084 w 782932"/>
                <a:gd name="connsiteY36" fmla="*/ 676307 h 728267"/>
                <a:gd name="connsiteX37" fmla="*/ 326441 w 782932"/>
                <a:gd name="connsiteY37" fmla="*/ 662362 h 728267"/>
                <a:gd name="connsiteX38" fmla="*/ 351152 w 782932"/>
                <a:gd name="connsiteY38" fmla="*/ 620917 h 728267"/>
                <a:gd name="connsiteX39" fmla="*/ 401627 w 782932"/>
                <a:gd name="connsiteY39" fmla="*/ 564087 h 728267"/>
                <a:gd name="connsiteX40" fmla="*/ 494919 w 782932"/>
                <a:gd name="connsiteY40" fmla="*/ 504034 h 728267"/>
                <a:gd name="connsiteX41" fmla="*/ 564893 w 782932"/>
                <a:gd name="connsiteY41" fmla="*/ 477974 h 728267"/>
                <a:gd name="connsiteX42" fmla="*/ 645681 w 782932"/>
                <a:gd name="connsiteY42" fmla="*/ 458588 h 728267"/>
                <a:gd name="connsiteX43" fmla="*/ 743316 w 782932"/>
                <a:gd name="connsiteY43" fmla="*/ 443547 h 728267"/>
                <a:gd name="connsiteX44" fmla="*/ 743384 w 782932"/>
                <a:gd name="connsiteY44" fmla="*/ 436140 h 728267"/>
                <a:gd name="connsiteX45" fmla="*/ 715747 w 782932"/>
                <a:gd name="connsiteY45" fmla="*/ 379081 h 728267"/>
                <a:gd name="connsiteX46" fmla="*/ 713346 w 782932"/>
                <a:gd name="connsiteY46" fmla="*/ 368497 h 728267"/>
                <a:gd name="connsiteX47" fmla="*/ 725668 w 782932"/>
                <a:gd name="connsiteY47" fmla="*/ 365137 h 728267"/>
                <a:gd name="connsiteX48" fmla="*/ 709780 w 782932"/>
                <a:gd name="connsiteY48" fmla="*/ 368131 h 728267"/>
                <a:gd name="connsiteX49" fmla="*/ 692521 w 782932"/>
                <a:gd name="connsiteY49" fmla="*/ 327166 h 728267"/>
                <a:gd name="connsiteX50" fmla="*/ 650116 w 782932"/>
                <a:gd name="connsiteY50" fmla="*/ 197733 h 728267"/>
                <a:gd name="connsiteX51" fmla="*/ 645406 w 782932"/>
                <a:gd name="connsiteY51" fmla="*/ 110842 h 728267"/>
                <a:gd name="connsiteX52" fmla="*/ 645155 w 782932"/>
                <a:gd name="connsiteY52" fmla="*/ 79478 h 728267"/>
                <a:gd name="connsiteX53" fmla="*/ 612374 w 782932"/>
                <a:gd name="connsiteY53" fmla="*/ 66677 h 728267"/>
                <a:gd name="connsiteX54" fmla="*/ 538970 w 782932"/>
                <a:gd name="connsiteY54" fmla="*/ 39519 h 728267"/>
                <a:gd name="connsiteX55" fmla="*/ 483855 w 782932"/>
                <a:gd name="connsiteY55" fmla="*/ 34512 h 728267"/>
                <a:gd name="connsiteX56" fmla="*/ 453794 w 782932"/>
                <a:gd name="connsiteY56" fmla="*/ 33141 h 728267"/>
                <a:gd name="connsiteX57" fmla="*/ 406428 w 782932"/>
                <a:gd name="connsiteY57" fmla="*/ 29826 h 728267"/>
                <a:gd name="connsiteX58" fmla="*/ 356090 w 782932"/>
                <a:gd name="connsiteY58" fmla="*/ 27769 h 728267"/>
                <a:gd name="connsiteX59" fmla="*/ 327744 w 782932"/>
                <a:gd name="connsiteY59" fmla="*/ 30695 h 728267"/>
                <a:gd name="connsiteX60" fmla="*/ 199522 w 782932"/>
                <a:gd name="connsiteY60" fmla="*/ 87319 h 728267"/>
                <a:gd name="connsiteX61" fmla="*/ 127604 w 782932"/>
                <a:gd name="connsiteY61" fmla="*/ 89331 h 728267"/>
                <a:gd name="connsiteX62" fmla="*/ 31021 w 782932"/>
                <a:gd name="connsiteY62" fmla="*/ 50949 h 728267"/>
                <a:gd name="connsiteX63" fmla="*/ 0 w 782932"/>
                <a:gd name="connsiteY63" fmla="*/ 35061 h 728267"/>
                <a:gd name="connsiteX64" fmla="*/ 38702 w 782932"/>
                <a:gd name="connsiteY64" fmla="*/ 25917 h 728267"/>
                <a:gd name="connsiteX65" fmla="*/ 48806 w 782932"/>
                <a:gd name="connsiteY65" fmla="*/ 28089 h 728267"/>
                <a:gd name="connsiteX66" fmla="*/ 117249 w 782932"/>
                <a:gd name="connsiteY66" fmla="*/ 5366 h 72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782932" h="728267">
                  <a:moveTo>
                    <a:pt x="117249" y="5366"/>
                  </a:moveTo>
                  <a:cubicBezTo>
                    <a:pt x="123215" y="2829"/>
                    <a:pt x="129296" y="-1103"/>
                    <a:pt x="136108" y="291"/>
                  </a:cubicBezTo>
                  <a:cubicBezTo>
                    <a:pt x="182583" y="6692"/>
                    <a:pt x="229103" y="13070"/>
                    <a:pt x="275737" y="18373"/>
                  </a:cubicBezTo>
                  <a:cubicBezTo>
                    <a:pt x="293797" y="20591"/>
                    <a:pt x="311970" y="18693"/>
                    <a:pt x="329915" y="16339"/>
                  </a:cubicBezTo>
                  <a:cubicBezTo>
                    <a:pt x="326647" y="15242"/>
                    <a:pt x="323423" y="14213"/>
                    <a:pt x="320246" y="13161"/>
                  </a:cubicBezTo>
                  <a:cubicBezTo>
                    <a:pt x="350444" y="14693"/>
                    <a:pt x="379910" y="6829"/>
                    <a:pt x="409262" y="977"/>
                  </a:cubicBezTo>
                  <a:cubicBezTo>
                    <a:pt x="412234" y="2257"/>
                    <a:pt x="415229" y="3720"/>
                    <a:pt x="418429" y="4680"/>
                  </a:cubicBezTo>
                  <a:cubicBezTo>
                    <a:pt x="440718" y="8086"/>
                    <a:pt x="464835" y="6258"/>
                    <a:pt x="485341" y="17139"/>
                  </a:cubicBezTo>
                  <a:cubicBezTo>
                    <a:pt x="495673" y="22762"/>
                    <a:pt x="507103" y="25963"/>
                    <a:pt x="518008" y="30375"/>
                  </a:cubicBezTo>
                  <a:cubicBezTo>
                    <a:pt x="531769" y="35838"/>
                    <a:pt x="546834" y="34924"/>
                    <a:pt x="561304" y="36890"/>
                  </a:cubicBezTo>
                  <a:cubicBezTo>
                    <a:pt x="581741" y="39130"/>
                    <a:pt x="602704" y="34992"/>
                    <a:pt x="622866" y="39953"/>
                  </a:cubicBezTo>
                  <a:cubicBezTo>
                    <a:pt x="632536" y="43679"/>
                    <a:pt x="640034" y="51360"/>
                    <a:pt x="648904" y="56618"/>
                  </a:cubicBezTo>
                  <a:cubicBezTo>
                    <a:pt x="648675" y="63636"/>
                    <a:pt x="647029" y="70974"/>
                    <a:pt x="649155" y="77832"/>
                  </a:cubicBezTo>
                  <a:cubicBezTo>
                    <a:pt x="661865" y="83684"/>
                    <a:pt x="675879" y="86793"/>
                    <a:pt x="688315" y="93491"/>
                  </a:cubicBezTo>
                  <a:cubicBezTo>
                    <a:pt x="692704" y="96029"/>
                    <a:pt x="692955" y="101721"/>
                    <a:pt x="694075" y="106179"/>
                  </a:cubicBezTo>
                  <a:cubicBezTo>
                    <a:pt x="697870" y="128833"/>
                    <a:pt x="704705" y="150824"/>
                    <a:pt x="711152" y="172815"/>
                  </a:cubicBezTo>
                  <a:cubicBezTo>
                    <a:pt x="713529" y="183720"/>
                    <a:pt x="710512" y="195058"/>
                    <a:pt x="712820" y="206008"/>
                  </a:cubicBezTo>
                  <a:cubicBezTo>
                    <a:pt x="715518" y="212729"/>
                    <a:pt x="722582" y="217347"/>
                    <a:pt x="723107" y="225028"/>
                  </a:cubicBezTo>
                  <a:cubicBezTo>
                    <a:pt x="724868" y="238515"/>
                    <a:pt x="727039" y="251934"/>
                    <a:pt x="728548" y="265467"/>
                  </a:cubicBezTo>
                  <a:cubicBezTo>
                    <a:pt x="715769" y="262953"/>
                    <a:pt x="703654" y="258083"/>
                    <a:pt x="691081" y="254860"/>
                  </a:cubicBezTo>
                  <a:cubicBezTo>
                    <a:pt x="699676" y="261306"/>
                    <a:pt x="709483" y="265878"/>
                    <a:pt x="719519" y="269673"/>
                  </a:cubicBezTo>
                  <a:cubicBezTo>
                    <a:pt x="722353" y="288853"/>
                    <a:pt x="724730" y="308375"/>
                    <a:pt x="731771" y="326595"/>
                  </a:cubicBezTo>
                  <a:cubicBezTo>
                    <a:pt x="740001" y="349020"/>
                    <a:pt x="750905" y="370417"/>
                    <a:pt x="763570" y="390694"/>
                  </a:cubicBezTo>
                  <a:cubicBezTo>
                    <a:pt x="770885" y="405736"/>
                    <a:pt x="777171" y="421326"/>
                    <a:pt x="782932" y="437054"/>
                  </a:cubicBezTo>
                  <a:cubicBezTo>
                    <a:pt x="771913" y="440643"/>
                    <a:pt x="760369" y="441946"/>
                    <a:pt x="749168" y="444712"/>
                  </a:cubicBezTo>
                  <a:cubicBezTo>
                    <a:pt x="750837" y="451433"/>
                    <a:pt x="757466" y="459068"/>
                    <a:pt x="753763" y="465766"/>
                  </a:cubicBezTo>
                  <a:cubicBezTo>
                    <a:pt x="744116" y="471847"/>
                    <a:pt x="732366" y="473127"/>
                    <a:pt x="722033" y="477699"/>
                  </a:cubicBezTo>
                  <a:cubicBezTo>
                    <a:pt x="702739" y="484923"/>
                    <a:pt x="686920" y="498479"/>
                    <a:pt x="670735" y="510755"/>
                  </a:cubicBezTo>
                  <a:cubicBezTo>
                    <a:pt x="642754" y="522802"/>
                    <a:pt x="612054" y="530163"/>
                    <a:pt x="587388" y="548794"/>
                  </a:cubicBezTo>
                  <a:cubicBezTo>
                    <a:pt x="584622" y="548794"/>
                    <a:pt x="581878" y="548931"/>
                    <a:pt x="579204" y="549160"/>
                  </a:cubicBezTo>
                  <a:cubicBezTo>
                    <a:pt x="579501" y="550120"/>
                    <a:pt x="580050" y="552063"/>
                    <a:pt x="580347" y="553023"/>
                  </a:cubicBezTo>
                  <a:cubicBezTo>
                    <a:pt x="578449" y="551469"/>
                    <a:pt x="576666" y="549914"/>
                    <a:pt x="574929" y="548383"/>
                  </a:cubicBezTo>
                  <a:cubicBezTo>
                    <a:pt x="553326" y="561756"/>
                    <a:pt x="532912" y="577049"/>
                    <a:pt x="513664" y="593600"/>
                  </a:cubicBezTo>
                  <a:cubicBezTo>
                    <a:pt x="502074" y="605670"/>
                    <a:pt x="488312" y="615636"/>
                    <a:pt x="478300" y="629215"/>
                  </a:cubicBezTo>
                  <a:cubicBezTo>
                    <a:pt x="465773" y="645812"/>
                    <a:pt x="453748" y="662842"/>
                    <a:pt x="442341" y="680262"/>
                  </a:cubicBezTo>
                  <a:cubicBezTo>
                    <a:pt x="434431" y="695646"/>
                    <a:pt x="429882" y="712517"/>
                    <a:pt x="422704" y="728268"/>
                  </a:cubicBezTo>
                  <a:cubicBezTo>
                    <a:pt x="401787" y="707191"/>
                    <a:pt x="377373" y="690000"/>
                    <a:pt x="351084" y="676307"/>
                  </a:cubicBezTo>
                  <a:cubicBezTo>
                    <a:pt x="342923" y="671552"/>
                    <a:pt x="334648" y="667003"/>
                    <a:pt x="326441" y="662362"/>
                  </a:cubicBezTo>
                  <a:cubicBezTo>
                    <a:pt x="331630" y="646932"/>
                    <a:pt x="341963" y="634108"/>
                    <a:pt x="351152" y="620917"/>
                  </a:cubicBezTo>
                  <a:cubicBezTo>
                    <a:pt x="366080" y="600366"/>
                    <a:pt x="383225" y="581575"/>
                    <a:pt x="401627" y="564087"/>
                  </a:cubicBezTo>
                  <a:cubicBezTo>
                    <a:pt x="427002" y="536335"/>
                    <a:pt x="461840" y="520516"/>
                    <a:pt x="494919" y="504034"/>
                  </a:cubicBezTo>
                  <a:cubicBezTo>
                    <a:pt x="517687" y="493953"/>
                    <a:pt x="540570" y="483734"/>
                    <a:pt x="564893" y="477974"/>
                  </a:cubicBezTo>
                  <a:cubicBezTo>
                    <a:pt x="591091" y="468647"/>
                    <a:pt x="618729" y="465012"/>
                    <a:pt x="645681" y="458588"/>
                  </a:cubicBezTo>
                  <a:cubicBezTo>
                    <a:pt x="678005" y="452233"/>
                    <a:pt x="710717" y="448187"/>
                    <a:pt x="743316" y="443547"/>
                  </a:cubicBezTo>
                  <a:cubicBezTo>
                    <a:pt x="747202" y="443021"/>
                    <a:pt x="744299" y="438129"/>
                    <a:pt x="743384" y="436140"/>
                  </a:cubicBezTo>
                  <a:cubicBezTo>
                    <a:pt x="732914" y="417715"/>
                    <a:pt x="725873" y="397644"/>
                    <a:pt x="715747" y="379081"/>
                  </a:cubicBezTo>
                  <a:cubicBezTo>
                    <a:pt x="713804" y="375835"/>
                    <a:pt x="713392" y="372132"/>
                    <a:pt x="713346" y="368497"/>
                  </a:cubicBezTo>
                  <a:cubicBezTo>
                    <a:pt x="717438" y="367400"/>
                    <a:pt x="721530" y="366257"/>
                    <a:pt x="725668" y="365137"/>
                  </a:cubicBezTo>
                  <a:cubicBezTo>
                    <a:pt x="720341" y="366051"/>
                    <a:pt x="715038" y="367125"/>
                    <a:pt x="709780" y="368131"/>
                  </a:cubicBezTo>
                  <a:cubicBezTo>
                    <a:pt x="705391" y="353912"/>
                    <a:pt x="697367" y="341202"/>
                    <a:pt x="692521" y="327166"/>
                  </a:cubicBezTo>
                  <a:cubicBezTo>
                    <a:pt x="674644" y="285355"/>
                    <a:pt x="660037" y="242104"/>
                    <a:pt x="650116" y="197733"/>
                  </a:cubicBezTo>
                  <a:cubicBezTo>
                    <a:pt x="645018" y="169158"/>
                    <a:pt x="641177" y="139783"/>
                    <a:pt x="645406" y="110842"/>
                  </a:cubicBezTo>
                  <a:cubicBezTo>
                    <a:pt x="645978" y="100418"/>
                    <a:pt x="646526" y="89856"/>
                    <a:pt x="645155" y="79478"/>
                  </a:cubicBezTo>
                  <a:cubicBezTo>
                    <a:pt x="635028" y="73535"/>
                    <a:pt x="623049" y="71500"/>
                    <a:pt x="612374" y="66677"/>
                  </a:cubicBezTo>
                  <a:cubicBezTo>
                    <a:pt x="587525" y="58630"/>
                    <a:pt x="563110" y="49440"/>
                    <a:pt x="538970" y="39519"/>
                  </a:cubicBezTo>
                  <a:cubicBezTo>
                    <a:pt x="521391" y="32455"/>
                    <a:pt x="502143" y="36890"/>
                    <a:pt x="483855" y="34512"/>
                  </a:cubicBezTo>
                  <a:cubicBezTo>
                    <a:pt x="473865" y="33210"/>
                    <a:pt x="463807" y="32844"/>
                    <a:pt x="453794" y="33141"/>
                  </a:cubicBezTo>
                  <a:cubicBezTo>
                    <a:pt x="437906" y="33781"/>
                    <a:pt x="422224" y="30855"/>
                    <a:pt x="406428" y="29826"/>
                  </a:cubicBezTo>
                  <a:cubicBezTo>
                    <a:pt x="389694" y="27677"/>
                    <a:pt x="372778" y="30192"/>
                    <a:pt x="356090" y="27769"/>
                  </a:cubicBezTo>
                  <a:cubicBezTo>
                    <a:pt x="346649" y="26900"/>
                    <a:pt x="335722" y="23905"/>
                    <a:pt x="327744" y="30695"/>
                  </a:cubicBezTo>
                  <a:cubicBezTo>
                    <a:pt x="290253" y="59407"/>
                    <a:pt x="245631" y="77924"/>
                    <a:pt x="199522" y="87319"/>
                  </a:cubicBezTo>
                  <a:cubicBezTo>
                    <a:pt x="175862" y="91914"/>
                    <a:pt x="151493" y="91320"/>
                    <a:pt x="127604" y="89331"/>
                  </a:cubicBezTo>
                  <a:cubicBezTo>
                    <a:pt x="94160" y="80050"/>
                    <a:pt x="62545" y="65259"/>
                    <a:pt x="31021" y="50949"/>
                  </a:cubicBezTo>
                  <a:cubicBezTo>
                    <a:pt x="20254" y="46491"/>
                    <a:pt x="9578" y="41691"/>
                    <a:pt x="0" y="35061"/>
                  </a:cubicBezTo>
                  <a:cubicBezTo>
                    <a:pt x="12984" y="32387"/>
                    <a:pt x="25855" y="29186"/>
                    <a:pt x="38702" y="25917"/>
                  </a:cubicBezTo>
                  <a:cubicBezTo>
                    <a:pt x="41834" y="27403"/>
                    <a:pt x="45149" y="29346"/>
                    <a:pt x="48806" y="28089"/>
                  </a:cubicBezTo>
                  <a:cubicBezTo>
                    <a:pt x="72283" y="22740"/>
                    <a:pt x="95349" y="15424"/>
                    <a:pt x="117249" y="5366"/>
                  </a:cubicBezTo>
                  <a:close/>
                </a:path>
              </a:pathLst>
            </a:custGeom>
            <a:solidFill>
              <a:srgbClr val="EA7B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3" name="Gráfico 4">
              <a:extLst>
                <a:ext uri="{FF2B5EF4-FFF2-40B4-BE49-F238E27FC236}">
                  <a16:creationId xmlns:a16="http://schemas.microsoft.com/office/drawing/2014/main" id="{245DFAF6-7F62-C797-B669-3E8338900260}"/>
                </a:ext>
              </a:extLst>
            </p:cNvPr>
            <p:cNvGrpSpPr/>
            <p:nvPr/>
          </p:nvGrpSpPr>
          <p:grpSpPr>
            <a:xfrm>
              <a:off x="10403960" y="2825214"/>
              <a:ext cx="81064" cy="90353"/>
              <a:chOff x="8157674" y="2774883"/>
              <a:chExt cx="769056" cy="857181"/>
            </a:xfrm>
            <a:solidFill>
              <a:srgbClr val="E97EBB"/>
            </a:solidFill>
          </p:grpSpPr>
          <p:sp>
            <p:nvSpPr>
              <p:cNvPr id="2312" name="Forma Livre: Forma 2311">
                <a:extLst>
                  <a:ext uri="{FF2B5EF4-FFF2-40B4-BE49-F238E27FC236}">
                    <a16:creationId xmlns:a16="http://schemas.microsoft.com/office/drawing/2014/main" id="{8CC15882-7DEC-BDAB-6534-581D66047245}"/>
                  </a:ext>
                </a:extLst>
              </p:cNvPr>
              <p:cNvSpPr/>
              <p:nvPr/>
            </p:nvSpPr>
            <p:spPr>
              <a:xfrm>
                <a:off x="8695260" y="2774883"/>
                <a:ext cx="231470" cy="345506"/>
              </a:xfrm>
              <a:custGeom>
                <a:avLst/>
                <a:gdLst>
                  <a:gd name="connsiteX0" fmla="*/ 106358 w 231470"/>
                  <a:gd name="connsiteY0" fmla="*/ 0 h 345506"/>
                  <a:gd name="connsiteX1" fmla="*/ 231471 w 231470"/>
                  <a:gd name="connsiteY1" fmla="*/ 33490 h 345506"/>
                  <a:gd name="connsiteX2" fmla="*/ 209959 w 231470"/>
                  <a:gd name="connsiteY2" fmla="*/ 54818 h 345506"/>
                  <a:gd name="connsiteX3" fmla="*/ 179693 w 231470"/>
                  <a:gd name="connsiteY3" fmla="*/ 72512 h 345506"/>
                  <a:gd name="connsiteX4" fmla="*/ 160079 w 231470"/>
                  <a:gd name="connsiteY4" fmla="*/ 67140 h 345506"/>
                  <a:gd name="connsiteX5" fmla="*/ 135207 w 231470"/>
                  <a:gd name="connsiteY5" fmla="*/ 108196 h 345506"/>
                  <a:gd name="connsiteX6" fmla="*/ 123091 w 231470"/>
                  <a:gd name="connsiteY6" fmla="*/ 129776 h 345506"/>
                  <a:gd name="connsiteX7" fmla="*/ 118588 w 231470"/>
                  <a:gd name="connsiteY7" fmla="*/ 125981 h 345506"/>
                  <a:gd name="connsiteX8" fmla="*/ 128669 w 231470"/>
                  <a:gd name="connsiteY8" fmla="*/ 138875 h 345506"/>
                  <a:gd name="connsiteX9" fmla="*/ 133675 w 231470"/>
                  <a:gd name="connsiteY9" fmla="*/ 184503 h 345506"/>
                  <a:gd name="connsiteX10" fmla="*/ 150797 w 231470"/>
                  <a:gd name="connsiteY10" fmla="*/ 224348 h 345506"/>
                  <a:gd name="connsiteX11" fmla="*/ 156627 w 231470"/>
                  <a:gd name="connsiteY11" fmla="*/ 257541 h 345506"/>
                  <a:gd name="connsiteX12" fmla="*/ 163233 w 231470"/>
                  <a:gd name="connsiteY12" fmla="*/ 296106 h 345506"/>
                  <a:gd name="connsiteX13" fmla="*/ 155690 w 231470"/>
                  <a:gd name="connsiteY13" fmla="*/ 334168 h 345506"/>
                  <a:gd name="connsiteX14" fmla="*/ 150706 w 231470"/>
                  <a:gd name="connsiteY14" fmla="*/ 345506 h 345506"/>
                  <a:gd name="connsiteX15" fmla="*/ 24245 w 231470"/>
                  <a:gd name="connsiteY15" fmla="*/ 242110 h 345506"/>
                  <a:gd name="connsiteX16" fmla="*/ 16472 w 231470"/>
                  <a:gd name="connsiteY16" fmla="*/ 166832 h 345506"/>
                  <a:gd name="connsiteX17" fmla="*/ 5157 w 231470"/>
                  <a:gd name="connsiteY17" fmla="*/ 139400 h 345506"/>
                  <a:gd name="connsiteX18" fmla="*/ 767 w 231470"/>
                  <a:gd name="connsiteY18" fmla="*/ 78318 h 345506"/>
                  <a:gd name="connsiteX19" fmla="*/ 34349 w 231470"/>
                  <a:gd name="connsiteY19" fmla="*/ 33604 h 345506"/>
                  <a:gd name="connsiteX20" fmla="*/ 58443 w 231470"/>
                  <a:gd name="connsiteY20" fmla="*/ 31638 h 345506"/>
                  <a:gd name="connsiteX21" fmla="*/ 89235 w 231470"/>
                  <a:gd name="connsiteY21" fmla="*/ 18471 h 345506"/>
                  <a:gd name="connsiteX22" fmla="*/ 106358 w 231470"/>
                  <a:gd name="connsiteY22" fmla="*/ 0 h 34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1470" h="345506">
                    <a:moveTo>
                      <a:pt x="106358" y="0"/>
                    </a:moveTo>
                    <a:cubicBezTo>
                      <a:pt x="146043" y="17374"/>
                      <a:pt x="188196" y="29741"/>
                      <a:pt x="231471" y="33490"/>
                    </a:cubicBezTo>
                    <a:cubicBezTo>
                      <a:pt x="227493" y="43274"/>
                      <a:pt x="219286" y="50269"/>
                      <a:pt x="209959" y="54818"/>
                    </a:cubicBezTo>
                    <a:cubicBezTo>
                      <a:pt x="199444" y="59985"/>
                      <a:pt x="191214" y="69517"/>
                      <a:pt x="179693" y="72512"/>
                    </a:cubicBezTo>
                    <a:cubicBezTo>
                      <a:pt x="172857" y="72055"/>
                      <a:pt x="166548" y="68992"/>
                      <a:pt x="160079" y="67140"/>
                    </a:cubicBezTo>
                    <a:cubicBezTo>
                      <a:pt x="151918" y="80902"/>
                      <a:pt x="146637" y="96561"/>
                      <a:pt x="135207" y="108196"/>
                    </a:cubicBezTo>
                    <a:cubicBezTo>
                      <a:pt x="129080" y="114049"/>
                      <a:pt x="125446" y="121730"/>
                      <a:pt x="123091" y="129776"/>
                    </a:cubicBezTo>
                    <a:cubicBezTo>
                      <a:pt x="121971" y="128839"/>
                      <a:pt x="119708" y="126942"/>
                      <a:pt x="118588" y="125981"/>
                    </a:cubicBezTo>
                    <a:cubicBezTo>
                      <a:pt x="121491" y="130599"/>
                      <a:pt x="124988" y="134782"/>
                      <a:pt x="128669" y="138875"/>
                    </a:cubicBezTo>
                    <a:cubicBezTo>
                      <a:pt x="126337" y="154168"/>
                      <a:pt x="127686" y="170124"/>
                      <a:pt x="133675" y="184503"/>
                    </a:cubicBezTo>
                    <a:cubicBezTo>
                      <a:pt x="139505" y="197716"/>
                      <a:pt x="146225" y="210586"/>
                      <a:pt x="150797" y="224348"/>
                    </a:cubicBezTo>
                    <a:cubicBezTo>
                      <a:pt x="154455" y="235115"/>
                      <a:pt x="150386" y="247505"/>
                      <a:pt x="156627" y="257541"/>
                    </a:cubicBezTo>
                    <a:cubicBezTo>
                      <a:pt x="163553" y="268971"/>
                      <a:pt x="165519" y="283007"/>
                      <a:pt x="163233" y="296106"/>
                    </a:cubicBezTo>
                    <a:cubicBezTo>
                      <a:pt x="161153" y="308861"/>
                      <a:pt x="158250" y="321480"/>
                      <a:pt x="155690" y="334168"/>
                    </a:cubicBezTo>
                    <a:cubicBezTo>
                      <a:pt x="155095" y="338328"/>
                      <a:pt x="152924" y="341986"/>
                      <a:pt x="150706" y="345506"/>
                    </a:cubicBezTo>
                    <a:cubicBezTo>
                      <a:pt x="108186" y="311468"/>
                      <a:pt x="66581" y="276355"/>
                      <a:pt x="24245" y="242110"/>
                    </a:cubicBezTo>
                    <a:cubicBezTo>
                      <a:pt x="28542" y="216736"/>
                      <a:pt x="23033" y="191270"/>
                      <a:pt x="16472" y="166832"/>
                    </a:cubicBezTo>
                    <a:cubicBezTo>
                      <a:pt x="13866" y="157185"/>
                      <a:pt x="7145" y="149207"/>
                      <a:pt x="5157" y="139400"/>
                    </a:cubicBezTo>
                    <a:cubicBezTo>
                      <a:pt x="1202" y="119329"/>
                      <a:pt x="-1359" y="98755"/>
                      <a:pt x="767" y="78318"/>
                    </a:cubicBezTo>
                    <a:cubicBezTo>
                      <a:pt x="10711" y="62636"/>
                      <a:pt x="20198" y="46086"/>
                      <a:pt x="34349" y="33604"/>
                    </a:cubicBezTo>
                    <a:cubicBezTo>
                      <a:pt x="42395" y="35502"/>
                      <a:pt x="50877" y="35319"/>
                      <a:pt x="58443" y="31638"/>
                    </a:cubicBezTo>
                    <a:cubicBezTo>
                      <a:pt x="69393" y="28438"/>
                      <a:pt x="76982" y="17374"/>
                      <a:pt x="89235" y="18471"/>
                    </a:cubicBezTo>
                    <a:cubicBezTo>
                      <a:pt x="99203" y="18517"/>
                      <a:pt x="103797" y="8047"/>
                      <a:pt x="106358" y="0"/>
                    </a:cubicBezTo>
                    <a:close/>
                  </a:path>
                </a:pathLst>
              </a:custGeom>
              <a:solidFill>
                <a:srgbClr val="E97EB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3" name="Forma Livre: Forma 2312">
                <a:extLst>
                  <a:ext uri="{FF2B5EF4-FFF2-40B4-BE49-F238E27FC236}">
                    <a16:creationId xmlns:a16="http://schemas.microsoft.com/office/drawing/2014/main" id="{F3A03C85-CEE3-A60E-5EBA-A77B08D5E2E2}"/>
                  </a:ext>
                </a:extLst>
              </p:cNvPr>
              <p:cNvSpPr/>
              <p:nvPr/>
            </p:nvSpPr>
            <p:spPr>
              <a:xfrm>
                <a:off x="8157674" y="3460066"/>
                <a:ext cx="42725" cy="171998"/>
              </a:xfrm>
              <a:custGeom>
                <a:avLst/>
                <a:gdLst>
                  <a:gd name="connsiteX0" fmla="*/ 0 w 42725"/>
                  <a:gd name="connsiteY0" fmla="*/ 43754 h 171998"/>
                  <a:gd name="connsiteX1" fmla="*/ 11087 w 42725"/>
                  <a:gd name="connsiteY1" fmla="*/ 0 h 171998"/>
                  <a:gd name="connsiteX2" fmla="*/ 42725 w 42725"/>
                  <a:gd name="connsiteY2" fmla="*/ 89611 h 171998"/>
                  <a:gd name="connsiteX3" fmla="*/ 39113 w 42725"/>
                  <a:gd name="connsiteY3" fmla="*/ 135926 h 171998"/>
                  <a:gd name="connsiteX4" fmla="*/ 36439 w 42725"/>
                  <a:gd name="connsiteY4" fmla="*/ 171999 h 171998"/>
                  <a:gd name="connsiteX5" fmla="*/ 0 w 42725"/>
                  <a:gd name="connsiteY5" fmla="*/ 43754 h 171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25" h="171998">
                    <a:moveTo>
                      <a:pt x="0" y="43754"/>
                    </a:moveTo>
                    <a:cubicBezTo>
                      <a:pt x="5669" y="29672"/>
                      <a:pt x="5281" y="14036"/>
                      <a:pt x="11087" y="0"/>
                    </a:cubicBezTo>
                    <a:cubicBezTo>
                      <a:pt x="21420" y="29947"/>
                      <a:pt x="30701" y="60282"/>
                      <a:pt x="42725" y="89611"/>
                    </a:cubicBezTo>
                    <a:cubicBezTo>
                      <a:pt x="40142" y="104905"/>
                      <a:pt x="38085" y="120358"/>
                      <a:pt x="39113" y="135926"/>
                    </a:cubicBezTo>
                    <a:cubicBezTo>
                      <a:pt x="38473" y="147904"/>
                      <a:pt x="41537" y="160637"/>
                      <a:pt x="36439" y="171999"/>
                    </a:cubicBezTo>
                    <a:cubicBezTo>
                      <a:pt x="24506" y="129182"/>
                      <a:pt x="13419" y="86137"/>
                      <a:pt x="0" y="43754"/>
                    </a:cubicBezTo>
                    <a:close/>
                  </a:path>
                </a:pathLst>
              </a:custGeom>
              <a:solidFill>
                <a:srgbClr val="E97EB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4" name="Forma Livre: Forma 1983">
              <a:extLst>
                <a:ext uri="{FF2B5EF4-FFF2-40B4-BE49-F238E27FC236}">
                  <a16:creationId xmlns:a16="http://schemas.microsoft.com/office/drawing/2014/main" id="{E871C6CD-F2C7-E6DB-FD19-6A47BFA6647C}"/>
                </a:ext>
              </a:extLst>
            </p:cNvPr>
            <p:cNvSpPr/>
            <p:nvPr/>
          </p:nvSpPr>
          <p:spPr>
            <a:xfrm>
              <a:off x="10497327" y="2825802"/>
              <a:ext cx="8352" cy="2154"/>
            </a:xfrm>
            <a:custGeom>
              <a:avLst/>
              <a:gdLst>
                <a:gd name="connsiteX0" fmla="*/ 3315 w 79232"/>
                <a:gd name="connsiteY0" fmla="*/ 13739 h 20436"/>
                <a:gd name="connsiteX1" fmla="*/ 79233 w 79232"/>
                <a:gd name="connsiteY1" fmla="*/ 0 h 20436"/>
                <a:gd name="connsiteX2" fmla="*/ 43708 w 79232"/>
                <a:gd name="connsiteY2" fmla="*/ 10401 h 20436"/>
                <a:gd name="connsiteX3" fmla="*/ 5006 w 79232"/>
                <a:gd name="connsiteY3" fmla="*/ 19545 h 20436"/>
                <a:gd name="connsiteX4" fmla="*/ 0 w 79232"/>
                <a:gd name="connsiteY4" fmla="*/ 20437 h 20436"/>
                <a:gd name="connsiteX5" fmla="*/ 3315 w 79232"/>
                <a:gd name="connsiteY5" fmla="*/ 13739 h 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2" h="20436">
                  <a:moveTo>
                    <a:pt x="3315" y="13739"/>
                  </a:moveTo>
                  <a:cubicBezTo>
                    <a:pt x="28872" y="10607"/>
                    <a:pt x="54087" y="5395"/>
                    <a:pt x="79233" y="0"/>
                  </a:cubicBezTo>
                  <a:cubicBezTo>
                    <a:pt x="67529" y="3978"/>
                    <a:pt x="55504" y="6789"/>
                    <a:pt x="43708" y="10401"/>
                  </a:cubicBezTo>
                  <a:cubicBezTo>
                    <a:pt x="30861" y="13670"/>
                    <a:pt x="17991" y="16871"/>
                    <a:pt x="5006" y="19545"/>
                  </a:cubicBezTo>
                  <a:cubicBezTo>
                    <a:pt x="3749" y="19774"/>
                    <a:pt x="1257" y="20208"/>
                    <a:pt x="0" y="20437"/>
                  </a:cubicBezTo>
                  <a:cubicBezTo>
                    <a:pt x="983" y="18128"/>
                    <a:pt x="2080" y="15888"/>
                    <a:pt x="3315" y="13739"/>
                  </a:cubicBezTo>
                  <a:close/>
                </a:path>
              </a:pathLst>
            </a:custGeom>
            <a:solidFill>
              <a:srgbClr val="332B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5" name="Gráfico 4">
              <a:extLst>
                <a:ext uri="{FF2B5EF4-FFF2-40B4-BE49-F238E27FC236}">
                  <a16:creationId xmlns:a16="http://schemas.microsoft.com/office/drawing/2014/main" id="{3BF4D99A-EB4F-12C1-683B-CC86A6C87056}"/>
                </a:ext>
              </a:extLst>
            </p:cNvPr>
            <p:cNvGrpSpPr/>
            <p:nvPr/>
          </p:nvGrpSpPr>
          <p:grpSpPr>
            <a:xfrm>
              <a:off x="10404962" y="2826945"/>
              <a:ext cx="171451" cy="127880"/>
              <a:chOff x="8167184" y="2791305"/>
              <a:chExt cx="1626562" cy="1213197"/>
            </a:xfrm>
            <a:solidFill>
              <a:srgbClr val="E86DB3"/>
            </a:solidFill>
          </p:grpSpPr>
          <p:sp>
            <p:nvSpPr>
              <p:cNvPr id="2310" name="Forma Livre: Forma 2309">
                <a:extLst>
                  <a:ext uri="{FF2B5EF4-FFF2-40B4-BE49-F238E27FC236}">
                    <a16:creationId xmlns:a16="http://schemas.microsoft.com/office/drawing/2014/main" id="{5A2D5A3E-F1F2-8A26-C7A0-7729D013BC17}"/>
                  </a:ext>
                </a:extLst>
              </p:cNvPr>
              <p:cNvSpPr/>
              <p:nvPr/>
            </p:nvSpPr>
            <p:spPr>
              <a:xfrm>
                <a:off x="8818351" y="2791305"/>
                <a:ext cx="975395" cy="636002"/>
              </a:xfrm>
              <a:custGeom>
                <a:avLst/>
                <a:gdLst>
                  <a:gd name="connsiteX0" fmla="*/ 557853 w 975395"/>
                  <a:gd name="connsiteY0" fmla="*/ 4335 h 636002"/>
                  <a:gd name="connsiteX1" fmla="*/ 586199 w 975395"/>
                  <a:gd name="connsiteY1" fmla="*/ 1409 h 636002"/>
                  <a:gd name="connsiteX2" fmla="*/ 636537 w 975395"/>
                  <a:gd name="connsiteY2" fmla="*/ 3466 h 636002"/>
                  <a:gd name="connsiteX3" fmla="*/ 683903 w 975395"/>
                  <a:gd name="connsiteY3" fmla="*/ 6781 h 636002"/>
                  <a:gd name="connsiteX4" fmla="*/ 713963 w 975395"/>
                  <a:gd name="connsiteY4" fmla="*/ 8152 h 636002"/>
                  <a:gd name="connsiteX5" fmla="*/ 769079 w 975395"/>
                  <a:gd name="connsiteY5" fmla="*/ 13159 h 636002"/>
                  <a:gd name="connsiteX6" fmla="*/ 842483 w 975395"/>
                  <a:gd name="connsiteY6" fmla="*/ 40317 h 636002"/>
                  <a:gd name="connsiteX7" fmla="*/ 875264 w 975395"/>
                  <a:gd name="connsiteY7" fmla="*/ 53118 h 636002"/>
                  <a:gd name="connsiteX8" fmla="*/ 875515 w 975395"/>
                  <a:gd name="connsiteY8" fmla="*/ 84482 h 636002"/>
                  <a:gd name="connsiteX9" fmla="*/ 880224 w 975395"/>
                  <a:gd name="connsiteY9" fmla="*/ 171373 h 636002"/>
                  <a:gd name="connsiteX10" fmla="*/ 922630 w 975395"/>
                  <a:gd name="connsiteY10" fmla="*/ 300806 h 636002"/>
                  <a:gd name="connsiteX11" fmla="*/ 939889 w 975395"/>
                  <a:gd name="connsiteY11" fmla="*/ 341771 h 636002"/>
                  <a:gd name="connsiteX12" fmla="*/ 850484 w 975395"/>
                  <a:gd name="connsiteY12" fmla="*/ 338159 h 636002"/>
                  <a:gd name="connsiteX13" fmla="*/ 790407 w 975395"/>
                  <a:gd name="connsiteY13" fmla="*/ 316374 h 636002"/>
                  <a:gd name="connsiteX14" fmla="*/ 705414 w 975395"/>
                  <a:gd name="connsiteY14" fmla="*/ 250057 h 636002"/>
                  <a:gd name="connsiteX15" fmla="*/ 522580 w 975395"/>
                  <a:gd name="connsiteY15" fmla="*/ 128556 h 636002"/>
                  <a:gd name="connsiteX16" fmla="*/ 476860 w 975395"/>
                  <a:gd name="connsiteY16" fmla="*/ 116760 h 636002"/>
                  <a:gd name="connsiteX17" fmla="*/ 584987 w 975395"/>
                  <a:gd name="connsiteY17" fmla="*/ 174162 h 636002"/>
                  <a:gd name="connsiteX18" fmla="*/ 682074 w 975395"/>
                  <a:gd name="connsiteY18" fmla="*/ 248685 h 636002"/>
                  <a:gd name="connsiteX19" fmla="*/ 761695 w 975395"/>
                  <a:gd name="connsiteY19" fmla="*/ 315185 h 636002"/>
                  <a:gd name="connsiteX20" fmla="*/ 828012 w 975395"/>
                  <a:gd name="connsiteY20" fmla="*/ 346252 h 636002"/>
                  <a:gd name="connsiteX21" fmla="*/ 943455 w 975395"/>
                  <a:gd name="connsiteY21" fmla="*/ 342137 h 636002"/>
                  <a:gd name="connsiteX22" fmla="*/ 945855 w 975395"/>
                  <a:gd name="connsiteY22" fmla="*/ 352721 h 636002"/>
                  <a:gd name="connsiteX23" fmla="*/ 973493 w 975395"/>
                  <a:gd name="connsiteY23" fmla="*/ 409780 h 636002"/>
                  <a:gd name="connsiteX24" fmla="*/ 973424 w 975395"/>
                  <a:gd name="connsiteY24" fmla="*/ 417187 h 636002"/>
                  <a:gd name="connsiteX25" fmla="*/ 875789 w 975395"/>
                  <a:gd name="connsiteY25" fmla="*/ 432228 h 636002"/>
                  <a:gd name="connsiteX26" fmla="*/ 795002 w 975395"/>
                  <a:gd name="connsiteY26" fmla="*/ 451614 h 636002"/>
                  <a:gd name="connsiteX27" fmla="*/ 725028 w 975395"/>
                  <a:gd name="connsiteY27" fmla="*/ 477674 h 636002"/>
                  <a:gd name="connsiteX28" fmla="*/ 631736 w 975395"/>
                  <a:gd name="connsiteY28" fmla="*/ 537727 h 636002"/>
                  <a:gd name="connsiteX29" fmla="*/ 581261 w 975395"/>
                  <a:gd name="connsiteY29" fmla="*/ 594557 h 636002"/>
                  <a:gd name="connsiteX30" fmla="*/ 556550 w 975395"/>
                  <a:gd name="connsiteY30" fmla="*/ 636002 h 636002"/>
                  <a:gd name="connsiteX31" fmla="*/ 482689 w 975395"/>
                  <a:gd name="connsiteY31" fmla="*/ 594100 h 636002"/>
                  <a:gd name="connsiteX32" fmla="*/ 242499 w 975395"/>
                  <a:gd name="connsiteY32" fmla="*/ 455065 h 636002"/>
                  <a:gd name="connsiteX33" fmla="*/ 121021 w 975395"/>
                  <a:gd name="connsiteY33" fmla="*/ 398373 h 636002"/>
                  <a:gd name="connsiteX34" fmla="*/ 81473 w 975395"/>
                  <a:gd name="connsiteY34" fmla="*/ 371284 h 636002"/>
                  <a:gd name="connsiteX35" fmla="*/ 27615 w 975395"/>
                  <a:gd name="connsiteY35" fmla="*/ 329084 h 636002"/>
                  <a:gd name="connsiteX36" fmla="*/ 32598 w 975395"/>
                  <a:gd name="connsiteY36" fmla="*/ 317746 h 636002"/>
                  <a:gd name="connsiteX37" fmla="*/ 40142 w 975395"/>
                  <a:gd name="connsiteY37" fmla="*/ 279684 h 636002"/>
                  <a:gd name="connsiteX38" fmla="*/ 33536 w 975395"/>
                  <a:gd name="connsiteY38" fmla="*/ 241119 h 636002"/>
                  <a:gd name="connsiteX39" fmla="*/ 27706 w 975395"/>
                  <a:gd name="connsiteY39" fmla="*/ 207926 h 636002"/>
                  <a:gd name="connsiteX40" fmla="*/ 10584 w 975395"/>
                  <a:gd name="connsiteY40" fmla="*/ 168081 h 636002"/>
                  <a:gd name="connsiteX41" fmla="*/ 5578 w 975395"/>
                  <a:gd name="connsiteY41" fmla="*/ 122452 h 636002"/>
                  <a:gd name="connsiteX42" fmla="*/ 184092 w 975395"/>
                  <a:gd name="connsiteY42" fmla="*/ 282678 h 636002"/>
                  <a:gd name="connsiteX43" fmla="*/ 422201 w 975395"/>
                  <a:gd name="connsiteY43" fmla="*/ 398990 h 636002"/>
                  <a:gd name="connsiteX44" fmla="*/ 528180 w 975395"/>
                  <a:gd name="connsiteY44" fmla="*/ 435795 h 636002"/>
                  <a:gd name="connsiteX45" fmla="*/ 393146 w 975395"/>
                  <a:gd name="connsiteY45" fmla="*/ 375033 h 636002"/>
                  <a:gd name="connsiteX46" fmla="*/ 166558 w 975395"/>
                  <a:gd name="connsiteY46" fmla="*/ 254446 h 636002"/>
                  <a:gd name="connsiteX47" fmla="*/ 72855 w 975395"/>
                  <a:gd name="connsiteY47" fmla="*/ 181066 h 636002"/>
                  <a:gd name="connsiteX48" fmla="*/ 0 w 975395"/>
                  <a:gd name="connsiteY48" fmla="*/ 113354 h 636002"/>
                  <a:gd name="connsiteX49" fmla="*/ 12116 w 975395"/>
                  <a:gd name="connsiteY49" fmla="*/ 91774 h 636002"/>
                  <a:gd name="connsiteX50" fmla="*/ 36988 w 975395"/>
                  <a:gd name="connsiteY50" fmla="*/ 50718 h 636002"/>
                  <a:gd name="connsiteX51" fmla="*/ 56601 w 975395"/>
                  <a:gd name="connsiteY51" fmla="*/ 56090 h 636002"/>
                  <a:gd name="connsiteX52" fmla="*/ 86868 w 975395"/>
                  <a:gd name="connsiteY52" fmla="*/ 38396 h 636002"/>
                  <a:gd name="connsiteX53" fmla="*/ 108379 w 975395"/>
                  <a:gd name="connsiteY53" fmla="*/ 17068 h 636002"/>
                  <a:gd name="connsiteX54" fmla="*/ 225102 w 975395"/>
                  <a:gd name="connsiteY54" fmla="*/ 9593 h 636002"/>
                  <a:gd name="connsiteX55" fmla="*/ 230109 w 975395"/>
                  <a:gd name="connsiteY55" fmla="*/ 8701 h 636002"/>
                  <a:gd name="connsiteX56" fmla="*/ 261130 w 975395"/>
                  <a:gd name="connsiteY56" fmla="*/ 24589 h 636002"/>
                  <a:gd name="connsiteX57" fmla="*/ 357713 w 975395"/>
                  <a:gd name="connsiteY57" fmla="*/ 62971 h 636002"/>
                  <a:gd name="connsiteX58" fmla="*/ 429631 w 975395"/>
                  <a:gd name="connsiteY58" fmla="*/ 60959 h 636002"/>
                  <a:gd name="connsiteX59" fmla="*/ 557853 w 975395"/>
                  <a:gd name="connsiteY59" fmla="*/ 4335 h 63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975395" h="636002">
                    <a:moveTo>
                      <a:pt x="557853" y="4335"/>
                    </a:moveTo>
                    <a:cubicBezTo>
                      <a:pt x="565831" y="-2455"/>
                      <a:pt x="576758" y="540"/>
                      <a:pt x="586199" y="1409"/>
                    </a:cubicBezTo>
                    <a:cubicBezTo>
                      <a:pt x="602887" y="3832"/>
                      <a:pt x="619803" y="1317"/>
                      <a:pt x="636537" y="3466"/>
                    </a:cubicBezTo>
                    <a:cubicBezTo>
                      <a:pt x="652333" y="4495"/>
                      <a:pt x="668015" y="7421"/>
                      <a:pt x="683903" y="6781"/>
                    </a:cubicBezTo>
                    <a:cubicBezTo>
                      <a:pt x="693915" y="6484"/>
                      <a:pt x="703974" y="6850"/>
                      <a:pt x="713963" y="8152"/>
                    </a:cubicBezTo>
                    <a:cubicBezTo>
                      <a:pt x="732251" y="10530"/>
                      <a:pt x="751500" y="6095"/>
                      <a:pt x="769079" y="13159"/>
                    </a:cubicBezTo>
                    <a:cubicBezTo>
                      <a:pt x="793219" y="23080"/>
                      <a:pt x="817634" y="32270"/>
                      <a:pt x="842483" y="40317"/>
                    </a:cubicBezTo>
                    <a:cubicBezTo>
                      <a:pt x="853158" y="45140"/>
                      <a:pt x="865137" y="47175"/>
                      <a:pt x="875264" y="53118"/>
                    </a:cubicBezTo>
                    <a:cubicBezTo>
                      <a:pt x="876635" y="63496"/>
                      <a:pt x="876087" y="74058"/>
                      <a:pt x="875515" y="84482"/>
                    </a:cubicBezTo>
                    <a:cubicBezTo>
                      <a:pt x="871286" y="113423"/>
                      <a:pt x="875126" y="142798"/>
                      <a:pt x="880224" y="171373"/>
                    </a:cubicBezTo>
                    <a:cubicBezTo>
                      <a:pt x="890146" y="215744"/>
                      <a:pt x="904753" y="258995"/>
                      <a:pt x="922630" y="300806"/>
                    </a:cubicBezTo>
                    <a:cubicBezTo>
                      <a:pt x="927476" y="314842"/>
                      <a:pt x="935500" y="327552"/>
                      <a:pt x="939889" y="341771"/>
                    </a:cubicBezTo>
                    <a:cubicBezTo>
                      <a:pt x="910240" y="346526"/>
                      <a:pt x="879721" y="344766"/>
                      <a:pt x="850484" y="338159"/>
                    </a:cubicBezTo>
                    <a:cubicBezTo>
                      <a:pt x="829635" y="333565"/>
                      <a:pt x="808924" y="327210"/>
                      <a:pt x="790407" y="316374"/>
                    </a:cubicBezTo>
                    <a:cubicBezTo>
                      <a:pt x="759066" y="298406"/>
                      <a:pt x="732663" y="273443"/>
                      <a:pt x="705414" y="250057"/>
                    </a:cubicBezTo>
                    <a:cubicBezTo>
                      <a:pt x="650413" y="201640"/>
                      <a:pt x="591411" y="155531"/>
                      <a:pt x="522580" y="128556"/>
                    </a:cubicBezTo>
                    <a:cubicBezTo>
                      <a:pt x="507743" y="123344"/>
                      <a:pt x="492725" y="117652"/>
                      <a:pt x="476860" y="116760"/>
                    </a:cubicBezTo>
                    <a:cubicBezTo>
                      <a:pt x="513413" y="134797"/>
                      <a:pt x="550720" y="151828"/>
                      <a:pt x="584987" y="174162"/>
                    </a:cubicBezTo>
                    <a:cubicBezTo>
                      <a:pt x="619323" y="196268"/>
                      <a:pt x="651259" y="221916"/>
                      <a:pt x="682074" y="248685"/>
                    </a:cubicBezTo>
                    <a:cubicBezTo>
                      <a:pt x="708340" y="271157"/>
                      <a:pt x="733486" y="295068"/>
                      <a:pt x="761695" y="315185"/>
                    </a:cubicBezTo>
                    <a:cubicBezTo>
                      <a:pt x="781698" y="329290"/>
                      <a:pt x="803712" y="341566"/>
                      <a:pt x="828012" y="346252"/>
                    </a:cubicBezTo>
                    <a:cubicBezTo>
                      <a:pt x="866257" y="352127"/>
                      <a:pt x="905828" y="351944"/>
                      <a:pt x="943455" y="342137"/>
                    </a:cubicBezTo>
                    <a:cubicBezTo>
                      <a:pt x="943501" y="345772"/>
                      <a:pt x="943912" y="349475"/>
                      <a:pt x="945855" y="352721"/>
                    </a:cubicBezTo>
                    <a:cubicBezTo>
                      <a:pt x="955982" y="371284"/>
                      <a:pt x="963023" y="391355"/>
                      <a:pt x="973493" y="409780"/>
                    </a:cubicBezTo>
                    <a:cubicBezTo>
                      <a:pt x="974408" y="411769"/>
                      <a:pt x="977311" y="416661"/>
                      <a:pt x="973424" y="417187"/>
                    </a:cubicBezTo>
                    <a:cubicBezTo>
                      <a:pt x="940826" y="421827"/>
                      <a:pt x="908114" y="425873"/>
                      <a:pt x="875789" y="432228"/>
                    </a:cubicBezTo>
                    <a:cubicBezTo>
                      <a:pt x="848837" y="438652"/>
                      <a:pt x="821200" y="442287"/>
                      <a:pt x="795002" y="451614"/>
                    </a:cubicBezTo>
                    <a:cubicBezTo>
                      <a:pt x="770679" y="457374"/>
                      <a:pt x="747796" y="467593"/>
                      <a:pt x="725028" y="477674"/>
                    </a:cubicBezTo>
                    <a:cubicBezTo>
                      <a:pt x="691949" y="494156"/>
                      <a:pt x="657111" y="509975"/>
                      <a:pt x="631736" y="537727"/>
                    </a:cubicBezTo>
                    <a:cubicBezTo>
                      <a:pt x="613334" y="555215"/>
                      <a:pt x="596189" y="574006"/>
                      <a:pt x="581261" y="594557"/>
                    </a:cubicBezTo>
                    <a:cubicBezTo>
                      <a:pt x="572072" y="607748"/>
                      <a:pt x="561739" y="620572"/>
                      <a:pt x="556550" y="636002"/>
                    </a:cubicBezTo>
                    <a:cubicBezTo>
                      <a:pt x="531861" y="622149"/>
                      <a:pt x="507126" y="608388"/>
                      <a:pt x="482689" y="594100"/>
                    </a:cubicBezTo>
                    <a:cubicBezTo>
                      <a:pt x="402473" y="548014"/>
                      <a:pt x="325549" y="496122"/>
                      <a:pt x="242499" y="455065"/>
                    </a:cubicBezTo>
                    <a:cubicBezTo>
                      <a:pt x="202723" y="434629"/>
                      <a:pt x="161026" y="418307"/>
                      <a:pt x="121021" y="398373"/>
                    </a:cubicBezTo>
                    <a:cubicBezTo>
                      <a:pt x="106482" y="391446"/>
                      <a:pt x="94229" y="380862"/>
                      <a:pt x="81473" y="371284"/>
                    </a:cubicBezTo>
                    <a:cubicBezTo>
                      <a:pt x="63368" y="357408"/>
                      <a:pt x="45400" y="343372"/>
                      <a:pt x="27615" y="329084"/>
                    </a:cubicBezTo>
                    <a:cubicBezTo>
                      <a:pt x="29832" y="325564"/>
                      <a:pt x="32004" y="321906"/>
                      <a:pt x="32598" y="317746"/>
                    </a:cubicBezTo>
                    <a:cubicBezTo>
                      <a:pt x="35159" y="305058"/>
                      <a:pt x="38062" y="292439"/>
                      <a:pt x="40142" y="279684"/>
                    </a:cubicBezTo>
                    <a:cubicBezTo>
                      <a:pt x="42428" y="266585"/>
                      <a:pt x="40462" y="252549"/>
                      <a:pt x="33536" y="241119"/>
                    </a:cubicBezTo>
                    <a:cubicBezTo>
                      <a:pt x="27295" y="231083"/>
                      <a:pt x="31364" y="218693"/>
                      <a:pt x="27706" y="207926"/>
                    </a:cubicBezTo>
                    <a:cubicBezTo>
                      <a:pt x="23134" y="194164"/>
                      <a:pt x="16414" y="181294"/>
                      <a:pt x="10584" y="168081"/>
                    </a:cubicBezTo>
                    <a:cubicBezTo>
                      <a:pt x="4595" y="153702"/>
                      <a:pt x="3246" y="137746"/>
                      <a:pt x="5578" y="122452"/>
                    </a:cubicBezTo>
                    <a:cubicBezTo>
                      <a:pt x="57904" y="183169"/>
                      <a:pt x="117020" y="238467"/>
                      <a:pt x="184092" y="282678"/>
                    </a:cubicBezTo>
                    <a:cubicBezTo>
                      <a:pt x="257998" y="331370"/>
                      <a:pt x="337391" y="372861"/>
                      <a:pt x="422201" y="398990"/>
                    </a:cubicBezTo>
                    <a:cubicBezTo>
                      <a:pt x="457726" y="410649"/>
                      <a:pt x="493890" y="420707"/>
                      <a:pt x="528180" y="435795"/>
                    </a:cubicBezTo>
                    <a:cubicBezTo>
                      <a:pt x="485044" y="411631"/>
                      <a:pt x="438043" y="395538"/>
                      <a:pt x="393146" y="375033"/>
                    </a:cubicBezTo>
                    <a:cubicBezTo>
                      <a:pt x="314005" y="342206"/>
                      <a:pt x="237104" y="303275"/>
                      <a:pt x="166558" y="254446"/>
                    </a:cubicBezTo>
                    <a:cubicBezTo>
                      <a:pt x="134143" y="231540"/>
                      <a:pt x="102778" y="207126"/>
                      <a:pt x="72855" y="181066"/>
                    </a:cubicBezTo>
                    <a:cubicBezTo>
                      <a:pt x="47709" y="159417"/>
                      <a:pt x="24620" y="135551"/>
                      <a:pt x="0" y="113354"/>
                    </a:cubicBezTo>
                    <a:cubicBezTo>
                      <a:pt x="2355" y="105307"/>
                      <a:pt x="5989" y="97627"/>
                      <a:pt x="12116" y="91774"/>
                    </a:cubicBezTo>
                    <a:cubicBezTo>
                      <a:pt x="23546" y="80139"/>
                      <a:pt x="28826" y="64480"/>
                      <a:pt x="36988" y="50718"/>
                    </a:cubicBezTo>
                    <a:cubicBezTo>
                      <a:pt x="43457" y="52570"/>
                      <a:pt x="49766" y="55633"/>
                      <a:pt x="56601" y="56090"/>
                    </a:cubicBezTo>
                    <a:cubicBezTo>
                      <a:pt x="68123" y="53095"/>
                      <a:pt x="76352" y="43563"/>
                      <a:pt x="86868" y="38396"/>
                    </a:cubicBezTo>
                    <a:cubicBezTo>
                      <a:pt x="96195" y="33847"/>
                      <a:pt x="104402" y="26852"/>
                      <a:pt x="108379" y="17068"/>
                    </a:cubicBezTo>
                    <a:cubicBezTo>
                      <a:pt x="147401" y="21068"/>
                      <a:pt x="186721" y="17045"/>
                      <a:pt x="225102" y="9593"/>
                    </a:cubicBezTo>
                    <a:cubicBezTo>
                      <a:pt x="226360" y="9364"/>
                      <a:pt x="228851" y="8930"/>
                      <a:pt x="230109" y="8701"/>
                    </a:cubicBezTo>
                    <a:cubicBezTo>
                      <a:pt x="239687" y="15331"/>
                      <a:pt x="250363" y="20131"/>
                      <a:pt x="261130" y="24589"/>
                    </a:cubicBezTo>
                    <a:cubicBezTo>
                      <a:pt x="292654" y="38899"/>
                      <a:pt x="324269" y="53690"/>
                      <a:pt x="357713" y="62971"/>
                    </a:cubicBezTo>
                    <a:cubicBezTo>
                      <a:pt x="381602" y="64960"/>
                      <a:pt x="405971" y="65554"/>
                      <a:pt x="429631" y="60959"/>
                    </a:cubicBezTo>
                    <a:cubicBezTo>
                      <a:pt x="475739" y="51564"/>
                      <a:pt x="520362" y="33047"/>
                      <a:pt x="557853" y="4335"/>
                    </a:cubicBezTo>
                    <a:close/>
                  </a:path>
                </a:pathLst>
              </a:custGeom>
              <a:solidFill>
                <a:srgbClr val="E86DB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1" name="Forma Livre: Forma 2310">
                <a:extLst>
                  <a:ext uri="{FF2B5EF4-FFF2-40B4-BE49-F238E27FC236}">
                    <a16:creationId xmlns:a16="http://schemas.microsoft.com/office/drawing/2014/main" id="{A84F2ED8-43E9-34F5-A432-332F2B62D7D1}"/>
                  </a:ext>
                </a:extLst>
              </p:cNvPr>
              <p:cNvSpPr/>
              <p:nvPr/>
            </p:nvSpPr>
            <p:spPr>
              <a:xfrm>
                <a:off x="8167184" y="3131248"/>
                <a:ext cx="1198366" cy="873254"/>
              </a:xfrm>
              <a:custGeom>
                <a:avLst/>
                <a:gdLst>
                  <a:gd name="connsiteX0" fmla="*/ 680908 w 1198366"/>
                  <a:gd name="connsiteY0" fmla="*/ 0 h 873254"/>
                  <a:gd name="connsiteX1" fmla="*/ 740893 w 1198366"/>
                  <a:gd name="connsiteY1" fmla="*/ 41011 h 873254"/>
                  <a:gd name="connsiteX2" fmla="*/ 781766 w 1198366"/>
                  <a:gd name="connsiteY2" fmla="*/ 69449 h 873254"/>
                  <a:gd name="connsiteX3" fmla="*/ 953696 w 1198366"/>
                  <a:gd name="connsiteY3" fmla="*/ 166924 h 873254"/>
                  <a:gd name="connsiteX4" fmla="*/ 1198367 w 1198366"/>
                  <a:gd name="connsiteY4" fmla="*/ 314233 h 873254"/>
                  <a:gd name="connsiteX5" fmla="*/ 1185565 w 1198366"/>
                  <a:gd name="connsiteY5" fmla="*/ 347152 h 873254"/>
                  <a:gd name="connsiteX6" fmla="*/ 1175324 w 1198366"/>
                  <a:gd name="connsiteY6" fmla="*/ 393992 h 873254"/>
                  <a:gd name="connsiteX7" fmla="*/ 1133170 w 1198366"/>
                  <a:gd name="connsiteY7" fmla="*/ 436580 h 873254"/>
                  <a:gd name="connsiteX8" fmla="*/ 1105350 w 1198366"/>
                  <a:gd name="connsiteY8" fmla="*/ 472699 h 873254"/>
                  <a:gd name="connsiteX9" fmla="*/ 1092296 w 1198366"/>
                  <a:gd name="connsiteY9" fmla="*/ 548434 h 873254"/>
                  <a:gd name="connsiteX10" fmla="*/ 1012104 w 1198366"/>
                  <a:gd name="connsiteY10" fmla="*/ 587685 h 873254"/>
                  <a:gd name="connsiteX11" fmla="*/ 985495 w 1198366"/>
                  <a:gd name="connsiteY11" fmla="*/ 593583 h 873254"/>
                  <a:gd name="connsiteX12" fmla="*/ 925053 w 1198366"/>
                  <a:gd name="connsiteY12" fmla="*/ 610431 h 873254"/>
                  <a:gd name="connsiteX13" fmla="*/ 875767 w 1198366"/>
                  <a:gd name="connsiteY13" fmla="*/ 633816 h 873254"/>
                  <a:gd name="connsiteX14" fmla="*/ 838688 w 1198366"/>
                  <a:gd name="connsiteY14" fmla="*/ 587639 h 873254"/>
                  <a:gd name="connsiteX15" fmla="*/ 868794 w 1198366"/>
                  <a:gd name="connsiteY15" fmla="*/ 637451 h 873254"/>
                  <a:gd name="connsiteX16" fmla="*/ 813473 w 1198366"/>
                  <a:gd name="connsiteY16" fmla="*/ 677090 h 873254"/>
                  <a:gd name="connsiteX17" fmla="*/ 789516 w 1198366"/>
                  <a:gd name="connsiteY17" fmla="*/ 703334 h 873254"/>
                  <a:gd name="connsiteX18" fmla="*/ 748414 w 1198366"/>
                  <a:gd name="connsiteY18" fmla="*/ 758060 h 873254"/>
                  <a:gd name="connsiteX19" fmla="*/ 698350 w 1198366"/>
                  <a:gd name="connsiteY19" fmla="*/ 865640 h 873254"/>
                  <a:gd name="connsiteX20" fmla="*/ 691103 w 1198366"/>
                  <a:gd name="connsiteY20" fmla="*/ 872978 h 873254"/>
                  <a:gd name="connsiteX21" fmla="*/ 653865 w 1198366"/>
                  <a:gd name="connsiteY21" fmla="*/ 861914 h 873254"/>
                  <a:gd name="connsiteX22" fmla="*/ 534718 w 1198366"/>
                  <a:gd name="connsiteY22" fmla="*/ 629176 h 873254"/>
                  <a:gd name="connsiteX23" fmla="*/ 399958 w 1198366"/>
                  <a:gd name="connsiteY23" fmla="*/ 450891 h 873254"/>
                  <a:gd name="connsiteX24" fmla="*/ 388277 w 1198366"/>
                  <a:gd name="connsiteY24" fmla="*/ 439575 h 873254"/>
                  <a:gd name="connsiteX25" fmla="*/ 422155 w 1198366"/>
                  <a:gd name="connsiteY25" fmla="*/ 490759 h 873254"/>
                  <a:gd name="connsiteX26" fmla="*/ 559956 w 1198366"/>
                  <a:gd name="connsiteY26" fmla="*/ 704339 h 873254"/>
                  <a:gd name="connsiteX27" fmla="*/ 634068 w 1198366"/>
                  <a:gd name="connsiteY27" fmla="*/ 857181 h 873254"/>
                  <a:gd name="connsiteX28" fmla="*/ 594314 w 1198366"/>
                  <a:gd name="connsiteY28" fmla="*/ 853524 h 873254"/>
                  <a:gd name="connsiteX29" fmla="*/ 546834 w 1198366"/>
                  <a:gd name="connsiteY29" fmla="*/ 857547 h 873254"/>
                  <a:gd name="connsiteX30" fmla="*/ 483329 w 1198366"/>
                  <a:gd name="connsiteY30" fmla="*/ 710626 h 873254"/>
                  <a:gd name="connsiteX31" fmla="*/ 420510 w 1198366"/>
                  <a:gd name="connsiteY31" fmla="*/ 583524 h 873254"/>
                  <a:gd name="connsiteX32" fmla="*/ 404828 w 1198366"/>
                  <a:gd name="connsiteY32" fmla="*/ 559384 h 873254"/>
                  <a:gd name="connsiteX33" fmla="*/ 411937 w 1198366"/>
                  <a:gd name="connsiteY33" fmla="*/ 582290 h 873254"/>
                  <a:gd name="connsiteX34" fmla="*/ 511470 w 1198366"/>
                  <a:gd name="connsiteY34" fmla="*/ 819074 h 873254"/>
                  <a:gd name="connsiteX35" fmla="*/ 484655 w 1198366"/>
                  <a:gd name="connsiteY35" fmla="*/ 796054 h 873254"/>
                  <a:gd name="connsiteX36" fmla="*/ 436352 w 1198366"/>
                  <a:gd name="connsiteY36" fmla="*/ 759661 h 873254"/>
                  <a:gd name="connsiteX37" fmla="*/ 317662 w 1198366"/>
                  <a:gd name="connsiteY37" fmla="*/ 718718 h 873254"/>
                  <a:gd name="connsiteX38" fmla="*/ 285658 w 1198366"/>
                  <a:gd name="connsiteY38" fmla="*/ 716112 h 873254"/>
                  <a:gd name="connsiteX39" fmla="*/ 215227 w 1198366"/>
                  <a:gd name="connsiteY39" fmla="*/ 725919 h 873254"/>
                  <a:gd name="connsiteX40" fmla="*/ 99944 w 1198366"/>
                  <a:gd name="connsiteY40" fmla="*/ 786430 h 873254"/>
                  <a:gd name="connsiteX41" fmla="*/ 77587 w 1198366"/>
                  <a:gd name="connsiteY41" fmla="*/ 807552 h 873254"/>
                  <a:gd name="connsiteX42" fmla="*/ 60327 w 1198366"/>
                  <a:gd name="connsiteY42" fmla="*/ 829841 h 873254"/>
                  <a:gd name="connsiteX43" fmla="*/ 59985 w 1198366"/>
                  <a:gd name="connsiteY43" fmla="*/ 830618 h 873254"/>
                  <a:gd name="connsiteX44" fmla="*/ 0 w 1198366"/>
                  <a:gd name="connsiteY44" fmla="*/ 625335 h 873254"/>
                  <a:gd name="connsiteX45" fmla="*/ 50109 w 1198366"/>
                  <a:gd name="connsiteY45" fmla="*/ 588028 h 873254"/>
                  <a:gd name="connsiteX46" fmla="*/ 63254 w 1198366"/>
                  <a:gd name="connsiteY46" fmla="*/ 564573 h 873254"/>
                  <a:gd name="connsiteX47" fmla="*/ 79187 w 1198366"/>
                  <a:gd name="connsiteY47" fmla="*/ 532547 h 873254"/>
                  <a:gd name="connsiteX48" fmla="*/ 102321 w 1198366"/>
                  <a:gd name="connsiteY48" fmla="*/ 590154 h 873254"/>
                  <a:gd name="connsiteX49" fmla="*/ 86319 w 1198366"/>
                  <a:gd name="connsiteY49" fmla="*/ 536570 h 873254"/>
                  <a:gd name="connsiteX50" fmla="*/ 93246 w 1198366"/>
                  <a:gd name="connsiteY50" fmla="*/ 525689 h 873254"/>
                  <a:gd name="connsiteX51" fmla="*/ 103190 w 1198366"/>
                  <a:gd name="connsiteY51" fmla="*/ 489913 h 873254"/>
                  <a:gd name="connsiteX52" fmla="*/ 106779 w 1198366"/>
                  <a:gd name="connsiteY52" fmla="*/ 448559 h 873254"/>
                  <a:gd name="connsiteX53" fmla="*/ 111717 w 1198366"/>
                  <a:gd name="connsiteY53" fmla="*/ 400622 h 873254"/>
                  <a:gd name="connsiteX54" fmla="*/ 110391 w 1198366"/>
                  <a:gd name="connsiteY54" fmla="*/ 384117 h 873254"/>
                  <a:gd name="connsiteX55" fmla="*/ 119763 w 1198366"/>
                  <a:gd name="connsiteY55" fmla="*/ 369555 h 873254"/>
                  <a:gd name="connsiteX56" fmla="*/ 140040 w 1198366"/>
                  <a:gd name="connsiteY56" fmla="*/ 379407 h 873254"/>
                  <a:gd name="connsiteX57" fmla="*/ 183886 w 1198366"/>
                  <a:gd name="connsiteY57" fmla="*/ 438500 h 873254"/>
                  <a:gd name="connsiteX58" fmla="*/ 201602 w 1198366"/>
                  <a:gd name="connsiteY58" fmla="*/ 475785 h 873254"/>
                  <a:gd name="connsiteX59" fmla="*/ 217604 w 1198366"/>
                  <a:gd name="connsiteY59" fmla="*/ 505092 h 873254"/>
                  <a:gd name="connsiteX60" fmla="*/ 223914 w 1198366"/>
                  <a:gd name="connsiteY60" fmla="*/ 510190 h 873254"/>
                  <a:gd name="connsiteX61" fmla="*/ 264193 w 1198366"/>
                  <a:gd name="connsiteY61" fmla="*/ 506921 h 873254"/>
                  <a:gd name="connsiteX62" fmla="*/ 277360 w 1198366"/>
                  <a:gd name="connsiteY62" fmla="*/ 488518 h 873254"/>
                  <a:gd name="connsiteX63" fmla="*/ 310004 w 1198366"/>
                  <a:gd name="connsiteY63" fmla="*/ 470710 h 873254"/>
                  <a:gd name="connsiteX64" fmla="*/ 315605 w 1198366"/>
                  <a:gd name="connsiteY64" fmla="*/ 453314 h 873254"/>
                  <a:gd name="connsiteX65" fmla="*/ 352913 w 1198366"/>
                  <a:gd name="connsiteY65" fmla="*/ 431597 h 873254"/>
                  <a:gd name="connsiteX66" fmla="*/ 385968 w 1198366"/>
                  <a:gd name="connsiteY66" fmla="*/ 425585 h 873254"/>
                  <a:gd name="connsiteX67" fmla="*/ 410474 w 1198366"/>
                  <a:gd name="connsiteY67" fmla="*/ 408920 h 873254"/>
                  <a:gd name="connsiteX68" fmla="*/ 445176 w 1198366"/>
                  <a:gd name="connsiteY68" fmla="*/ 379407 h 873254"/>
                  <a:gd name="connsiteX69" fmla="*/ 480974 w 1198366"/>
                  <a:gd name="connsiteY69" fmla="*/ 374630 h 873254"/>
                  <a:gd name="connsiteX70" fmla="*/ 501434 w 1198366"/>
                  <a:gd name="connsiteY70" fmla="*/ 339768 h 873254"/>
                  <a:gd name="connsiteX71" fmla="*/ 519036 w 1198366"/>
                  <a:gd name="connsiteY71" fmla="*/ 270274 h 873254"/>
                  <a:gd name="connsiteX72" fmla="*/ 531861 w 1198366"/>
                  <a:gd name="connsiteY72" fmla="*/ 181577 h 873254"/>
                  <a:gd name="connsiteX73" fmla="*/ 524546 w 1198366"/>
                  <a:gd name="connsiteY73" fmla="*/ 133960 h 873254"/>
                  <a:gd name="connsiteX74" fmla="*/ 551955 w 1198366"/>
                  <a:gd name="connsiteY74" fmla="*/ 81565 h 873254"/>
                  <a:gd name="connsiteX75" fmla="*/ 603618 w 1198366"/>
                  <a:gd name="connsiteY75" fmla="*/ 46451 h 873254"/>
                  <a:gd name="connsiteX76" fmla="*/ 622661 w 1198366"/>
                  <a:gd name="connsiteY76" fmla="*/ 47480 h 873254"/>
                  <a:gd name="connsiteX77" fmla="*/ 666735 w 1198366"/>
                  <a:gd name="connsiteY77" fmla="*/ 25077 h 873254"/>
                  <a:gd name="connsiteX78" fmla="*/ 680908 w 1198366"/>
                  <a:gd name="connsiteY78" fmla="*/ 0 h 87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198366" h="873254">
                    <a:moveTo>
                      <a:pt x="680908" y="0"/>
                    </a:moveTo>
                    <a:cubicBezTo>
                      <a:pt x="700819" y="13785"/>
                      <a:pt x="720753" y="27546"/>
                      <a:pt x="740893" y="41011"/>
                    </a:cubicBezTo>
                    <a:cubicBezTo>
                      <a:pt x="754906" y="49949"/>
                      <a:pt x="767525" y="60853"/>
                      <a:pt x="781766" y="69449"/>
                    </a:cubicBezTo>
                    <a:cubicBezTo>
                      <a:pt x="837522" y="104630"/>
                      <a:pt x="897461" y="132519"/>
                      <a:pt x="953696" y="166924"/>
                    </a:cubicBezTo>
                    <a:cubicBezTo>
                      <a:pt x="1035101" y="216256"/>
                      <a:pt x="1114539" y="268948"/>
                      <a:pt x="1198367" y="314233"/>
                    </a:cubicBezTo>
                    <a:cubicBezTo>
                      <a:pt x="1195852" y="325892"/>
                      <a:pt x="1188149" y="335516"/>
                      <a:pt x="1185565" y="347152"/>
                    </a:cubicBezTo>
                    <a:cubicBezTo>
                      <a:pt x="1180650" y="362423"/>
                      <a:pt x="1178799" y="378425"/>
                      <a:pt x="1175324" y="393992"/>
                    </a:cubicBezTo>
                    <a:cubicBezTo>
                      <a:pt x="1163368" y="410177"/>
                      <a:pt x="1144074" y="419435"/>
                      <a:pt x="1133170" y="436580"/>
                    </a:cubicBezTo>
                    <a:cubicBezTo>
                      <a:pt x="1124118" y="448787"/>
                      <a:pt x="1112802" y="459303"/>
                      <a:pt x="1105350" y="472699"/>
                    </a:cubicBezTo>
                    <a:cubicBezTo>
                      <a:pt x="1100938" y="497914"/>
                      <a:pt x="1097737" y="523402"/>
                      <a:pt x="1092296" y="548434"/>
                    </a:cubicBezTo>
                    <a:cubicBezTo>
                      <a:pt x="1063767" y="557327"/>
                      <a:pt x="1037181" y="571592"/>
                      <a:pt x="1012104" y="587685"/>
                    </a:cubicBezTo>
                    <a:cubicBezTo>
                      <a:pt x="1003988" y="592211"/>
                      <a:pt x="994387" y="592005"/>
                      <a:pt x="985495" y="593583"/>
                    </a:cubicBezTo>
                    <a:cubicBezTo>
                      <a:pt x="964806" y="596943"/>
                      <a:pt x="944278" y="601995"/>
                      <a:pt x="925053" y="610431"/>
                    </a:cubicBezTo>
                    <a:cubicBezTo>
                      <a:pt x="908296" y="617312"/>
                      <a:pt x="889277" y="620923"/>
                      <a:pt x="875767" y="633816"/>
                    </a:cubicBezTo>
                    <a:cubicBezTo>
                      <a:pt x="863262" y="618523"/>
                      <a:pt x="852107" y="602110"/>
                      <a:pt x="838688" y="587639"/>
                    </a:cubicBezTo>
                    <a:cubicBezTo>
                      <a:pt x="846803" y="605310"/>
                      <a:pt x="858073" y="621289"/>
                      <a:pt x="868794" y="637451"/>
                    </a:cubicBezTo>
                    <a:cubicBezTo>
                      <a:pt x="847672" y="646458"/>
                      <a:pt x="830915" y="662643"/>
                      <a:pt x="813473" y="677090"/>
                    </a:cubicBezTo>
                    <a:cubicBezTo>
                      <a:pt x="803917" y="684314"/>
                      <a:pt x="797608" y="694693"/>
                      <a:pt x="789516" y="703334"/>
                    </a:cubicBezTo>
                    <a:cubicBezTo>
                      <a:pt x="774291" y="720364"/>
                      <a:pt x="759889" y="738241"/>
                      <a:pt x="748414" y="758060"/>
                    </a:cubicBezTo>
                    <a:cubicBezTo>
                      <a:pt x="725782" y="790842"/>
                      <a:pt x="712226" y="828606"/>
                      <a:pt x="698350" y="865640"/>
                    </a:cubicBezTo>
                    <a:cubicBezTo>
                      <a:pt x="696796" y="868520"/>
                      <a:pt x="695675" y="874624"/>
                      <a:pt x="691103" y="872978"/>
                    </a:cubicBezTo>
                    <a:cubicBezTo>
                      <a:pt x="678553" y="869709"/>
                      <a:pt x="666803" y="863651"/>
                      <a:pt x="653865" y="861914"/>
                    </a:cubicBezTo>
                    <a:cubicBezTo>
                      <a:pt x="621152" y="780989"/>
                      <a:pt x="581627" y="702785"/>
                      <a:pt x="534718" y="629176"/>
                    </a:cubicBezTo>
                    <a:cubicBezTo>
                      <a:pt x="495239" y="565877"/>
                      <a:pt x="450411" y="505869"/>
                      <a:pt x="399958" y="450891"/>
                    </a:cubicBezTo>
                    <a:cubicBezTo>
                      <a:pt x="396187" y="446959"/>
                      <a:pt x="392300" y="443187"/>
                      <a:pt x="388277" y="439575"/>
                    </a:cubicBezTo>
                    <a:cubicBezTo>
                      <a:pt x="398404" y="457360"/>
                      <a:pt x="410863" y="473682"/>
                      <a:pt x="422155" y="490759"/>
                    </a:cubicBezTo>
                    <a:cubicBezTo>
                      <a:pt x="469842" y="560779"/>
                      <a:pt x="518785" y="630159"/>
                      <a:pt x="559956" y="704339"/>
                    </a:cubicBezTo>
                    <a:cubicBezTo>
                      <a:pt x="587616" y="753786"/>
                      <a:pt x="611619" y="805175"/>
                      <a:pt x="634068" y="857181"/>
                    </a:cubicBezTo>
                    <a:cubicBezTo>
                      <a:pt x="620946" y="854735"/>
                      <a:pt x="607687" y="852838"/>
                      <a:pt x="594314" y="853524"/>
                    </a:cubicBezTo>
                    <a:cubicBezTo>
                      <a:pt x="578472" y="854210"/>
                      <a:pt x="561807" y="850918"/>
                      <a:pt x="546834" y="857547"/>
                    </a:cubicBezTo>
                    <a:cubicBezTo>
                      <a:pt x="527243" y="807895"/>
                      <a:pt x="505572" y="759112"/>
                      <a:pt x="483329" y="710626"/>
                    </a:cubicBezTo>
                    <a:cubicBezTo>
                      <a:pt x="463441" y="667741"/>
                      <a:pt x="444284" y="624421"/>
                      <a:pt x="420510" y="583524"/>
                    </a:cubicBezTo>
                    <a:cubicBezTo>
                      <a:pt x="415549" y="575295"/>
                      <a:pt x="411274" y="566539"/>
                      <a:pt x="404828" y="559384"/>
                    </a:cubicBezTo>
                    <a:cubicBezTo>
                      <a:pt x="405971" y="567317"/>
                      <a:pt x="408965" y="574838"/>
                      <a:pt x="411937" y="582290"/>
                    </a:cubicBezTo>
                    <a:cubicBezTo>
                      <a:pt x="442844" y="662163"/>
                      <a:pt x="479305" y="739727"/>
                      <a:pt x="511470" y="819074"/>
                    </a:cubicBezTo>
                    <a:cubicBezTo>
                      <a:pt x="500565" y="813862"/>
                      <a:pt x="494348" y="802889"/>
                      <a:pt x="484655" y="796054"/>
                    </a:cubicBezTo>
                    <a:cubicBezTo>
                      <a:pt x="468516" y="783961"/>
                      <a:pt x="453862" y="769811"/>
                      <a:pt x="436352" y="759661"/>
                    </a:cubicBezTo>
                    <a:cubicBezTo>
                      <a:pt x="400736" y="736869"/>
                      <a:pt x="359519" y="723473"/>
                      <a:pt x="317662" y="718718"/>
                    </a:cubicBezTo>
                    <a:cubicBezTo>
                      <a:pt x="306896" y="718673"/>
                      <a:pt x="296311" y="716958"/>
                      <a:pt x="285658" y="716112"/>
                    </a:cubicBezTo>
                    <a:cubicBezTo>
                      <a:pt x="262090" y="718535"/>
                      <a:pt x="238201" y="719564"/>
                      <a:pt x="215227" y="725919"/>
                    </a:cubicBezTo>
                    <a:cubicBezTo>
                      <a:pt x="173096" y="737464"/>
                      <a:pt x="132908" y="757512"/>
                      <a:pt x="99944" y="786430"/>
                    </a:cubicBezTo>
                    <a:cubicBezTo>
                      <a:pt x="92377" y="793334"/>
                      <a:pt x="83530" y="799003"/>
                      <a:pt x="77587" y="807552"/>
                    </a:cubicBezTo>
                    <a:cubicBezTo>
                      <a:pt x="72123" y="815210"/>
                      <a:pt x="63551" y="820651"/>
                      <a:pt x="60327" y="829841"/>
                    </a:cubicBezTo>
                    <a:lnTo>
                      <a:pt x="59985" y="830618"/>
                    </a:lnTo>
                    <a:cubicBezTo>
                      <a:pt x="43937" y="761101"/>
                      <a:pt x="22723" y="692909"/>
                      <a:pt x="0" y="625335"/>
                    </a:cubicBezTo>
                    <a:cubicBezTo>
                      <a:pt x="19865" y="617974"/>
                      <a:pt x="37765" y="605310"/>
                      <a:pt x="50109" y="588028"/>
                    </a:cubicBezTo>
                    <a:cubicBezTo>
                      <a:pt x="54475" y="580187"/>
                      <a:pt x="57722" y="571706"/>
                      <a:pt x="63254" y="564573"/>
                    </a:cubicBezTo>
                    <a:cubicBezTo>
                      <a:pt x="70477" y="554927"/>
                      <a:pt x="74341" y="543428"/>
                      <a:pt x="79187" y="532547"/>
                    </a:cubicBezTo>
                    <a:cubicBezTo>
                      <a:pt x="86662" y="551840"/>
                      <a:pt x="94572" y="570951"/>
                      <a:pt x="102321" y="590154"/>
                    </a:cubicBezTo>
                    <a:cubicBezTo>
                      <a:pt x="97178" y="572231"/>
                      <a:pt x="90983" y="554606"/>
                      <a:pt x="86319" y="536570"/>
                    </a:cubicBezTo>
                    <a:cubicBezTo>
                      <a:pt x="89245" y="533369"/>
                      <a:pt x="91966" y="529872"/>
                      <a:pt x="93246" y="525689"/>
                    </a:cubicBezTo>
                    <a:cubicBezTo>
                      <a:pt x="97269" y="513984"/>
                      <a:pt x="100492" y="501983"/>
                      <a:pt x="103190" y="489913"/>
                    </a:cubicBezTo>
                    <a:cubicBezTo>
                      <a:pt x="106459" y="476334"/>
                      <a:pt x="104036" y="462206"/>
                      <a:pt x="106779" y="448559"/>
                    </a:cubicBezTo>
                    <a:cubicBezTo>
                      <a:pt x="109819" y="432717"/>
                      <a:pt x="109294" y="416532"/>
                      <a:pt x="111717" y="400622"/>
                    </a:cubicBezTo>
                    <a:cubicBezTo>
                      <a:pt x="112425" y="395044"/>
                      <a:pt x="111054" y="389580"/>
                      <a:pt x="110391" y="384117"/>
                    </a:cubicBezTo>
                    <a:cubicBezTo>
                      <a:pt x="108425" y="377487"/>
                      <a:pt x="114940" y="372664"/>
                      <a:pt x="119763" y="369555"/>
                    </a:cubicBezTo>
                    <a:cubicBezTo>
                      <a:pt x="127604" y="368823"/>
                      <a:pt x="134668" y="374150"/>
                      <a:pt x="140040" y="379407"/>
                    </a:cubicBezTo>
                    <a:cubicBezTo>
                      <a:pt x="158397" y="396004"/>
                      <a:pt x="171336" y="417424"/>
                      <a:pt x="183886" y="438500"/>
                    </a:cubicBezTo>
                    <a:cubicBezTo>
                      <a:pt x="191247" y="450205"/>
                      <a:pt x="194424" y="463944"/>
                      <a:pt x="201602" y="475785"/>
                    </a:cubicBezTo>
                    <a:cubicBezTo>
                      <a:pt x="207294" y="485341"/>
                      <a:pt x="211638" y="495673"/>
                      <a:pt x="217604" y="505092"/>
                    </a:cubicBezTo>
                    <a:cubicBezTo>
                      <a:pt x="219113" y="507309"/>
                      <a:pt x="220599" y="510418"/>
                      <a:pt x="223914" y="510190"/>
                    </a:cubicBezTo>
                    <a:cubicBezTo>
                      <a:pt x="237332" y="511013"/>
                      <a:pt x="251231" y="510990"/>
                      <a:pt x="264193" y="506921"/>
                    </a:cubicBezTo>
                    <a:cubicBezTo>
                      <a:pt x="271302" y="503309"/>
                      <a:pt x="271417" y="493273"/>
                      <a:pt x="277360" y="488518"/>
                    </a:cubicBezTo>
                    <a:cubicBezTo>
                      <a:pt x="291214" y="490301"/>
                      <a:pt x="299809" y="477751"/>
                      <a:pt x="310004" y="470710"/>
                    </a:cubicBezTo>
                    <a:cubicBezTo>
                      <a:pt x="311605" y="464835"/>
                      <a:pt x="312245" y="458457"/>
                      <a:pt x="315605" y="453314"/>
                    </a:cubicBezTo>
                    <a:cubicBezTo>
                      <a:pt x="326464" y="443690"/>
                      <a:pt x="339882" y="437655"/>
                      <a:pt x="352913" y="431597"/>
                    </a:cubicBezTo>
                    <a:cubicBezTo>
                      <a:pt x="363314" y="426659"/>
                      <a:pt x="375315" y="429448"/>
                      <a:pt x="385968" y="425585"/>
                    </a:cubicBezTo>
                    <a:cubicBezTo>
                      <a:pt x="395318" y="422110"/>
                      <a:pt x="404188" y="416783"/>
                      <a:pt x="410474" y="408920"/>
                    </a:cubicBezTo>
                    <a:cubicBezTo>
                      <a:pt x="420075" y="396987"/>
                      <a:pt x="432991" y="388437"/>
                      <a:pt x="445176" y="379407"/>
                    </a:cubicBezTo>
                    <a:cubicBezTo>
                      <a:pt x="455943" y="373715"/>
                      <a:pt x="469018" y="372664"/>
                      <a:pt x="480974" y="374630"/>
                    </a:cubicBezTo>
                    <a:cubicBezTo>
                      <a:pt x="486849" y="362445"/>
                      <a:pt x="495993" y="352181"/>
                      <a:pt x="501434" y="339768"/>
                    </a:cubicBezTo>
                    <a:cubicBezTo>
                      <a:pt x="511767" y="318280"/>
                      <a:pt x="523128" y="294734"/>
                      <a:pt x="519036" y="270274"/>
                    </a:cubicBezTo>
                    <a:cubicBezTo>
                      <a:pt x="521231" y="240442"/>
                      <a:pt x="532501" y="211592"/>
                      <a:pt x="531861" y="181577"/>
                    </a:cubicBezTo>
                    <a:cubicBezTo>
                      <a:pt x="526146" y="166375"/>
                      <a:pt x="525117" y="150007"/>
                      <a:pt x="524546" y="133960"/>
                    </a:cubicBezTo>
                    <a:cubicBezTo>
                      <a:pt x="529140" y="114506"/>
                      <a:pt x="540525" y="97635"/>
                      <a:pt x="551955" y="81565"/>
                    </a:cubicBezTo>
                    <a:cubicBezTo>
                      <a:pt x="564596" y="64282"/>
                      <a:pt x="585216" y="56053"/>
                      <a:pt x="603618" y="46451"/>
                    </a:cubicBezTo>
                    <a:cubicBezTo>
                      <a:pt x="609768" y="42199"/>
                      <a:pt x="616100" y="50223"/>
                      <a:pt x="622661" y="47480"/>
                    </a:cubicBezTo>
                    <a:cubicBezTo>
                      <a:pt x="638434" y="42840"/>
                      <a:pt x="654459" y="36164"/>
                      <a:pt x="666735" y="25077"/>
                    </a:cubicBezTo>
                    <a:cubicBezTo>
                      <a:pt x="669592" y="15705"/>
                      <a:pt x="674050" y="7109"/>
                      <a:pt x="680908" y="0"/>
                    </a:cubicBezTo>
                    <a:close/>
                  </a:path>
                </a:pathLst>
              </a:custGeom>
              <a:solidFill>
                <a:srgbClr val="E86DB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6" name="Forma Livre: Forma 1985">
              <a:extLst>
                <a:ext uri="{FF2B5EF4-FFF2-40B4-BE49-F238E27FC236}">
                  <a16:creationId xmlns:a16="http://schemas.microsoft.com/office/drawing/2014/main" id="{D9FDD79E-8357-0273-BF62-BB243A830CDB}"/>
                </a:ext>
              </a:extLst>
            </p:cNvPr>
            <p:cNvSpPr/>
            <p:nvPr/>
          </p:nvSpPr>
          <p:spPr>
            <a:xfrm>
              <a:off x="10413618" y="2830537"/>
              <a:ext cx="30513" cy="20590"/>
            </a:xfrm>
            <a:custGeom>
              <a:avLst/>
              <a:gdLst>
                <a:gd name="connsiteX0" fmla="*/ 244373 w 289476"/>
                <a:gd name="connsiteY0" fmla="*/ 0 h 195338"/>
                <a:gd name="connsiteX1" fmla="*/ 289476 w 289476"/>
                <a:gd name="connsiteY1" fmla="*/ 45972 h 195338"/>
                <a:gd name="connsiteX2" fmla="*/ 277040 w 289476"/>
                <a:gd name="connsiteY2" fmla="*/ 53287 h 195338"/>
                <a:gd name="connsiteX3" fmla="*/ 231343 w 289476"/>
                <a:gd name="connsiteY3" fmla="*/ 75987 h 195338"/>
                <a:gd name="connsiteX4" fmla="*/ 202585 w 289476"/>
                <a:gd name="connsiteY4" fmla="*/ 95258 h 195338"/>
                <a:gd name="connsiteX5" fmla="*/ 181257 w 289476"/>
                <a:gd name="connsiteY5" fmla="*/ 115009 h 195338"/>
                <a:gd name="connsiteX6" fmla="*/ 172730 w 289476"/>
                <a:gd name="connsiteY6" fmla="*/ 150419 h 195338"/>
                <a:gd name="connsiteX7" fmla="*/ 151356 w 289476"/>
                <a:gd name="connsiteY7" fmla="*/ 160797 h 195338"/>
                <a:gd name="connsiteX8" fmla="*/ 125364 w 289476"/>
                <a:gd name="connsiteY8" fmla="*/ 155265 h 195338"/>
                <a:gd name="connsiteX9" fmla="*/ 74021 w 289476"/>
                <a:gd name="connsiteY9" fmla="*/ 174696 h 195338"/>
                <a:gd name="connsiteX10" fmla="*/ 36073 w 289476"/>
                <a:gd name="connsiteY10" fmla="*/ 195339 h 195338"/>
                <a:gd name="connsiteX11" fmla="*/ 0 w 289476"/>
                <a:gd name="connsiteY11" fmla="*/ 159060 h 195338"/>
                <a:gd name="connsiteX12" fmla="*/ 20688 w 289476"/>
                <a:gd name="connsiteY12" fmla="*/ 144224 h 195338"/>
                <a:gd name="connsiteX13" fmla="*/ 72443 w 289476"/>
                <a:gd name="connsiteY13" fmla="*/ 118118 h 195338"/>
                <a:gd name="connsiteX14" fmla="*/ 101796 w 289476"/>
                <a:gd name="connsiteY14" fmla="*/ 111191 h 195338"/>
                <a:gd name="connsiteX15" fmla="*/ 144452 w 289476"/>
                <a:gd name="connsiteY15" fmla="*/ 110826 h 195338"/>
                <a:gd name="connsiteX16" fmla="*/ 140383 w 289476"/>
                <a:gd name="connsiteY16" fmla="*/ 100653 h 195338"/>
                <a:gd name="connsiteX17" fmla="*/ 158671 w 289476"/>
                <a:gd name="connsiteY17" fmla="*/ 71689 h 195338"/>
                <a:gd name="connsiteX18" fmla="*/ 189738 w 289476"/>
                <a:gd name="connsiteY18" fmla="*/ 41125 h 195338"/>
                <a:gd name="connsiteX19" fmla="*/ 220370 w 289476"/>
                <a:gd name="connsiteY19" fmla="*/ 16916 h 195338"/>
                <a:gd name="connsiteX20" fmla="*/ 244373 w 289476"/>
                <a:gd name="connsiteY20" fmla="*/ 0 h 1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9476" h="195338">
                  <a:moveTo>
                    <a:pt x="244373" y="0"/>
                  </a:moveTo>
                  <a:cubicBezTo>
                    <a:pt x="259232" y="15499"/>
                    <a:pt x="274137" y="30953"/>
                    <a:pt x="289476" y="45972"/>
                  </a:cubicBezTo>
                  <a:cubicBezTo>
                    <a:pt x="286756" y="50384"/>
                    <a:pt x="281544" y="51572"/>
                    <a:pt x="277040" y="53287"/>
                  </a:cubicBezTo>
                  <a:cubicBezTo>
                    <a:pt x="260856" y="58727"/>
                    <a:pt x="245516" y="66500"/>
                    <a:pt x="231343" y="75987"/>
                  </a:cubicBezTo>
                  <a:cubicBezTo>
                    <a:pt x="221719" y="82342"/>
                    <a:pt x="209603" y="85496"/>
                    <a:pt x="202585" y="95258"/>
                  </a:cubicBezTo>
                  <a:cubicBezTo>
                    <a:pt x="196939" y="103373"/>
                    <a:pt x="187955" y="107968"/>
                    <a:pt x="181257" y="115009"/>
                  </a:cubicBezTo>
                  <a:cubicBezTo>
                    <a:pt x="174605" y="125456"/>
                    <a:pt x="171358" y="138052"/>
                    <a:pt x="172730" y="150419"/>
                  </a:cubicBezTo>
                  <a:cubicBezTo>
                    <a:pt x="168250" y="157391"/>
                    <a:pt x="158831" y="158786"/>
                    <a:pt x="151356" y="160797"/>
                  </a:cubicBezTo>
                  <a:cubicBezTo>
                    <a:pt x="141915" y="163563"/>
                    <a:pt x="134554" y="150305"/>
                    <a:pt x="125364" y="155265"/>
                  </a:cubicBezTo>
                  <a:cubicBezTo>
                    <a:pt x="108676" y="162855"/>
                    <a:pt x="90571" y="166741"/>
                    <a:pt x="74021" y="174696"/>
                  </a:cubicBezTo>
                  <a:cubicBezTo>
                    <a:pt x="61105" y="181051"/>
                    <a:pt x="47983" y="187178"/>
                    <a:pt x="36073" y="195339"/>
                  </a:cubicBezTo>
                  <a:cubicBezTo>
                    <a:pt x="24140" y="183132"/>
                    <a:pt x="12070" y="171084"/>
                    <a:pt x="0" y="159060"/>
                  </a:cubicBezTo>
                  <a:cubicBezTo>
                    <a:pt x="7955" y="155700"/>
                    <a:pt x="14036" y="149527"/>
                    <a:pt x="20688" y="144224"/>
                  </a:cubicBezTo>
                  <a:cubicBezTo>
                    <a:pt x="36576" y="133205"/>
                    <a:pt x="52989" y="121638"/>
                    <a:pt x="72443" y="118118"/>
                  </a:cubicBezTo>
                  <a:cubicBezTo>
                    <a:pt x="82547" y="116952"/>
                    <a:pt x="91303" y="106231"/>
                    <a:pt x="101796" y="111191"/>
                  </a:cubicBezTo>
                  <a:cubicBezTo>
                    <a:pt x="115192" y="118323"/>
                    <a:pt x="130348" y="111717"/>
                    <a:pt x="144452" y="110826"/>
                  </a:cubicBezTo>
                  <a:cubicBezTo>
                    <a:pt x="142966" y="107442"/>
                    <a:pt x="141298" y="104150"/>
                    <a:pt x="140383" y="100653"/>
                  </a:cubicBezTo>
                  <a:cubicBezTo>
                    <a:pt x="142189" y="88811"/>
                    <a:pt x="151082" y="80216"/>
                    <a:pt x="158671" y="71689"/>
                  </a:cubicBezTo>
                  <a:cubicBezTo>
                    <a:pt x="166786" y="59459"/>
                    <a:pt x="177462" y="49104"/>
                    <a:pt x="189738" y="41125"/>
                  </a:cubicBezTo>
                  <a:cubicBezTo>
                    <a:pt x="199888" y="32964"/>
                    <a:pt x="212507" y="27661"/>
                    <a:pt x="220370" y="16916"/>
                  </a:cubicBezTo>
                  <a:cubicBezTo>
                    <a:pt x="226405" y="8824"/>
                    <a:pt x="236555" y="5921"/>
                    <a:pt x="244373" y="0"/>
                  </a:cubicBezTo>
                  <a:close/>
                </a:path>
              </a:pathLst>
            </a:custGeom>
            <a:solidFill>
              <a:srgbClr val="F5EE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orma Livre: Forma 1986">
              <a:extLst>
                <a:ext uri="{FF2B5EF4-FFF2-40B4-BE49-F238E27FC236}">
                  <a16:creationId xmlns:a16="http://schemas.microsoft.com/office/drawing/2014/main" id="{589198DA-6CE1-60A0-2BA1-C5830F87FEC0}"/>
                </a:ext>
              </a:extLst>
            </p:cNvPr>
            <p:cNvSpPr/>
            <p:nvPr/>
          </p:nvSpPr>
          <p:spPr>
            <a:xfrm>
              <a:off x="10320730" y="2832233"/>
              <a:ext cx="34301" cy="9733"/>
            </a:xfrm>
            <a:custGeom>
              <a:avLst/>
              <a:gdLst>
                <a:gd name="connsiteX0" fmla="*/ 308701 w 325412"/>
                <a:gd name="connsiteY0" fmla="*/ 183 h 92340"/>
                <a:gd name="connsiteX1" fmla="*/ 309021 w 325412"/>
                <a:gd name="connsiteY1" fmla="*/ 0 h 92340"/>
                <a:gd name="connsiteX2" fmla="*/ 325412 w 325412"/>
                <a:gd name="connsiteY2" fmla="*/ 18288 h 92340"/>
                <a:gd name="connsiteX3" fmla="*/ 264787 w 325412"/>
                <a:gd name="connsiteY3" fmla="*/ 62385 h 92340"/>
                <a:gd name="connsiteX4" fmla="*/ 252580 w 325412"/>
                <a:gd name="connsiteY4" fmla="*/ 73381 h 92340"/>
                <a:gd name="connsiteX5" fmla="*/ 206929 w 325412"/>
                <a:gd name="connsiteY5" fmla="*/ 78364 h 92340"/>
                <a:gd name="connsiteX6" fmla="*/ 115580 w 325412"/>
                <a:gd name="connsiteY6" fmla="*/ 85039 h 92340"/>
                <a:gd name="connsiteX7" fmla="*/ 74249 w 325412"/>
                <a:gd name="connsiteY7" fmla="*/ 92240 h 92340"/>
                <a:gd name="connsiteX8" fmla="*/ 28849 w 325412"/>
                <a:gd name="connsiteY8" fmla="*/ 89085 h 92340"/>
                <a:gd name="connsiteX9" fmla="*/ 0 w 325412"/>
                <a:gd name="connsiteY9" fmla="*/ 82639 h 92340"/>
                <a:gd name="connsiteX10" fmla="*/ 22608 w 325412"/>
                <a:gd name="connsiteY10" fmla="*/ 69129 h 92340"/>
                <a:gd name="connsiteX11" fmla="*/ 48989 w 325412"/>
                <a:gd name="connsiteY11" fmla="*/ 73038 h 92340"/>
                <a:gd name="connsiteX12" fmla="*/ 106413 w 325412"/>
                <a:gd name="connsiteY12" fmla="*/ 77335 h 92340"/>
                <a:gd name="connsiteX13" fmla="*/ 147355 w 325412"/>
                <a:gd name="connsiteY13" fmla="*/ 75415 h 92340"/>
                <a:gd name="connsiteX14" fmla="*/ 200894 w 325412"/>
                <a:gd name="connsiteY14" fmla="*/ 57676 h 92340"/>
                <a:gd name="connsiteX15" fmla="*/ 279783 w 325412"/>
                <a:gd name="connsiteY15" fmla="*/ 26655 h 92340"/>
                <a:gd name="connsiteX16" fmla="*/ 294711 w 325412"/>
                <a:gd name="connsiteY16" fmla="*/ 9990 h 92340"/>
                <a:gd name="connsiteX17" fmla="*/ 308701 w 325412"/>
                <a:gd name="connsiteY17" fmla="*/ 183 h 9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412" h="92340">
                  <a:moveTo>
                    <a:pt x="308701" y="183"/>
                  </a:moveTo>
                  <a:lnTo>
                    <a:pt x="309021" y="0"/>
                  </a:lnTo>
                  <a:cubicBezTo>
                    <a:pt x="314233" y="6309"/>
                    <a:pt x="319766" y="12344"/>
                    <a:pt x="325412" y="18288"/>
                  </a:cubicBezTo>
                  <a:cubicBezTo>
                    <a:pt x="303855" y="30701"/>
                    <a:pt x="278458" y="40279"/>
                    <a:pt x="264787" y="62385"/>
                  </a:cubicBezTo>
                  <a:cubicBezTo>
                    <a:pt x="261564" y="66820"/>
                    <a:pt x="259004" y="73266"/>
                    <a:pt x="252580" y="73381"/>
                  </a:cubicBezTo>
                  <a:cubicBezTo>
                    <a:pt x="237401" y="75392"/>
                    <a:pt x="222176" y="77153"/>
                    <a:pt x="206929" y="78364"/>
                  </a:cubicBezTo>
                  <a:cubicBezTo>
                    <a:pt x="176594" y="82319"/>
                    <a:pt x="145618" y="78273"/>
                    <a:pt x="115580" y="85039"/>
                  </a:cubicBezTo>
                  <a:cubicBezTo>
                    <a:pt x="101956" y="88125"/>
                    <a:pt x="88377" y="92446"/>
                    <a:pt x="74249" y="92240"/>
                  </a:cubicBezTo>
                  <a:cubicBezTo>
                    <a:pt x="59025" y="92903"/>
                    <a:pt x="43983" y="90091"/>
                    <a:pt x="28849" y="89085"/>
                  </a:cubicBezTo>
                  <a:cubicBezTo>
                    <a:pt x="19065" y="87874"/>
                    <a:pt x="8710" y="87828"/>
                    <a:pt x="0" y="82639"/>
                  </a:cubicBezTo>
                  <a:cubicBezTo>
                    <a:pt x="7795" y="78570"/>
                    <a:pt x="15270" y="73929"/>
                    <a:pt x="22608" y="69129"/>
                  </a:cubicBezTo>
                  <a:cubicBezTo>
                    <a:pt x="31021" y="72375"/>
                    <a:pt x="40142" y="72215"/>
                    <a:pt x="48989" y="73038"/>
                  </a:cubicBezTo>
                  <a:cubicBezTo>
                    <a:pt x="68146" y="74318"/>
                    <a:pt x="87142" y="77724"/>
                    <a:pt x="106413" y="77335"/>
                  </a:cubicBezTo>
                  <a:cubicBezTo>
                    <a:pt x="119992" y="77107"/>
                    <a:pt x="134760" y="82936"/>
                    <a:pt x="147355" y="75415"/>
                  </a:cubicBezTo>
                  <a:cubicBezTo>
                    <a:pt x="165164" y="69403"/>
                    <a:pt x="182811" y="62865"/>
                    <a:pt x="200894" y="57676"/>
                  </a:cubicBezTo>
                  <a:cubicBezTo>
                    <a:pt x="227846" y="49080"/>
                    <a:pt x="254089" y="38451"/>
                    <a:pt x="279783" y="26655"/>
                  </a:cubicBezTo>
                  <a:cubicBezTo>
                    <a:pt x="287144" y="23683"/>
                    <a:pt x="290116" y="15819"/>
                    <a:pt x="294711" y="9990"/>
                  </a:cubicBezTo>
                  <a:cubicBezTo>
                    <a:pt x="298049" y="5144"/>
                    <a:pt x="303741" y="2903"/>
                    <a:pt x="308701" y="183"/>
                  </a:cubicBezTo>
                  <a:close/>
                </a:path>
              </a:pathLst>
            </a:custGeom>
            <a:solidFill>
              <a:srgbClr val="DAD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orma Livre: Forma 1987">
              <a:extLst>
                <a:ext uri="{FF2B5EF4-FFF2-40B4-BE49-F238E27FC236}">
                  <a16:creationId xmlns:a16="http://schemas.microsoft.com/office/drawing/2014/main" id="{959A2F8C-715F-8C7C-2C4C-F3EC08957309}"/>
                </a:ext>
              </a:extLst>
            </p:cNvPr>
            <p:cNvSpPr/>
            <p:nvPr/>
          </p:nvSpPr>
          <p:spPr>
            <a:xfrm>
              <a:off x="10417420" y="2835383"/>
              <a:ext cx="31356" cy="19882"/>
            </a:xfrm>
            <a:custGeom>
              <a:avLst/>
              <a:gdLst>
                <a:gd name="connsiteX0" fmla="*/ 253403 w 297477"/>
                <a:gd name="connsiteY0" fmla="*/ 0 h 188617"/>
                <a:gd name="connsiteX1" fmla="*/ 297477 w 297477"/>
                <a:gd name="connsiteY1" fmla="*/ 42885 h 188617"/>
                <a:gd name="connsiteX2" fmla="*/ 247551 w 297477"/>
                <a:gd name="connsiteY2" fmla="*/ 66294 h 188617"/>
                <a:gd name="connsiteX3" fmla="*/ 198013 w 297477"/>
                <a:gd name="connsiteY3" fmla="*/ 96218 h 188617"/>
                <a:gd name="connsiteX4" fmla="*/ 164523 w 297477"/>
                <a:gd name="connsiteY4" fmla="*/ 120358 h 188617"/>
                <a:gd name="connsiteX5" fmla="*/ 156385 w 297477"/>
                <a:gd name="connsiteY5" fmla="*/ 144292 h 188617"/>
                <a:gd name="connsiteX6" fmla="*/ 124953 w 297477"/>
                <a:gd name="connsiteY6" fmla="*/ 169873 h 188617"/>
                <a:gd name="connsiteX7" fmla="*/ 73655 w 297477"/>
                <a:gd name="connsiteY7" fmla="*/ 180182 h 188617"/>
                <a:gd name="connsiteX8" fmla="*/ 38405 w 297477"/>
                <a:gd name="connsiteY8" fmla="*/ 188618 h 188617"/>
                <a:gd name="connsiteX9" fmla="*/ 0 w 297477"/>
                <a:gd name="connsiteY9" fmla="*/ 149367 h 188617"/>
                <a:gd name="connsiteX10" fmla="*/ 37948 w 297477"/>
                <a:gd name="connsiteY10" fmla="*/ 128725 h 188617"/>
                <a:gd name="connsiteX11" fmla="*/ 89291 w 297477"/>
                <a:gd name="connsiteY11" fmla="*/ 109294 h 188617"/>
                <a:gd name="connsiteX12" fmla="*/ 115283 w 297477"/>
                <a:gd name="connsiteY12" fmla="*/ 114826 h 188617"/>
                <a:gd name="connsiteX13" fmla="*/ 136657 w 297477"/>
                <a:gd name="connsiteY13" fmla="*/ 104447 h 188617"/>
                <a:gd name="connsiteX14" fmla="*/ 145184 w 297477"/>
                <a:gd name="connsiteY14" fmla="*/ 69037 h 188617"/>
                <a:gd name="connsiteX15" fmla="*/ 166512 w 297477"/>
                <a:gd name="connsiteY15" fmla="*/ 49286 h 188617"/>
                <a:gd name="connsiteX16" fmla="*/ 195270 w 297477"/>
                <a:gd name="connsiteY16" fmla="*/ 30015 h 188617"/>
                <a:gd name="connsiteX17" fmla="*/ 240967 w 297477"/>
                <a:gd name="connsiteY17" fmla="*/ 7315 h 188617"/>
                <a:gd name="connsiteX18" fmla="*/ 253403 w 297477"/>
                <a:gd name="connsiteY18" fmla="*/ 0 h 18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7477" h="188617">
                  <a:moveTo>
                    <a:pt x="253403" y="0"/>
                  </a:moveTo>
                  <a:cubicBezTo>
                    <a:pt x="268011" y="14356"/>
                    <a:pt x="282733" y="28643"/>
                    <a:pt x="297477" y="42885"/>
                  </a:cubicBezTo>
                  <a:cubicBezTo>
                    <a:pt x="281178" y="51435"/>
                    <a:pt x="263439" y="56921"/>
                    <a:pt x="247551" y="66294"/>
                  </a:cubicBezTo>
                  <a:cubicBezTo>
                    <a:pt x="230520" y="75415"/>
                    <a:pt x="215616" y="88125"/>
                    <a:pt x="198013" y="96218"/>
                  </a:cubicBezTo>
                  <a:cubicBezTo>
                    <a:pt x="185143" y="101498"/>
                    <a:pt x="174239" y="110551"/>
                    <a:pt x="164523" y="120358"/>
                  </a:cubicBezTo>
                  <a:cubicBezTo>
                    <a:pt x="157483" y="126507"/>
                    <a:pt x="162923" y="137732"/>
                    <a:pt x="156385" y="144292"/>
                  </a:cubicBezTo>
                  <a:cubicBezTo>
                    <a:pt x="148179" y="155379"/>
                    <a:pt x="135811" y="161849"/>
                    <a:pt x="124953" y="169873"/>
                  </a:cubicBezTo>
                  <a:cubicBezTo>
                    <a:pt x="110345" y="180525"/>
                    <a:pt x="91211" y="184480"/>
                    <a:pt x="73655" y="180182"/>
                  </a:cubicBezTo>
                  <a:cubicBezTo>
                    <a:pt x="61722" y="182034"/>
                    <a:pt x="50658" y="187955"/>
                    <a:pt x="38405" y="188618"/>
                  </a:cubicBezTo>
                  <a:cubicBezTo>
                    <a:pt x="25695" y="175451"/>
                    <a:pt x="12779" y="162466"/>
                    <a:pt x="0" y="149367"/>
                  </a:cubicBezTo>
                  <a:cubicBezTo>
                    <a:pt x="11910" y="141206"/>
                    <a:pt x="25032" y="135080"/>
                    <a:pt x="37948" y="128725"/>
                  </a:cubicBezTo>
                  <a:cubicBezTo>
                    <a:pt x="54498" y="120769"/>
                    <a:pt x="72603" y="116883"/>
                    <a:pt x="89291" y="109294"/>
                  </a:cubicBezTo>
                  <a:cubicBezTo>
                    <a:pt x="98481" y="104333"/>
                    <a:pt x="105842" y="117592"/>
                    <a:pt x="115283" y="114826"/>
                  </a:cubicBezTo>
                  <a:cubicBezTo>
                    <a:pt x="122758" y="112814"/>
                    <a:pt x="132177" y="111420"/>
                    <a:pt x="136657" y="104447"/>
                  </a:cubicBezTo>
                  <a:cubicBezTo>
                    <a:pt x="135285" y="92080"/>
                    <a:pt x="138532" y="79484"/>
                    <a:pt x="145184" y="69037"/>
                  </a:cubicBezTo>
                  <a:cubicBezTo>
                    <a:pt x="151882" y="61996"/>
                    <a:pt x="160866" y="57401"/>
                    <a:pt x="166512" y="49286"/>
                  </a:cubicBezTo>
                  <a:cubicBezTo>
                    <a:pt x="173530" y="39525"/>
                    <a:pt x="185646" y="36370"/>
                    <a:pt x="195270" y="30015"/>
                  </a:cubicBezTo>
                  <a:cubicBezTo>
                    <a:pt x="209443" y="20528"/>
                    <a:pt x="224783" y="12756"/>
                    <a:pt x="240967" y="7315"/>
                  </a:cubicBezTo>
                  <a:cubicBezTo>
                    <a:pt x="245471" y="5601"/>
                    <a:pt x="250683" y="4412"/>
                    <a:pt x="253403" y="0"/>
                  </a:cubicBezTo>
                  <a:close/>
                </a:path>
              </a:pathLst>
            </a:custGeom>
            <a:solidFill>
              <a:srgbClr val="F3DF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orma Livre: Forma 1988">
              <a:extLst>
                <a:ext uri="{FF2B5EF4-FFF2-40B4-BE49-F238E27FC236}">
                  <a16:creationId xmlns:a16="http://schemas.microsoft.com/office/drawing/2014/main" id="{D326D45E-32FD-2156-8C4C-77E512614EF9}"/>
                </a:ext>
              </a:extLst>
            </p:cNvPr>
            <p:cNvSpPr/>
            <p:nvPr/>
          </p:nvSpPr>
          <p:spPr>
            <a:xfrm>
              <a:off x="10421468" y="2839903"/>
              <a:ext cx="29161" cy="18474"/>
            </a:xfrm>
            <a:custGeom>
              <a:avLst/>
              <a:gdLst>
                <a:gd name="connsiteX0" fmla="*/ 259072 w 276651"/>
                <a:gd name="connsiteY0" fmla="*/ 0 h 175267"/>
                <a:gd name="connsiteX1" fmla="*/ 276652 w 276651"/>
                <a:gd name="connsiteY1" fmla="*/ 16505 h 175267"/>
                <a:gd name="connsiteX2" fmla="*/ 237058 w 276651"/>
                <a:gd name="connsiteY2" fmla="*/ 39708 h 175267"/>
                <a:gd name="connsiteX3" fmla="*/ 199842 w 276651"/>
                <a:gd name="connsiteY3" fmla="*/ 64260 h 175267"/>
                <a:gd name="connsiteX4" fmla="*/ 144452 w 276651"/>
                <a:gd name="connsiteY4" fmla="*/ 91257 h 175267"/>
                <a:gd name="connsiteX5" fmla="*/ 131376 w 276651"/>
                <a:gd name="connsiteY5" fmla="*/ 123970 h 175267"/>
                <a:gd name="connsiteX6" fmla="*/ 104470 w 276651"/>
                <a:gd name="connsiteY6" fmla="*/ 158626 h 175267"/>
                <a:gd name="connsiteX7" fmla="*/ 73998 w 276651"/>
                <a:gd name="connsiteY7" fmla="*/ 164844 h 175267"/>
                <a:gd name="connsiteX8" fmla="*/ 27981 w 276651"/>
                <a:gd name="connsiteY8" fmla="*/ 175268 h 175267"/>
                <a:gd name="connsiteX9" fmla="*/ 0 w 276651"/>
                <a:gd name="connsiteY9" fmla="*/ 145733 h 175267"/>
                <a:gd name="connsiteX10" fmla="*/ 35250 w 276651"/>
                <a:gd name="connsiteY10" fmla="*/ 137297 h 175267"/>
                <a:gd name="connsiteX11" fmla="*/ 86548 w 276651"/>
                <a:gd name="connsiteY11" fmla="*/ 126987 h 175267"/>
                <a:gd name="connsiteX12" fmla="*/ 117980 w 276651"/>
                <a:gd name="connsiteY12" fmla="*/ 101407 h 175267"/>
                <a:gd name="connsiteX13" fmla="*/ 126118 w 276651"/>
                <a:gd name="connsiteY13" fmla="*/ 77473 h 175267"/>
                <a:gd name="connsiteX14" fmla="*/ 159608 w 276651"/>
                <a:gd name="connsiteY14" fmla="*/ 53333 h 175267"/>
                <a:gd name="connsiteX15" fmla="*/ 209146 w 276651"/>
                <a:gd name="connsiteY15" fmla="*/ 23409 h 175267"/>
                <a:gd name="connsiteX16" fmla="*/ 259072 w 276651"/>
                <a:gd name="connsiteY16" fmla="*/ 0 h 17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651" h="175267">
                  <a:moveTo>
                    <a:pt x="259072" y="0"/>
                  </a:moveTo>
                  <a:cubicBezTo>
                    <a:pt x="264856" y="5555"/>
                    <a:pt x="270685" y="11087"/>
                    <a:pt x="276652" y="16505"/>
                  </a:cubicBezTo>
                  <a:cubicBezTo>
                    <a:pt x="265199" y="27044"/>
                    <a:pt x="249951" y="31433"/>
                    <a:pt x="237058" y="39708"/>
                  </a:cubicBezTo>
                  <a:cubicBezTo>
                    <a:pt x="224714" y="48006"/>
                    <a:pt x="211889" y="55527"/>
                    <a:pt x="199842" y="64260"/>
                  </a:cubicBezTo>
                  <a:cubicBezTo>
                    <a:pt x="180114" y="70340"/>
                    <a:pt x="161826" y="80262"/>
                    <a:pt x="144452" y="91257"/>
                  </a:cubicBezTo>
                  <a:cubicBezTo>
                    <a:pt x="134714" y="99601"/>
                    <a:pt x="137937" y="113912"/>
                    <a:pt x="131376" y="123970"/>
                  </a:cubicBezTo>
                  <a:cubicBezTo>
                    <a:pt x="123855" y="136543"/>
                    <a:pt x="114323" y="147859"/>
                    <a:pt x="104470" y="158626"/>
                  </a:cubicBezTo>
                  <a:cubicBezTo>
                    <a:pt x="96218" y="167312"/>
                    <a:pt x="84125" y="162032"/>
                    <a:pt x="73998" y="164844"/>
                  </a:cubicBezTo>
                  <a:cubicBezTo>
                    <a:pt x="58590" y="168044"/>
                    <a:pt x="43571" y="173005"/>
                    <a:pt x="27981" y="175268"/>
                  </a:cubicBezTo>
                  <a:cubicBezTo>
                    <a:pt x="18860" y="165209"/>
                    <a:pt x="9441" y="155448"/>
                    <a:pt x="0" y="145733"/>
                  </a:cubicBezTo>
                  <a:cubicBezTo>
                    <a:pt x="12253" y="145070"/>
                    <a:pt x="23317" y="139149"/>
                    <a:pt x="35250" y="137297"/>
                  </a:cubicBezTo>
                  <a:cubicBezTo>
                    <a:pt x="52807" y="141595"/>
                    <a:pt x="71940" y="137640"/>
                    <a:pt x="86548" y="126987"/>
                  </a:cubicBezTo>
                  <a:cubicBezTo>
                    <a:pt x="97406" y="118964"/>
                    <a:pt x="109774" y="112494"/>
                    <a:pt x="117980" y="101407"/>
                  </a:cubicBezTo>
                  <a:cubicBezTo>
                    <a:pt x="124518" y="94846"/>
                    <a:pt x="119078" y="83622"/>
                    <a:pt x="126118" y="77473"/>
                  </a:cubicBezTo>
                  <a:cubicBezTo>
                    <a:pt x="135834" y="67666"/>
                    <a:pt x="146738" y="58613"/>
                    <a:pt x="159608" y="53333"/>
                  </a:cubicBezTo>
                  <a:cubicBezTo>
                    <a:pt x="177211" y="45240"/>
                    <a:pt x="192115" y="32530"/>
                    <a:pt x="209146" y="23409"/>
                  </a:cubicBezTo>
                  <a:cubicBezTo>
                    <a:pt x="225034" y="14036"/>
                    <a:pt x="242773" y="8550"/>
                    <a:pt x="259072" y="0"/>
                  </a:cubicBezTo>
                  <a:close/>
                </a:path>
              </a:pathLst>
            </a:custGeom>
            <a:solidFill>
              <a:srgbClr val="F2CF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0" name="Forma Livre: Forma 1989">
              <a:extLst>
                <a:ext uri="{FF2B5EF4-FFF2-40B4-BE49-F238E27FC236}">
                  <a16:creationId xmlns:a16="http://schemas.microsoft.com/office/drawing/2014/main" id="{C98E6364-5F14-0CA7-8FBF-2AF97A5AABD7}"/>
                </a:ext>
              </a:extLst>
            </p:cNvPr>
            <p:cNvSpPr/>
            <p:nvPr/>
          </p:nvSpPr>
          <p:spPr>
            <a:xfrm>
              <a:off x="10424418" y="2841643"/>
              <a:ext cx="29120" cy="22062"/>
            </a:xfrm>
            <a:custGeom>
              <a:avLst/>
              <a:gdLst>
                <a:gd name="connsiteX0" fmla="*/ 248671 w 276263"/>
                <a:gd name="connsiteY0" fmla="*/ 0 h 209306"/>
                <a:gd name="connsiteX1" fmla="*/ 276263 w 276263"/>
                <a:gd name="connsiteY1" fmla="*/ 25603 h 209306"/>
                <a:gd name="connsiteX2" fmla="*/ 210746 w 276263"/>
                <a:gd name="connsiteY2" fmla="*/ 75209 h 209306"/>
                <a:gd name="connsiteX3" fmla="*/ 188024 w 276263"/>
                <a:gd name="connsiteY3" fmla="*/ 82296 h 209306"/>
                <a:gd name="connsiteX4" fmla="*/ 144224 w 276263"/>
                <a:gd name="connsiteY4" fmla="*/ 100195 h 209306"/>
                <a:gd name="connsiteX5" fmla="*/ 128267 w 276263"/>
                <a:gd name="connsiteY5" fmla="*/ 152888 h 209306"/>
                <a:gd name="connsiteX6" fmla="*/ 106459 w 276263"/>
                <a:gd name="connsiteY6" fmla="*/ 183634 h 209306"/>
                <a:gd name="connsiteX7" fmla="*/ 44783 w 276263"/>
                <a:gd name="connsiteY7" fmla="*/ 209306 h 209306"/>
                <a:gd name="connsiteX8" fmla="*/ 0 w 276263"/>
                <a:gd name="connsiteY8" fmla="*/ 158763 h 209306"/>
                <a:gd name="connsiteX9" fmla="*/ 46017 w 276263"/>
                <a:gd name="connsiteY9" fmla="*/ 148339 h 209306"/>
                <a:gd name="connsiteX10" fmla="*/ 76489 w 276263"/>
                <a:gd name="connsiteY10" fmla="*/ 142120 h 209306"/>
                <a:gd name="connsiteX11" fmla="*/ 103396 w 276263"/>
                <a:gd name="connsiteY11" fmla="*/ 107465 h 209306"/>
                <a:gd name="connsiteX12" fmla="*/ 116472 w 276263"/>
                <a:gd name="connsiteY12" fmla="*/ 74752 h 209306"/>
                <a:gd name="connsiteX13" fmla="*/ 171861 w 276263"/>
                <a:gd name="connsiteY13" fmla="*/ 47755 h 209306"/>
                <a:gd name="connsiteX14" fmla="*/ 209077 w 276263"/>
                <a:gd name="connsiteY14" fmla="*/ 23203 h 209306"/>
                <a:gd name="connsiteX15" fmla="*/ 248671 w 276263"/>
                <a:gd name="connsiteY15" fmla="*/ 0 h 2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263" h="209306">
                  <a:moveTo>
                    <a:pt x="248671" y="0"/>
                  </a:moveTo>
                  <a:cubicBezTo>
                    <a:pt x="258021" y="8367"/>
                    <a:pt x="266913" y="17236"/>
                    <a:pt x="276263" y="25603"/>
                  </a:cubicBezTo>
                  <a:cubicBezTo>
                    <a:pt x="254935" y="42771"/>
                    <a:pt x="234315" y="61059"/>
                    <a:pt x="210746" y="75209"/>
                  </a:cubicBezTo>
                  <a:cubicBezTo>
                    <a:pt x="204003" y="80261"/>
                    <a:pt x="194584" y="76810"/>
                    <a:pt x="188024" y="82296"/>
                  </a:cubicBezTo>
                  <a:cubicBezTo>
                    <a:pt x="175039" y="91874"/>
                    <a:pt x="158260" y="92720"/>
                    <a:pt x="144224" y="100195"/>
                  </a:cubicBezTo>
                  <a:cubicBezTo>
                    <a:pt x="133297" y="115809"/>
                    <a:pt x="135491" y="135834"/>
                    <a:pt x="128267" y="152888"/>
                  </a:cubicBezTo>
                  <a:cubicBezTo>
                    <a:pt x="123581" y="164455"/>
                    <a:pt x="118735" y="178148"/>
                    <a:pt x="106459" y="183634"/>
                  </a:cubicBezTo>
                  <a:cubicBezTo>
                    <a:pt x="86548" y="193670"/>
                    <a:pt x="65334" y="200734"/>
                    <a:pt x="44783" y="209306"/>
                  </a:cubicBezTo>
                  <a:cubicBezTo>
                    <a:pt x="30632" y="191773"/>
                    <a:pt x="15499" y="175062"/>
                    <a:pt x="0" y="158763"/>
                  </a:cubicBezTo>
                  <a:cubicBezTo>
                    <a:pt x="15591" y="156499"/>
                    <a:pt x="30609" y="151539"/>
                    <a:pt x="46017" y="148339"/>
                  </a:cubicBezTo>
                  <a:cubicBezTo>
                    <a:pt x="56144" y="145527"/>
                    <a:pt x="68237" y="150807"/>
                    <a:pt x="76489" y="142120"/>
                  </a:cubicBezTo>
                  <a:cubicBezTo>
                    <a:pt x="86342" y="131353"/>
                    <a:pt x="95875" y="120038"/>
                    <a:pt x="103396" y="107465"/>
                  </a:cubicBezTo>
                  <a:cubicBezTo>
                    <a:pt x="109957" y="97406"/>
                    <a:pt x="106733" y="83096"/>
                    <a:pt x="116472" y="74752"/>
                  </a:cubicBezTo>
                  <a:cubicBezTo>
                    <a:pt x="133845" y="63757"/>
                    <a:pt x="152133" y="53835"/>
                    <a:pt x="171861" y="47755"/>
                  </a:cubicBezTo>
                  <a:cubicBezTo>
                    <a:pt x="183909" y="39022"/>
                    <a:pt x="196733" y="31501"/>
                    <a:pt x="209077" y="23203"/>
                  </a:cubicBezTo>
                  <a:cubicBezTo>
                    <a:pt x="221971" y="14927"/>
                    <a:pt x="237218" y="10538"/>
                    <a:pt x="248671" y="0"/>
                  </a:cubicBezTo>
                  <a:close/>
                </a:path>
              </a:pathLst>
            </a:custGeom>
            <a:solidFill>
              <a:srgbClr val="F0BE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1" name="Forma Livre: Forma 1990">
              <a:extLst>
                <a:ext uri="{FF2B5EF4-FFF2-40B4-BE49-F238E27FC236}">
                  <a16:creationId xmlns:a16="http://schemas.microsoft.com/office/drawing/2014/main" id="{879C01A2-9A97-B407-D85C-E7CC22DEC0E1}"/>
                </a:ext>
              </a:extLst>
            </p:cNvPr>
            <p:cNvSpPr/>
            <p:nvPr/>
          </p:nvSpPr>
          <p:spPr>
            <a:xfrm>
              <a:off x="10429138" y="2844341"/>
              <a:ext cx="26997" cy="23004"/>
            </a:xfrm>
            <a:custGeom>
              <a:avLst/>
              <a:gdLst>
                <a:gd name="connsiteX0" fmla="*/ 165964 w 256123"/>
                <a:gd name="connsiteY0" fmla="*/ 49606 h 218244"/>
                <a:gd name="connsiteX1" fmla="*/ 231480 w 256123"/>
                <a:gd name="connsiteY1" fmla="*/ 0 h 218244"/>
                <a:gd name="connsiteX2" fmla="*/ 256124 w 256123"/>
                <a:gd name="connsiteY2" fmla="*/ 22266 h 218244"/>
                <a:gd name="connsiteX3" fmla="*/ 206266 w 256123"/>
                <a:gd name="connsiteY3" fmla="*/ 64740 h 218244"/>
                <a:gd name="connsiteX4" fmla="*/ 187178 w 256123"/>
                <a:gd name="connsiteY4" fmla="*/ 75507 h 218244"/>
                <a:gd name="connsiteX5" fmla="*/ 156294 w 256123"/>
                <a:gd name="connsiteY5" fmla="*/ 90274 h 218244"/>
                <a:gd name="connsiteX6" fmla="*/ 125273 w 256123"/>
                <a:gd name="connsiteY6" fmla="*/ 93818 h 218244"/>
                <a:gd name="connsiteX7" fmla="*/ 116357 w 256123"/>
                <a:gd name="connsiteY7" fmla="*/ 107122 h 218244"/>
                <a:gd name="connsiteX8" fmla="*/ 105750 w 256123"/>
                <a:gd name="connsiteY8" fmla="*/ 170078 h 218244"/>
                <a:gd name="connsiteX9" fmla="*/ 76147 w 256123"/>
                <a:gd name="connsiteY9" fmla="*/ 195179 h 218244"/>
                <a:gd name="connsiteX10" fmla="*/ 25969 w 256123"/>
                <a:gd name="connsiteY10" fmla="*/ 218244 h 218244"/>
                <a:gd name="connsiteX11" fmla="*/ 0 w 256123"/>
                <a:gd name="connsiteY11" fmla="*/ 183703 h 218244"/>
                <a:gd name="connsiteX12" fmla="*/ 61676 w 256123"/>
                <a:gd name="connsiteY12" fmla="*/ 158031 h 218244"/>
                <a:gd name="connsiteX13" fmla="*/ 83485 w 256123"/>
                <a:gd name="connsiteY13" fmla="*/ 127285 h 218244"/>
                <a:gd name="connsiteX14" fmla="*/ 99441 w 256123"/>
                <a:gd name="connsiteY14" fmla="*/ 74592 h 218244"/>
                <a:gd name="connsiteX15" fmla="*/ 143241 w 256123"/>
                <a:gd name="connsiteY15" fmla="*/ 56693 h 218244"/>
                <a:gd name="connsiteX16" fmla="*/ 165964 w 256123"/>
                <a:gd name="connsiteY16" fmla="*/ 49606 h 21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123" h="218244">
                  <a:moveTo>
                    <a:pt x="165964" y="49606"/>
                  </a:moveTo>
                  <a:cubicBezTo>
                    <a:pt x="189532" y="35456"/>
                    <a:pt x="210152" y="17168"/>
                    <a:pt x="231480" y="0"/>
                  </a:cubicBezTo>
                  <a:cubicBezTo>
                    <a:pt x="239847" y="7247"/>
                    <a:pt x="247780" y="14973"/>
                    <a:pt x="256124" y="22266"/>
                  </a:cubicBezTo>
                  <a:cubicBezTo>
                    <a:pt x="239276" y="36165"/>
                    <a:pt x="222588" y="50246"/>
                    <a:pt x="206266" y="64740"/>
                  </a:cubicBezTo>
                  <a:cubicBezTo>
                    <a:pt x="200528" y="69174"/>
                    <a:pt x="194790" y="74958"/>
                    <a:pt x="187178" y="75507"/>
                  </a:cubicBezTo>
                  <a:cubicBezTo>
                    <a:pt x="174971" y="75392"/>
                    <a:pt x="166809" y="85771"/>
                    <a:pt x="156294" y="90274"/>
                  </a:cubicBezTo>
                  <a:cubicBezTo>
                    <a:pt x="146944" y="95966"/>
                    <a:pt x="135651" y="95166"/>
                    <a:pt x="125273" y="93818"/>
                  </a:cubicBezTo>
                  <a:cubicBezTo>
                    <a:pt x="121547" y="97612"/>
                    <a:pt x="116860" y="101384"/>
                    <a:pt x="116357" y="107122"/>
                  </a:cubicBezTo>
                  <a:cubicBezTo>
                    <a:pt x="112471" y="128016"/>
                    <a:pt x="114940" y="150350"/>
                    <a:pt x="105750" y="170078"/>
                  </a:cubicBezTo>
                  <a:cubicBezTo>
                    <a:pt x="99784" y="182217"/>
                    <a:pt x="87302" y="188664"/>
                    <a:pt x="76147" y="195179"/>
                  </a:cubicBezTo>
                  <a:cubicBezTo>
                    <a:pt x="59916" y="203888"/>
                    <a:pt x="43000" y="211226"/>
                    <a:pt x="25969" y="218244"/>
                  </a:cubicBezTo>
                  <a:cubicBezTo>
                    <a:pt x="17739" y="206403"/>
                    <a:pt x="8984" y="194950"/>
                    <a:pt x="0" y="183703"/>
                  </a:cubicBezTo>
                  <a:cubicBezTo>
                    <a:pt x="20551" y="175130"/>
                    <a:pt x="41765" y="168067"/>
                    <a:pt x="61676" y="158031"/>
                  </a:cubicBezTo>
                  <a:cubicBezTo>
                    <a:pt x="73952" y="152545"/>
                    <a:pt x="78798" y="138852"/>
                    <a:pt x="83485" y="127285"/>
                  </a:cubicBezTo>
                  <a:cubicBezTo>
                    <a:pt x="90709" y="110231"/>
                    <a:pt x="88514" y="90205"/>
                    <a:pt x="99441" y="74592"/>
                  </a:cubicBezTo>
                  <a:cubicBezTo>
                    <a:pt x="113477" y="67117"/>
                    <a:pt x="130256" y="66271"/>
                    <a:pt x="143241" y="56693"/>
                  </a:cubicBezTo>
                  <a:cubicBezTo>
                    <a:pt x="149802" y="51206"/>
                    <a:pt x="159220" y="54658"/>
                    <a:pt x="165964" y="49606"/>
                  </a:cubicBezTo>
                  <a:close/>
                </a:path>
              </a:pathLst>
            </a:custGeom>
            <a:solidFill>
              <a:srgbClr val="EEAA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2" name="Forma Livre: Forma 1991">
              <a:extLst>
                <a:ext uri="{FF2B5EF4-FFF2-40B4-BE49-F238E27FC236}">
                  <a16:creationId xmlns:a16="http://schemas.microsoft.com/office/drawing/2014/main" id="{E51FD195-FCB2-FE49-1C3E-A0E5C1107733}"/>
                </a:ext>
              </a:extLst>
            </p:cNvPr>
            <p:cNvSpPr/>
            <p:nvPr/>
          </p:nvSpPr>
          <p:spPr>
            <a:xfrm>
              <a:off x="10431875" y="2846688"/>
              <a:ext cx="27496" cy="24291"/>
            </a:xfrm>
            <a:custGeom>
              <a:avLst/>
              <a:gdLst>
                <a:gd name="connsiteX0" fmla="*/ 230155 w 260855"/>
                <a:gd name="connsiteY0" fmla="*/ 0 h 230451"/>
                <a:gd name="connsiteX1" fmla="*/ 260855 w 260855"/>
                <a:gd name="connsiteY1" fmla="*/ 27089 h 230451"/>
                <a:gd name="connsiteX2" fmla="*/ 234772 w 260855"/>
                <a:gd name="connsiteY2" fmla="*/ 44531 h 230451"/>
                <a:gd name="connsiteX3" fmla="*/ 199591 w 260855"/>
                <a:gd name="connsiteY3" fmla="*/ 73106 h 230451"/>
                <a:gd name="connsiteX4" fmla="*/ 179657 w 260855"/>
                <a:gd name="connsiteY4" fmla="*/ 80650 h 230451"/>
                <a:gd name="connsiteX5" fmla="*/ 147767 w 260855"/>
                <a:gd name="connsiteY5" fmla="*/ 103784 h 230451"/>
                <a:gd name="connsiteX6" fmla="*/ 134691 w 260855"/>
                <a:gd name="connsiteY6" fmla="*/ 101819 h 230451"/>
                <a:gd name="connsiteX7" fmla="*/ 121021 w 260855"/>
                <a:gd name="connsiteY7" fmla="*/ 109088 h 230451"/>
                <a:gd name="connsiteX8" fmla="*/ 116517 w 260855"/>
                <a:gd name="connsiteY8" fmla="*/ 139835 h 230451"/>
                <a:gd name="connsiteX9" fmla="*/ 110940 w 260855"/>
                <a:gd name="connsiteY9" fmla="*/ 176731 h 230451"/>
                <a:gd name="connsiteX10" fmla="*/ 94983 w 260855"/>
                <a:gd name="connsiteY10" fmla="*/ 188298 h 230451"/>
                <a:gd name="connsiteX11" fmla="*/ 55664 w 260855"/>
                <a:gd name="connsiteY11" fmla="*/ 219616 h 230451"/>
                <a:gd name="connsiteX12" fmla="*/ 22700 w 260855"/>
                <a:gd name="connsiteY12" fmla="*/ 230452 h 230451"/>
                <a:gd name="connsiteX13" fmla="*/ 0 w 260855"/>
                <a:gd name="connsiteY13" fmla="*/ 195979 h 230451"/>
                <a:gd name="connsiteX14" fmla="*/ 50178 w 260855"/>
                <a:gd name="connsiteY14" fmla="*/ 172913 h 230451"/>
                <a:gd name="connsiteX15" fmla="*/ 79781 w 260855"/>
                <a:gd name="connsiteY15" fmla="*/ 147813 h 230451"/>
                <a:gd name="connsiteX16" fmla="*/ 90389 w 260855"/>
                <a:gd name="connsiteY16" fmla="*/ 84856 h 230451"/>
                <a:gd name="connsiteX17" fmla="*/ 99304 w 260855"/>
                <a:gd name="connsiteY17" fmla="*/ 71552 h 230451"/>
                <a:gd name="connsiteX18" fmla="*/ 130325 w 260855"/>
                <a:gd name="connsiteY18" fmla="*/ 68009 h 230451"/>
                <a:gd name="connsiteX19" fmla="*/ 161209 w 260855"/>
                <a:gd name="connsiteY19" fmla="*/ 53241 h 230451"/>
                <a:gd name="connsiteX20" fmla="*/ 180297 w 260855"/>
                <a:gd name="connsiteY20" fmla="*/ 42474 h 230451"/>
                <a:gd name="connsiteX21" fmla="*/ 230155 w 260855"/>
                <a:gd name="connsiteY21" fmla="*/ 0 h 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855" h="230451">
                  <a:moveTo>
                    <a:pt x="230155" y="0"/>
                  </a:moveTo>
                  <a:cubicBezTo>
                    <a:pt x="240419" y="8984"/>
                    <a:pt x="250477" y="18196"/>
                    <a:pt x="260855" y="27089"/>
                  </a:cubicBezTo>
                  <a:cubicBezTo>
                    <a:pt x="252466" y="33353"/>
                    <a:pt x="242842" y="37788"/>
                    <a:pt x="234772" y="44531"/>
                  </a:cubicBezTo>
                  <a:cubicBezTo>
                    <a:pt x="222634" y="53538"/>
                    <a:pt x="211775" y="64168"/>
                    <a:pt x="199591" y="73106"/>
                  </a:cubicBezTo>
                  <a:cubicBezTo>
                    <a:pt x="193761" y="77770"/>
                    <a:pt x="184823" y="74935"/>
                    <a:pt x="179657" y="80650"/>
                  </a:cubicBezTo>
                  <a:cubicBezTo>
                    <a:pt x="170399" y="90068"/>
                    <a:pt x="159517" y="97841"/>
                    <a:pt x="147767" y="103784"/>
                  </a:cubicBezTo>
                  <a:cubicBezTo>
                    <a:pt x="143401" y="106253"/>
                    <a:pt x="138920" y="102756"/>
                    <a:pt x="134691" y="101819"/>
                  </a:cubicBezTo>
                  <a:cubicBezTo>
                    <a:pt x="128976" y="98710"/>
                    <a:pt x="124999" y="106025"/>
                    <a:pt x="121021" y="109088"/>
                  </a:cubicBezTo>
                  <a:cubicBezTo>
                    <a:pt x="111580" y="116517"/>
                    <a:pt x="114872" y="129639"/>
                    <a:pt x="116517" y="139835"/>
                  </a:cubicBezTo>
                  <a:cubicBezTo>
                    <a:pt x="118735" y="152248"/>
                    <a:pt x="115626" y="165232"/>
                    <a:pt x="110940" y="176731"/>
                  </a:cubicBezTo>
                  <a:cubicBezTo>
                    <a:pt x="105796" y="180845"/>
                    <a:pt x="98710" y="182469"/>
                    <a:pt x="94983" y="188298"/>
                  </a:cubicBezTo>
                  <a:cubicBezTo>
                    <a:pt x="85337" y="202380"/>
                    <a:pt x="70592" y="211889"/>
                    <a:pt x="55664" y="219616"/>
                  </a:cubicBezTo>
                  <a:cubicBezTo>
                    <a:pt x="45080" y="224211"/>
                    <a:pt x="34359" y="229377"/>
                    <a:pt x="22700" y="230452"/>
                  </a:cubicBezTo>
                  <a:cubicBezTo>
                    <a:pt x="15522" y="218702"/>
                    <a:pt x="7841" y="207272"/>
                    <a:pt x="0" y="195979"/>
                  </a:cubicBezTo>
                  <a:cubicBezTo>
                    <a:pt x="17031" y="188961"/>
                    <a:pt x="33947" y="181623"/>
                    <a:pt x="50178" y="172913"/>
                  </a:cubicBezTo>
                  <a:cubicBezTo>
                    <a:pt x="61334" y="166398"/>
                    <a:pt x="73815" y="159951"/>
                    <a:pt x="79781" y="147813"/>
                  </a:cubicBezTo>
                  <a:cubicBezTo>
                    <a:pt x="88971" y="128085"/>
                    <a:pt x="86502" y="105750"/>
                    <a:pt x="90389" y="84856"/>
                  </a:cubicBezTo>
                  <a:cubicBezTo>
                    <a:pt x="90891" y="79118"/>
                    <a:pt x="95578" y="75346"/>
                    <a:pt x="99304" y="71552"/>
                  </a:cubicBezTo>
                  <a:cubicBezTo>
                    <a:pt x="109682" y="72901"/>
                    <a:pt x="120975" y="73701"/>
                    <a:pt x="130325" y="68009"/>
                  </a:cubicBezTo>
                  <a:cubicBezTo>
                    <a:pt x="140840" y="63505"/>
                    <a:pt x="149002" y="53127"/>
                    <a:pt x="161209" y="53241"/>
                  </a:cubicBezTo>
                  <a:cubicBezTo>
                    <a:pt x="168821" y="52692"/>
                    <a:pt x="174559" y="46909"/>
                    <a:pt x="180297" y="42474"/>
                  </a:cubicBezTo>
                  <a:cubicBezTo>
                    <a:pt x="196619" y="27981"/>
                    <a:pt x="213307" y="13899"/>
                    <a:pt x="230155" y="0"/>
                  </a:cubicBezTo>
                  <a:close/>
                </a:path>
              </a:pathLst>
            </a:custGeom>
            <a:solidFill>
              <a:srgbClr val="EC99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orma Livre: Forma 1992">
              <a:extLst>
                <a:ext uri="{FF2B5EF4-FFF2-40B4-BE49-F238E27FC236}">
                  <a16:creationId xmlns:a16="http://schemas.microsoft.com/office/drawing/2014/main" id="{A7658B3C-6527-92E8-19DD-F39C3601E3F2}"/>
                </a:ext>
              </a:extLst>
            </p:cNvPr>
            <p:cNvSpPr/>
            <p:nvPr/>
          </p:nvSpPr>
          <p:spPr>
            <a:xfrm>
              <a:off x="10398432" y="2848368"/>
              <a:ext cx="19209" cy="23062"/>
            </a:xfrm>
            <a:custGeom>
              <a:avLst/>
              <a:gdLst>
                <a:gd name="connsiteX0" fmla="*/ 136451 w 182239"/>
                <a:gd name="connsiteY0" fmla="*/ 0 h 218793"/>
                <a:gd name="connsiteX1" fmla="*/ 182240 w 182239"/>
                <a:gd name="connsiteY1" fmla="*/ 48463 h 218793"/>
                <a:gd name="connsiteX2" fmla="*/ 145870 w 182239"/>
                <a:gd name="connsiteY2" fmla="*/ 86205 h 218793"/>
                <a:gd name="connsiteX3" fmla="*/ 127765 w 182239"/>
                <a:gd name="connsiteY3" fmla="*/ 125296 h 218793"/>
                <a:gd name="connsiteX4" fmla="*/ 103693 w 182239"/>
                <a:gd name="connsiteY4" fmla="*/ 154191 h 218793"/>
                <a:gd name="connsiteX5" fmla="*/ 65128 w 182239"/>
                <a:gd name="connsiteY5" fmla="*/ 197671 h 218793"/>
                <a:gd name="connsiteX6" fmla="*/ 44440 w 182239"/>
                <a:gd name="connsiteY6" fmla="*/ 218793 h 218793"/>
                <a:gd name="connsiteX7" fmla="*/ 0 w 182239"/>
                <a:gd name="connsiteY7" fmla="*/ 115900 h 218793"/>
                <a:gd name="connsiteX8" fmla="*/ 10881 w 182239"/>
                <a:gd name="connsiteY8" fmla="*/ 97521 h 218793"/>
                <a:gd name="connsiteX9" fmla="*/ 34404 w 182239"/>
                <a:gd name="connsiteY9" fmla="*/ 79896 h 218793"/>
                <a:gd name="connsiteX10" fmla="*/ 82410 w 182239"/>
                <a:gd name="connsiteY10" fmla="*/ 52601 h 218793"/>
                <a:gd name="connsiteX11" fmla="*/ 97841 w 182239"/>
                <a:gd name="connsiteY11" fmla="*/ 49789 h 218793"/>
                <a:gd name="connsiteX12" fmla="*/ 115603 w 182239"/>
                <a:gd name="connsiteY12" fmla="*/ 22060 h 218793"/>
                <a:gd name="connsiteX13" fmla="*/ 136451 w 182239"/>
                <a:gd name="connsiteY13" fmla="*/ 0 h 21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239" h="218793">
                  <a:moveTo>
                    <a:pt x="136451" y="0"/>
                  </a:moveTo>
                  <a:cubicBezTo>
                    <a:pt x="151562" y="16299"/>
                    <a:pt x="167244" y="32050"/>
                    <a:pt x="182240" y="48463"/>
                  </a:cubicBezTo>
                  <a:cubicBezTo>
                    <a:pt x="167564" y="58248"/>
                    <a:pt x="155494" y="71483"/>
                    <a:pt x="145870" y="86205"/>
                  </a:cubicBezTo>
                  <a:cubicBezTo>
                    <a:pt x="139057" y="98847"/>
                    <a:pt x="136177" y="113431"/>
                    <a:pt x="127765" y="125296"/>
                  </a:cubicBezTo>
                  <a:cubicBezTo>
                    <a:pt x="120312" y="135377"/>
                    <a:pt x="114346" y="146990"/>
                    <a:pt x="103693" y="154191"/>
                  </a:cubicBezTo>
                  <a:cubicBezTo>
                    <a:pt x="89703" y="167564"/>
                    <a:pt x="74706" y="180526"/>
                    <a:pt x="65128" y="197671"/>
                  </a:cubicBezTo>
                  <a:cubicBezTo>
                    <a:pt x="60259" y="206472"/>
                    <a:pt x="53652" y="214335"/>
                    <a:pt x="44440" y="218793"/>
                  </a:cubicBezTo>
                  <a:cubicBezTo>
                    <a:pt x="29672" y="184457"/>
                    <a:pt x="14630" y="150259"/>
                    <a:pt x="0" y="115900"/>
                  </a:cubicBezTo>
                  <a:cubicBezTo>
                    <a:pt x="4183" y="110094"/>
                    <a:pt x="7452" y="103739"/>
                    <a:pt x="10881" y="97521"/>
                  </a:cubicBezTo>
                  <a:cubicBezTo>
                    <a:pt x="15659" y="88308"/>
                    <a:pt x="26518" y="85657"/>
                    <a:pt x="34404" y="79896"/>
                  </a:cubicBezTo>
                  <a:cubicBezTo>
                    <a:pt x="49492" y="69403"/>
                    <a:pt x="64580" y="58042"/>
                    <a:pt x="82410" y="52601"/>
                  </a:cubicBezTo>
                  <a:cubicBezTo>
                    <a:pt x="87394" y="50772"/>
                    <a:pt x="93726" y="53744"/>
                    <a:pt x="97841" y="49789"/>
                  </a:cubicBezTo>
                  <a:cubicBezTo>
                    <a:pt x="105933" y="42108"/>
                    <a:pt x="116289" y="34542"/>
                    <a:pt x="115603" y="22060"/>
                  </a:cubicBezTo>
                  <a:cubicBezTo>
                    <a:pt x="124678" y="16985"/>
                    <a:pt x="130782" y="8458"/>
                    <a:pt x="136451" y="0"/>
                  </a:cubicBezTo>
                  <a:close/>
                </a:path>
              </a:pathLst>
            </a:custGeom>
            <a:solidFill>
              <a:srgbClr val="F5EB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94" name="Gráfico 4">
              <a:extLst>
                <a:ext uri="{FF2B5EF4-FFF2-40B4-BE49-F238E27FC236}">
                  <a16:creationId xmlns:a16="http://schemas.microsoft.com/office/drawing/2014/main" id="{0F42AB61-04C2-542A-DEBC-60BB8EE3739E}"/>
                </a:ext>
              </a:extLst>
            </p:cNvPr>
            <p:cNvGrpSpPr/>
            <p:nvPr/>
          </p:nvGrpSpPr>
          <p:grpSpPr>
            <a:xfrm>
              <a:off x="10397968" y="2849544"/>
              <a:ext cx="68632" cy="75577"/>
              <a:chOff x="8100831" y="3005701"/>
              <a:chExt cx="651111" cy="717003"/>
            </a:xfrm>
            <a:solidFill>
              <a:srgbClr val="EB8BC1"/>
            </a:solidFill>
          </p:grpSpPr>
          <p:sp>
            <p:nvSpPr>
              <p:cNvPr id="2307" name="Forma Livre: Forma 2306">
                <a:extLst>
                  <a:ext uri="{FF2B5EF4-FFF2-40B4-BE49-F238E27FC236}">
                    <a16:creationId xmlns:a16="http://schemas.microsoft.com/office/drawing/2014/main" id="{8DB51AF4-CE7F-48EB-20BA-A78DCA38BA24}"/>
                  </a:ext>
                </a:extLst>
              </p:cNvPr>
              <p:cNvSpPr/>
              <p:nvPr/>
            </p:nvSpPr>
            <p:spPr>
              <a:xfrm>
                <a:off x="8445207" y="3005701"/>
                <a:ext cx="306735" cy="266684"/>
              </a:xfrm>
              <a:custGeom>
                <a:avLst/>
                <a:gdLst>
                  <a:gd name="connsiteX0" fmla="*/ 238155 w 306735"/>
                  <a:gd name="connsiteY0" fmla="*/ 0 h 266684"/>
                  <a:gd name="connsiteX1" fmla="*/ 306735 w 306735"/>
                  <a:gd name="connsiteY1" fmla="*/ 57333 h 266684"/>
                  <a:gd name="connsiteX2" fmla="*/ 289202 w 306735"/>
                  <a:gd name="connsiteY2" fmla="*/ 64054 h 266684"/>
                  <a:gd name="connsiteX3" fmla="*/ 256878 w 306735"/>
                  <a:gd name="connsiteY3" fmla="*/ 52784 h 266684"/>
                  <a:gd name="connsiteX4" fmla="*/ 211889 w 306735"/>
                  <a:gd name="connsiteY4" fmla="*/ 72192 h 266684"/>
                  <a:gd name="connsiteX5" fmla="*/ 194721 w 306735"/>
                  <a:gd name="connsiteY5" fmla="*/ 75575 h 266684"/>
                  <a:gd name="connsiteX6" fmla="*/ 165781 w 306735"/>
                  <a:gd name="connsiteY6" fmla="*/ 105979 h 266684"/>
                  <a:gd name="connsiteX7" fmla="*/ 142166 w 306735"/>
                  <a:gd name="connsiteY7" fmla="*/ 121158 h 266684"/>
                  <a:gd name="connsiteX8" fmla="*/ 133502 w 306735"/>
                  <a:gd name="connsiteY8" fmla="*/ 148819 h 266684"/>
                  <a:gd name="connsiteX9" fmla="*/ 136771 w 306735"/>
                  <a:gd name="connsiteY9" fmla="*/ 186492 h 266684"/>
                  <a:gd name="connsiteX10" fmla="*/ 123375 w 306735"/>
                  <a:gd name="connsiteY10" fmla="*/ 200642 h 266684"/>
                  <a:gd name="connsiteX11" fmla="*/ 104310 w 306735"/>
                  <a:gd name="connsiteY11" fmla="*/ 218130 h 266684"/>
                  <a:gd name="connsiteX12" fmla="*/ 77541 w 306735"/>
                  <a:gd name="connsiteY12" fmla="*/ 237333 h 266684"/>
                  <a:gd name="connsiteX13" fmla="*/ 48715 w 306735"/>
                  <a:gd name="connsiteY13" fmla="*/ 258844 h 266684"/>
                  <a:gd name="connsiteX14" fmla="*/ 35159 w 306735"/>
                  <a:gd name="connsiteY14" fmla="*/ 266685 h 266684"/>
                  <a:gd name="connsiteX15" fmla="*/ 0 w 306735"/>
                  <a:gd name="connsiteY15" fmla="*/ 203363 h 266684"/>
                  <a:gd name="connsiteX16" fmla="*/ 32964 w 306735"/>
                  <a:gd name="connsiteY16" fmla="*/ 192527 h 266684"/>
                  <a:gd name="connsiteX17" fmla="*/ 72283 w 306735"/>
                  <a:gd name="connsiteY17" fmla="*/ 161209 h 266684"/>
                  <a:gd name="connsiteX18" fmla="*/ 88240 w 306735"/>
                  <a:gd name="connsiteY18" fmla="*/ 149642 h 266684"/>
                  <a:gd name="connsiteX19" fmla="*/ 93817 w 306735"/>
                  <a:gd name="connsiteY19" fmla="*/ 112746 h 266684"/>
                  <a:gd name="connsiteX20" fmla="*/ 98321 w 306735"/>
                  <a:gd name="connsiteY20" fmla="*/ 81999 h 266684"/>
                  <a:gd name="connsiteX21" fmla="*/ 111991 w 306735"/>
                  <a:gd name="connsiteY21" fmla="*/ 74729 h 266684"/>
                  <a:gd name="connsiteX22" fmla="*/ 125067 w 306735"/>
                  <a:gd name="connsiteY22" fmla="*/ 76695 h 266684"/>
                  <a:gd name="connsiteX23" fmla="*/ 156957 w 306735"/>
                  <a:gd name="connsiteY23" fmla="*/ 53561 h 266684"/>
                  <a:gd name="connsiteX24" fmla="*/ 176891 w 306735"/>
                  <a:gd name="connsiteY24" fmla="*/ 46017 h 266684"/>
                  <a:gd name="connsiteX25" fmla="*/ 212072 w 306735"/>
                  <a:gd name="connsiteY25" fmla="*/ 17442 h 266684"/>
                  <a:gd name="connsiteX26" fmla="*/ 238155 w 306735"/>
                  <a:gd name="connsiteY26" fmla="*/ 0 h 2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735" h="266684">
                    <a:moveTo>
                      <a:pt x="238155" y="0"/>
                    </a:moveTo>
                    <a:cubicBezTo>
                      <a:pt x="260718" y="19454"/>
                      <a:pt x="283235" y="38976"/>
                      <a:pt x="306735" y="57333"/>
                    </a:cubicBezTo>
                    <a:cubicBezTo>
                      <a:pt x="301775" y="61105"/>
                      <a:pt x="295945" y="66386"/>
                      <a:pt x="289202" y="64054"/>
                    </a:cubicBezTo>
                    <a:cubicBezTo>
                      <a:pt x="278412" y="60373"/>
                      <a:pt x="268788" y="52395"/>
                      <a:pt x="256878" y="52784"/>
                    </a:cubicBezTo>
                    <a:cubicBezTo>
                      <a:pt x="239961" y="53561"/>
                      <a:pt x="226017" y="64122"/>
                      <a:pt x="211889" y="72192"/>
                    </a:cubicBezTo>
                    <a:cubicBezTo>
                      <a:pt x="206791" y="75941"/>
                      <a:pt x="199865" y="72992"/>
                      <a:pt x="194721" y="75575"/>
                    </a:cubicBezTo>
                    <a:cubicBezTo>
                      <a:pt x="185440" y="85999"/>
                      <a:pt x="176959" y="97406"/>
                      <a:pt x="165781" y="105979"/>
                    </a:cubicBezTo>
                    <a:cubicBezTo>
                      <a:pt x="158145" y="111465"/>
                      <a:pt x="147607" y="112791"/>
                      <a:pt x="142166" y="121158"/>
                    </a:cubicBezTo>
                    <a:cubicBezTo>
                      <a:pt x="136840" y="129045"/>
                      <a:pt x="127239" y="138897"/>
                      <a:pt x="133502" y="148819"/>
                    </a:cubicBezTo>
                    <a:cubicBezTo>
                      <a:pt x="140063" y="160203"/>
                      <a:pt x="138714" y="174033"/>
                      <a:pt x="136771" y="186492"/>
                    </a:cubicBezTo>
                    <a:cubicBezTo>
                      <a:pt x="135811" y="193784"/>
                      <a:pt x="128633" y="196825"/>
                      <a:pt x="123375" y="200642"/>
                    </a:cubicBezTo>
                    <a:cubicBezTo>
                      <a:pt x="116060" y="205352"/>
                      <a:pt x="110459" y="212072"/>
                      <a:pt x="104310" y="218130"/>
                    </a:cubicBezTo>
                    <a:cubicBezTo>
                      <a:pt x="96469" y="225948"/>
                      <a:pt x="86365" y="230772"/>
                      <a:pt x="77541" y="237333"/>
                    </a:cubicBezTo>
                    <a:cubicBezTo>
                      <a:pt x="67940" y="244488"/>
                      <a:pt x="57790" y="250957"/>
                      <a:pt x="48715" y="258844"/>
                    </a:cubicBezTo>
                    <a:cubicBezTo>
                      <a:pt x="44783" y="262364"/>
                      <a:pt x="40028" y="264719"/>
                      <a:pt x="35159" y="266685"/>
                    </a:cubicBezTo>
                    <a:cubicBezTo>
                      <a:pt x="23934" y="245311"/>
                      <a:pt x="12939" y="223754"/>
                      <a:pt x="0" y="203363"/>
                    </a:cubicBezTo>
                    <a:cubicBezTo>
                      <a:pt x="11659" y="202288"/>
                      <a:pt x="22380" y="197122"/>
                      <a:pt x="32964" y="192527"/>
                    </a:cubicBezTo>
                    <a:cubicBezTo>
                      <a:pt x="47892" y="184800"/>
                      <a:pt x="62636" y="175291"/>
                      <a:pt x="72283" y="161209"/>
                    </a:cubicBezTo>
                    <a:cubicBezTo>
                      <a:pt x="76010" y="155380"/>
                      <a:pt x="83096" y="153756"/>
                      <a:pt x="88240" y="149642"/>
                    </a:cubicBezTo>
                    <a:cubicBezTo>
                      <a:pt x="92926" y="138143"/>
                      <a:pt x="96035" y="125159"/>
                      <a:pt x="93817" y="112746"/>
                    </a:cubicBezTo>
                    <a:cubicBezTo>
                      <a:pt x="92171" y="102550"/>
                      <a:pt x="88880" y="89428"/>
                      <a:pt x="98321" y="81999"/>
                    </a:cubicBezTo>
                    <a:cubicBezTo>
                      <a:pt x="102299" y="78936"/>
                      <a:pt x="106276" y="71621"/>
                      <a:pt x="111991" y="74729"/>
                    </a:cubicBezTo>
                    <a:cubicBezTo>
                      <a:pt x="116220" y="75667"/>
                      <a:pt x="120701" y="79164"/>
                      <a:pt x="125067" y="76695"/>
                    </a:cubicBezTo>
                    <a:cubicBezTo>
                      <a:pt x="136817" y="70752"/>
                      <a:pt x="147698" y="62979"/>
                      <a:pt x="156957" y="53561"/>
                    </a:cubicBezTo>
                    <a:cubicBezTo>
                      <a:pt x="162123" y="47846"/>
                      <a:pt x="171061" y="50681"/>
                      <a:pt x="176891" y="46017"/>
                    </a:cubicBezTo>
                    <a:cubicBezTo>
                      <a:pt x="189075" y="37079"/>
                      <a:pt x="199933" y="26449"/>
                      <a:pt x="212072" y="17442"/>
                    </a:cubicBezTo>
                    <a:cubicBezTo>
                      <a:pt x="220142" y="10699"/>
                      <a:pt x="229766" y="6264"/>
                      <a:pt x="238155" y="0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8" name="Forma Livre: Forma 2307">
                <a:extLst>
                  <a:ext uri="{FF2B5EF4-FFF2-40B4-BE49-F238E27FC236}">
                    <a16:creationId xmlns:a16="http://schemas.microsoft.com/office/drawing/2014/main" id="{437923DD-B4E8-F414-A0FB-2A7F78453F17}"/>
                  </a:ext>
                </a:extLst>
              </p:cNvPr>
              <p:cNvSpPr/>
              <p:nvPr/>
            </p:nvSpPr>
            <p:spPr>
              <a:xfrm>
                <a:off x="8128688" y="3388194"/>
                <a:ext cx="40073" cy="115625"/>
              </a:xfrm>
              <a:custGeom>
                <a:avLst/>
                <a:gdLst>
                  <a:gd name="connsiteX0" fmla="*/ 0 w 40073"/>
                  <a:gd name="connsiteY0" fmla="*/ 37056 h 115625"/>
                  <a:gd name="connsiteX1" fmla="*/ 14630 w 40073"/>
                  <a:gd name="connsiteY1" fmla="*/ 0 h 115625"/>
                  <a:gd name="connsiteX2" fmla="*/ 17808 w 40073"/>
                  <a:gd name="connsiteY2" fmla="*/ 1874 h 115625"/>
                  <a:gd name="connsiteX3" fmla="*/ 40074 w 40073"/>
                  <a:gd name="connsiteY3" fmla="*/ 71872 h 115625"/>
                  <a:gd name="connsiteX4" fmla="*/ 28986 w 40073"/>
                  <a:gd name="connsiteY4" fmla="*/ 115626 h 115625"/>
                  <a:gd name="connsiteX5" fmla="*/ 0 w 40073"/>
                  <a:gd name="connsiteY5" fmla="*/ 37056 h 11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73" h="115625">
                    <a:moveTo>
                      <a:pt x="0" y="37056"/>
                    </a:moveTo>
                    <a:cubicBezTo>
                      <a:pt x="7544" y="25786"/>
                      <a:pt x="6241" y="10927"/>
                      <a:pt x="14630" y="0"/>
                    </a:cubicBezTo>
                    <a:cubicBezTo>
                      <a:pt x="15431" y="480"/>
                      <a:pt x="17008" y="1394"/>
                      <a:pt x="17808" y="1874"/>
                    </a:cubicBezTo>
                    <a:cubicBezTo>
                      <a:pt x="25283" y="25192"/>
                      <a:pt x="32461" y="48600"/>
                      <a:pt x="40074" y="71872"/>
                    </a:cubicBezTo>
                    <a:cubicBezTo>
                      <a:pt x="34267" y="85908"/>
                      <a:pt x="34656" y="101544"/>
                      <a:pt x="28986" y="115626"/>
                    </a:cubicBezTo>
                    <a:cubicBezTo>
                      <a:pt x="20437" y="89040"/>
                      <a:pt x="10356" y="62979"/>
                      <a:pt x="0" y="37056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9" name="Forma Livre: Forma 2308">
                <a:extLst>
                  <a:ext uri="{FF2B5EF4-FFF2-40B4-BE49-F238E27FC236}">
                    <a16:creationId xmlns:a16="http://schemas.microsoft.com/office/drawing/2014/main" id="{359FDA6F-B112-1019-840D-3DB3EA7D7162}"/>
                  </a:ext>
                </a:extLst>
              </p:cNvPr>
              <p:cNvSpPr/>
              <p:nvPr/>
            </p:nvSpPr>
            <p:spPr>
              <a:xfrm>
                <a:off x="8100831" y="3401293"/>
                <a:ext cx="68691" cy="321411"/>
              </a:xfrm>
              <a:custGeom>
                <a:avLst/>
                <a:gdLst>
                  <a:gd name="connsiteX0" fmla="*/ 38395 w 68691"/>
                  <a:gd name="connsiteY0" fmla="*/ 126096 h 321411"/>
                  <a:gd name="connsiteX1" fmla="*/ 2619 w 68691"/>
                  <a:gd name="connsiteY1" fmla="*/ 0 h 321411"/>
                  <a:gd name="connsiteX2" fmla="*/ 34166 w 68691"/>
                  <a:gd name="connsiteY2" fmla="*/ 77107 h 321411"/>
                  <a:gd name="connsiteX3" fmla="*/ 25548 w 68691"/>
                  <a:gd name="connsiteY3" fmla="*/ 36484 h 321411"/>
                  <a:gd name="connsiteX4" fmla="*/ 61049 w 68691"/>
                  <a:gd name="connsiteY4" fmla="*/ 145778 h 321411"/>
                  <a:gd name="connsiteX5" fmla="*/ 55495 w 68691"/>
                  <a:gd name="connsiteY5" fmla="*/ 181188 h 321411"/>
                  <a:gd name="connsiteX6" fmla="*/ 58421 w 68691"/>
                  <a:gd name="connsiteY6" fmla="*/ 218199 h 321411"/>
                  <a:gd name="connsiteX7" fmla="*/ 68250 w 68691"/>
                  <a:gd name="connsiteY7" fmla="*/ 308976 h 321411"/>
                  <a:gd name="connsiteX8" fmla="*/ 54740 w 68691"/>
                  <a:gd name="connsiteY8" fmla="*/ 321412 h 321411"/>
                  <a:gd name="connsiteX9" fmla="*/ 173 w 68691"/>
                  <a:gd name="connsiteY9" fmla="*/ 166375 h 321411"/>
                  <a:gd name="connsiteX10" fmla="*/ 128 w 68691"/>
                  <a:gd name="connsiteY10" fmla="*/ 137434 h 321411"/>
                  <a:gd name="connsiteX11" fmla="*/ 7603 w 68691"/>
                  <a:gd name="connsiteY11" fmla="*/ 89703 h 321411"/>
                  <a:gd name="connsiteX12" fmla="*/ 15192 w 68691"/>
                  <a:gd name="connsiteY12" fmla="*/ 55870 h 321411"/>
                  <a:gd name="connsiteX13" fmla="*/ 38395 w 68691"/>
                  <a:gd name="connsiteY13" fmla="*/ 126096 h 321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91" h="321411">
                    <a:moveTo>
                      <a:pt x="38395" y="126096"/>
                    </a:moveTo>
                    <a:cubicBezTo>
                      <a:pt x="26622" y="84033"/>
                      <a:pt x="13272" y="42360"/>
                      <a:pt x="2619" y="0"/>
                    </a:cubicBezTo>
                    <a:cubicBezTo>
                      <a:pt x="12929" y="25763"/>
                      <a:pt x="22142" y="52075"/>
                      <a:pt x="34166" y="77107"/>
                    </a:cubicBezTo>
                    <a:cubicBezTo>
                      <a:pt x="32726" y="63254"/>
                      <a:pt x="27377" y="50223"/>
                      <a:pt x="25548" y="36484"/>
                    </a:cubicBezTo>
                    <a:cubicBezTo>
                      <a:pt x="36292" y="73266"/>
                      <a:pt x="48499" y="109591"/>
                      <a:pt x="61049" y="145778"/>
                    </a:cubicBezTo>
                    <a:cubicBezTo>
                      <a:pt x="56546" y="157048"/>
                      <a:pt x="57186" y="169324"/>
                      <a:pt x="55495" y="181188"/>
                    </a:cubicBezTo>
                    <a:cubicBezTo>
                      <a:pt x="53757" y="193510"/>
                      <a:pt x="53620" y="206471"/>
                      <a:pt x="58421" y="218199"/>
                    </a:cubicBezTo>
                    <a:cubicBezTo>
                      <a:pt x="69599" y="247094"/>
                      <a:pt x="69211" y="278503"/>
                      <a:pt x="68250" y="308976"/>
                    </a:cubicBezTo>
                    <a:cubicBezTo>
                      <a:pt x="68433" y="316428"/>
                      <a:pt x="59906" y="318417"/>
                      <a:pt x="54740" y="321412"/>
                    </a:cubicBezTo>
                    <a:cubicBezTo>
                      <a:pt x="36841" y="269634"/>
                      <a:pt x="17913" y="218199"/>
                      <a:pt x="173" y="166375"/>
                    </a:cubicBezTo>
                    <a:cubicBezTo>
                      <a:pt x="4905" y="157117"/>
                      <a:pt x="631" y="147058"/>
                      <a:pt x="128" y="137434"/>
                    </a:cubicBezTo>
                    <a:cubicBezTo>
                      <a:pt x="-924" y="121135"/>
                      <a:pt x="4791" y="105522"/>
                      <a:pt x="7603" y="89703"/>
                    </a:cubicBezTo>
                    <a:cubicBezTo>
                      <a:pt x="9820" y="78341"/>
                      <a:pt x="9523" y="66271"/>
                      <a:pt x="15192" y="55870"/>
                    </a:cubicBezTo>
                    <a:cubicBezTo>
                      <a:pt x="23445" y="79096"/>
                      <a:pt x="30074" y="102893"/>
                      <a:pt x="38395" y="126096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95" name="Forma Livre: Forma 1994">
              <a:extLst>
                <a:ext uri="{FF2B5EF4-FFF2-40B4-BE49-F238E27FC236}">
                  <a16:creationId xmlns:a16="http://schemas.microsoft.com/office/drawing/2014/main" id="{1E9ED7A3-F418-3D62-280D-E9A0AAA650BA}"/>
                </a:ext>
              </a:extLst>
            </p:cNvPr>
            <p:cNvSpPr/>
            <p:nvPr/>
          </p:nvSpPr>
          <p:spPr>
            <a:xfrm>
              <a:off x="10437974" y="2855106"/>
              <a:ext cx="36028" cy="37789"/>
            </a:xfrm>
            <a:custGeom>
              <a:avLst/>
              <a:gdLst>
                <a:gd name="connsiteX0" fmla="*/ 176731 w 341802"/>
                <a:gd name="connsiteY0" fmla="*/ 19422 h 358504"/>
                <a:gd name="connsiteX1" fmla="*/ 221719 w 341802"/>
                <a:gd name="connsiteY1" fmla="*/ 14 h 358504"/>
                <a:gd name="connsiteX2" fmla="*/ 254043 w 341802"/>
                <a:gd name="connsiteY2" fmla="*/ 11284 h 358504"/>
                <a:gd name="connsiteX3" fmla="*/ 271577 w 341802"/>
                <a:gd name="connsiteY3" fmla="*/ 4563 h 358504"/>
                <a:gd name="connsiteX4" fmla="*/ 341803 w 341802"/>
                <a:gd name="connsiteY4" fmla="*/ 54672 h 358504"/>
                <a:gd name="connsiteX5" fmla="*/ 286642 w 341802"/>
                <a:gd name="connsiteY5" fmla="*/ 74377 h 358504"/>
                <a:gd name="connsiteX6" fmla="*/ 221993 w 341802"/>
                <a:gd name="connsiteY6" fmla="*/ 60913 h 358504"/>
                <a:gd name="connsiteX7" fmla="*/ 203957 w 341802"/>
                <a:gd name="connsiteY7" fmla="*/ 53826 h 358504"/>
                <a:gd name="connsiteX8" fmla="*/ 183452 w 341802"/>
                <a:gd name="connsiteY8" fmla="*/ 85510 h 358504"/>
                <a:gd name="connsiteX9" fmla="*/ 168638 w 341802"/>
                <a:gd name="connsiteY9" fmla="*/ 153541 h 358504"/>
                <a:gd name="connsiteX10" fmla="*/ 178674 w 341802"/>
                <a:gd name="connsiteY10" fmla="*/ 182688 h 358504"/>
                <a:gd name="connsiteX11" fmla="*/ 184572 w 341802"/>
                <a:gd name="connsiteY11" fmla="*/ 205868 h 358504"/>
                <a:gd name="connsiteX12" fmla="*/ 167747 w 341802"/>
                <a:gd name="connsiteY12" fmla="*/ 220750 h 358504"/>
                <a:gd name="connsiteX13" fmla="*/ 133342 w 341802"/>
                <a:gd name="connsiteY13" fmla="*/ 268481 h 358504"/>
                <a:gd name="connsiteX14" fmla="*/ 104836 w 341802"/>
                <a:gd name="connsiteY14" fmla="*/ 317676 h 358504"/>
                <a:gd name="connsiteX15" fmla="*/ 71552 w 341802"/>
                <a:gd name="connsiteY15" fmla="*/ 358504 h 358504"/>
                <a:gd name="connsiteX16" fmla="*/ 0 w 341802"/>
                <a:gd name="connsiteY16" fmla="*/ 213915 h 358504"/>
                <a:gd name="connsiteX17" fmla="*/ 13556 w 341802"/>
                <a:gd name="connsiteY17" fmla="*/ 206074 h 358504"/>
                <a:gd name="connsiteX18" fmla="*/ 42382 w 341802"/>
                <a:gd name="connsiteY18" fmla="*/ 184562 h 358504"/>
                <a:gd name="connsiteX19" fmla="*/ 69152 w 341802"/>
                <a:gd name="connsiteY19" fmla="*/ 165360 h 358504"/>
                <a:gd name="connsiteX20" fmla="*/ 88217 w 341802"/>
                <a:gd name="connsiteY20" fmla="*/ 147872 h 358504"/>
                <a:gd name="connsiteX21" fmla="*/ 101613 w 341802"/>
                <a:gd name="connsiteY21" fmla="*/ 133722 h 358504"/>
                <a:gd name="connsiteX22" fmla="*/ 98344 w 341802"/>
                <a:gd name="connsiteY22" fmla="*/ 96049 h 358504"/>
                <a:gd name="connsiteX23" fmla="*/ 107008 w 341802"/>
                <a:gd name="connsiteY23" fmla="*/ 68388 h 358504"/>
                <a:gd name="connsiteX24" fmla="*/ 130622 w 341802"/>
                <a:gd name="connsiteY24" fmla="*/ 53209 h 358504"/>
                <a:gd name="connsiteX25" fmla="*/ 159563 w 341802"/>
                <a:gd name="connsiteY25" fmla="*/ 22805 h 358504"/>
                <a:gd name="connsiteX26" fmla="*/ 176731 w 341802"/>
                <a:gd name="connsiteY26" fmla="*/ 19422 h 35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1802" h="358504">
                  <a:moveTo>
                    <a:pt x="176731" y="19422"/>
                  </a:moveTo>
                  <a:cubicBezTo>
                    <a:pt x="190858" y="11352"/>
                    <a:pt x="204803" y="791"/>
                    <a:pt x="221719" y="14"/>
                  </a:cubicBezTo>
                  <a:cubicBezTo>
                    <a:pt x="233629" y="-375"/>
                    <a:pt x="243253" y="7603"/>
                    <a:pt x="254043" y="11284"/>
                  </a:cubicBezTo>
                  <a:cubicBezTo>
                    <a:pt x="260787" y="13615"/>
                    <a:pt x="266616" y="8335"/>
                    <a:pt x="271577" y="4563"/>
                  </a:cubicBezTo>
                  <a:cubicBezTo>
                    <a:pt x="294757" y="21571"/>
                    <a:pt x="318280" y="38121"/>
                    <a:pt x="341803" y="54672"/>
                  </a:cubicBezTo>
                  <a:cubicBezTo>
                    <a:pt x="330533" y="72663"/>
                    <a:pt x="306553" y="79269"/>
                    <a:pt x="286642" y="74377"/>
                  </a:cubicBezTo>
                  <a:cubicBezTo>
                    <a:pt x="265633" y="67496"/>
                    <a:pt x="243436" y="65827"/>
                    <a:pt x="221993" y="60913"/>
                  </a:cubicBezTo>
                  <a:cubicBezTo>
                    <a:pt x="215798" y="58992"/>
                    <a:pt x="210586" y="54123"/>
                    <a:pt x="203957" y="53826"/>
                  </a:cubicBezTo>
                  <a:cubicBezTo>
                    <a:pt x="193944" y="61896"/>
                    <a:pt x="189326" y="74469"/>
                    <a:pt x="183452" y="85510"/>
                  </a:cubicBezTo>
                  <a:cubicBezTo>
                    <a:pt x="173073" y="106336"/>
                    <a:pt x="162923" y="129858"/>
                    <a:pt x="168638" y="153541"/>
                  </a:cubicBezTo>
                  <a:cubicBezTo>
                    <a:pt x="170124" y="163874"/>
                    <a:pt x="177005" y="172401"/>
                    <a:pt x="178674" y="182688"/>
                  </a:cubicBezTo>
                  <a:cubicBezTo>
                    <a:pt x="180091" y="190529"/>
                    <a:pt x="182903" y="198050"/>
                    <a:pt x="184572" y="205868"/>
                  </a:cubicBezTo>
                  <a:cubicBezTo>
                    <a:pt x="183954" y="214943"/>
                    <a:pt x="174308" y="217115"/>
                    <a:pt x="167747" y="220750"/>
                  </a:cubicBezTo>
                  <a:cubicBezTo>
                    <a:pt x="151562" y="232568"/>
                    <a:pt x="141595" y="250628"/>
                    <a:pt x="133342" y="268481"/>
                  </a:cubicBezTo>
                  <a:cubicBezTo>
                    <a:pt x="125044" y="285626"/>
                    <a:pt x="110802" y="299388"/>
                    <a:pt x="104836" y="317676"/>
                  </a:cubicBezTo>
                  <a:cubicBezTo>
                    <a:pt x="95303" y="332444"/>
                    <a:pt x="83188" y="345360"/>
                    <a:pt x="71552" y="358504"/>
                  </a:cubicBezTo>
                  <a:cubicBezTo>
                    <a:pt x="45560" y="311390"/>
                    <a:pt x="24826" y="261623"/>
                    <a:pt x="0" y="213915"/>
                  </a:cubicBezTo>
                  <a:cubicBezTo>
                    <a:pt x="4869" y="211949"/>
                    <a:pt x="9624" y="209594"/>
                    <a:pt x="13556" y="206074"/>
                  </a:cubicBezTo>
                  <a:cubicBezTo>
                    <a:pt x="22631" y="198187"/>
                    <a:pt x="32781" y="191718"/>
                    <a:pt x="42382" y="184562"/>
                  </a:cubicBezTo>
                  <a:cubicBezTo>
                    <a:pt x="51206" y="178002"/>
                    <a:pt x="61310" y="173178"/>
                    <a:pt x="69152" y="165360"/>
                  </a:cubicBezTo>
                  <a:cubicBezTo>
                    <a:pt x="75301" y="159302"/>
                    <a:pt x="80902" y="152581"/>
                    <a:pt x="88217" y="147872"/>
                  </a:cubicBezTo>
                  <a:cubicBezTo>
                    <a:pt x="93475" y="144055"/>
                    <a:pt x="100653" y="141014"/>
                    <a:pt x="101613" y="133722"/>
                  </a:cubicBezTo>
                  <a:cubicBezTo>
                    <a:pt x="103556" y="121263"/>
                    <a:pt x="104905" y="107433"/>
                    <a:pt x="98344" y="96049"/>
                  </a:cubicBezTo>
                  <a:cubicBezTo>
                    <a:pt x="92080" y="86127"/>
                    <a:pt x="101681" y="76275"/>
                    <a:pt x="107008" y="68388"/>
                  </a:cubicBezTo>
                  <a:cubicBezTo>
                    <a:pt x="112448" y="60021"/>
                    <a:pt x="122987" y="58695"/>
                    <a:pt x="130622" y="53209"/>
                  </a:cubicBezTo>
                  <a:cubicBezTo>
                    <a:pt x="141801" y="44636"/>
                    <a:pt x="150282" y="33229"/>
                    <a:pt x="159563" y="22805"/>
                  </a:cubicBezTo>
                  <a:cubicBezTo>
                    <a:pt x="164706" y="20222"/>
                    <a:pt x="171633" y="23171"/>
                    <a:pt x="176731" y="19422"/>
                  </a:cubicBezTo>
                  <a:close/>
                </a:path>
              </a:pathLst>
            </a:custGeom>
            <a:solidFill>
              <a:srgbClr val="EA7F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6" name="Forma Livre: Forma 1995">
              <a:extLst>
                <a:ext uri="{FF2B5EF4-FFF2-40B4-BE49-F238E27FC236}">
                  <a16:creationId xmlns:a16="http://schemas.microsoft.com/office/drawing/2014/main" id="{A86571DF-55E9-1EF5-BA17-15B0D81676BE}"/>
                </a:ext>
              </a:extLst>
            </p:cNvPr>
            <p:cNvSpPr/>
            <p:nvPr/>
          </p:nvSpPr>
          <p:spPr>
            <a:xfrm>
              <a:off x="10405360" y="2858216"/>
              <a:ext cx="20573" cy="22000"/>
            </a:xfrm>
            <a:custGeom>
              <a:avLst/>
              <a:gdLst>
                <a:gd name="connsiteX0" fmla="*/ 157574 w 195178"/>
                <a:gd name="connsiteY0" fmla="*/ 0 h 208711"/>
                <a:gd name="connsiteX1" fmla="*/ 195179 w 195178"/>
                <a:gd name="connsiteY1" fmla="*/ 43526 h 208711"/>
                <a:gd name="connsiteX2" fmla="*/ 169690 w 195178"/>
                <a:gd name="connsiteY2" fmla="*/ 48166 h 208711"/>
                <a:gd name="connsiteX3" fmla="*/ 159288 w 195178"/>
                <a:gd name="connsiteY3" fmla="*/ 65243 h 208711"/>
                <a:gd name="connsiteX4" fmla="*/ 148659 w 195178"/>
                <a:gd name="connsiteY4" fmla="*/ 81999 h 208711"/>
                <a:gd name="connsiteX5" fmla="*/ 132999 w 195178"/>
                <a:gd name="connsiteY5" fmla="*/ 139423 h 208711"/>
                <a:gd name="connsiteX6" fmla="*/ 93886 w 195178"/>
                <a:gd name="connsiteY6" fmla="*/ 173713 h 208711"/>
                <a:gd name="connsiteX7" fmla="*/ 39914 w 195178"/>
                <a:gd name="connsiteY7" fmla="*/ 201945 h 208711"/>
                <a:gd name="connsiteX8" fmla="*/ 13945 w 195178"/>
                <a:gd name="connsiteY8" fmla="*/ 208712 h 208711"/>
                <a:gd name="connsiteX9" fmla="*/ 0 w 195178"/>
                <a:gd name="connsiteY9" fmla="*/ 175245 h 208711"/>
                <a:gd name="connsiteX10" fmla="*/ 21214 w 195178"/>
                <a:gd name="connsiteY10" fmla="*/ 162855 h 208711"/>
                <a:gd name="connsiteX11" fmla="*/ 32804 w 195178"/>
                <a:gd name="connsiteY11" fmla="*/ 149093 h 208711"/>
                <a:gd name="connsiteX12" fmla="*/ 56784 w 195178"/>
                <a:gd name="connsiteY12" fmla="*/ 131788 h 208711"/>
                <a:gd name="connsiteX13" fmla="*/ 87097 w 195178"/>
                <a:gd name="connsiteY13" fmla="*/ 105088 h 208711"/>
                <a:gd name="connsiteX14" fmla="*/ 107693 w 195178"/>
                <a:gd name="connsiteY14" fmla="*/ 80010 h 208711"/>
                <a:gd name="connsiteX15" fmla="*/ 131925 w 195178"/>
                <a:gd name="connsiteY15" fmla="*/ 26403 h 208711"/>
                <a:gd name="connsiteX16" fmla="*/ 142029 w 195178"/>
                <a:gd name="connsiteY16" fmla="*/ 8938 h 208711"/>
                <a:gd name="connsiteX17" fmla="*/ 157574 w 195178"/>
                <a:gd name="connsiteY17" fmla="*/ 0 h 20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5178" h="208711">
                  <a:moveTo>
                    <a:pt x="157574" y="0"/>
                  </a:moveTo>
                  <a:cubicBezTo>
                    <a:pt x="170284" y="14356"/>
                    <a:pt x="182949" y="28758"/>
                    <a:pt x="195179" y="43526"/>
                  </a:cubicBezTo>
                  <a:cubicBezTo>
                    <a:pt x="186583" y="43777"/>
                    <a:pt x="176776" y="42062"/>
                    <a:pt x="169690" y="48166"/>
                  </a:cubicBezTo>
                  <a:cubicBezTo>
                    <a:pt x="163518" y="51801"/>
                    <a:pt x="162260" y="59276"/>
                    <a:pt x="159288" y="65243"/>
                  </a:cubicBezTo>
                  <a:cubicBezTo>
                    <a:pt x="156614" y="71346"/>
                    <a:pt x="151859" y="76193"/>
                    <a:pt x="148659" y="81999"/>
                  </a:cubicBezTo>
                  <a:cubicBezTo>
                    <a:pt x="142532" y="100836"/>
                    <a:pt x="145138" y="122713"/>
                    <a:pt x="132999" y="139423"/>
                  </a:cubicBezTo>
                  <a:cubicBezTo>
                    <a:pt x="122575" y="153368"/>
                    <a:pt x="109728" y="166055"/>
                    <a:pt x="93886" y="173713"/>
                  </a:cubicBezTo>
                  <a:cubicBezTo>
                    <a:pt x="74684" y="180343"/>
                    <a:pt x="55047" y="187886"/>
                    <a:pt x="39914" y="201945"/>
                  </a:cubicBezTo>
                  <a:cubicBezTo>
                    <a:pt x="33193" y="209375"/>
                    <a:pt x="22494" y="205717"/>
                    <a:pt x="13945" y="208712"/>
                  </a:cubicBezTo>
                  <a:cubicBezTo>
                    <a:pt x="9373" y="197510"/>
                    <a:pt x="4618" y="186401"/>
                    <a:pt x="0" y="175245"/>
                  </a:cubicBezTo>
                  <a:cubicBezTo>
                    <a:pt x="7361" y="171907"/>
                    <a:pt x="16779" y="170353"/>
                    <a:pt x="21214" y="162855"/>
                  </a:cubicBezTo>
                  <a:cubicBezTo>
                    <a:pt x="24597" y="157894"/>
                    <a:pt x="27181" y="151974"/>
                    <a:pt x="32804" y="149093"/>
                  </a:cubicBezTo>
                  <a:cubicBezTo>
                    <a:pt x="41308" y="144041"/>
                    <a:pt x="48257" y="136817"/>
                    <a:pt x="56784" y="131788"/>
                  </a:cubicBezTo>
                  <a:cubicBezTo>
                    <a:pt x="68420" y="124770"/>
                    <a:pt x="77358" y="114369"/>
                    <a:pt x="87097" y="105088"/>
                  </a:cubicBezTo>
                  <a:cubicBezTo>
                    <a:pt x="94983" y="97635"/>
                    <a:pt x="101841" y="89131"/>
                    <a:pt x="107693" y="80010"/>
                  </a:cubicBezTo>
                  <a:cubicBezTo>
                    <a:pt x="118163" y="63231"/>
                    <a:pt x="120358" y="42565"/>
                    <a:pt x="131925" y="26403"/>
                  </a:cubicBezTo>
                  <a:cubicBezTo>
                    <a:pt x="135674" y="20780"/>
                    <a:pt x="138280" y="14516"/>
                    <a:pt x="142029" y="8938"/>
                  </a:cubicBezTo>
                  <a:cubicBezTo>
                    <a:pt x="145504" y="3658"/>
                    <a:pt x="152156" y="2423"/>
                    <a:pt x="157574" y="0"/>
                  </a:cubicBezTo>
                  <a:close/>
                </a:path>
              </a:pathLst>
            </a:custGeom>
            <a:solidFill>
              <a:srgbClr val="F0C1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7" name="Forma Livre: Forma 1996">
              <a:extLst>
                <a:ext uri="{FF2B5EF4-FFF2-40B4-BE49-F238E27FC236}">
                  <a16:creationId xmlns:a16="http://schemas.microsoft.com/office/drawing/2014/main" id="{2D2CE4D4-A15E-FC34-D11C-3A82DF57902E}"/>
                </a:ext>
              </a:extLst>
            </p:cNvPr>
            <p:cNvSpPr/>
            <p:nvPr/>
          </p:nvSpPr>
          <p:spPr>
            <a:xfrm>
              <a:off x="10406830" y="2862799"/>
              <a:ext cx="21980" cy="20129"/>
            </a:xfrm>
            <a:custGeom>
              <a:avLst/>
              <a:gdLst>
                <a:gd name="connsiteX0" fmla="*/ 155745 w 208528"/>
                <a:gd name="connsiteY0" fmla="*/ 4683 h 190968"/>
                <a:gd name="connsiteX1" fmla="*/ 181234 w 208528"/>
                <a:gd name="connsiteY1" fmla="*/ 42 h 190968"/>
                <a:gd name="connsiteX2" fmla="*/ 208529 w 208528"/>
                <a:gd name="connsiteY2" fmla="*/ 34766 h 190968"/>
                <a:gd name="connsiteX3" fmla="*/ 190675 w 208528"/>
                <a:gd name="connsiteY3" fmla="*/ 34995 h 190968"/>
                <a:gd name="connsiteX4" fmla="*/ 173827 w 208528"/>
                <a:gd name="connsiteY4" fmla="*/ 45465 h 190968"/>
                <a:gd name="connsiteX5" fmla="*/ 163792 w 208528"/>
                <a:gd name="connsiteY5" fmla="*/ 72211 h 190968"/>
                <a:gd name="connsiteX6" fmla="*/ 152545 w 208528"/>
                <a:gd name="connsiteY6" fmla="*/ 125361 h 190968"/>
                <a:gd name="connsiteX7" fmla="*/ 107168 w 208528"/>
                <a:gd name="connsiteY7" fmla="*/ 166257 h 190968"/>
                <a:gd name="connsiteX8" fmla="*/ 65745 w 208528"/>
                <a:gd name="connsiteY8" fmla="*/ 172566 h 190968"/>
                <a:gd name="connsiteX9" fmla="*/ 31524 w 208528"/>
                <a:gd name="connsiteY9" fmla="*/ 189049 h 190968"/>
                <a:gd name="connsiteX10" fmla="*/ 10493 w 208528"/>
                <a:gd name="connsiteY10" fmla="*/ 190969 h 190968"/>
                <a:gd name="connsiteX11" fmla="*/ 0 w 208528"/>
                <a:gd name="connsiteY11" fmla="*/ 165228 h 190968"/>
                <a:gd name="connsiteX12" fmla="*/ 25969 w 208528"/>
                <a:gd name="connsiteY12" fmla="*/ 158462 h 190968"/>
                <a:gd name="connsiteX13" fmla="*/ 79941 w 208528"/>
                <a:gd name="connsiteY13" fmla="*/ 130230 h 190968"/>
                <a:gd name="connsiteX14" fmla="*/ 119055 w 208528"/>
                <a:gd name="connsiteY14" fmla="*/ 95940 h 190968"/>
                <a:gd name="connsiteX15" fmla="*/ 134714 w 208528"/>
                <a:gd name="connsiteY15" fmla="*/ 38515 h 190968"/>
                <a:gd name="connsiteX16" fmla="*/ 145344 w 208528"/>
                <a:gd name="connsiteY16" fmla="*/ 21759 h 190968"/>
                <a:gd name="connsiteX17" fmla="*/ 155745 w 208528"/>
                <a:gd name="connsiteY17" fmla="*/ 4683 h 19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528" h="190968">
                  <a:moveTo>
                    <a:pt x="155745" y="4683"/>
                  </a:moveTo>
                  <a:cubicBezTo>
                    <a:pt x="162832" y="-1421"/>
                    <a:pt x="172639" y="293"/>
                    <a:pt x="181234" y="42"/>
                  </a:cubicBezTo>
                  <a:cubicBezTo>
                    <a:pt x="190721" y="11312"/>
                    <a:pt x="199819" y="22902"/>
                    <a:pt x="208529" y="34766"/>
                  </a:cubicBezTo>
                  <a:cubicBezTo>
                    <a:pt x="202654" y="36710"/>
                    <a:pt x="196619" y="35018"/>
                    <a:pt x="190675" y="34995"/>
                  </a:cubicBezTo>
                  <a:cubicBezTo>
                    <a:pt x="184389" y="37121"/>
                    <a:pt x="178422" y="40664"/>
                    <a:pt x="173827" y="45465"/>
                  </a:cubicBezTo>
                  <a:cubicBezTo>
                    <a:pt x="171381" y="54700"/>
                    <a:pt x="168181" y="63684"/>
                    <a:pt x="163792" y="72211"/>
                  </a:cubicBezTo>
                  <a:cubicBezTo>
                    <a:pt x="158054" y="89425"/>
                    <a:pt x="155814" y="107576"/>
                    <a:pt x="152545" y="125361"/>
                  </a:cubicBezTo>
                  <a:cubicBezTo>
                    <a:pt x="145618" y="145752"/>
                    <a:pt x="126141" y="158347"/>
                    <a:pt x="107168" y="166257"/>
                  </a:cubicBezTo>
                  <a:cubicBezTo>
                    <a:pt x="94115" y="172612"/>
                    <a:pt x="78936" y="166623"/>
                    <a:pt x="65745" y="172566"/>
                  </a:cubicBezTo>
                  <a:cubicBezTo>
                    <a:pt x="53378" y="176041"/>
                    <a:pt x="43548" y="184934"/>
                    <a:pt x="31524" y="189049"/>
                  </a:cubicBezTo>
                  <a:cubicBezTo>
                    <a:pt x="24437" y="189071"/>
                    <a:pt x="17259" y="188408"/>
                    <a:pt x="10493" y="190969"/>
                  </a:cubicBezTo>
                  <a:cubicBezTo>
                    <a:pt x="7018" y="182350"/>
                    <a:pt x="3498" y="173801"/>
                    <a:pt x="0" y="165228"/>
                  </a:cubicBezTo>
                  <a:cubicBezTo>
                    <a:pt x="8550" y="162234"/>
                    <a:pt x="19248" y="165891"/>
                    <a:pt x="25969" y="158462"/>
                  </a:cubicBezTo>
                  <a:cubicBezTo>
                    <a:pt x="41102" y="144403"/>
                    <a:pt x="60739" y="136859"/>
                    <a:pt x="79941" y="130230"/>
                  </a:cubicBezTo>
                  <a:cubicBezTo>
                    <a:pt x="95783" y="122572"/>
                    <a:pt x="108631" y="109884"/>
                    <a:pt x="119055" y="95940"/>
                  </a:cubicBezTo>
                  <a:cubicBezTo>
                    <a:pt x="131193" y="79229"/>
                    <a:pt x="128588" y="57352"/>
                    <a:pt x="134714" y="38515"/>
                  </a:cubicBezTo>
                  <a:cubicBezTo>
                    <a:pt x="137914" y="32709"/>
                    <a:pt x="142669" y="27863"/>
                    <a:pt x="145344" y="21759"/>
                  </a:cubicBezTo>
                  <a:cubicBezTo>
                    <a:pt x="148316" y="15793"/>
                    <a:pt x="149573" y="8317"/>
                    <a:pt x="155745" y="4683"/>
                  </a:cubicBezTo>
                  <a:close/>
                </a:path>
              </a:pathLst>
            </a:custGeom>
            <a:solidFill>
              <a:srgbClr val="EEAE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orma Livre: Forma 1997">
              <a:extLst>
                <a:ext uri="{FF2B5EF4-FFF2-40B4-BE49-F238E27FC236}">
                  <a16:creationId xmlns:a16="http://schemas.microsoft.com/office/drawing/2014/main" id="{B955ED07-9FCA-3302-C57D-E0AD2A92BA1B}"/>
                </a:ext>
              </a:extLst>
            </p:cNvPr>
            <p:cNvSpPr/>
            <p:nvPr/>
          </p:nvSpPr>
          <p:spPr>
            <a:xfrm>
              <a:off x="10390204" y="2866515"/>
              <a:ext cx="1545" cy="4231"/>
            </a:xfrm>
            <a:custGeom>
              <a:avLst/>
              <a:gdLst>
                <a:gd name="connsiteX0" fmla="*/ 0 w 14661"/>
                <a:gd name="connsiteY0" fmla="*/ 0 h 40142"/>
                <a:gd name="connsiteX1" fmla="*/ 5944 w 14661"/>
                <a:gd name="connsiteY1" fmla="*/ 3909 h 40142"/>
                <a:gd name="connsiteX2" fmla="*/ 14630 w 14661"/>
                <a:gd name="connsiteY2" fmla="*/ 26129 h 40142"/>
                <a:gd name="connsiteX3" fmla="*/ 13853 w 14661"/>
                <a:gd name="connsiteY3" fmla="*/ 40142 h 40142"/>
                <a:gd name="connsiteX4" fmla="*/ 0 w 14661"/>
                <a:gd name="connsiteY4" fmla="*/ 0 h 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1" h="40142">
                  <a:moveTo>
                    <a:pt x="0" y="0"/>
                  </a:moveTo>
                  <a:cubicBezTo>
                    <a:pt x="1486" y="983"/>
                    <a:pt x="4458" y="2926"/>
                    <a:pt x="5944" y="3909"/>
                  </a:cubicBezTo>
                  <a:cubicBezTo>
                    <a:pt x="9533" y="10973"/>
                    <a:pt x="12710" y="18380"/>
                    <a:pt x="14630" y="26129"/>
                  </a:cubicBezTo>
                  <a:cubicBezTo>
                    <a:pt x="14859" y="30792"/>
                    <a:pt x="13762" y="35410"/>
                    <a:pt x="13853" y="40142"/>
                  </a:cubicBezTo>
                  <a:cubicBezTo>
                    <a:pt x="8961" y="26838"/>
                    <a:pt x="4206" y="13510"/>
                    <a:pt x="0" y="0"/>
                  </a:cubicBezTo>
                  <a:close/>
                </a:path>
              </a:pathLst>
            </a:custGeom>
            <a:solidFill>
              <a:srgbClr val="4C4C4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orma Livre: Forma 1998">
              <a:extLst>
                <a:ext uri="{FF2B5EF4-FFF2-40B4-BE49-F238E27FC236}">
                  <a16:creationId xmlns:a16="http://schemas.microsoft.com/office/drawing/2014/main" id="{B8A719BA-E3AA-5006-9FD9-0DAD44EE0A6E}"/>
                </a:ext>
              </a:extLst>
            </p:cNvPr>
            <p:cNvSpPr/>
            <p:nvPr/>
          </p:nvSpPr>
          <p:spPr>
            <a:xfrm>
              <a:off x="10416673" y="2868139"/>
              <a:ext cx="198821" cy="172860"/>
            </a:xfrm>
            <a:custGeom>
              <a:avLst/>
              <a:gdLst>
                <a:gd name="connsiteX0" fmla="*/ 1769821 w 1886224"/>
                <a:gd name="connsiteY0" fmla="*/ 8595 h 1639930"/>
                <a:gd name="connsiteX1" fmla="*/ 1788772 w 1886224"/>
                <a:gd name="connsiteY1" fmla="*/ 0 h 1639930"/>
                <a:gd name="connsiteX2" fmla="*/ 1815838 w 1886224"/>
                <a:gd name="connsiteY2" fmla="*/ 53104 h 1639930"/>
                <a:gd name="connsiteX3" fmla="*/ 1815541 w 1886224"/>
                <a:gd name="connsiteY3" fmla="*/ 93726 h 1639930"/>
                <a:gd name="connsiteX4" fmla="*/ 1833098 w 1886224"/>
                <a:gd name="connsiteY4" fmla="*/ 165598 h 1639930"/>
                <a:gd name="connsiteX5" fmla="*/ 1868485 w 1886224"/>
                <a:gd name="connsiteY5" fmla="*/ 226291 h 1639930"/>
                <a:gd name="connsiteX6" fmla="*/ 1884373 w 1886224"/>
                <a:gd name="connsiteY6" fmla="*/ 290391 h 1639930"/>
                <a:gd name="connsiteX7" fmla="*/ 1886224 w 1886224"/>
                <a:gd name="connsiteY7" fmla="*/ 312222 h 1639930"/>
                <a:gd name="connsiteX8" fmla="*/ 1857261 w 1886224"/>
                <a:gd name="connsiteY8" fmla="*/ 388757 h 1639930"/>
                <a:gd name="connsiteX9" fmla="*/ 1818925 w 1886224"/>
                <a:gd name="connsiteY9" fmla="*/ 484266 h 1639930"/>
                <a:gd name="connsiteX10" fmla="*/ 1798556 w 1886224"/>
                <a:gd name="connsiteY10" fmla="*/ 591800 h 1639930"/>
                <a:gd name="connsiteX11" fmla="*/ 1769273 w 1886224"/>
                <a:gd name="connsiteY11" fmla="*/ 646458 h 1639930"/>
                <a:gd name="connsiteX12" fmla="*/ 1717037 w 1886224"/>
                <a:gd name="connsiteY12" fmla="*/ 676107 h 1639930"/>
                <a:gd name="connsiteX13" fmla="*/ 1560607 w 1886224"/>
                <a:gd name="connsiteY13" fmla="*/ 812170 h 1639930"/>
                <a:gd name="connsiteX14" fmla="*/ 1379784 w 1886224"/>
                <a:gd name="connsiteY14" fmla="*/ 1040519 h 1639930"/>
                <a:gd name="connsiteX15" fmla="*/ 1288412 w 1886224"/>
                <a:gd name="connsiteY15" fmla="*/ 1214552 h 1639930"/>
                <a:gd name="connsiteX16" fmla="*/ 1229617 w 1886224"/>
                <a:gd name="connsiteY16" fmla="*/ 1301763 h 1639930"/>
                <a:gd name="connsiteX17" fmla="*/ 1161288 w 1886224"/>
                <a:gd name="connsiteY17" fmla="*/ 1350020 h 1639930"/>
                <a:gd name="connsiteX18" fmla="*/ 1029454 w 1886224"/>
                <a:gd name="connsiteY18" fmla="*/ 1368834 h 1639930"/>
                <a:gd name="connsiteX19" fmla="*/ 798751 w 1886224"/>
                <a:gd name="connsiteY19" fmla="*/ 1352900 h 1639930"/>
                <a:gd name="connsiteX20" fmla="*/ 561167 w 1886224"/>
                <a:gd name="connsiteY20" fmla="*/ 1374480 h 1639930"/>
                <a:gd name="connsiteX21" fmla="*/ 416761 w 1886224"/>
                <a:gd name="connsiteY21" fmla="*/ 1451176 h 1639930"/>
                <a:gd name="connsiteX22" fmla="*/ 406862 w 1886224"/>
                <a:gd name="connsiteY22" fmla="*/ 1450559 h 1639930"/>
                <a:gd name="connsiteX23" fmla="*/ 350650 w 1886224"/>
                <a:gd name="connsiteY23" fmla="*/ 1474584 h 1639930"/>
                <a:gd name="connsiteX24" fmla="*/ 297774 w 1886224"/>
                <a:gd name="connsiteY24" fmla="*/ 1504051 h 1639930"/>
                <a:gd name="connsiteX25" fmla="*/ 270160 w 1886224"/>
                <a:gd name="connsiteY25" fmla="*/ 1530911 h 1639930"/>
                <a:gd name="connsiteX26" fmla="*/ 252832 w 1886224"/>
                <a:gd name="connsiteY26" fmla="*/ 1568882 h 1639930"/>
                <a:gd name="connsiteX27" fmla="*/ 218199 w 1886224"/>
                <a:gd name="connsiteY27" fmla="*/ 1614076 h 1639930"/>
                <a:gd name="connsiteX28" fmla="*/ 209261 w 1886224"/>
                <a:gd name="connsiteY28" fmla="*/ 1639930 h 1639930"/>
                <a:gd name="connsiteX29" fmla="*/ 133594 w 1886224"/>
                <a:gd name="connsiteY29" fmla="*/ 1588679 h 1639930"/>
                <a:gd name="connsiteX30" fmla="*/ 77084 w 1886224"/>
                <a:gd name="connsiteY30" fmla="*/ 1477785 h 1639930"/>
                <a:gd name="connsiteX31" fmla="*/ 28918 w 1886224"/>
                <a:gd name="connsiteY31" fmla="*/ 1257414 h 1639930"/>
                <a:gd name="connsiteX32" fmla="*/ 0 w 1886224"/>
                <a:gd name="connsiteY32" fmla="*/ 1058898 h 1639930"/>
                <a:gd name="connsiteX33" fmla="*/ 30335 w 1886224"/>
                <a:gd name="connsiteY33" fmla="*/ 1062144 h 1639930"/>
                <a:gd name="connsiteX34" fmla="*/ 37833 w 1886224"/>
                <a:gd name="connsiteY34" fmla="*/ 1058807 h 1639930"/>
                <a:gd name="connsiteX35" fmla="*/ 96606 w 1886224"/>
                <a:gd name="connsiteY35" fmla="*/ 1016836 h 1639930"/>
                <a:gd name="connsiteX36" fmla="*/ 185189 w 1886224"/>
                <a:gd name="connsiteY36" fmla="*/ 989084 h 1639930"/>
                <a:gd name="connsiteX37" fmla="*/ 201099 w 1886224"/>
                <a:gd name="connsiteY37" fmla="*/ 970613 h 1639930"/>
                <a:gd name="connsiteX38" fmla="*/ 284310 w 1886224"/>
                <a:gd name="connsiteY38" fmla="*/ 948941 h 1639930"/>
                <a:gd name="connsiteX39" fmla="*/ 332270 w 1886224"/>
                <a:gd name="connsiteY39" fmla="*/ 948301 h 1639930"/>
                <a:gd name="connsiteX40" fmla="*/ 398381 w 1886224"/>
                <a:gd name="connsiteY40" fmla="*/ 958017 h 1639930"/>
                <a:gd name="connsiteX41" fmla="*/ 440581 w 1886224"/>
                <a:gd name="connsiteY41" fmla="*/ 972990 h 1639930"/>
                <a:gd name="connsiteX42" fmla="*/ 452994 w 1886224"/>
                <a:gd name="connsiteY42" fmla="*/ 985495 h 1639930"/>
                <a:gd name="connsiteX43" fmla="*/ 470985 w 1886224"/>
                <a:gd name="connsiteY43" fmla="*/ 992878 h 1639930"/>
                <a:gd name="connsiteX44" fmla="*/ 493525 w 1886224"/>
                <a:gd name="connsiteY44" fmla="*/ 1002480 h 1639930"/>
                <a:gd name="connsiteX45" fmla="*/ 510029 w 1886224"/>
                <a:gd name="connsiteY45" fmla="*/ 1055949 h 1639930"/>
                <a:gd name="connsiteX46" fmla="*/ 497297 w 1886224"/>
                <a:gd name="connsiteY46" fmla="*/ 998570 h 1639930"/>
                <a:gd name="connsiteX47" fmla="*/ 529301 w 1886224"/>
                <a:gd name="connsiteY47" fmla="*/ 1013247 h 1639930"/>
                <a:gd name="connsiteX48" fmla="*/ 534810 w 1886224"/>
                <a:gd name="connsiteY48" fmla="*/ 1004126 h 1639930"/>
                <a:gd name="connsiteX49" fmla="*/ 546240 w 1886224"/>
                <a:gd name="connsiteY49" fmla="*/ 1006777 h 1639930"/>
                <a:gd name="connsiteX50" fmla="*/ 564413 w 1886224"/>
                <a:gd name="connsiteY50" fmla="*/ 1036404 h 1639930"/>
                <a:gd name="connsiteX51" fmla="*/ 586473 w 1886224"/>
                <a:gd name="connsiteY51" fmla="*/ 1042187 h 1639930"/>
                <a:gd name="connsiteX52" fmla="*/ 620169 w 1886224"/>
                <a:gd name="connsiteY52" fmla="*/ 1067311 h 1639930"/>
                <a:gd name="connsiteX53" fmla="*/ 695767 w 1886224"/>
                <a:gd name="connsiteY53" fmla="*/ 1051606 h 1639930"/>
                <a:gd name="connsiteX54" fmla="*/ 719404 w 1886224"/>
                <a:gd name="connsiteY54" fmla="*/ 1045502 h 1639930"/>
                <a:gd name="connsiteX55" fmla="*/ 729668 w 1886224"/>
                <a:gd name="connsiteY55" fmla="*/ 1044131 h 1639930"/>
                <a:gd name="connsiteX56" fmla="*/ 724525 w 1886224"/>
                <a:gd name="connsiteY56" fmla="*/ 1031923 h 1639930"/>
                <a:gd name="connsiteX57" fmla="*/ 707654 w 1886224"/>
                <a:gd name="connsiteY57" fmla="*/ 1003348 h 1639930"/>
                <a:gd name="connsiteX58" fmla="*/ 738378 w 1886224"/>
                <a:gd name="connsiteY58" fmla="*/ 984397 h 1639930"/>
                <a:gd name="connsiteX59" fmla="*/ 749419 w 1886224"/>
                <a:gd name="connsiteY59" fmla="*/ 954405 h 1639930"/>
                <a:gd name="connsiteX60" fmla="*/ 766039 w 1886224"/>
                <a:gd name="connsiteY60" fmla="*/ 947364 h 1639930"/>
                <a:gd name="connsiteX61" fmla="*/ 804489 w 1886224"/>
                <a:gd name="connsiteY61" fmla="*/ 1047239 h 1639930"/>
                <a:gd name="connsiteX62" fmla="*/ 832401 w 1886224"/>
                <a:gd name="connsiteY62" fmla="*/ 1126815 h 1639930"/>
                <a:gd name="connsiteX63" fmla="*/ 806387 w 1886224"/>
                <a:gd name="connsiteY63" fmla="*/ 1035307 h 1639930"/>
                <a:gd name="connsiteX64" fmla="*/ 781881 w 1886224"/>
                <a:gd name="connsiteY64" fmla="*/ 947844 h 1639930"/>
                <a:gd name="connsiteX65" fmla="*/ 788510 w 1886224"/>
                <a:gd name="connsiteY65" fmla="*/ 941169 h 1639930"/>
                <a:gd name="connsiteX66" fmla="*/ 816239 w 1886224"/>
                <a:gd name="connsiteY66" fmla="*/ 881596 h 1639930"/>
                <a:gd name="connsiteX67" fmla="*/ 838025 w 1886224"/>
                <a:gd name="connsiteY67" fmla="*/ 853432 h 1639930"/>
                <a:gd name="connsiteX68" fmla="*/ 877184 w 1886224"/>
                <a:gd name="connsiteY68" fmla="*/ 761969 h 1639930"/>
                <a:gd name="connsiteX69" fmla="*/ 892843 w 1886224"/>
                <a:gd name="connsiteY69" fmla="*/ 747659 h 1639930"/>
                <a:gd name="connsiteX70" fmla="*/ 994799 w 1886224"/>
                <a:gd name="connsiteY70" fmla="*/ 834367 h 1639930"/>
                <a:gd name="connsiteX71" fmla="*/ 911771 w 1886224"/>
                <a:gd name="connsiteY71" fmla="*/ 753351 h 1639930"/>
                <a:gd name="connsiteX72" fmla="*/ 921281 w 1886224"/>
                <a:gd name="connsiteY72" fmla="*/ 735246 h 1639930"/>
                <a:gd name="connsiteX73" fmla="*/ 934471 w 1886224"/>
                <a:gd name="connsiteY73" fmla="*/ 698144 h 1639930"/>
                <a:gd name="connsiteX74" fmla="*/ 956942 w 1886224"/>
                <a:gd name="connsiteY74" fmla="*/ 640606 h 1639930"/>
                <a:gd name="connsiteX75" fmla="*/ 1008012 w 1886224"/>
                <a:gd name="connsiteY75" fmla="*/ 597766 h 1639930"/>
                <a:gd name="connsiteX76" fmla="*/ 1057801 w 1886224"/>
                <a:gd name="connsiteY76" fmla="*/ 579067 h 1639930"/>
                <a:gd name="connsiteX77" fmla="*/ 1086033 w 1886224"/>
                <a:gd name="connsiteY77" fmla="*/ 582244 h 1639930"/>
                <a:gd name="connsiteX78" fmla="*/ 1125786 w 1886224"/>
                <a:gd name="connsiteY78" fmla="*/ 565305 h 1639930"/>
                <a:gd name="connsiteX79" fmla="*/ 1119203 w 1886224"/>
                <a:gd name="connsiteY79" fmla="*/ 551338 h 1639930"/>
                <a:gd name="connsiteX80" fmla="*/ 1177382 w 1886224"/>
                <a:gd name="connsiteY80" fmla="*/ 513573 h 1639930"/>
                <a:gd name="connsiteX81" fmla="*/ 1204379 w 1886224"/>
                <a:gd name="connsiteY81" fmla="*/ 515401 h 1639930"/>
                <a:gd name="connsiteX82" fmla="*/ 1291590 w 1886224"/>
                <a:gd name="connsiteY82" fmla="*/ 465498 h 1639930"/>
                <a:gd name="connsiteX83" fmla="*/ 1329309 w 1886224"/>
                <a:gd name="connsiteY83" fmla="*/ 470802 h 1639930"/>
                <a:gd name="connsiteX84" fmla="*/ 1341036 w 1886224"/>
                <a:gd name="connsiteY84" fmla="*/ 471670 h 1639930"/>
                <a:gd name="connsiteX85" fmla="*/ 1371143 w 1886224"/>
                <a:gd name="connsiteY85" fmla="*/ 453817 h 1639930"/>
                <a:gd name="connsiteX86" fmla="*/ 1396952 w 1886224"/>
                <a:gd name="connsiteY86" fmla="*/ 437838 h 1639930"/>
                <a:gd name="connsiteX87" fmla="*/ 1415514 w 1886224"/>
                <a:gd name="connsiteY87" fmla="*/ 443461 h 1639930"/>
                <a:gd name="connsiteX88" fmla="*/ 1416634 w 1886224"/>
                <a:gd name="connsiteY88" fmla="*/ 419092 h 1639930"/>
                <a:gd name="connsiteX89" fmla="*/ 1455245 w 1886224"/>
                <a:gd name="connsiteY89" fmla="*/ 343654 h 1639930"/>
                <a:gd name="connsiteX90" fmla="*/ 1462880 w 1886224"/>
                <a:gd name="connsiteY90" fmla="*/ 323698 h 1639930"/>
                <a:gd name="connsiteX91" fmla="*/ 1500005 w 1886224"/>
                <a:gd name="connsiteY91" fmla="*/ 283304 h 1639930"/>
                <a:gd name="connsiteX92" fmla="*/ 1526408 w 1886224"/>
                <a:gd name="connsiteY92" fmla="*/ 259164 h 1639930"/>
                <a:gd name="connsiteX93" fmla="*/ 1555303 w 1886224"/>
                <a:gd name="connsiteY93" fmla="*/ 253449 h 1639930"/>
                <a:gd name="connsiteX94" fmla="*/ 1570871 w 1886224"/>
                <a:gd name="connsiteY94" fmla="*/ 234841 h 1639930"/>
                <a:gd name="connsiteX95" fmla="*/ 1593342 w 1886224"/>
                <a:gd name="connsiteY95" fmla="*/ 229697 h 1639930"/>
                <a:gd name="connsiteX96" fmla="*/ 1637736 w 1886224"/>
                <a:gd name="connsiteY96" fmla="*/ 255552 h 1639930"/>
                <a:gd name="connsiteX97" fmla="*/ 1637622 w 1886224"/>
                <a:gd name="connsiteY97" fmla="*/ 249311 h 1639930"/>
                <a:gd name="connsiteX98" fmla="*/ 1639542 w 1886224"/>
                <a:gd name="connsiteY98" fmla="*/ 214518 h 1639930"/>
                <a:gd name="connsiteX99" fmla="*/ 1673603 w 1886224"/>
                <a:gd name="connsiteY99" fmla="*/ 180000 h 1639930"/>
                <a:gd name="connsiteX100" fmla="*/ 1715392 w 1886224"/>
                <a:gd name="connsiteY100" fmla="*/ 144475 h 1639930"/>
                <a:gd name="connsiteX101" fmla="*/ 1770667 w 1886224"/>
                <a:gd name="connsiteY101" fmla="*/ 182949 h 1639930"/>
                <a:gd name="connsiteX102" fmla="*/ 1727667 w 1886224"/>
                <a:gd name="connsiteY102" fmla="*/ 136451 h 1639930"/>
                <a:gd name="connsiteX103" fmla="*/ 1687731 w 1886224"/>
                <a:gd name="connsiteY103" fmla="*/ 108951 h 1639930"/>
                <a:gd name="connsiteX104" fmla="*/ 1679296 w 1886224"/>
                <a:gd name="connsiteY104" fmla="*/ 94595 h 1639930"/>
                <a:gd name="connsiteX105" fmla="*/ 1695892 w 1886224"/>
                <a:gd name="connsiteY105" fmla="*/ 74203 h 1639930"/>
                <a:gd name="connsiteX106" fmla="*/ 1735188 w 1886224"/>
                <a:gd name="connsiteY106" fmla="*/ 33467 h 1639930"/>
                <a:gd name="connsiteX107" fmla="*/ 1759511 w 1886224"/>
                <a:gd name="connsiteY107" fmla="*/ 25672 h 1639930"/>
                <a:gd name="connsiteX108" fmla="*/ 1769821 w 1886224"/>
                <a:gd name="connsiteY108" fmla="*/ 8595 h 1639930"/>
                <a:gd name="connsiteX109" fmla="*/ 1379144 w 1886224"/>
                <a:gd name="connsiteY109" fmla="*/ 464561 h 1639930"/>
                <a:gd name="connsiteX110" fmla="*/ 1490129 w 1886224"/>
                <a:gd name="connsiteY110" fmla="*/ 518076 h 1639930"/>
                <a:gd name="connsiteX111" fmla="*/ 1577637 w 1886224"/>
                <a:gd name="connsiteY111" fmla="*/ 597195 h 1639930"/>
                <a:gd name="connsiteX112" fmla="*/ 1614008 w 1886224"/>
                <a:gd name="connsiteY112" fmla="*/ 630890 h 1639930"/>
                <a:gd name="connsiteX113" fmla="*/ 1594211 w 1886224"/>
                <a:gd name="connsiteY113" fmla="*/ 608168 h 1639930"/>
                <a:gd name="connsiteX114" fmla="*/ 1531163 w 1886224"/>
                <a:gd name="connsiteY114" fmla="*/ 538353 h 1639930"/>
                <a:gd name="connsiteX115" fmla="*/ 1426373 w 1886224"/>
                <a:gd name="connsiteY115" fmla="*/ 476814 h 1639930"/>
                <a:gd name="connsiteX116" fmla="*/ 1379144 w 1886224"/>
                <a:gd name="connsiteY116" fmla="*/ 464561 h 1639930"/>
                <a:gd name="connsiteX117" fmla="*/ 1112208 w 1886224"/>
                <a:gd name="connsiteY117" fmla="*/ 600898 h 1639930"/>
                <a:gd name="connsiteX118" fmla="*/ 1151984 w 1886224"/>
                <a:gd name="connsiteY118" fmla="*/ 634159 h 1639930"/>
                <a:gd name="connsiteX119" fmla="*/ 1239858 w 1886224"/>
                <a:gd name="connsiteY119" fmla="*/ 690509 h 1639930"/>
                <a:gd name="connsiteX120" fmla="*/ 1331115 w 1886224"/>
                <a:gd name="connsiteY120" fmla="*/ 751363 h 1639930"/>
                <a:gd name="connsiteX121" fmla="*/ 1313650 w 1886224"/>
                <a:gd name="connsiteY121" fmla="*/ 733052 h 1639930"/>
                <a:gd name="connsiteX122" fmla="*/ 1242052 w 1886224"/>
                <a:gd name="connsiteY122" fmla="*/ 672267 h 1639930"/>
                <a:gd name="connsiteX123" fmla="*/ 1158545 w 1886224"/>
                <a:gd name="connsiteY123" fmla="*/ 616146 h 1639930"/>
                <a:gd name="connsiteX124" fmla="*/ 1113968 w 1886224"/>
                <a:gd name="connsiteY124" fmla="*/ 583524 h 1639930"/>
                <a:gd name="connsiteX125" fmla="*/ 1112208 w 1886224"/>
                <a:gd name="connsiteY125" fmla="*/ 600898 h 16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886224" h="1639930">
                  <a:moveTo>
                    <a:pt x="1769821" y="8595"/>
                  </a:moveTo>
                  <a:cubicBezTo>
                    <a:pt x="1776496" y="6515"/>
                    <a:pt x="1783880" y="5623"/>
                    <a:pt x="1788772" y="0"/>
                  </a:cubicBezTo>
                  <a:cubicBezTo>
                    <a:pt x="1797436" y="17876"/>
                    <a:pt x="1807060" y="35296"/>
                    <a:pt x="1815838" y="53104"/>
                  </a:cubicBezTo>
                  <a:cubicBezTo>
                    <a:pt x="1810741" y="66134"/>
                    <a:pt x="1814261" y="80284"/>
                    <a:pt x="1815541" y="93726"/>
                  </a:cubicBezTo>
                  <a:cubicBezTo>
                    <a:pt x="1818330" y="118163"/>
                    <a:pt x="1819999" y="143995"/>
                    <a:pt x="1833098" y="165598"/>
                  </a:cubicBezTo>
                  <a:cubicBezTo>
                    <a:pt x="1845328" y="185555"/>
                    <a:pt x="1858587" y="204986"/>
                    <a:pt x="1868485" y="226291"/>
                  </a:cubicBezTo>
                  <a:cubicBezTo>
                    <a:pt x="1878841" y="245905"/>
                    <a:pt x="1885699" y="268011"/>
                    <a:pt x="1884373" y="290391"/>
                  </a:cubicBezTo>
                  <a:cubicBezTo>
                    <a:pt x="1883801" y="297706"/>
                    <a:pt x="1884395" y="305067"/>
                    <a:pt x="1886224" y="312222"/>
                  </a:cubicBezTo>
                  <a:cubicBezTo>
                    <a:pt x="1881241" y="339082"/>
                    <a:pt x="1868645" y="364046"/>
                    <a:pt x="1857261" y="388757"/>
                  </a:cubicBezTo>
                  <a:cubicBezTo>
                    <a:pt x="1842516" y="419732"/>
                    <a:pt x="1827268" y="450822"/>
                    <a:pt x="1818925" y="484266"/>
                  </a:cubicBezTo>
                  <a:cubicBezTo>
                    <a:pt x="1809712" y="519631"/>
                    <a:pt x="1807014" y="556275"/>
                    <a:pt x="1798556" y="591800"/>
                  </a:cubicBezTo>
                  <a:cubicBezTo>
                    <a:pt x="1793550" y="611917"/>
                    <a:pt x="1785938" y="633016"/>
                    <a:pt x="1769273" y="646458"/>
                  </a:cubicBezTo>
                  <a:cubicBezTo>
                    <a:pt x="1753454" y="658962"/>
                    <a:pt x="1734228" y="665866"/>
                    <a:pt x="1717037" y="676107"/>
                  </a:cubicBezTo>
                  <a:cubicBezTo>
                    <a:pt x="1656481" y="710672"/>
                    <a:pt x="1606669" y="760529"/>
                    <a:pt x="1560607" y="812170"/>
                  </a:cubicBezTo>
                  <a:cubicBezTo>
                    <a:pt x="1496941" y="885436"/>
                    <a:pt x="1430533" y="957331"/>
                    <a:pt x="1379784" y="1040519"/>
                  </a:cubicBezTo>
                  <a:cubicBezTo>
                    <a:pt x="1345631" y="1096526"/>
                    <a:pt x="1319434" y="1156830"/>
                    <a:pt x="1288412" y="1214552"/>
                  </a:cubicBezTo>
                  <a:cubicBezTo>
                    <a:pt x="1271633" y="1245344"/>
                    <a:pt x="1253368" y="1275725"/>
                    <a:pt x="1229617" y="1301763"/>
                  </a:cubicBezTo>
                  <a:cubicBezTo>
                    <a:pt x="1210734" y="1322565"/>
                    <a:pt x="1187577" y="1339779"/>
                    <a:pt x="1161288" y="1350020"/>
                  </a:cubicBezTo>
                  <a:cubicBezTo>
                    <a:pt x="1119523" y="1366548"/>
                    <a:pt x="1073894" y="1369200"/>
                    <a:pt x="1029454" y="1368834"/>
                  </a:cubicBezTo>
                  <a:cubicBezTo>
                    <a:pt x="952325" y="1367302"/>
                    <a:pt x="875767" y="1356398"/>
                    <a:pt x="798751" y="1352900"/>
                  </a:cubicBezTo>
                  <a:cubicBezTo>
                    <a:pt x="719153" y="1348603"/>
                    <a:pt x="638183" y="1352558"/>
                    <a:pt x="561167" y="1374480"/>
                  </a:cubicBezTo>
                  <a:cubicBezTo>
                    <a:pt x="508406" y="1389545"/>
                    <a:pt x="457886" y="1414463"/>
                    <a:pt x="416761" y="1451176"/>
                  </a:cubicBezTo>
                  <a:cubicBezTo>
                    <a:pt x="413469" y="1450398"/>
                    <a:pt x="410108" y="1448890"/>
                    <a:pt x="406862" y="1450559"/>
                  </a:cubicBezTo>
                  <a:cubicBezTo>
                    <a:pt x="387774" y="1457691"/>
                    <a:pt x="369372" y="1466561"/>
                    <a:pt x="350650" y="1474584"/>
                  </a:cubicBezTo>
                  <a:cubicBezTo>
                    <a:pt x="332476" y="1483408"/>
                    <a:pt x="313708" y="1491364"/>
                    <a:pt x="297774" y="1504051"/>
                  </a:cubicBezTo>
                  <a:cubicBezTo>
                    <a:pt x="287944" y="1512166"/>
                    <a:pt x="276172" y="1519299"/>
                    <a:pt x="270160" y="1530911"/>
                  </a:cubicBezTo>
                  <a:cubicBezTo>
                    <a:pt x="266136" y="1544513"/>
                    <a:pt x="254683" y="1554457"/>
                    <a:pt x="252832" y="1568882"/>
                  </a:cubicBezTo>
                  <a:cubicBezTo>
                    <a:pt x="242385" y="1584655"/>
                    <a:pt x="228486" y="1598120"/>
                    <a:pt x="218199" y="1614076"/>
                  </a:cubicBezTo>
                  <a:cubicBezTo>
                    <a:pt x="214495" y="1622397"/>
                    <a:pt x="213787" y="1631861"/>
                    <a:pt x="209261" y="1639930"/>
                  </a:cubicBezTo>
                  <a:cubicBezTo>
                    <a:pt x="178880" y="1632479"/>
                    <a:pt x="153048" y="1612613"/>
                    <a:pt x="133594" y="1588679"/>
                  </a:cubicBezTo>
                  <a:cubicBezTo>
                    <a:pt x="107213" y="1556172"/>
                    <a:pt x="90411" y="1517150"/>
                    <a:pt x="77084" y="1477785"/>
                  </a:cubicBezTo>
                  <a:cubicBezTo>
                    <a:pt x="53538" y="1406187"/>
                    <a:pt x="40782" y="1331664"/>
                    <a:pt x="28918" y="1257414"/>
                  </a:cubicBezTo>
                  <a:cubicBezTo>
                    <a:pt x="18585" y="1191326"/>
                    <a:pt x="9853" y="1125032"/>
                    <a:pt x="0" y="1058898"/>
                  </a:cubicBezTo>
                  <a:cubicBezTo>
                    <a:pt x="10036" y="1060544"/>
                    <a:pt x="20185" y="1061435"/>
                    <a:pt x="30335" y="1062144"/>
                  </a:cubicBezTo>
                  <a:cubicBezTo>
                    <a:pt x="33261" y="1062510"/>
                    <a:pt x="35639" y="1060430"/>
                    <a:pt x="37833" y="1058807"/>
                  </a:cubicBezTo>
                  <a:cubicBezTo>
                    <a:pt x="56190" y="1043308"/>
                    <a:pt x="73952" y="1025911"/>
                    <a:pt x="96606" y="1016836"/>
                  </a:cubicBezTo>
                  <a:cubicBezTo>
                    <a:pt x="124656" y="1003577"/>
                    <a:pt x="154808" y="995004"/>
                    <a:pt x="185189" y="989084"/>
                  </a:cubicBezTo>
                  <a:cubicBezTo>
                    <a:pt x="189624" y="982294"/>
                    <a:pt x="192755" y="973470"/>
                    <a:pt x="201099" y="970613"/>
                  </a:cubicBezTo>
                  <a:cubicBezTo>
                    <a:pt x="227731" y="959869"/>
                    <a:pt x="255758" y="952233"/>
                    <a:pt x="284310" y="948941"/>
                  </a:cubicBezTo>
                  <a:cubicBezTo>
                    <a:pt x="300335" y="949216"/>
                    <a:pt x="316314" y="945307"/>
                    <a:pt x="332270" y="948301"/>
                  </a:cubicBezTo>
                  <a:cubicBezTo>
                    <a:pt x="354581" y="948690"/>
                    <a:pt x="376961" y="951525"/>
                    <a:pt x="398381" y="958017"/>
                  </a:cubicBezTo>
                  <a:cubicBezTo>
                    <a:pt x="412646" y="962292"/>
                    <a:pt x="427390" y="965744"/>
                    <a:pt x="440581" y="972990"/>
                  </a:cubicBezTo>
                  <a:cubicBezTo>
                    <a:pt x="445999" y="975688"/>
                    <a:pt x="448787" y="981357"/>
                    <a:pt x="452994" y="985495"/>
                  </a:cubicBezTo>
                  <a:cubicBezTo>
                    <a:pt x="458594" y="988764"/>
                    <a:pt x="465041" y="990250"/>
                    <a:pt x="470985" y="992878"/>
                  </a:cubicBezTo>
                  <a:cubicBezTo>
                    <a:pt x="478597" y="995804"/>
                    <a:pt x="485409" y="1000788"/>
                    <a:pt x="493525" y="1002480"/>
                  </a:cubicBezTo>
                  <a:cubicBezTo>
                    <a:pt x="500017" y="1019968"/>
                    <a:pt x="505732" y="1037775"/>
                    <a:pt x="510029" y="1055949"/>
                  </a:cubicBezTo>
                  <a:cubicBezTo>
                    <a:pt x="506943" y="1036587"/>
                    <a:pt x="501846" y="1017613"/>
                    <a:pt x="497297" y="998570"/>
                  </a:cubicBezTo>
                  <a:cubicBezTo>
                    <a:pt x="508543" y="1002022"/>
                    <a:pt x="519288" y="1007029"/>
                    <a:pt x="529301" y="1013247"/>
                  </a:cubicBezTo>
                  <a:cubicBezTo>
                    <a:pt x="531129" y="1010161"/>
                    <a:pt x="532958" y="1007120"/>
                    <a:pt x="534810" y="1004126"/>
                  </a:cubicBezTo>
                  <a:cubicBezTo>
                    <a:pt x="538559" y="1004651"/>
                    <a:pt x="543474" y="1003371"/>
                    <a:pt x="546240" y="1006777"/>
                  </a:cubicBezTo>
                  <a:cubicBezTo>
                    <a:pt x="554058" y="1015487"/>
                    <a:pt x="556755" y="1027511"/>
                    <a:pt x="564413" y="1036404"/>
                  </a:cubicBezTo>
                  <a:cubicBezTo>
                    <a:pt x="569328" y="1043856"/>
                    <a:pt x="579890" y="1037455"/>
                    <a:pt x="586473" y="1042187"/>
                  </a:cubicBezTo>
                  <a:cubicBezTo>
                    <a:pt x="598201" y="1049868"/>
                    <a:pt x="608213" y="1059904"/>
                    <a:pt x="620169" y="1067311"/>
                  </a:cubicBezTo>
                  <a:cubicBezTo>
                    <a:pt x="644469" y="1058692"/>
                    <a:pt x="669684" y="1050806"/>
                    <a:pt x="695767" y="1051606"/>
                  </a:cubicBezTo>
                  <a:cubicBezTo>
                    <a:pt x="704202" y="1051880"/>
                    <a:pt x="710969" y="1044976"/>
                    <a:pt x="719404" y="1045502"/>
                  </a:cubicBezTo>
                  <a:cubicBezTo>
                    <a:pt x="722742" y="1045091"/>
                    <a:pt x="726834" y="1046622"/>
                    <a:pt x="729668" y="1044131"/>
                  </a:cubicBezTo>
                  <a:cubicBezTo>
                    <a:pt x="729806" y="1039490"/>
                    <a:pt x="726902" y="1035558"/>
                    <a:pt x="724525" y="1031923"/>
                  </a:cubicBezTo>
                  <a:cubicBezTo>
                    <a:pt x="718078" y="1022939"/>
                    <a:pt x="711060" y="1014001"/>
                    <a:pt x="707654" y="1003348"/>
                  </a:cubicBezTo>
                  <a:cubicBezTo>
                    <a:pt x="714009" y="992170"/>
                    <a:pt x="727428" y="989152"/>
                    <a:pt x="738378" y="984397"/>
                  </a:cubicBezTo>
                  <a:cubicBezTo>
                    <a:pt x="742538" y="974567"/>
                    <a:pt x="743887" y="963549"/>
                    <a:pt x="749419" y="954405"/>
                  </a:cubicBezTo>
                  <a:cubicBezTo>
                    <a:pt x="754472" y="951090"/>
                    <a:pt x="760415" y="949467"/>
                    <a:pt x="766039" y="947364"/>
                  </a:cubicBezTo>
                  <a:cubicBezTo>
                    <a:pt x="778863" y="980648"/>
                    <a:pt x="792191" y="1013750"/>
                    <a:pt x="804489" y="1047239"/>
                  </a:cubicBezTo>
                  <a:cubicBezTo>
                    <a:pt x="814090" y="1073643"/>
                    <a:pt x="824675" y="1099772"/>
                    <a:pt x="832401" y="1126815"/>
                  </a:cubicBezTo>
                  <a:cubicBezTo>
                    <a:pt x="825223" y="1095931"/>
                    <a:pt x="814639" y="1065916"/>
                    <a:pt x="806387" y="1035307"/>
                  </a:cubicBezTo>
                  <a:cubicBezTo>
                    <a:pt x="797906" y="1006229"/>
                    <a:pt x="790156" y="976968"/>
                    <a:pt x="781881" y="947844"/>
                  </a:cubicBezTo>
                  <a:cubicBezTo>
                    <a:pt x="784212" y="945764"/>
                    <a:pt x="787687" y="944507"/>
                    <a:pt x="788510" y="941169"/>
                  </a:cubicBezTo>
                  <a:cubicBezTo>
                    <a:pt x="796077" y="920595"/>
                    <a:pt x="804306" y="900067"/>
                    <a:pt x="816239" y="881596"/>
                  </a:cubicBezTo>
                  <a:cubicBezTo>
                    <a:pt x="822709" y="871606"/>
                    <a:pt x="832173" y="863834"/>
                    <a:pt x="838025" y="853432"/>
                  </a:cubicBezTo>
                  <a:cubicBezTo>
                    <a:pt x="850141" y="822594"/>
                    <a:pt x="860245" y="790659"/>
                    <a:pt x="877184" y="761969"/>
                  </a:cubicBezTo>
                  <a:cubicBezTo>
                    <a:pt x="880933" y="755889"/>
                    <a:pt x="885665" y="749739"/>
                    <a:pt x="892843" y="747659"/>
                  </a:cubicBezTo>
                  <a:cubicBezTo>
                    <a:pt x="924481" y="779160"/>
                    <a:pt x="959046" y="807689"/>
                    <a:pt x="994799" y="834367"/>
                  </a:cubicBezTo>
                  <a:cubicBezTo>
                    <a:pt x="965515" y="809038"/>
                    <a:pt x="938654" y="781149"/>
                    <a:pt x="911771" y="753351"/>
                  </a:cubicBezTo>
                  <a:cubicBezTo>
                    <a:pt x="916023" y="747934"/>
                    <a:pt x="919521" y="741921"/>
                    <a:pt x="921281" y="735246"/>
                  </a:cubicBezTo>
                  <a:cubicBezTo>
                    <a:pt x="924733" y="722513"/>
                    <a:pt x="932139" y="711197"/>
                    <a:pt x="934471" y="698144"/>
                  </a:cubicBezTo>
                  <a:cubicBezTo>
                    <a:pt x="938837" y="678073"/>
                    <a:pt x="942106" y="656059"/>
                    <a:pt x="956942" y="640606"/>
                  </a:cubicBezTo>
                  <a:cubicBezTo>
                    <a:pt x="972122" y="624375"/>
                    <a:pt x="987849" y="607802"/>
                    <a:pt x="1008012" y="597766"/>
                  </a:cubicBezTo>
                  <a:cubicBezTo>
                    <a:pt x="1023099" y="588119"/>
                    <a:pt x="1040359" y="582633"/>
                    <a:pt x="1057801" y="579067"/>
                  </a:cubicBezTo>
                  <a:cubicBezTo>
                    <a:pt x="1067608" y="576689"/>
                    <a:pt x="1076637" y="588599"/>
                    <a:pt x="1086033" y="582244"/>
                  </a:cubicBezTo>
                  <a:cubicBezTo>
                    <a:pt x="1098949" y="575798"/>
                    <a:pt x="1113054" y="572163"/>
                    <a:pt x="1125786" y="565305"/>
                  </a:cubicBezTo>
                  <a:cubicBezTo>
                    <a:pt x="1123569" y="560619"/>
                    <a:pt x="1121375" y="555955"/>
                    <a:pt x="1119203" y="551338"/>
                  </a:cubicBezTo>
                  <a:cubicBezTo>
                    <a:pt x="1135914" y="535107"/>
                    <a:pt x="1156510" y="523563"/>
                    <a:pt x="1177382" y="513573"/>
                  </a:cubicBezTo>
                  <a:cubicBezTo>
                    <a:pt x="1186228" y="509229"/>
                    <a:pt x="1195784" y="518808"/>
                    <a:pt x="1204379" y="515401"/>
                  </a:cubicBezTo>
                  <a:cubicBezTo>
                    <a:pt x="1229479" y="492907"/>
                    <a:pt x="1259129" y="475031"/>
                    <a:pt x="1291590" y="465498"/>
                  </a:cubicBezTo>
                  <a:cubicBezTo>
                    <a:pt x="1304323" y="461201"/>
                    <a:pt x="1317239" y="466961"/>
                    <a:pt x="1329309" y="470802"/>
                  </a:cubicBezTo>
                  <a:cubicBezTo>
                    <a:pt x="1333035" y="471693"/>
                    <a:pt x="1337310" y="474002"/>
                    <a:pt x="1341036" y="471670"/>
                  </a:cubicBezTo>
                  <a:cubicBezTo>
                    <a:pt x="1351277" y="466070"/>
                    <a:pt x="1360353" y="458457"/>
                    <a:pt x="1371143" y="453817"/>
                  </a:cubicBezTo>
                  <a:cubicBezTo>
                    <a:pt x="1380241" y="449450"/>
                    <a:pt x="1391168" y="446913"/>
                    <a:pt x="1396952" y="437838"/>
                  </a:cubicBezTo>
                  <a:cubicBezTo>
                    <a:pt x="1403101" y="439712"/>
                    <a:pt x="1409273" y="441632"/>
                    <a:pt x="1415514" y="443461"/>
                  </a:cubicBezTo>
                  <a:cubicBezTo>
                    <a:pt x="1417183" y="435391"/>
                    <a:pt x="1415903" y="427185"/>
                    <a:pt x="1416634" y="419092"/>
                  </a:cubicBezTo>
                  <a:cubicBezTo>
                    <a:pt x="1421092" y="390449"/>
                    <a:pt x="1438603" y="366514"/>
                    <a:pt x="1455245" y="343654"/>
                  </a:cubicBezTo>
                  <a:cubicBezTo>
                    <a:pt x="1459611" y="337757"/>
                    <a:pt x="1458697" y="329664"/>
                    <a:pt x="1462880" y="323698"/>
                  </a:cubicBezTo>
                  <a:cubicBezTo>
                    <a:pt x="1473099" y="308427"/>
                    <a:pt x="1486517" y="295648"/>
                    <a:pt x="1500005" y="283304"/>
                  </a:cubicBezTo>
                  <a:cubicBezTo>
                    <a:pt x="1508623" y="275006"/>
                    <a:pt x="1521927" y="271165"/>
                    <a:pt x="1526408" y="259164"/>
                  </a:cubicBezTo>
                  <a:cubicBezTo>
                    <a:pt x="1530569" y="247391"/>
                    <a:pt x="1546296" y="247368"/>
                    <a:pt x="1555303" y="253449"/>
                  </a:cubicBezTo>
                  <a:cubicBezTo>
                    <a:pt x="1557246" y="245105"/>
                    <a:pt x="1565476" y="240807"/>
                    <a:pt x="1570871" y="234841"/>
                  </a:cubicBezTo>
                  <a:cubicBezTo>
                    <a:pt x="1576403" y="228829"/>
                    <a:pt x="1585730" y="226406"/>
                    <a:pt x="1593342" y="229697"/>
                  </a:cubicBezTo>
                  <a:cubicBezTo>
                    <a:pt x="1607767" y="238795"/>
                    <a:pt x="1621231" y="250340"/>
                    <a:pt x="1637736" y="255552"/>
                  </a:cubicBezTo>
                  <a:cubicBezTo>
                    <a:pt x="1639176" y="253586"/>
                    <a:pt x="1638125" y="251300"/>
                    <a:pt x="1637622" y="249311"/>
                  </a:cubicBezTo>
                  <a:cubicBezTo>
                    <a:pt x="1633598" y="238110"/>
                    <a:pt x="1634399" y="225148"/>
                    <a:pt x="1639542" y="214518"/>
                  </a:cubicBezTo>
                  <a:cubicBezTo>
                    <a:pt x="1650241" y="202425"/>
                    <a:pt x="1662471" y="191704"/>
                    <a:pt x="1673603" y="180000"/>
                  </a:cubicBezTo>
                  <a:cubicBezTo>
                    <a:pt x="1685765" y="166124"/>
                    <a:pt x="1702041" y="157048"/>
                    <a:pt x="1715392" y="144475"/>
                  </a:cubicBezTo>
                  <a:cubicBezTo>
                    <a:pt x="1734754" y="155905"/>
                    <a:pt x="1752928" y="169164"/>
                    <a:pt x="1770667" y="182949"/>
                  </a:cubicBezTo>
                  <a:cubicBezTo>
                    <a:pt x="1758323" y="165758"/>
                    <a:pt x="1742961" y="150990"/>
                    <a:pt x="1727667" y="136451"/>
                  </a:cubicBezTo>
                  <a:cubicBezTo>
                    <a:pt x="1715872" y="125227"/>
                    <a:pt x="1701881" y="116769"/>
                    <a:pt x="1687731" y="108951"/>
                  </a:cubicBezTo>
                  <a:cubicBezTo>
                    <a:pt x="1684782" y="104196"/>
                    <a:pt x="1682062" y="99349"/>
                    <a:pt x="1679296" y="94595"/>
                  </a:cubicBezTo>
                  <a:cubicBezTo>
                    <a:pt x="1687640" y="90343"/>
                    <a:pt x="1691571" y="81976"/>
                    <a:pt x="1695892" y="74203"/>
                  </a:cubicBezTo>
                  <a:cubicBezTo>
                    <a:pt x="1707665" y="59459"/>
                    <a:pt x="1719872" y="44691"/>
                    <a:pt x="1735188" y="33467"/>
                  </a:cubicBezTo>
                  <a:cubicBezTo>
                    <a:pt x="1742229" y="28209"/>
                    <a:pt x="1751716" y="29261"/>
                    <a:pt x="1759511" y="25672"/>
                  </a:cubicBezTo>
                  <a:cubicBezTo>
                    <a:pt x="1764221" y="20848"/>
                    <a:pt x="1765844" y="13922"/>
                    <a:pt x="1769821" y="8595"/>
                  </a:cubicBezTo>
                  <a:moveTo>
                    <a:pt x="1379144" y="464561"/>
                  </a:moveTo>
                  <a:cubicBezTo>
                    <a:pt x="1416108" y="482438"/>
                    <a:pt x="1455931" y="494805"/>
                    <a:pt x="1490129" y="518076"/>
                  </a:cubicBezTo>
                  <a:cubicBezTo>
                    <a:pt x="1523162" y="539885"/>
                    <a:pt x="1548628" y="570677"/>
                    <a:pt x="1577637" y="597195"/>
                  </a:cubicBezTo>
                  <a:cubicBezTo>
                    <a:pt x="1589776" y="608396"/>
                    <a:pt x="1600840" y="620832"/>
                    <a:pt x="1614008" y="630890"/>
                  </a:cubicBezTo>
                  <a:cubicBezTo>
                    <a:pt x="1606989" y="623666"/>
                    <a:pt x="1600406" y="616077"/>
                    <a:pt x="1594211" y="608168"/>
                  </a:cubicBezTo>
                  <a:cubicBezTo>
                    <a:pt x="1574803" y="583479"/>
                    <a:pt x="1554091" y="559819"/>
                    <a:pt x="1531163" y="538353"/>
                  </a:cubicBezTo>
                  <a:cubicBezTo>
                    <a:pt x="1501902" y="509618"/>
                    <a:pt x="1465532" y="488724"/>
                    <a:pt x="1426373" y="476814"/>
                  </a:cubicBezTo>
                  <a:cubicBezTo>
                    <a:pt x="1410668" y="472608"/>
                    <a:pt x="1395375" y="466321"/>
                    <a:pt x="1379144" y="464561"/>
                  </a:cubicBezTo>
                  <a:moveTo>
                    <a:pt x="1112208" y="600898"/>
                  </a:moveTo>
                  <a:cubicBezTo>
                    <a:pt x="1123341" y="614248"/>
                    <a:pt x="1138131" y="623849"/>
                    <a:pt x="1151984" y="634159"/>
                  </a:cubicBezTo>
                  <a:cubicBezTo>
                    <a:pt x="1180925" y="653476"/>
                    <a:pt x="1209591" y="673273"/>
                    <a:pt x="1239858" y="690509"/>
                  </a:cubicBezTo>
                  <a:cubicBezTo>
                    <a:pt x="1271153" y="709346"/>
                    <a:pt x="1303637" y="726994"/>
                    <a:pt x="1331115" y="751363"/>
                  </a:cubicBezTo>
                  <a:cubicBezTo>
                    <a:pt x="1326200" y="744390"/>
                    <a:pt x="1319753" y="738812"/>
                    <a:pt x="1313650" y="733052"/>
                  </a:cubicBezTo>
                  <a:cubicBezTo>
                    <a:pt x="1290653" y="711769"/>
                    <a:pt x="1266261" y="692109"/>
                    <a:pt x="1242052" y="672267"/>
                  </a:cubicBezTo>
                  <a:cubicBezTo>
                    <a:pt x="1216472" y="650390"/>
                    <a:pt x="1187120" y="633656"/>
                    <a:pt x="1158545" y="616146"/>
                  </a:cubicBezTo>
                  <a:cubicBezTo>
                    <a:pt x="1143046" y="606179"/>
                    <a:pt x="1126907" y="596806"/>
                    <a:pt x="1113968" y="583524"/>
                  </a:cubicBezTo>
                  <a:cubicBezTo>
                    <a:pt x="1106470" y="586496"/>
                    <a:pt x="1107430" y="595846"/>
                    <a:pt x="1112208" y="600898"/>
                  </a:cubicBezTo>
                  <a:close/>
                </a:path>
              </a:pathLst>
            </a:custGeom>
            <a:solidFill>
              <a:srgbClr val="EF98C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orma Livre: Forma 1999">
              <a:extLst>
                <a:ext uri="{FF2B5EF4-FFF2-40B4-BE49-F238E27FC236}">
                  <a16:creationId xmlns:a16="http://schemas.microsoft.com/office/drawing/2014/main" id="{B1BF15BD-2207-FEB8-CA20-63C57F48B9D1}"/>
                </a:ext>
              </a:extLst>
            </p:cNvPr>
            <p:cNvSpPr/>
            <p:nvPr/>
          </p:nvSpPr>
          <p:spPr>
            <a:xfrm>
              <a:off x="10395999" y="2868777"/>
              <a:ext cx="6766" cy="8581"/>
            </a:xfrm>
            <a:custGeom>
              <a:avLst/>
              <a:gdLst>
                <a:gd name="connsiteX0" fmla="*/ 17877 w 64190"/>
                <a:gd name="connsiteY0" fmla="*/ 20345 h 81404"/>
                <a:gd name="connsiteX1" fmla="*/ 36530 w 64190"/>
                <a:gd name="connsiteY1" fmla="*/ 0 h 81404"/>
                <a:gd name="connsiteX2" fmla="*/ 64191 w 64190"/>
                <a:gd name="connsiteY2" fmla="*/ 59847 h 81404"/>
                <a:gd name="connsiteX3" fmla="*/ 19362 w 64190"/>
                <a:gd name="connsiteY3" fmla="*/ 81404 h 81404"/>
                <a:gd name="connsiteX4" fmla="*/ 0 w 64190"/>
                <a:gd name="connsiteY4" fmla="*/ 35410 h 81404"/>
                <a:gd name="connsiteX5" fmla="*/ 17877 w 64190"/>
                <a:gd name="connsiteY5" fmla="*/ 20345 h 8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90" h="81404">
                  <a:moveTo>
                    <a:pt x="17877" y="20345"/>
                  </a:moveTo>
                  <a:cubicBezTo>
                    <a:pt x="25237" y="14653"/>
                    <a:pt x="30152" y="6607"/>
                    <a:pt x="36530" y="0"/>
                  </a:cubicBezTo>
                  <a:cubicBezTo>
                    <a:pt x="45857" y="19888"/>
                    <a:pt x="54955" y="39891"/>
                    <a:pt x="64191" y="59847"/>
                  </a:cubicBezTo>
                  <a:cubicBezTo>
                    <a:pt x="48372" y="65037"/>
                    <a:pt x="33604" y="72878"/>
                    <a:pt x="19362" y="81404"/>
                  </a:cubicBezTo>
                  <a:cubicBezTo>
                    <a:pt x="12984" y="66020"/>
                    <a:pt x="6378" y="50749"/>
                    <a:pt x="0" y="35410"/>
                  </a:cubicBezTo>
                  <a:cubicBezTo>
                    <a:pt x="5784" y="30198"/>
                    <a:pt x="11750" y="25169"/>
                    <a:pt x="17877" y="20345"/>
                  </a:cubicBezTo>
                  <a:close/>
                </a:path>
              </a:pathLst>
            </a:custGeom>
            <a:solidFill>
              <a:srgbClr val="F4E2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orma Livre: Forma 2000">
              <a:extLst>
                <a:ext uri="{FF2B5EF4-FFF2-40B4-BE49-F238E27FC236}">
                  <a16:creationId xmlns:a16="http://schemas.microsoft.com/office/drawing/2014/main" id="{42C4DEF0-569A-BF01-9C2C-2BC676716A26}"/>
                </a:ext>
              </a:extLst>
            </p:cNvPr>
            <p:cNvSpPr/>
            <p:nvPr/>
          </p:nvSpPr>
          <p:spPr>
            <a:xfrm>
              <a:off x="10408782" y="2869628"/>
              <a:ext cx="26788" cy="22172"/>
            </a:xfrm>
            <a:custGeom>
              <a:avLst/>
              <a:gdLst>
                <a:gd name="connsiteX0" fmla="*/ 195064 w 254143"/>
                <a:gd name="connsiteY0" fmla="*/ 2926 h 210348"/>
                <a:gd name="connsiteX1" fmla="*/ 210815 w 254143"/>
                <a:gd name="connsiteY1" fmla="*/ 0 h 210348"/>
                <a:gd name="connsiteX2" fmla="*/ 252374 w 254143"/>
                <a:gd name="connsiteY2" fmla="*/ 66568 h 210348"/>
                <a:gd name="connsiteX3" fmla="*/ 254135 w 254143"/>
                <a:gd name="connsiteY3" fmla="*/ 88765 h 210348"/>
                <a:gd name="connsiteX4" fmla="*/ 250751 w 254143"/>
                <a:gd name="connsiteY4" fmla="*/ 122232 h 210348"/>
                <a:gd name="connsiteX5" fmla="*/ 242659 w 254143"/>
                <a:gd name="connsiteY5" fmla="*/ 161826 h 210348"/>
                <a:gd name="connsiteX6" fmla="*/ 222999 w 254143"/>
                <a:gd name="connsiteY6" fmla="*/ 192664 h 210348"/>
                <a:gd name="connsiteX7" fmla="*/ 160271 w 254143"/>
                <a:gd name="connsiteY7" fmla="*/ 209580 h 210348"/>
                <a:gd name="connsiteX8" fmla="*/ 68626 w 254143"/>
                <a:gd name="connsiteY8" fmla="*/ 167038 h 210348"/>
                <a:gd name="connsiteX9" fmla="*/ 39068 w 254143"/>
                <a:gd name="connsiteY9" fmla="*/ 172776 h 210348"/>
                <a:gd name="connsiteX10" fmla="*/ 12733 w 254143"/>
                <a:gd name="connsiteY10" fmla="*/ 178422 h 210348"/>
                <a:gd name="connsiteX11" fmla="*/ 0 w 254143"/>
                <a:gd name="connsiteY11" fmla="*/ 146327 h 210348"/>
                <a:gd name="connsiteX12" fmla="*/ 15408 w 254143"/>
                <a:gd name="connsiteY12" fmla="*/ 144498 h 210348"/>
                <a:gd name="connsiteX13" fmla="*/ 70226 w 254143"/>
                <a:gd name="connsiteY13" fmla="*/ 131148 h 210348"/>
                <a:gd name="connsiteX14" fmla="*/ 124541 w 254143"/>
                <a:gd name="connsiteY14" fmla="*/ 128610 h 210348"/>
                <a:gd name="connsiteX15" fmla="*/ 162832 w 254143"/>
                <a:gd name="connsiteY15" fmla="*/ 93200 h 210348"/>
                <a:gd name="connsiteX16" fmla="*/ 179931 w 254143"/>
                <a:gd name="connsiteY16" fmla="*/ 39982 h 210348"/>
                <a:gd name="connsiteX17" fmla="*/ 181303 w 254143"/>
                <a:gd name="connsiteY17" fmla="*/ 22814 h 210348"/>
                <a:gd name="connsiteX18" fmla="*/ 195064 w 254143"/>
                <a:gd name="connsiteY18" fmla="*/ 2926 h 2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143" h="210348">
                  <a:moveTo>
                    <a:pt x="195064" y="2926"/>
                  </a:moveTo>
                  <a:cubicBezTo>
                    <a:pt x="200322" y="2034"/>
                    <a:pt x="205580" y="1097"/>
                    <a:pt x="210815" y="0"/>
                  </a:cubicBezTo>
                  <a:cubicBezTo>
                    <a:pt x="225080" y="21923"/>
                    <a:pt x="238407" y="44440"/>
                    <a:pt x="252374" y="66568"/>
                  </a:cubicBezTo>
                  <a:cubicBezTo>
                    <a:pt x="248945" y="73906"/>
                    <a:pt x="254135" y="81244"/>
                    <a:pt x="254135" y="88765"/>
                  </a:cubicBezTo>
                  <a:cubicBezTo>
                    <a:pt x="254318" y="99990"/>
                    <a:pt x="251666" y="111054"/>
                    <a:pt x="250751" y="122232"/>
                  </a:cubicBezTo>
                  <a:cubicBezTo>
                    <a:pt x="249654" y="135765"/>
                    <a:pt x="243459" y="148247"/>
                    <a:pt x="242659" y="161826"/>
                  </a:cubicBezTo>
                  <a:cubicBezTo>
                    <a:pt x="241676" y="174170"/>
                    <a:pt x="235732" y="188549"/>
                    <a:pt x="222999" y="192664"/>
                  </a:cubicBezTo>
                  <a:cubicBezTo>
                    <a:pt x="202814" y="200459"/>
                    <a:pt x="182926" y="213672"/>
                    <a:pt x="160271" y="209580"/>
                  </a:cubicBezTo>
                  <a:cubicBezTo>
                    <a:pt x="126416" y="203248"/>
                    <a:pt x="101796" y="175199"/>
                    <a:pt x="68626" y="167038"/>
                  </a:cubicBezTo>
                  <a:cubicBezTo>
                    <a:pt x="58453" y="166581"/>
                    <a:pt x="49172" y="172273"/>
                    <a:pt x="39068" y="172776"/>
                  </a:cubicBezTo>
                  <a:cubicBezTo>
                    <a:pt x="30015" y="173256"/>
                    <a:pt x="20574" y="173142"/>
                    <a:pt x="12733" y="178422"/>
                  </a:cubicBezTo>
                  <a:cubicBezTo>
                    <a:pt x="8504" y="167701"/>
                    <a:pt x="4206" y="157025"/>
                    <a:pt x="0" y="146327"/>
                  </a:cubicBezTo>
                  <a:cubicBezTo>
                    <a:pt x="5098" y="145549"/>
                    <a:pt x="10241" y="144978"/>
                    <a:pt x="15408" y="144498"/>
                  </a:cubicBezTo>
                  <a:cubicBezTo>
                    <a:pt x="34404" y="143058"/>
                    <a:pt x="50749" y="129479"/>
                    <a:pt x="70226" y="131148"/>
                  </a:cubicBezTo>
                  <a:cubicBezTo>
                    <a:pt x="88262" y="133091"/>
                    <a:pt x="107076" y="134851"/>
                    <a:pt x="124541" y="128610"/>
                  </a:cubicBezTo>
                  <a:cubicBezTo>
                    <a:pt x="141595" y="123421"/>
                    <a:pt x="158328" y="111237"/>
                    <a:pt x="162832" y="93200"/>
                  </a:cubicBezTo>
                  <a:cubicBezTo>
                    <a:pt x="169187" y="75667"/>
                    <a:pt x="176296" y="58316"/>
                    <a:pt x="179931" y="39982"/>
                  </a:cubicBezTo>
                  <a:cubicBezTo>
                    <a:pt x="180571" y="34221"/>
                    <a:pt x="177394" y="27843"/>
                    <a:pt x="181303" y="22814"/>
                  </a:cubicBezTo>
                  <a:cubicBezTo>
                    <a:pt x="185532" y="15933"/>
                    <a:pt x="190378" y="9487"/>
                    <a:pt x="195064" y="2926"/>
                  </a:cubicBezTo>
                  <a:close/>
                </a:path>
              </a:pathLst>
            </a:custGeom>
            <a:solidFill>
              <a:srgbClr val="EB8E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orma Livre: Forma 2001">
              <a:extLst>
                <a:ext uri="{FF2B5EF4-FFF2-40B4-BE49-F238E27FC236}">
                  <a16:creationId xmlns:a16="http://schemas.microsoft.com/office/drawing/2014/main" id="{31EF8F94-E38F-045D-C57D-DF4A92376B84}"/>
                </a:ext>
              </a:extLst>
            </p:cNvPr>
            <p:cNvSpPr/>
            <p:nvPr/>
          </p:nvSpPr>
          <p:spPr>
            <a:xfrm>
              <a:off x="10394849" y="2872011"/>
              <a:ext cx="9776" cy="10084"/>
            </a:xfrm>
            <a:custGeom>
              <a:avLst/>
              <a:gdLst>
                <a:gd name="connsiteX0" fmla="*/ 0 w 92743"/>
                <a:gd name="connsiteY0" fmla="*/ 0 h 95669"/>
                <a:gd name="connsiteX1" fmla="*/ 34016 w 92743"/>
                <a:gd name="connsiteY1" fmla="*/ 61677 h 95669"/>
                <a:gd name="connsiteX2" fmla="*/ 30267 w 92743"/>
                <a:gd name="connsiteY2" fmla="*/ 50726 h 95669"/>
                <a:gd name="connsiteX3" fmla="*/ 75095 w 92743"/>
                <a:gd name="connsiteY3" fmla="*/ 29169 h 95669"/>
                <a:gd name="connsiteX4" fmla="*/ 92743 w 92743"/>
                <a:gd name="connsiteY4" fmla="*/ 68237 h 95669"/>
                <a:gd name="connsiteX5" fmla="*/ 54955 w 92743"/>
                <a:gd name="connsiteY5" fmla="*/ 77770 h 95669"/>
                <a:gd name="connsiteX6" fmla="*/ 51366 w 92743"/>
                <a:gd name="connsiteY6" fmla="*/ 70203 h 95669"/>
                <a:gd name="connsiteX7" fmla="*/ 51755 w 92743"/>
                <a:gd name="connsiteY7" fmla="*/ 82913 h 95669"/>
                <a:gd name="connsiteX8" fmla="*/ 32393 w 92743"/>
                <a:gd name="connsiteY8" fmla="*/ 95669 h 95669"/>
                <a:gd name="connsiteX9" fmla="*/ 25055 w 92743"/>
                <a:gd name="connsiteY9" fmla="*/ 79461 h 95669"/>
                <a:gd name="connsiteX10" fmla="*/ 0 w 92743"/>
                <a:gd name="connsiteY10" fmla="*/ 0 h 9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743" h="95669">
                  <a:moveTo>
                    <a:pt x="0" y="0"/>
                  </a:moveTo>
                  <a:cubicBezTo>
                    <a:pt x="10470" y="21031"/>
                    <a:pt x="23614" y="40599"/>
                    <a:pt x="34016" y="61677"/>
                  </a:cubicBezTo>
                  <a:cubicBezTo>
                    <a:pt x="32873" y="57950"/>
                    <a:pt x="31638" y="54293"/>
                    <a:pt x="30267" y="50726"/>
                  </a:cubicBezTo>
                  <a:cubicBezTo>
                    <a:pt x="44508" y="42200"/>
                    <a:pt x="59276" y="34359"/>
                    <a:pt x="75095" y="29169"/>
                  </a:cubicBezTo>
                  <a:cubicBezTo>
                    <a:pt x="81107" y="42131"/>
                    <a:pt x="86845" y="55207"/>
                    <a:pt x="92743" y="68237"/>
                  </a:cubicBezTo>
                  <a:cubicBezTo>
                    <a:pt x="80239" y="71849"/>
                    <a:pt x="66843" y="72078"/>
                    <a:pt x="54955" y="77770"/>
                  </a:cubicBezTo>
                  <a:cubicBezTo>
                    <a:pt x="53790" y="75164"/>
                    <a:pt x="52601" y="72672"/>
                    <a:pt x="51366" y="70203"/>
                  </a:cubicBezTo>
                  <a:cubicBezTo>
                    <a:pt x="51298" y="74409"/>
                    <a:pt x="51344" y="78661"/>
                    <a:pt x="51755" y="82913"/>
                  </a:cubicBezTo>
                  <a:cubicBezTo>
                    <a:pt x="44874" y="86480"/>
                    <a:pt x="38611" y="91052"/>
                    <a:pt x="32393" y="95669"/>
                  </a:cubicBezTo>
                  <a:cubicBezTo>
                    <a:pt x="30015" y="90206"/>
                    <a:pt x="27478" y="84856"/>
                    <a:pt x="25055" y="79461"/>
                  </a:cubicBezTo>
                  <a:cubicBezTo>
                    <a:pt x="17694" y="52670"/>
                    <a:pt x="10058" y="25923"/>
                    <a:pt x="0" y="0"/>
                  </a:cubicBezTo>
                  <a:close/>
                </a:path>
              </a:pathLst>
            </a:custGeom>
            <a:solidFill>
              <a:srgbClr val="F1CA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orma Livre: Forma 2002">
              <a:extLst>
                <a:ext uri="{FF2B5EF4-FFF2-40B4-BE49-F238E27FC236}">
                  <a16:creationId xmlns:a16="http://schemas.microsoft.com/office/drawing/2014/main" id="{AFE840F1-F3DC-5EBA-08A3-2AB03E28F526}"/>
                </a:ext>
              </a:extLst>
            </p:cNvPr>
            <p:cNvSpPr/>
            <p:nvPr/>
          </p:nvSpPr>
          <p:spPr>
            <a:xfrm>
              <a:off x="10389314" y="2872898"/>
              <a:ext cx="4506" cy="16089"/>
            </a:xfrm>
            <a:custGeom>
              <a:avLst/>
              <a:gdLst>
                <a:gd name="connsiteX0" fmla="*/ 3086 w 42748"/>
                <a:gd name="connsiteY0" fmla="*/ 44943 h 152636"/>
                <a:gd name="connsiteX1" fmla="*/ 29169 w 42748"/>
                <a:gd name="connsiteY1" fmla="*/ 0 h 152636"/>
                <a:gd name="connsiteX2" fmla="*/ 42748 w 42748"/>
                <a:gd name="connsiteY2" fmla="*/ 43183 h 152636"/>
                <a:gd name="connsiteX3" fmla="*/ 22883 w 42748"/>
                <a:gd name="connsiteY3" fmla="*/ 87531 h 152636"/>
                <a:gd name="connsiteX4" fmla="*/ 24460 w 42748"/>
                <a:gd name="connsiteY4" fmla="*/ 123856 h 152636"/>
                <a:gd name="connsiteX5" fmla="*/ 18562 w 42748"/>
                <a:gd name="connsiteY5" fmla="*/ 152636 h 152636"/>
                <a:gd name="connsiteX6" fmla="*/ 0 w 42748"/>
                <a:gd name="connsiteY6" fmla="*/ 100310 h 152636"/>
                <a:gd name="connsiteX7" fmla="*/ 3086 w 42748"/>
                <a:gd name="connsiteY7" fmla="*/ 44943 h 1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8" h="152636">
                  <a:moveTo>
                    <a:pt x="3086" y="44943"/>
                  </a:moveTo>
                  <a:cubicBezTo>
                    <a:pt x="7932" y="27981"/>
                    <a:pt x="19477" y="14333"/>
                    <a:pt x="29169" y="0"/>
                  </a:cubicBezTo>
                  <a:cubicBezTo>
                    <a:pt x="33810" y="14356"/>
                    <a:pt x="38268" y="28758"/>
                    <a:pt x="42748" y="43183"/>
                  </a:cubicBezTo>
                  <a:cubicBezTo>
                    <a:pt x="34359" y="56990"/>
                    <a:pt x="24963" y="71140"/>
                    <a:pt x="22883" y="87531"/>
                  </a:cubicBezTo>
                  <a:cubicBezTo>
                    <a:pt x="22700" y="99647"/>
                    <a:pt x="26792" y="111694"/>
                    <a:pt x="24460" y="123856"/>
                  </a:cubicBezTo>
                  <a:cubicBezTo>
                    <a:pt x="22403" y="133411"/>
                    <a:pt x="19705" y="142875"/>
                    <a:pt x="18562" y="152636"/>
                  </a:cubicBezTo>
                  <a:cubicBezTo>
                    <a:pt x="12024" y="135331"/>
                    <a:pt x="6012" y="117798"/>
                    <a:pt x="0" y="100310"/>
                  </a:cubicBezTo>
                  <a:cubicBezTo>
                    <a:pt x="5463" y="82319"/>
                    <a:pt x="-709" y="63162"/>
                    <a:pt x="3086" y="44943"/>
                  </a:cubicBezTo>
                  <a:close/>
                </a:path>
              </a:pathLst>
            </a:custGeom>
            <a:solidFill>
              <a:srgbClr val="F5EC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4" name="Gráfico 4">
              <a:extLst>
                <a:ext uri="{FF2B5EF4-FFF2-40B4-BE49-F238E27FC236}">
                  <a16:creationId xmlns:a16="http://schemas.microsoft.com/office/drawing/2014/main" id="{B21632F6-9E75-91EA-7104-E7E604B5E96A}"/>
                </a:ext>
              </a:extLst>
            </p:cNvPr>
            <p:cNvGrpSpPr/>
            <p:nvPr/>
          </p:nvGrpSpPr>
          <p:grpSpPr>
            <a:xfrm>
              <a:off x="10497164" y="2876401"/>
              <a:ext cx="106150" cy="110512"/>
              <a:chOff x="9041899" y="3260499"/>
              <a:chExt cx="1007051" cy="1048428"/>
            </a:xfrm>
            <a:solidFill>
              <a:srgbClr val="444444"/>
            </a:solidFill>
          </p:grpSpPr>
          <p:sp>
            <p:nvSpPr>
              <p:cNvPr id="2305" name="Forma Livre: Forma 2304">
                <a:extLst>
                  <a:ext uri="{FF2B5EF4-FFF2-40B4-BE49-F238E27FC236}">
                    <a16:creationId xmlns:a16="http://schemas.microsoft.com/office/drawing/2014/main" id="{7B143DA6-E6A1-C5DC-46E9-837E8AEA492C}"/>
                  </a:ext>
                </a:extLst>
              </p:cNvPr>
              <p:cNvSpPr/>
              <p:nvPr/>
            </p:nvSpPr>
            <p:spPr>
              <a:xfrm>
                <a:off x="9876358" y="3260499"/>
                <a:ext cx="172593" cy="104561"/>
              </a:xfrm>
              <a:custGeom>
                <a:avLst/>
                <a:gdLst>
                  <a:gd name="connsiteX0" fmla="*/ 0 w 172593"/>
                  <a:gd name="connsiteY0" fmla="*/ 0 h 104561"/>
                  <a:gd name="connsiteX1" fmla="*/ 23637 w 172593"/>
                  <a:gd name="connsiteY1" fmla="*/ 3749 h 104561"/>
                  <a:gd name="connsiteX2" fmla="*/ 89657 w 172593"/>
                  <a:gd name="connsiteY2" fmla="*/ 30564 h 104561"/>
                  <a:gd name="connsiteX3" fmla="*/ 129593 w 172593"/>
                  <a:gd name="connsiteY3" fmla="*/ 58064 h 104561"/>
                  <a:gd name="connsiteX4" fmla="*/ 172593 w 172593"/>
                  <a:gd name="connsiteY4" fmla="*/ 104562 h 104561"/>
                  <a:gd name="connsiteX5" fmla="*/ 117318 w 172593"/>
                  <a:gd name="connsiteY5" fmla="*/ 66088 h 104561"/>
                  <a:gd name="connsiteX6" fmla="*/ 0 w 172593"/>
                  <a:gd name="connsiteY6" fmla="*/ 0 h 10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593" h="104561">
                    <a:moveTo>
                      <a:pt x="0" y="0"/>
                    </a:moveTo>
                    <a:cubicBezTo>
                      <a:pt x="7978" y="206"/>
                      <a:pt x="15934" y="1440"/>
                      <a:pt x="23637" y="3749"/>
                    </a:cubicBezTo>
                    <a:cubicBezTo>
                      <a:pt x="46475" y="10424"/>
                      <a:pt x="68214" y="20277"/>
                      <a:pt x="89657" y="30564"/>
                    </a:cubicBezTo>
                    <a:cubicBezTo>
                      <a:pt x="103807" y="38382"/>
                      <a:pt x="117798" y="46840"/>
                      <a:pt x="129593" y="58064"/>
                    </a:cubicBezTo>
                    <a:cubicBezTo>
                      <a:pt x="144887" y="72603"/>
                      <a:pt x="160249" y="87371"/>
                      <a:pt x="172593" y="104562"/>
                    </a:cubicBezTo>
                    <a:cubicBezTo>
                      <a:pt x="154854" y="90777"/>
                      <a:pt x="136680" y="77518"/>
                      <a:pt x="117318" y="66088"/>
                    </a:cubicBezTo>
                    <a:cubicBezTo>
                      <a:pt x="79279" y="42291"/>
                      <a:pt x="40897" y="18631"/>
                      <a:pt x="0" y="0"/>
                    </a:cubicBezTo>
                    <a:close/>
                  </a:path>
                </a:pathLst>
              </a:custGeom>
              <a:solidFill>
                <a:srgbClr val="44444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6" name="Forma Livre: Forma 2305">
                <a:extLst>
                  <a:ext uri="{FF2B5EF4-FFF2-40B4-BE49-F238E27FC236}">
                    <a16:creationId xmlns:a16="http://schemas.microsoft.com/office/drawing/2014/main" id="{E2694D56-D511-0C39-181E-02806AC9260E}"/>
                  </a:ext>
                </a:extLst>
              </p:cNvPr>
              <p:cNvSpPr/>
              <p:nvPr/>
            </p:nvSpPr>
            <p:spPr>
              <a:xfrm>
                <a:off x="9041899" y="4122183"/>
                <a:ext cx="68785" cy="186743"/>
              </a:xfrm>
              <a:custGeom>
                <a:avLst/>
                <a:gdLst>
                  <a:gd name="connsiteX0" fmla="*/ 0 w 68785"/>
                  <a:gd name="connsiteY0" fmla="*/ 0 h 186743"/>
                  <a:gd name="connsiteX1" fmla="*/ 16459 w 68785"/>
                  <a:gd name="connsiteY1" fmla="*/ 2355 h 186743"/>
                  <a:gd name="connsiteX2" fmla="*/ 18265 w 68785"/>
                  <a:gd name="connsiteY2" fmla="*/ 7772 h 186743"/>
                  <a:gd name="connsiteX3" fmla="*/ 42771 w 68785"/>
                  <a:gd name="connsiteY3" fmla="*/ 95235 h 186743"/>
                  <a:gd name="connsiteX4" fmla="*/ 68786 w 68785"/>
                  <a:gd name="connsiteY4" fmla="*/ 186743 h 186743"/>
                  <a:gd name="connsiteX5" fmla="*/ 40874 w 68785"/>
                  <a:gd name="connsiteY5" fmla="*/ 107168 h 186743"/>
                  <a:gd name="connsiteX6" fmla="*/ 2423 w 68785"/>
                  <a:gd name="connsiteY6" fmla="*/ 7292 h 186743"/>
                  <a:gd name="connsiteX7" fmla="*/ 0 w 68785"/>
                  <a:gd name="connsiteY7" fmla="*/ 0 h 18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85" h="186743">
                    <a:moveTo>
                      <a:pt x="0" y="0"/>
                    </a:moveTo>
                    <a:cubicBezTo>
                      <a:pt x="5418" y="937"/>
                      <a:pt x="10927" y="1760"/>
                      <a:pt x="16459" y="2355"/>
                    </a:cubicBezTo>
                    <a:cubicBezTo>
                      <a:pt x="17031" y="4092"/>
                      <a:pt x="17625" y="5898"/>
                      <a:pt x="18265" y="7772"/>
                    </a:cubicBezTo>
                    <a:cubicBezTo>
                      <a:pt x="26540" y="36896"/>
                      <a:pt x="34290" y="66157"/>
                      <a:pt x="42771" y="95235"/>
                    </a:cubicBezTo>
                    <a:cubicBezTo>
                      <a:pt x="51023" y="125844"/>
                      <a:pt x="61608" y="155860"/>
                      <a:pt x="68786" y="186743"/>
                    </a:cubicBezTo>
                    <a:cubicBezTo>
                      <a:pt x="61059" y="159700"/>
                      <a:pt x="50475" y="133571"/>
                      <a:pt x="40874" y="107168"/>
                    </a:cubicBezTo>
                    <a:cubicBezTo>
                      <a:pt x="28575" y="73678"/>
                      <a:pt x="15247" y="40577"/>
                      <a:pt x="2423" y="7292"/>
                    </a:cubicBezTo>
                    <a:cubicBezTo>
                      <a:pt x="1554" y="4801"/>
                      <a:pt x="754" y="2378"/>
                      <a:pt x="0" y="0"/>
                    </a:cubicBezTo>
                    <a:close/>
                  </a:path>
                </a:pathLst>
              </a:custGeom>
              <a:solidFill>
                <a:srgbClr val="44444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05" name="Forma Livre: Forma 2004">
              <a:extLst>
                <a:ext uri="{FF2B5EF4-FFF2-40B4-BE49-F238E27FC236}">
                  <a16:creationId xmlns:a16="http://schemas.microsoft.com/office/drawing/2014/main" id="{B76E1925-DA9F-00A9-C21D-8D09C481D3C6}"/>
                </a:ext>
              </a:extLst>
            </p:cNvPr>
            <p:cNvSpPr/>
            <p:nvPr/>
          </p:nvSpPr>
          <p:spPr>
            <a:xfrm>
              <a:off x="10410124" y="2876645"/>
              <a:ext cx="32573" cy="25000"/>
            </a:xfrm>
            <a:custGeom>
              <a:avLst/>
              <a:gdLst>
                <a:gd name="connsiteX0" fmla="*/ 239641 w 309021"/>
                <a:gd name="connsiteY0" fmla="*/ 0 h 237177"/>
                <a:gd name="connsiteX1" fmla="*/ 309021 w 309021"/>
                <a:gd name="connsiteY1" fmla="*/ 112905 h 237177"/>
                <a:gd name="connsiteX2" fmla="*/ 280538 w 309021"/>
                <a:gd name="connsiteY2" fmla="*/ 166101 h 237177"/>
                <a:gd name="connsiteX3" fmla="*/ 267165 w 309021"/>
                <a:gd name="connsiteY3" fmla="*/ 169095 h 237177"/>
                <a:gd name="connsiteX4" fmla="*/ 246362 w 309021"/>
                <a:gd name="connsiteY4" fmla="*/ 193967 h 237177"/>
                <a:gd name="connsiteX5" fmla="*/ 191773 w 309021"/>
                <a:gd name="connsiteY5" fmla="*/ 235481 h 237177"/>
                <a:gd name="connsiteX6" fmla="*/ 169553 w 309021"/>
                <a:gd name="connsiteY6" fmla="*/ 233560 h 237177"/>
                <a:gd name="connsiteX7" fmla="*/ 122987 w 309021"/>
                <a:gd name="connsiteY7" fmla="*/ 195407 h 237177"/>
                <a:gd name="connsiteX8" fmla="*/ 87119 w 309021"/>
                <a:gd name="connsiteY8" fmla="*/ 153436 h 237177"/>
                <a:gd name="connsiteX9" fmla="*/ 65220 w 309021"/>
                <a:gd name="connsiteY9" fmla="*/ 139194 h 237177"/>
                <a:gd name="connsiteX10" fmla="*/ 32324 w 309021"/>
                <a:gd name="connsiteY10" fmla="*/ 135057 h 237177"/>
                <a:gd name="connsiteX11" fmla="*/ 11110 w 309021"/>
                <a:gd name="connsiteY11" fmla="*/ 139514 h 237177"/>
                <a:gd name="connsiteX12" fmla="*/ 0 w 309021"/>
                <a:gd name="connsiteY12" fmla="*/ 111854 h 237177"/>
                <a:gd name="connsiteX13" fmla="*/ 26335 w 309021"/>
                <a:gd name="connsiteY13" fmla="*/ 106207 h 237177"/>
                <a:gd name="connsiteX14" fmla="*/ 55893 w 309021"/>
                <a:gd name="connsiteY14" fmla="*/ 100470 h 237177"/>
                <a:gd name="connsiteX15" fmla="*/ 147538 w 309021"/>
                <a:gd name="connsiteY15" fmla="*/ 143012 h 237177"/>
                <a:gd name="connsiteX16" fmla="*/ 210266 w 309021"/>
                <a:gd name="connsiteY16" fmla="*/ 126096 h 237177"/>
                <a:gd name="connsiteX17" fmla="*/ 229926 w 309021"/>
                <a:gd name="connsiteY17" fmla="*/ 95257 h 237177"/>
                <a:gd name="connsiteX18" fmla="*/ 238018 w 309021"/>
                <a:gd name="connsiteY18" fmla="*/ 55664 h 237177"/>
                <a:gd name="connsiteX19" fmla="*/ 241402 w 309021"/>
                <a:gd name="connsiteY19" fmla="*/ 22197 h 237177"/>
                <a:gd name="connsiteX20" fmla="*/ 239641 w 309021"/>
                <a:gd name="connsiteY20" fmla="*/ 0 h 23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021" h="237177">
                  <a:moveTo>
                    <a:pt x="239641" y="0"/>
                  </a:moveTo>
                  <a:cubicBezTo>
                    <a:pt x="262616" y="37719"/>
                    <a:pt x="286298" y="75004"/>
                    <a:pt x="309021" y="112905"/>
                  </a:cubicBezTo>
                  <a:cubicBezTo>
                    <a:pt x="299466" y="130576"/>
                    <a:pt x="292631" y="149893"/>
                    <a:pt x="280538" y="166101"/>
                  </a:cubicBezTo>
                  <a:cubicBezTo>
                    <a:pt x="276103" y="166832"/>
                    <a:pt x="270365" y="165118"/>
                    <a:pt x="267165" y="169095"/>
                  </a:cubicBezTo>
                  <a:cubicBezTo>
                    <a:pt x="259964" y="177165"/>
                    <a:pt x="255118" y="187338"/>
                    <a:pt x="246362" y="193967"/>
                  </a:cubicBezTo>
                  <a:cubicBezTo>
                    <a:pt x="227709" y="207226"/>
                    <a:pt x="211272" y="223434"/>
                    <a:pt x="191773" y="235481"/>
                  </a:cubicBezTo>
                  <a:cubicBezTo>
                    <a:pt x="184640" y="239184"/>
                    <a:pt x="176502" y="236030"/>
                    <a:pt x="169553" y="233560"/>
                  </a:cubicBezTo>
                  <a:cubicBezTo>
                    <a:pt x="149664" y="227091"/>
                    <a:pt x="138006" y="208598"/>
                    <a:pt x="122987" y="195407"/>
                  </a:cubicBezTo>
                  <a:cubicBezTo>
                    <a:pt x="111054" y="181371"/>
                    <a:pt x="97772" y="168478"/>
                    <a:pt x="87119" y="153436"/>
                  </a:cubicBezTo>
                  <a:cubicBezTo>
                    <a:pt x="81839" y="146327"/>
                    <a:pt x="74752" y="139034"/>
                    <a:pt x="65220" y="139194"/>
                  </a:cubicBezTo>
                  <a:cubicBezTo>
                    <a:pt x="54110" y="138989"/>
                    <a:pt x="43045" y="138074"/>
                    <a:pt x="32324" y="135057"/>
                  </a:cubicBezTo>
                  <a:cubicBezTo>
                    <a:pt x="24872" y="132565"/>
                    <a:pt x="17785" y="136771"/>
                    <a:pt x="11110" y="139514"/>
                  </a:cubicBezTo>
                  <a:cubicBezTo>
                    <a:pt x="7338" y="130302"/>
                    <a:pt x="3658" y="121066"/>
                    <a:pt x="0" y="111854"/>
                  </a:cubicBezTo>
                  <a:cubicBezTo>
                    <a:pt x="7841" y="106573"/>
                    <a:pt x="17282" y="106687"/>
                    <a:pt x="26335" y="106207"/>
                  </a:cubicBezTo>
                  <a:cubicBezTo>
                    <a:pt x="36439" y="105705"/>
                    <a:pt x="45720" y="100013"/>
                    <a:pt x="55893" y="100470"/>
                  </a:cubicBezTo>
                  <a:cubicBezTo>
                    <a:pt x="89062" y="108630"/>
                    <a:pt x="113683" y="136680"/>
                    <a:pt x="147538" y="143012"/>
                  </a:cubicBezTo>
                  <a:cubicBezTo>
                    <a:pt x="170193" y="147104"/>
                    <a:pt x="190081" y="133891"/>
                    <a:pt x="210266" y="126096"/>
                  </a:cubicBezTo>
                  <a:cubicBezTo>
                    <a:pt x="222999" y="121981"/>
                    <a:pt x="228943" y="107602"/>
                    <a:pt x="229926" y="95257"/>
                  </a:cubicBezTo>
                  <a:cubicBezTo>
                    <a:pt x="230726" y="81679"/>
                    <a:pt x="236921" y="69197"/>
                    <a:pt x="238018" y="55664"/>
                  </a:cubicBezTo>
                  <a:cubicBezTo>
                    <a:pt x="238933" y="44485"/>
                    <a:pt x="241584" y="33421"/>
                    <a:pt x="241402" y="22197"/>
                  </a:cubicBezTo>
                  <a:cubicBezTo>
                    <a:pt x="241402" y="14676"/>
                    <a:pt x="236212" y="7338"/>
                    <a:pt x="239641" y="0"/>
                  </a:cubicBezTo>
                  <a:close/>
                </a:path>
              </a:pathLst>
            </a:custGeom>
            <a:solidFill>
              <a:srgbClr val="EA83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orma Livre: Forma 2005">
              <a:extLst>
                <a:ext uri="{FF2B5EF4-FFF2-40B4-BE49-F238E27FC236}">
                  <a16:creationId xmlns:a16="http://schemas.microsoft.com/office/drawing/2014/main" id="{286B2210-C5C9-B055-39B9-69B13A6E756A}"/>
                </a:ext>
              </a:extLst>
            </p:cNvPr>
            <p:cNvSpPr/>
            <p:nvPr/>
          </p:nvSpPr>
          <p:spPr>
            <a:xfrm>
              <a:off x="10391271" y="2877450"/>
              <a:ext cx="3176" cy="14470"/>
            </a:xfrm>
            <a:custGeom>
              <a:avLst/>
              <a:gdLst>
                <a:gd name="connsiteX0" fmla="*/ 24186 w 30129"/>
                <a:gd name="connsiteY0" fmla="*/ 0 h 137274"/>
                <a:gd name="connsiteX1" fmla="*/ 27295 w 30129"/>
                <a:gd name="connsiteY1" fmla="*/ 9578 h 137274"/>
                <a:gd name="connsiteX2" fmla="*/ 30129 w 30129"/>
                <a:gd name="connsiteY2" fmla="*/ 29101 h 137274"/>
                <a:gd name="connsiteX3" fmla="*/ 17053 w 30129"/>
                <a:gd name="connsiteY3" fmla="*/ 77244 h 137274"/>
                <a:gd name="connsiteX4" fmla="*/ 9327 w 30129"/>
                <a:gd name="connsiteY4" fmla="*/ 137274 h 137274"/>
                <a:gd name="connsiteX5" fmla="*/ 0 w 30129"/>
                <a:gd name="connsiteY5" fmla="*/ 109454 h 137274"/>
                <a:gd name="connsiteX6" fmla="*/ 5898 w 30129"/>
                <a:gd name="connsiteY6" fmla="*/ 80673 h 137274"/>
                <a:gd name="connsiteX7" fmla="*/ 4320 w 30129"/>
                <a:gd name="connsiteY7" fmla="*/ 44348 h 137274"/>
                <a:gd name="connsiteX8" fmla="*/ 24186 w 30129"/>
                <a:gd name="connsiteY8" fmla="*/ 0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29" h="137274">
                  <a:moveTo>
                    <a:pt x="24186" y="0"/>
                  </a:moveTo>
                  <a:cubicBezTo>
                    <a:pt x="25192" y="3178"/>
                    <a:pt x="26220" y="6332"/>
                    <a:pt x="27295" y="9578"/>
                  </a:cubicBezTo>
                  <a:cubicBezTo>
                    <a:pt x="27912" y="16094"/>
                    <a:pt x="28369" y="22723"/>
                    <a:pt x="30129" y="29101"/>
                  </a:cubicBezTo>
                  <a:cubicBezTo>
                    <a:pt x="24186" y="44646"/>
                    <a:pt x="20482" y="60968"/>
                    <a:pt x="17053" y="77244"/>
                  </a:cubicBezTo>
                  <a:cubicBezTo>
                    <a:pt x="15933" y="97338"/>
                    <a:pt x="14379" y="117706"/>
                    <a:pt x="9327" y="137274"/>
                  </a:cubicBezTo>
                  <a:cubicBezTo>
                    <a:pt x="6241" y="127993"/>
                    <a:pt x="2400" y="118895"/>
                    <a:pt x="0" y="109454"/>
                  </a:cubicBezTo>
                  <a:cubicBezTo>
                    <a:pt x="1143" y="99692"/>
                    <a:pt x="3840" y="90228"/>
                    <a:pt x="5898" y="80673"/>
                  </a:cubicBezTo>
                  <a:cubicBezTo>
                    <a:pt x="8230" y="68511"/>
                    <a:pt x="4138" y="56464"/>
                    <a:pt x="4320" y="44348"/>
                  </a:cubicBezTo>
                  <a:cubicBezTo>
                    <a:pt x="6401" y="27958"/>
                    <a:pt x="15796" y="13808"/>
                    <a:pt x="24186" y="0"/>
                  </a:cubicBezTo>
                  <a:close/>
                </a:path>
              </a:pathLst>
            </a:custGeom>
            <a:solidFill>
              <a:srgbClr val="F3DE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orma Livre: Forma 2006">
              <a:extLst>
                <a:ext uri="{FF2B5EF4-FFF2-40B4-BE49-F238E27FC236}">
                  <a16:creationId xmlns:a16="http://schemas.microsoft.com/office/drawing/2014/main" id="{744E081C-F442-FDCC-C422-43B6DA85BF34}"/>
                </a:ext>
              </a:extLst>
            </p:cNvPr>
            <p:cNvSpPr/>
            <p:nvPr/>
          </p:nvSpPr>
          <p:spPr>
            <a:xfrm>
              <a:off x="10394148" y="2878459"/>
              <a:ext cx="1497" cy="5470"/>
            </a:xfrm>
            <a:custGeom>
              <a:avLst/>
              <a:gdLst>
                <a:gd name="connsiteX0" fmla="*/ 0 w 14204"/>
                <a:gd name="connsiteY0" fmla="*/ 0 h 51892"/>
                <a:gd name="connsiteX1" fmla="*/ 13785 w 14204"/>
                <a:gd name="connsiteY1" fmla="*/ 42908 h 51892"/>
                <a:gd name="connsiteX2" fmla="*/ 12093 w 14204"/>
                <a:gd name="connsiteY2" fmla="*/ 51892 h 51892"/>
                <a:gd name="connsiteX3" fmla="*/ 2835 w 14204"/>
                <a:gd name="connsiteY3" fmla="*/ 19523 h 51892"/>
                <a:gd name="connsiteX4" fmla="*/ 0 w 14204"/>
                <a:gd name="connsiteY4" fmla="*/ 0 h 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4" h="51892">
                  <a:moveTo>
                    <a:pt x="0" y="0"/>
                  </a:moveTo>
                  <a:cubicBezTo>
                    <a:pt x="5784" y="13899"/>
                    <a:pt x="9121" y="28621"/>
                    <a:pt x="13785" y="42908"/>
                  </a:cubicBezTo>
                  <a:cubicBezTo>
                    <a:pt x="15133" y="46017"/>
                    <a:pt x="12870" y="48898"/>
                    <a:pt x="12093" y="51892"/>
                  </a:cubicBezTo>
                  <a:cubicBezTo>
                    <a:pt x="8321" y="41285"/>
                    <a:pt x="5944" y="30290"/>
                    <a:pt x="2835" y="19523"/>
                  </a:cubicBezTo>
                  <a:cubicBezTo>
                    <a:pt x="1074" y="13145"/>
                    <a:pt x="617" y="6515"/>
                    <a:pt x="0" y="0"/>
                  </a:cubicBezTo>
                  <a:close/>
                </a:path>
              </a:pathLst>
            </a:custGeom>
            <a:solidFill>
              <a:srgbClr val="63555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8" name="Gráfico 4">
              <a:extLst>
                <a:ext uri="{FF2B5EF4-FFF2-40B4-BE49-F238E27FC236}">
                  <a16:creationId xmlns:a16="http://schemas.microsoft.com/office/drawing/2014/main" id="{BF9A996A-3270-D9BA-F9DC-5630FD7BF2C7}"/>
                </a:ext>
              </a:extLst>
            </p:cNvPr>
            <p:cNvGrpSpPr/>
            <p:nvPr/>
          </p:nvGrpSpPr>
          <p:grpSpPr>
            <a:xfrm>
              <a:off x="10397490" y="2879204"/>
              <a:ext cx="221960" cy="143456"/>
              <a:chOff x="8096295" y="3287085"/>
              <a:chExt cx="2105740" cy="1360970"/>
            </a:xfrm>
            <a:solidFill>
              <a:srgbClr val="EFB3D3"/>
            </a:solidFill>
          </p:grpSpPr>
          <p:sp>
            <p:nvSpPr>
              <p:cNvPr id="2302" name="Forma Livre: Forma 2301">
                <a:extLst>
                  <a:ext uri="{FF2B5EF4-FFF2-40B4-BE49-F238E27FC236}">
                    <a16:creationId xmlns:a16="http://schemas.microsoft.com/office/drawing/2014/main" id="{35F16A18-14FE-0EFF-6D6D-53475DBA82E4}"/>
                  </a:ext>
                </a:extLst>
              </p:cNvPr>
              <p:cNvSpPr/>
              <p:nvPr/>
            </p:nvSpPr>
            <p:spPr>
              <a:xfrm>
                <a:off x="8126196" y="3287085"/>
                <a:ext cx="52303" cy="44897"/>
              </a:xfrm>
              <a:custGeom>
                <a:avLst/>
                <a:gdLst>
                  <a:gd name="connsiteX0" fmla="*/ 0 w 52303"/>
                  <a:gd name="connsiteY0" fmla="*/ 9532 h 44897"/>
                  <a:gd name="connsiteX1" fmla="*/ 37788 w 52303"/>
                  <a:gd name="connsiteY1" fmla="*/ 0 h 44897"/>
                  <a:gd name="connsiteX2" fmla="*/ 52304 w 52303"/>
                  <a:gd name="connsiteY2" fmla="*/ 32553 h 44897"/>
                  <a:gd name="connsiteX3" fmla="*/ 34884 w 52303"/>
                  <a:gd name="connsiteY3" fmla="*/ 38016 h 44897"/>
                  <a:gd name="connsiteX4" fmla="*/ 15202 w 52303"/>
                  <a:gd name="connsiteY4" fmla="*/ 44897 h 44897"/>
                  <a:gd name="connsiteX5" fmla="*/ 0 w 52303"/>
                  <a:gd name="connsiteY5" fmla="*/ 9532 h 4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303" h="44897">
                    <a:moveTo>
                      <a:pt x="0" y="9532"/>
                    </a:moveTo>
                    <a:cubicBezTo>
                      <a:pt x="11887" y="3840"/>
                      <a:pt x="25283" y="3612"/>
                      <a:pt x="37788" y="0"/>
                    </a:cubicBezTo>
                    <a:cubicBezTo>
                      <a:pt x="42725" y="10790"/>
                      <a:pt x="47412" y="21717"/>
                      <a:pt x="52304" y="32553"/>
                    </a:cubicBezTo>
                    <a:cubicBezTo>
                      <a:pt x="47709" y="37239"/>
                      <a:pt x="40805" y="36690"/>
                      <a:pt x="34884" y="38016"/>
                    </a:cubicBezTo>
                    <a:cubicBezTo>
                      <a:pt x="27935" y="39022"/>
                      <a:pt x="21374" y="41605"/>
                      <a:pt x="15202" y="44897"/>
                    </a:cubicBezTo>
                    <a:cubicBezTo>
                      <a:pt x="10196" y="33055"/>
                      <a:pt x="4915" y="21374"/>
                      <a:pt x="0" y="9532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3" name="Forma Livre: Forma 2302">
                <a:extLst>
                  <a:ext uri="{FF2B5EF4-FFF2-40B4-BE49-F238E27FC236}">
                    <a16:creationId xmlns:a16="http://schemas.microsoft.com/office/drawing/2014/main" id="{EF3DDD49-97A2-CA60-ABC4-1E479C905E67}"/>
                  </a:ext>
                </a:extLst>
              </p:cNvPr>
              <p:cNvSpPr/>
              <p:nvPr/>
            </p:nvSpPr>
            <p:spPr>
              <a:xfrm>
                <a:off x="8096295" y="3298309"/>
                <a:ext cx="34244" cy="55755"/>
              </a:xfrm>
              <a:custGeom>
                <a:avLst/>
                <a:gdLst>
                  <a:gd name="connsiteX0" fmla="*/ 0 w 34244"/>
                  <a:gd name="connsiteY0" fmla="*/ 0 h 55755"/>
                  <a:gd name="connsiteX1" fmla="*/ 7338 w 34244"/>
                  <a:gd name="connsiteY1" fmla="*/ 16208 h 55755"/>
                  <a:gd name="connsiteX2" fmla="*/ 26700 w 34244"/>
                  <a:gd name="connsiteY2" fmla="*/ 3452 h 55755"/>
                  <a:gd name="connsiteX3" fmla="*/ 34244 w 34244"/>
                  <a:gd name="connsiteY3" fmla="*/ 36096 h 55755"/>
                  <a:gd name="connsiteX4" fmla="*/ 14539 w 34244"/>
                  <a:gd name="connsiteY4" fmla="*/ 55756 h 55755"/>
                  <a:gd name="connsiteX5" fmla="*/ 0 w 34244"/>
                  <a:gd name="connsiteY5" fmla="*/ 0 h 5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44" h="55755">
                    <a:moveTo>
                      <a:pt x="0" y="0"/>
                    </a:moveTo>
                    <a:cubicBezTo>
                      <a:pt x="2423" y="5395"/>
                      <a:pt x="4961" y="10744"/>
                      <a:pt x="7338" y="16208"/>
                    </a:cubicBezTo>
                    <a:cubicBezTo>
                      <a:pt x="13556" y="11590"/>
                      <a:pt x="19820" y="7018"/>
                      <a:pt x="26700" y="3452"/>
                    </a:cubicBezTo>
                    <a:cubicBezTo>
                      <a:pt x="28849" y="14402"/>
                      <a:pt x="31318" y="25283"/>
                      <a:pt x="34244" y="36096"/>
                    </a:cubicBezTo>
                    <a:cubicBezTo>
                      <a:pt x="27432" y="42405"/>
                      <a:pt x="21008" y="49104"/>
                      <a:pt x="14539" y="55756"/>
                    </a:cubicBezTo>
                    <a:cubicBezTo>
                      <a:pt x="9761" y="37148"/>
                      <a:pt x="4549" y="18654"/>
                      <a:pt x="0" y="0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4" name="Forma Livre: Forma 2303">
                <a:extLst>
                  <a:ext uri="{FF2B5EF4-FFF2-40B4-BE49-F238E27FC236}">
                    <a16:creationId xmlns:a16="http://schemas.microsoft.com/office/drawing/2014/main" id="{56ACAA9A-45D6-9E29-D31A-718BDD6EE666}"/>
                  </a:ext>
                </a:extLst>
              </p:cNvPr>
              <p:cNvSpPr/>
              <p:nvPr/>
            </p:nvSpPr>
            <p:spPr>
              <a:xfrm>
                <a:off x="10177601" y="4601923"/>
                <a:ext cx="24434" cy="46131"/>
              </a:xfrm>
              <a:custGeom>
                <a:avLst/>
                <a:gdLst>
                  <a:gd name="connsiteX0" fmla="*/ 8075 w 24434"/>
                  <a:gd name="connsiteY0" fmla="*/ 32713 h 46131"/>
                  <a:gd name="connsiteX1" fmla="*/ 965 w 24434"/>
                  <a:gd name="connsiteY1" fmla="*/ 0 h 46131"/>
                  <a:gd name="connsiteX2" fmla="*/ 22522 w 24434"/>
                  <a:gd name="connsiteY2" fmla="*/ 21534 h 46131"/>
                  <a:gd name="connsiteX3" fmla="*/ 21768 w 24434"/>
                  <a:gd name="connsiteY3" fmla="*/ 46132 h 46131"/>
                  <a:gd name="connsiteX4" fmla="*/ 8075 w 24434"/>
                  <a:gd name="connsiteY4" fmla="*/ 32713 h 4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34" h="46131">
                    <a:moveTo>
                      <a:pt x="8075" y="32713"/>
                    </a:moveTo>
                    <a:cubicBezTo>
                      <a:pt x="10430" y="20597"/>
                      <a:pt x="-3744" y="11773"/>
                      <a:pt x="965" y="0"/>
                    </a:cubicBezTo>
                    <a:cubicBezTo>
                      <a:pt x="9035" y="6195"/>
                      <a:pt x="16259" y="13487"/>
                      <a:pt x="22522" y="21534"/>
                    </a:cubicBezTo>
                    <a:cubicBezTo>
                      <a:pt x="23071" y="29741"/>
                      <a:pt x="26957" y="38611"/>
                      <a:pt x="21768" y="46132"/>
                    </a:cubicBezTo>
                    <a:cubicBezTo>
                      <a:pt x="16853" y="41994"/>
                      <a:pt x="12121" y="37651"/>
                      <a:pt x="8075" y="32713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09" name="Forma Livre: Forma 2008">
              <a:extLst>
                <a:ext uri="{FF2B5EF4-FFF2-40B4-BE49-F238E27FC236}">
                  <a16:creationId xmlns:a16="http://schemas.microsoft.com/office/drawing/2014/main" id="{691BE246-177C-B264-955D-937289A6FF12}"/>
                </a:ext>
              </a:extLst>
            </p:cNvPr>
            <p:cNvSpPr/>
            <p:nvPr/>
          </p:nvSpPr>
          <p:spPr>
            <a:xfrm>
              <a:off x="10396808" y="2881895"/>
              <a:ext cx="5973" cy="11872"/>
            </a:xfrm>
            <a:custGeom>
              <a:avLst/>
              <a:gdLst>
                <a:gd name="connsiteX0" fmla="*/ 24803 w 56669"/>
                <a:gd name="connsiteY0" fmla="*/ 77701 h 112631"/>
                <a:gd name="connsiteX1" fmla="*/ 0 w 56669"/>
                <a:gd name="connsiteY1" fmla="*/ 0 h 112631"/>
                <a:gd name="connsiteX2" fmla="*/ 29147 w 56669"/>
                <a:gd name="connsiteY2" fmla="*/ 72283 h 112631"/>
                <a:gd name="connsiteX3" fmla="*/ 28529 w 56669"/>
                <a:gd name="connsiteY3" fmla="*/ 80307 h 112631"/>
                <a:gd name="connsiteX4" fmla="*/ 32713 w 56669"/>
                <a:gd name="connsiteY4" fmla="*/ 76284 h 112631"/>
                <a:gd name="connsiteX5" fmla="*/ 21008 w 56669"/>
                <a:gd name="connsiteY5" fmla="*/ 41445 h 112631"/>
                <a:gd name="connsiteX6" fmla="*/ 40714 w 56669"/>
                <a:gd name="connsiteY6" fmla="*/ 21786 h 112631"/>
                <a:gd name="connsiteX7" fmla="*/ 56670 w 56669"/>
                <a:gd name="connsiteY7" fmla="*/ 77450 h 112631"/>
                <a:gd name="connsiteX8" fmla="*/ 53492 w 56669"/>
                <a:gd name="connsiteY8" fmla="*/ 75575 h 112631"/>
                <a:gd name="connsiteX9" fmla="*/ 38862 w 56669"/>
                <a:gd name="connsiteY9" fmla="*/ 112631 h 112631"/>
                <a:gd name="connsiteX10" fmla="*/ 24803 w 56669"/>
                <a:gd name="connsiteY10" fmla="*/ 77701 h 11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69" h="112631">
                  <a:moveTo>
                    <a:pt x="24803" y="77701"/>
                  </a:moveTo>
                  <a:cubicBezTo>
                    <a:pt x="17282" y="51572"/>
                    <a:pt x="8024" y="25969"/>
                    <a:pt x="0" y="0"/>
                  </a:cubicBezTo>
                  <a:cubicBezTo>
                    <a:pt x="9075" y="24346"/>
                    <a:pt x="18494" y="48578"/>
                    <a:pt x="29147" y="72283"/>
                  </a:cubicBezTo>
                  <a:cubicBezTo>
                    <a:pt x="28872" y="75004"/>
                    <a:pt x="28506" y="77427"/>
                    <a:pt x="28529" y="80307"/>
                  </a:cubicBezTo>
                  <a:cubicBezTo>
                    <a:pt x="30061" y="79301"/>
                    <a:pt x="34244" y="79073"/>
                    <a:pt x="32713" y="76284"/>
                  </a:cubicBezTo>
                  <a:cubicBezTo>
                    <a:pt x="26540" y="65517"/>
                    <a:pt x="24369" y="53218"/>
                    <a:pt x="21008" y="41445"/>
                  </a:cubicBezTo>
                  <a:cubicBezTo>
                    <a:pt x="27478" y="34793"/>
                    <a:pt x="33901" y="28095"/>
                    <a:pt x="40714" y="21786"/>
                  </a:cubicBezTo>
                  <a:cubicBezTo>
                    <a:pt x="45697" y="40417"/>
                    <a:pt x="51138" y="58933"/>
                    <a:pt x="56670" y="77450"/>
                  </a:cubicBezTo>
                  <a:cubicBezTo>
                    <a:pt x="55870" y="76970"/>
                    <a:pt x="54293" y="76055"/>
                    <a:pt x="53492" y="75575"/>
                  </a:cubicBezTo>
                  <a:cubicBezTo>
                    <a:pt x="45103" y="86502"/>
                    <a:pt x="46406" y="101361"/>
                    <a:pt x="38862" y="112631"/>
                  </a:cubicBezTo>
                  <a:cubicBezTo>
                    <a:pt x="34084" y="101018"/>
                    <a:pt x="28072" y="89863"/>
                    <a:pt x="24803" y="77701"/>
                  </a:cubicBezTo>
                  <a:close/>
                </a:path>
              </a:pathLst>
            </a:custGeom>
            <a:solidFill>
              <a:srgbClr val="EC9B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10" name="Gráfico 4">
              <a:extLst>
                <a:ext uri="{FF2B5EF4-FFF2-40B4-BE49-F238E27FC236}">
                  <a16:creationId xmlns:a16="http://schemas.microsoft.com/office/drawing/2014/main" id="{92E2D893-8C7E-4C23-3C37-0F982E556568}"/>
                </a:ext>
              </a:extLst>
            </p:cNvPr>
            <p:cNvGrpSpPr/>
            <p:nvPr/>
          </p:nvGrpSpPr>
          <p:grpSpPr>
            <a:xfrm>
              <a:off x="10402244" y="2882635"/>
              <a:ext cx="248351" cy="138000"/>
              <a:chOff x="8141398" y="3319637"/>
              <a:chExt cx="2356111" cy="1309205"/>
            </a:xfrm>
            <a:solidFill>
              <a:srgbClr val="ED9DC9"/>
            </a:solidFill>
          </p:grpSpPr>
          <p:sp>
            <p:nvSpPr>
              <p:cNvPr id="2300" name="Forma Livre: Forma 2299">
                <a:extLst>
                  <a:ext uri="{FF2B5EF4-FFF2-40B4-BE49-F238E27FC236}">
                    <a16:creationId xmlns:a16="http://schemas.microsoft.com/office/drawing/2014/main" id="{5EEE7537-2842-F648-6CBD-75850434AB9D}"/>
                  </a:ext>
                </a:extLst>
              </p:cNvPr>
              <p:cNvSpPr/>
              <p:nvPr/>
            </p:nvSpPr>
            <p:spPr>
              <a:xfrm>
                <a:off x="8141398" y="3319637"/>
                <a:ext cx="50840" cy="46520"/>
              </a:xfrm>
              <a:custGeom>
                <a:avLst/>
                <a:gdLst>
                  <a:gd name="connsiteX0" fmla="*/ 19682 w 50840"/>
                  <a:gd name="connsiteY0" fmla="*/ 5464 h 46520"/>
                  <a:gd name="connsiteX1" fmla="*/ 37102 w 50840"/>
                  <a:gd name="connsiteY1" fmla="*/ 0 h 46520"/>
                  <a:gd name="connsiteX2" fmla="*/ 50841 w 50840"/>
                  <a:gd name="connsiteY2" fmla="*/ 31867 h 46520"/>
                  <a:gd name="connsiteX3" fmla="*/ 14105 w 50840"/>
                  <a:gd name="connsiteY3" fmla="*/ 46520 h 46520"/>
                  <a:gd name="connsiteX4" fmla="*/ 0 w 50840"/>
                  <a:gd name="connsiteY4" fmla="*/ 12344 h 46520"/>
                  <a:gd name="connsiteX5" fmla="*/ 19682 w 50840"/>
                  <a:gd name="connsiteY5" fmla="*/ 5464 h 4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40" h="46520">
                    <a:moveTo>
                      <a:pt x="19682" y="5464"/>
                    </a:moveTo>
                    <a:cubicBezTo>
                      <a:pt x="25603" y="4138"/>
                      <a:pt x="32507" y="4686"/>
                      <a:pt x="37102" y="0"/>
                    </a:cubicBezTo>
                    <a:cubicBezTo>
                      <a:pt x="41720" y="10584"/>
                      <a:pt x="46223" y="21237"/>
                      <a:pt x="50841" y="31867"/>
                    </a:cubicBezTo>
                    <a:cubicBezTo>
                      <a:pt x="39502" y="38862"/>
                      <a:pt x="25923" y="40531"/>
                      <a:pt x="14105" y="46520"/>
                    </a:cubicBezTo>
                    <a:cubicBezTo>
                      <a:pt x="9601" y="35044"/>
                      <a:pt x="4869" y="23660"/>
                      <a:pt x="0" y="12344"/>
                    </a:cubicBezTo>
                    <a:cubicBezTo>
                      <a:pt x="6172" y="9052"/>
                      <a:pt x="12733" y="6469"/>
                      <a:pt x="19682" y="5464"/>
                    </a:cubicBezTo>
                    <a:close/>
                  </a:path>
                </a:pathLst>
              </a:custGeom>
              <a:solidFill>
                <a:srgbClr val="ED9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1" name="Forma Livre: Forma 2300">
                <a:extLst>
                  <a:ext uri="{FF2B5EF4-FFF2-40B4-BE49-F238E27FC236}">
                    <a16:creationId xmlns:a16="http://schemas.microsoft.com/office/drawing/2014/main" id="{B5F036E7-C0C7-AAFA-0449-ECA9F1F4898D}"/>
                  </a:ext>
                </a:extLst>
              </p:cNvPr>
              <p:cNvSpPr/>
              <p:nvPr/>
            </p:nvSpPr>
            <p:spPr>
              <a:xfrm>
                <a:off x="10183002" y="4496815"/>
                <a:ext cx="314508" cy="132028"/>
              </a:xfrm>
              <a:custGeom>
                <a:avLst/>
                <a:gdLst>
                  <a:gd name="connsiteX0" fmla="*/ 28552 w 314508"/>
                  <a:gd name="connsiteY0" fmla="*/ 387 h 132028"/>
                  <a:gd name="connsiteX1" fmla="*/ 41651 w 314508"/>
                  <a:gd name="connsiteY1" fmla="*/ 844 h 132028"/>
                  <a:gd name="connsiteX2" fmla="*/ 53447 w 314508"/>
                  <a:gd name="connsiteY2" fmla="*/ 3678 h 132028"/>
                  <a:gd name="connsiteX3" fmla="*/ 94892 w 314508"/>
                  <a:gd name="connsiteY3" fmla="*/ 35705 h 132028"/>
                  <a:gd name="connsiteX4" fmla="*/ 130576 w 314508"/>
                  <a:gd name="connsiteY4" fmla="*/ 82431 h 132028"/>
                  <a:gd name="connsiteX5" fmla="*/ 148476 w 314508"/>
                  <a:gd name="connsiteY5" fmla="*/ 103234 h 132028"/>
                  <a:gd name="connsiteX6" fmla="*/ 161803 w 314508"/>
                  <a:gd name="connsiteY6" fmla="*/ 100285 h 132028"/>
                  <a:gd name="connsiteX7" fmla="*/ 170170 w 314508"/>
                  <a:gd name="connsiteY7" fmla="*/ 78179 h 132028"/>
                  <a:gd name="connsiteX8" fmla="*/ 187612 w 314508"/>
                  <a:gd name="connsiteY8" fmla="*/ 82294 h 132028"/>
                  <a:gd name="connsiteX9" fmla="*/ 224417 w 314508"/>
                  <a:gd name="connsiteY9" fmla="*/ 82431 h 132028"/>
                  <a:gd name="connsiteX10" fmla="*/ 263987 w 314508"/>
                  <a:gd name="connsiteY10" fmla="*/ 80831 h 132028"/>
                  <a:gd name="connsiteX11" fmla="*/ 293751 w 314508"/>
                  <a:gd name="connsiteY11" fmla="*/ 74682 h 132028"/>
                  <a:gd name="connsiteX12" fmla="*/ 314508 w 314508"/>
                  <a:gd name="connsiteY12" fmla="*/ 124448 h 132028"/>
                  <a:gd name="connsiteX13" fmla="*/ 300906 w 314508"/>
                  <a:gd name="connsiteY13" fmla="*/ 126414 h 132028"/>
                  <a:gd name="connsiteX14" fmla="*/ 288836 w 314508"/>
                  <a:gd name="connsiteY14" fmla="*/ 131694 h 132028"/>
                  <a:gd name="connsiteX15" fmla="*/ 258684 w 314508"/>
                  <a:gd name="connsiteY15" fmla="*/ 125019 h 132028"/>
                  <a:gd name="connsiteX16" fmla="*/ 206014 w 314508"/>
                  <a:gd name="connsiteY16" fmla="*/ 123511 h 132028"/>
                  <a:gd name="connsiteX17" fmla="*/ 174353 w 314508"/>
                  <a:gd name="connsiteY17" fmla="*/ 119739 h 132028"/>
                  <a:gd name="connsiteX18" fmla="*/ 164272 w 314508"/>
                  <a:gd name="connsiteY18" fmla="*/ 130734 h 132028"/>
                  <a:gd name="connsiteX19" fmla="*/ 133708 w 314508"/>
                  <a:gd name="connsiteY19" fmla="*/ 95576 h 132028"/>
                  <a:gd name="connsiteX20" fmla="*/ 134943 w 314508"/>
                  <a:gd name="connsiteY20" fmla="*/ 107440 h 132028"/>
                  <a:gd name="connsiteX21" fmla="*/ 96858 w 314508"/>
                  <a:gd name="connsiteY21" fmla="*/ 60943 h 132028"/>
                  <a:gd name="connsiteX22" fmla="*/ 68603 w 314508"/>
                  <a:gd name="connsiteY22" fmla="*/ 36848 h 132028"/>
                  <a:gd name="connsiteX23" fmla="*/ 57470 w 314508"/>
                  <a:gd name="connsiteY23" fmla="*/ 22584 h 132028"/>
                  <a:gd name="connsiteX24" fmla="*/ 28529 w 314508"/>
                  <a:gd name="connsiteY24" fmla="*/ 22972 h 132028"/>
                  <a:gd name="connsiteX25" fmla="*/ 27706 w 314508"/>
                  <a:gd name="connsiteY25" fmla="*/ 51959 h 132028"/>
                  <a:gd name="connsiteX26" fmla="*/ 13876 w 314508"/>
                  <a:gd name="connsiteY26" fmla="*/ 104651 h 132028"/>
                  <a:gd name="connsiteX27" fmla="*/ 1166 w 314508"/>
                  <a:gd name="connsiteY27" fmla="*/ 94021 h 132028"/>
                  <a:gd name="connsiteX28" fmla="*/ 0 w 314508"/>
                  <a:gd name="connsiteY28" fmla="*/ 72898 h 132028"/>
                  <a:gd name="connsiteX29" fmla="*/ 6401 w 314508"/>
                  <a:gd name="connsiteY29" fmla="*/ 61331 h 132028"/>
                  <a:gd name="connsiteX30" fmla="*/ 7704 w 314508"/>
                  <a:gd name="connsiteY30" fmla="*/ 43889 h 132028"/>
                  <a:gd name="connsiteX31" fmla="*/ 18471 w 314508"/>
                  <a:gd name="connsiteY31" fmla="*/ 29510 h 132028"/>
                  <a:gd name="connsiteX32" fmla="*/ 28552 w 314508"/>
                  <a:gd name="connsiteY32" fmla="*/ 387 h 13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4508" h="132028">
                    <a:moveTo>
                      <a:pt x="28552" y="387"/>
                    </a:moveTo>
                    <a:cubicBezTo>
                      <a:pt x="32804" y="-665"/>
                      <a:pt x="37262" y="752"/>
                      <a:pt x="41651" y="844"/>
                    </a:cubicBezTo>
                    <a:cubicBezTo>
                      <a:pt x="45537" y="1461"/>
                      <a:pt x="50406" y="364"/>
                      <a:pt x="53447" y="3678"/>
                    </a:cubicBezTo>
                    <a:cubicBezTo>
                      <a:pt x="66523" y="15291"/>
                      <a:pt x="82799" y="22858"/>
                      <a:pt x="94892" y="35705"/>
                    </a:cubicBezTo>
                    <a:cubicBezTo>
                      <a:pt x="108494" y="49810"/>
                      <a:pt x="121752" y="64738"/>
                      <a:pt x="130576" y="82431"/>
                    </a:cubicBezTo>
                    <a:cubicBezTo>
                      <a:pt x="136291" y="89495"/>
                      <a:pt x="142372" y="96399"/>
                      <a:pt x="148476" y="103234"/>
                    </a:cubicBezTo>
                    <a:cubicBezTo>
                      <a:pt x="152339" y="105382"/>
                      <a:pt x="161735" y="106663"/>
                      <a:pt x="161803" y="100285"/>
                    </a:cubicBezTo>
                    <a:cubicBezTo>
                      <a:pt x="163518" y="92718"/>
                      <a:pt x="162900" y="82957"/>
                      <a:pt x="170170" y="78179"/>
                    </a:cubicBezTo>
                    <a:cubicBezTo>
                      <a:pt x="176182" y="77996"/>
                      <a:pt x="181806" y="80831"/>
                      <a:pt x="187612" y="82294"/>
                    </a:cubicBezTo>
                    <a:cubicBezTo>
                      <a:pt x="199591" y="85929"/>
                      <a:pt x="212232" y="83986"/>
                      <a:pt x="224417" y="82431"/>
                    </a:cubicBezTo>
                    <a:cubicBezTo>
                      <a:pt x="237538" y="80557"/>
                      <a:pt x="250889" y="83117"/>
                      <a:pt x="263987" y="80831"/>
                    </a:cubicBezTo>
                    <a:cubicBezTo>
                      <a:pt x="274137" y="79414"/>
                      <a:pt x="283053" y="71092"/>
                      <a:pt x="293751" y="74682"/>
                    </a:cubicBezTo>
                    <a:cubicBezTo>
                      <a:pt x="299992" y="91529"/>
                      <a:pt x="306804" y="108194"/>
                      <a:pt x="314508" y="124448"/>
                    </a:cubicBezTo>
                    <a:cubicBezTo>
                      <a:pt x="309959" y="124745"/>
                      <a:pt x="304678" y="123190"/>
                      <a:pt x="300906" y="126414"/>
                    </a:cubicBezTo>
                    <a:cubicBezTo>
                      <a:pt x="296997" y="128471"/>
                      <a:pt x="293728" y="133340"/>
                      <a:pt x="288836" y="131694"/>
                    </a:cubicBezTo>
                    <a:cubicBezTo>
                      <a:pt x="278641" y="129957"/>
                      <a:pt x="269177" y="124791"/>
                      <a:pt x="258684" y="125019"/>
                    </a:cubicBezTo>
                    <a:cubicBezTo>
                      <a:pt x="241127" y="124813"/>
                      <a:pt x="223434" y="126437"/>
                      <a:pt x="206014" y="123511"/>
                    </a:cubicBezTo>
                    <a:cubicBezTo>
                      <a:pt x="195522" y="121407"/>
                      <a:pt x="184503" y="123396"/>
                      <a:pt x="174353" y="119739"/>
                    </a:cubicBezTo>
                    <a:cubicBezTo>
                      <a:pt x="172113" y="123808"/>
                      <a:pt x="170970" y="134712"/>
                      <a:pt x="164272" y="130734"/>
                    </a:cubicBezTo>
                    <a:cubicBezTo>
                      <a:pt x="149345" y="124036"/>
                      <a:pt x="142487" y="108263"/>
                      <a:pt x="133708" y="95576"/>
                    </a:cubicBezTo>
                    <a:cubicBezTo>
                      <a:pt x="134097" y="99485"/>
                      <a:pt x="134508" y="103439"/>
                      <a:pt x="134943" y="107440"/>
                    </a:cubicBezTo>
                    <a:cubicBezTo>
                      <a:pt x="118438" y="95301"/>
                      <a:pt x="111763" y="74636"/>
                      <a:pt x="96858" y="60943"/>
                    </a:cubicBezTo>
                    <a:cubicBezTo>
                      <a:pt x="87988" y="52233"/>
                      <a:pt x="75941" y="47089"/>
                      <a:pt x="68603" y="36848"/>
                    </a:cubicBezTo>
                    <a:cubicBezTo>
                      <a:pt x="64785" y="32139"/>
                      <a:pt x="62339" y="26195"/>
                      <a:pt x="57470" y="22584"/>
                    </a:cubicBezTo>
                    <a:cubicBezTo>
                      <a:pt x="48189" y="19109"/>
                      <a:pt x="37833" y="20298"/>
                      <a:pt x="28529" y="22972"/>
                    </a:cubicBezTo>
                    <a:cubicBezTo>
                      <a:pt x="31090" y="32505"/>
                      <a:pt x="31227" y="42609"/>
                      <a:pt x="27706" y="51959"/>
                    </a:cubicBezTo>
                    <a:cubicBezTo>
                      <a:pt x="21466" y="69149"/>
                      <a:pt x="23386" y="88535"/>
                      <a:pt x="13876" y="104651"/>
                    </a:cubicBezTo>
                    <a:cubicBezTo>
                      <a:pt x="9807" y="100833"/>
                      <a:pt x="5555" y="97313"/>
                      <a:pt x="1166" y="94021"/>
                    </a:cubicBezTo>
                    <a:cubicBezTo>
                      <a:pt x="1600" y="86912"/>
                      <a:pt x="92" y="79916"/>
                      <a:pt x="0" y="72898"/>
                    </a:cubicBezTo>
                    <a:cubicBezTo>
                      <a:pt x="1166" y="68555"/>
                      <a:pt x="4572" y="65355"/>
                      <a:pt x="6401" y="61331"/>
                    </a:cubicBezTo>
                    <a:cubicBezTo>
                      <a:pt x="7201" y="55525"/>
                      <a:pt x="6538" y="49604"/>
                      <a:pt x="7704" y="43889"/>
                    </a:cubicBezTo>
                    <a:cubicBezTo>
                      <a:pt x="10630" y="38586"/>
                      <a:pt x="17465" y="35843"/>
                      <a:pt x="18471" y="29510"/>
                    </a:cubicBezTo>
                    <a:cubicBezTo>
                      <a:pt x="21168" y="19703"/>
                      <a:pt x="18860" y="6742"/>
                      <a:pt x="28552" y="387"/>
                    </a:cubicBezTo>
                    <a:close/>
                  </a:path>
                </a:pathLst>
              </a:custGeom>
              <a:solidFill>
                <a:srgbClr val="ED9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1" name="Forma Livre: Forma 2010">
              <a:extLst>
                <a:ext uri="{FF2B5EF4-FFF2-40B4-BE49-F238E27FC236}">
                  <a16:creationId xmlns:a16="http://schemas.microsoft.com/office/drawing/2014/main" id="{E50DDCFF-C5B9-4BAB-89E0-D82FA63E33A7}"/>
                </a:ext>
              </a:extLst>
            </p:cNvPr>
            <p:cNvSpPr/>
            <p:nvPr/>
          </p:nvSpPr>
          <p:spPr>
            <a:xfrm>
              <a:off x="10403731" y="2885994"/>
              <a:ext cx="5270" cy="6783"/>
            </a:xfrm>
            <a:custGeom>
              <a:avLst/>
              <a:gdLst>
                <a:gd name="connsiteX0" fmla="*/ 0 w 49994"/>
                <a:gd name="connsiteY0" fmla="*/ 14653 h 64350"/>
                <a:gd name="connsiteX1" fmla="*/ 36736 w 49994"/>
                <a:gd name="connsiteY1" fmla="*/ 0 h 64350"/>
                <a:gd name="connsiteX2" fmla="*/ 49995 w 49994"/>
                <a:gd name="connsiteY2" fmla="*/ 31181 h 64350"/>
                <a:gd name="connsiteX3" fmla="*/ 35182 w 49994"/>
                <a:gd name="connsiteY3" fmla="*/ 39251 h 64350"/>
                <a:gd name="connsiteX4" fmla="*/ 18608 w 49994"/>
                <a:gd name="connsiteY4" fmla="*/ 64351 h 64350"/>
                <a:gd name="connsiteX5" fmla="*/ 0 w 49994"/>
                <a:gd name="connsiteY5" fmla="*/ 14653 h 6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94" h="64350">
                  <a:moveTo>
                    <a:pt x="0" y="14653"/>
                  </a:moveTo>
                  <a:cubicBezTo>
                    <a:pt x="11819" y="8664"/>
                    <a:pt x="25398" y="6995"/>
                    <a:pt x="36736" y="0"/>
                  </a:cubicBezTo>
                  <a:cubicBezTo>
                    <a:pt x="41217" y="10356"/>
                    <a:pt x="45560" y="20780"/>
                    <a:pt x="49995" y="31181"/>
                  </a:cubicBezTo>
                  <a:cubicBezTo>
                    <a:pt x="44943" y="33627"/>
                    <a:pt x="39502" y="35593"/>
                    <a:pt x="35182" y="39251"/>
                  </a:cubicBezTo>
                  <a:cubicBezTo>
                    <a:pt x="29147" y="47252"/>
                    <a:pt x="27775" y="58796"/>
                    <a:pt x="18608" y="64351"/>
                  </a:cubicBezTo>
                  <a:cubicBezTo>
                    <a:pt x="12710" y="47663"/>
                    <a:pt x="6584" y="31067"/>
                    <a:pt x="0" y="14653"/>
                  </a:cubicBezTo>
                  <a:close/>
                </a:path>
              </a:pathLst>
            </a:custGeom>
            <a:solidFill>
              <a:srgbClr val="EB8C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orma Livre: Forma 2011">
              <a:extLst>
                <a:ext uri="{FF2B5EF4-FFF2-40B4-BE49-F238E27FC236}">
                  <a16:creationId xmlns:a16="http://schemas.microsoft.com/office/drawing/2014/main" id="{2448B1BD-D205-3D66-07E0-78112A35BA5D}"/>
                </a:ext>
              </a:extLst>
            </p:cNvPr>
            <p:cNvSpPr/>
            <p:nvPr/>
          </p:nvSpPr>
          <p:spPr>
            <a:xfrm>
              <a:off x="10394842" y="2888938"/>
              <a:ext cx="4728" cy="19841"/>
            </a:xfrm>
            <a:custGeom>
              <a:avLst/>
              <a:gdLst>
                <a:gd name="connsiteX0" fmla="*/ 12573 w 44851"/>
                <a:gd name="connsiteY0" fmla="*/ 21123 h 188229"/>
                <a:gd name="connsiteX1" fmla="*/ 19225 w 44851"/>
                <a:gd name="connsiteY1" fmla="*/ 0 h 188229"/>
                <a:gd name="connsiteX2" fmla="*/ 44851 w 44851"/>
                <a:gd name="connsiteY2" fmla="*/ 77724 h 188229"/>
                <a:gd name="connsiteX3" fmla="*/ 37262 w 44851"/>
                <a:gd name="connsiteY3" fmla="*/ 111557 h 188229"/>
                <a:gd name="connsiteX4" fmla="*/ 29787 w 44851"/>
                <a:gd name="connsiteY4" fmla="*/ 159289 h 188229"/>
                <a:gd name="connsiteX5" fmla="*/ 29832 w 44851"/>
                <a:gd name="connsiteY5" fmla="*/ 188229 h 188229"/>
                <a:gd name="connsiteX6" fmla="*/ 0 w 44851"/>
                <a:gd name="connsiteY6" fmla="*/ 101178 h 188229"/>
                <a:gd name="connsiteX7" fmla="*/ 3932 w 44851"/>
                <a:gd name="connsiteY7" fmla="*/ 90663 h 188229"/>
                <a:gd name="connsiteX8" fmla="*/ 12573 w 44851"/>
                <a:gd name="connsiteY8" fmla="*/ 21123 h 1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51" h="188229">
                  <a:moveTo>
                    <a:pt x="12573" y="21123"/>
                  </a:moveTo>
                  <a:cubicBezTo>
                    <a:pt x="14013" y="13876"/>
                    <a:pt x="14676" y="6104"/>
                    <a:pt x="19225" y="0"/>
                  </a:cubicBezTo>
                  <a:cubicBezTo>
                    <a:pt x="27935" y="25832"/>
                    <a:pt x="36462" y="51755"/>
                    <a:pt x="44851" y="77724"/>
                  </a:cubicBezTo>
                  <a:cubicBezTo>
                    <a:pt x="39182" y="88125"/>
                    <a:pt x="39479" y="100196"/>
                    <a:pt x="37262" y="111557"/>
                  </a:cubicBezTo>
                  <a:cubicBezTo>
                    <a:pt x="34450" y="127376"/>
                    <a:pt x="28735" y="142989"/>
                    <a:pt x="29787" y="159289"/>
                  </a:cubicBezTo>
                  <a:cubicBezTo>
                    <a:pt x="30290" y="168913"/>
                    <a:pt x="34564" y="178971"/>
                    <a:pt x="29832" y="188229"/>
                  </a:cubicBezTo>
                  <a:cubicBezTo>
                    <a:pt x="19477" y="159357"/>
                    <a:pt x="9533" y="130325"/>
                    <a:pt x="0" y="101178"/>
                  </a:cubicBezTo>
                  <a:cubicBezTo>
                    <a:pt x="1692" y="97818"/>
                    <a:pt x="3658" y="94458"/>
                    <a:pt x="3932" y="90663"/>
                  </a:cubicBezTo>
                  <a:cubicBezTo>
                    <a:pt x="6606" y="67460"/>
                    <a:pt x="8184" y="44097"/>
                    <a:pt x="12573" y="21123"/>
                  </a:cubicBezTo>
                  <a:close/>
                </a:path>
              </a:pathLst>
            </a:custGeom>
            <a:solidFill>
              <a:srgbClr val="EDA3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orma Livre: Forma 2012">
              <a:extLst>
                <a:ext uri="{FF2B5EF4-FFF2-40B4-BE49-F238E27FC236}">
                  <a16:creationId xmlns:a16="http://schemas.microsoft.com/office/drawing/2014/main" id="{E2FE2804-5893-279D-BBF8-FD4E569BE9B3}"/>
                </a:ext>
              </a:extLst>
            </p:cNvPr>
            <p:cNvSpPr/>
            <p:nvPr/>
          </p:nvSpPr>
          <p:spPr>
            <a:xfrm>
              <a:off x="10497274" y="2895900"/>
              <a:ext cx="43821" cy="41170"/>
            </a:xfrm>
            <a:custGeom>
              <a:avLst/>
              <a:gdLst>
                <a:gd name="connsiteX0" fmla="*/ 322600 w 415731"/>
                <a:gd name="connsiteY0" fmla="*/ 0 h 390585"/>
                <a:gd name="connsiteX1" fmla="*/ 348181 w 415731"/>
                <a:gd name="connsiteY1" fmla="*/ 14310 h 390585"/>
                <a:gd name="connsiteX2" fmla="*/ 415732 w 415731"/>
                <a:gd name="connsiteY2" fmla="*/ 52464 h 390585"/>
                <a:gd name="connsiteX3" fmla="*/ 406199 w 415731"/>
                <a:gd name="connsiteY3" fmla="*/ 106779 h 390585"/>
                <a:gd name="connsiteX4" fmla="*/ 401924 w 415731"/>
                <a:gd name="connsiteY4" fmla="*/ 125067 h 390585"/>
                <a:gd name="connsiteX5" fmla="*/ 328338 w 415731"/>
                <a:gd name="connsiteY5" fmla="*/ 184115 h 390585"/>
                <a:gd name="connsiteX6" fmla="*/ 314074 w 415731"/>
                <a:gd name="connsiteY6" fmla="*/ 207157 h 390585"/>
                <a:gd name="connsiteX7" fmla="*/ 299992 w 415731"/>
                <a:gd name="connsiteY7" fmla="*/ 219707 h 390585"/>
                <a:gd name="connsiteX8" fmla="*/ 257381 w 415731"/>
                <a:gd name="connsiteY8" fmla="*/ 258181 h 390585"/>
                <a:gd name="connsiteX9" fmla="*/ 250225 w 415731"/>
                <a:gd name="connsiteY9" fmla="*/ 267119 h 390585"/>
                <a:gd name="connsiteX10" fmla="*/ 229835 w 415731"/>
                <a:gd name="connsiteY10" fmla="*/ 279921 h 390585"/>
                <a:gd name="connsiteX11" fmla="*/ 204689 w 415731"/>
                <a:gd name="connsiteY11" fmla="*/ 289293 h 390585"/>
                <a:gd name="connsiteX12" fmla="*/ 199294 w 415731"/>
                <a:gd name="connsiteY12" fmla="*/ 295054 h 390585"/>
                <a:gd name="connsiteX13" fmla="*/ 185143 w 415731"/>
                <a:gd name="connsiteY13" fmla="*/ 322326 h 390585"/>
                <a:gd name="connsiteX14" fmla="*/ 165164 w 415731"/>
                <a:gd name="connsiteY14" fmla="*/ 334076 h 390585"/>
                <a:gd name="connsiteX15" fmla="*/ 80124 w 415731"/>
                <a:gd name="connsiteY15" fmla="*/ 372664 h 390585"/>
                <a:gd name="connsiteX16" fmla="*/ 56853 w 415731"/>
                <a:gd name="connsiteY16" fmla="*/ 390586 h 390585"/>
                <a:gd name="connsiteX17" fmla="*/ 0 w 415731"/>
                <a:gd name="connsiteY17" fmla="*/ 319583 h 390585"/>
                <a:gd name="connsiteX18" fmla="*/ 49286 w 415731"/>
                <a:gd name="connsiteY18" fmla="*/ 296197 h 390585"/>
                <a:gd name="connsiteX19" fmla="*/ 109728 w 415731"/>
                <a:gd name="connsiteY19" fmla="*/ 279349 h 390585"/>
                <a:gd name="connsiteX20" fmla="*/ 136337 w 415731"/>
                <a:gd name="connsiteY20" fmla="*/ 273451 h 390585"/>
                <a:gd name="connsiteX21" fmla="*/ 216530 w 415731"/>
                <a:gd name="connsiteY21" fmla="*/ 234201 h 390585"/>
                <a:gd name="connsiteX22" fmla="*/ 229583 w 415731"/>
                <a:gd name="connsiteY22" fmla="*/ 158466 h 390585"/>
                <a:gd name="connsiteX23" fmla="*/ 257404 w 415731"/>
                <a:gd name="connsiteY23" fmla="*/ 122347 h 390585"/>
                <a:gd name="connsiteX24" fmla="*/ 299558 w 415731"/>
                <a:gd name="connsiteY24" fmla="*/ 79759 h 390585"/>
                <a:gd name="connsiteX25" fmla="*/ 309799 w 415731"/>
                <a:gd name="connsiteY25" fmla="*/ 32918 h 390585"/>
                <a:gd name="connsiteX26" fmla="*/ 322600 w 415731"/>
                <a:gd name="connsiteY26" fmla="*/ 0 h 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731" h="390585">
                  <a:moveTo>
                    <a:pt x="322600" y="0"/>
                  </a:moveTo>
                  <a:cubicBezTo>
                    <a:pt x="331104" y="4778"/>
                    <a:pt x="339700" y="9418"/>
                    <a:pt x="348181" y="14310"/>
                  </a:cubicBezTo>
                  <a:cubicBezTo>
                    <a:pt x="370309" y="27706"/>
                    <a:pt x="392872" y="40325"/>
                    <a:pt x="415732" y="52464"/>
                  </a:cubicBezTo>
                  <a:cubicBezTo>
                    <a:pt x="410131" y="70043"/>
                    <a:pt x="408028" y="88491"/>
                    <a:pt x="406199" y="106779"/>
                  </a:cubicBezTo>
                  <a:cubicBezTo>
                    <a:pt x="405285" y="112951"/>
                    <a:pt x="408074" y="120929"/>
                    <a:pt x="401924" y="125067"/>
                  </a:cubicBezTo>
                  <a:cubicBezTo>
                    <a:pt x="377236" y="144544"/>
                    <a:pt x="353667" y="165484"/>
                    <a:pt x="328338" y="184115"/>
                  </a:cubicBezTo>
                  <a:cubicBezTo>
                    <a:pt x="321549" y="190287"/>
                    <a:pt x="315880" y="197990"/>
                    <a:pt x="314074" y="207157"/>
                  </a:cubicBezTo>
                  <a:cubicBezTo>
                    <a:pt x="312588" y="213924"/>
                    <a:pt x="306027" y="217582"/>
                    <a:pt x="299992" y="219707"/>
                  </a:cubicBezTo>
                  <a:cubicBezTo>
                    <a:pt x="280972" y="226154"/>
                    <a:pt x="270662" y="244488"/>
                    <a:pt x="257381" y="258181"/>
                  </a:cubicBezTo>
                  <a:cubicBezTo>
                    <a:pt x="254935" y="261107"/>
                    <a:pt x="252511" y="264056"/>
                    <a:pt x="250225" y="267119"/>
                  </a:cubicBezTo>
                  <a:cubicBezTo>
                    <a:pt x="241447" y="268194"/>
                    <a:pt x="238338" y="278389"/>
                    <a:pt x="229835" y="279921"/>
                  </a:cubicBezTo>
                  <a:cubicBezTo>
                    <a:pt x="221239" y="282458"/>
                    <a:pt x="212987" y="285956"/>
                    <a:pt x="204689" y="289293"/>
                  </a:cubicBezTo>
                  <a:cubicBezTo>
                    <a:pt x="201922" y="290071"/>
                    <a:pt x="200597" y="292745"/>
                    <a:pt x="199294" y="295054"/>
                  </a:cubicBezTo>
                  <a:cubicBezTo>
                    <a:pt x="194241" y="303947"/>
                    <a:pt x="190721" y="313685"/>
                    <a:pt x="185143" y="322326"/>
                  </a:cubicBezTo>
                  <a:cubicBezTo>
                    <a:pt x="180617" y="329047"/>
                    <a:pt x="172364" y="331379"/>
                    <a:pt x="165164" y="334076"/>
                  </a:cubicBezTo>
                  <a:cubicBezTo>
                    <a:pt x="135400" y="343380"/>
                    <a:pt x="106230" y="355450"/>
                    <a:pt x="80124" y="372664"/>
                  </a:cubicBezTo>
                  <a:cubicBezTo>
                    <a:pt x="71940" y="378059"/>
                    <a:pt x="62865" y="382562"/>
                    <a:pt x="56853" y="390586"/>
                  </a:cubicBezTo>
                  <a:cubicBezTo>
                    <a:pt x="37376" y="367338"/>
                    <a:pt x="18905" y="343289"/>
                    <a:pt x="0" y="319583"/>
                  </a:cubicBezTo>
                  <a:cubicBezTo>
                    <a:pt x="13510" y="306690"/>
                    <a:pt x="32530" y="303078"/>
                    <a:pt x="49286" y="296197"/>
                  </a:cubicBezTo>
                  <a:cubicBezTo>
                    <a:pt x="68511" y="287762"/>
                    <a:pt x="89040" y="282710"/>
                    <a:pt x="109728" y="279349"/>
                  </a:cubicBezTo>
                  <a:cubicBezTo>
                    <a:pt x="118621" y="277772"/>
                    <a:pt x="128222" y="277978"/>
                    <a:pt x="136337" y="273451"/>
                  </a:cubicBezTo>
                  <a:cubicBezTo>
                    <a:pt x="161414" y="257358"/>
                    <a:pt x="188001" y="243093"/>
                    <a:pt x="216530" y="234201"/>
                  </a:cubicBezTo>
                  <a:cubicBezTo>
                    <a:pt x="221971" y="209169"/>
                    <a:pt x="225171" y="183680"/>
                    <a:pt x="229583" y="158466"/>
                  </a:cubicBezTo>
                  <a:cubicBezTo>
                    <a:pt x="237035" y="145070"/>
                    <a:pt x="248351" y="134554"/>
                    <a:pt x="257404" y="122347"/>
                  </a:cubicBezTo>
                  <a:cubicBezTo>
                    <a:pt x="268308" y="105202"/>
                    <a:pt x="287602" y="95944"/>
                    <a:pt x="299558" y="79759"/>
                  </a:cubicBezTo>
                  <a:cubicBezTo>
                    <a:pt x="303032" y="64191"/>
                    <a:pt x="304884" y="48189"/>
                    <a:pt x="309799" y="32918"/>
                  </a:cubicBezTo>
                  <a:cubicBezTo>
                    <a:pt x="312382" y="21283"/>
                    <a:pt x="320086" y="11659"/>
                    <a:pt x="322600" y="0"/>
                  </a:cubicBezTo>
                  <a:close/>
                </a:path>
              </a:pathLst>
            </a:custGeom>
            <a:solidFill>
              <a:srgbClr val="E978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orma Livre: Forma 2013">
              <a:extLst>
                <a:ext uri="{FF2B5EF4-FFF2-40B4-BE49-F238E27FC236}">
                  <a16:creationId xmlns:a16="http://schemas.microsoft.com/office/drawing/2014/main" id="{FF5EF4B9-20D5-2779-2497-B34A5B1905DF}"/>
                </a:ext>
              </a:extLst>
            </p:cNvPr>
            <p:cNvSpPr/>
            <p:nvPr/>
          </p:nvSpPr>
          <p:spPr>
            <a:xfrm>
              <a:off x="10341072" y="2902806"/>
              <a:ext cx="9318" cy="27310"/>
            </a:xfrm>
            <a:custGeom>
              <a:avLst/>
              <a:gdLst>
                <a:gd name="connsiteX0" fmla="*/ 0 w 88399"/>
                <a:gd name="connsiteY0" fmla="*/ 0 h 259095"/>
                <a:gd name="connsiteX1" fmla="*/ 80193 w 88399"/>
                <a:gd name="connsiteY1" fmla="*/ 25397 h 259095"/>
                <a:gd name="connsiteX2" fmla="*/ 79256 w 88399"/>
                <a:gd name="connsiteY2" fmla="*/ 84628 h 259095"/>
                <a:gd name="connsiteX3" fmla="*/ 83393 w 88399"/>
                <a:gd name="connsiteY3" fmla="*/ 76444 h 259095"/>
                <a:gd name="connsiteX4" fmla="*/ 88400 w 88399"/>
                <a:gd name="connsiteY4" fmla="*/ 78296 h 259095"/>
                <a:gd name="connsiteX5" fmla="*/ 82822 w 88399"/>
                <a:gd name="connsiteY5" fmla="*/ 89337 h 259095"/>
                <a:gd name="connsiteX6" fmla="*/ 76512 w 88399"/>
                <a:gd name="connsiteY6" fmla="*/ 153893 h 259095"/>
                <a:gd name="connsiteX7" fmla="*/ 73403 w 88399"/>
                <a:gd name="connsiteY7" fmla="*/ 210335 h 259095"/>
                <a:gd name="connsiteX8" fmla="*/ 68923 w 88399"/>
                <a:gd name="connsiteY8" fmla="*/ 259095 h 259095"/>
                <a:gd name="connsiteX9" fmla="*/ 44851 w 88399"/>
                <a:gd name="connsiteY9" fmla="*/ 232715 h 259095"/>
                <a:gd name="connsiteX10" fmla="*/ 44326 w 88399"/>
                <a:gd name="connsiteY10" fmla="*/ 232258 h 259095"/>
                <a:gd name="connsiteX11" fmla="*/ 29741 w 88399"/>
                <a:gd name="connsiteY11" fmla="*/ 147561 h 259095"/>
                <a:gd name="connsiteX12" fmla="*/ 41834 w 88399"/>
                <a:gd name="connsiteY12" fmla="*/ 132908 h 259095"/>
                <a:gd name="connsiteX13" fmla="*/ 41377 w 88399"/>
                <a:gd name="connsiteY13" fmla="*/ 91783 h 259095"/>
                <a:gd name="connsiteX14" fmla="*/ 35982 w 88399"/>
                <a:gd name="connsiteY14" fmla="*/ 62751 h 259095"/>
                <a:gd name="connsiteX15" fmla="*/ 23683 w 88399"/>
                <a:gd name="connsiteY15" fmla="*/ 54613 h 259095"/>
                <a:gd name="connsiteX16" fmla="*/ 17488 w 88399"/>
                <a:gd name="connsiteY16" fmla="*/ 82433 h 259095"/>
                <a:gd name="connsiteX17" fmla="*/ 0 w 88399"/>
                <a:gd name="connsiteY17" fmla="*/ 0 h 25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399" h="259095">
                  <a:moveTo>
                    <a:pt x="0" y="0"/>
                  </a:moveTo>
                  <a:cubicBezTo>
                    <a:pt x="26220" y="9990"/>
                    <a:pt x="53287" y="17511"/>
                    <a:pt x="80193" y="25397"/>
                  </a:cubicBezTo>
                  <a:cubicBezTo>
                    <a:pt x="76192" y="44783"/>
                    <a:pt x="73061" y="65334"/>
                    <a:pt x="79256" y="84628"/>
                  </a:cubicBezTo>
                  <a:cubicBezTo>
                    <a:pt x="80627" y="81839"/>
                    <a:pt x="81999" y="79118"/>
                    <a:pt x="83393" y="76444"/>
                  </a:cubicBezTo>
                  <a:cubicBezTo>
                    <a:pt x="85039" y="77015"/>
                    <a:pt x="86708" y="77632"/>
                    <a:pt x="88400" y="78296"/>
                  </a:cubicBezTo>
                  <a:cubicBezTo>
                    <a:pt x="85908" y="81587"/>
                    <a:pt x="83028" y="84948"/>
                    <a:pt x="82822" y="89337"/>
                  </a:cubicBezTo>
                  <a:cubicBezTo>
                    <a:pt x="79713" y="110757"/>
                    <a:pt x="79827" y="132474"/>
                    <a:pt x="76512" y="153893"/>
                  </a:cubicBezTo>
                  <a:cubicBezTo>
                    <a:pt x="75781" y="172730"/>
                    <a:pt x="72375" y="191407"/>
                    <a:pt x="73403" y="210335"/>
                  </a:cubicBezTo>
                  <a:cubicBezTo>
                    <a:pt x="72009" y="226588"/>
                    <a:pt x="72032" y="243025"/>
                    <a:pt x="68923" y="259095"/>
                  </a:cubicBezTo>
                  <a:cubicBezTo>
                    <a:pt x="60648" y="250500"/>
                    <a:pt x="54270" y="240144"/>
                    <a:pt x="44851" y="232715"/>
                  </a:cubicBezTo>
                  <a:lnTo>
                    <a:pt x="44326" y="232258"/>
                  </a:lnTo>
                  <a:cubicBezTo>
                    <a:pt x="39891" y="203934"/>
                    <a:pt x="34633" y="175771"/>
                    <a:pt x="29741" y="147561"/>
                  </a:cubicBezTo>
                  <a:cubicBezTo>
                    <a:pt x="34336" y="143264"/>
                    <a:pt x="40325" y="139446"/>
                    <a:pt x="41834" y="132908"/>
                  </a:cubicBezTo>
                  <a:cubicBezTo>
                    <a:pt x="45446" y="119466"/>
                    <a:pt x="44623" y="105202"/>
                    <a:pt x="41377" y="91783"/>
                  </a:cubicBezTo>
                  <a:cubicBezTo>
                    <a:pt x="38953" y="82204"/>
                    <a:pt x="40439" y="71735"/>
                    <a:pt x="35982" y="62751"/>
                  </a:cubicBezTo>
                  <a:cubicBezTo>
                    <a:pt x="33650" y="57904"/>
                    <a:pt x="28255" y="56327"/>
                    <a:pt x="23683" y="54613"/>
                  </a:cubicBezTo>
                  <a:cubicBezTo>
                    <a:pt x="22860" y="64100"/>
                    <a:pt x="22586" y="74021"/>
                    <a:pt x="17488" y="82433"/>
                  </a:cubicBezTo>
                  <a:cubicBezTo>
                    <a:pt x="10973" y="55115"/>
                    <a:pt x="6995" y="27203"/>
                    <a:pt x="0" y="0"/>
                  </a:cubicBezTo>
                  <a:close/>
                </a:path>
              </a:pathLst>
            </a:custGeom>
            <a:solidFill>
              <a:srgbClr val="AC8CA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orma Livre: Forma 2014">
              <a:extLst>
                <a:ext uri="{FF2B5EF4-FFF2-40B4-BE49-F238E27FC236}">
                  <a16:creationId xmlns:a16="http://schemas.microsoft.com/office/drawing/2014/main" id="{D57B6F48-6BE1-378E-AD25-664F6106D76F}"/>
                </a:ext>
              </a:extLst>
            </p:cNvPr>
            <p:cNvSpPr/>
            <p:nvPr/>
          </p:nvSpPr>
          <p:spPr>
            <a:xfrm>
              <a:off x="10527792" y="2902888"/>
              <a:ext cx="93320" cy="134509"/>
            </a:xfrm>
            <a:custGeom>
              <a:avLst/>
              <a:gdLst>
                <a:gd name="connsiteX0" fmla="*/ 846094 w 885326"/>
                <a:gd name="connsiteY0" fmla="*/ 0 h 1276090"/>
                <a:gd name="connsiteX1" fmla="*/ 861456 w 885326"/>
                <a:gd name="connsiteY1" fmla="*/ 11201 h 1276090"/>
                <a:gd name="connsiteX2" fmla="*/ 861433 w 885326"/>
                <a:gd name="connsiteY2" fmla="*/ 11499 h 1276090"/>
                <a:gd name="connsiteX3" fmla="*/ 878167 w 885326"/>
                <a:gd name="connsiteY3" fmla="*/ 75232 h 1276090"/>
                <a:gd name="connsiteX4" fmla="*/ 884111 w 885326"/>
                <a:gd name="connsiteY4" fmla="*/ 128290 h 1276090"/>
                <a:gd name="connsiteX5" fmla="*/ 876727 w 885326"/>
                <a:gd name="connsiteY5" fmla="*/ 165689 h 1276090"/>
                <a:gd name="connsiteX6" fmla="*/ 885116 w 885326"/>
                <a:gd name="connsiteY6" fmla="*/ 207546 h 1276090"/>
                <a:gd name="connsiteX7" fmla="*/ 876612 w 885326"/>
                <a:gd name="connsiteY7" fmla="*/ 230543 h 1276090"/>
                <a:gd name="connsiteX8" fmla="*/ 871446 w 885326"/>
                <a:gd name="connsiteY8" fmla="*/ 255506 h 1276090"/>
                <a:gd name="connsiteX9" fmla="*/ 858393 w 885326"/>
                <a:gd name="connsiteY9" fmla="*/ 285521 h 1276090"/>
                <a:gd name="connsiteX10" fmla="*/ 808215 w 885326"/>
                <a:gd name="connsiteY10" fmla="*/ 354581 h 1276090"/>
                <a:gd name="connsiteX11" fmla="*/ 800260 w 885326"/>
                <a:gd name="connsiteY11" fmla="*/ 387957 h 1276090"/>
                <a:gd name="connsiteX12" fmla="*/ 783184 w 885326"/>
                <a:gd name="connsiteY12" fmla="*/ 411549 h 1276090"/>
                <a:gd name="connsiteX13" fmla="*/ 775754 w 885326"/>
                <a:gd name="connsiteY13" fmla="*/ 454800 h 1276090"/>
                <a:gd name="connsiteX14" fmla="*/ 764301 w 885326"/>
                <a:gd name="connsiteY14" fmla="*/ 477523 h 1276090"/>
                <a:gd name="connsiteX15" fmla="*/ 764964 w 885326"/>
                <a:gd name="connsiteY15" fmla="*/ 498554 h 1276090"/>
                <a:gd name="connsiteX16" fmla="*/ 753031 w 885326"/>
                <a:gd name="connsiteY16" fmla="*/ 518716 h 1276090"/>
                <a:gd name="connsiteX17" fmla="*/ 751271 w 885326"/>
                <a:gd name="connsiteY17" fmla="*/ 542102 h 1276090"/>
                <a:gd name="connsiteX18" fmla="*/ 734698 w 885326"/>
                <a:gd name="connsiteY18" fmla="*/ 566699 h 1276090"/>
                <a:gd name="connsiteX19" fmla="*/ 715884 w 885326"/>
                <a:gd name="connsiteY19" fmla="*/ 584782 h 1276090"/>
                <a:gd name="connsiteX20" fmla="*/ 672587 w 885326"/>
                <a:gd name="connsiteY20" fmla="*/ 653476 h 1276090"/>
                <a:gd name="connsiteX21" fmla="*/ 656173 w 885326"/>
                <a:gd name="connsiteY21" fmla="*/ 685160 h 1276090"/>
                <a:gd name="connsiteX22" fmla="*/ 639394 w 885326"/>
                <a:gd name="connsiteY22" fmla="*/ 727817 h 1276090"/>
                <a:gd name="connsiteX23" fmla="*/ 619049 w 885326"/>
                <a:gd name="connsiteY23" fmla="*/ 776714 h 1276090"/>
                <a:gd name="connsiteX24" fmla="*/ 608625 w 885326"/>
                <a:gd name="connsiteY24" fmla="*/ 817954 h 1276090"/>
                <a:gd name="connsiteX25" fmla="*/ 599046 w 885326"/>
                <a:gd name="connsiteY25" fmla="*/ 849935 h 1276090"/>
                <a:gd name="connsiteX26" fmla="*/ 590931 w 885326"/>
                <a:gd name="connsiteY26" fmla="*/ 887151 h 1276090"/>
                <a:gd name="connsiteX27" fmla="*/ 572940 w 885326"/>
                <a:gd name="connsiteY27" fmla="*/ 941581 h 1276090"/>
                <a:gd name="connsiteX28" fmla="*/ 568322 w 885326"/>
                <a:gd name="connsiteY28" fmla="*/ 976671 h 1276090"/>
                <a:gd name="connsiteX29" fmla="*/ 574060 w 885326"/>
                <a:gd name="connsiteY29" fmla="*/ 985883 h 1276090"/>
                <a:gd name="connsiteX30" fmla="*/ 598543 w 885326"/>
                <a:gd name="connsiteY30" fmla="*/ 1015258 h 1276090"/>
                <a:gd name="connsiteX31" fmla="*/ 615094 w 885326"/>
                <a:gd name="connsiteY31" fmla="*/ 1058258 h 1276090"/>
                <a:gd name="connsiteX32" fmla="*/ 624284 w 885326"/>
                <a:gd name="connsiteY32" fmla="*/ 1067082 h 1276090"/>
                <a:gd name="connsiteX33" fmla="*/ 633816 w 885326"/>
                <a:gd name="connsiteY33" fmla="*/ 1100618 h 1276090"/>
                <a:gd name="connsiteX34" fmla="*/ 651259 w 885326"/>
                <a:gd name="connsiteY34" fmla="*/ 1091062 h 1276090"/>
                <a:gd name="connsiteX35" fmla="*/ 663649 w 885326"/>
                <a:gd name="connsiteY35" fmla="*/ 1102858 h 1276090"/>
                <a:gd name="connsiteX36" fmla="*/ 661568 w 885326"/>
                <a:gd name="connsiteY36" fmla="*/ 1134268 h 1276090"/>
                <a:gd name="connsiteX37" fmla="*/ 657431 w 885326"/>
                <a:gd name="connsiteY37" fmla="*/ 1149401 h 1276090"/>
                <a:gd name="connsiteX38" fmla="*/ 658322 w 885326"/>
                <a:gd name="connsiteY38" fmla="*/ 1156099 h 1276090"/>
                <a:gd name="connsiteX39" fmla="*/ 637108 w 885326"/>
                <a:gd name="connsiteY39" fmla="*/ 1156396 h 1276090"/>
                <a:gd name="connsiteX40" fmla="*/ 611231 w 885326"/>
                <a:gd name="connsiteY40" fmla="*/ 1121557 h 1276090"/>
                <a:gd name="connsiteX41" fmla="*/ 602430 w 885326"/>
                <a:gd name="connsiteY41" fmla="*/ 1169952 h 1276090"/>
                <a:gd name="connsiteX42" fmla="*/ 603527 w 885326"/>
                <a:gd name="connsiteY42" fmla="*/ 1208014 h 1276090"/>
                <a:gd name="connsiteX43" fmla="*/ 595343 w 885326"/>
                <a:gd name="connsiteY43" fmla="*/ 1217021 h 1276090"/>
                <a:gd name="connsiteX44" fmla="*/ 565991 w 885326"/>
                <a:gd name="connsiteY44" fmla="*/ 1136942 h 1276090"/>
                <a:gd name="connsiteX45" fmla="*/ 502234 w 885326"/>
                <a:gd name="connsiteY45" fmla="*/ 1059287 h 1276090"/>
                <a:gd name="connsiteX46" fmla="*/ 405308 w 885326"/>
                <a:gd name="connsiteY46" fmla="*/ 1005726 h 1276090"/>
                <a:gd name="connsiteX47" fmla="*/ 388208 w 885326"/>
                <a:gd name="connsiteY47" fmla="*/ 1004971 h 1276090"/>
                <a:gd name="connsiteX48" fmla="*/ 400210 w 885326"/>
                <a:gd name="connsiteY48" fmla="*/ 1017567 h 1276090"/>
                <a:gd name="connsiteX49" fmla="*/ 489776 w 885326"/>
                <a:gd name="connsiteY49" fmla="*/ 1067174 h 1276090"/>
                <a:gd name="connsiteX50" fmla="*/ 552092 w 885326"/>
                <a:gd name="connsiteY50" fmla="*/ 1141766 h 1276090"/>
                <a:gd name="connsiteX51" fmla="*/ 583044 w 885326"/>
                <a:gd name="connsiteY51" fmla="*/ 1226805 h 1276090"/>
                <a:gd name="connsiteX52" fmla="*/ 562425 w 885326"/>
                <a:gd name="connsiteY52" fmla="*/ 1227468 h 1276090"/>
                <a:gd name="connsiteX53" fmla="*/ 543748 w 885326"/>
                <a:gd name="connsiteY53" fmla="*/ 1203785 h 1276090"/>
                <a:gd name="connsiteX54" fmla="*/ 531564 w 885326"/>
                <a:gd name="connsiteY54" fmla="*/ 1234829 h 1276090"/>
                <a:gd name="connsiteX55" fmla="*/ 510258 w 885326"/>
                <a:gd name="connsiteY55" fmla="*/ 1276091 h 1276090"/>
                <a:gd name="connsiteX56" fmla="*/ 480723 w 885326"/>
                <a:gd name="connsiteY56" fmla="*/ 1251996 h 1276090"/>
                <a:gd name="connsiteX57" fmla="*/ 451485 w 885326"/>
                <a:gd name="connsiteY57" fmla="*/ 1226553 h 1276090"/>
                <a:gd name="connsiteX58" fmla="*/ 434386 w 885326"/>
                <a:gd name="connsiteY58" fmla="*/ 1203122 h 1276090"/>
                <a:gd name="connsiteX59" fmla="*/ 431985 w 885326"/>
                <a:gd name="connsiteY59" fmla="*/ 1238463 h 1276090"/>
                <a:gd name="connsiteX60" fmla="*/ 421378 w 885326"/>
                <a:gd name="connsiteY60" fmla="*/ 1252294 h 1276090"/>
                <a:gd name="connsiteX61" fmla="*/ 409651 w 885326"/>
                <a:gd name="connsiteY61" fmla="*/ 1269919 h 1276090"/>
                <a:gd name="connsiteX62" fmla="*/ 278046 w 885326"/>
                <a:gd name="connsiteY62" fmla="*/ 1173427 h 1276090"/>
                <a:gd name="connsiteX63" fmla="*/ 146738 w 885326"/>
                <a:gd name="connsiteY63" fmla="*/ 1123066 h 1276090"/>
                <a:gd name="connsiteX64" fmla="*/ 0 w 885326"/>
                <a:gd name="connsiteY64" fmla="*/ 1056544 h 1276090"/>
                <a:gd name="connsiteX65" fmla="*/ 118941 w 885326"/>
                <a:gd name="connsiteY65" fmla="*/ 1034415 h 1276090"/>
                <a:gd name="connsiteX66" fmla="*/ 188618 w 885326"/>
                <a:gd name="connsiteY66" fmla="*/ 983666 h 1276090"/>
                <a:gd name="connsiteX67" fmla="*/ 275234 w 885326"/>
                <a:gd name="connsiteY67" fmla="*/ 843534 h 1276090"/>
                <a:gd name="connsiteX68" fmla="*/ 371795 w 885326"/>
                <a:gd name="connsiteY68" fmla="*/ 672656 h 1276090"/>
                <a:gd name="connsiteX69" fmla="*/ 506989 w 885326"/>
                <a:gd name="connsiteY69" fmla="*/ 508315 h 1276090"/>
                <a:gd name="connsiteX70" fmla="*/ 683102 w 885326"/>
                <a:gd name="connsiteY70" fmla="*/ 355382 h 1276090"/>
                <a:gd name="connsiteX71" fmla="*/ 738995 w 885326"/>
                <a:gd name="connsiteY71" fmla="*/ 317297 h 1276090"/>
                <a:gd name="connsiteX72" fmla="*/ 767250 w 885326"/>
                <a:gd name="connsiteY72" fmla="*/ 237493 h 1276090"/>
                <a:gd name="connsiteX73" fmla="*/ 789127 w 885326"/>
                <a:gd name="connsiteY73" fmla="*/ 134623 h 1276090"/>
                <a:gd name="connsiteX74" fmla="*/ 846094 w 885326"/>
                <a:gd name="connsiteY74" fmla="*/ 0 h 127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85326" h="1276090">
                  <a:moveTo>
                    <a:pt x="846094" y="0"/>
                  </a:moveTo>
                  <a:cubicBezTo>
                    <a:pt x="851466" y="3269"/>
                    <a:pt x="856495" y="7224"/>
                    <a:pt x="861456" y="11201"/>
                  </a:cubicBezTo>
                  <a:lnTo>
                    <a:pt x="861433" y="11499"/>
                  </a:lnTo>
                  <a:cubicBezTo>
                    <a:pt x="859879" y="34153"/>
                    <a:pt x="871697" y="54270"/>
                    <a:pt x="878167" y="75232"/>
                  </a:cubicBezTo>
                  <a:cubicBezTo>
                    <a:pt x="884545" y="92057"/>
                    <a:pt x="885368" y="110505"/>
                    <a:pt x="884111" y="128290"/>
                  </a:cubicBezTo>
                  <a:cubicBezTo>
                    <a:pt x="883288" y="141069"/>
                    <a:pt x="871972" y="152613"/>
                    <a:pt x="876727" y="165689"/>
                  </a:cubicBezTo>
                  <a:cubicBezTo>
                    <a:pt x="880247" y="179428"/>
                    <a:pt x="886556" y="193030"/>
                    <a:pt x="885116" y="207546"/>
                  </a:cubicBezTo>
                  <a:cubicBezTo>
                    <a:pt x="884293" y="215867"/>
                    <a:pt x="877847" y="222314"/>
                    <a:pt x="876612" y="230543"/>
                  </a:cubicBezTo>
                  <a:cubicBezTo>
                    <a:pt x="875378" y="238933"/>
                    <a:pt x="875081" y="247665"/>
                    <a:pt x="871446" y="255506"/>
                  </a:cubicBezTo>
                  <a:cubicBezTo>
                    <a:pt x="866782" y="265382"/>
                    <a:pt x="863468" y="275852"/>
                    <a:pt x="858393" y="285521"/>
                  </a:cubicBezTo>
                  <a:cubicBezTo>
                    <a:pt x="844311" y="310302"/>
                    <a:pt x="828904" y="334693"/>
                    <a:pt x="808215" y="354581"/>
                  </a:cubicBezTo>
                  <a:cubicBezTo>
                    <a:pt x="798088" y="363017"/>
                    <a:pt x="806295" y="377579"/>
                    <a:pt x="800260" y="387957"/>
                  </a:cubicBezTo>
                  <a:cubicBezTo>
                    <a:pt x="795071" y="396164"/>
                    <a:pt x="788419" y="403365"/>
                    <a:pt x="783184" y="411549"/>
                  </a:cubicBezTo>
                  <a:cubicBezTo>
                    <a:pt x="780075" y="425813"/>
                    <a:pt x="781698" y="441130"/>
                    <a:pt x="775754" y="454800"/>
                  </a:cubicBezTo>
                  <a:cubicBezTo>
                    <a:pt x="772714" y="462755"/>
                    <a:pt x="767593" y="469682"/>
                    <a:pt x="764301" y="477523"/>
                  </a:cubicBezTo>
                  <a:cubicBezTo>
                    <a:pt x="763547" y="484518"/>
                    <a:pt x="767867" y="491650"/>
                    <a:pt x="764964" y="498554"/>
                  </a:cubicBezTo>
                  <a:cubicBezTo>
                    <a:pt x="762861" y="506303"/>
                    <a:pt x="756895" y="511927"/>
                    <a:pt x="753031" y="518716"/>
                  </a:cubicBezTo>
                  <a:cubicBezTo>
                    <a:pt x="751591" y="526420"/>
                    <a:pt x="755432" y="534901"/>
                    <a:pt x="751271" y="542102"/>
                  </a:cubicBezTo>
                  <a:cubicBezTo>
                    <a:pt x="746790" y="550949"/>
                    <a:pt x="741052" y="559110"/>
                    <a:pt x="734698" y="566699"/>
                  </a:cubicBezTo>
                  <a:cubicBezTo>
                    <a:pt x="729280" y="573786"/>
                    <a:pt x="718673" y="575546"/>
                    <a:pt x="715884" y="584782"/>
                  </a:cubicBezTo>
                  <a:cubicBezTo>
                    <a:pt x="704911" y="609699"/>
                    <a:pt x="689755" y="632445"/>
                    <a:pt x="672587" y="653476"/>
                  </a:cubicBezTo>
                  <a:cubicBezTo>
                    <a:pt x="664334" y="662414"/>
                    <a:pt x="660974" y="674279"/>
                    <a:pt x="656173" y="685160"/>
                  </a:cubicBezTo>
                  <a:cubicBezTo>
                    <a:pt x="650458" y="699333"/>
                    <a:pt x="645681" y="713872"/>
                    <a:pt x="639394" y="727817"/>
                  </a:cubicBezTo>
                  <a:cubicBezTo>
                    <a:pt x="631439" y="743522"/>
                    <a:pt x="623301" y="759592"/>
                    <a:pt x="619049" y="776714"/>
                  </a:cubicBezTo>
                  <a:cubicBezTo>
                    <a:pt x="621632" y="791436"/>
                    <a:pt x="613334" y="804581"/>
                    <a:pt x="608625" y="817954"/>
                  </a:cubicBezTo>
                  <a:cubicBezTo>
                    <a:pt x="605127" y="828469"/>
                    <a:pt x="597012" y="838276"/>
                    <a:pt x="599046" y="849935"/>
                  </a:cubicBezTo>
                  <a:cubicBezTo>
                    <a:pt x="601012" y="863011"/>
                    <a:pt x="593743" y="874761"/>
                    <a:pt x="590931" y="887151"/>
                  </a:cubicBezTo>
                  <a:cubicBezTo>
                    <a:pt x="585079" y="905302"/>
                    <a:pt x="582564" y="924847"/>
                    <a:pt x="572940" y="941581"/>
                  </a:cubicBezTo>
                  <a:cubicBezTo>
                    <a:pt x="571134" y="953216"/>
                    <a:pt x="569763" y="964943"/>
                    <a:pt x="568322" y="976671"/>
                  </a:cubicBezTo>
                  <a:cubicBezTo>
                    <a:pt x="570174" y="979688"/>
                    <a:pt x="572117" y="982797"/>
                    <a:pt x="574060" y="985883"/>
                  </a:cubicBezTo>
                  <a:cubicBezTo>
                    <a:pt x="585742" y="992078"/>
                    <a:pt x="592371" y="1004080"/>
                    <a:pt x="598543" y="1015258"/>
                  </a:cubicBezTo>
                  <a:cubicBezTo>
                    <a:pt x="604807" y="1029272"/>
                    <a:pt x="610339" y="1043651"/>
                    <a:pt x="615094" y="1058258"/>
                  </a:cubicBezTo>
                  <a:cubicBezTo>
                    <a:pt x="615986" y="1062944"/>
                    <a:pt x="620740" y="1064636"/>
                    <a:pt x="624284" y="1067082"/>
                  </a:cubicBezTo>
                  <a:cubicBezTo>
                    <a:pt x="620352" y="1079129"/>
                    <a:pt x="627438" y="1090834"/>
                    <a:pt x="633816" y="1100618"/>
                  </a:cubicBezTo>
                  <a:cubicBezTo>
                    <a:pt x="640903" y="1099749"/>
                    <a:pt x="649178" y="1099360"/>
                    <a:pt x="651259" y="1091062"/>
                  </a:cubicBezTo>
                  <a:cubicBezTo>
                    <a:pt x="655396" y="1094926"/>
                    <a:pt x="659580" y="1098812"/>
                    <a:pt x="663649" y="1102858"/>
                  </a:cubicBezTo>
                  <a:cubicBezTo>
                    <a:pt x="667649" y="1113625"/>
                    <a:pt x="660928" y="1123478"/>
                    <a:pt x="661568" y="1134268"/>
                  </a:cubicBezTo>
                  <a:cubicBezTo>
                    <a:pt x="661614" y="1139571"/>
                    <a:pt x="659465" y="1144555"/>
                    <a:pt x="657431" y="1149401"/>
                  </a:cubicBezTo>
                  <a:cubicBezTo>
                    <a:pt x="657682" y="1151573"/>
                    <a:pt x="657979" y="1153813"/>
                    <a:pt x="658322" y="1156099"/>
                  </a:cubicBezTo>
                  <a:cubicBezTo>
                    <a:pt x="651167" y="1157859"/>
                    <a:pt x="644149" y="1152899"/>
                    <a:pt x="637108" y="1156396"/>
                  </a:cubicBezTo>
                  <a:cubicBezTo>
                    <a:pt x="629404" y="1144120"/>
                    <a:pt x="619415" y="1133491"/>
                    <a:pt x="611231" y="1121557"/>
                  </a:cubicBezTo>
                  <a:cubicBezTo>
                    <a:pt x="605424" y="1137057"/>
                    <a:pt x="604350" y="1153676"/>
                    <a:pt x="602430" y="1169952"/>
                  </a:cubicBezTo>
                  <a:cubicBezTo>
                    <a:pt x="600875" y="1182685"/>
                    <a:pt x="607230" y="1195395"/>
                    <a:pt x="603527" y="1208014"/>
                  </a:cubicBezTo>
                  <a:cubicBezTo>
                    <a:pt x="602544" y="1212266"/>
                    <a:pt x="598498" y="1214483"/>
                    <a:pt x="595343" y="1217021"/>
                  </a:cubicBezTo>
                  <a:cubicBezTo>
                    <a:pt x="586450" y="1190023"/>
                    <a:pt x="579570" y="1162088"/>
                    <a:pt x="565991" y="1136942"/>
                  </a:cubicBezTo>
                  <a:cubicBezTo>
                    <a:pt x="549966" y="1107224"/>
                    <a:pt x="527014" y="1081918"/>
                    <a:pt x="502234" y="1059287"/>
                  </a:cubicBezTo>
                  <a:cubicBezTo>
                    <a:pt x="474574" y="1034438"/>
                    <a:pt x="441678" y="1014504"/>
                    <a:pt x="405308" y="1005726"/>
                  </a:cubicBezTo>
                  <a:cubicBezTo>
                    <a:pt x="399730" y="1004514"/>
                    <a:pt x="393672" y="1002411"/>
                    <a:pt x="388208" y="1004971"/>
                  </a:cubicBezTo>
                  <a:cubicBezTo>
                    <a:pt x="385054" y="1012767"/>
                    <a:pt x="394541" y="1015716"/>
                    <a:pt x="400210" y="1017567"/>
                  </a:cubicBezTo>
                  <a:cubicBezTo>
                    <a:pt x="433426" y="1026757"/>
                    <a:pt x="464127" y="1044199"/>
                    <a:pt x="489776" y="1067174"/>
                  </a:cubicBezTo>
                  <a:cubicBezTo>
                    <a:pt x="513916" y="1088891"/>
                    <a:pt x="536296" y="1113191"/>
                    <a:pt x="552092" y="1141766"/>
                  </a:cubicBezTo>
                  <a:cubicBezTo>
                    <a:pt x="566699" y="1168375"/>
                    <a:pt x="573123" y="1198321"/>
                    <a:pt x="583044" y="1226805"/>
                  </a:cubicBezTo>
                  <a:cubicBezTo>
                    <a:pt x="576438" y="1228382"/>
                    <a:pt x="568734" y="1231286"/>
                    <a:pt x="562425" y="1227468"/>
                  </a:cubicBezTo>
                  <a:cubicBezTo>
                    <a:pt x="554195" y="1221364"/>
                    <a:pt x="549326" y="1212083"/>
                    <a:pt x="543748" y="1203785"/>
                  </a:cubicBezTo>
                  <a:cubicBezTo>
                    <a:pt x="534261" y="1211260"/>
                    <a:pt x="535107" y="1224290"/>
                    <a:pt x="531564" y="1234829"/>
                  </a:cubicBezTo>
                  <a:cubicBezTo>
                    <a:pt x="528203" y="1250282"/>
                    <a:pt x="517139" y="1262192"/>
                    <a:pt x="510258" y="1276091"/>
                  </a:cubicBezTo>
                  <a:cubicBezTo>
                    <a:pt x="498897" y="1269896"/>
                    <a:pt x="492450" y="1257666"/>
                    <a:pt x="480723" y="1251996"/>
                  </a:cubicBezTo>
                  <a:cubicBezTo>
                    <a:pt x="468996" y="1245984"/>
                    <a:pt x="460858" y="1235423"/>
                    <a:pt x="451485" y="1226553"/>
                  </a:cubicBezTo>
                  <a:cubicBezTo>
                    <a:pt x="444284" y="1219901"/>
                    <a:pt x="439918" y="1211009"/>
                    <a:pt x="434386" y="1203122"/>
                  </a:cubicBezTo>
                  <a:cubicBezTo>
                    <a:pt x="429997" y="1214483"/>
                    <a:pt x="433928" y="1226737"/>
                    <a:pt x="431985" y="1238463"/>
                  </a:cubicBezTo>
                  <a:cubicBezTo>
                    <a:pt x="429631" y="1243813"/>
                    <a:pt x="424144" y="1247082"/>
                    <a:pt x="421378" y="1252294"/>
                  </a:cubicBezTo>
                  <a:cubicBezTo>
                    <a:pt x="417881" y="1258420"/>
                    <a:pt x="414338" y="1264569"/>
                    <a:pt x="409651" y="1269919"/>
                  </a:cubicBezTo>
                  <a:cubicBezTo>
                    <a:pt x="370835" y="1231560"/>
                    <a:pt x="327149" y="1197590"/>
                    <a:pt x="278046" y="1173427"/>
                  </a:cubicBezTo>
                  <a:cubicBezTo>
                    <a:pt x="235915" y="1152624"/>
                    <a:pt x="190492" y="1139891"/>
                    <a:pt x="146738" y="1123066"/>
                  </a:cubicBezTo>
                  <a:cubicBezTo>
                    <a:pt x="96584" y="1103773"/>
                    <a:pt x="47823" y="1080981"/>
                    <a:pt x="0" y="1056544"/>
                  </a:cubicBezTo>
                  <a:cubicBezTo>
                    <a:pt x="40393" y="1055378"/>
                    <a:pt x="81541" y="1050623"/>
                    <a:pt x="118941" y="1034415"/>
                  </a:cubicBezTo>
                  <a:cubicBezTo>
                    <a:pt x="145664" y="1023054"/>
                    <a:pt x="169187" y="1005086"/>
                    <a:pt x="188618" y="983666"/>
                  </a:cubicBezTo>
                  <a:cubicBezTo>
                    <a:pt x="225697" y="942587"/>
                    <a:pt x="250500" y="892523"/>
                    <a:pt x="275234" y="843534"/>
                  </a:cubicBezTo>
                  <a:cubicBezTo>
                    <a:pt x="304198" y="784875"/>
                    <a:pt x="333276" y="725805"/>
                    <a:pt x="371795" y="672656"/>
                  </a:cubicBezTo>
                  <a:cubicBezTo>
                    <a:pt x="412989" y="614797"/>
                    <a:pt x="460583" y="561945"/>
                    <a:pt x="506989" y="508315"/>
                  </a:cubicBezTo>
                  <a:cubicBezTo>
                    <a:pt x="558356" y="449862"/>
                    <a:pt x="613379" y="391912"/>
                    <a:pt x="683102" y="355382"/>
                  </a:cubicBezTo>
                  <a:cubicBezTo>
                    <a:pt x="703059" y="345026"/>
                    <a:pt x="724959" y="335722"/>
                    <a:pt x="738995" y="317297"/>
                  </a:cubicBezTo>
                  <a:cubicBezTo>
                    <a:pt x="756552" y="294414"/>
                    <a:pt x="762290" y="265268"/>
                    <a:pt x="767250" y="237493"/>
                  </a:cubicBezTo>
                  <a:cubicBezTo>
                    <a:pt x="773125" y="202951"/>
                    <a:pt x="777217" y="167770"/>
                    <a:pt x="789127" y="134623"/>
                  </a:cubicBezTo>
                  <a:cubicBezTo>
                    <a:pt x="805312" y="88560"/>
                    <a:pt x="832127" y="46909"/>
                    <a:pt x="846094" y="0"/>
                  </a:cubicBezTo>
                  <a:close/>
                </a:path>
              </a:pathLst>
            </a:custGeom>
            <a:solidFill>
              <a:srgbClr val="AD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orma Livre: Forma 2015">
              <a:extLst>
                <a:ext uri="{FF2B5EF4-FFF2-40B4-BE49-F238E27FC236}">
                  <a16:creationId xmlns:a16="http://schemas.microsoft.com/office/drawing/2014/main" id="{BA9B1345-F790-50A5-A601-8BD86416F029}"/>
                </a:ext>
              </a:extLst>
            </p:cNvPr>
            <p:cNvSpPr/>
            <p:nvPr/>
          </p:nvSpPr>
          <p:spPr>
            <a:xfrm>
              <a:off x="10348789" y="2905483"/>
              <a:ext cx="50251" cy="21747"/>
            </a:xfrm>
            <a:custGeom>
              <a:avLst/>
              <a:gdLst>
                <a:gd name="connsiteX0" fmla="*/ 6981 w 476731"/>
                <a:gd name="connsiteY0" fmla="*/ 0 h 206311"/>
                <a:gd name="connsiteX1" fmla="*/ 81734 w 476731"/>
                <a:gd name="connsiteY1" fmla="*/ 19454 h 206311"/>
                <a:gd name="connsiteX2" fmla="*/ 81939 w 476731"/>
                <a:gd name="connsiteY2" fmla="*/ 20345 h 206311"/>
                <a:gd name="connsiteX3" fmla="*/ 105691 w 476731"/>
                <a:gd name="connsiteY3" fmla="*/ 88857 h 206311"/>
                <a:gd name="connsiteX4" fmla="*/ 119956 w 476731"/>
                <a:gd name="connsiteY4" fmla="*/ 113454 h 206311"/>
                <a:gd name="connsiteX5" fmla="*/ 144370 w 476731"/>
                <a:gd name="connsiteY5" fmla="*/ 121364 h 206311"/>
                <a:gd name="connsiteX6" fmla="*/ 155229 w 476731"/>
                <a:gd name="connsiteY6" fmla="*/ 109499 h 206311"/>
                <a:gd name="connsiteX7" fmla="*/ 183301 w 476731"/>
                <a:gd name="connsiteY7" fmla="*/ 75530 h 206311"/>
                <a:gd name="connsiteX8" fmla="*/ 189267 w 476731"/>
                <a:gd name="connsiteY8" fmla="*/ 43114 h 206311"/>
                <a:gd name="connsiteX9" fmla="*/ 212424 w 476731"/>
                <a:gd name="connsiteY9" fmla="*/ 47755 h 206311"/>
                <a:gd name="connsiteX10" fmla="*/ 213567 w 476731"/>
                <a:gd name="connsiteY10" fmla="*/ 88468 h 206311"/>
                <a:gd name="connsiteX11" fmla="*/ 224380 w 476731"/>
                <a:gd name="connsiteY11" fmla="*/ 96332 h 206311"/>
                <a:gd name="connsiteX12" fmla="*/ 241731 w 476731"/>
                <a:gd name="connsiteY12" fmla="*/ 76970 h 206311"/>
                <a:gd name="connsiteX13" fmla="*/ 251515 w 476731"/>
                <a:gd name="connsiteY13" fmla="*/ 54521 h 206311"/>
                <a:gd name="connsiteX14" fmla="*/ 466170 w 476731"/>
                <a:gd name="connsiteY14" fmla="*/ 82913 h 206311"/>
                <a:gd name="connsiteX15" fmla="*/ 476732 w 476731"/>
                <a:gd name="connsiteY15" fmla="*/ 112540 h 206311"/>
                <a:gd name="connsiteX16" fmla="*/ 475406 w 476731"/>
                <a:gd name="connsiteY16" fmla="*/ 113683 h 206311"/>
                <a:gd name="connsiteX17" fmla="*/ 453117 w 476731"/>
                <a:gd name="connsiteY17" fmla="*/ 127742 h 206311"/>
                <a:gd name="connsiteX18" fmla="*/ 429297 w 476731"/>
                <a:gd name="connsiteY18" fmla="*/ 117752 h 206311"/>
                <a:gd name="connsiteX19" fmla="*/ 422988 w 476731"/>
                <a:gd name="connsiteY19" fmla="*/ 121044 h 206311"/>
                <a:gd name="connsiteX20" fmla="*/ 393453 w 476731"/>
                <a:gd name="connsiteY20" fmla="*/ 107808 h 206311"/>
                <a:gd name="connsiteX21" fmla="*/ 377085 w 476731"/>
                <a:gd name="connsiteY21" fmla="*/ 95326 h 206311"/>
                <a:gd name="connsiteX22" fmla="*/ 356694 w 476731"/>
                <a:gd name="connsiteY22" fmla="*/ 112014 h 206311"/>
                <a:gd name="connsiteX23" fmla="*/ 345904 w 476731"/>
                <a:gd name="connsiteY23" fmla="*/ 113294 h 206311"/>
                <a:gd name="connsiteX24" fmla="*/ 329925 w 476731"/>
                <a:gd name="connsiteY24" fmla="*/ 98938 h 206311"/>
                <a:gd name="connsiteX25" fmla="*/ 323890 w 476731"/>
                <a:gd name="connsiteY25" fmla="*/ 108288 h 206311"/>
                <a:gd name="connsiteX26" fmla="*/ 317557 w 476731"/>
                <a:gd name="connsiteY26" fmla="*/ 109568 h 206311"/>
                <a:gd name="connsiteX27" fmla="*/ 303750 w 476731"/>
                <a:gd name="connsiteY27" fmla="*/ 141252 h 206311"/>
                <a:gd name="connsiteX28" fmla="*/ 291063 w 476731"/>
                <a:gd name="connsiteY28" fmla="*/ 151448 h 206311"/>
                <a:gd name="connsiteX29" fmla="*/ 283062 w 476731"/>
                <a:gd name="connsiteY29" fmla="*/ 146921 h 206311"/>
                <a:gd name="connsiteX30" fmla="*/ 266488 w 476731"/>
                <a:gd name="connsiteY30" fmla="*/ 117752 h 206311"/>
                <a:gd name="connsiteX31" fmla="*/ 254258 w 476731"/>
                <a:gd name="connsiteY31" fmla="*/ 123764 h 206311"/>
                <a:gd name="connsiteX32" fmla="*/ 226483 w 476731"/>
                <a:gd name="connsiteY32" fmla="*/ 137457 h 206311"/>
                <a:gd name="connsiteX33" fmla="*/ 196994 w 476731"/>
                <a:gd name="connsiteY33" fmla="*/ 139858 h 206311"/>
                <a:gd name="connsiteX34" fmla="*/ 144233 w 476731"/>
                <a:gd name="connsiteY34" fmla="*/ 150853 h 206311"/>
                <a:gd name="connsiteX35" fmla="*/ 126288 w 476731"/>
                <a:gd name="connsiteY35" fmla="*/ 155082 h 206311"/>
                <a:gd name="connsiteX36" fmla="*/ 100913 w 476731"/>
                <a:gd name="connsiteY36" fmla="*/ 141709 h 206311"/>
                <a:gd name="connsiteX37" fmla="*/ 84088 w 476731"/>
                <a:gd name="connsiteY37" fmla="*/ 117341 h 206311"/>
                <a:gd name="connsiteX38" fmla="*/ 59765 w 476731"/>
                <a:gd name="connsiteY38" fmla="*/ 125776 h 206311"/>
                <a:gd name="connsiteX39" fmla="*/ 41386 w 476731"/>
                <a:gd name="connsiteY39" fmla="*/ 114574 h 206311"/>
                <a:gd name="connsiteX40" fmla="*/ 27418 w 476731"/>
                <a:gd name="connsiteY40" fmla="*/ 182720 h 206311"/>
                <a:gd name="connsiteX41" fmla="*/ 25498 w 476731"/>
                <a:gd name="connsiteY41" fmla="*/ 198631 h 206311"/>
                <a:gd name="connsiteX42" fmla="*/ 24332 w 476731"/>
                <a:gd name="connsiteY42" fmla="*/ 206312 h 206311"/>
                <a:gd name="connsiteX43" fmla="*/ 192 w 476731"/>
                <a:gd name="connsiteY43" fmla="*/ 184937 h 206311"/>
                <a:gd name="connsiteX44" fmla="*/ 3301 w 476731"/>
                <a:gd name="connsiteY44" fmla="*/ 128496 h 206311"/>
                <a:gd name="connsiteX45" fmla="*/ 9610 w 476731"/>
                <a:gd name="connsiteY45" fmla="*/ 63939 h 206311"/>
                <a:gd name="connsiteX46" fmla="*/ 15188 w 476731"/>
                <a:gd name="connsiteY46" fmla="*/ 52898 h 206311"/>
                <a:gd name="connsiteX47" fmla="*/ 10182 w 476731"/>
                <a:gd name="connsiteY47" fmla="*/ 51047 h 206311"/>
                <a:gd name="connsiteX48" fmla="*/ 6044 w 476731"/>
                <a:gd name="connsiteY48" fmla="*/ 59230 h 206311"/>
                <a:gd name="connsiteX49" fmla="*/ 6981 w 476731"/>
                <a:gd name="connsiteY49" fmla="*/ 0 h 20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731" h="206311">
                  <a:moveTo>
                    <a:pt x="6981" y="0"/>
                  </a:moveTo>
                  <a:cubicBezTo>
                    <a:pt x="31785" y="6858"/>
                    <a:pt x="56610" y="13716"/>
                    <a:pt x="81734" y="19454"/>
                  </a:cubicBezTo>
                  <a:lnTo>
                    <a:pt x="81939" y="20345"/>
                  </a:lnTo>
                  <a:cubicBezTo>
                    <a:pt x="87129" y="44120"/>
                    <a:pt x="98559" y="65723"/>
                    <a:pt x="105691" y="88857"/>
                  </a:cubicBezTo>
                  <a:cubicBezTo>
                    <a:pt x="109074" y="97749"/>
                    <a:pt x="114515" y="105682"/>
                    <a:pt x="119956" y="113454"/>
                  </a:cubicBezTo>
                  <a:cubicBezTo>
                    <a:pt x="125168" y="121227"/>
                    <a:pt x="135889" y="121684"/>
                    <a:pt x="144370" y="121364"/>
                  </a:cubicBezTo>
                  <a:cubicBezTo>
                    <a:pt x="150725" y="121387"/>
                    <a:pt x="151982" y="113614"/>
                    <a:pt x="155229" y="109499"/>
                  </a:cubicBezTo>
                  <a:cubicBezTo>
                    <a:pt x="168990" y="103167"/>
                    <a:pt x="180032" y="90434"/>
                    <a:pt x="183301" y="75530"/>
                  </a:cubicBezTo>
                  <a:cubicBezTo>
                    <a:pt x="186250" y="64900"/>
                    <a:pt x="187598" y="53950"/>
                    <a:pt x="189267" y="43114"/>
                  </a:cubicBezTo>
                  <a:cubicBezTo>
                    <a:pt x="196948" y="44783"/>
                    <a:pt x="204858" y="45514"/>
                    <a:pt x="212424" y="47755"/>
                  </a:cubicBezTo>
                  <a:cubicBezTo>
                    <a:pt x="213041" y="61311"/>
                    <a:pt x="210915" y="75072"/>
                    <a:pt x="213567" y="88468"/>
                  </a:cubicBezTo>
                  <a:cubicBezTo>
                    <a:pt x="214847" y="92766"/>
                    <a:pt x="219054" y="100081"/>
                    <a:pt x="224380" y="96332"/>
                  </a:cubicBezTo>
                  <a:cubicBezTo>
                    <a:pt x="230621" y="90297"/>
                    <a:pt x="235513" y="83051"/>
                    <a:pt x="241731" y="76970"/>
                  </a:cubicBezTo>
                  <a:cubicBezTo>
                    <a:pt x="247926" y="71095"/>
                    <a:pt x="249435" y="62408"/>
                    <a:pt x="251515" y="54521"/>
                  </a:cubicBezTo>
                  <a:cubicBezTo>
                    <a:pt x="322701" y="66523"/>
                    <a:pt x="394253" y="76444"/>
                    <a:pt x="466170" y="82913"/>
                  </a:cubicBezTo>
                  <a:cubicBezTo>
                    <a:pt x="469714" y="92766"/>
                    <a:pt x="473120" y="102687"/>
                    <a:pt x="476732" y="112540"/>
                  </a:cubicBezTo>
                  <a:lnTo>
                    <a:pt x="475406" y="113683"/>
                  </a:lnTo>
                  <a:cubicBezTo>
                    <a:pt x="468365" y="118735"/>
                    <a:pt x="463267" y="129662"/>
                    <a:pt x="453117" y="127742"/>
                  </a:cubicBezTo>
                  <a:cubicBezTo>
                    <a:pt x="445162" y="124404"/>
                    <a:pt x="437572" y="120198"/>
                    <a:pt x="429297" y="117752"/>
                  </a:cubicBezTo>
                  <a:cubicBezTo>
                    <a:pt x="427171" y="118803"/>
                    <a:pt x="425068" y="119878"/>
                    <a:pt x="422988" y="121044"/>
                  </a:cubicBezTo>
                  <a:cubicBezTo>
                    <a:pt x="412724" y="117546"/>
                    <a:pt x="403397" y="111991"/>
                    <a:pt x="393453" y="107808"/>
                  </a:cubicBezTo>
                  <a:cubicBezTo>
                    <a:pt x="386846" y="105316"/>
                    <a:pt x="382091" y="99967"/>
                    <a:pt x="377085" y="95326"/>
                  </a:cubicBezTo>
                  <a:cubicBezTo>
                    <a:pt x="370364" y="100973"/>
                    <a:pt x="366638" y="111580"/>
                    <a:pt x="356694" y="112014"/>
                  </a:cubicBezTo>
                  <a:cubicBezTo>
                    <a:pt x="353082" y="112517"/>
                    <a:pt x="349493" y="112883"/>
                    <a:pt x="345904" y="113294"/>
                  </a:cubicBezTo>
                  <a:cubicBezTo>
                    <a:pt x="340349" y="108745"/>
                    <a:pt x="335000" y="103990"/>
                    <a:pt x="329925" y="98938"/>
                  </a:cubicBezTo>
                  <a:cubicBezTo>
                    <a:pt x="327913" y="102047"/>
                    <a:pt x="325901" y="105156"/>
                    <a:pt x="323890" y="108288"/>
                  </a:cubicBezTo>
                  <a:cubicBezTo>
                    <a:pt x="321718" y="108608"/>
                    <a:pt x="319592" y="108905"/>
                    <a:pt x="317557" y="109568"/>
                  </a:cubicBezTo>
                  <a:cubicBezTo>
                    <a:pt x="310928" y="119146"/>
                    <a:pt x="311157" y="132039"/>
                    <a:pt x="303750" y="141252"/>
                  </a:cubicBezTo>
                  <a:cubicBezTo>
                    <a:pt x="300184" y="145344"/>
                    <a:pt x="295909" y="148933"/>
                    <a:pt x="291063" y="151448"/>
                  </a:cubicBezTo>
                  <a:cubicBezTo>
                    <a:pt x="287748" y="153848"/>
                    <a:pt x="285233" y="148750"/>
                    <a:pt x="283062" y="146921"/>
                  </a:cubicBezTo>
                  <a:cubicBezTo>
                    <a:pt x="276958" y="137549"/>
                    <a:pt x="272157" y="127376"/>
                    <a:pt x="266488" y="117752"/>
                  </a:cubicBezTo>
                  <a:cubicBezTo>
                    <a:pt x="261070" y="113797"/>
                    <a:pt x="257161" y="119992"/>
                    <a:pt x="254258" y="123764"/>
                  </a:cubicBezTo>
                  <a:cubicBezTo>
                    <a:pt x="248040" y="132862"/>
                    <a:pt x="236176" y="134234"/>
                    <a:pt x="226483" y="137457"/>
                  </a:cubicBezTo>
                  <a:cubicBezTo>
                    <a:pt x="216859" y="140635"/>
                    <a:pt x="206618" y="136794"/>
                    <a:pt x="196994" y="139858"/>
                  </a:cubicBezTo>
                  <a:cubicBezTo>
                    <a:pt x="179552" y="144155"/>
                    <a:pt x="160944" y="143675"/>
                    <a:pt x="144233" y="150853"/>
                  </a:cubicBezTo>
                  <a:cubicBezTo>
                    <a:pt x="138449" y="152796"/>
                    <a:pt x="132529" y="155974"/>
                    <a:pt x="126288" y="155082"/>
                  </a:cubicBezTo>
                  <a:cubicBezTo>
                    <a:pt x="117692" y="150876"/>
                    <a:pt x="109417" y="146053"/>
                    <a:pt x="100913" y="141709"/>
                  </a:cubicBezTo>
                  <a:cubicBezTo>
                    <a:pt x="91426" y="136794"/>
                    <a:pt x="89620" y="125387"/>
                    <a:pt x="84088" y="117341"/>
                  </a:cubicBezTo>
                  <a:cubicBezTo>
                    <a:pt x="75196" y="115306"/>
                    <a:pt x="68338" y="124313"/>
                    <a:pt x="59765" y="125776"/>
                  </a:cubicBezTo>
                  <a:cubicBezTo>
                    <a:pt x="53662" y="121981"/>
                    <a:pt x="47489" y="118301"/>
                    <a:pt x="41386" y="114574"/>
                  </a:cubicBezTo>
                  <a:cubicBezTo>
                    <a:pt x="30779" y="135697"/>
                    <a:pt x="33956" y="160409"/>
                    <a:pt x="27418" y="182720"/>
                  </a:cubicBezTo>
                  <a:cubicBezTo>
                    <a:pt x="25772" y="187841"/>
                    <a:pt x="25727" y="193259"/>
                    <a:pt x="25498" y="198631"/>
                  </a:cubicBezTo>
                  <a:cubicBezTo>
                    <a:pt x="25132" y="201168"/>
                    <a:pt x="24766" y="203728"/>
                    <a:pt x="24332" y="206312"/>
                  </a:cubicBezTo>
                  <a:cubicBezTo>
                    <a:pt x="19349" y="196162"/>
                    <a:pt x="8970" y="191155"/>
                    <a:pt x="192" y="184937"/>
                  </a:cubicBezTo>
                  <a:cubicBezTo>
                    <a:pt x="-837" y="166009"/>
                    <a:pt x="2570" y="147333"/>
                    <a:pt x="3301" y="128496"/>
                  </a:cubicBezTo>
                  <a:cubicBezTo>
                    <a:pt x="6616" y="107076"/>
                    <a:pt x="6501" y="85359"/>
                    <a:pt x="9610" y="63939"/>
                  </a:cubicBezTo>
                  <a:cubicBezTo>
                    <a:pt x="9816" y="59550"/>
                    <a:pt x="12696" y="56190"/>
                    <a:pt x="15188" y="52898"/>
                  </a:cubicBezTo>
                  <a:cubicBezTo>
                    <a:pt x="13497" y="52235"/>
                    <a:pt x="11828" y="51618"/>
                    <a:pt x="10182" y="51047"/>
                  </a:cubicBezTo>
                  <a:cubicBezTo>
                    <a:pt x="8787" y="53721"/>
                    <a:pt x="7416" y="56441"/>
                    <a:pt x="6044" y="59230"/>
                  </a:cubicBezTo>
                  <a:cubicBezTo>
                    <a:pt x="-151" y="39936"/>
                    <a:pt x="2981" y="19385"/>
                    <a:pt x="6981" y="0"/>
                  </a:cubicBezTo>
                  <a:close/>
                </a:path>
              </a:pathLst>
            </a:custGeom>
            <a:solidFill>
              <a:srgbClr val="A886A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7" name="Forma Livre: Forma 2016">
              <a:extLst>
                <a:ext uri="{FF2B5EF4-FFF2-40B4-BE49-F238E27FC236}">
                  <a16:creationId xmlns:a16="http://schemas.microsoft.com/office/drawing/2014/main" id="{5E8964A1-3EA7-9BE4-ECF9-F93442EF743D}"/>
                </a:ext>
              </a:extLst>
            </p:cNvPr>
            <p:cNvSpPr/>
            <p:nvPr/>
          </p:nvSpPr>
          <p:spPr>
            <a:xfrm>
              <a:off x="10403701" y="2906608"/>
              <a:ext cx="4611" cy="19872"/>
            </a:xfrm>
            <a:custGeom>
              <a:avLst/>
              <a:gdLst>
                <a:gd name="connsiteX0" fmla="*/ 6660 w 43741"/>
                <a:gd name="connsiteY0" fmla="*/ 0 h 188526"/>
                <a:gd name="connsiteX1" fmla="*/ 42916 w 43741"/>
                <a:gd name="connsiteY1" fmla="*/ 106939 h 188526"/>
                <a:gd name="connsiteX2" fmla="*/ 40218 w 43741"/>
                <a:gd name="connsiteY2" fmla="*/ 152773 h 188526"/>
                <a:gd name="connsiteX3" fmla="*/ 27782 w 43741"/>
                <a:gd name="connsiteY3" fmla="*/ 167587 h 188526"/>
                <a:gd name="connsiteX4" fmla="*/ 4808 w 43741"/>
                <a:gd name="connsiteY4" fmla="*/ 188526 h 188526"/>
                <a:gd name="connsiteX5" fmla="*/ 350 w 43741"/>
                <a:gd name="connsiteY5" fmla="*/ 175633 h 188526"/>
                <a:gd name="connsiteX6" fmla="*/ 13860 w 43741"/>
                <a:gd name="connsiteY6" fmla="*/ 163198 h 188526"/>
                <a:gd name="connsiteX7" fmla="*/ 4031 w 43741"/>
                <a:gd name="connsiteY7" fmla="*/ 72420 h 188526"/>
                <a:gd name="connsiteX8" fmla="*/ 1105 w 43741"/>
                <a:gd name="connsiteY8" fmla="*/ 35410 h 188526"/>
                <a:gd name="connsiteX9" fmla="*/ 6660 w 43741"/>
                <a:gd name="connsiteY9" fmla="*/ 0 h 1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41" h="188526">
                  <a:moveTo>
                    <a:pt x="6660" y="0"/>
                  </a:moveTo>
                  <a:cubicBezTo>
                    <a:pt x="19393" y="35410"/>
                    <a:pt x="31554" y="71049"/>
                    <a:pt x="42916" y="106939"/>
                  </a:cubicBezTo>
                  <a:cubicBezTo>
                    <a:pt x="41430" y="122164"/>
                    <a:pt x="47167" y="138166"/>
                    <a:pt x="40218" y="152773"/>
                  </a:cubicBezTo>
                  <a:cubicBezTo>
                    <a:pt x="35875" y="157528"/>
                    <a:pt x="31188" y="162009"/>
                    <a:pt x="27782" y="167587"/>
                  </a:cubicBezTo>
                  <a:cubicBezTo>
                    <a:pt x="22136" y="176502"/>
                    <a:pt x="13518" y="182834"/>
                    <a:pt x="4808" y="188526"/>
                  </a:cubicBezTo>
                  <a:cubicBezTo>
                    <a:pt x="3299" y="184206"/>
                    <a:pt x="1813" y="179908"/>
                    <a:pt x="350" y="175633"/>
                  </a:cubicBezTo>
                  <a:cubicBezTo>
                    <a:pt x="5517" y="172639"/>
                    <a:pt x="14043" y="170650"/>
                    <a:pt x="13860" y="163198"/>
                  </a:cubicBezTo>
                  <a:cubicBezTo>
                    <a:pt x="14821" y="132725"/>
                    <a:pt x="15209" y="101315"/>
                    <a:pt x="4031" y="72420"/>
                  </a:cubicBezTo>
                  <a:cubicBezTo>
                    <a:pt x="-770" y="60693"/>
                    <a:pt x="-633" y="47732"/>
                    <a:pt x="1105" y="35410"/>
                  </a:cubicBezTo>
                  <a:cubicBezTo>
                    <a:pt x="2796" y="23546"/>
                    <a:pt x="2156" y="11270"/>
                    <a:pt x="6660" y="0"/>
                  </a:cubicBezTo>
                  <a:close/>
                </a:path>
              </a:pathLst>
            </a:custGeom>
            <a:solidFill>
              <a:srgbClr val="EA7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orma Livre: Forma 2017">
              <a:extLst>
                <a:ext uri="{FF2B5EF4-FFF2-40B4-BE49-F238E27FC236}">
                  <a16:creationId xmlns:a16="http://schemas.microsoft.com/office/drawing/2014/main" id="{2D560B3A-50FA-BC59-0FC2-DAC3BA2C3C52}"/>
                </a:ext>
              </a:extLst>
            </p:cNvPr>
            <p:cNvSpPr/>
            <p:nvPr/>
          </p:nvSpPr>
          <p:spPr>
            <a:xfrm>
              <a:off x="10357426" y="2907627"/>
              <a:ext cx="11313" cy="10656"/>
            </a:xfrm>
            <a:custGeom>
              <a:avLst/>
              <a:gdLst>
                <a:gd name="connsiteX0" fmla="*/ 0 w 107327"/>
                <a:gd name="connsiteY0" fmla="*/ 0 h 101089"/>
                <a:gd name="connsiteX1" fmla="*/ 107328 w 107327"/>
                <a:gd name="connsiteY1" fmla="*/ 22768 h 101089"/>
                <a:gd name="connsiteX2" fmla="*/ 101361 w 107327"/>
                <a:gd name="connsiteY2" fmla="*/ 55184 h 101089"/>
                <a:gd name="connsiteX3" fmla="*/ 73289 w 107327"/>
                <a:gd name="connsiteY3" fmla="*/ 89154 h 101089"/>
                <a:gd name="connsiteX4" fmla="*/ 62431 w 107327"/>
                <a:gd name="connsiteY4" fmla="*/ 101018 h 101089"/>
                <a:gd name="connsiteX5" fmla="*/ 38016 w 107327"/>
                <a:gd name="connsiteY5" fmla="*/ 93109 h 101089"/>
                <a:gd name="connsiteX6" fmla="*/ 23752 w 107327"/>
                <a:gd name="connsiteY6" fmla="*/ 68511 h 101089"/>
                <a:gd name="connsiteX7" fmla="*/ 0 w 107327"/>
                <a:gd name="connsiteY7" fmla="*/ 0 h 10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327" h="101089">
                  <a:moveTo>
                    <a:pt x="0" y="0"/>
                  </a:moveTo>
                  <a:cubicBezTo>
                    <a:pt x="35844" y="7178"/>
                    <a:pt x="71369" y="16025"/>
                    <a:pt x="107328" y="22768"/>
                  </a:cubicBezTo>
                  <a:cubicBezTo>
                    <a:pt x="105659" y="33604"/>
                    <a:pt x="104310" y="44554"/>
                    <a:pt x="101361" y="55184"/>
                  </a:cubicBezTo>
                  <a:cubicBezTo>
                    <a:pt x="98092" y="70089"/>
                    <a:pt x="87051" y="82822"/>
                    <a:pt x="73289" y="89154"/>
                  </a:cubicBezTo>
                  <a:cubicBezTo>
                    <a:pt x="70043" y="93269"/>
                    <a:pt x="68786" y="101041"/>
                    <a:pt x="62431" y="101018"/>
                  </a:cubicBezTo>
                  <a:cubicBezTo>
                    <a:pt x="53950" y="101338"/>
                    <a:pt x="43228" y="100881"/>
                    <a:pt x="38016" y="93109"/>
                  </a:cubicBezTo>
                  <a:cubicBezTo>
                    <a:pt x="32576" y="85336"/>
                    <a:pt x="27135" y="77404"/>
                    <a:pt x="23752" y="68511"/>
                  </a:cubicBezTo>
                  <a:cubicBezTo>
                    <a:pt x="16619" y="45377"/>
                    <a:pt x="5189" y="23774"/>
                    <a:pt x="0" y="0"/>
                  </a:cubicBezTo>
                  <a:close/>
                </a:path>
              </a:pathLst>
            </a:custGeom>
            <a:solidFill>
              <a:srgbClr val="A999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orma Livre: Forma 2018">
              <a:extLst>
                <a:ext uri="{FF2B5EF4-FFF2-40B4-BE49-F238E27FC236}">
                  <a16:creationId xmlns:a16="http://schemas.microsoft.com/office/drawing/2014/main" id="{00182CAC-1A3B-3E91-1933-DB95545C6667}"/>
                </a:ext>
              </a:extLst>
            </p:cNvPr>
            <p:cNvSpPr/>
            <p:nvPr/>
          </p:nvSpPr>
          <p:spPr>
            <a:xfrm>
              <a:off x="10342891" y="2908562"/>
              <a:ext cx="2840" cy="9797"/>
            </a:xfrm>
            <a:custGeom>
              <a:avLst/>
              <a:gdLst>
                <a:gd name="connsiteX0" fmla="*/ 6424 w 26939"/>
                <a:gd name="connsiteY0" fmla="*/ 0 h 92948"/>
                <a:gd name="connsiteX1" fmla="*/ 18722 w 26939"/>
                <a:gd name="connsiteY1" fmla="*/ 8138 h 92948"/>
                <a:gd name="connsiteX2" fmla="*/ 24117 w 26939"/>
                <a:gd name="connsiteY2" fmla="*/ 37170 h 92948"/>
                <a:gd name="connsiteX3" fmla="*/ 24575 w 26939"/>
                <a:gd name="connsiteY3" fmla="*/ 78296 h 92948"/>
                <a:gd name="connsiteX4" fmla="*/ 12482 w 26939"/>
                <a:gd name="connsiteY4" fmla="*/ 92949 h 92948"/>
                <a:gd name="connsiteX5" fmla="*/ 0 w 26939"/>
                <a:gd name="connsiteY5" fmla="*/ 28278 h 92948"/>
                <a:gd name="connsiteX6" fmla="*/ 229 w 26939"/>
                <a:gd name="connsiteY6" fmla="*/ 27821 h 92948"/>
                <a:gd name="connsiteX7" fmla="*/ 6424 w 26939"/>
                <a:gd name="connsiteY7" fmla="*/ 0 h 9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39" h="92948">
                  <a:moveTo>
                    <a:pt x="6424" y="0"/>
                  </a:moveTo>
                  <a:cubicBezTo>
                    <a:pt x="10996" y="1715"/>
                    <a:pt x="16391" y="3292"/>
                    <a:pt x="18722" y="8138"/>
                  </a:cubicBezTo>
                  <a:cubicBezTo>
                    <a:pt x="23180" y="17122"/>
                    <a:pt x="21694" y="27592"/>
                    <a:pt x="24117" y="37170"/>
                  </a:cubicBezTo>
                  <a:cubicBezTo>
                    <a:pt x="27363" y="50589"/>
                    <a:pt x="28186" y="64854"/>
                    <a:pt x="24575" y="78296"/>
                  </a:cubicBezTo>
                  <a:cubicBezTo>
                    <a:pt x="23066" y="84833"/>
                    <a:pt x="17076" y="88651"/>
                    <a:pt x="12482" y="92949"/>
                  </a:cubicBezTo>
                  <a:cubicBezTo>
                    <a:pt x="8138" y="71415"/>
                    <a:pt x="4138" y="49835"/>
                    <a:pt x="0" y="28278"/>
                  </a:cubicBezTo>
                  <a:lnTo>
                    <a:pt x="229" y="27821"/>
                  </a:lnTo>
                  <a:cubicBezTo>
                    <a:pt x="5326" y="19408"/>
                    <a:pt x="5601" y="9487"/>
                    <a:pt x="6424" y="0"/>
                  </a:cubicBezTo>
                  <a:close/>
                </a:path>
              </a:pathLst>
            </a:custGeom>
            <a:solidFill>
              <a:srgbClr val="AC7EA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orma Livre: Forma 2019">
              <a:extLst>
                <a:ext uri="{FF2B5EF4-FFF2-40B4-BE49-F238E27FC236}">
                  <a16:creationId xmlns:a16="http://schemas.microsoft.com/office/drawing/2014/main" id="{B1C3A4A6-4B46-33D6-17ED-7B4534462B53}"/>
                </a:ext>
              </a:extLst>
            </p:cNvPr>
            <p:cNvSpPr/>
            <p:nvPr/>
          </p:nvSpPr>
          <p:spPr>
            <a:xfrm>
              <a:off x="10371156" y="2910516"/>
              <a:ext cx="4144" cy="5230"/>
            </a:xfrm>
            <a:custGeom>
              <a:avLst/>
              <a:gdLst>
                <a:gd name="connsiteX0" fmla="*/ 228 w 39318"/>
                <a:gd name="connsiteY0" fmla="*/ 0 h 49613"/>
                <a:gd name="connsiteX1" fmla="*/ 39318 w 39318"/>
                <a:gd name="connsiteY1" fmla="*/ 6766 h 49613"/>
                <a:gd name="connsiteX2" fmla="*/ 29534 w 39318"/>
                <a:gd name="connsiteY2" fmla="*/ 29215 h 49613"/>
                <a:gd name="connsiteX3" fmla="*/ 12183 w 39318"/>
                <a:gd name="connsiteY3" fmla="*/ 48578 h 49613"/>
                <a:gd name="connsiteX4" fmla="*/ 1371 w 39318"/>
                <a:gd name="connsiteY4" fmla="*/ 40714 h 49613"/>
                <a:gd name="connsiteX5" fmla="*/ 228 w 39318"/>
                <a:gd name="connsiteY5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18" h="49613">
                  <a:moveTo>
                    <a:pt x="228" y="0"/>
                  </a:moveTo>
                  <a:cubicBezTo>
                    <a:pt x="13326" y="1829"/>
                    <a:pt x="26265" y="4618"/>
                    <a:pt x="39318" y="6766"/>
                  </a:cubicBezTo>
                  <a:cubicBezTo>
                    <a:pt x="37238" y="14653"/>
                    <a:pt x="35729" y="23340"/>
                    <a:pt x="29534" y="29215"/>
                  </a:cubicBezTo>
                  <a:cubicBezTo>
                    <a:pt x="23316" y="35296"/>
                    <a:pt x="18424" y="42542"/>
                    <a:pt x="12183" y="48578"/>
                  </a:cubicBezTo>
                  <a:cubicBezTo>
                    <a:pt x="6857" y="52327"/>
                    <a:pt x="2651" y="45011"/>
                    <a:pt x="1371" y="40714"/>
                  </a:cubicBezTo>
                  <a:cubicBezTo>
                    <a:pt x="-1281" y="27318"/>
                    <a:pt x="845" y="13556"/>
                    <a:pt x="228" y="0"/>
                  </a:cubicBezTo>
                  <a:close/>
                </a:path>
              </a:pathLst>
            </a:custGeom>
            <a:solidFill>
              <a:srgbClr val="A998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orma Livre: Forma 2020">
              <a:extLst>
                <a:ext uri="{FF2B5EF4-FFF2-40B4-BE49-F238E27FC236}">
                  <a16:creationId xmlns:a16="http://schemas.microsoft.com/office/drawing/2014/main" id="{73D015D9-BB1D-BC6C-D778-43958CD8937A}"/>
                </a:ext>
              </a:extLst>
            </p:cNvPr>
            <p:cNvSpPr/>
            <p:nvPr/>
          </p:nvSpPr>
          <p:spPr>
            <a:xfrm>
              <a:off x="10351476" y="2915531"/>
              <a:ext cx="49288" cy="15149"/>
            </a:xfrm>
            <a:custGeom>
              <a:avLst/>
              <a:gdLst>
                <a:gd name="connsiteX0" fmla="*/ 331196 w 467601"/>
                <a:gd name="connsiteY0" fmla="*/ 16688 h 143720"/>
                <a:gd name="connsiteX1" fmla="*/ 351587 w 467601"/>
                <a:gd name="connsiteY1" fmla="*/ 0 h 143720"/>
                <a:gd name="connsiteX2" fmla="*/ 367955 w 467601"/>
                <a:gd name="connsiteY2" fmla="*/ 12481 h 143720"/>
                <a:gd name="connsiteX3" fmla="*/ 397490 w 467601"/>
                <a:gd name="connsiteY3" fmla="*/ 25718 h 143720"/>
                <a:gd name="connsiteX4" fmla="*/ 403799 w 467601"/>
                <a:gd name="connsiteY4" fmla="*/ 22426 h 143720"/>
                <a:gd name="connsiteX5" fmla="*/ 427619 w 467601"/>
                <a:gd name="connsiteY5" fmla="*/ 32415 h 143720"/>
                <a:gd name="connsiteX6" fmla="*/ 449908 w 467601"/>
                <a:gd name="connsiteY6" fmla="*/ 18356 h 143720"/>
                <a:gd name="connsiteX7" fmla="*/ 451691 w 467601"/>
                <a:gd name="connsiteY7" fmla="*/ 17305 h 143720"/>
                <a:gd name="connsiteX8" fmla="*/ 467601 w 467601"/>
                <a:gd name="connsiteY8" fmla="*/ 64511 h 143720"/>
                <a:gd name="connsiteX9" fmla="*/ 448033 w 467601"/>
                <a:gd name="connsiteY9" fmla="*/ 82890 h 143720"/>
                <a:gd name="connsiteX10" fmla="*/ 396644 w 467601"/>
                <a:gd name="connsiteY10" fmla="*/ 98252 h 143720"/>
                <a:gd name="connsiteX11" fmla="*/ 369806 w 467601"/>
                <a:gd name="connsiteY11" fmla="*/ 112540 h 143720"/>
                <a:gd name="connsiteX12" fmla="*/ 349964 w 467601"/>
                <a:gd name="connsiteY12" fmla="*/ 109728 h 143720"/>
                <a:gd name="connsiteX13" fmla="*/ 316748 w 467601"/>
                <a:gd name="connsiteY13" fmla="*/ 102070 h 143720"/>
                <a:gd name="connsiteX14" fmla="*/ 299969 w 467601"/>
                <a:gd name="connsiteY14" fmla="*/ 99875 h 143720"/>
                <a:gd name="connsiteX15" fmla="*/ 265862 w 467601"/>
                <a:gd name="connsiteY15" fmla="*/ 103784 h 143720"/>
                <a:gd name="connsiteX16" fmla="*/ 240464 w 467601"/>
                <a:gd name="connsiteY16" fmla="*/ 84468 h 143720"/>
                <a:gd name="connsiteX17" fmla="*/ 251849 w 467601"/>
                <a:gd name="connsiteY17" fmla="*/ 104424 h 143720"/>
                <a:gd name="connsiteX18" fmla="*/ 224622 w 467601"/>
                <a:gd name="connsiteY18" fmla="*/ 78501 h 143720"/>
                <a:gd name="connsiteX19" fmla="*/ 215113 w 467601"/>
                <a:gd name="connsiteY19" fmla="*/ 99167 h 143720"/>
                <a:gd name="connsiteX20" fmla="*/ 192024 w 467601"/>
                <a:gd name="connsiteY20" fmla="*/ 75735 h 143720"/>
                <a:gd name="connsiteX21" fmla="*/ 171061 w 467601"/>
                <a:gd name="connsiteY21" fmla="*/ 94069 h 143720"/>
                <a:gd name="connsiteX22" fmla="*/ 152270 w 467601"/>
                <a:gd name="connsiteY22" fmla="*/ 111694 h 143720"/>
                <a:gd name="connsiteX23" fmla="*/ 99738 w 467601"/>
                <a:gd name="connsiteY23" fmla="*/ 123284 h 143720"/>
                <a:gd name="connsiteX24" fmla="*/ 70546 w 467601"/>
                <a:gd name="connsiteY24" fmla="*/ 143652 h 143720"/>
                <a:gd name="connsiteX25" fmla="*/ 57379 w 467601"/>
                <a:gd name="connsiteY25" fmla="*/ 140200 h 143720"/>
                <a:gd name="connsiteX26" fmla="*/ 53127 w 467601"/>
                <a:gd name="connsiteY26" fmla="*/ 143721 h 143720"/>
                <a:gd name="connsiteX27" fmla="*/ 45720 w 467601"/>
                <a:gd name="connsiteY27" fmla="*/ 137228 h 143720"/>
                <a:gd name="connsiteX28" fmla="*/ 21077 w 467601"/>
                <a:gd name="connsiteY28" fmla="*/ 120587 h 143720"/>
                <a:gd name="connsiteX29" fmla="*/ 20025 w 467601"/>
                <a:gd name="connsiteY29" fmla="*/ 122644 h 143720"/>
                <a:gd name="connsiteX30" fmla="*/ 0 w 467601"/>
                <a:gd name="connsiteY30" fmla="*/ 103304 h 143720"/>
                <a:gd name="connsiteX31" fmla="*/ 1920 w 467601"/>
                <a:gd name="connsiteY31" fmla="*/ 87394 h 143720"/>
                <a:gd name="connsiteX32" fmla="*/ 15888 w 467601"/>
                <a:gd name="connsiteY32" fmla="*/ 19248 h 143720"/>
                <a:gd name="connsiteX33" fmla="*/ 34267 w 467601"/>
                <a:gd name="connsiteY33" fmla="*/ 30449 h 143720"/>
                <a:gd name="connsiteX34" fmla="*/ 58590 w 467601"/>
                <a:gd name="connsiteY34" fmla="*/ 22014 h 143720"/>
                <a:gd name="connsiteX35" fmla="*/ 75415 w 467601"/>
                <a:gd name="connsiteY35" fmla="*/ 46383 h 143720"/>
                <a:gd name="connsiteX36" fmla="*/ 100790 w 467601"/>
                <a:gd name="connsiteY36" fmla="*/ 59756 h 143720"/>
                <a:gd name="connsiteX37" fmla="*/ 118735 w 467601"/>
                <a:gd name="connsiteY37" fmla="*/ 55527 h 143720"/>
                <a:gd name="connsiteX38" fmla="*/ 171496 w 467601"/>
                <a:gd name="connsiteY38" fmla="*/ 44531 h 143720"/>
                <a:gd name="connsiteX39" fmla="*/ 200985 w 467601"/>
                <a:gd name="connsiteY39" fmla="*/ 42131 h 143720"/>
                <a:gd name="connsiteX40" fmla="*/ 228760 w 467601"/>
                <a:gd name="connsiteY40" fmla="*/ 28438 h 143720"/>
                <a:gd name="connsiteX41" fmla="*/ 240990 w 467601"/>
                <a:gd name="connsiteY41" fmla="*/ 22426 h 143720"/>
                <a:gd name="connsiteX42" fmla="*/ 257564 w 467601"/>
                <a:gd name="connsiteY42" fmla="*/ 51595 h 143720"/>
                <a:gd name="connsiteX43" fmla="*/ 265565 w 467601"/>
                <a:gd name="connsiteY43" fmla="*/ 56121 h 143720"/>
                <a:gd name="connsiteX44" fmla="*/ 278252 w 467601"/>
                <a:gd name="connsiteY44" fmla="*/ 45926 h 143720"/>
                <a:gd name="connsiteX45" fmla="*/ 292059 w 467601"/>
                <a:gd name="connsiteY45" fmla="*/ 14242 h 143720"/>
                <a:gd name="connsiteX46" fmla="*/ 298392 w 467601"/>
                <a:gd name="connsiteY46" fmla="*/ 12961 h 143720"/>
                <a:gd name="connsiteX47" fmla="*/ 304427 w 467601"/>
                <a:gd name="connsiteY47" fmla="*/ 3612 h 143720"/>
                <a:gd name="connsiteX48" fmla="*/ 320406 w 467601"/>
                <a:gd name="connsiteY48" fmla="*/ 17968 h 143720"/>
                <a:gd name="connsiteX49" fmla="*/ 331196 w 467601"/>
                <a:gd name="connsiteY49" fmla="*/ 16688 h 1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7601" h="143720">
                  <a:moveTo>
                    <a:pt x="331196" y="16688"/>
                  </a:moveTo>
                  <a:cubicBezTo>
                    <a:pt x="341140" y="16253"/>
                    <a:pt x="344866" y="5646"/>
                    <a:pt x="351587" y="0"/>
                  </a:cubicBezTo>
                  <a:cubicBezTo>
                    <a:pt x="356593" y="4640"/>
                    <a:pt x="361348" y="9990"/>
                    <a:pt x="367955" y="12481"/>
                  </a:cubicBezTo>
                  <a:cubicBezTo>
                    <a:pt x="377899" y="16665"/>
                    <a:pt x="387226" y="22220"/>
                    <a:pt x="397490" y="25718"/>
                  </a:cubicBezTo>
                  <a:cubicBezTo>
                    <a:pt x="399570" y="24552"/>
                    <a:pt x="401673" y="23477"/>
                    <a:pt x="403799" y="22426"/>
                  </a:cubicBezTo>
                  <a:cubicBezTo>
                    <a:pt x="412074" y="24872"/>
                    <a:pt x="419664" y="29078"/>
                    <a:pt x="427619" y="32415"/>
                  </a:cubicBezTo>
                  <a:cubicBezTo>
                    <a:pt x="437769" y="34335"/>
                    <a:pt x="442867" y="23409"/>
                    <a:pt x="449908" y="18356"/>
                  </a:cubicBezTo>
                  <a:lnTo>
                    <a:pt x="451691" y="17305"/>
                  </a:lnTo>
                  <a:cubicBezTo>
                    <a:pt x="456308" y="33261"/>
                    <a:pt x="462938" y="48555"/>
                    <a:pt x="467601" y="64511"/>
                  </a:cubicBezTo>
                  <a:cubicBezTo>
                    <a:pt x="460972" y="70523"/>
                    <a:pt x="455463" y="77792"/>
                    <a:pt x="448033" y="82890"/>
                  </a:cubicBezTo>
                  <a:cubicBezTo>
                    <a:pt x="432351" y="92446"/>
                    <a:pt x="411914" y="87668"/>
                    <a:pt x="396644" y="98252"/>
                  </a:cubicBezTo>
                  <a:cubicBezTo>
                    <a:pt x="387751" y="103099"/>
                    <a:pt x="379087" y="108471"/>
                    <a:pt x="369806" y="112540"/>
                  </a:cubicBezTo>
                  <a:cubicBezTo>
                    <a:pt x="363177" y="115420"/>
                    <a:pt x="356342" y="111237"/>
                    <a:pt x="349964" y="109728"/>
                  </a:cubicBezTo>
                  <a:cubicBezTo>
                    <a:pt x="339220" y="105728"/>
                    <a:pt x="327424" y="106230"/>
                    <a:pt x="316748" y="102070"/>
                  </a:cubicBezTo>
                  <a:cubicBezTo>
                    <a:pt x="311399" y="99967"/>
                    <a:pt x="305684" y="98321"/>
                    <a:pt x="299969" y="99875"/>
                  </a:cubicBezTo>
                  <a:cubicBezTo>
                    <a:pt x="288676" y="102276"/>
                    <a:pt x="276743" y="99212"/>
                    <a:pt x="265862" y="103784"/>
                  </a:cubicBezTo>
                  <a:cubicBezTo>
                    <a:pt x="261381" y="94023"/>
                    <a:pt x="253266" y="80307"/>
                    <a:pt x="240464" y="84468"/>
                  </a:cubicBezTo>
                  <a:cubicBezTo>
                    <a:pt x="245334" y="90411"/>
                    <a:pt x="249585" y="96972"/>
                    <a:pt x="251849" y="104424"/>
                  </a:cubicBezTo>
                  <a:cubicBezTo>
                    <a:pt x="239481" y="99692"/>
                    <a:pt x="235252" y="85633"/>
                    <a:pt x="224622" y="78501"/>
                  </a:cubicBezTo>
                  <a:cubicBezTo>
                    <a:pt x="221353" y="85336"/>
                    <a:pt x="218199" y="92217"/>
                    <a:pt x="215113" y="99167"/>
                  </a:cubicBezTo>
                  <a:cubicBezTo>
                    <a:pt x="207706" y="91051"/>
                    <a:pt x="200002" y="83256"/>
                    <a:pt x="192024" y="75735"/>
                  </a:cubicBezTo>
                  <a:cubicBezTo>
                    <a:pt x="184297" y="80901"/>
                    <a:pt x="176708" y="86571"/>
                    <a:pt x="171061" y="94069"/>
                  </a:cubicBezTo>
                  <a:cubicBezTo>
                    <a:pt x="165552" y="100561"/>
                    <a:pt x="160820" y="108859"/>
                    <a:pt x="152270" y="111694"/>
                  </a:cubicBezTo>
                  <a:cubicBezTo>
                    <a:pt x="135034" y="116746"/>
                    <a:pt x="115489" y="113294"/>
                    <a:pt x="99738" y="123284"/>
                  </a:cubicBezTo>
                  <a:cubicBezTo>
                    <a:pt x="88857" y="128496"/>
                    <a:pt x="81816" y="139149"/>
                    <a:pt x="70546" y="143652"/>
                  </a:cubicBezTo>
                  <a:cubicBezTo>
                    <a:pt x="66225" y="142189"/>
                    <a:pt x="61813" y="141092"/>
                    <a:pt x="57379" y="140200"/>
                  </a:cubicBezTo>
                  <a:cubicBezTo>
                    <a:pt x="55938" y="141320"/>
                    <a:pt x="54521" y="142486"/>
                    <a:pt x="53127" y="143721"/>
                  </a:cubicBezTo>
                  <a:cubicBezTo>
                    <a:pt x="50589" y="141572"/>
                    <a:pt x="48075" y="139469"/>
                    <a:pt x="45720" y="137228"/>
                  </a:cubicBezTo>
                  <a:cubicBezTo>
                    <a:pt x="41445" y="127102"/>
                    <a:pt x="29604" y="125638"/>
                    <a:pt x="21077" y="120587"/>
                  </a:cubicBezTo>
                  <a:lnTo>
                    <a:pt x="20025" y="122644"/>
                  </a:lnTo>
                  <a:cubicBezTo>
                    <a:pt x="14105" y="115443"/>
                    <a:pt x="8161" y="108036"/>
                    <a:pt x="0" y="103304"/>
                  </a:cubicBezTo>
                  <a:cubicBezTo>
                    <a:pt x="229" y="97932"/>
                    <a:pt x="274" y="92514"/>
                    <a:pt x="1920" y="87394"/>
                  </a:cubicBezTo>
                  <a:cubicBezTo>
                    <a:pt x="8458" y="65082"/>
                    <a:pt x="5281" y="40371"/>
                    <a:pt x="15888" y="19248"/>
                  </a:cubicBezTo>
                  <a:cubicBezTo>
                    <a:pt x="21991" y="22974"/>
                    <a:pt x="28164" y="26655"/>
                    <a:pt x="34267" y="30449"/>
                  </a:cubicBezTo>
                  <a:cubicBezTo>
                    <a:pt x="42840" y="28986"/>
                    <a:pt x="49698" y="19980"/>
                    <a:pt x="58590" y="22014"/>
                  </a:cubicBezTo>
                  <a:cubicBezTo>
                    <a:pt x="64122" y="30061"/>
                    <a:pt x="65928" y="41468"/>
                    <a:pt x="75415" y="46383"/>
                  </a:cubicBezTo>
                  <a:cubicBezTo>
                    <a:pt x="83919" y="50726"/>
                    <a:pt x="92194" y="55550"/>
                    <a:pt x="100790" y="59756"/>
                  </a:cubicBezTo>
                  <a:cubicBezTo>
                    <a:pt x="107031" y="60647"/>
                    <a:pt x="112951" y="57470"/>
                    <a:pt x="118735" y="55527"/>
                  </a:cubicBezTo>
                  <a:cubicBezTo>
                    <a:pt x="135446" y="48349"/>
                    <a:pt x="154054" y="48829"/>
                    <a:pt x="171496" y="44531"/>
                  </a:cubicBezTo>
                  <a:cubicBezTo>
                    <a:pt x="181120" y="41468"/>
                    <a:pt x="191361" y="45308"/>
                    <a:pt x="200985" y="42131"/>
                  </a:cubicBezTo>
                  <a:cubicBezTo>
                    <a:pt x="210678" y="38907"/>
                    <a:pt x="222542" y="37536"/>
                    <a:pt x="228760" y="28438"/>
                  </a:cubicBezTo>
                  <a:cubicBezTo>
                    <a:pt x="231663" y="24666"/>
                    <a:pt x="235572" y="18471"/>
                    <a:pt x="240990" y="22426"/>
                  </a:cubicBezTo>
                  <a:cubicBezTo>
                    <a:pt x="246659" y="32049"/>
                    <a:pt x="251460" y="42222"/>
                    <a:pt x="257564" y="51595"/>
                  </a:cubicBezTo>
                  <a:cubicBezTo>
                    <a:pt x="259735" y="53424"/>
                    <a:pt x="262250" y="58522"/>
                    <a:pt x="265565" y="56121"/>
                  </a:cubicBezTo>
                  <a:cubicBezTo>
                    <a:pt x="270411" y="53607"/>
                    <a:pt x="274686" y="50018"/>
                    <a:pt x="278252" y="45926"/>
                  </a:cubicBezTo>
                  <a:cubicBezTo>
                    <a:pt x="285659" y="36713"/>
                    <a:pt x="285430" y="23820"/>
                    <a:pt x="292059" y="14242"/>
                  </a:cubicBezTo>
                  <a:cubicBezTo>
                    <a:pt x="294094" y="13579"/>
                    <a:pt x="296220" y="13282"/>
                    <a:pt x="298392" y="12961"/>
                  </a:cubicBezTo>
                  <a:cubicBezTo>
                    <a:pt x="300403" y="9830"/>
                    <a:pt x="302415" y="6721"/>
                    <a:pt x="304427" y="3612"/>
                  </a:cubicBezTo>
                  <a:cubicBezTo>
                    <a:pt x="309502" y="8664"/>
                    <a:pt x="314851" y="13419"/>
                    <a:pt x="320406" y="17968"/>
                  </a:cubicBezTo>
                  <a:cubicBezTo>
                    <a:pt x="323995" y="17556"/>
                    <a:pt x="327584" y="17190"/>
                    <a:pt x="331196" y="16688"/>
                  </a:cubicBezTo>
                  <a:close/>
                </a:path>
              </a:pathLst>
            </a:custGeom>
            <a:solidFill>
              <a:srgbClr val="A6739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orma Livre: Forma 2021">
              <a:extLst>
                <a:ext uri="{FF2B5EF4-FFF2-40B4-BE49-F238E27FC236}">
                  <a16:creationId xmlns:a16="http://schemas.microsoft.com/office/drawing/2014/main" id="{AAF46BFE-D9F2-F121-89BF-60604F33DBD1}"/>
                </a:ext>
              </a:extLst>
            </p:cNvPr>
            <p:cNvSpPr/>
            <p:nvPr/>
          </p:nvSpPr>
          <p:spPr>
            <a:xfrm>
              <a:off x="10379500" y="2922292"/>
              <a:ext cx="22720" cy="32445"/>
            </a:xfrm>
            <a:custGeom>
              <a:avLst/>
              <a:gdLst>
                <a:gd name="connsiteX0" fmla="*/ 201740 w 215547"/>
                <a:gd name="connsiteY0" fmla="*/ 366 h 307809"/>
                <a:gd name="connsiteX1" fmla="*/ 202128 w 215547"/>
                <a:gd name="connsiteY1" fmla="*/ 0 h 307809"/>
                <a:gd name="connsiteX2" fmla="*/ 215547 w 215547"/>
                <a:gd name="connsiteY2" fmla="*/ 39571 h 307809"/>
                <a:gd name="connsiteX3" fmla="*/ 168593 w 215547"/>
                <a:gd name="connsiteY3" fmla="*/ 87805 h 307809"/>
                <a:gd name="connsiteX4" fmla="*/ 131194 w 215547"/>
                <a:gd name="connsiteY4" fmla="*/ 150442 h 307809"/>
                <a:gd name="connsiteX5" fmla="*/ 126256 w 215547"/>
                <a:gd name="connsiteY5" fmla="*/ 149436 h 307809"/>
                <a:gd name="connsiteX6" fmla="*/ 99533 w 215547"/>
                <a:gd name="connsiteY6" fmla="*/ 94800 h 307809"/>
                <a:gd name="connsiteX7" fmla="*/ 94503 w 215547"/>
                <a:gd name="connsiteY7" fmla="*/ 110185 h 307809"/>
                <a:gd name="connsiteX8" fmla="*/ 108082 w 215547"/>
                <a:gd name="connsiteY8" fmla="*/ 183269 h 307809"/>
                <a:gd name="connsiteX9" fmla="*/ 123398 w 215547"/>
                <a:gd name="connsiteY9" fmla="*/ 270045 h 307809"/>
                <a:gd name="connsiteX10" fmla="*/ 132657 w 215547"/>
                <a:gd name="connsiteY10" fmla="*/ 307810 h 307809"/>
                <a:gd name="connsiteX11" fmla="*/ 94092 w 215547"/>
                <a:gd name="connsiteY11" fmla="*/ 264765 h 307809"/>
                <a:gd name="connsiteX12" fmla="*/ 69289 w 215547"/>
                <a:gd name="connsiteY12" fmla="*/ 239138 h 307809"/>
                <a:gd name="connsiteX13" fmla="*/ 27478 w 215547"/>
                <a:gd name="connsiteY13" fmla="*/ 222336 h 307809"/>
                <a:gd name="connsiteX14" fmla="*/ 24666 w 215547"/>
                <a:gd name="connsiteY14" fmla="*/ 248145 h 307809"/>
                <a:gd name="connsiteX15" fmla="*/ 21671 w 215547"/>
                <a:gd name="connsiteY15" fmla="*/ 140338 h 307809"/>
                <a:gd name="connsiteX16" fmla="*/ 0 w 215547"/>
                <a:gd name="connsiteY16" fmla="*/ 39639 h 307809"/>
                <a:gd name="connsiteX17" fmla="*/ 34107 w 215547"/>
                <a:gd name="connsiteY17" fmla="*/ 35730 h 307809"/>
                <a:gd name="connsiteX18" fmla="*/ 50886 w 215547"/>
                <a:gd name="connsiteY18" fmla="*/ 37925 h 307809"/>
                <a:gd name="connsiteX19" fmla="*/ 84102 w 215547"/>
                <a:gd name="connsiteY19" fmla="*/ 45583 h 307809"/>
                <a:gd name="connsiteX20" fmla="*/ 103944 w 215547"/>
                <a:gd name="connsiteY20" fmla="*/ 48395 h 307809"/>
                <a:gd name="connsiteX21" fmla="*/ 130782 w 215547"/>
                <a:gd name="connsiteY21" fmla="*/ 34107 h 307809"/>
                <a:gd name="connsiteX22" fmla="*/ 182171 w 215547"/>
                <a:gd name="connsiteY22" fmla="*/ 18745 h 307809"/>
                <a:gd name="connsiteX23" fmla="*/ 201740 w 215547"/>
                <a:gd name="connsiteY23" fmla="*/ 366 h 3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47" h="307809">
                  <a:moveTo>
                    <a:pt x="201740" y="366"/>
                  </a:moveTo>
                  <a:lnTo>
                    <a:pt x="202128" y="0"/>
                  </a:lnTo>
                  <a:cubicBezTo>
                    <a:pt x="206426" y="13236"/>
                    <a:pt x="211478" y="26220"/>
                    <a:pt x="215547" y="39571"/>
                  </a:cubicBezTo>
                  <a:cubicBezTo>
                    <a:pt x="196985" y="52601"/>
                    <a:pt x="182949" y="70523"/>
                    <a:pt x="168593" y="87805"/>
                  </a:cubicBezTo>
                  <a:cubicBezTo>
                    <a:pt x="153551" y="107031"/>
                    <a:pt x="141389" y="128290"/>
                    <a:pt x="131194" y="150442"/>
                  </a:cubicBezTo>
                  <a:cubicBezTo>
                    <a:pt x="129959" y="150190"/>
                    <a:pt x="127490" y="149687"/>
                    <a:pt x="126256" y="149436"/>
                  </a:cubicBezTo>
                  <a:cubicBezTo>
                    <a:pt x="121364" y="129845"/>
                    <a:pt x="116060" y="107968"/>
                    <a:pt x="99533" y="94800"/>
                  </a:cubicBezTo>
                  <a:cubicBezTo>
                    <a:pt x="93566" y="97795"/>
                    <a:pt x="93246" y="104356"/>
                    <a:pt x="94503" y="110185"/>
                  </a:cubicBezTo>
                  <a:cubicBezTo>
                    <a:pt x="98138" y="134714"/>
                    <a:pt x="104219" y="158785"/>
                    <a:pt x="108082" y="183269"/>
                  </a:cubicBezTo>
                  <a:cubicBezTo>
                    <a:pt x="113706" y="212095"/>
                    <a:pt x="115946" y="241562"/>
                    <a:pt x="123398" y="270045"/>
                  </a:cubicBezTo>
                  <a:cubicBezTo>
                    <a:pt x="126553" y="282595"/>
                    <a:pt x="129593" y="295214"/>
                    <a:pt x="132657" y="307810"/>
                  </a:cubicBezTo>
                  <a:cubicBezTo>
                    <a:pt x="114460" y="299169"/>
                    <a:pt x="105979" y="279806"/>
                    <a:pt x="94092" y="264765"/>
                  </a:cubicBezTo>
                  <a:cubicBezTo>
                    <a:pt x="88697" y="253677"/>
                    <a:pt x="78341" y="246888"/>
                    <a:pt x="69289" y="239138"/>
                  </a:cubicBezTo>
                  <a:cubicBezTo>
                    <a:pt x="53470" y="239641"/>
                    <a:pt x="40119" y="230566"/>
                    <a:pt x="27478" y="222336"/>
                  </a:cubicBezTo>
                  <a:cubicBezTo>
                    <a:pt x="26998" y="230955"/>
                    <a:pt x="26472" y="239641"/>
                    <a:pt x="24666" y="248145"/>
                  </a:cubicBezTo>
                  <a:cubicBezTo>
                    <a:pt x="25420" y="212164"/>
                    <a:pt x="24620" y="176182"/>
                    <a:pt x="21671" y="140338"/>
                  </a:cubicBezTo>
                  <a:cubicBezTo>
                    <a:pt x="19660" y="105933"/>
                    <a:pt x="12413" y="71803"/>
                    <a:pt x="0" y="39639"/>
                  </a:cubicBezTo>
                  <a:cubicBezTo>
                    <a:pt x="10881" y="35067"/>
                    <a:pt x="22814" y="38131"/>
                    <a:pt x="34107" y="35730"/>
                  </a:cubicBezTo>
                  <a:cubicBezTo>
                    <a:pt x="39822" y="34176"/>
                    <a:pt x="45537" y="35822"/>
                    <a:pt x="50886" y="37925"/>
                  </a:cubicBezTo>
                  <a:cubicBezTo>
                    <a:pt x="61562" y="42085"/>
                    <a:pt x="73358" y="41582"/>
                    <a:pt x="84102" y="45583"/>
                  </a:cubicBezTo>
                  <a:cubicBezTo>
                    <a:pt x="90480" y="47092"/>
                    <a:pt x="97315" y="51275"/>
                    <a:pt x="103944" y="48395"/>
                  </a:cubicBezTo>
                  <a:cubicBezTo>
                    <a:pt x="113226" y="44326"/>
                    <a:pt x="121890" y="38954"/>
                    <a:pt x="130782" y="34107"/>
                  </a:cubicBezTo>
                  <a:cubicBezTo>
                    <a:pt x="146053" y="23523"/>
                    <a:pt x="166489" y="28301"/>
                    <a:pt x="182171" y="18745"/>
                  </a:cubicBezTo>
                  <a:cubicBezTo>
                    <a:pt x="189601" y="13647"/>
                    <a:pt x="195110" y="6378"/>
                    <a:pt x="201740" y="366"/>
                  </a:cubicBezTo>
                  <a:close/>
                </a:path>
              </a:pathLst>
            </a:custGeom>
            <a:solidFill>
              <a:srgbClr val="A46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orma Livre: Forma 2022">
              <a:extLst>
                <a:ext uri="{FF2B5EF4-FFF2-40B4-BE49-F238E27FC236}">
                  <a16:creationId xmlns:a16="http://schemas.microsoft.com/office/drawing/2014/main" id="{0BE87818-69A8-342E-0A2C-AEDB15111726}"/>
                </a:ext>
              </a:extLst>
            </p:cNvPr>
            <p:cNvSpPr/>
            <p:nvPr/>
          </p:nvSpPr>
          <p:spPr>
            <a:xfrm>
              <a:off x="10356296" y="2923514"/>
              <a:ext cx="24417" cy="22238"/>
            </a:xfrm>
            <a:custGeom>
              <a:avLst/>
              <a:gdLst>
                <a:gd name="connsiteX0" fmla="*/ 125341 w 231640"/>
                <a:gd name="connsiteY0" fmla="*/ 18333 h 210974"/>
                <a:gd name="connsiteX1" fmla="*/ 146304 w 231640"/>
                <a:gd name="connsiteY1" fmla="*/ 0 h 210974"/>
                <a:gd name="connsiteX2" fmla="*/ 169393 w 231640"/>
                <a:gd name="connsiteY2" fmla="*/ 23432 h 210974"/>
                <a:gd name="connsiteX3" fmla="*/ 178902 w 231640"/>
                <a:gd name="connsiteY3" fmla="*/ 2766 h 210974"/>
                <a:gd name="connsiteX4" fmla="*/ 206129 w 231640"/>
                <a:gd name="connsiteY4" fmla="*/ 28689 h 210974"/>
                <a:gd name="connsiteX5" fmla="*/ 231640 w 231640"/>
                <a:gd name="connsiteY5" fmla="*/ 210975 h 210974"/>
                <a:gd name="connsiteX6" fmla="*/ 204277 w 231640"/>
                <a:gd name="connsiteY6" fmla="*/ 196162 h 210974"/>
                <a:gd name="connsiteX7" fmla="*/ 188572 w 231640"/>
                <a:gd name="connsiteY7" fmla="*/ 188938 h 210974"/>
                <a:gd name="connsiteX8" fmla="*/ 166810 w 231640"/>
                <a:gd name="connsiteY8" fmla="*/ 180914 h 210974"/>
                <a:gd name="connsiteX9" fmla="*/ 136383 w 231640"/>
                <a:gd name="connsiteY9" fmla="*/ 163380 h 210974"/>
                <a:gd name="connsiteX10" fmla="*/ 92583 w 231640"/>
                <a:gd name="connsiteY10" fmla="*/ 150007 h 210974"/>
                <a:gd name="connsiteX11" fmla="*/ 91097 w 231640"/>
                <a:gd name="connsiteY11" fmla="*/ 134919 h 210974"/>
                <a:gd name="connsiteX12" fmla="*/ 98549 w 231640"/>
                <a:gd name="connsiteY12" fmla="*/ 79255 h 210974"/>
                <a:gd name="connsiteX13" fmla="*/ 99327 w 231640"/>
                <a:gd name="connsiteY13" fmla="*/ 65539 h 210974"/>
                <a:gd name="connsiteX14" fmla="*/ 81404 w 231640"/>
                <a:gd name="connsiteY14" fmla="*/ 74752 h 210974"/>
                <a:gd name="connsiteX15" fmla="*/ 72260 w 231640"/>
                <a:gd name="connsiteY15" fmla="*/ 138417 h 210974"/>
                <a:gd name="connsiteX16" fmla="*/ 56716 w 231640"/>
                <a:gd name="connsiteY16" fmla="*/ 126187 h 210974"/>
                <a:gd name="connsiteX17" fmla="*/ 24826 w 231640"/>
                <a:gd name="connsiteY17" fmla="*/ 117203 h 210974"/>
                <a:gd name="connsiteX18" fmla="*/ 2972 w 231640"/>
                <a:gd name="connsiteY18" fmla="*/ 105019 h 210974"/>
                <a:gd name="connsiteX19" fmla="*/ 2835 w 231640"/>
                <a:gd name="connsiteY19" fmla="*/ 76535 h 210974"/>
                <a:gd name="connsiteX20" fmla="*/ 0 w 231640"/>
                <a:gd name="connsiteY20" fmla="*/ 61493 h 210974"/>
                <a:gd name="connsiteX21" fmla="*/ 7407 w 231640"/>
                <a:gd name="connsiteY21" fmla="*/ 67986 h 210974"/>
                <a:gd name="connsiteX22" fmla="*/ 11659 w 231640"/>
                <a:gd name="connsiteY22" fmla="*/ 64465 h 210974"/>
                <a:gd name="connsiteX23" fmla="*/ 24826 w 231640"/>
                <a:gd name="connsiteY23" fmla="*/ 67917 h 210974"/>
                <a:gd name="connsiteX24" fmla="*/ 54018 w 231640"/>
                <a:gd name="connsiteY24" fmla="*/ 47549 h 210974"/>
                <a:gd name="connsiteX25" fmla="*/ 106550 w 231640"/>
                <a:gd name="connsiteY25" fmla="*/ 35959 h 210974"/>
                <a:gd name="connsiteX26" fmla="*/ 125341 w 231640"/>
                <a:gd name="connsiteY26" fmla="*/ 18333 h 2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1640" h="210974">
                  <a:moveTo>
                    <a:pt x="125341" y="18333"/>
                  </a:moveTo>
                  <a:cubicBezTo>
                    <a:pt x="130988" y="10836"/>
                    <a:pt x="138577" y="5166"/>
                    <a:pt x="146304" y="0"/>
                  </a:cubicBezTo>
                  <a:cubicBezTo>
                    <a:pt x="154282" y="7521"/>
                    <a:pt x="161986" y="15316"/>
                    <a:pt x="169393" y="23432"/>
                  </a:cubicBezTo>
                  <a:cubicBezTo>
                    <a:pt x="172479" y="16482"/>
                    <a:pt x="175633" y="9601"/>
                    <a:pt x="178902" y="2766"/>
                  </a:cubicBezTo>
                  <a:cubicBezTo>
                    <a:pt x="189532" y="9898"/>
                    <a:pt x="193761" y="23957"/>
                    <a:pt x="206129" y="28689"/>
                  </a:cubicBezTo>
                  <a:cubicBezTo>
                    <a:pt x="226931" y="87051"/>
                    <a:pt x="228623" y="149756"/>
                    <a:pt x="231640" y="210975"/>
                  </a:cubicBezTo>
                  <a:cubicBezTo>
                    <a:pt x="222611" y="205877"/>
                    <a:pt x="214244" y="199408"/>
                    <a:pt x="204277" y="196162"/>
                  </a:cubicBezTo>
                  <a:cubicBezTo>
                    <a:pt x="198745" y="194355"/>
                    <a:pt x="193578" y="191795"/>
                    <a:pt x="188572" y="188938"/>
                  </a:cubicBezTo>
                  <a:cubicBezTo>
                    <a:pt x="181806" y="184960"/>
                    <a:pt x="173370" y="185326"/>
                    <a:pt x="166810" y="180914"/>
                  </a:cubicBezTo>
                  <a:cubicBezTo>
                    <a:pt x="157071" y="174376"/>
                    <a:pt x="146327" y="169575"/>
                    <a:pt x="136383" y="163380"/>
                  </a:cubicBezTo>
                  <a:cubicBezTo>
                    <a:pt x="122873" y="155493"/>
                    <a:pt x="106299" y="157277"/>
                    <a:pt x="92583" y="150007"/>
                  </a:cubicBezTo>
                  <a:cubicBezTo>
                    <a:pt x="92034" y="144955"/>
                    <a:pt x="91440" y="139903"/>
                    <a:pt x="91097" y="134919"/>
                  </a:cubicBezTo>
                  <a:cubicBezTo>
                    <a:pt x="92674" y="116266"/>
                    <a:pt x="92720" y="97200"/>
                    <a:pt x="98549" y="79255"/>
                  </a:cubicBezTo>
                  <a:cubicBezTo>
                    <a:pt x="100013" y="74775"/>
                    <a:pt x="99647" y="70089"/>
                    <a:pt x="99327" y="65539"/>
                  </a:cubicBezTo>
                  <a:cubicBezTo>
                    <a:pt x="91783" y="63939"/>
                    <a:pt x="84125" y="67231"/>
                    <a:pt x="81404" y="74752"/>
                  </a:cubicBezTo>
                  <a:cubicBezTo>
                    <a:pt x="72946" y="94755"/>
                    <a:pt x="74638" y="117203"/>
                    <a:pt x="72260" y="138417"/>
                  </a:cubicBezTo>
                  <a:cubicBezTo>
                    <a:pt x="66911" y="134508"/>
                    <a:pt x="62385" y="129570"/>
                    <a:pt x="56716" y="126187"/>
                  </a:cubicBezTo>
                  <a:cubicBezTo>
                    <a:pt x="46429" y="122026"/>
                    <a:pt x="34039" y="124084"/>
                    <a:pt x="24826" y="117203"/>
                  </a:cubicBezTo>
                  <a:cubicBezTo>
                    <a:pt x="18105" y="112174"/>
                    <a:pt x="10538" y="108516"/>
                    <a:pt x="2972" y="105019"/>
                  </a:cubicBezTo>
                  <a:cubicBezTo>
                    <a:pt x="3315" y="95509"/>
                    <a:pt x="-594" y="85770"/>
                    <a:pt x="2835" y="76535"/>
                  </a:cubicBezTo>
                  <a:cubicBezTo>
                    <a:pt x="4892" y="71369"/>
                    <a:pt x="1440" y="66294"/>
                    <a:pt x="0" y="61493"/>
                  </a:cubicBezTo>
                  <a:cubicBezTo>
                    <a:pt x="2355" y="63733"/>
                    <a:pt x="4869" y="65837"/>
                    <a:pt x="7407" y="67986"/>
                  </a:cubicBezTo>
                  <a:cubicBezTo>
                    <a:pt x="8801" y="66751"/>
                    <a:pt x="10218" y="65585"/>
                    <a:pt x="11659" y="64465"/>
                  </a:cubicBezTo>
                  <a:cubicBezTo>
                    <a:pt x="16093" y="65357"/>
                    <a:pt x="20505" y="66454"/>
                    <a:pt x="24826" y="67917"/>
                  </a:cubicBezTo>
                  <a:cubicBezTo>
                    <a:pt x="36096" y="63414"/>
                    <a:pt x="43137" y="52761"/>
                    <a:pt x="54018" y="47549"/>
                  </a:cubicBezTo>
                  <a:cubicBezTo>
                    <a:pt x="69769" y="37559"/>
                    <a:pt x="89314" y="41011"/>
                    <a:pt x="106550" y="35959"/>
                  </a:cubicBezTo>
                  <a:cubicBezTo>
                    <a:pt x="115100" y="33124"/>
                    <a:pt x="119832" y="24826"/>
                    <a:pt x="125341" y="18333"/>
                  </a:cubicBezTo>
                  <a:close/>
                </a:path>
              </a:pathLst>
            </a:custGeom>
            <a:solidFill>
              <a:srgbClr val="A6639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orma Livre: Forma 2023">
              <a:extLst>
                <a:ext uri="{FF2B5EF4-FFF2-40B4-BE49-F238E27FC236}">
                  <a16:creationId xmlns:a16="http://schemas.microsoft.com/office/drawing/2014/main" id="{F53B06D4-C6B0-7215-F374-BEB89A4C418A}"/>
                </a:ext>
              </a:extLst>
            </p:cNvPr>
            <p:cNvSpPr/>
            <p:nvPr/>
          </p:nvSpPr>
          <p:spPr>
            <a:xfrm>
              <a:off x="10503267" y="2924056"/>
              <a:ext cx="20383" cy="16132"/>
            </a:xfrm>
            <a:custGeom>
              <a:avLst/>
              <a:gdLst>
                <a:gd name="connsiteX0" fmla="*/ 172982 w 193372"/>
                <a:gd name="connsiteY0" fmla="*/ 12802 h 153047"/>
                <a:gd name="connsiteX1" fmla="*/ 193373 w 193372"/>
                <a:gd name="connsiteY1" fmla="*/ 0 h 153047"/>
                <a:gd name="connsiteX2" fmla="*/ 167198 w 193372"/>
                <a:gd name="connsiteY2" fmla="*/ 27432 h 153047"/>
                <a:gd name="connsiteX3" fmla="*/ 150327 w 193372"/>
                <a:gd name="connsiteY3" fmla="*/ 37993 h 153047"/>
                <a:gd name="connsiteX4" fmla="*/ 135034 w 193372"/>
                <a:gd name="connsiteY4" fmla="*/ 70683 h 153047"/>
                <a:gd name="connsiteX5" fmla="*/ 119969 w 193372"/>
                <a:gd name="connsiteY5" fmla="*/ 83622 h 153047"/>
                <a:gd name="connsiteX6" fmla="*/ 101087 w 193372"/>
                <a:gd name="connsiteY6" fmla="*/ 105453 h 153047"/>
                <a:gd name="connsiteX7" fmla="*/ 89131 w 193372"/>
                <a:gd name="connsiteY7" fmla="*/ 112128 h 153047"/>
                <a:gd name="connsiteX8" fmla="*/ 54795 w 193372"/>
                <a:gd name="connsiteY8" fmla="*/ 132474 h 153047"/>
                <a:gd name="connsiteX9" fmla="*/ 25466 w 193372"/>
                <a:gd name="connsiteY9" fmla="*/ 153048 h 153047"/>
                <a:gd name="connsiteX10" fmla="*/ 0 w 193372"/>
                <a:gd name="connsiteY10" fmla="*/ 123467 h 153047"/>
                <a:gd name="connsiteX11" fmla="*/ 23272 w 193372"/>
                <a:gd name="connsiteY11" fmla="*/ 105544 h 153047"/>
                <a:gd name="connsiteX12" fmla="*/ 108311 w 193372"/>
                <a:gd name="connsiteY12" fmla="*/ 66957 h 153047"/>
                <a:gd name="connsiteX13" fmla="*/ 128290 w 193372"/>
                <a:gd name="connsiteY13" fmla="*/ 55207 h 153047"/>
                <a:gd name="connsiteX14" fmla="*/ 142441 w 193372"/>
                <a:gd name="connsiteY14" fmla="*/ 27935 h 153047"/>
                <a:gd name="connsiteX15" fmla="*/ 147836 w 193372"/>
                <a:gd name="connsiteY15" fmla="*/ 22174 h 153047"/>
                <a:gd name="connsiteX16" fmla="*/ 172982 w 193372"/>
                <a:gd name="connsiteY16" fmla="*/ 12802 h 1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2" h="153047">
                  <a:moveTo>
                    <a:pt x="172982" y="12802"/>
                  </a:moveTo>
                  <a:cubicBezTo>
                    <a:pt x="181486" y="11270"/>
                    <a:pt x="184595" y="1074"/>
                    <a:pt x="193373" y="0"/>
                  </a:cubicBezTo>
                  <a:cubicBezTo>
                    <a:pt x="186652" y="10859"/>
                    <a:pt x="177439" y="19911"/>
                    <a:pt x="167198" y="27432"/>
                  </a:cubicBezTo>
                  <a:cubicBezTo>
                    <a:pt x="161780" y="31272"/>
                    <a:pt x="153939" y="31912"/>
                    <a:pt x="150327" y="37993"/>
                  </a:cubicBezTo>
                  <a:cubicBezTo>
                    <a:pt x="143812" y="48143"/>
                    <a:pt x="137023" y="58522"/>
                    <a:pt x="135034" y="70683"/>
                  </a:cubicBezTo>
                  <a:cubicBezTo>
                    <a:pt x="134600" y="78821"/>
                    <a:pt x="125844" y="80513"/>
                    <a:pt x="119969" y="83622"/>
                  </a:cubicBezTo>
                  <a:cubicBezTo>
                    <a:pt x="110848" y="88011"/>
                    <a:pt x="108105" y="98801"/>
                    <a:pt x="101087" y="105453"/>
                  </a:cubicBezTo>
                  <a:cubicBezTo>
                    <a:pt x="97475" y="108265"/>
                    <a:pt x="93177" y="110048"/>
                    <a:pt x="89131" y="112128"/>
                  </a:cubicBezTo>
                  <a:cubicBezTo>
                    <a:pt x="76993" y="117729"/>
                    <a:pt x="66454" y="126073"/>
                    <a:pt x="54795" y="132474"/>
                  </a:cubicBezTo>
                  <a:cubicBezTo>
                    <a:pt x="44669" y="138829"/>
                    <a:pt x="33741" y="144269"/>
                    <a:pt x="25466" y="153048"/>
                  </a:cubicBezTo>
                  <a:cubicBezTo>
                    <a:pt x="16871" y="143263"/>
                    <a:pt x="8435" y="133365"/>
                    <a:pt x="0" y="123467"/>
                  </a:cubicBezTo>
                  <a:cubicBezTo>
                    <a:pt x="6012" y="115443"/>
                    <a:pt x="15088" y="110939"/>
                    <a:pt x="23272" y="105544"/>
                  </a:cubicBezTo>
                  <a:cubicBezTo>
                    <a:pt x="49378" y="88331"/>
                    <a:pt x="78547" y="76261"/>
                    <a:pt x="108311" y="66957"/>
                  </a:cubicBezTo>
                  <a:cubicBezTo>
                    <a:pt x="115512" y="64259"/>
                    <a:pt x="123764" y="61928"/>
                    <a:pt x="128290" y="55207"/>
                  </a:cubicBezTo>
                  <a:cubicBezTo>
                    <a:pt x="133868" y="46566"/>
                    <a:pt x="137389" y="36827"/>
                    <a:pt x="142441" y="27935"/>
                  </a:cubicBezTo>
                  <a:cubicBezTo>
                    <a:pt x="143744" y="25626"/>
                    <a:pt x="145069" y="22951"/>
                    <a:pt x="147836" y="22174"/>
                  </a:cubicBezTo>
                  <a:cubicBezTo>
                    <a:pt x="156134" y="18837"/>
                    <a:pt x="164386" y="15339"/>
                    <a:pt x="172982" y="12802"/>
                  </a:cubicBezTo>
                  <a:close/>
                </a:path>
              </a:pathLst>
            </a:custGeom>
            <a:solidFill>
              <a:srgbClr val="EB83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5" name="Forma Livre: Forma 2024">
              <a:extLst>
                <a:ext uri="{FF2B5EF4-FFF2-40B4-BE49-F238E27FC236}">
                  <a16:creationId xmlns:a16="http://schemas.microsoft.com/office/drawing/2014/main" id="{5CA693E0-091A-A46F-DA82-1E850862FAE4}"/>
                </a:ext>
              </a:extLst>
            </p:cNvPr>
            <p:cNvSpPr/>
            <p:nvPr/>
          </p:nvSpPr>
          <p:spPr>
            <a:xfrm>
              <a:off x="10493366" y="2924719"/>
              <a:ext cx="17004" cy="21217"/>
            </a:xfrm>
            <a:custGeom>
              <a:avLst/>
              <a:gdLst>
                <a:gd name="connsiteX0" fmla="*/ 0 w 161322"/>
                <a:gd name="connsiteY0" fmla="*/ 0 h 201282"/>
                <a:gd name="connsiteX1" fmla="*/ 37079 w 161322"/>
                <a:gd name="connsiteY1" fmla="*/ 46177 h 201282"/>
                <a:gd name="connsiteX2" fmla="*/ 93932 w 161322"/>
                <a:gd name="connsiteY2" fmla="*/ 117180 h 201282"/>
                <a:gd name="connsiteX3" fmla="*/ 119398 w 161322"/>
                <a:gd name="connsiteY3" fmla="*/ 146761 h 201282"/>
                <a:gd name="connsiteX4" fmla="*/ 161323 w 161322"/>
                <a:gd name="connsiteY4" fmla="*/ 192733 h 201282"/>
                <a:gd name="connsiteX5" fmla="*/ 155699 w 161322"/>
                <a:gd name="connsiteY5" fmla="*/ 201282 h 201282"/>
                <a:gd name="connsiteX6" fmla="*/ 128542 w 161322"/>
                <a:gd name="connsiteY6" fmla="*/ 172638 h 201282"/>
                <a:gd name="connsiteX7" fmla="*/ 85748 w 161322"/>
                <a:gd name="connsiteY7" fmla="*/ 124518 h 201282"/>
                <a:gd name="connsiteX8" fmla="*/ 30106 w 161322"/>
                <a:gd name="connsiteY8" fmla="*/ 49812 h 201282"/>
                <a:gd name="connsiteX9" fmla="*/ 0 w 161322"/>
                <a:gd name="connsiteY9" fmla="*/ 0 h 20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322" h="201282">
                  <a:moveTo>
                    <a:pt x="0" y="0"/>
                  </a:moveTo>
                  <a:cubicBezTo>
                    <a:pt x="13419" y="14470"/>
                    <a:pt x="24575" y="30884"/>
                    <a:pt x="37079" y="46177"/>
                  </a:cubicBezTo>
                  <a:cubicBezTo>
                    <a:pt x="55984" y="69883"/>
                    <a:pt x="74455" y="93932"/>
                    <a:pt x="93932" y="117180"/>
                  </a:cubicBezTo>
                  <a:cubicBezTo>
                    <a:pt x="102367" y="127079"/>
                    <a:pt x="110802" y="136977"/>
                    <a:pt x="119398" y="146761"/>
                  </a:cubicBezTo>
                  <a:cubicBezTo>
                    <a:pt x="133228" y="162214"/>
                    <a:pt x="147150" y="177576"/>
                    <a:pt x="161323" y="192733"/>
                  </a:cubicBezTo>
                  <a:cubicBezTo>
                    <a:pt x="159471" y="195567"/>
                    <a:pt x="157620" y="198448"/>
                    <a:pt x="155699" y="201282"/>
                  </a:cubicBezTo>
                  <a:cubicBezTo>
                    <a:pt x="146510" y="191864"/>
                    <a:pt x="137434" y="182309"/>
                    <a:pt x="128542" y="172638"/>
                  </a:cubicBezTo>
                  <a:cubicBezTo>
                    <a:pt x="113729" y="157071"/>
                    <a:pt x="99532" y="140955"/>
                    <a:pt x="85748" y="124518"/>
                  </a:cubicBezTo>
                  <a:cubicBezTo>
                    <a:pt x="65631" y="100813"/>
                    <a:pt x="47526" y="75529"/>
                    <a:pt x="30106" y="49812"/>
                  </a:cubicBezTo>
                  <a:cubicBezTo>
                    <a:pt x="19385" y="33650"/>
                    <a:pt x="8115" y="17671"/>
                    <a:pt x="0" y="0"/>
                  </a:cubicBezTo>
                  <a:close/>
                </a:path>
              </a:pathLst>
            </a:custGeom>
            <a:solidFill>
              <a:srgbClr val="26252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6" name="Forma Livre: Forma 2025">
              <a:extLst>
                <a:ext uri="{FF2B5EF4-FFF2-40B4-BE49-F238E27FC236}">
                  <a16:creationId xmlns:a16="http://schemas.microsoft.com/office/drawing/2014/main" id="{C39B206C-4214-BBC3-F0F2-94A6813A46C9}"/>
                </a:ext>
              </a:extLst>
            </p:cNvPr>
            <p:cNvSpPr/>
            <p:nvPr/>
          </p:nvSpPr>
          <p:spPr>
            <a:xfrm>
              <a:off x="10348337" y="2924977"/>
              <a:ext cx="3017" cy="8740"/>
            </a:xfrm>
            <a:custGeom>
              <a:avLst/>
              <a:gdLst>
                <a:gd name="connsiteX0" fmla="*/ 4480 w 28620"/>
                <a:gd name="connsiteY0" fmla="*/ 0 h 82913"/>
                <a:gd name="connsiteX1" fmla="*/ 28621 w 28620"/>
                <a:gd name="connsiteY1" fmla="*/ 21374 h 82913"/>
                <a:gd name="connsiteX2" fmla="*/ 23911 w 28620"/>
                <a:gd name="connsiteY2" fmla="*/ 52441 h 82913"/>
                <a:gd name="connsiteX3" fmla="*/ 24666 w 28620"/>
                <a:gd name="connsiteY3" fmla="*/ 82913 h 82913"/>
                <a:gd name="connsiteX4" fmla="*/ 6927 w 28620"/>
                <a:gd name="connsiteY4" fmla="*/ 72489 h 82913"/>
                <a:gd name="connsiteX5" fmla="*/ 0 w 28620"/>
                <a:gd name="connsiteY5" fmla="*/ 48760 h 82913"/>
                <a:gd name="connsiteX6" fmla="*/ 4480 w 28620"/>
                <a:gd name="connsiteY6" fmla="*/ 0 h 8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20" h="82913">
                  <a:moveTo>
                    <a:pt x="4480" y="0"/>
                  </a:moveTo>
                  <a:cubicBezTo>
                    <a:pt x="13259" y="6218"/>
                    <a:pt x="23637" y="11224"/>
                    <a:pt x="28621" y="21374"/>
                  </a:cubicBezTo>
                  <a:cubicBezTo>
                    <a:pt x="27340" y="31753"/>
                    <a:pt x="24346" y="41971"/>
                    <a:pt x="23911" y="52441"/>
                  </a:cubicBezTo>
                  <a:cubicBezTo>
                    <a:pt x="25123" y="62614"/>
                    <a:pt x="21968" y="72855"/>
                    <a:pt x="24666" y="82913"/>
                  </a:cubicBezTo>
                  <a:cubicBezTo>
                    <a:pt x="19088" y="78890"/>
                    <a:pt x="13053" y="75552"/>
                    <a:pt x="6927" y="72489"/>
                  </a:cubicBezTo>
                  <a:cubicBezTo>
                    <a:pt x="2126" y="65380"/>
                    <a:pt x="2515" y="56624"/>
                    <a:pt x="0" y="48760"/>
                  </a:cubicBezTo>
                  <a:cubicBezTo>
                    <a:pt x="3109" y="32690"/>
                    <a:pt x="3086" y="16253"/>
                    <a:pt x="4480" y="0"/>
                  </a:cubicBezTo>
                  <a:close/>
                </a:path>
              </a:pathLst>
            </a:custGeom>
            <a:solidFill>
              <a:srgbClr val="B282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orma Livre: Forma 2026">
              <a:extLst>
                <a:ext uri="{FF2B5EF4-FFF2-40B4-BE49-F238E27FC236}">
                  <a16:creationId xmlns:a16="http://schemas.microsoft.com/office/drawing/2014/main" id="{C19548A0-21B2-D078-CD34-490374B6A96D}"/>
                </a:ext>
              </a:extLst>
            </p:cNvPr>
            <p:cNvSpPr/>
            <p:nvPr/>
          </p:nvSpPr>
          <p:spPr>
            <a:xfrm>
              <a:off x="10350818" y="2926420"/>
              <a:ext cx="2769" cy="8778"/>
            </a:xfrm>
            <a:custGeom>
              <a:avLst/>
              <a:gdLst>
                <a:gd name="connsiteX0" fmla="*/ 6247 w 26272"/>
                <a:gd name="connsiteY0" fmla="*/ 0 h 83279"/>
                <a:gd name="connsiteX1" fmla="*/ 26273 w 26272"/>
                <a:gd name="connsiteY1" fmla="*/ 19339 h 83279"/>
                <a:gd name="connsiteX2" fmla="*/ 23324 w 26272"/>
                <a:gd name="connsiteY2" fmla="*/ 83279 h 83279"/>
                <a:gd name="connsiteX3" fmla="*/ 12671 w 26272"/>
                <a:gd name="connsiteY3" fmla="*/ 78021 h 83279"/>
                <a:gd name="connsiteX4" fmla="*/ 1127 w 26272"/>
                <a:gd name="connsiteY4" fmla="*/ 69220 h 83279"/>
                <a:gd name="connsiteX5" fmla="*/ 372 w 26272"/>
                <a:gd name="connsiteY5" fmla="*/ 38748 h 83279"/>
                <a:gd name="connsiteX6" fmla="*/ 5081 w 26272"/>
                <a:gd name="connsiteY6" fmla="*/ 7681 h 83279"/>
                <a:gd name="connsiteX7" fmla="*/ 6247 w 26272"/>
                <a:gd name="connsiteY7" fmla="*/ 0 h 8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72" h="83279">
                  <a:moveTo>
                    <a:pt x="6247" y="0"/>
                  </a:moveTo>
                  <a:cubicBezTo>
                    <a:pt x="14408" y="4732"/>
                    <a:pt x="20352" y="12139"/>
                    <a:pt x="26273" y="19339"/>
                  </a:cubicBezTo>
                  <a:cubicBezTo>
                    <a:pt x="19849" y="40005"/>
                    <a:pt x="21906" y="62019"/>
                    <a:pt x="23324" y="83279"/>
                  </a:cubicBezTo>
                  <a:cubicBezTo>
                    <a:pt x="19757" y="81473"/>
                    <a:pt x="16146" y="79850"/>
                    <a:pt x="12671" y="78021"/>
                  </a:cubicBezTo>
                  <a:cubicBezTo>
                    <a:pt x="8739" y="75141"/>
                    <a:pt x="5058" y="72009"/>
                    <a:pt x="1127" y="69220"/>
                  </a:cubicBezTo>
                  <a:cubicBezTo>
                    <a:pt x="-1571" y="59162"/>
                    <a:pt x="1584" y="48920"/>
                    <a:pt x="372" y="38748"/>
                  </a:cubicBezTo>
                  <a:cubicBezTo>
                    <a:pt x="807" y="28278"/>
                    <a:pt x="3801" y="18059"/>
                    <a:pt x="5081" y="7681"/>
                  </a:cubicBezTo>
                  <a:cubicBezTo>
                    <a:pt x="5516" y="5098"/>
                    <a:pt x="5882" y="2537"/>
                    <a:pt x="6247" y="0"/>
                  </a:cubicBezTo>
                  <a:close/>
                </a:path>
              </a:pathLst>
            </a:custGeom>
            <a:solidFill>
              <a:srgbClr val="B178A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orma Livre: Forma 2027">
              <a:extLst>
                <a:ext uri="{FF2B5EF4-FFF2-40B4-BE49-F238E27FC236}">
                  <a16:creationId xmlns:a16="http://schemas.microsoft.com/office/drawing/2014/main" id="{74954AE5-1DEA-9F2E-6616-FF72EEF4C588}"/>
                </a:ext>
              </a:extLst>
            </p:cNvPr>
            <p:cNvSpPr/>
            <p:nvPr/>
          </p:nvSpPr>
          <p:spPr>
            <a:xfrm>
              <a:off x="10392808" y="2926439"/>
              <a:ext cx="18684" cy="35619"/>
            </a:xfrm>
            <a:custGeom>
              <a:avLst/>
              <a:gdLst>
                <a:gd name="connsiteX0" fmla="*/ 89291 w 177256"/>
                <a:gd name="connsiteY0" fmla="*/ 229 h 337916"/>
                <a:gd name="connsiteX1" fmla="*/ 89588 w 177256"/>
                <a:gd name="connsiteY1" fmla="*/ 0 h 337916"/>
                <a:gd name="connsiteX2" fmla="*/ 166489 w 177256"/>
                <a:gd name="connsiteY2" fmla="*/ 266274 h 337916"/>
                <a:gd name="connsiteX3" fmla="*/ 177256 w 177256"/>
                <a:gd name="connsiteY3" fmla="*/ 321618 h 337916"/>
                <a:gd name="connsiteX4" fmla="*/ 143675 w 177256"/>
                <a:gd name="connsiteY4" fmla="*/ 327150 h 337916"/>
                <a:gd name="connsiteX5" fmla="*/ 143789 w 177256"/>
                <a:gd name="connsiteY5" fmla="*/ 242408 h 337916"/>
                <a:gd name="connsiteX6" fmla="*/ 137068 w 177256"/>
                <a:gd name="connsiteY6" fmla="*/ 188892 h 337916"/>
                <a:gd name="connsiteX7" fmla="*/ 108996 w 177256"/>
                <a:gd name="connsiteY7" fmla="*/ 113797 h 337916"/>
                <a:gd name="connsiteX8" fmla="*/ 87988 w 177256"/>
                <a:gd name="connsiteY8" fmla="*/ 96218 h 337916"/>
                <a:gd name="connsiteX9" fmla="*/ 97429 w 177256"/>
                <a:gd name="connsiteY9" fmla="*/ 123330 h 337916"/>
                <a:gd name="connsiteX10" fmla="*/ 133274 w 177256"/>
                <a:gd name="connsiteY10" fmla="*/ 246934 h 337916"/>
                <a:gd name="connsiteX11" fmla="*/ 142098 w 177256"/>
                <a:gd name="connsiteY11" fmla="*/ 337917 h 337916"/>
                <a:gd name="connsiteX12" fmla="*/ 84696 w 177256"/>
                <a:gd name="connsiteY12" fmla="*/ 325641 h 337916"/>
                <a:gd name="connsiteX13" fmla="*/ 35936 w 177256"/>
                <a:gd name="connsiteY13" fmla="*/ 285019 h 337916"/>
                <a:gd name="connsiteX14" fmla="*/ 17831 w 177256"/>
                <a:gd name="connsiteY14" fmla="*/ 267417 h 337916"/>
                <a:gd name="connsiteX15" fmla="*/ 0 w 177256"/>
                <a:gd name="connsiteY15" fmla="*/ 110094 h 337916"/>
                <a:gd name="connsiteX16" fmla="*/ 4938 w 177256"/>
                <a:gd name="connsiteY16" fmla="*/ 111100 h 337916"/>
                <a:gd name="connsiteX17" fmla="*/ 42337 w 177256"/>
                <a:gd name="connsiteY17" fmla="*/ 48463 h 337916"/>
                <a:gd name="connsiteX18" fmla="*/ 89291 w 177256"/>
                <a:gd name="connsiteY18" fmla="*/ 229 h 33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7256" h="337916">
                  <a:moveTo>
                    <a:pt x="89291" y="229"/>
                  </a:moveTo>
                  <a:lnTo>
                    <a:pt x="89588" y="0"/>
                  </a:lnTo>
                  <a:cubicBezTo>
                    <a:pt x="119558" y="87417"/>
                    <a:pt x="147127" y="175816"/>
                    <a:pt x="166489" y="266274"/>
                  </a:cubicBezTo>
                  <a:cubicBezTo>
                    <a:pt x="170078" y="284699"/>
                    <a:pt x="175199" y="302941"/>
                    <a:pt x="177256" y="321618"/>
                  </a:cubicBezTo>
                  <a:cubicBezTo>
                    <a:pt x="168021" y="328750"/>
                    <a:pt x="154716" y="326647"/>
                    <a:pt x="143675" y="327150"/>
                  </a:cubicBezTo>
                  <a:cubicBezTo>
                    <a:pt x="145001" y="298917"/>
                    <a:pt x="144932" y="270640"/>
                    <a:pt x="143789" y="242408"/>
                  </a:cubicBezTo>
                  <a:cubicBezTo>
                    <a:pt x="143195" y="224417"/>
                    <a:pt x="141801" y="206312"/>
                    <a:pt x="137068" y="188892"/>
                  </a:cubicBezTo>
                  <a:cubicBezTo>
                    <a:pt x="130256" y="163038"/>
                    <a:pt x="122438" y="137046"/>
                    <a:pt x="108996" y="113797"/>
                  </a:cubicBezTo>
                  <a:cubicBezTo>
                    <a:pt x="103807" y="106299"/>
                    <a:pt x="98344" y="96309"/>
                    <a:pt x="87988" y="96218"/>
                  </a:cubicBezTo>
                  <a:cubicBezTo>
                    <a:pt x="88788" y="105956"/>
                    <a:pt x="93772" y="114483"/>
                    <a:pt x="97429" y="123330"/>
                  </a:cubicBezTo>
                  <a:cubicBezTo>
                    <a:pt x="114986" y="162672"/>
                    <a:pt x="126141" y="204552"/>
                    <a:pt x="133274" y="246934"/>
                  </a:cubicBezTo>
                  <a:cubicBezTo>
                    <a:pt x="138669" y="276949"/>
                    <a:pt x="142669" y="307376"/>
                    <a:pt x="142098" y="337917"/>
                  </a:cubicBezTo>
                  <a:cubicBezTo>
                    <a:pt x="122507" y="337894"/>
                    <a:pt x="102024" y="335471"/>
                    <a:pt x="84696" y="325641"/>
                  </a:cubicBezTo>
                  <a:cubicBezTo>
                    <a:pt x="65974" y="315925"/>
                    <a:pt x="44646" y="305593"/>
                    <a:pt x="35936" y="285019"/>
                  </a:cubicBezTo>
                  <a:cubicBezTo>
                    <a:pt x="32210" y="277269"/>
                    <a:pt x="27775" y="267714"/>
                    <a:pt x="17831" y="267417"/>
                  </a:cubicBezTo>
                  <a:cubicBezTo>
                    <a:pt x="16551" y="214587"/>
                    <a:pt x="12321" y="161620"/>
                    <a:pt x="0" y="110094"/>
                  </a:cubicBezTo>
                  <a:cubicBezTo>
                    <a:pt x="1234" y="110345"/>
                    <a:pt x="3703" y="110848"/>
                    <a:pt x="4938" y="111100"/>
                  </a:cubicBezTo>
                  <a:cubicBezTo>
                    <a:pt x="15133" y="88948"/>
                    <a:pt x="27295" y="67689"/>
                    <a:pt x="42337" y="48463"/>
                  </a:cubicBezTo>
                  <a:cubicBezTo>
                    <a:pt x="56693" y="31181"/>
                    <a:pt x="70729" y="13259"/>
                    <a:pt x="89291" y="229"/>
                  </a:cubicBezTo>
                  <a:close/>
                </a:path>
              </a:pathLst>
            </a:custGeom>
            <a:solidFill>
              <a:srgbClr val="A55A9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orma Livre: Forma 2028">
              <a:extLst>
                <a:ext uri="{FF2B5EF4-FFF2-40B4-BE49-F238E27FC236}">
                  <a16:creationId xmlns:a16="http://schemas.microsoft.com/office/drawing/2014/main" id="{15E2D7E9-9F2A-337A-F1B7-3F5493902AB5}"/>
                </a:ext>
              </a:extLst>
            </p:cNvPr>
            <p:cNvSpPr/>
            <p:nvPr/>
          </p:nvSpPr>
          <p:spPr>
            <a:xfrm>
              <a:off x="10345799" y="2927336"/>
              <a:ext cx="3267" cy="6614"/>
            </a:xfrm>
            <a:custGeom>
              <a:avLst/>
              <a:gdLst>
                <a:gd name="connsiteX0" fmla="*/ 0 w 30998"/>
                <a:gd name="connsiteY0" fmla="*/ 0 h 62750"/>
                <a:gd name="connsiteX1" fmla="*/ 24072 w 30998"/>
                <a:gd name="connsiteY1" fmla="*/ 26380 h 62750"/>
                <a:gd name="connsiteX2" fmla="*/ 30998 w 30998"/>
                <a:gd name="connsiteY2" fmla="*/ 50109 h 62750"/>
                <a:gd name="connsiteX3" fmla="*/ 30290 w 30998"/>
                <a:gd name="connsiteY3" fmla="*/ 62751 h 62750"/>
                <a:gd name="connsiteX4" fmla="*/ 8618 w 30998"/>
                <a:gd name="connsiteY4" fmla="*/ 56990 h 62750"/>
                <a:gd name="connsiteX5" fmla="*/ 0 w 30998"/>
                <a:gd name="connsiteY5" fmla="*/ 0 h 6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8" h="62750">
                  <a:moveTo>
                    <a:pt x="0" y="0"/>
                  </a:moveTo>
                  <a:cubicBezTo>
                    <a:pt x="9418" y="7430"/>
                    <a:pt x="15796" y="17785"/>
                    <a:pt x="24072" y="26380"/>
                  </a:cubicBezTo>
                  <a:cubicBezTo>
                    <a:pt x="26586" y="34244"/>
                    <a:pt x="26198" y="43000"/>
                    <a:pt x="30998" y="50109"/>
                  </a:cubicBezTo>
                  <a:cubicBezTo>
                    <a:pt x="30267" y="54247"/>
                    <a:pt x="29741" y="58522"/>
                    <a:pt x="30290" y="62751"/>
                  </a:cubicBezTo>
                  <a:cubicBezTo>
                    <a:pt x="23340" y="60030"/>
                    <a:pt x="16391" y="55687"/>
                    <a:pt x="8618" y="56990"/>
                  </a:cubicBezTo>
                  <a:cubicBezTo>
                    <a:pt x="5875" y="37970"/>
                    <a:pt x="2355" y="19065"/>
                    <a:pt x="0" y="0"/>
                  </a:cubicBezTo>
                  <a:close/>
                </a:path>
              </a:pathLst>
            </a:custGeom>
            <a:solidFill>
              <a:srgbClr val="B98D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orma Livre: Forma 2029">
              <a:extLst>
                <a:ext uri="{FF2B5EF4-FFF2-40B4-BE49-F238E27FC236}">
                  <a16:creationId xmlns:a16="http://schemas.microsoft.com/office/drawing/2014/main" id="{CE8A7AE6-8BC5-C9E1-F629-ACC7145C6830}"/>
                </a:ext>
              </a:extLst>
            </p:cNvPr>
            <p:cNvSpPr/>
            <p:nvPr/>
          </p:nvSpPr>
          <p:spPr>
            <a:xfrm>
              <a:off x="10353121" y="2928242"/>
              <a:ext cx="3541" cy="7956"/>
            </a:xfrm>
            <a:custGeom>
              <a:avLst/>
              <a:gdLst>
                <a:gd name="connsiteX0" fmla="*/ 5476 w 33591"/>
                <a:gd name="connsiteY0" fmla="*/ 0 h 75483"/>
                <a:gd name="connsiteX1" fmla="*/ 30119 w 33591"/>
                <a:gd name="connsiteY1" fmla="*/ 16642 h 75483"/>
                <a:gd name="connsiteX2" fmla="*/ 32954 w 33591"/>
                <a:gd name="connsiteY2" fmla="*/ 31684 h 75483"/>
                <a:gd name="connsiteX3" fmla="*/ 33091 w 33591"/>
                <a:gd name="connsiteY3" fmla="*/ 60167 h 75483"/>
                <a:gd name="connsiteX4" fmla="*/ 16312 w 33591"/>
                <a:gd name="connsiteY4" fmla="*/ 75483 h 75483"/>
                <a:gd name="connsiteX5" fmla="*/ 1476 w 33591"/>
                <a:gd name="connsiteY5" fmla="*/ 65997 h 75483"/>
                <a:gd name="connsiteX6" fmla="*/ 4425 w 33591"/>
                <a:gd name="connsiteY6" fmla="*/ 2057 h 75483"/>
                <a:gd name="connsiteX7" fmla="*/ 5476 w 33591"/>
                <a:gd name="connsiteY7" fmla="*/ 0 h 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91" h="75483">
                  <a:moveTo>
                    <a:pt x="5476" y="0"/>
                  </a:moveTo>
                  <a:cubicBezTo>
                    <a:pt x="14003" y="5052"/>
                    <a:pt x="25844" y="6515"/>
                    <a:pt x="30119" y="16642"/>
                  </a:cubicBezTo>
                  <a:cubicBezTo>
                    <a:pt x="31559" y="21443"/>
                    <a:pt x="35011" y="26518"/>
                    <a:pt x="32954" y="31684"/>
                  </a:cubicBezTo>
                  <a:cubicBezTo>
                    <a:pt x="29525" y="40919"/>
                    <a:pt x="33434" y="50658"/>
                    <a:pt x="33091" y="60167"/>
                  </a:cubicBezTo>
                  <a:cubicBezTo>
                    <a:pt x="28405" y="66180"/>
                    <a:pt x="22827" y="71483"/>
                    <a:pt x="16312" y="75483"/>
                  </a:cubicBezTo>
                  <a:cubicBezTo>
                    <a:pt x="11717" y="71780"/>
                    <a:pt x="6688" y="68671"/>
                    <a:pt x="1476" y="65997"/>
                  </a:cubicBezTo>
                  <a:cubicBezTo>
                    <a:pt x="58" y="44737"/>
                    <a:pt x="-1999" y="22723"/>
                    <a:pt x="4425" y="2057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B06F9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orma Livre: Forma 2030">
              <a:extLst>
                <a:ext uri="{FF2B5EF4-FFF2-40B4-BE49-F238E27FC236}">
                  <a16:creationId xmlns:a16="http://schemas.microsoft.com/office/drawing/2014/main" id="{1B9C2CE2-1D5C-CAD8-469E-BB1F40419149}"/>
                </a:ext>
              </a:extLst>
            </p:cNvPr>
            <p:cNvSpPr/>
            <p:nvPr/>
          </p:nvSpPr>
          <p:spPr>
            <a:xfrm>
              <a:off x="10473884" y="2929969"/>
              <a:ext cx="28520" cy="31694"/>
            </a:xfrm>
            <a:custGeom>
              <a:avLst/>
              <a:gdLst>
                <a:gd name="connsiteX0" fmla="*/ 159608 w 270570"/>
                <a:gd name="connsiteY0" fmla="*/ 39639 h 300677"/>
                <a:gd name="connsiteX1" fmla="*/ 214929 w 270570"/>
                <a:gd name="connsiteY1" fmla="*/ 0 h 300677"/>
                <a:gd name="connsiteX2" fmla="*/ 270571 w 270570"/>
                <a:gd name="connsiteY2" fmla="*/ 74707 h 300677"/>
                <a:gd name="connsiteX3" fmla="*/ 241561 w 270570"/>
                <a:gd name="connsiteY3" fmla="*/ 103190 h 300677"/>
                <a:gd name="connsiteX4" fmla="*/ 226657 w 270570"/>
                <a:gd name="connsiteY4" fmla="*/ 135994 h 300677"/>
                <a:gd name="connsiteX5" fmla="*/ 217490 w 270570"/>
                <a:gd name="connsiteY5" fmla="*/ 170467 h 300677"/>
                <a:gd name="connsiteX6" fmla="*/ 196047 w 270570"/>
                <a:gd name="connsiteY6" fmla="*/ 185440 h 300677"/>
                <a:gd name="connsiteX7" fmla="*/ 172296 w 270570"/>
                <a:gd name="connsiteY7" fmla="*/ 205420 h 300677"/>
                <a:gd name="connsiteX8" fmla="*/ 146167 w 270570"/>
                <a:gd name="connsiteY8" fmla="*/ 229446 h 300677"/>
                <a:gd name="connsiteX9" fmla="*/ 111854 w 270570"/>
                <a:gd name="connsiteY9" fmla="*/ 272446 h 300677"/>
                <a:gd name="connsiteX10" fmla="*/ 78410 w 270570"/>
                <a:gd name="connsiteY10" fmla="*/ 262273 h 300677"/>
                <a:gd name="connsiteX11" fmla="*/ 35684 w 270570"/>
                <a:gd name="connsiteY11" fmla="*/ 286001 h 300677"/>
                <a:gd name="connsiteX12" fmla="*/ 25123 w 270570"/>
                <a:gd name="connsiteY12" fmla="*/ 300678 h 300677"/>
                <a:gd name="connsiteX13" fmla="*/ 24460 w 270570"/>
                <a:gd name="connsiteY13" fmla="*/ 298209 h 300677"/>
                <a:gd name="connsiteX14" fmla="*/ 3474 w 270570"/>
                <a:gd name="connsiteY14" fmla="*/ 233241 h 300677"/>
                <a:gd name="connsiteX15" fmla="*/ 0 w 270570"/>
                <a:gd name="connsiteY15" fmla="*/ 224462 h 300677"/>
                <a:gd name="connsiteX16" fmla="*/ 37239 w 270570"/>
                <a:gd name="connsiteY16" fmla="*/ 235527 h 300677"/>
                <a:gd name="connsiteX17" fmla="*/ 44485 w 270570"/>
                <a:gd name="connsiteY17" fmla="*/ 228189 h 300677"/>
                <a:gd name="connsiteX18" fmla="*/ 94549 w 270570"/>
                <a:gd name="connsiteY18" fmla="*/ 120609 h 300677"/>
                <a:gd name="connsiteX19" fmla="*/ 135651 w 270570"/>
                <a:gd name="connsiteY19" fmla="*/ 65883 h 300677"/>
                <a:gd name="connsiteX20" fmla="*/ 159608 w 270570"/>
                <a:gd name="connsiteY20" fmla="*/ 39639 h 30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570" h="300677">
                  <a:moveTo>
                    <a:pt x="159608" y="39639"/>
                  </a:moveTo>
                  <a:cubicBezTo>
                    <a:pt x="177051" y="25192"/>
                    <a:pt x="193807" y="9007"/>
                    <a:pt x="214929" y="0"/>
                  </a:cubicBezTo>
                  <a:cubicBezTo>
                    <a:pt x="232349" y="25718"/>
                    <a:pt x="250454" y="51001"/>
                    <a:pt x="270571" y="74707"/>
                  </a:cubicBezTo>
                  <a:cubicBezTo>
                    <a:pt x="260581" y="83873"/>
                    <a:pt x="251277" y="93749"/>
                    <a:pt x="241561" y="103190"/>
                  </a:cubicBezTo>
                  <a:cubicBezTo>
                    <a:pt x="232235" y="111603"/>
                    <a:pt x="230452" y="124656"/>
                    <a:pt x="226657" y="135994"/>
                  </a:cubicBezTo>
                  <a:cubicBezTo>
                    <a:pt x="222839" y="147264"/>
                    <a:pt x="222793" y="159723"/>
                    <a:pt x="217490" y="170467"/>
                  </a:cubicBezTo>
                  <a:cubicBezTo>
                    <a:pt x="211249" y="176639"/>
                    <a:pt x="203202" y="180480"/>
                    <a:pt x="196047" y="185440"/>
                  </a:cubicBezTo>
                  <a:cubicBezTo>
                    <a:pt x="187155" y="190904"/>
                    <a:pt x="180617" y="199202"/>
                    <a:pt x="172296" y="205420"/>
                  </a:cubicBezTo>
                  <a:cubicBezTo>
                    <a:pt x="162786" y="212552"/>
                    <a:pt x="155859" y="222519"/>
                    <a:pt x="146167" y="229446"/>
                  </a:cubicBezTo>
                  <a:cubicBezTo>
                    <a:pt x="130805" y="240327"/>
                    <a:pt x="124495" y="259210"/>
                    <a:pt x="111854" y="272446"/>
                  </a:cubicBezTo>
                  <a:cubicBezTo>
                    <a:pt x="100629" y="269291"/>
                    <a:pt x="90846" y="258067"/>
                    <a:pt x="78410" y="262273"/>
                  </a:cubicBezTo>
                  <a:cubicBezTo>
                    <a:pt x="62659" y="266845"/>
                    <a:pt x="47846" y="275006"/>
                    <a:pt x="35684" y="286001"/>
                  </a:cubicBezTo>
                  <a:cubicBezTo>
                    <a:pt x="30998" y="289956"/>
                    <a:pt x="27706" y="295168"/>
                    <a:pt x="25123" y="300678"/>
                  </a:cubicBezTo>
                  <a:cubicBezTo>
                    <a:pt x="24963" y="300060"/>
                    <a:pt x="24620" y="298826"/>
                    <a:pt x="24460" y="298209"/>
                  </a:cubicBezTo>
                  <a:cubicBezTo>
                    <a:pt x="18471" y="276240"/>
                    <a:pt x="12207" y="254295"/>
                    <a:pt x="3474" y="233241"/>
                  </a:cubicBezTo>
                  <a:cubicBezTo>
                    <a:pt x="2286" y="230269"/>
                    <a:pt x="1120" y="227320"/>
                    <a:pt x="0" y="224462"/>
                  </a:cubicBezTo>
                  <a:cubicBezTo>
                    <a:pt x="12939" y="226200"/>
                    <a:pt x="24689" y="232258"/>
                    <a:pt x="37239" y="235527"/>
                  </a:cubicBezTo>
                  <a:cubicBezTo>
                    <a:pt x="41811" y="237173"/>
                    <a:pt x="42931" y="231069"/>
                    <a:pt x="44485" y="228189"/>
                  </a:cubicBezTo>
                  <a:cubicBezTo>
                    <a:pt x="58361" y="191155"/>
                    <a:pt x="71917" y="153391"/>
                    <a:pt x="94549" y="120609"/>
                  </a:cubicBezTo>
                  <a:cubicBezTo>
                    <a:pt x="106024" y="100790"/>
                    <a:pt x="120426" y="82913"/>
                    <a:pt x="135651" y="65883"/>
                  </a:cubicBezTo>
                  <a:cubicBezTo>
                    <a:pt x="143743" y="57242"/>
                    <a:pt x="150053" y="46863"/>
                    <a:pt x="159608" y="39639"/>
                  </a:cubicBezTo>
                  <a:close/>
                </a:path>
              </a:pathLst>
            </a:custGeom>
            <a:solidFill>
              <a:srgbClr val="EA7B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orma Livre: Forma 2031">
              <a:extLst>
                <a:ext uri="{FF2B5EF4-FFF2-40B4-BE49-F238E27FC236}">
                  <a16:creationId xmlns:a16="http://schemas.microsoft.com/office/drawing/2014/main" id="{542AAE00-4593-FC8C-6FDC-484E38250C82}"/>
                </a:ext>
              </a:extLst>
            </p:cNvPr>
            <p:cNvSpPr/>
            <p:nvPr/>
          </p:nvSpPr>
          <p:spPr>
            <a:xfrm>
              <a:off x="10363845" y="2930381"/>
              <a:ext cx="2951" cy="11993"/>
            </a:xfrm>
            <a:custGeom>
              <a:avLst/>
              <a:gdLst>
                <a:gd name="connsiteX0" fmla="*/ 9784 w 27995"/>
                <a:gd name="connsiteY0" fmla="*/ 9608 h 113781"/>
                <a:gd name="connsiteX1" fmla="*/ 27706 w 27995"/>
                <a:gd name="connsiteY1" fmla="*/ 395 h 113781"/>
                <a:gd name="connsiteX2" fmla="*/ 26929 w 27995"/>
                <a:gd name="connsiteY2" fmla="*/ 14111 h 113781"/>
                <a:gd name="connsiteX3" fmla="*/ 19477 w 27995"/>
                <a:gd name="connsiteY3" fmla="*/ 69776 h 113781"/>
                <a:gd name="connsiteX4" fmla="*/ 16734 w 27995"/>
                <a:gd name="connsiteY4" fmla="*/ 113781 h 113781"/>
                <a:gd name="connsiteX5" fmla="*/ 2217 w 27995"/>
                <a:gd name="connsiteY5" fmla="*/ 107883 h 113781"/>
                <a:gd name="connsiteX6" fmla="*/ 0 w 27995"/>
                <a:gd name="connsiteY6" fmla="*/ 96819 h 113781"/>
                <a:gd name="connsiteX7" fmla="*/ 640 w 27995"/>
                <a:gd name="connsiteY7" fmla="*/ 73273 h 113781"/>
                <a:gd name="connsiteX8" fmla="*/ 9784 w 27995"/>
                <a:gd name="connsiteY8" fmla="*/ 9608 h 11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95" h="113781">
                  <a:moveTo>
                    <a:pt x="9784" y="9608"/>
                  </a:moveTo>
                  <a:cubicBezTo>
                    <a:pt x="12504" y="2087"/>
                    <a:pt x="20163" y="-1205"/>
                    <a:pt x="27706" y="395"/>
                  </a:cubicBezTo>
                  <a:cubicBezTo>
                    <a:pt x="28026" y="4945"/>
                    <a:pt x="28392" y="9631"/>
                    <a:pt x="26929" y="14111"/>
                  </a:cubicBezTo>
                  <a:cubicBezTo>
                    <a:pt x="21100" y="32057"/>
                    <a:pt x="21054" y="51122"/>
                    <a:pt x="19477" y="69776"/>
                  </a:cubicBezTo>
                  <a:cubicBezTo>
                    <a:pt x="18494" y="84429"/>
                    <a:pt x="17671" y="99105"/>
                    <a:pt x="16734" y="113781"/>
                  </a:cubicBezTo>
                  <a:cubicBezTo>
                    <a:pt x="13510" y="108501"/>
                    <a:pt x="7887" y="107495"/>
                    <a:pt x="2217" y="107883"/>
                  </a:cubicBezTo>
                  <a:cubicBezTo>
                    <a:pt x="1417" y="104157"/>
                    <a:pt x="617" y="100500"/>
                    <a:pt x="0" y="96819"/>
                  </a:cubicBezTo>
                  <a:cubicBezTo>
                    <a:pt x="23" y="88955"/>
                    <a:pt x="274" y="81091"/>
                    <a:pt x="640" y="73273"/>
                  </a:cubicBezTo>
                  <a:cubicBezTo>
                    <a:pt x="3018" y="52059"/>
                    <a:pt x="1326" y="29611"/>
                    <a:pt x="9784" y="9608"/>
                  </a:cubicBezTo>
                  <a:close/>
                </a:path>
              </a:pathLst>
            </a:custGeom>
            <a:solidFill>
              <a:srgbClr val="010B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3" name="Forma Livre: Forma 2032">
              <a:extLst>
                <a:ext uri="{FF2B5EF4-FFF2-40B4-BE49-F238E27FC236}">
                  <a16:creationId xmlns:a16="http://schemas.microsoft.com/office/drawing/2014/main" id="{32D9E80B-B2A7-9B76-EE51-70DCD0F18A91}"/>
                </a:ext>
              </a:extLst>
            </p:cNvPr>
            <p:cNvSpPr/>
            <p:nvPr/>
          </p:nvSpPr>
          <p:spPr>
            <a:xfrm>
              <a:off x="10389399" y="2932285"/>
              <a:ext cx="5853" cy="28173"/>
            </a:xfrm>
            <a:custGeom>
              <a:avLst/>
              <a:gdLst>
                <a:gd name="connsiteX0" fmla="*/ 597 w 55529"/>
                <a:gd name="connsiteY0" fmla="*/ 15385 h 267279"/>
                <a:gd name="connsiteX1" fmla="*/ 5626 w 55529"/>
                <a:gd name="connsiteY1" fmla="*/ 0 h 267279"/>
                <a:gd name="connsiteX2" fmla="*/ 32349 w 55529"/>
                <a:gd name="connsiteY2" fmla="*/ 54635 h 267279"/>
                <a:gd name="connsiteX3" fmla="*/ 50180 w 55529"/>
                <a:gd name="connsiteY3" fmla="*/ 211958 h 267279"/>
                <a:gd name="connsiteX4" fmla="*/ 55529 w 55529"/>
                <a:gd name="connsiteY4" fmla="*/ 267279 h 267279"/>
                <a:gd name="connsiteX5" fmla="*/ 38750 w 55529"/>
                <a:gd name="connsiteY5" fmla="*/ 213010 h 267279"/>
                <a:gd name="connsiteX6" fmla="*/ 29492 w 55529"/>
                <a:gd name="connsiteY6" fmla="*/ 175245 h 267279"/>
                <a:gd name="connsiteX7" fmla="*/ 14175 w 55529"/>
                <a:gd name="connsiteY7" fmla="*/ 88468 h 267279"/>
                <a:gd name="connsiteX8" fmla="*/ 597 w 55529"/>
                <a:gd name="connsiteY8" fmla="*/ 15385 h 26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529" h="267279">
                  <a:moveTo>
                    <a:pt x="597" y="15385"/>
                  </a:moveTo>
                  <a:cubicBezTo>
                    <a:pt x="-661" y="9556"/>
                    <a:pt x="-341" y="2995"/>
                    <a:pt x="5626" y="0"/>
                  </a:cubicBezTo>
                  <a:cubicBezTo>
                    <a:pt x="22154" y="13167"/>
                    <a:pt x="27457" y="35045"/>
                    <a:pt x="32349" y="54635"/>
                  </a:cubicBezTo>
                  <a:cubicBezTo>
                    <a:pt x="44671" y="106162"/>
                    <a:pt x="48900" y="159128"/>
                    <a:pt x="50180" y="211958"/>
                  </a:cubicBezTo>
                  <a:cubicBezTo>
                    <a:pt x="50660" y="230475"/>
                    <a:pt x="52100" y="249037"/>
                    <a:pt x="55529" y="267279"/>
                  </a:cubicBezTo>
                  <a:cubicBezTo>
                    <a:pt x="48008" y="249837"/>
                    <a:pt x="43779" y="231252"/>
                    <a:pt x="38750" y="213010"/>
                  </a:cubicBezTo>
                  <a:cubicBezTo>
                    <a:pt x="35687" y="200414"/>
                    <a:pt x="32646" y="187795"/>
                    <a:pt x="29492" y="175245"/>
                  </a:cubicBezTo>
                  <a:cubicBezTo>
                    <a:pt x="22039" y="146761"/>
                    <a:pt x="19799" y="117295"/>
                    <a:pt x="14175" y="88468"/>
                  </a:cubicBezTo>
                  <a:cubicBezTo>
                    <a:pt x="10312" y="63985"/>
                    <a:pt x="4231" y="39914"/>
                    <a:pt x="597" y="15385"/>
                  </a:cubicBezTo>
                  <a:close/>
                </a:path>
              </a:pathLst>
            </a:custGeom>
            <a:solidFill>
              <a:srgbClr val="000C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4" name="Forma Livre: Forma 2033">
              <a:extLst>
                <a:ext uri="{FF2B5EF4-FFF2-40B4-BE49-F238E27FC236}">
                  <a16:creationId xmlns:a16="http://schemas.microsoft.com/office/drawing/2014/main" id="{3B406252-3978-8269-EBE4-E8154896C82B}"/>
                </a:ext>
              </a:extLst>
            </p:cNvPr>
            <p:cNvSpPr/>
            <p:nvPr/>
          </p:nvSpPr>
          <p:spPr>
            <a:xfrm>
              <a:off x="10348968" y="2932617"/>
              <a:ext cx="4036" cy="5855"/>
            </a:xfrm>
            <a:custGeom>
              <a:avLst/>
              <a:gdLst>
                <a:gd name="connsiteX0" fmla="*/ 936 w 38289"/>
                <a:gd name="connsiteY0" fmla="*/ 0 h 55549"/>
                <a:gd name="connsiteX1" fmla="*/ 18675 w 38289"/>
                <a:gd name="connsiteY1" fmla="*/ 10424 h 55549"/>
                <a:gd name="connsiteX2" fmla="*/ 30220 w 38289"/>
                <a:gd name="connsiteY2" fmla="*/ 19225 h 55549"/>
                <a:gd name="connsiteX3" fmla="*/ 38289 w 38289"/>
                <a:gd name="connsiteY3" fmla="*/ 48166 h 55549"/>
                <a:gd name="connsiteX4" fmla="*/ 33146 w 38289"/>
                <a:gd name="connsiteY4" fmla="*/ 47572 h 55549"/>
                <a:gd name="connsiteX5" fmla="*/ 27682 w 38289"/>
                <a:gd name="connsiteY5" fmla="*/ 55550 h 55549"/>
                <a:gd name="connsiteX6" fmla="*/ 17510 w 38289"/>
                <a:gd name="connsiteY6" fmla="*/ 43685 h 55549"/>
                <a:gd name="connsiteX7" fmla="*/ 227 w 38289"/>
                <a:gd name="connsiteY7" fmla="*/ 12642 h 55549"/>
                <a:gd name="connsiteX8" fmla="*/ 936 w 38289"/>
                <a:gd name="connsiteY8" fmla="*/ 0 h 5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89" h="55549">
                  <a:moveTo>
                    <a:pt x="936" y="0"/>
                  </a:moveTo>
                  <a:cubicBezTo>
                    <a:pt x="7063" y="3063"/>
                    <a:pt x="13098" y="6401"/>
                    <a:pt x="18675" y="10424"/>
                  </a:cubicBezTo>
                  <a:cubicBezTo>
                    <a:pt x="22607" y="13213"/>
                    <a:pt x="26288" y="16345"/>
                    <a:pt x="30220" y="19225"/>
                  </a:cubicBezTo>
                  <a:cubicBezTo>
                    <a:pt x="28711" y="29787"/>
                    <a:pt x="33992" y="38976"/>
                    <a:pt x="38289" y="48166"/>
                  </a:cubicBezTo>
                  <a:cubicBezTo>
                    <a:pt x="36986" y="48006"/>
                    <a:pt x="34426" y="47732"/>
                    <a:pt x="33146" y="47572"/>
                  </a:cubicBezTo>
                  <a:cubicBezTo>
                    <a:pt x="31317" y="50201"/>
                    <a:pt x="29488" y="52852"/>
                    <a:pt x="27682" y="55550"/>
                  </a:cubicBezTo>
                  <a:cubicBezTo>
                    <a:pt x="23110" y="52715"/>
                    <a:pt x="18813" y="49149"/>
                    <a:pt x="17510" y="43685"/>
                  </a:cubicBezTo>
                  <a:cubicBezTo>
                    <a:pt x="15544" y="31250"/>
                    <a:pt x="2971" y="24826"/>
                    <a:pt x="227" y="12642"/>
                  </a:cubicBezTo>
                  <a:cubicBezTo>
                    <a:pt x="-321" y="8413"/>
                    <a:pt x="205" y="4138"/>
                    <a:pt x="936" y="0"/>
                  </a:cubicBezTo>
                  <a:close/>
                </a:path>
              </a:pathLst>
            </a:custGeom>
            <a:solidFill>
              <a:srgbClr val="BF7E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5" name="Forma Livre: Forma 2034">
              <a:extLst>
                <a:ext uri="{FF2B5EF4-FFF2-40B4-BE49-F238E27FC236}">
                  <a16:creationId xmlns:a16="http://schemas.microsoft.com/office/drawing/2014/main" id="{8B6D2085-7701-15E1-5669-453F3F3CCB0F}"/>
                </a:ext>
              </a:extLst>
            </p:cNvPr>
            <p:cNvSpPr/>
            <p:nvPr/>
          </p:nvSpPr>
          <p:spPr>
            <a:xfrm>
              <a:off x="10346708" y="2933318"/>
              <a:ext cx="4106" cy="8849"/>
            </a:xfrm>
            <a:custGeom>
              <a:avLst/>
              <a:gdLst>
                <a:gd name="connsiteX0" fmla="*/ 0 w 38953"/>
                <a:gd name="connsiteY0" fmla="*/ 238 h 83951"/>
                <a:gd name="connsiteX1" fmla="*/ 21671 w 38953"/>
                <a:gd name="connsiteY1" fmla="*/ 5999 h 83951"/>
                <a:gd name="connsiteX2" fmla="*/ 38953 w 38953"/>
                <a:gd name="connsiteY2" fmla="*/ 37043 h 83951"/>
                <a:gd name="connsiteX3" fmla="*/ 32713 w 38953"/>
                <a:gd name="connsiteY3" fmla="*/ 51376 h 83951"/>
                <a:gd name="connsiteX4" fmla="*/ 38176 w 38953"/>
                <a:gd name="connsiteY4" fmla="*/ 83951 h 83951"/>
                <a:gd name="connsiteX5" fmla="*/ 11659 w 38953"/>
                <a:gd name="connsiteY5" fmla="*/ 76042 h 83951"/>
                <a:gd name="connsiteX6" fmla="*/ 0 w 38953"/>
                <a:gd name="connsiteY6" fmla="*/ 238 h 8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53" h="83951">
                  <a:moveTo>
                    <a:pt x="0" y="238"/>
                  </a:moveTo>
                  <a:cubicBezTo>
                    <a:pt x="7772" y="-1065"/>
                    <a:pt x="14722" y="3279"/>
                    <a:pt x="21671" y="5999"/>
                  </a:cubicBezTo>
                  <a:cubicBezTo>
                    <a:pt x="24414" y="18183"/>
                    <a:pt x="36987" y="24607"/>
                    <a:pt x="38953" y="37043"/>
                  </a:cubicBezTo>
                  <a:cubicBezTo>
                    <a:pt x="37422" y="42049"/>
                    <a:pt x="34610" y="46484"/>
                    <a:pt x="32713" y="51376"/>
                  </a:cubicBezTo>
                  <a:cubicBezTo>
                    <a:pt x="33216" y="62372"/>
                    <a:pt x="36576" y="73047"/>
                    <a:pt x="38176" y="83951"/>
                  </a:cubicBezTo>
                  <a:cubicBezTo>
                    <a:pt x="29101" y="82054"/>
                    <a:pt x="20482" y="78671"/>
                    <a:pt x="11659" y="76042"/>
                  </a:cubicBezTo>
                  <a:cubicBezTo>
                    <a:pt x="7612" y="50804"/>
                    <a:pt x="4001" y="25499"/>
                    <a:pt x="0" y="238"/>
                  </a:cubicBezTo>
                  <a:close/>
                </a:path>
              </a:pathLst>
            </a:custGeom>
            <a:solidFill>
              <a:srgbClr val="CB8B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orma Livre: Forma 2035">
              <a:extLst>
                <a:ext uri="{FF2B5EF4-FFF2-40B4-BE49-F238E27FC236}">
                  <a16:creationId xmlns:a16="http://schemas.microsoft.com/office/drawing/2014/main" id="{1067901E-0D41-50F8-10CF-DBB622CB067B}"/>
                </a:ext>
              </a:extLst>
            </p:cNvPr>
            <p:cNvSpPr/>
            <p:nvPr/>
          </p:nvSpPr>
          <p:spPr>
            <a:xfrm>
              <a:off x="10352126" y="2934644"/>
              <a:ext cx="3620" cy="5492"/>
            </a:xfrm>
            <a:custGeom>
              <a:avLst/>
              <a:gdLst>
                <a:gd name="connsiteX0" fmla="*/ 263 w 34347"/>
                <a:gd name="connsiteY0" fmla="*/ 0 h 52098"/>
                <a:gd name="connsiteX1" fmla="*/ 10916 w 34347"/>
                <a:gd name="connsiteY1" fmla="*/ 5258 h 52098"/>
                <a:gd name="connsiteX2" fmla="*/ 25752 w 34347"/>
                <a:gd name="connsiteY2" fmla="*/ 14745 h 52098"/>
                <a:gd name="connsiteX3" fmla="*/ 29456 w 34347"/>
                <a:gd name="connsiteY3" fmla="*/ 18265 h 52098"/>
                <a:gd name="connsiteX4" fmla="*/ 34348 w 34347"/>
                <a:gd name="connsiteY4" fmla="*/ 30084 h 52098"/>
                <a:gd name="connsiteX5" fmla="*/ 31993 w 34347"/>
                <a:gd name="connsiteY5" fmla="*/ 48303 h 52098"/>
                <a:gd name="connsiteX6" fmla="*/ 24312 w 34347"/>
                <a:gd name="connsiteY6" fmla="*/ 52098 h 52098"/>
                <a:gd name="connsiteX7" fmla="*/ 8333 w 34347"/>
                <a:gd name="connsiteY7" fmla="*/ 28941 h 52098"/>
                <a:gd name="connsiteX8" fmla="*/ 263 w 34347"/>
                <a:gd name="connsiteY8" fmla="*/ 0 h 5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47" h="52098">
                  <a:moveTo>
                    <a:pt x="263" y="0"/>
                  </a:moveTo>
                  <a:cubicBezTo>
                    <a:pt x="3738" y="1829"/>
                    <a:pt x="7350" y="3452"/>
                    <a:pt x="10916" y="5258"/>
                  </a:cubicBezTo>
                  <a:cubicBezTo>
                    <a:pt x="16128" y="7932"/>
                    <a:pt x="21157" y="11041"/>
                    <a:pt x="25752" y="14745"/>
                  </a:cubicBezTo>
                  <a:cubicBezTo>
                    <a:pt x="26987" y="15842"/>
                    <a:pt x="28221" y="17031"/>
                    <a:pt x="29456" y="18265"/>
                  </a:cubicBezTo>
                  <a:cubicBezTo>
                    <a:pt x="31101" y="22151"/>
                    <a:pt x="32702" y="26129"/>
                    <a:pt x="34348" y="30084"/>
                  </a:cubicBezTo>
                  <a:cubicBezTo>
                    <a:pt x="33525" y="36142"/>
                    <a:pt x="32725" y="42199"/>
                    <a:pt x="31993" y="48303"/>
                  </a:cubicBezTo>
                  <a:cubicBezTo>
                    <a:pt x="29410" y="49538"/>
                    <a:pt x="26849" y="50772"/>
                    <a:pt x="24312" y="52098"/>
                  </a:cubicBezTo>
                  <a:cubicBezTo>
                    <a:pt x="17980" y="45126"/>
                    <a:pt x="11968" y="37696"/>
                    <a:pt x="8333" y="28941"/>
                  </a:cubicBezTo>
                  <a:cubicBezTo>
                    <a:pt x="4035" y="19751"/>
                    <a:pt x="-1245" y="10561"/>
                    <a:pt x="263" y="0"/>
                  </a:cubicBezTo>
                  <a:close/>
                </a:path>
              </a:pathLst>
            </a:custGeom>
            <a:solidFill>
              <a:srgbClr val="C272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orma Livre: Forma 2036">
              <a:extLst>
                <a:ext uri="{FF2B5EF4-FFF2-40B4-BE49-F238E27FC236}">
                  <a16:creationId xmlns:a16="http://schemas.microsoft.com/office/drawing/2014/main" id="{4E039190-C2AA-3D4E-B1C9-83808FA29B4C}"/>
                </a:ext>
              </a:extLst>
            </p:cNvPr>
            <p:cNvSpPr/>
            <p:nvPr/>
          </p:nvSpPr>
          <p:spPr>
            <a:xfrm>
              <a:off x="10354840" y="2934584"/>
              <a:ext cx="9072" cy="10759"/>
            </a:xfrm>
            <a:custGeom>
              <a:avLst/>
              <a:gdLst>
                <a:gd name="connsiteX0" fmla="*/ 16779 w 86067"/>
                <a:gd name="connsiteY0" fmla="*/ 0 h 102069"/>
                <a:gd name="connsiteX1" fmla="*/ 38633 w 86067"/>
                <a:gd name="connsiteY1" fmla="*/ 12184 h 102069"/>
                <a:gd name="connsiteX2" fmla="*/ 70523 w 86067"/>
                <a:gd name="connsiteY2" fmla="*/ 21168 h 102069"/>
                <a:gd name="connsiteX3" fmla="*/ 86068 w 86067"/>
                <a:gd name="connsiteY3" fmla="*/ 33398 h 102069"/>
                <a:gd name="connsiteX4" fmla="*/ 85428 w 86067"/>
                <a:gd name="connsiteY4" fmla="*/ 56944 h 102069"/>
                <a:gd name="connsiteX5" fmla="*/ 84811 w 86067"/>
                <a:gd name="connsiteY5" fmla="*/ 102070 h 102069"/>
                <a:gd name="connsiteX6" fmla="*/ 82433 w 86067"/>
                <a:gd name="connsiteY6" fmla="*/ 91440 h 102069"/>
                <a:gd name="connsiteX7" fmla="*/ 80559 w 86067"/>
                <a:gd name="connsiteY7" fmla="*/ 59550 h 102069"/>
                <a:gd name="connsiteX8" fmla="*/ 39205 w 86067"/>
                <a:gd name="connsiteY8" fmla="*/ 39113 h 102069"/>
                <a:gd name="connsiteX9" fmla="*/ 3703 w 86067"/>
                <a:gd name="connsiteY9" fmla="*/ 18837 h 102069"/>
                <a:gd name="connsiteX10" fmla="*/ 0 w 86067"/>
                <a:gd name="connsiteY10" fmla="*/ 15316 h 102069"/>
                <a:gd name="connsiteX11" fmla="*/ 16779 w 86067"/>
                <a:gd name="connsiteY11" fmla="*/ 0 h 10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067" h="102069">
                  <a:moveTo>
                    <a:pt x="16779" y="0"/>
                  </a:moveTo>
                  <a:cubicBezTo>
                    <a:pt x="24346" y="3498"/>
                    <a:pt x="31912" y="7155"/>
                    <a:pt x="38633" y="12184"/>
                  </a:cubicBezTo>
                  <a:cubicBezTo>
                    <a:pt x="47846" y="19065"/>
                    <a:pt x="60236" y="17008"/>
                    <a:pt x="70523" y="21168"/>
                  </a:cubicBezTo>
                  <a:cubicBezTo>
                    <a:pt x="76192" y="24552"/>
                    <a:pt x="80719" y="29489"/>
                    <a:pt x="86068" y="33398"/>
                  </a:cubicBezTo>
                  <a:cubicBezTo>
                    <a:pt x="85702" y="41217"/>
                    <a:pt x="85451" y="49080"/>
                    <a:pt x="85428" y="56944"/>
                  </a:cubicBezTo>
                  <a:cubicBezTo>
                    <a:pt x="84811" y="71963"/>
                    <a:pt x="85085" y="87028"/>
                    <a:pt x="84811" y="102070"/>
                  </a:cubicBezTo>
                  <a:cubicBezTo>
                    <a:pt x="83965" y="98504"/>
                    <a:pt x="83050" y="94938"/>
                    <a:pt x="82433" y="91440"/>
                  </a:cubicBezTo>
                  <a:cubicBezTo>
                    <a:pt x="82204" y="80856"/>
                    <a:pt x="84399" y="69609"/>
                    <a:pt x="80559" y="59550"/>
                  </a:cubicBezTo>
                  <a:cubicBezTo>
                    <a:pt x="66157" y="54018"/>
                    <a:pt x="52326" y="47275"/>
                    <a:pt x="39205" y="39113"/>
                  </a:cubicBezTo>
                  <a:cubicBezTo>
                    <a:pt x="27295" y="32507"/>
                    <a:pt x="14973" y="26563"/>
                    <a:pt x="3703" y="18837"/>
                  </a:cubicBezTo>
                  <a:cubicBezTo>
                    <a:pt x="2469" y="17602"/>
                    <a:pt x="1234" y="16414"/>
                    <a:pt x="0" y="15316"/>
                  </a:cubicBezTo>
                  <a:cubicBezTo>
                    <a:pt x="6515" y="11316"/>
                    <a:pt x="12093" y="6012"/>
                    <a:pt x="16779" y="0"/>
                  </a:cubicBezTo>
                  <a:close/>
                </a:path>
              </a:pathLst>
            </a:custGeom>
            <a:solidFill>
              <a:srgbClr val="B6669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38" name="Gráfico 4">
              <a:extLst>
                <a:ext uri="{FF2B5EF4-FFF2-40B4-BE49-F238E27FC236}">
                  <a16:creationId xmlns:a16="http://schemas.microsoft.com/office/drawing/2014/main" id="{923E07DD-0309-9A81-A801-920DAE19D2B5}"/>
                </a:ext>
              </a:extLst>
            </p:cNvPr>
            <p:cNvGrpSpPr/>
            <p:nvPr/>
          </p:nvGrpSpPr>
          <p:grpSpPr>
            <a:xfrm>
              <a:off x="10354688" y="2936569"/>
              <a:ext cx="278664" cy="132381"/>
              <a:chOff x="7690233" y="3831313"/>
              <a:chExt cx="2643690" cy="1255905"/>
            </a:xfrm>
            <a:solidFill>
              <a:srgbClr val="C769A5"/>
            </a:solidFill>
          </p:grpSpPr>
          <p:sp>
            <p:nvSpPr>
              <p:cNvPr id="2298" name="Forma Livre: Forma 2297">
                <a:extLst>
                  <a:ext uri="{FF2B5EF4-FFF2-40B4-BE49-F238E27FC236}">
                    <a16:creationId xmlns:a16="http://schemas.microsoft.com/office/drawing/2014/main" id="{0B6357B7-8F82-1584-EE02-B7452FE40191}"/>
                  </a:ext>
                </a:extLst>
              </p:cNvPr>
              <p:cNvSpPr/>
              <p:nvPr/>
            </p:nvSpPr>
            <p:spPr>
              <a:xfrm>
                <a:off x="7690233" y="3831313"/>
                <a:ext cx="84293" cy="72603"/>
              </a:xfrm>
              <a:custGeom>
                <a:avLst/>
                <a:gdLst>
                  <a:gd name="connsiteX0" fmla="*/ 5144 w 84293"/>
                  <a:gd name="connsiteY0" fmla="*/ 0 h 72603"/>
                  <a:gd name="connsiteX1" fmla="*/ 40645 w 84293"/>
                  <a:gd name="connsiteY1" fmla="*/ 20277 h 72603"/>
                  <a:gd name="connsiteX2" fmla="*/ 81999 w 84293"/>
                  <a:gd name="connsiteY2" fmla="*/ 40714 h 72603"/>
                  <a:gd name="connsiteX3" fmla="*/ 83873 w 84293"/>
                  <a:gd name="connsiteY3" fmla="*/ 72603 h 72603"/>
                  <a:gd name="connsiteX4" fmla="*/ 11338 w 84293"/>
                  <a:gd name="connsiteY4" fmla="*/ 60008 h 72603"/>
                  <a:gd name="connsiteX5" fmla="*/ 0 w 84293"/>
                  <a:gd name="connsiteY5" fmla="*/ 33833 h 72603"/>
                  <a:gd name="connsiteX6" fmla="*/ 7681 w 84293"/>
                  <a:gd name="connsiteY6" fmla="*/ 30038 h 72603"/>
                  <a:gd name="connsiteX7" fmla="*/ 10036 w 84293"/>
                  <a:gd name="connsiteY7" fmla="*/ 11819 h 72603"/>
                  <a:gd name="connsiteX8" fmla="*/ 5144 w 84293"/>
                  <a:gd name="connsiteY8" fmla="*/ 0 h 7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293" h="72603">
                    <a:moveTo>
                      <a:pt x="5144" y="0"/>
                    </a:moveTo>
                    <a:cubicBezTo>
                      <a:pt x="16413" y="7727"/>
                      <a:pt x="28735" y="13670"/>
                      <a:pt x="40645" y="20277"/>
                    </a:cubicBezTo>
                    <a:cubicBezTo>
                      <a:pt x="53767" y="28438"/>
                      <a:pt x="67597" y="35182"/>
                      <a:pt x="81999" y="40714"/>
                    </a:cubicBezTo>
                    <a:cubicBezTo>
                      <a:pt x="85839" y="50772"/>
                      <a:pt x="83645" y="62019"/>
                      <a:pt x="83873" y="72603"/>
                    </a:cubicBezTo>
                    <a:cubicBezTo>
                      <a:pt x="59642" y="68854"/>
                      <a:pt x="34541" y="68649"/>
                      <a:pt x="11338" y="60008"/>
                    </a:cubicBezTo>
                    <a:cubicBezTo>
                      <a:pt x="8984" y="50749"/>
                      <a:pt x="5555" y="41651"/>
                      <a:pt x="0" y="33833"/>
                    </a:cubicBezTo>
                    <a:cubicBezTo>
                      <a:pt x="2537" y="32507"/>
                      <a:pt x="5098" y="31273"/>
                      <a:pt x="7681" y="30038"/>
                    </a:cubicBezTo>
                    <a:cubicBezTo>
                      <a:pt x="8412" y="23934"/>
                      <a:pt x="9213" y="17877"/>
                      <a:pt x="10036" y="11819"/>
                    </a:cubicBezTo>
                    <a:cubicBezTo>
                      <a:pt x="8390" y="7864"/>
                      <a:pt x="6789" y="3886"/>
                      <a:pt x="5144" y="0"/>
                    </a:cubicBezTo>
                    <a:close/>
                  </a:path>
                </a:pathLst>
              </a:custGeom>
              <a:solidFill>
                <a:srgbClr val="C769A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9" name="Forma Livre: Forma 2298">
                <a:extLst>
                  <a:ext uri="{FF2B5EF4-FFF2-40B4-BE49-F238E27FC236}">
                    <a16:creationId xmlns:a16="http://schemas.microsoft.com/office/drawing/2014/main" id="{82FEC50D-2C79-7A52-F448-69204A457F4A}"/>
                  </a:ext>
                </a:extLst>
              </p:cNvPr>
              <p:cNvSpPr/>
              <p:nvPr/>
            </p:nvSpPr>
            <p:spPr>
              <a:xfrm>
                <a:off x="10103860" y="4763498"/>
                <a:ext cx="230063" cy="323720"/>
              </a:xfrm>
              <a:custGeom>
                <a:avLst/>
                <a:gdLst>
                  <a:gd name="connsiteX0" fmla="*/ 36027 w 230063"/>
                  <a:gd name="connsiteY0" fmla="*/ 14402 h 323720"/>
                  <a:gd name="connsiteX1" fmla="*/ 66957 w 230063"/>
                  <a:gd name="connsiteY1" fmla="*/ 0 h 323720"/>
                  <a:gd name="connsiteX2" fmla="*/ 78318 w 230063"/>
                  <a:gd name="connsiteY2" fmla="*/ 2263 h 323720"/>
                  <a:gd name="connsiteX3" fmla="*/ 81839 w 230063"/>
                  <a:gd name="connsiteY3" fmla="*/ 7521 h 323720"/>
                  <a:gd name="connsiteX4" fmla="*/ 87988 w 230063"/>
                  <a:gd name="connsiteY4" fmla="*/ 6264 h 323720"/>
                  <a:gd name="connsiteX5" fmla="*/ 95646 w 230063"/>
                  <a:gd name="connsiteY5" fmla="*/ 12093 h 323720"/>
                  <a:gd name="connsiteX6" fmla="*/ 99281 w 230063"/>
                  <a:gd name="connsiteY6" fmla="*/ 640 h 323720"/>
                  <a:gd name="connsiteX7" fmla="*/ 120175 w 230063"/>
                  <a:gd name="connsiteY7" fmla="*/ 23500 h 323720"/>
                  <a:gd name="connsiteX8" fmla="*/ 136017 w 230063"/>
                  <a:gd name="connsiteY8" fmla="*/ 60213 h 323720"/>
                  <a:gd name="connsiteX9" fmla="*/ 142121 w 230063"/>
                  <a:gd name="connsiteY9" fmla="*/ 84262 h 323720"/>
                  <a:gd name="connsiteX10" fmla="*/ 171747 w 230063"/>
                  <a:gd name="connsiteY10" fmla="*/ 157482 h 323720"/>
                  <a:gd name="connsiteX11" fmla="*/ 203157 w 230063"/>
                  <a:gd name="connsiteY11" fmla="*/ 235915 h 323720"/>
                  <a:gd name="connsiteX12" fmla="*/ 230063 w 230063"/>
                  <a:gd name="connsiteY12" fmla="*/ 323720 h 323720"/>
                  <a:gd name="connsiteX13" fmla="*/ 169050 w 230063"/>
                  <a:gd name="connsiteY13" fmla="*/ 288310 h 323720"/>
                  <a:gd name="connsiteX14" fmla="*/ 148910 w 230063"/>
                  <a:gd name="connsiteY14" fmla="*/ 252854 h 323720"/>
                  <a:gd name="connsiteX15" fmla="*/ 149299 w 230063"/>
                  <a:gd name="connsiteY15" fmla="*/ 266159 h 323720"/>
                  <a:gd name="connsiteX16" fmla="*/ 95441 w 230063"/>
                  <a:gd name="connsiteY16" fmla="*/ 233904 h 323720"/>
                  <a:gd name="connsiteX17" fmla="*/ 51412 w 230063"/>
                  <a:gd name="connsiteY17" fmla="*/ 207020 h 323720"/>
                  <a:gd name="connsiteX18" fmla="*/ 16299 w 230063"/>
                  <a:gd name="connsiteY18" fmla="*/ 70637 h 323720"/>
                  <a:gd name="connsiteX19" fmla="*/ 2103 w 230063"/>
                  <a:gd name="connsiteY19" fmla="*/ 32370 h 323720"/>
                  <a:gd name="connsiteX20" fmla="*/ 0 w 230063"/>
                  <a:gd name="connsiteY20" fmla="*/ 23934 h 323720"/>
                  <a:gd name="connsiteX21" fmla="*/ 36027 w 230063"/>
                  <a:gd name="connsiteY21" fmla="*/ 14402 h 32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0063" h="323720">
                    <a:moveTo>
                      <a:pt x="36027" y="14402"/>
                    </a:moveTo>
                    <a:cubicBezTo>
                      <a:pt x="48098" y="14562"/>
                      <a:pt x="57516" y="6355"/>
                      <a:pt x="66957" y="0"/>
                    </a:cubicBezTo>
                    <a:cubicBezTo>
                      <a:pt x="70660" y="686"/>
                      <a:pt x="74524" y="1509"/>
                      <a:pt x="78318" y="2263"/>
                    </a:cubicBezTo>
                    <a:cubicBezTo>
                      <a:pt x="79439" y="3955"/>
                      <a:pt x="80604" y="5715"/>
                      <a:pt x="81839" y="7521"/>
                    </a:cubicBezTo>
                    <a:cubicBezTo>
                      <a:pt x="83828" y="7041"/>
                      <a:pt x="85885" y="6606"/>
                      <a:pt x="87988" y="6264"/>
                    </a:cubicBezTo>
                    <a:cubicBezTo>
                      <a:pt x="90503" y="8138"/>
                      <a:pt x="93063" y="10081"/>
                      <a:pt x="95646" y="12093"/>
                    </a:cubicBezTo>
                    <a:cubicBezTo>
                      <a:pt x="96812" y="8230"/>
                      <a:pt x="98001" y="4389"/>
                      <a:pt x="99281" y="640"/>
                    </a:cubicBezTo>
                    <a:cubicBezTo>
                      <a:pt x="105270" y="9121"/>
                      <a:pt x="109499" y="19774"/>
                      <a:pt x="120175" y="23500"/>
                    </a:cubicBezTo>
                    <a:cubicBezTo>
                      <a:pt x="122644" y="36759"/>
                      <a:pt x="127993" y="49355"/>
                      <a:pt x="136017" y="60213"/>
                    </a:cubicBezTo>
                    <a:cubicBezTo>
                      <a:pt x="133457" y="68831"/>
                      <a:pt x="139446" y="76444"/>
                      <a:pt x="142121" y="84262"/>
                    </a:cubicBezTo>
                    <a:cubicBezTo>
                      <a:pt x="151608" y="108814"/>
                      <a:pt x="162855" y="132680"/>
                      <a:pt x="171747" y="157482"/>
                    </a:cubicBezTo>
                    <a:cubicBezTo>
                      <a:pt x="184892" y="182492"/>
                      <a:pt x="193121" y="209603"/>
                      <a:pt x="203157" y="235915"/>
                    </a:cubicBezTo>
                    <a:cubicBezTo>
                      <a:pt x="212644" y="265016"/>
                      <a:pt x="223068" y="293888"/>
                      <a:pt x="230063" y="323720"/>
                    </a:cubicBezTo>
                    <a:cubicBezTo>
                      <a:pt x="207455" y="317320"/>
                      <a:pt x="181897" y="309753"/>
                      <a:pt x="169050" y="288310"/>
                    </a:cubicBezTo>
                    <a:cubicBezTo>
                      <a:pt x="160820" y="277338"/>
                      <a:pt x="157460" y="263530"/>
                      <a:pt x="148910" y="252854"/>
                    </a:cubicBezTo>
                    <a:cubicBezTo>
                      <a:pt x="148841" y="257221"/>
                      <a:pt x="148956" y="261678"/>
                      <a:pt x="149299" y="266159"/>
                    </a:cubicBezTo>
                    <a:cubicBezTo>
                      <a:pt x="131925" y="254409"/>
                      <a:pt x="112883" y="245493"/>
                      <a:pt x="95441" y="233904"/>
                    </a:cubicBezTo>
                    <a:cubicBezTo>
                      <a:pt x="80627" y="225148"/>
                      <a:pt x="66317" y="215593"/>
                      <a:pt x="51412" y="207020"/>
                    </a:cubicBezTo>
                    <a:cubicBezTo>
                      <a:pt x="43663" y="160614"/>
                      <a:pt x="29649" y="115626"/>
                      <a:pt x="16299" y="70637"/>
                    </a:cubicBezTo>
                    <a:cubicBezTo>
                      <a:pt x="12367" y="57561"/>
                      <a:pt x="7795" y="44737"/>
                      <a:pt x="2103" y="32370"/>
                    </a:cubicBezTo>
                    <a:cubicBezTo>
                      <a:pt x="1280" y="29489"/>
                      <a:pt x="686" y="26700"/>
                      <a:pt x="0" y="23934"/>
                    </a:cubicBezTo>
                    <a:cubicBezTo>
                      <a:pt x="12390" y="22060"/>
                      <a:pt x="23272" y="14493"/>
                      <a:pt x="36027" y="14402"/>
                    </a:cubicBezTo>
                    <a:close/>
                  </a:path>
                </a:pathLst>
              </a:custGeom>
              <a:solidFill>
                <a:srgbClr val="C769A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39" name="Forma Livre: Forma 2038">
              <a:extLst>
                <a:ext uri="{FF2B5EF4-FFF2-40B4-BE49-F238E27FC236}">
                  <a16:creationId xmlns:a16="http://schemas.microsoft.com/office/drawing/2014/main" id="{B0020868-13E7-C152-669D-E3BE91A8BCFB}"/>
                </a:ext>
              </a:extLst>
            </p:cNvPr>
            <p:cNvSpPr/>
            <p:nvPr/>
          </p:nvSpPr>
          <p:spPr>
            <a:xfrm>
              <a:off x="10350156" y="2937222"/>
              <a:ext cx="5728" cy="5800"/>
            </a:xfrm>
            <a:custGeom>
              <a:avLst/>
              <a:gdLst>
                <a:gd name="connsiteX0" fmla="*/ 6241 w 54338"/>
                <a:gd name="connsiteY0" fmla="*/ 0 h 55023"/>
                <a:gd name="connsiteX1" fmla="*/ 16413 w 54338"/>
                <a:gd name="connsiteY1" fmla="*/ 11864 h 55023"/>
                <a:gd name="connsiteX2" fmla="*/ 21877 w 54338"/>
                <a:gd name="connsiteY2" fmla="*/ 3886 h 55023"/>
                <a:gd name="connsiteX3" fmla="*/ 27021 w 54338"/>
                <a:gd name="connsiteY3" fmla="*/ 4481 h 55023"/>
                <a:gd name="connsiteX4" fmla="*/ 43000 w 54338"/>
                <a:gd name="connsiteY4" fmla="*/ 27638 h 55023"/>
                <a:gd name="connsiteX5" fmla="*/ 54338 w 54338"/>
                <a:gd name="connsiteY5" fmla="*/ 53813 h 55023"/>
                <a:gd name="connsiteX6" fmla="*/ 20803 w 54338"/>
                <a:gd name="connsiteY6" fmla="*/ 51801 h 55023"/>
                <a:gd name="connsiteX7" fmla="*/ 5463 w 54338"/>
                <a:gd name="connsiteY7" fmla="*/ 46909 h 55023"/>
                <a:gd name="connsiteX8" fmla="*/ 0 w 54338"/>
                <a:gd name="connsiteY8" fmla="*/ 14333 h 55023"/>
                <a:gd name="connsiteX9" fmla="*/ 6241 w 54338"/>
                <a:gd name="connsiteY9" fmla="*/ 0 h 5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38" h="55023">
                  <a:moveTo>
                    <a:pt x="6241" y="0"/>
                  </a:moveTo>
                  <a:cubicBezTo>
                    <a:pt x="7544" y="5464"/>
                    <a:pt x="11841" y="9030"/>
                    <a:pt x="16413" y="11864"/>
                  </a:cubicBezTo>
                  <a:cubicBezTo>
                    <a:pt x="18219" y="9167"/>
                    <a:pt x="20048" y="6515"/>
                    <a:pt x="21877" y="3886"/>
                  </a:cubicBezTo>
                  <a:cubicBezTo>
                    <a:pt x="23157" y="4046"/>
                    <a:pt x="25718" y="4321"/>
                    <a:pt x="27021" y="4481"/>
                  </a:cubicBezTo>
                  <a:cubicBezTo>
                    <a:pt x="30655" y="13236"/>
                    <a:pt x="36667" y="20666"/>
                    <a:pt x="43000" y="27638"/>
                  </a:cubicBezTo>
                  <a:cubicBezTo>
                    <a:pt x="48555" y="35456"/>
                    <a:pt x="51984" y="44554"/>
                    <a:pt x="54338" y="53813"/>
                  </a:cubicBezTo>
                  <a:cubicBezTo>
                    <a:pt x="43205" y="56899"/>
                    <a:pt x="31867" y="53287"/>
                    <a:pt x="20803" y="51801"/>
                  </a:cubicBezTo>
                  <a:cubicBezTo>
                    <a:pt x="15659" y="50201"/>
                    <a:pt x="10653" y="48258"/>
                    <a:pt x="5463" y="46909"/>
                  </a:cubicBezTo>
                  <a:cubicBezTo>
                    <a:pt x="3863" y="36005"/>
                    <a:pt x="503" y="25329"/>
                    <a:pt x="0" y="14333"/>
                  </a:cubicBezTo>
                  <a:cubicBezTo>
                    <a:pt x="1897" y="9441"/>
                    <a:pt x="4709" y="5006"/>
                    <a:pt x="6241" y="0"/>
                  </a:cubicBezTo>
                  <a:close/>
                </a:path>
              </a:pathLst>
            </a:custGeom>
            <a:solidFill>
              <a:srgbClr val="CE7A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orma Livre: Forma 2039">
              <a:extLst>
                <a:ext uri="{FF2B5EF4-FFF2-40B4-BE49-F238E27FC236}">
                  <a16:creationId xmlns:a16="http://schemas.microsoft.com/office/drawing/2014/main" id="{C039380A-6F4C-6A7C-D9C2-200BF3BDC2BD}"/>
                </a:ext>
              </a:extLst>
            </p:cNvPr>
            <p:cNvSpPr/>
            <p:nvPr/>
          </p:nvSpPr>
          <p:spPr>
            <a:xfrm>
              <a:off x="10365516" y="2937735"/>
              <a:ext cx="15234" cy="14062"/>
            </a:xfrm>
            <a:custGeom>
              <a:avLst/>
              <a:gdLst>
                <a:gd name="connsiteX0" fmla="*/ 878 w 144525"/>
                <a:gd name="connsiteY0" fmla="*/ 44006 h 133410"/>
                <a:gd name="connsiteX1" fmla="*/ 3621 w 144525"/>
                <a:gd name="connsiteY1" fmla="*/ 0 h 133410"/>
                <a:gd name="connsiteX2" fmla="*/ 5107 w 144525"/>
                <a:gd name="connsiteY2" fmla="*/ 15088 h 133410"/>
                <a:gd name="connsiteX3" fmla="*/ 48906 w 144525"/>
                <a:gd name="connsiteY3" fmla="*/ 28461 h 133410"/>
                <a:gd name="connsiteX4" fmla="*/ 79333 w 144525"/>
                <a:gd name="connsiteY4" fmla="*/ 45994 h 133410"/>
                <a:gd name="connsiteX5" fmla="*/ 101096 w 144525"/>
                <a:gd name="connsiteY5" fmla="*/ 54018 h 133410"/>
                <a:gd name="connsiteX6" fmla="*/ 116800 w 144525"/>
                <a:gd name="connsiteY6" fmla="*/ 61242 h 133410"/>
                <a:gd name="connsiteX7" fmla="*/ 144164 w 144525"/>
                <a:gd name="connsiteY7" fmla="*/ 76055 h 133410"/>
                <a:gd name="connsiteX8" fmla="*/ 144507 w 144525"/>
                <a:gd name="connsiteY8" fmla="*/ 97932 h 133410"/>
                <a:gd name="connsiteX9" fmla="*/ 142701 w 144525"/>
                <a:gd name="connsiteY9" fmla="*/ 118461 h 133410"/>
                <a:gd name="connsiteX10" fmla="*/ 81207 w 144525"/>
                <a:gd name="connsiteY10" fmla="*/ 92538 h 133410"/>
                <a:gd name="connsiteX11" fmla="*/ 57593 w 144525"/>
                <a:gd name="connsiteY11" fmla="*/ 86137 h 133410"/>
                <a:gd name="connsiteX12" fmla="*/ 37728 w 144525"/>
                <a:gd name="connsiteY12" fmla="*/ 67094 h 133410"/>
                <a:gd name="connsiteX13" fmla="*/ 2135 w 144525"/>
                <a:gd name="connsiteY13" fmla="*/ 62339 h 133410"/>
                <a:gd name="connsiteX14" fmla="*/ 3781 w 144525"/>
                <a:gd name="connsiteY14" fmla="*/ 125890 h 133410"/>
                <a:gd name="connsiteX15" fmla="*/ 4055 w 144525"/>
                <a:gd name="connsiteY15" fmla="*/ 133411 h 133410"/>
                <a:gd name="connsiteX16" fmla="*/ 878 w 144525"/>
                <a:gd name="connsiteY16" fmla="*/ 44006 h 1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525" h="133410">
                  <a:moveTo>
                    <a:pt x="878" y="44006"/>
                  </a:moveTo>
                  <a:cubicBezTo>
                    <a:pt x="1815" y="29330"/>
                    <a:pt x="2638" y="14653"/>
                    <a:pt x="3621" y="0"/>
                  </a:cubicBezTo>
                  <a:cubicBezTo>
                    <a:pt x="3964" y="4984"/>
                    <a:pt x="4558" y="10036"/>
                    <a:pt x="5107" y="15088"/>
                  </a:cubicBezTo>
                  <a:cubicBezTo>
                    <a:pt x="18823" y="22357"/>
                    <a:pt x="35396" y="20574"/>
                    <a:pt x="48906" y="28461"/>
                  </a:cubicBezTo>
                  <a:cubicBezTo>
                    <a:pt x="58850" y="34656"/>
                    <a:pt x="69595" y="39456"/>
                    <a:pt x="79333" y="45994"/>
                  </a:cubicBezTo>
                  <a:cubicBezTo>
                    <a:pt x="85894" y="50406"/>
                    <a:pt x="94329" y="50041"/>
                    <a:pt x="101096" y="54018"/>
                  </a:cubicBezTo>
                  <a:cubicBezTo>
                    <a:pt x="106102" y="56876"/>
                    <a:pt x="111268" y="59436"/>
                    <a:pt x="116800" y="61242"/>
                  </a:cubicBezTo>
                  <a:cubicBezTo>
                    <a:pt x="126768" y="64488"/>
                    <a:pt x="135134" y="70958"/>
                    <a:pt x="144164" y="76055"/>
                  </a:cubicBezTo>
                  <a:cubicBezTo>
                    <a:pt x="144324" y="83325"/>
                    <a:pt x="144598" y="90617"/>
                    <a:pt x="144507" y="97932"/>
                  </a:cubicBezTo>
                  <a:cubicBezTo>
                    <a:pt x="143455" y="104699"/>
                    <a:pt x="142770" y="111557"/>
                    <a:pt x="142701" y="118461"/>
                  </a:cubicBezTo>
                  <a:cubicBezTo>
                    <a:pt x="120207" y="115352"/>
                    <a:pt x="102422" y="99350"/>
                    <a:pt x="81207" y="92538"/>
                  </a:cubicBezTo>
                  <a:cubicBezTo>
                    <a:pt x="73344" y="90617"/>
                    <a:pt x="63834" y="92332"/>
                    <a:pt x="57593" y="86137"/>
                  </a:cubicBezTo>
                  <a:cubicBezTo>
                    <a:pt x="51261" y="79461"/>
                    <a:pt x="45980" y="71552"/>
                    <a:pt x="37728" y="67094"/>
                  </a:cubicBezTo>
                  <a:cubicBezTo>
                    <a:pt x="27212" y="60030"/>
                    <a:pt x="14045" y="61562"/>
                    <a:pt x="2135" y="62339"/>
                  </a:cubicBezTo>
                  <a:cubicBezTo>
                    <a:pt x="740" y="83553"/>
                    <a:pt x="2021" y="104745"/>
                    <a:pt x="3781" y="125890"/>
                  </a:cubicBezTo>
                  <a:cubicBezTo>
                    <a:pt x="3849" y="127787"/>
                    <a:pt x="3986" y="131537"/>
                    <a:pt x="4055" y="133411"/>
                  </a:cubicBezTo>
                  <a:cubicBezTo>
                    <a:pt x="-723" y="103876"/>
                    <a:pt x="-540" y="73792"/>
                    <a:pt x="878" y="44006"/>
                  </a:cubicBezTo>
                  <a:close/>
                </a:path>
              </a:pathLst>
            </a:custGeom>
            <a:solidFill>
              <a:srgbClr val="BD68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orma Livre: Forma 2040">
              <a:extLst>
                <a:ext uri="{FF2B5EF4-FFF2-40B4-BE49-F238E27FC236}">
                  <a16:creationId xmlns:a16="http://schemas.microsoft.com/office/drawing/2014/main" id="{844DDD55-A0E0-504F-B251-46EA5283F56F}"/>
                </a:ext>
              </a:extLst>
            </p:cNvPr>
            <p:cNvSpPr/>
            <p:nvPr/>
          </p:nvSpPr>
          <p:spPr>
            <a:xfrm>
              <a:off x="10476533" y="2937844"/>
              <a:ext cx="30383" cy="28607"/>
            </a:xfrm>
            <a:custGeom>
              <a:avLst/>
              <a:gdLst>
                <a:gd name="connsiteX0" fmla="*/ 216438 w 288241"/>
                <a:gd name="connsiteY0" fmla="*/ 28483 h 271393"/>
                <a:gd name="connsiteX1" fmla="*/ 245448 w 288241"/>
                <a:gd name="connsiteY1" fmla="*/ 0 h 271393"/>
                <a:gd name="connsiteX2" fmla="*/ 288242 w 288241"/>
                <a:gd name="connsiteY2" fmla="*/ 48120 h 271393"/>
                <a:gd name="connsiteX3" fmla="*/ 237332 w 288241"/>
                <a:gd name="connsiteY3" fmla="*/ 92857 h 271393"/>
                <a:gd name="connsiteX4" fmla="*/ 210357 w 288241"/>
                <a:gd name="connsiteY4" fmla="*/ 116060 h 271393"/>
                <a:gd name="connsiteX5" fmla="*/ 195567 w 288241"/>
                <a:gd name="connsiteY5" fmla="*/ 145001 h 271393"/>
                <a:gd name="connsiteX6" fmla="*/ 188435 w 288241"/>
                <a:gd name="connsiteY6" fmla="*/ 219936 h 271393"/>
                <a:gd name="connsiteX7" fmla="*/ 173507 w 288241"/>
                <a:gd name="connsiteY7" fmla="*/ 191269 h 271393"/>
                <a:gd name="connsiteX8" fmla="*/ 163129 w 288241"/>
                <a:gd name="connsiteY8" fmla="*/ 185326 h 271393"/>
                <a:gd name="connsiteX9" fmla="*/ 170627 w 288241"/>
                <a:gd name="connsiteY9" fmla="*/ 209992 h 271393"/>
                <a:gd name="connsiteX10" fmla="*/ 183680 w 288241"/>
                <a:gd name="connsiteY10" fmla="*/ 245699 h 271393"/>
                <a:gd name="connsiteX11" fmla="*/ 173462 w 288241"/>
                <a:gd name="connsiteY11" fmla="*/ 253357 h 271393"/>
                <a:gd name="connsiteX12" fmla="*/ 116220 w 288241"/>
                <a:gd name="connsiteY12" fmla="*/ 219159 h 271393"/>
                <a:gd name="connsiteX13" fmla="*/ 80604 w 288241"/>
                <a:gd name="connsiteY13" fmla="*/ 230863 h 271393"/>
                <a:gd name="connsiteX14" fmla="*/ 41948 w 288241"/>
                <a:gd name="connsiteY14" fmla="*/ 249334 h 271393"/>
                <a:gd name="connsiteX15" fmla="*/ 11818 w 288241"/>
                <a:gd name="connsiteY15" fmla="*/ 271394 h 271393"/>
                <a:gd name="connsiteX16" fmla="*/ 0 w 288241"/>
                <a:gd name="connsiteY16" fmla="*/ 225971 h 271393"/>
                <a:gd name="connsiteX17" fmla="*/ 10561 w 288241"/>
                <a:gd name="connsiteY17" fmla="*/ 211295 h 271393"/>
                <a:gd name="connsiteX18" fmla="*/ 53287 w 288241"/>
                <a:gd name="connsiteY18" fmla="*/ 187566 h 271393"/>
                <a:gd name="connsiteX19" fmla="*/ 86731 w 288241"/>
                <a:gd name="connsiteY19" fmla="*/ 197739 h 271393"/>
                <a:gd name="connsiteX20" fmla="*/ 121044 w 288241"/>
                <a:gd name="connsiteY20" fmla="*/ 154739 h 271393"/>
                <a:gd name="connsiteX21" fmla="*/ 147173 w 288241"/>
                <a:gd name="connsiteY21" fmla="*/ 130713 h 271393"/>
                <a:gd name="connsiteX22" fmla="*/ 170924 w 288241"/>
                <a:gd name="connsiteY22" fmla="*/ 110734 h 271393"/>
                <a:gd name="connsiteX23" fmla="*/ 192367 w 288241"/>
                <a:gd name="connsiteY23" fmla="*/ 95761 h 271393"/>
                <a:gd name="connsiteX24" fmla="*/ 201534 w 288241"/>
                <a:gd name="connsiteY24" fmla="*/ 61288 h 271393"/>
                <a:gd name="connsiteX25" fmla="*/ 216438 w 288241"/>
                <a:gd name="connsiteY25" fmla="*/ 28483 h 2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241" h="271393">
                  <a:moveTo>
                    <a:pt x="216438" y="28483"/>
                  </a:moveTo>
                  <a:cubicBezTo>
                    <a:pt x="226154" y="19042"/>
                    <a:pt x="235458" y="9167"/>
                    <a:pt x="245448" y="0"/>
                  </a:cubicBezTo>
                  <a:cubicBezTo>
                    <a:pt x="259232" y="16436"/>
                    <a:pt x="273428" y="32553"/>
                    <a:pt x="288242" y="48120"/>
                  </a:cubicBezTo>
                  <a:cubicBezTo>
                    <a:pt x="269108" y="60282"/>
                    <a:pt x="252466" y="76055"/>
                    <a:pt x="237332" y="92857"/>
                  </a:cubicBezTo>
                  <a:cubicBezTo>
                    <a:pt x="229286" y="101681"/>
                    <a:pt x="217924" y="106802"/>
                    <a:pt x="210357" y="116060"/>
                  </a:cubicBezTo>
                  <a:cubicBezTo>
                    <a:pt x="204871" y="125387"/>
                    <a:pt x="200642" y="135423"/>
                    <a:pt x="195567" y="145001"/>
                  </a:cubicBezTo>
                  <a:cubicBezTo>
                    <a:pt x="184663" y="168570"/>
                    <a:pt x="192778" y="195156"/>
                    <a:pt x="188435" y="219936"/>
                  </a:cubicBezTo>
                  <a:cubicBezTo>
                    <a:pt x="183794" y="210220"/>
                    <a:pt x="179817" y="200025"/>
                    <a:pt x="173507" y="191269"/>
                  </a:cubicBezTo>
                  <a:cubicBezTo>
                    <a:pt x="171267" y="187612"/>
                    <a:pt x="166901" y="186400"/>
                    <a:pt x="163129" y="185326"/>
                  </a:cubicBezTo>
                  <a:cubicBezTo>
                    <a:pt x="163540" y="194059"/>
                    <a:pt x="167724" y="201877"/>
                    <a:pt x="170627" y="209992"/>
                  </a:cubicBezTo>
                  <a:cubicBezTo>
                    <a:pt x="174902" y="221902"/>
                    <a:pt x="179314" y="233789"/>
                    <a:pt x="183680" y="245699"/>
                  </a:cubicBezTo>
                  <a:cubicBezTo>
                    <a:pt x="180251" y="248191"/>
                    <a:pt x="176845" y="250751"/>
                    <a:pt x="173462" y="253357"/>
                  </a:cubicBezTo>
                  <a:cubicBezTo>
                    <a:pt x="154465" y="241859"/>
                    <a:pt x="136543" y="228188"/>
                    <a:pt x="116220" y="219159"/>
                  </a:cubicBezTo>
                  <a:cubicBezTo>
                    <a:pt x="103487" y="218404"/>
                    <a:pt x="91577" y="225079"/>
                    <a:pt x="80604" y="230863"/>
                  </a:cubicBezTo>
                  <a:cubicBezTo>
                    <a:pt x="68077" y="237721"/>
                    <a:pt x="55115" y="243802"/>
                    <a:pt x="41948" y="249334"/>
                  </a:cubicBezTo>
                  <a:cubicBezTo>
                    <a:pt x="30678" y="254638"/>
                    <a:pt x="18494" y="260261"/>
                    <a:pt x="11818" y="271394"/>
                  </a:cubicBezTo>
                  <a:cubicBezTo>
                    <a:pt x="7978" y="256215"/>
                    <a:pt x="4229" y="241036"/>
                    <a:pt x="0" y="225971"/>
                  </a:cubicBezTo>
                  <a:cubicBezTo>
                    <a:pt x="2583" y="220462"/>
                    <a:pt x="5875" y="215250"/>
                    <a:pt x="10561" y="211295"/>
                  </a:cubicBezTo>
                  <a:cubicBezTo>
                    <a:pt x="22723" y="200299"/>
                    <a:pt x="37536" y="192138"/>
                    <a:pt x="53287" y="187566"/>
                  </a:cubicBezTo>
                  <a:cubicBezTo>
                    <a:pt x="65723" y="183360"/>
                    <a:pt x="75506" y="194584"/>
                    <a:pt x="86731" y="197739"/>
                  </a:cubicBezTo>
                  <a:cubicBezTo>
                    <a:pt x="99372" y="184503"/>
                    <a:pt x="105682" y="165621"/>
                    <a:pt x="121044" y="154739"/>
                  </a:cubicBezTo>
                  <a:cubicBezTo>
                    <a:pt x="130736" y="147813"/>
                    <a:pt x="137663" y="137846"/>
                    <a:pt x="147173" y="130713"/>
                  </a:cubicBezTo>
                  <a:cubicBezTo>
                    <a:pt x="155493" y="124495"/>
                    <a:pt x="162032" y="116197"/>
                    <a:pt x="170924" y="110734"/>
                  </a:cubicBezTo>
                  <a:cubicBezTo>
                    <a:pt x="178079" y="105773"/>
                    <a:pt x="186126" y="101933"/>
                    <a:pt x="192367" y="95761"/>
                  </a:cubicBezTo>
                  <a:cubicBezTo>
                    <a:pt x="197670" y="85016"/>
                    <a:pt x="197716" y="72558"/>
                    <a:pt x="201534" y="61288"/>
                  </a:cubicBezTo>
                  <a:cubicBezTo>
                    <a:pt x="205328" y="49949"/>
                    <a:pt x="207112" y="36896"/>
                    <a:pt x="216438" y="28483"/>
                  </a:cubicBezTo>
                  <a:close/>
                </a:path>
              </a:pathLst>
            </a:custGeom>
            <a:solidFill>
              <a:srgbClr val="EB85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orma Livre: Forma 2041">
              <a:extLst>
                <a:ext uri="{FF2B5EF4-FFF2-40B4-BE49-F238E27FC236}">
                  <a16:creationId xmlns:a16="http://schemas.microsoft.com/office/drawing/2014/main" id="{DA968383-BB16-F6AD-22B8-2222B7B78F69}"/>
                </a:ext>
              </a:extLst>
            </p:cNvPr>
            <p:cNvSpPr/>
            <p:nvPr/>
          </p:nvSpPr>
          <p:spPr>
            <a:xfrm>
              <a:off x="10411321" y="2938261"/>
              <a:ext cx="49387" cy="22489"/>
            </a:xfrm>
            <a:custGeom>
              <a:avLst/>
              <a:gdLst>
                <a:gd name="connsiteX0" fmla="*/ 154899 w 468538"/>
                <a:gd name="connsiteY0" fmla="*/ 9807 h 213352"/>
                <a:gd name="connsiteX1" fmla="*/ 225331 w 468538"/>
                <a:gd name="connsiteY1" fmla="*/ 0 h 213352"/>
                <a:gd name="connsiteX2" fmla="*/ 257335 w 468538"/>
                <a:gd name="connsiteY2" fmla="*/ 2606 h 213352"/>
                <a:gd name="connsiteX3" fmla="*/ 376024 w 468538"/>
                <a:gd name="connsiteY3" fmla="*/ 43548 h 213352"/>
                <a:gd name="connsiteX4" fmla="*/ 424327 w 468538"/>
                <a:gd name="connsiteY4" fmla="*/ 79941 h 213352"/>
                <a:gd name="connsiteX5" fmla="*/ 451142 w 468538"/>
                <a:gd name="connsiteY5" fmla="*/ 102962 h 213352"/>
                <a:gd name="connsiteX6" fmla="*/ 467761 w 468538"/>
                <a:gd name="connsiteY6" fmla="*/ 143172 h 213352"/>
                <a:gd name="connsiteX7" fmla="*/ 468539 w 468538"/>
                <a:gd name="connsiteY7" fmla="*/ 145275 h 213352"/>
                <a:gd name="connsiteX8" fmla="*/ 415138 w 468538"/>
                <a:gd name="connsiteY8" fmla="*/ 153025 h 213352"/>
                <a:gd name="connsiteX9" fmla="*/ 364777 w 468538"/>
                <a:gd name="connsiteY9" fmla="*/ 119032 h 213352"/>
                <a:gd name="connsiteX10" fmla="*/ 334990 w 468538"/>
                <a:gd name="connsiteY10" fmla="*/ 109865 h 213352"/>
                <a:gd name="connsiteX11" fmla="*/ 282527 w 468538"/>
                <a:gd name="connsiteY11" fmla="*/ 102778 h 213352"/>
                <a:gd name="connsiteX12" fmla="*/ 230269 w 468538"/>
                <a:gd name="connsiteY12" fmla="*/ 103533 h 213352"/>
                <a:gd name="connsiteX13" fmla="*/ 171382 w 468538"/>
                <a:gd name="connsiteY13" fmla="*/ 115054 h 213352"/>
                <a:gd name="connsiteX14" fmla="*/ 68969 w 468538"/>
                <a:gd name="connsiteY14" fmla="*/ 170284 h 213352"/>
                <a:gd name="connsiteX15" fmla="*/ 20985 w 468538"/>
                <a:gd name="connsiteY15" fmla="*/ 213352 h 213352"/>
                <a:gd name="connsiteX16" fmla="*/ 0 w 468538"/>
                <a:gd name="connsiteY16" fmla="*/ 113729 h 213352"/>
                <a:gd name="connsiteX17" fmla="*/ 17259 w 468538"/>
                <a:gd name="connsiteY17" fmla="*/ 91440 h 213352"/>
                <a:gd name="connsiteX18" fmla="*/ 39616 w 468538"/>
                <a:gd name="connsiteY18" fmla="*/ 70317 h 213352"/>
                <a:gd name="connsiteX19" fmla="*/ 154899 w 468538"/>
                <a:gd name="connsiteY19" fmla="*/ 9807 h 21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8538" h="213352">
                  <a:moveTo>
                    <a:pt x="154899" y="9807"/>
                  </a:moveTo>
                  <a:cubicBezTo>
                    <a:pt x="177874" y="3452"/>
                    <a:pt x="201762" y="2423"/>
                    <a:pt x="225331" y="0"/>
                  </a:cubicBezTo>
                  <a:cubicBezTo>
                    <a:pt x="235984" y="846"/>
                    <a:pt x="246568" y="2560"/>
                    <a:pt x="257335" y="2606"/>
                  </a:cubicBezTo>
                  <a:cubicBezTo>
                    <a:pt x="299192" y="7361"/>
                    <a:pt x="340408" y="20757"/>
                    <a:pt x="376024" y="43548"/>
                  </a:cubicBezTo>
                  <a:cubicBezTo>
                    <a:pt x="393535" y="53698"/>
                    <a:pt x="408188" y="67848"/>
                    <a:pt x="424327" y="79941"/>
                  </a:cubicBezTo>
                  <a:cubicBezTo>
                    <a:pt x="434020" y="86776"/>
                    <a:pt x="440238" y="97749"/>
                    <a:pt x="451142" y="102962"/>
                  </a:cubicBezTo>
                  <a:cubicBezTo>
                    <a:pt x="456949" y="116243"/>
                    <a:pt x="462367" y="129708"/>
                    <a:pt x="467761" y="143172"/>
                  </a:cubicBezTo>
                  <a:lnTo>
                    <a:pt x="468539" y="145275"/>
                  </a:lnTo>
                  <a:cubicBezTo>
                    <a:pt x="450456" y="142715"/>
                    <a:pt x="432671" y="149482"/>
                    <a:pt x="415138" y="153025"/>
                  </a:cubicBezTo>
                  <a:cubicBezTo>
                    <a:pt x="398678" y="141229"/>
                    <a:pt x="383179" y="127787"/>
                    <a:pt x="364777" y="119032"/>
                  </a:cubicBezTo>
                  <a:cubicBezTo>
                    <a:pt x="355130" y="115169"/>
                    <a:pt x="345140" y="112037"/>
                    <a:pt x="334990" y="109865"/>
                  </a:cubicBezTo>
                  <a:cubicBezTo>
                    <a:pt x="317617" y="106710"/>
                    <a:pt x="300403" y="101453"/>
                    <a:pt x="282527" y="102778"/>
                  </a:cubicBezTo>
                  <a:cubicBezTo>
                    <a:pt x="265108" y="101476"/>
                    <a:pt x="247665" y="102436"/>
                    <a:pt x="230269" y="103533"/>
                  </a:cubicBezTo>
                  <a:cubicBezTo>
                    <a:pt x="210541" y="106779"/>
                    <a:pt x="190515" y="109019"/>
                    <a:pt x="171382" y="115054"/>
                  </a:cubicBezTo>
                  <a:cubicBezTo>
                    <a:pt x="134623" y="127833"/>
                    <a:pt x="99098" y="145412"/>
                    <a:pt x="68969" y="170284"/>
                  </a:cubicBezTo>
                  <a:cubicBezTo>
                    <a:pt x="50338" y="181577"/>
                    <a:pt x="37742" y="199888"/>
                    <a:pt x="20985" y="213352"/>
                  </a:cubicBezTo>
                  <a:cubicBezTo>
                    <a:pt x="14630" y="180000"/>
                    <a:pt x="7064" y="146898"/>
                    <a:pt x="0" y="113729"/>
                  </a:cubicBezTo>
                  <a:cubicBezTo>
                    <a:pt x="3223" y="104539"/>
                    <a:pt x="11796" y="99098"/>
                    <a:pt x="17259" y="91440"/>
                  </a:cubicBezTo>
                  <a:cubicBezTo>
                    <a:pt x="23203" y="82890"/>
                    <a:pt x="32050" y="77221"/>
                    <a:pt x="39616" y="70317"/>
                  </a:cubicBezTo>
                  <a:cubicBezTo>
                    <a:pt x="72581" y="41399"/>
                    <a:pt x="112768" y="21351"/>
                    <a:pt x="154899" y="9807"/>
                  </a:cubicBezTo>
                  <a:close/>
                </a:path>
              </a:pathLst>
            </a:custGeom>
            <a:solidFill>
              <a:srgbClr val="E97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orma Livre: Forma 2042">
              <a:extLst>
                <a:ext uri="{FF2B5EF4-FFF2-40B4-BE49-F238E27FC236}">
                  <a16:creationId xmlns:a16="http://schemas.microsoft.com/office/drawing/2014/main" id="{6E414975-E557-5568-B5E5-0C585A5EA96A}"/>
                </a:ext>
              </a:extLst>
            </p:cNvPr>
            <p:cNvSpPr/>
            <p:nvPr/>
          </p:nvSpPr>
          <p:spPr>
            <a:xfrm>
              <a:off x="10347937" y="2941333"/>
              <a:ext cx="6226" cy="7968"/>
            </a:xfrm>
            <a:custGeom>
              <a:avLst/>
              <a:gdLst>
                <a:gd name="connsiteX0" fmla="*/ 0 w 59064"/>
                <a:gd name="connsiteY0" fmla="*/ 0 h 75597"/>
                <a:gd name="connsiteX1" fmla="*/ 26518 w 59064"/>
                <a:gd name="connsiteY1" fmla="*/ 7909 h 75597"/>
                <a:gd name="connsiteX2" fmla="*/ 41857 w 59064"/>
                <a:gd name="connsiteY2" fmla="*/ 12802 h 75597"/>
                <a:gd name="connsiteX3" fmla="*/ 53698 w 59064"/>
                <a:gd name="connsiteY3" fmla="*/ 30564 h 75597"/>
                <a:gd name="connsiteX4" fmla="*/ 56670 w 59064"/>
                <a:gd name="connsiteY4" fmla="*/ 45926 h 75597"/>
                <a:gd name="connsiteX5" fmla="*/ 58544 w 59064"/>
                <a:gd name="connsiteY5" fmla="*/ 71666 h 75597"/>
                <a:gd name="connsiteX6" fmla="*/ 57904 w 59064"/>
                <a:gd name="connsiteY6" fmla="*/ 75598 h 75597"/>
                <a:gd name="connsiteX7" fmla="*/ 39022 w 59064"/>
                <a:gd name="connsiteY7" fmla="*/ 71506 h 75597"/>
                <a:gd name="connsiteX8" fmla="*/ 9967 w 59064"/>
                <a:gd name="connsiteY8" fmla="*/ 60671 h 75597"/>
                <a:gd name="connsiteX9" fmla="*/ 9647 w 59064"/>
                <a:gd name="connsiteY9" fmla="*/ 60510 h 75597"/>
                <a:gd name="connsiteX10" fmla="*/ 0 w 59064"/>
                <a:gd name="connsiteY10" fmla="*/ 0 h 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64" h="75597">
                  <a:moveTo>
                    <a:pt x="0" y="0"/>
                  </a:moveTo>
                  <a:cubicBezTo>
                    <a:pt x="8824" y="2629"/>
                    <a:pt x="17442" y="6012"/>
                    <a:pt x="26518" y="7909"/>
                  </a:cubicBezTo>
                  <a:cubicBezTo>
                    <a:pt x="31707" y="9258"/>
                    <a:pt x="36713" y="11201"/>
                    <a:pt x="41857" y="12802"/>
                  </a:cubicBezTo>
                  <a:cubicBezTo>
                    <a:pt x="44668" y="19385"/>
                    <a:pt x="48555" y="25489"/>
                    <a:pt x="53698" y="30564"/>
                  </a:cubicBezTo>
                  <a:cubicBezTo>
                    <a:pt x="54064" y="35730"/>
                    <a:pt x="54727" y="41011"/>
                    <a:pt x="56670" y="45926"/>
                  </a:cubicBezTo>
                  <a:cubicBezTo>
                    <a:pt x="59870" y="54087"/>
                    <a:pt x="59139" y="63071"/>
                    <a:pt x="58544" y="71666"/>
                  </a:cubicBezTo>
                  <a:cubicBezTo>
                    <a:pt x="58384" y="72649"/>
                    <a:pt x="58064" y="74615"/>
                    <a:pt x="57904" y="75598"/>
                  </a:cubicBezTo>
                  <a:cubicBezTo>
                    <a:pt x="51618" y="74158"/>
                    <a:pt x="45377" y="72443"/>
                    <a:pt x="39022" y="71506"/>
                  </a:cubicBezTo>
                  <a:cubicBezTo>
                    <a:pt x="28346" y="70935"/>
                    <a:pt x="19340" y="65082"/>
                    <a:pt x="9967" y="60671"/>
                  </a:cubicBezTo>
                  <a:lnTo>
                    <a:pt x="9647" y="60510"/>
                  </a:lnTo>
                  <a:cubicBezTo>
                    <a:pt x="6332" y="40348"/>
                    <a:pt x="3109" y="20185"/>
                    <a:pt x="0" y="0"/>
                  </a:cubicBezTo>
                  <a:close/>
                </a:path>
              </a:pathLst>
            </a:custGeom>
            <a:solidFill>
              <a:srgbClr val="E08B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4" name="Forma Livre: Forma 2043">
              <a:extLst>
                <a:ext uri="{FF2B5EF4-FFF2-40B4-BE49-F238E27FC236}">
                  <a16:creationId xmlns:a16="http://schemas.microsoft.com/office/drawing/2014/main" id="{2B9D91B4-0B8D-F326-2BB5-E56B5B1E8306}"/>
                </a:ext>
              </a:extLst>
            </p:cNvPr>
            <p:cNvSpPr/>
            <p:nvPr/>
          </p:nvSpPr>
          <p:spPr>
            <a:xfrm>
              <a:off x="10352349" y="2942682"/>
              <a:ext cx="11920" cy="8132"/>
            </a:xfrm>
            <a:custGeom>
              <a:avLst/>
              <a:gdLst>
                <a:gd name="connsiteX0" fmla="*/ 0 w 113088"/>
                <a:gd name="connsiteY0" fmla="*/ 0 h 77152"/>
                <a:gd name="connsiteX1" fmla="*/ 33536 w 113088"/>
                <a:gd name="connsiteY1" fmla="*/ 2012 h 77152"/>
                <a:gd name="connsiteX2" fmla="*/ 106070 w 113088"/>
                <a:gd name="connsiteY2" fmla="*/ 14608 h 77152"/>
                <a:gd name="connsiteX3" fmla="*/ 108448 w 113088"/>
                <a:gd name="connsiteY3" fmla="*/ 25238 h 77152"/>
                <a:gd name="connsiteX4" fmla="*/ 113088 w 113088"/>
                <a:gd name="connsiteY4" fmla="*/ 77153 h 77152"/>
                <a:gd name="connsiteX5" fmla="*/ 28895 w 113088"/>
                <a:gd name="connsiteY5" fmla="*/ 65608 h 77152"/>
                <a:gd name="connsiteX6" fmla="*/ 16688 w 113088"/>
                <a:gd name="connsiteY6" fmla="*/ 58865 h 77152"/>
                <a:gd name="connsiteX7" fmla="*/ 14813 w 113088"/>
                <a:gd name="connsiteY7" fmla="*/ 33124 h 77152"/>
                <a:gd name="connsiteX8" fmla="*/ 11841 w 113088"/>
                <a:gd name="connsiteY8" fmla="*/ 17762 h 77152"/>
                <a:gd name="connsiteX9" fmla="*/ 0 w 113088"/>
                <a:gd name="connsiteY9" fmla="*/ 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88" h="77152">
                  <a:moveTo>
                    <a:pt x="0" y="0"/>
                  </a:moveTo>
                  <a:cubicBezTo>
                    <a:pt x="11064" y="1486"/>
                    <a:pt x="22403" y="5098"/>
                    <a:pt x="33536" y="2012"/>
                  </a:cubicBezTo>
                  <a:cubicBezTo>
                    <a:pt x="56739" y="10653"/>
                    <a:pt x="81839" y="10859"/>
                    <a:pt x="106070" y="14608"/>
                  </a:cubicBezTo>
                  <a:cubicBezTo>
                    <a:pt x="106688" y="18105"/>
                    <a:pt x="107602" y="21671"/>
                    <a:pt x="108448" y="25238"/>
                  </a:cubicBezTo>
                  <a:cubicBezTo>
                    <a:pt x="109271" y="42588"/>
                    <a:pt x="110345" y="59962"/>
                    <a:pt x="113088" y="77153"/>
                  </a:cubicBezTo>
                  <a:cubicBezTo>
                    <a:pt x="84742" y="75735"/>
                    <a:pt x="56693" y="71186"/>
                    <a:pt x="28895" y="65608"/>
                  </a:cubicBezTo>
                  <a:cubicBezTo>
                    <a:pt x="24072" y="64854"/>
                    <a:pt x="20254" y="61905"/>
                    <a:pt x="16688" y="58865"/>
                  </a:cubicBezTo>
                  <a:cubicBezTo>
                    <a:pt x="17282" y="50269"/>
                    <a:pt x="18014" y="41285"/>
                    <a:pt x="14813" y="33124"/>
                  </a:cubicBezTo>
                  <a:cubicBezTo>
                    <a:pt x="12870" y="28209"/>
                    <a:pt x="12207" y="22929"/>
                    <a:pt x="11841" y="17762"/>
                  </a:cubicBezTo>
                  <a:cubicBezTo>
                    <a:pt x="6698" y="12687"/>
                    <a:pt x="2812" y="6584"/>
                    <a:pt x="0" y="0"/>
                  </a:cubicBezTo>
                  <a:close/>
                </a:path>
              </a:pathLst>
            </a:custGeom>
            <a:solidFill>
              <a:srgbClr val="DD6EB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45" name="Gráfico 4">
              <a:extLst>
                <a:ext uri="{FF2B5EF4-FFF2-40B4-BE49-F238E27FC236}">
                  <a16:creationId xmlns:a16="http://schemas.microsoft.com/office/drawing/2014/main" id="{FB879A1F-883C-2B59-52BF-CA72850759DF}"/>
                </a:ext>
              </a:extLst>
            </p:cNvPr>
            <p:cNvGrpSpPr/>
            <p:nvPr/>
          </p:nvGrpSpPr>
          <p:grpSpPr>
            <a:xfrm>
              <a:off x="10464709" y="2942916"/>
              <a:ext cx="46076" cy="37725"/>
              <a:chOff x="8733998" y="3891526"/>
              <a:chExt cx="437128" cy="357896"/>
            </a:xfrm>
            <a:solidFill>
              <a:srgbClr val="ED8DC4"/>
            </a:solidFill>
          </p:grpSpPr>
          <p:sp>
            <p:nvSpPr>
              <p:cNvPr id="2296" name="Forma Livre: Forma 2295">
                <a:extLst>
                  <a:ext uri="{FF2B5EF4-FFF2-40B4-BE49-F238E27FC236}">
                    <a16:creationId xmlns:a16="http://schemas.microsoft.com/office/drawing/2014/main" id="{2414ACE1-3477-9BF7-6F71-9FCEDDA345FF}"/>
                  </a:ext>
                </a:extLst>
              </p:cNvPr>
              <p:cNvSpPr/>
              <p:nvPr/>
            </p:nvSpPr>
            <p:spPr>
              <a:xfrm>
                <a:off x="9034607" y="3891526"/>
                <a:ext cx="136519" cy="238429"/>
              </a:xfrm>
              <a:custGeom>
                <a:avLst/>
                <a:gdLst>
                  <a:gd name="connsiteX0" fmla="*/ 48898 w 136519"/>
                  <a:gd name="connsiteY0" fmla="*/ 44737 h 238429"/>
                  <a:gd name="connsiteX1" fmla="*/ 99807 w 136519"/>
                  <a:gd name="connsiteY1" fmla="*/ 0 h 238429"/>
                  <a:gd name="connsiteX2" fmla="*/ 126965 w 136519"/>
                  <a:gd name="connsiteY2" fmla="*/ 28644 h 238429"/>
                  <a:gd name="connsiteX3" fmla="*/ 136520 w 136519"/>
                  <a:gd name="connsiteY3" fmla="*/ 38245 h 238429"/>
                  <a:gd name="connsiteX4" fmla="*/ 120861 w 136519"/>
                  <a:gd name="connsiteY4" fmla="*/ 52555 h 238429"/>
                  <a:gd name="connsiteX5" fmla="*/ 81702 w 136519"/>
                  <a:gd name="connsiteY5" fmla="*/ 144018 h 238429"/>
                  <a:gd name="connsiteX6" fmla="*/ 59916 w 136519"/>
                  <a:gd name="connsiteY6" fmla="*/ 172182 h 238429"/>
                  <a:gd name="connsiteX7" fmla="*/ 32187 w 136519"/>
                  <a:gd name="connsiteY7" fmla="*/ 231755 h 238429"/>
                  <a:gd name="connsiteX8" fmla="*/ 25558 w 136519"/>
                  <a:gd name="connsiteY8" fmla="*/ 238430 h 238429"/>
                  <a:gd name="connsiteX9" fmla="*/ 23752 w 136519"/>
                  <a:gd name="connsiteY9" fmla="*/ 233012 h 238429"/>
                  <a:gd name="connsiteX10" fmla="*/ 0 w 136519"/>
                  <a:gd name="connsiteY10" fmla="*/ 171816 h 238429"/>
                  <a:gd name="connsiteX11" fmla="*/ 7132 w 136519"/>
                  <a:gd name="connsiteY11" fmla="*/ 96881 h 238429"/>
                  <a:gd name="connsiteX12" fmla="*/ 21923 w 136519"/>
                  <a:gd name="connsiteY12" fmla="*/ 67940 h 238429"/>
                  <a:gd name="connsiteX13" fmla="*/ 48898 w 136519"/>
                  <a:gd name="connsiteY13" fmla="*/ 44737 h 23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19" h="238429">
                    <a:moveTo>
                      <a:pt x="48898" y="44737"/>
                    </a:moveTo>
                    <a:cubicBezTo>
                      <a:pt x="64031" y="27935"/>
                      <a:pt x="80673" y="12162"/>
                      <a:pt x="99807" y="0"/>
                    </a:cubicBezTo>
                    <a:cubicBezTo>
                      <a:pt x="108699" y="9670"/>
                      <a:pt x="117775" y="19225"/>
                      <a:pt x="126965" y="28644"/>
                    </a:cubicBezTo>
                    <a:cubicBezTo>
                      <a:pt x="130073" y="31867"/>
                      <a:pt x="133297" y="35045"/>
                      <a:pt x="136520" y="38245"/>
                    </a:cubicBezTo>
                    <a:cubicBezTo>
                      <a:pt x="129342" y="40325"/>
                      <a:pt x="124610" y="46475"/>
                      <a:pt x="120861" y="52555"/>
                    </a:cubicBezTo>
                    <a:cubicBezTo>
                      <a:pt x="103921" y="81245"/>
                      <a:pt x="93818" y="113180"/>
                      <a:pt x="81702" y="144018"/>
                    </a:cubicBezTo>
                    <a:cubicBezTo>
                      <a:pt x="75850" y="154419"/>
                      <a:pt x="66386" y="162192"/>
                      <a:pt x="59916" y="172182"/>
                    </a:cubicBezTo>
                    <a:cubicBezTo>
                      <a:pt x="47983" y="190652"/>
                      <a:pt x="39754" y="211181"/>
                      <a:pt x="32187" y="231755"/>
                    </a:cubicBezTo>
                    <a:cubicBezTo>
                      <a:pt x="31364" y="235092"/>
                      <a:pt x="27889" y="236350"/>
                      <a:pt x="25558" y="238430"/>
                    </a:cubicBezTo>
                    <a:cubicBezTo>
                      <a:pt x="24917" y="236556"/>
                      <a:pt x="24323" y="234749"/>
                      <a:pt x="23752" y="233012"/>
                    </a:cubicBezTo>
                    <a:cubicBezTo>
                      <a:pt x="16734" y="212255"/>
                      <a:pt x="8504" y="191979"/>
                      <a:pt x="0" y="171816"/>
                    </a:cubicBezTo>
                    <a:cubicBezTo>
                      <a:pt x="4343" y="147036"/>
                      <a:pt x="-3772" y="120449"/>
                      <a:pt x="7132" y="96881"/>
                    </a:cubicBezTo>
                    <a:cubicBezTo>
                      <a:pt x="12207" y="87302"/>
                      <a:pt x="16436" y="77267"/>
                      <a:pt x="21923" y="67940"/>
                    </a:cubicBezTo>
                    <a:cubicBezTo>
                      <a:pt x="29489" y="58682"/>
                      <a:pt x="40851" y="53561"/>
                      <a:pt x="48898" y="44737"/>
                    </a:cubicBezTo>
                    <a:close/>
                  </a:path>
                </a:pathLst>
              </a:custGeom>
              <a:solidFill>
                <a:srgbClr val="ED8D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7" name="Forma Livre: Forma 2296">
                <a:extLst>
                  <a:ext uri="{FF2B5EF4-FFF2-40B4-BE49-F238E27FC236}">
                    <a16:creationId xmlns:a16="http://schemas.microsoft.com/office/drawing/2014/main" id="{FDF150EE-AC86-6B7A-6CC7-B2D3BDA417A9}"/>
                  </a:ext>
                </a:extLst>
              </p:cNvPr>
              <p:cNvSpPr/>
              <p:nvPr/>
            </p:nvSpPr>
            <p:spPr>
              <a:xfrm>
                <a:off x="8733998" y="4039933"/>
                <a:ext cx="310324" cy="209489"/>
              </a:xfrm>
              <a:custGeom>
                <a:avLst/>
                <a:gdLst>
                  <a:gd name="connsiteX0" fmla="*/ 0 w 310324"/>
                  <a:gd name="connsiteY0" fmla="*/ 1532 h 209489"/>
                  <a:gd name="connsiteX1" fmla="*/ 4275 w 310324"/>
                  <a:gd name="connsiteY1" fmla="*/ 0 h 209489"/>
                  <a:gd name="connsiteX2" fmla="*/ 27729 w 310324"/>
                  <a:gd name="connsiteY2" fmla="*/ 33307 h 209489"/>
                  <a:gd name="connsiteX3" fmla="*/ 69723 w 310324"/>
                  <a:gd name="connsiteY3" fmla="*/ 105476 h 209489"/>
                  <a:gd name="connsiteX4" fmla="*/ 75667 w 310324"/>
                  <a:gd name="connsiteY4" fmla="*/ 113614 h 209489"/>
                  <a:gd name="connsiteX5" fmla="*/ 85748 w 310324"/>
                  <a:gd name="connsiteY5" fmla="*/ 110391 h 209489"/>
                  <a:gd name="connsiteX6" fmla="*/ 107534 w 310324"/>
                  <a:gd name="connsiteY6" fmla="*/ 41445 h 209489"/>
                  <a:gd name="connsiteX7" fmla="*/ 127102 w 310324"/>
                  <a:gd name="connsiteY7" fmla="*/ 86342 h 209489"/>
                  <a:gd name="connsiteX8" fmla="*/ 123993 w 310324"/>
                  <a:gd name="connsiteY8" fmla="*/ 74867 h 209489"/>
                  <a:gd name="connsiteX9" fmla="*/ 154122 w 310324"/>
                  <a:gd name="connsiteY9" fmla="*/ 52807 h 209489"/>
                  <a:gd name="connsiteX10" fmla="*/ 192779 w 310324"/>
                  <a:gd name="connsiteY10" fmla="*/ 34336 h 209489"/>
                  <a:gd name="connsiteX11" fmla="*/ 228394 w 310324"/>
                  <a:gd name="connsiteY11" fmla="*/ 22631 h 209489"/>
                  <a:gd name="connsiteX12" fmla="*/ 285636 w 310324"/>
                  <a:gd name="connsiteY12" fmla="*/ 56830 h 209489"/>
                  <a:gd name="connsiteX13" fmla="*/ 295854 w 310324"/>
                  <a:gd name="connsiteY13" fmla="*/ 49172 h 209489"/>
                  <a:gd name="connsiteX14" fmla="*/ 307902 w 310324"/>
                  <a:gd name="connsiteY14" fmla="*/ 82250 h 209489"/>
                  <a:gd name="connsiteX15" fmla="*/ 310325 w 310324"/>
                  <a:gd name="connsiteY15" fmla="*/ 89543 h 209489"/>
                  <a:gd name="connsiteX16" fmla="*/ 293705 w 310324"/>
                  <a:gd name="connsiteY16" fmla="*/ 96584 h 209489"/>
                  <a:gd name="connsiteX17" fmla="*/ 282664 w 310324"/>
                  <a:gd name="connsiteY17" fmla="*/ 126576 h 209489"/>
                  <a:gd name="connsiteX18" fmla="*/ 251940 w 310324"/>
                  <a:gd name="connsiteY18" fmla="*/ 145527 h 209489"/>
                  <a:gd name="connsiteX19" fmla="*/ 268811 w 310324"/>
                  <a:gd name="connsiteY19" fmla="*/ 174102 h 209489"/>
                  <a:gd name="connsiteX20" fmla="*/ 273954 w 310324"/>
                  <a:gd name="connsiteY20" fmla="*/ 186309 h 209489"/>
                  <a:gd name="connsiteX21" fmla="*/ 263690 w 310324"/>
                  <a:gd name="connsiteY21" fmla="*/ 187681 h 209489"/>
                  <a:gd name="connsiteX22" fmla="*/ 240053 w 310324"/>
                  <a:gd name="connsiteY22" fmla="*/ 193784 h 209489"/>
                  <a:gd name="connsiteX23" fmla="*/ 164455 w 310324"/>
                  <a:gd name="connsiteY23" fmla="*/ 209489 h 209489"/>
                  <a:gd name="connsiteX24" fmla="*/ 130759 w 310324"/>
                  <a:gd name="connsiteY24" fmla="*/ 184366 h 209489"/>
                  <a:gd name="connsiteX25" fmla="*/ 108699 w 310324"/>
                  <a:gd name="connsiteY25" fmla="*/ 178582 h 209489"/>
                  <a:gd name="connsiteX26" fmla="*/ 90526 w 310324"/>
                  <a:gd name="connsiteY26" fmla="*/ 148956 h 209489"/>
                  <a:gd name="connsiteX27" fmla="*/ 79096 w 310324"/>
                  <a:gd name="connsiteY27" fmla="*/ 146304 h 209489"/>
                  <a:gd name="connsiteX28" fmla="*/ 73586 w 310324"/>
                  <a:gd name="connsiteY28" fmla="*/ 155425 h 209489"/>
                  <a:gd name="connsiteX29" fmla="*/ 41582 w 310324"/>
                  <a:gd name="connsiteY29" fmla="*/ 140749 h 209489"/>
                  <a:gd name="connsiteX30" fmla="*/ 24072 w 310324"/>
                  <a:gd name="connsiteY30" fmla="*/ 78684 h 209489"/>
                  <a:gd name="connsiteX31" fmla="*/ 0 w 310324"/>
                  <a:gd name="connsiteY31" fmla="*/ 1532 h 20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324" h="209489">
                    <a:moveTo>
                      <a:pt x="0" y="1532"/>
                    </a:moveTo>
                    <a:cubicBezTo>
                      <a:pt x="1074" y="1143"/>
                      <a:pt x="3200" y="389"/>
                      <a:pt x="4275" y="0"/>
                    </a:cubicBezTo>
                    <a:cubicBezTo>
                      <a:pt x="13967" y="9647"/>
                      <a:pt x="20597" y="21740"/>
                      <a:pt x="27729" y="33307"/>
                    </a:cubicBezTo>
                    <a:cubicBezTo>
                      <a:pt x="41171" y="57676"/>
                      <a:pt x="55619" y="81473"/>
                      <a:pt x="69723" y="105476"/>
                    </a:cubicBezTo>
                    <a:cubicBezTo>
                      <a:pt x="71506" y="108219"/>
                      <a:pt x="72946" y="111465"/>
                      <a:pt x="75667" y="113614"/>
                    </a:cubicBezTo>
                    <a:cubicBezTo>
                      <a:pt x="79050" y="114460"/>
                      <a:pt x="84605" y="114666"/>
                      <a:pt x="85748" y="110391"/>
                    </a:cubicBezTo>
                    <a:cubicBezTo>
                      <a:pt x="93520" y="87599"/>
                      <a:pt x="98481" y="63825"/>
                      <a:pt x="107534" y="41445"/>
                    </a:cubicBezTo>
                    <a:cubicBezTo>
                      <a:pt x="114026" y="56419"/>
                      <a:pt x="120175" y="71552"/>
                      <a:pt x="127102" y="86342"/>
                    </a:cubicBezTo>
                    <a:cubicBezTo>
                      <a:pt x="126073" y="82479"/>
                      <a:pt x="124976" y="78638"/>
                      <a:pt x="123993" y="74867"/>
                    </a:cubicBezTo>
                    <a:cubicBezTo>
                      <a:pt x="130668" y="63734"/>
                      <a:pt x="142852" y="58110"/>
                      <a:pt x="154122" y="52807"/>
                    </a:cubicBezTo>
                    <a:cubicBezTo>
                      <a:pt x="167290" y="47275"/>
                      <a:pt x="180251" y="41194"/>
                      <a:pt x="192779" y="34336"/>
                    </a:cubicBezTo>
                    <a:cubicBezTo>
                      <a:pt x="203751" y="28552"/>
                      <a:pt x="215661" y="21877"/>
                      <a:pt x="228394" y="22631"/>
                    </a:cubicBezTo>
                    <a:cubicBezTo>
                      <a:pt x="248717" y="31661"/>
                      <a:pt x="266639" y="45331"/>
                      <a:pt x="285636" y="56830"/>
                    </a:cubicBezTo>
                    <a:cubicBezTo>
                      <a:pt x="289019" y="54224"/>
                      <a:pt x="292425" y="51664"/>
                      <a:pt x="295854" y="49172"/>
                    </a:cubicBezTo>
                    <a:cubicBezTo>
                      <a:pt x="299832" y="60190"/>
                      <a:pt x="304198" y="71095"/>
                      <a:pt x="307902" y="82250"/>
                    </a:cubicBezTo>
                    <a:cubicBezTo>
                      <a:pt x="308656" y="84628"/>
                      <a:pt x="309456" y="87051"/>
                      <a:pt x="310325" y="89543"/>
                    </a:cubicBezTo>
                    <a:cubicBezTo>
                      <a:pt x="304701" y="91646"/>
                      <a:pt x="298758" y="93269"/>
                      <a:pt x="293705" y="96584"/>
                    </a:cubicBezTo>
                    <a:cubicBezTo>
                      <a:pt x="288173" y="105728"/>
                      <a:pt x="286824" y="116746"/>
                      <a:pt x="282664" y="126576"/>
                    </a:cubicBezTo>
                    <a:cubicBezTo>
                      <a:pt x="271714" y="131331"/>
                      <a:pt x="258295" y="134348"/>
                      <a:pt x="251940" y="145527"/>
                    </a:cubicBezTo>
                    <a:cubicBezTo>
                      <a:pt x="255346" y="156179"/>
                      <a:pt x="262364" y="165118"/>
                      <a:pt x="268811" y="174102"/>
                    </a:cubicBezTo>
                    <a:cubicBezTo>
                      <a:pt x="271188" y="177737"/>
                      <a:pt x="274091" y="181668"/>
                      <a:pt x="273954" y="186309"/>
                    </a:cubicBezTo>
                    <a:cubicBezTo>
                      <a:pt x="271120" y="188801"/>
                      <a:pt x="267028" y="187269"/>
                      <a:pt x="263690" y="187681"/>
                    </a:cubicBezTo>
                    <a:cubicBezTo>
                      <a:pt x="255255" y="187155"/>
                      <a:pt x="248488" y="194059"/>
                      <a:pt x="240053" y="193784"/>
                    </a:cubicBezTo>
                    <a:cubicBezTo>
                      <a:pt x="213970" y="192984"/>
                      <a:pt x="188755" y="200871"/>
                      <a:pt x="164455" y="209489"/>
                    </a:cubicBezTo>
                    <a:cubicBezTo>
                      <a:pt x="152499" y="202082"/>
                      <a:pt x="142487" y="192047"/>
                      <a:pt x="130759" y="184366"/>
                    </a:cubicBezTo>
                    <a:cubicBezTo>
                      <a:pt x="124176" y="179634"/>
                      <a:pt x="113614" y="186035"/>
                      <a:pt x="108699" y="178582"/>
                    </a:cubicBezTo>
                    <a:cubicBezTo>
                      <a:pt x="101041" y="169690"/>
                      <a:pt x="98344" y="157665"/>
                      <a:pt x="90526" y="148956"/>
                    </a:cubicBezTo>
                    <a:cubicBezTo>
                      <a:pt x="87760" y="145550"/>
                      <a:pt x="82845" y="146830"/>
                      <a:pt x="79096" y="146304"/>
                    </a:cubicBezTo>
                    <a:cubicBezTo>
                      <a:pt x="77244" y="149299"/>
                      <a:pt x="75415" y="152339"/>
                      <a:pt x="73586" y="155425"/>
                    </a:cubicBezTo>
                    <a:cubicBezTo>
                      <a:pt x="63574" y="149207"/>
                      <a:pt x="52829" y="144201"/>
                      <a:pt x="41582" y="140749"/>
                    </a:cubicBezTo>
                    <a:cubicBezTo>
                      <a:pt x="35959" y="119992"/>
                      <a:pt x="30450" y="99212"/>
                      <a:pt x="24072" y="78684"/>
                    </a:cubicBezTo>
                    <a:cubicBezTo>
                      <a:pt x="16299" y="52875"/>
                      <a:pt x="9281" y="26838"/>
                      <a:pt x="0" y="1532"/>
                    </a:cubicBezTo>
                    <a:close/>
                  </a:path>
                </a:pathLst>
              </a:custGeom>
              <a:solidFill>
                <a:srgbClr val="ED8D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46" name="Forma Livre: Forma 2045">
              <a:extLst>
                <a:ext uri="{FF2B5EF4-FFF2-40B4-BE49-F238E27FC236}">
                  <a16:creationId xmlns:a16="http://schemas.microsoft.com/office/drawing/2014/main" id="{4E07D797-70F8-35D9-74C4-60378002E559}"/>
                </a:ext>
              </a:extLst>
            </p:cNvPr>
            <p:cNvSpPr/>
            <p:nvPr/>
          </p:nvSpPr>
          <p:spPr>
            <a:xfrm>
              <a:off x="10365679" y="2944233"/>
              <a:ext cx="15120" cy="13230"/>
            </a:xfrm>
            <a:custGeom>
              <a:avLst/>
              <a:gdLst>
                <a:gd name="connsiteX0" fmla="*/ 592 w 143440"/>
                <a:gd name="connsiteY0" fmla="*/ 700 h 125515"/>
                <a:gd name="connsiteX1" fmla="*/ 36185 w 143440"/>
                <a:gd name="connsiteY1" fmla="*/ 5455 h 125515"/>
                <a:gd name="connsiteX2" fmla="*/ 56051 w 143440"/>
                <a:gd name="connsiteY2" fmla="*/ 24497 h 125515"/>
                <a:gd name="connsiteX3" fmla="*/ 79665 w 143440"/>
                <a:gd name="connsiteY3" fmla="*/ 30898 h 125515"/>
                <a:gd name="connsiteX4" fmla="*/ 141158 w 143440"/>
                <a:gd name="connsiteY4" fmla="*/ 56821 h 125515"/>
                <a:gd name="connsiteX5" fmla="*/ 142964 w 143440"/>
                <a:gd name="connsiteY5" fmla="*/ 36293 h 125515"/>
                <a:gd name="connsiteX6" fmla="*/ 141570 w 143440"/>
                <a:gd name="connsiteY6" fmla="*/ 125515 h 125515"/>
                <a:gd name="connsiteX7" fmla="*/ 102662 w 143440"/>
                <a:gd name="connsiteY7" fmla="*/ 80619 h 125515"/>
                <a:gd name="connsiteX8" fmla="*/ 84374 w 143440"/>
                <a:gd name="connsiteY8" fmla="*/ 62308 h 125515"/>
                <a:gd name="connsiteX9" fmla="*/ 50290 w 143440"/>
                <a:gd name="connsiteY9" fmla="*/ 64296 h 125515"/>
                <a:gd name="connsiteX10" fmla="*/ 2238 w 143440"/>
                <a:gd name="connsiteY10" fmla="*/ 64251 h 125515"/>
                <a:gd name="connsiteX11" fmla="*/ 592 w 143440"/>
                <a:gd name="connsiteY11" fmla="*/ 700 h 12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440" h="125515">
                  <a:moveTo>
                    <a:pt x="592" y="700"/>
                  </a:moveTo>
                  <a:cubicBezTo>
                    <a:pt x="12502" y="-77"/>
                    <a:pt x="25670" y="-1609"/>
                    <a:pt x="36185" y="5455"/>
                  </a:cubicBezTo>
                  <a:cubicBezTo>
                    <a:pt x="44438" y="9912"/>
                    <a:pt x="49718" y="17822"/>
                    <a:pt x="56051" y="24497"/>
                  </a:cubicBezTo>
                  <a:cubicBezTo>
                    <a:pt x="62291" y="30692"/>
                    <a:pt x="71801" y="28978"/>
                    <a:pt x="79665" y="30898"/>
                  </a:cubicBezTo>
                  <a:cubicBezTo>
                    <a:pt x="100879" y="37710"/>
                    <a:pt x="118664" y="53712"/>
                    <a:pt x="141158" y="56821"/>
                  </a:cubicBezTo>
                  <a:cubicBezTo>
                    <a:pt x="141227" y="49917"/>
                    <a:pt x="141913" y="43059"/>
                    <a:pt x="142964" y="36293"/>
                  </a:cubicBezTo>
                  <a:cubicBezTo>
                    <a:pt x="143376" y="66011"/>
                    <a:pt x="144267" y="95866"/>
                    <a:pt x="141570" y="125515"/>
                  </a:cubicBezTo>
                  <a:cubicBezTo>
                    <a:pt x="127214" y="111731"/>
                    <a:pt x="116012" y="95249"/>
                    <a:pt x="102662" y="80619"/>
                  </a:cubicBezTo>
                  <a:cubicBezTo>
                    <a:pt x="96901" y="74240"/>
                    <a:pt x="92284" y="66194"/>
                    <a:pt x="84374" y="62308"/>
                  </a:cubicBezTo>
                  <a:cubicBezTo>
                    <a:pt x="72990" y="60387"/>
                    <a:pt x="61697" y="64525"/>
                    <a:pt x="50290" y="64296"/>
                  </a:cubicBezTo>
                  <a:cubicBezTo>
                    <a:pt x="34265" y="64182"/>
                    <a:pt x="18240" y="64296"/>
                    <a:pt x="2238" y="64251"/>
                  </a:cubicBezTo>
                  <a:cubicBezTo>
                    <a:pt x="478" y="43105"/>
                    <a:pt x="-802" y="21914"/>
                    <a:pt x="592" y="700"/>
                  </a:cubicBezTo>
                  <a:close/>
                </a:path>
              </a:pathLst>
            </a:custGeom>
            <a:solidFill>
              <a:srgbClr val="DB71B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orma Livre: Forma 2046">
              <a:extLst>
                <a:ext uri="{FF2B5EF4-FFF2-40B4-BE49-F238E27FC236}">
                  <a16:creationId xmlns:a16="http://schemas.microsoft.com/office/drawing/2014/main" id="{72F8E58C-D542-45CA-BD93-6063DDE298BA}"/>
                </a:ext>
              </a:extLst>
            </p:cNvPr>
            <p:cNvSpPr/>
            <p:nvPr/>
          </p:nvSpPr>
          <p:spPr>
            <a:xfrm>
              <a:off x="10509778" y="2945034"/>
              <a:ext cx="11754" cy="11053"/>
            </a:xfrm>
            <a:custGeom>
              <a:avLst/>
              <a:gdLst>
                <a:gd name="connsiteX0" fmla="*/ 5623 w 111511"/>
                <a:gd name="connsiteY0" fmla="*/ 0 h 104858"/>
                <a:gd name="connsiteX1" fmla="*/ 28483 w 111511"/>
                <a:gd name="connsiteY1" fmla="*/ 23843 h 104858"/>
                <a:gd name="connsiteX2" fmla="*/ 111511 w 111511"/>
                <a:gd name="connsiteY2" fmla="*/ 104859 h 104858"/>
                <a:gd name="connsiteX3" fmla="*/ 9555 w 111511"/>
                <a:gd name="connsiteY3" fmla="*/ 18151 h 104858"/>
                <a:gd name="connsiteX4" fmla="*/ 0 w 111511"/>
                <a:gd name="connsiteY4" fmla="*/ 8550 h 104858"/>
                <a:gd name="connsiteX5" fmla="*/ 5623 w 111511"/>
                <a:gd name="connsiteY5" fmla="*/ 0 h 10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511" h="104858">
                  <a:moveTo>
                    <a:pt x="5623" y="0"/>
                  </a:moveTo>
                  <a:cubicBezTo>
                    <a:pt x="13145" y="8024"/>
                    <a:pt x="20734" y="16002"/>
                    <a:pt x="28483" y="23843"/>
                  </a:cubicBezTo>
                  <a:cubicBezTo>
                    <a:pt x="55367" y="51641"/>
                    <a:pt x="82227" y="79530"/>
                    <a:pt x="111511" y="104859"/>
                  </a:cubicBezTo>
                  <a:cubicBezTo>
                    <a:pt x="75758" y="78181"/>
                    <a:pt x="41194" y="49652"/>
                    <a:pt x="9555" y="18151"/>
                  </a:cubicBezTo>
                  <a:cubicBezTo>
                    <a:pt x="6332" y="14951"/>
                    <a:pt x="3109" y="11773"/>
                    <a:pt x="0" y="8550"/>
                  </a:cubicBezTo>
                  <a:cubicBezTo>
                    <a:pt x="1920" y="5715"/>
                    <a:pt x="3772" y="2835"/>
                    <a:pt x="5623" y="0"/>
                  </a:cubicBezTo>
                  <a:close/>
                </a:path>
              </a:pathLst>
            </a:custGeom>
            <a:solidFill>
              <a:srgbClr val="42404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orma Livre: Forma 2047">
              <a:extLst>
                <a:ext uri="{FF2B5EF4-FFF2-40B4-BE49-F238E27FC236}">
                  <a16:creationId xmlns:a16="http://schemas.microsoft.com/office/drawing/2014/main" id="{5BBD503B-EC98-7150-BEE0-ED1E3FE2D046}"/>
                </a:ext>
              </a:extLst>
            </p:cNvPr>
            <p:cNvSpPr/>
            <p:nvPr/>
          </p:nvSpPr>
          <p:spPr>
            <a:xfrm>
              <a:off x="10382001" y="2945728"/>
              <a:ext cx="31999" cy="28708"/>
            </a:xfrm>
            <a:custGeom>
              <a:avLst/>
              <a:gdLst>
                <a:gd name="connsiteX0" fmla="*/ 937 w 303580"/>
                <a:gd name="connsiteY0" fmla="*/ 25809 h 272354"/>
                <a:gd name="connsiteX1" fmla="*/ 3749 w 303580"/>
                <a:gd name="connsiteY1" fmla="*/ 0 h 272354"/>
                <a:gd name="connsiteX2" fmla="*/ 45560 w 303580"/>
                <a:gd name="connsiteY2" fmla="*/ 16802 h 272354"/>
                <a:gd name="connsiteX3" fmla="*/ 70363 w 303580"/>
                <a:gd name="connsiteY3" fmla="*/ 42428 h 272354"/>
                <a:gd name="connsiteX4" fmla="*/ 108928 w 303580"/>
                <a:gd name="connsiteY4" fmla="*/ 85474 h 272354"/>
                <a:gd name="connsiteX5" fmla="*/ 125707 w 303580"/>
                <a:gd name="connsiteY5" fmla="*/ 139743 h 272354"/>
                <a:gd name="connsiteX6" fmla="*/ 120358 w 303580"/>
                <a:gd name="connsiteY6" fmla="*/ 84422 h 272354"/>
                <a:gd name="connsiteX7" fmla="*/ 138463 w 303580"/>
                <a:gd name="connsiteY7" fmla="*/ 102024 h 272354"/>
                <a:gd name="connsiteX8" fmla="*/ 187223 w 303580"/>
                <a:gd name="connsiteY8" fmla="*/ 142646 h 272354"/>
                <a:gd name="connsiteX9" fmla="*/ 244625 w 303580"/>
                <a:gd name="connsiteY9" fmla="*/ 154922 h 272354"/>
                <a:gd name="connsiteX10" fmla="*/ 245654 w 303580"/>
                <a:gd name="connsiteY10" fmla="*/ 154145 h 272354"/>
                <a:gd name="connsiteX11" fmla="*/ 246202 w 303580"/>
                <a:gd name="connsiteY11" fmla="*/ 144155 h 272354"/>
                <a:gd name="connsiteX12" fmla="*/ 279784 w 303580"/>
                <a:gd name="connsiteY12" fmla="*/ 138623 h 272354"/>
                <a:gd name="connsiteX13" fmla="*/ 280607 w 303580"/>
                <a:gd name="connsiteY13" fmla="*/ 137503 h 272354"/>
                <a:gd name="connsiteX14" fmla="*/ 303581 w 303580"/>
                <a:gd name="connsiteY14" fmla="*/ 272354 h 272354"/>
                <a:gd name="connsiteX15" fmla="*/ 220576 w 303580"/>
                <a:gd name="connsiteY15" fmla="*/ 246591 h 272354"/>
                <a:gd name="connsiteX16" fmla="*/ 179885 w 303580"/>
                <a:gd name="connsiteY16" fmla="*/ 204711 h 272354"/>
                <a:gd name="connsiteX17" fmla="*/ 137274 w 303580"/>
                <a:gd name="connsiteY17" fmla="*/ 155928 h 272354"/>
                <a:gd name="connsiteX18" fmla="*/ 104173 w 303580"/>
                <a:gd name="connsiteY18" fmla="*/ 120449 h 272354"/>
                <a:gd name="connsiteX19" fmla="*/ 68237 w 303580"/>
                <a:gd name="connsiteY19" fmla="*/ 89200 h 272354"/>
                <a:gd name="connsiteX20" fmla="*/ 26312 w 303580"/>
                <a:gd name="connsiteY20" fmla="*/ 47480 h 272354"/>
                <a:gd name="connsiteX21" fmla="*/ 3498 w 303580"/>
                <a:gd name="connsiteY21" fmla="*/ 33033 h 272354"/>
                <a:gd name="connsiteX22" fmla="*/ 0 w 303580"/>
                <a:gd name="connsiteY22" fmla="*/ 39456 h 272354"/>
                <a:gd name="connsiteX23" fmla="*/ 937 w 303580"/>
                <a:gd name="connsiteY23" fmla="*/ 25809 h 27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3580" h="272354">
                  <a:moveTo>
                    <a:pt x="937" y="25809"/>
                  </a:moveTo>
                  <a:cubicBezTo>
                    <a:pt x="2743" y="17305"/>
                    <a:pt x="3269" y="8618"/>
                    <a:pt x="3749" y="0"/>
                  </a:cubicBezTo>
                  <a:cubicBezTo>
                    <a:pt x="16391" y="8230"/>
                    <a:pt x="29741" y="17305"/>
                    <a:pt x="45560" y="16802"/>
                  </a:cubicBezTo>
                  <a:cubicBezTo>
                    <a:pt x="54613" y="24552"/>
                    <a:pt x="64968" y="31341"/>
                    <a:pt x="70363" y="42428"/>
                  </a:cubicBezTo>
                  <a:cubicBezTo>
                    <a:pt x="82250" y="57470"/>
                    <a:pt x="90731" y="76832"/>
                    <a:pt x="108928" y="85474"/>
                  </a:cubicBezTo>
                  <a:cubicBezTo>
                    <a:pt x="113957" y="103716"/>
                    <a:pt x="118186" y="122301"/>
                    <a:pt x="125707" y="139743"/>
                  </a:cubicBezTo>
                  <a:cubicBezTo>
                    <a:pt x="122278" y="121501"/>
                    <a:pt x="120838" y="102939"/>
                    <a:pt x="120358" y="84422"/>
                  </a:cubicBezTo>
                  <a:cubicBezTo>
                    <a:pt x="130302" y="84719"/>
                    <a:pt x="134737" y="94275"/>
                    <a:pt x="138463" y="102024"/>
                  </a:cubicBezTo>
                  <a:cubicBezTo>
                    <a:pt x="147173" y="122598"/>
                    <a:pt x="168501" y="132931"/>
                    <a:pt x="187223" y="142646"/>
                  </a:cubicBezTo>
                  <a:cubicBezTo>
                    <a:pt x="204551" y="152476"/>
                    <a:pt x="225034" y="154899"/>
                    <a:pt x="244625" y="154922"/>
                  </a:cubicBezTo>
                  <a:cubicBezTo>
                    <a:pt x="244876" y="154739"/>
                    <a:pt x="245402" y="154351"/>
                    <a:pt x="245654" y="154145"/>
                  </a:cubicBezTo>
                  <a:cubicBezTo>
                    <a:pt x="245905" y="150784"/>
                    <a:pt x="246019" y="147424"/>
                    <a:pt x="246202" y="144155"/>
                  </a:cubicBezTo>
                  <a:cubicBezTo>
                    <a:pt x="257244" y="143652"/>
                    <a:pt x="270548" y="145755"/>
                    <a:pt x="279784" y="138623"/>
                  </a:cubicBezTo>
                  <a:lnTo>
                    <a:pt x="280607" y="137503"/>
                  </a:lnTo>
                  <a:cubicBezTo>
                    <a:pt x="288333" y="182423"/>
                    <a:pt x="296974" y="227206"/>
                    <a:pt x="303581" y="272354"/>
                  </a:cubicBezTo>
                  <a:cubicBezTo>
                    <a:pt x="275074" y="267165"/>
                    <a:pt x="246179" y="260627"/>
                    <a:pt x="220576" y="246591"/>
                  </a:cubicBezTo>
                  <a:cubicBezTo>
                    <a:pt x="204186" y="235641"/>
                    <a:pt x="193418" y="218656"/>
                    <a:pt x="179885" y="204711"/>
                  </a:cubicBezTo>
                  <a:cubicBezTo>
                    <a:pt x="166970" y="187338"/>
                    <a:pt x="151585" y="172067"/>
                    <a:pt x="137274" y="155928"/>
                  </a:cubicBezTo>
                  <a:cubicBezTo>
                    <a:pt x="125227" y="145024"/>
                    <a:pt x="116266" y="131285"/>
                    <a:pt x="104173" y="120449"/>
                  </a:cubicBezTo>
                  <a:cubicBezTo>
                    <a:pt x="92949" y="109225"/>
                    <a:pt x="81107" y="98458"/>
                    <a:pt x="68237" y="89200"/>
                  </a:cubicBezTo>
                  <a:cubicBezTo>
                    <a:pt x="56990" y="72603"/>
                    <a:pt x="39296" y="62431"/>
                    <a:pt x="26312" y="47480"/>
                  </a:cubicBezTo>
                  <a:cubicBezTo>
                    <a:pt x="20323" y="40394"/>
                    <a:pt x="11796" y="36622"/>
                    <a:pt x="3498" y="33033"/>
                  </a:cubicBezTo>
                  <a:cubicBezTo>
                    <a:pt x="2286" y="35113"/>
                    <a:pt x="1120" y="37262"/>
                    <a:pt x="0" y="39456"/>
                  </a:cubicBezTo>
                  <a:cubicBezTo>
                    <a:pt x="206" y="34839"/>
                    <a:pt x="480" y="30312"/>
                    <a:pt x="937" y="25809"/>
                  </a:cubicBezTo>
                  <a:close/>
                </a:path>
              </a:pathLst>
            </a:custGeom>
            <a:solidFill>
              <a:srgbClr val="B45E9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orma Livre: Forma 2048">
              <a:extLst>
                <a:ext uri="{FF2B5EF4-FFF2-40B4-BE49-F238E27FC236}">
                  <a16:creationId xmlns:a16="http://schemas.microsoft.com/office/drawing/2014/main" id="{D7134ACE-2019-8762-D804-53B75EB67138}"/>
                </a:ext>
              </a:extLst>
            </p:cNvPr>
            <p:cNvSpPr/>
            <p:nvPr/>
          </p:nvSpPr>
          <p:spPr>
            <a:xfrm>
              <a:off x="10413533" y="2949028"/>
              <a:ext cx="49664" cy="18444"/>
            </a:xfrm>
            <a:custGeom>
              <a:avLst/>
              <a:gdLst>
                <a:gd name="connsiteX0" fmla="*/ 209283 w 471167"/>
                <a:gd name="connsiteY0" fmla="*/ 1382 h 174981"/>
                <a:gd name="connsiteX1" fmla="*/ 261541 w 471167"/>
                <a:gd name="connsiteY1" fmla="*/ 628 h 174981"/>
                <a:gd name="connsiteX2" fmla="*/ 314005 w 471167"/>
                <a:gd name="connsiteY2" fmla="*/ 7714 h 174981"/>
                <a:gd name="connsiteX3" fmla="*/ 343792 w 471167"/>
                <a:gd name="connsiteY3" fmla="*/ 16881 h 174981"/>
                <a:gd name="connsiteX4" fmla="*/ 394152 w 471167"/>
                <a:gd name="connsiteY4" fmla="*/ 50874 h 174981"/>
                <a:gd name="connsiteX5" fmla="*/ 447553 w 471167"/>
                <a:gd name="connsiteY5" fmla="*/ 43125 h 174981"/>
                <a:gd name="connsiteX6" fmla="*/ 471167 w 471167"/>
                <a:gd name="connsiteY6" fmla="*/ 102949 h 174981"/>
                <a:gd name="connsiteX7" fmla="*/ 442021 w 471167"/>
                <a:gd name="connsiteY7" fmla="*/ 103566 h 174981"/>
                <a:gd name="connsiteX8" fmla="*/ 429722 w 471167"/>
                <a:gd name="connsiteY8" fmla="*/ 95360 h 174981"/>
                <a:gd name="connsiteX9" fmla="*/ 405422 w 471167"/>
                <a:gd name="connsiteY9" fmla="*/ 88182 h 174981"/>
                <a:gd name="connsiteX10" fmla="*/ 371269 w 471167"/>
                <a:gd name="connsiteY10" fmla="*/ 85667 h 174981"/>
                <a:gd name="connsiteX11" fmla="*/ 317525 w 471167"/>
                <a:gd name="connsiteY11" fmla="*/ 93417 h 174981"/>
                <a:gd name="connsiteX12" fmla="*/ 277361 w 471167"/>
                <a:gd name="connsiteY12" fmla="*/ 121557 h 174981"/>
                <a:gd name="connsiteX13" fmla="*/ 243208 w 471167"/>
                <a:gd name="connsiteY13" fmla="*/ 117168 h 174981"/>
                <a:gd name="connsiteX14" fmla="*/ 165438 w 471167"/>
                <a:gd name="connsiteY14" fmla="*/ 115294 h 174981"/>
                <a:gd name="connsiteX15" fmla="*/ 48829 w 471167"/>
                <a:gd name="connsiteY15" fmla="*/ 151435 h 174981"/>
                <a:gd name="connsiteX16" fmla="*/ 11522 w 471167"/>
                <a:gd name="connsiteY16" fmla="*/ 174981 h 174981"/>
                <a:gd name="connsiteX17" fmla="*/ 0 w 471167"/>
                <a:gd name="connsiteY17" fmla="*/ 111202 h 174981"/>
                <a:gd name="connsiteX18" fmla="*/ 47983 w 471167"/>
                <a:gd name="connsiteY18" fmla="*/ 68133 h 174981"/>
                <a:gd name="connsiteX19" fmla="*/ 150396 w 471167"/>
                <a:gd name="connsiteY19" fmla="*/ 12904 h 174981"/>
                <a:gd name="connsiteX20" fmla="*/ 209283 w 471167"/>
                <a:gd name="connsiteY20" fmla="*/ 1382 h 17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1167" h="174981">
                  <a:moveTo>
                    <a:pt x="209283" y="1382"/>
                  </a:moveTo>
                  <a:cubicBezTo>
                    <a:pt x="226680" y="285"/>
                    <a:pt x="244122" y="-675"/>
                    <a:pt x="261541" y="628"/>
                  </a:cubicBezTo>
                  <a:cubicBezTo>
                    <a:pt x="279418" y="-698"/>
                    <a:pt x="296631" y="4560"/>
                    <a:pt x="314005" y="7714"/>
                  </a:cubicBezTo>
                  <a:cubicBezTo>
                    <a:pt x="324155" y="9886"/>
                    <a:pt x="334145" y="13018"/>
                    <a:pt x="343792" y="16881"/>
                  </a:cubicBezTo>
                  <a:cubicBezTo>
                    <a:pt x="362194" y="25637"/>
                    <a:pt x="377693" y="39078"/>
                    <a:pt x="394152" y="50874"/>
                  </a:cubicBezTo>
                  <a:cubicBezTo>
                    <a:pt x="411686" y="47331"/>
                    <a:pt x="429471" y="40564"/>
                    <a:pt x="447553" y="43125"/>
                  </a:cubicBezTo>
                  <a:cubicBezTo>
                    <a:pt x="455074" y="63196"/>
                    <a:pt x="463441" y="82947"/>
                    <a:pt x="471167" y="102949"/>
                  </a:cubicBezTo>
                  <a:cubicBezTo>
                    <a:pt x="461452" y="103544"/>
                    <a:pt x="451714" y="104550"/>
                    <a:pt x="442021" y="103566"/>
                  </a:cubicBezTo>
                  <a:cubicBezTo>
                    <a:pt x="436649" y="103292"/>
                    <a:pt x="433426" y="98492"/>
                    <a:pt x="429722" y="95360"/>
                  </a:cubicBezTo>
                  <a:cubicBezTo>
                    <a:pt x="423550" y="88730"/>
                    <a:pt x="413652" y="89462"/>
                    <a:pt x="405422" y="88182"/>
                  </a:cubicBezTo>
                  <a:cubicBezTo>
                    <a:pt x="393992" y="87839"/>
                    <a:pt x="382676" y="85576"/>
                    <a:pt x="371269" y="85667"/>
                  </a:cubicBezTo>
                  <a:cubicBezTo>
                    <a:pt x="353393" y="88456"/>
                    <a:pt x="334739" y="87199"/>
                    <a:pt x="317525" y="93417"/>
                  </a:cubicBezTo>
                  <a:cubicBezTo>
                    <a:pt x="302987" y="101052"/>
                    <a:pt x="291236" y="112962"/>
                    <a:pt x="277361" y="121557"/>
                  </a:cubicBezTo>
                  <a:cubicBezTo>
                    <a:pt x="265748" y="123477"/>
                    <a:pt x="254866" y="116619"/>
                    <a:pt x="243208" y="117168"/>
                  </a:cubicBezTo>
                  <a:cubicBezTo>
                    <a:pt x="217421" y="113602"/>
                    <a:pt x="191361" y="113991"/>
                    <a:pt x="165438" y="115294"/>
                  </a:cubicBezTo>
                  <a:cubicBezTo>
                    <a:pt x="124770" y="119911"/>
                    <a:pt x="84765" y="131684"/>
                    <a:pt x="48829" y="151435"/>
                  </a:cubicBezTo>
                  <a:cubicBezTo>
                    <a:pt x="36073" y="158773"/>
                    <a:pt x="24003" y="167186"/>
                    <a:pt x="11522" y="174981"/>
                  </a:cubicBezTo>
                  <a:cubicBezTo>
                    <a:pt x="7750" y="153699"/>
                    <a:pt x="3978" y="132439"/>
                    <a:pt x="0" y="111202"/>
                  </a:cubicBezTo>
                  <a:cubicBezTo>
                    <a:pt x="16756" y="97737"/>
                    <a:pt x="29352" y="79426"/>
                    <a:pt x="47983" y="68133"/>
                  </a:cubicBezTo>
                  <a:cubicBezTo>
                    <a:pt x="78113" y="43262"/>
                    <a:pt x="113637" y="25683"/>
                    <a:pt x="150396" y="12904"/>
                  </a:cubicBezTo>
                  <a:cubicBezTo>
                    <a:pt x="169530" y="6869"/>
                    <a:pt x="189555" y="4628"/>
                    <a:pt x="209283" y="1382"/>
                  </a:cubicBezTo>
                  <a:close/>
                </a:path>
              </a:pathLst>
            </a:custGeom>
            <a:solidFill>
              <a:srgbClr val="EA7D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0" name="Forma Livre: Forma 2049">
              <a:extLst>
                <a:ext uri="{FF2B5EF4-FFF2-40B4-BE49-F238E27FC236}">
                  <a16:creationId xmlns:a16="http://schemas.microsoft.com/office/drawing/2014/main" id="{EA1B53BF-2273-8655-C843-66CAFB46C3F4}"/>
                </a:ext>
              </a:extLst>
            </p:cNvPr>
            <p:cNvSpPr/>
            <p:nvPr/>
          </p:nvSpPr>
          <p:spPr>
            <a:xfrm>
              <a:off x="10380833" y="2949210"/>
              <a:ext cx="24180" cy="29070"/>
            </a:xfrm>
            <a:custGeom>
              <a:avLst/>
              <a:gdLst>
                <a:gd name="connsiteX0" fmla="*/ 14585 w 229400"/>
                <a:gd name="connsiteY0" fmla="*/ 0 h 275783"/>
                <a:gd name="connsiteX1" fmla="*/ 37399 w 229400"/>
                <a:gd name="connsiteY1" fmla="*/ 14448 h 275783"/>
                <a:gd name="connsiteX2" fmla="*/ 79324 w 229400"/>
                <a:gd name="connsiteY2" fmla="*/ 56167 h 275783"/>
                <a:gd name="connsiteX3" fmla="*/ 96949 w 229400"/>
                <a:gd name="connsiteY3" fmla="*/ 78250 h 275783"/>
                <a:gd name="connsiteX4" fmla="*/ 172342 w 229400"/>
                <a:gd name="connsiteY4" fmla="*/ 178902 h 275783"/>
                <a:gd name="connsiteX5" fmla="*/ 197030 w 229400"/>
                <a:gd name="connsiteY5" fmla="*/ 213718 h 275783"/>
                <a:gd name="connsiteX6" fmla="*/ 214084 w 229400"/>
                <a:gd name="connsiteY6" fmla="*/ 239870 h 275783"/>
                <a:gd name="connsiteX7" fmla="*/ 229400 w 229400"/>
                <a:gd name="connsiteY7" fmla="*/ 258250 h 275783"/>
                <a:gd name="connsiteX8" fmla="*/ 147493 w 229400"/>
                <a:gd name="connsiteY8" fmla="*/ 275783 h 275783"/>
                <a:gd name="connsiteX9" fmla="*/ 144612 w 229400"/>
                <a:gd name="connsiteY9" fmla="*/ 266090 h 275783"/>
                <a:gd name="connsiteX10" fmla="*/ 28369 w 229400"/>
                <a:gd name="connsiteY10" fmla="*/ 119489 h 275783"/>
                <a:gd name="connsiteX11" fmla="*/ 4595 w 229400"/>
                <a:gd name="connsiteY11" fmla="*/ 88674 h 275783"/>
                <a:gd name="connsiteX12" fmla="*/ 0 w 229400"/>
                <a:gd name="connsiteY12" fmla="*/ 89909 h 275783"/>
                <a:gd name="connsiteX13" fmla="*/ 11087 w 229400"/>
                <a:gd name="connsiteY13" fmla="*/ 6424 h 275783"/>
                <a:gd name="connsiteX14" fmla="*/ 14585 w 229400"/>
                <a:gd name="connsiteY14" fmla="*/ 0 h 27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400" h="275783">
                  <a:moveTo>
                    <a:pt x="14585" y="0"/>
                  </a:moveTo>
                  <a:cubicBezTo>
                    <a:pt x="22883" y="3589"/>
                    <a:pt x="31410" y="7361"/>
                    <a:pt x="37399" y="14448"/>
                  </a:cubicBezTo>
                  <a:cubicBezTo>
                    <a:pt x="50383" y="29398"/>
                    <a:pt x="68077" y="39571"/>
                    <a:pt x="79324" y="56167"/>
                  </a:cubicBezTo>
                  <a:cubicBezTo>
                    <a:pt x="84239" y="64260"/>
                    <a:pt x="91417" y="70592"/>
                    <a:pt x="96949" y="78250"/>
                  </a:cubicBezTo>
                  <a:cubicBezTo>
                    <a:pt x="121981" y="111854"/>
                    <a:pt x="146235" y="146075"/>
                    <a:pt x="172342" y="178902"/>
                  </a:cubicBezTo>
                  <a:cubicBezTo>
                    <a:pt x="180823" y="190310"/>
                    <a:pt x="189967" y="201305"/>
                    <a:pt x="197030" y="213718"/>
                  </a:cubicBezTo>
                  <a:cubicBezTo>
                    <a:pt x="202540" y="222519"/>
                    <a:pt x="206380" y="232578"/>
                    <a:pt x="214084" y="239870"/>
                  </a:cubicBezTo>
                  <a:cubicBezTo>
                    <a:pt x="219753" y="245471"/>
                    <a:pt x="224645" y="251803"/>
                    <a:pt x="229400" y="258250"/>
                  </a:cubicBezTo>
                  <a:cubicBezTo>
                    <a:pt x="201671" y="261839"/>
                    <a:pt x="174285" y="267828"/>
                    <a:pt x="147493" y="275783"/>
                  </a:cubicBezTo>
                  <a:cubicBezTo>
                    <a:pt x="147607" y="272263"/>
                    <a:pt x="147127" y="268674"/>
                    <a:pt x="144612" y="266090"/>
                  </a:cubicBezTo>
                  <a:cubicBezTo>
                    <a:pt x="105453" y="217536"/>
                    <a:pt x="66866" y="168547"/>
                    <a:pt x="28369" y="119489"/>
                  </a:cubicBezTo>
                  <a:cubicBezTo>
                    <a:pt x="20437" y="109202"/>
                    <a:pt x="13419" y="98207"/>
                    <a:pt x="4595" y="88674"/>
                  </a:cubicBezTo>
                  <a:cubicBezTo>
                    <a:pt x="3452" y="88994"/>
                    <a:pt x="1143" y="89611"/>
                    <a:pt x="0" y="89909"/>
                  </a:cubicBezTo>
                  <a:cubicBezTo>
                    <a:pt x="6904" y="62636"/>
                    <a:pt x="9624" y="34473"/>
                    <a:pt x="11087" y="6424"/>
                  </a:cubicBezTo>
                  <a:cubicBezTo>
                    <a:pt x="12207" y="4229"/>
                    <a:pt x="13373" y="2080"/>
                    <a:pt x="14585" y="0"/>
                  </a:cubicBezTo>
                  <a:close/>
                </a:path>
              </a:pathLst>
            </a:custGeom>
            <a:solidFill>
              <a:srgbClr val="D869A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orma Livre: Forma 2050">
              <a:extLst>
                <a:ext uri="{FF2B5EF4-FFF2-40B4-BE49-F238E27FC236}">
                  <a16:creationId xmlns:a16="http://schemas.microsoft.com/office/drawing/2014/main" id="{CBFBDF2F-A8B2-BAB3-E128-81AB6430CB02}"/>
                </a:ext>
              </a:extLst>
            </p:cNvPr>
            <p:cNvSpPr/>
            <p:nvPr/>
          </p:nvSpPr>
          <p:spPr>
            <a:xfrm>
              <a:off x="10365915" y="2950747"/>
              <a:ext cx="14686" cy="13789"/>
            </a:xfrm>
            <a:custGeom>
              <a:avLst/>
              <a:gdLst>
                <a:gd name="connsiteX0" fmla="*/ 48052 w 139331"/>
                <a:gd name="connsiteY0" fmla="*/ 2499 h 130813"/>
                <a:gd name="connsiteX1" fmla="*/ 82136 w 139331"/>
                <a:gd name="connsiteY1" fmla="*/ 510 h 130813"/>
                <a:gd name="connsiteX2" fmla="*/ 100424 w 139331"/>
                <a:gd name="connsiteY2" fmla="*/ 18821 h 130813"/>
                <a:gd name="connsiteX3" fmla="*/ 139332 w 139331"/>
                <a:gd name="connsiteY3" fmla="*/ 63718 h 130813"/>
                <a:gd name="connsiteX4" fmla="*/ 128176 w 139331"/>
                <a:gd name="connsiteY4" fmla="*/ 107197 h 130813"/>
                <a:gd name="connsiteX5" fmla="*/ 124153 w 139331"/>
                <a:gd name="connsiteY5" fmla="*/ 113987 h 130813"/>
                <a:gd name="connsiteX6" fmla="*/ 93452 w 139331"/>
                <a:gd name="connsiteY6" fmla="*/ 128023 h 130813"/>
                <a:gd name="connsiteX7" fmla="*/ 70180 w 139331"/>
                <a:gd name="connsiteY7" fmla="*/ 129052 h 130813"/>
                <a:gd name="connsiteX8" fmla="*/ 30930 w 139331"/>
                <a:gd name="connsiteY8" fmla="*/ 110192 h 130813"/>
                <a:gd name="connsiteX9" fmla="*/ 274 w 139331"/>
                <a:gd name="connsiteY9" fmla="*/ 9974 h 130813"/>
                <a:gd name="connsiteX10" fmla="*/ 0 w 139331"/>
                <a:gd name="connsiteY10" fmla="*/ 2453 h 130813"/>
                <a:gd name="connsiteX11" fmla="*/ 48052 w 139331"/>
                <a:gd name="connsiteY11" fmla="*/ 2499 h 13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331" h="130813">
                  <a:moveTo>
                    <a:pt x="48052" y="2499"/>
                  </a:moveTo>
                  <a:cubicBezTo>
                    <a:pt x="59459" y="2727"/>
                    <a:pt x="70752" y="-1410"/>
                    <a:pt x="82136" y="510"/>
                  </a:cubicBezTo>
                  <a:cubicBezTo>
                    <a:pt x="90046" y="4396"/>
                    <a:pt x="94663" y="12443"/>
                    <a:pt x="100424" y="18821"/>
                  </a:cubicBezTo>
                  <a:cubicBezTo>
                    <a:pt x="113774" y="33451"/>
                    <a:pt x="124976" y="49933"/>
                    <a:pt x="139332" y="63718"/>
                  </a:cubicBezTo>
                  <a:cubicBezTo>
                    <a:pt x="137366" y="78508"/>
                    <a:pt x="135080" y="93733"/>
                    <a:pt x="128176" y="107197"/>
                  </a:cubicBezTo>
                  <a:cubicBezTo>
                    <a:pt x="126782" y="109392"/>
                    <a:pt x="125433" y="111610"/>
                    <a:pt x="124153" y="113987"/>
                  </a:cubicBezTo>
                  <a:cubicBezTo>
                    <a:pt x="114414" y="119679"/>
                    <a:pt x="103762" y="123542"/>
                    <a:pt x="93452" y="128023"/>
                  </a:cubicBezTo>
                  <a:cubicBezTo>
                    <a:pt x="86136" y="131155"/>
                    <a:pt x="77701" y="131864"/>
                    <a:pt x="70180" y="129052"/>
                  </a:cubicBezTo>
                  <a:cubicBezTo>
                    <a:pt x="56624" y="123840"/>
                    <a:pt x="42680" y="118948"/>
                    <a:pt x="30930" y="110192"/>
                  </a:cubicBezTo>
                  <a:cubicBezTo>
                    <a:pt x="16322" y="78348"/>
                    <a:pt x="4641" y="44858"/>
                    <a:pt x="274" y="9974"/>
                  </a:cubicBezTo>
                  <a:cubicBezTo>
                    <a:pt x="206" y="8099"/>
                    <a:pt x="69" y="4350"/>
                    <a:pt x="0" y="2453"/>
                  </a:cubicBezTo>
                  <a:cubicBezTo>
                    <a:pt x="16002" y="2499"/>
                    <a:pt x="32027" y="2384"/>
                    <a:pt x="48052" y="2499"/>
                  </a:cubicBezTo>
                  <a:close/>
                </a:path>
              </a:pathLst>
            </a:custGeom>
            <a:solidFill>
              <a:srgbClr val="E874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orma Livre: Forma 2051">
              <a:extLst>
                <a:ext uri="{FF2B5EF4-FFF2-40B4-BE49-F238E27FC236}">
                  <a16:creationId xmlns:a16="http://schemas.microsoft.com/office/drawing/2014/main" id="{9AFA9CC3-403C-FD9B-C0A8-66F780366F2B}"/>
                </a:ext>
              </a:extLst>
            </p:cNvPr>
            <p:cNvSpPr/>
            <p:nvPr/>
          </p:nvSpPr>
          <p:spPr>
            <a:xfrm>
              <a:off x="10462603" y="2952721"/>
              <a:ext cx="13441" cy="17866"/>
            </a:xfrm>
            <a:custGeom>
              <a:avLst/>
              <a:gdLst>
                <a:gd name="connsiteX0" fmla="*/ 0 w 127513"/>
                <a:gd name="connsiteY0" fmla="*/ 4249 h 169491"/>
                <a:gd name="connsiteX1" fmla="*/ 47480 w 127513"/>
                <a:gd name="connsiteY1" fmla="*/ 226 h 169491"/>
                <a:gd name="connsiteX2" fmla="*/ 87234 w 127513"/>
                <a:gd name="connsiteY2" fmla="*/ 3884 h 169491"/>
                <a:gd name="connsiteX3" fmla="*/ 94389 w 127513"/>
                <a:gd name="connsiteY3" fmla="*/ 20274 h 169491"/>
                <a:gd name="connsiteX4" fmla="*/ 125090 w 127513"/>
                <a:gd name="connsiteY4" fmla="*/ 90889 h 169491"/>
                <a:gd name="connsiteX5" fmla="*/ 127513 w 127513"/>
                <a:gd name="connsiteY5" fmla="*/ 96832 h 169491"/>
                <a:gd name="connsiteX6" fmla="*/ 105728 w 127513"/>
                <a:gd name="connsiteY6" fmla="*/ 165778 h 169491"/>
                <a:gd name="connsiteX7" fmla="*/ 95646 w 127513"/>
                <a:gd name="connsiteY7" fmla="*/ 169001 h 169491"/>
                <a:gd name="connsiteX8" fmla="*/ 89703 w 127513"/>
                <a:gd name="connsiteY8" fmla="*/ 160863 h 169491"/>
                <a:gd name="connsiteX9" fmla="*/ 47709 w 127513"/>
                <a:gd name="connsiteY9" fmla="*/ 88694 h 169491"/>
                <a:gd name="connsiteX10" fmla="*/ 24254 w 127513"/>
                <a:gd name="connsiteY10" fmla="*/ 55387 h 169491"/>
                <a:gd name="connsiteX11" fmla="*/ 19980 w 127513"/>
                <a:gd name="connsiteY11" fmla="*/ 56919 h 169491"/>
                <a:gd name="connsiteX12" fmla="*/ 4069 w 127513"/>
                <a:gd name="connsiteY12" fmla="*/ 14422 h 169491"/>
                <a:gd name="connsiteX13" fmla="*/ 0 w 127513"/>
                <a:gd name="connsiteY13" fmla="*/ 4249 h 16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513" h="169491">
                  <a:moveTo>
                    <a:pt x="0" y="4249"/>
                  </a:moveTo>
                  <a:cubicBezTo>
                    <a:pt x="14973" y="-2380"/>
                    <a:pt x="31638" y="912"/>
                    <a:pt x="47480" y="226"/>
                  </a:cubicBezTo>
                  <a:cubicBezTo>
                    <a:pt x="60853" y="-460"/>
                    <a:pt x="74112" y="1438"/>
                    <a:pt x="87234" y="3884"/>
                  </a:cubicBezTo>
                  <a:cubicBezTo>
                    <a:pt x="89634" y="9324"/>
                    <a:pt x="91989" y="14788"/>
                    <a:pt x="94389" y="20274"/>
                  </a:cubicBezTo>
                  <a:cubicBezTo>
                    <a:pt x="103670" y="44209"/>
                    <a:pt x="115192" y="67183"/>
                    <a:pt x="125090" y="90889"/>
                  </a:cubicBezTo>
                  <a:cubicBezTo>
                    <a:pt x="125867" y="92809"/>
                    <a:pt x="126644" y="94775"/>
                    <a:pt x="127513" y="96832"/>
                  </a:cubicBezTo>
                  <a:cubicBezTo>
                    <a:pt x="118461" y="119212"/>
                    <a:pt x="113500" y="142987"/>
                    <a:pt x="105728" y="165778"/>
                  </a:cubicBezTo>
                  <a:cubicBezTo>
                    <a:pt x="104585" y="170053"/>
                    <a:pt x="99030" y="169847"/>
                    <a:pt x="95646" y="169001"/>
                  </a:cubicBezTo>
                  <a:cubicBezTo>
                    <a:pt x="92926" y="166853"/>
                    <a:pt x="91486" y="163606"/>
                    <a:pt x="89703" y="160863"/>
                  </a:cubicBezTo>
                  <a:cubicBezTo>
                    <a:pt x="75598" y="136860"/>
                    <a:pt x="61151" y="113063"/>
                    <a:pt x="47709" y="88694"/>
                  </a:cubicBezTo>
                  <a:cubicBezTo>
                    <a:pt x="40577" y="77127"/>
                    <a:pt x="33947" y="65034"/>
                    <a:pt x="24254" y="55387"/>
                  </a:cubicBezTo>
                  <a:cubicBezTo>
                    <a:pt x="23180" y="55776"/>
                    <a:pt x="21054" y="56530"/>
                    <a:pt x="19980" y="56919"/>
                  </a:cubicBezTo>
                  <a:cubicBezTo>
                    <a:pt x="14767" y="42700"/>
                    <a:pt x="9830" y="28389"/>
                    <a:pt x="4069" y="14422"/>
                  </a:cubicBezTo>
                  <a:cubicBezTo>
                    <a:pt x="2675" y="10970"/>
                    <a:pt x="1303" y="7587"/>
                    <a:pt x="0" y="4249"/>
                  </a:cubicBezTo>
                  <a:close/>
                </a:path>
              </a:pathLst>
            </a:custGeom>
            <a:solidFill>
              <a:srgbClr val="EA7A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orma Livre: Forma 2052">
              <a:extLst>
                <a:ext uri="{FF2B5EF4-FFF2-40B4-BE49-F238E27FC236}">
                  <a16:creationId xmlns:a16="http://schemas.microsoft.com/office/drawing/2014/main" id="{C2A00614-FD99-2279-86EF-DDAFA00E50CA}"/>
                </a:ext>
              </a:extLst>
            </p:cNvPr>
            <p:cNvSpPr/>
            <p:nvPr/>
          </p:nvSpPr>
          <p:spPr>
            <a:xfrm>
              <a:off x="10460627" y="2953352"/>
              <a:ext cx="6619" cy="14686"/>
            </a:xfrm>
            <a:custGeom>
              <a:avLst/>
              <a:gdLst>
                <a:gd name="connsiteX0" fmla="*/ 0 w 62796"/>
                <a:gd name="connsiteY0" fmla="*/ 0 h 139331"/>
                <a:gd name="connsiteX1" fmla="*/ 22814 w 62796"/>
                <a:gd name="connsiteY1" fmla="*/ 8435 h 139331"/>
                <a:gd name="connsiteX2" fmla="*/ 38725 w 62796"/>
                <a:gd name="connsiteY2" fmla="*/ 50932 h 139331"/>
                <a:gd name="connsiteX3" fmla="*/ 62796 w 62796"/>
                <a:gd name="connsiteY3" fmla="*/ 128085 h 139331"/>
                <a:gd name="connsiteX4" fmla="*/ 60442 w 62796"/>
                <a:gd name="connsiteY4" fmla="*/ 139332 h 139331"/>
                <a:gd name="connsiteX5" fmla="*/ 55641 w 62796"/>
                <a:gd name="connsiteY5" fmla="*/ 138989 h 139331"/>
                <a:gd name="connsiteX6" fmla="*/ 24391 w 62796"/>
                <a:gd name="connsiteY6" fmla="*/ 61928 h 139331"/>
                <a:gd name="connsiteX7" fmla="*/ 777 w 62796"/>
                <a:gd name="connsiteY7" fmla="*/ 2103 h 139331"/>
                <a:gd name="connsiteX8" fmla="*/ 0 w 62796"/>
                <a:gd name="connsiteY8" fmla="*/ 0 h 13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96" h="139331">
                  <a:moveTo>
                    <a:pt x="0" y="0"/>
                  </a:moveTo>
                  <a:cubicBezTo>
                    <a:pt x="8047" y="1577"/>
                    <a:pt x="14630" y="7384"/>
                    <a:pt x="22814" y="8435"/>
                  </a:cubicBezTo>
                  <a:cubicBezTo>
                    <a:pt x="28575" y="22403"/>
                    <a:pt x="33513" y="36713"/>
                    <a:pt x="38725" y="50932"/>
                  </a:cubicBezTo>
                  <a:cubicBezTo>
                    <a:pt x="48006" y="76238"/>
                    <a:pt x="55024" y="102276"/>
                    <a:pt x="62796" y="128085"/>
                  </a:cubicBezTo>
                  <a:cubicBezTo>
                    <a:pt x="61973" y="131765"/>
                    <a:pt x="61196" y="135560"/>
                    <a:pt x="60442" y="139332"/>
                  </a:cubicBezTo>
                  <a:cubicBezTo>
                    <a:pt x="59253" y="139263"/>
                    <a:pt x="56853" y="139080"/>
                    <a:pt x="55641" y="138989"/>
                  </a:cubicBezTo>
                  <a:cubicBezTo>
                    <a:pt x="45446" y="113226"/>
                    <a:pt x="34496" y="87737"/>
                    <a:pt x="24391" y="61928"/>
                  </a:cubicBezTo>
                  <a:cubicBezTo>
                    <a:pt x="16665" y="41925"/>
                    <a:pt x="8298" y="22174"/>
                    <a:pt x="777" y="2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424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orma Livre: Forma 2053">
              <a:extLst>
                <a:ext uri="{FF2B5EF4-FFF2-40B4-BE49-F238E27FC236}">
                  <a16:creationId xmlns:a16="http://schemas.microsoft.com/office/drawing/2014/main" id="{091E188C-1221-B06E-782C-A231778D25C5}"/>
                </a:ext>
              </a:extLst>
            </p:cNvPr>
            <p:cNvSpPr/>
            <p:nvPr/>
          </p:nvSpPr>
          <p:spPr>
            <a:xfrm>
              <a:off x="10472552" y="2954555"/>
              <a:ext cx="3911" cy="7747"/>
            </a:xfrm>
            <a:custGeom>
              <a:avLst/>
              <a:gdLst>
                <a:gd name="connsiteX0" fmla="*/ 16116 w 37101"/>
                <a:gd name="connsiteY0" fmla="*/ 0 h 73494"/>
                <a:gd name="connsiteX1" fmla="*/ 37102 w 37101"/>
                <a:gd name="connsiteY1" fmla="*/ 64968 h 73494"/>
                <a:gd name="connsiteX2" fmla="*/ 30701 w 37101"/>
                <a:gd name="connsiteY2" fmla="*/ 73495 h 73494"/>
                <a:gd name="connsiteX3" fmla="*/ 0 w 37101"/>
                <a:gd name="connsiteY3" fmla="*/ 2880 h 73494"/>
                <a:gd name="connsiteX4" fmla="*/ 13213 w 37101"/>
                <a:gd name="connsiteY4" fmla="*/ 12253 h 73494"/>
                <a:gd name="connsiteX5" fmla="*/ 16116 w 37101"/>
                <a:gd name="connsiteY5" fmla="*/ 0 h 7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01" h="73494">
                  <a:moveTo>
                    <a:pt x="16116" y="0"/>
                  </a:moveTo>
                  <a:cubicBezTo>
                    <a:pt x="24849" y="21054"/>
                    <a:pt x="31112" y="43000"/>
                    <a:pt x="37102" y="64968"/>
                  </a:cubicBezTo>
                  <a:cubicBezTo>
                    <a:pt x="34953" y="67780"/>
                    <a:pt x="32850" y="70637"/>
                    <a:pt x="30701" y="73495"/>
                  </a:cubicBezTo>
                  <a:cubicBezTo>
                    <a:pt x="20803" y="49789"/>
                    <a:pt x="9281" y="26815"/>
                    <a:pt x="0" y="2880"/>
                  </a:cubicBezTo>
                  <a:cubicBezTo>
                    <a:pt x="4115" y="6332"/>
                    <a:pt x="8641" y="9327"/>
                    <a:pt x="13213" y="12253"/>
                  </a:cubicBezTo>
                  <a:cubicBezTo>
                    <a:pt x="14150" y="8138"/>
                    <a:pt x="15088" y="4023"/>
                    <a:pt x="16116" y="0"/>
                  </a:cubicBezTo>
                  <a:close/>
                </a:path>
              </a:pathLst>
            </a:custGeom>
            <a:solidFill>
              <a:srgbClr val="14141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orma Livre: Forma 2054">
              <a:extLst>
                <a:ext uri="{FF2B5EF4-FFF2-40B4-BE49-F238E27FC236}">
                  <a16:creationId xmlns:a16="http://schemas.microsoft.com/office/drawing/2014/main" id="{E979AA5A-2A23-321C-52CB-6FFEDA0F306D}"/>
                </a:ext>
              </a:extLst>
            </p:cNvPr>
            <p:cNvSpPr/>
            <p:nvPr/>
          </p:nvSpPr>
          <p:spPr>
            <a:xfrm>
              <a:off x="10389194" y="2955130"/>
              <a:ext cx="25123" cy="21351"/>
            </a:xfrm>
            <a:custGeom>
              <a:avLst/>
              <a:gdLst>
                <a:gd name="connsiteX0" fmla="*/ 0 w 238338"/>
                <a:gd name="connsiteY0" fmla="*/ 0 h 202562"/>
                <a:gd name="connsiteX1" fmla="*/ 35936 w 238338"/>
                <a:gd name="connsiteY1" fmla="*/ 31249 h 202562"/>
                <a:gd name="connsiteX2" fmla="*/ 69037 w 238338"/>
                <a:gd name="connsiteY2" fmla="*/ 66728 h 202562"/>
                <a:gd name="connsiteX3" fmla="*/ 111648 w 238338"/>
                <a:gd name="connsiteY3" fmla="*/ 115512 h 202562"/>
                <a:gd name="connsiteX4" fmla="*/ 152339 w 238338"/>
                <a:gd name="connsiteY4" fmla="*/ 157391 h 202562"/>
                <a:gd name="connsiteX5" fmla="*/ 235344 w 238338"/>
                <a:gd name="connsiteY5" fmla="*/ 183154 h 202562"/>
                <a:gd name="connsiteX6" fmla="*/ 238338 w 238338"/>
                <a:gd name="connsiteY6" fmla="*/ 202562 h 202562"/>
                <a:gd name="connsiteX7" fmla="*/ 150076 w 238338"/>
                <a:gd name="connsiteY7" fmla="*/ 202082 h 202562"/>
                <a:gd name="connsiteX8" fmla="*/ 134760 w 238338"/>
                <a:gd name="connsiteY8" fmla="*/ 183703 h 202562"/>
                <a:gd name="connsiteX9" fmla="*/ 117706 w 238338"/>
                <a:gd name="connsiteY9" fmla="*/ 157551 h 202562"/>
                <a:gd name="connsiteX10" fmla="*/ 93017 w 238338"/>
                <a:gd name="connsiteY10" fmla="*/ 122735 h 202562"/>
                <a:gd name="connsiteX11" fmla="*/ 17625 w 238338"/>
                <a:gd name="connsiteY11" fmla="*/ 22083 h 202562"/>
                <a:gd name="connsiteX12" fmla="*/ 0 w 238338"/>
                <a:gd name="connsiteY12" fmla="*/ 0 h 2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338" h="202562">
                  <a:moveTo>
                    <a:pt x="0" y="0"/>
                  </a:moveTo>
                  <a:cubicBezTo>
                    <a:pt x="12870" y="9258"/>
                    <a:pt x="24712" y="20025"/>
                    <a:pt x="35936" y="31249"/>
                  </a:cubicBezTo>
                  <a:cubicBezTo>
                    <a:pt x="48029" y="42085"/>
                    <a:pt x="56990" y="55824"/>
                    <a:pt x="69037" y="66728"/>
                  </a:cubicBezTo>
                  <a:cubicBezTo>
                    <a:pt x="83347" y="82868"/>
                    <a:pt x="98732" y="98138"/>
                    <a:pt x="111648" y="115512"/>
                  </a:cubicBezTo>
                  <a:cubicBezTo>
                    <a:pt x="125181" y="129456"/>
                    <a:pt x="135948" y="146441"/>
                    <a:pt x="152339" y="157391"/>
                  </a:cubicBezTo>
                  <a:cubicBezTo>
                    <a:pt x="177942" y="171427"/>
                    <a:pt x="206837" y="177965"/>
                    <a:pt x="235344" y="183154"/>
                  </a:cubicBezTo>
                  <a:cubicBezTo>
                    <a:pt x="236327" y="189578"/>
                    <a:pt x="237332" y="196047"/>
                    <a:pt x="238338" y="202562"/>
                  </a:cubicBezTo>
                  <a:cubicBezTo>
                    <a:pt x="209077" y="198265"/>
                    <a:pt x="179382" y="198653"/>
                    <a:pt x="150076" y="202082"/>
                  </a:cubicBezTo>
                  <a:cubicBezTo>
                    <a:pt x="145321" y="195636"/>
                    <a:pt x="140429" y="189304"/>
                    <a:pt x="134760" y="183703"/>
                  </a:cubicBezTo>
                  <a:cubicBezTo>
                    <a:pt x="127056" y="176410"/>
                    <a:pt x="123215" y="166352"/>
                    <a:pt x="117706" y="157551"/>
                  </a:cubicBezTo>
                  <a:cubicBezTo>
                    <a:pt x="110642" y="145138"/>
                    <a:pt x="101498" y="134142"/>
                    <a:pt x="93017" y="122735"/>
                  </a:cubicBezTo>
                  <a:cubicBezTo>
                    <a:pt x="66911" y="89908"/>
                    <a:pt x="42657" y="55687"/>
                    <a:pt x="17625" y="22083"/>
                  </a:cubicBezTo>
                  <a:cubicBezTo>
                    <a:pt x="12093" y="14425"/>
                    <a:pt x="4915" y="8093"/>
                    <a:pt x="0" y="0"/>
                  </a:cubicBezTo>
                  <a:close/>
                </a:path>
              </a:pathLst>
            </a:custGeom>
            <a:solidFill>
              <a:srgbClr val="C563A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orma Livre: Forma 2055">
              <a:extLst>
                <a:ext uri="{FF2B5EF4-FFF2-40B4-BE49-F238E27FC236}">
                  <a16:creationId xmlns:a16="http://schemas.microsoft.com/office/drawing/2014/main" id="{D1DC21EF-7D03-7F30-A02A-427CAC1CB96F}"/>
                </a:ext>
              </a:extLst>
            </p:cNvPr>
            <p:cNvSpPr/>
            <p:nvPr/>
          </p:nvSpPr>
          <p:spPr>
            <a:xfrm>
              <a:off x="10493728" y="2957379"/>
              <a:ext cx="5171" cy="10099"/>
            </a:xfrm>
            <a:custGeom>
              <a:avLst/>
              <a:gdLst>
                <a:gd name="connsiteX0" fmla="*/ 0 w 49057"/>
                <a:gd name="connsiteY0" fmla="*/ 0 h 95806"/>
                <a:gd name="connsiteX1" fmla="*/ 10378 w 49057"/>
                <a:gd name="connsiteY1" fmla="*/ 5944 h 95806"/>
                <a:gd name="connsiteX2" fmla="*/ 25306 w 49057"/>
                <a:gd name="connsiteY2" fmla="*/ 34610 h 95806"/>
                <a:gd name="connsiteX3" fmla="*/ 49057 w 49057"/>
                <a:gd name="connsiteY3" fmla="*/ 95806 h 95806"/>
                <a:gd name="connsiteX4" fmla="*/ 32598 w 49057"/>
                <a:gd name="connsiteY4" fmla="*/ 93452 h 95806"/>
                <a:gd name="connsiteX5" fmla="*/ 20551 w 49057"/>
                <a:gd name="connsiteY5" fmla="*/ 60373 h 95806"/>
                <a:gd name="connsiteX6" fmla="*/ 7498 w 49057"/>
                <a:gd name="connsiteY6" fmla="*/ 24666 h 95806"/>
                <a:gd name="connsiteX7" fmla="*/ 0 w 49057"/>
                <a:gd name="connsiteY7" fmla="*/ 0 h 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57" h="95806">
                  <a:moveTo>
                    <a:pt x="0" y="0"/>
                  </a:moveTo>
                  <a:cubicBezTo>
                    <a:pt x="3772" y="1074"/>
                    <a:pt x="8138" y="2286"/>
                    <a:pt x="10378" y="5944"/>
                  </a:cubicBezTo>
                  <a:cubicBezTo>
                    <a:pt x="16688" y="14699"/>
                    <a:pt x="20665" y="24895"/>
                    <a:pt x="25306" y="34610"/>
                  </a:cubicBezTo>
                  <a:cubicBezTo>
                    <a:pt x="33810" y="54773"/>
                    <a:pt x="42040" y="75050"/>
                    <a:pt x="49057" y="95806"/>
                  </a:cubicBezTo>
                  <a:cubicBezTo>
                    <a:pt x="43525" y="95212"/>
                    <a:pt x="38016" y="94389"/>
                    <a:pt x="32598" y="93452"/>
                  </a:cubicBezTo>
                  <a:cubicBezTo>
                    <a:pt x="28895" y="82296"/>
                    <a:pt x="24529" y="71392"/>
                    <a:pt x="20551" y="60373"/>
                  </a:cubicBezTo>
                  <a:cubicBezTo>
                    <a:pt x="16185" y="48463"/>
                    <a:pt x="11773" y="36576"/>
                    <a:pt x="7498" y="24666"/>
                  </a:cubicBezTo>
                  <a:cubicBezTo>
                    <a:pt x="4595" y="16551"/>
                    <a:pt x="411" y="8733"/>
                    <a:pt x="0" y="0"/>
                  </a:cubicBezTo>
                  <a:close/>
                </a:path>
              </a:pathLst>
            </a:custGeom>
            <a:solidFill>
              <a:srgbClr val="30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orma Livre: Forma 2056">
              <a:extLst>
                <a:ext uri="{FF2B5EF4-FFF2-40B4-BE49-F238E27FC236}">
                  <a16:creationId xmlns:a16="http://schemas.microsoft.com/office/drawing/2014/main" id="{28845D65-2192-E4A6-3D1E-36F1C2A89711}"/>
                </a:ext>
              </a:extLst>
            </p:cNvPr>
            <p:cNvSpPr/>
            <p:nvPr/>
          </p:nvSpPr>
          <p:spPr>
            <a:xfrm>
              <a:off x="10414748" y="2958058"/>
              <a:ext cx="53946" cy="22043"/>
            </a:xfrm>
            <a:custGeom>
              <a:avLst/>
              <a:gdLst>
                <a:gd name="connsiteX0" fmla="*/ 306004 w 511789"/>
                <a:gd name="connsiteY0" fmla="*/ 7752 h 209122"/>
                <a:gd name="connsiteX1" fmla="*/ 359748 w 511789"/>
                <a:gd name="connsiteY1" fmla="*/ 3 h 209122"/>
                <a:gd name="connsiteX2" fmla="*/ 393901 w 511789"/>
                <a:gd name="connsiteY2" fmla="*/ 2517 h 209122"/>
                <a:gd name="connsiteX3" fmla="*/ 418201 w 511789"/>
                <a:gd name="connsiteY3" fmla="*/ 9695 h 209122"/>
                <a:gd name="connsiteX4" fmla="*/ 430499 w 511789"/>
                <a:gd name="connsiteY4" fmla="*/ 17902 h 209122"/>
                <a:gd name="connsiteX5" fmla="*/ 459646 w 511789"/>
                <a:gd name="connsiteY5" fmla="*/ 17285 h 209122"/>
                <a:gd name="connsiteX6" fmla="*/ 490896 w 511789"/>
                <a:gd name="connsiteY6" fmla="*/ 94346 h 209122"/>
                <a:gd name="connsiteX7" fmla="*/ 511790 w 511789"/>
                <a:gd name="connsiteY7" fmla="*/ 149416 h 209122"/>
                <a:gd name="connsiteX8" fmla="*/ 489250 w 511789"/>
                <a:gd name="connsiteY8" fmla="*/ 139814 h 209122"/>
                <a:gd name="connsiteX9" fmla="*/ 471259 w 511789"/>
                <a:gd name="connsiteY9" fmla="*/ 132431 h 209122"/>
                <a:gd name="connsiteX10" fmla="*/ 458846 w 511789"/>
                <a:gd name="connsiteY10" fmla="*/ 119926 h 209122"/>
                <a:gd name="connsiteX11" fmla="*/ 416646 w 511789"/>
                <a:gd name="connsiteY11" fmla="*/ 104953 h 209122"/>
                <a:gd name="connsiteX12" fmla="*/ 350535 w 511789"/>
                <a:gd name="connsiteY12" fmla="*/ 95237 h 209122"/>
                <a:gd name="connsiteX13" fmla="*/ 302575 w 511789"/>
                <a:gd name="connsiteY13" fmla="*/ 95877 h 209122"/>
                <a:gd name="connsiteX14" fmla="*/ 219364 w 511789"/>
                <a:gd name="connsiteY14" fmla="*/ 117549 h 209122"/>
                <a:gd name="connsiteX15" fmla="*/ 203454 w 511789"/>
                <a:gd name="connsiteY15" fmla="*/ 136020 h 209122"/>
                <a:gd name="connsiteX16" fmla="*/ 114872 w 511789"/>
                <a:gd name="connsiteY16" fmla="*/ 163772 h 209122"/>
                <a:gd name="connsiteX17" fmla="*/ 56098 w 511789"/>
                <a:gd name="connsiteY17" fmla="*/ 205743 h 209122"/>
                <a:gd name="connsiteX18" fmla="*/ 48600 w 511789"/>
                <a:gd name="connsiteY18" fmla="*/ 209080 h 209122"/>
                <a:gd name="connsiteX19" fmla="*/ 18265 w 511789"/>
                <a:gd name="connsiteY19" fmla="*/ 205834 h 209122"/>
                <a:gd name="connsiteX20" fmla="*/ 0 w 511789"/>
                <a:gd name="connsiteY20" fmla="*/ 89317 h 209122"/>
                <a:gd name="connsiteX21" fmla="*/ 37308 w 511789"/>
                <a:gd name="connsiteY21" fmla="*/ 65771 h 209122"/>
                <a:gd name="connsiteX22" fmla="*/ 153916 w 511789"/>
                <a:gd name="connsiteY22" fmla="*/ 29629 h 209122"/>
                <a:gd name="connsiteX23" fmla="*/ 231686 w 511789"/>
                <a:gd name="connsiteY23" fmla="*/ 31504 h 209122"/>
                <a:gd name="connsiteX24" fmla="*/ 265839 w 511789"/>
                <a:gd name="connsiteY24" fmla="*/ 35893 h 209122"/>
                <a:gd name="connsiteX25" fmla="*/ 306004 w 511789"/>
                <a:gd name="connsiteY25" fmla="*/ 7752 h 20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1789" h="209122">
                  <a:moveTo>
                    <a:pt x="306004" y="7752"/>
                  </a:moveTo>
                  <a:cubicBezTo>
                    <a:pt x="323218" y="1534"/>
                    <a:pt x="341871" y="2792"/>
                    <a:pt x="359748" y="3"/>
                  </a:cubicBezTo>
                  <a:cubicBezTo>
                    <a:pt x="371155" y="-89"/>
                    <a:pt x="382471" y="2174"/>
                    <a:pt x="393901" y="2517"/>
                  </a:cubicBezTo>
                  <a:cubicBezTo>
                    <a:pt x="402130" y="3797"/>
                    <a:pt x="412029" y="3066"/>
                    <a:pt x="418201" y="9695"/>
                  </a:cubicBezTo>
                  <a:cubicBezTo>
                    <a:pt x="421904" y="12827"/>
                    <a:pt x="425127" y="17628"/>
                    <a:pt x="430499" y="17902"/>
                  </a:cubicBezTo>
                  <a:cubicBezTo>
                    <a:pt x="440192" y="18885"/>
                    <a:pt x="449930" y="17879"/>
                    <a:pt x="459646" y="17285"/>
                  </a:cubicBezTo>
                  <a:cubicBezTo>
                    <a:pt x="469750" y="43094"/>
                    <a:pt x="480700" y="68583"/>
                    <a:pt x="490896" y="94346"/>
                  </a:cubicBezTo>
                  <a:cubicBezTo>
                    <a:pt x="497868" y="112702"/>
                    <a:pt x="505435" y="130830"/>
                    <a:pt x="511790" y="149416"/>
                  </a:cubicBezTo>
                  <a:cubicBezTo>
                    <a:pt x="503674" y="147724"/>
                    <a:pt x="496862" y="142740"/>
                    <a:pt x="489250" y="139814"/>
                  </a:cubicBezTo>
                  <a:cubicBezTo>
                    <a:pt x="483306" y="137186"/>
                    <a:pt x="476860" y="135700"/>
                    <a:pt x="471259" y="132431"/>
                  </a:cubicBezTo>
                  <a:cubicBezTo>
                    <a:pt x="467053" y="128293"/>
                    <a:pt x="464264" y="122624"/>
                    <a:pt x="458846" y="119926"/>
                  </a:cubicBezTo>
                  <a:cubicBezTo>
                    <a:pt x="445656" y="112679"/>
                    <a:pt x="430911" y="109228"/>
                    <a:pt x="416646" y="104953"/>
                  </a:cubicBezTo>
                  <a:cubicBezTo>
                    <a:pt x="395227" y="98461"/>
                    <a:pt x="372847" y="95626"/>
                    <a:pt x="350535" y="95237"/>
                  </a:cubicBezTo>
                  <a:cubicBezTo>
                    <a:pt x="334579" y="92243"/>
                    <a:pt x="318600" y="96152"/>
                    <a:pt x="302575" y="95877"/>
                  </a:cubicBezTo>
                  <a:cubicBezTo>
                    <a:pt x="274023" y="99169"/>
                    <a:pt x="245996" y="106805"/>
                    <a:pt x="219364" y="117549"/>
                  </a:cubicBezTo>
                  <a:cubicBezTo>
                    <a:pt x="211021" y="120406"/>
                    <a:pt x="207889" y="129230"/>
                    <a:pt x="203454" y="136020"/>
                  </a:cubicBezTo>
                  <a:cubicBezTo>
                    <a:pt x="173073" y="141940"/>
                    <a:pt x="142921" y="150513"/>
                    <a:pt x="114872" y="163772"/>
                  </a:cubicBezTo>
                  <a:cubicBezTo>
                    <a:pt x="92217" y="172847"/>
                    <a:pt x="74455" y="190244"/>
                    <a:pt x="56098" y="205743"/>
                  </a:cubicBezTo>
                  <a:cubicBezTo>
                    <a:pt x="53904" y="207366"/>
                    <a:pt x="51526" y="209446"/>
                    <a:pt x="48600" y="209080"/>
                  </a:cubicBezTo>
                  <a:cubicBezTo>
                    <a:pt x="38451" y="208371"/>
                    <a:pt x="28301" y="207480"/>
                    <a:pt x="18265" y="205834"/>
                  </a:cubicBezTo>
                  <a:cubicBezTo>
                    <a:pt x="12619" y="166926"/>
                    <a:pt x="6561" y="128064"/>
                    <a:pt x="0" y="89317"/>
                  </a:cubicBezTo>
                  <a:cubicBezTo>
                    <a:pt x="12481" y="81521"/>
                    <a:pt x="24552" y="73109"/>
                    <a:pt x="37308" y="65771"/>
                  </a:cubicBezTo>
                  <a:cubicBezTo>
                    <a:pt x="73243" y="46020"/>
                    <a:pt x="113248" y="34247"/>
                    <a:pt x="153916" y="29629"/>
                  </a:cubicBezTo>
                  <a:cubicBezTo>
                    <a:pt x="179840" y="28326"/>
                    <a:pt x="205900" y="27938"/>
                    <a:pt x="231686" y="31504"/>
                  </a:cubicBezTo>
                  <a:cubicBezTo>
                    <a:pt x="243345" y="30955"/>
                    <a:pt x="254226" y="37813"/>
                    <a:pt x="265839" y="35893"/>
                  </a:cubicBezTo>
                  <a:cubicBezTo>
                    <a:pt x="279715" y="27297"/>
                    <a:pt x="291465" y="15387"/>
                    <a:pt x="306004" y="7752"/>
                  </a:cubicBezTo>
                  <a:close/>
                </a:path>
              </a:pathLst>
            </a:custGeom>
            <a:solidFill>
              <a:srgbClr val="EC8B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orma Livre: Forma 2057">
              <a:extLst>
                <a:ext uri="{FF2B5EF4-FFF2-40B4-BE49-F238E27FC236}">
                  <a16:creationId xmlns:a16="http://schemas.microsoft.com/office/drawing/2014/main" id="{FEADADB2-165C-7834-03A4-D13D31F267F9}"/>
                </a:ext>
              </a:extLst>
            </p:cNvPr>
            <p:cNvSpPr/>
            <p:nvPr/>
          </p:nvSpPr>
          <p:spPr>
            <a:xfrm>
              <a:off x="10475788" y="2961403"/>
              <a:ext cx="2318" cy="6258"/>
            </a:xfrm>
            <a:custGeom>
              <a:avLst/>
              <a:gdLst>
                <a:gd name="connsiteX0" fmla="*/ 6401 w 21991"/>
                <a:gd name="connsiteY0" fmla="*/ 0 h 59367"/>
                <a:gd name="connsiteX1" fmla="*/ 7064 w 21991"/>
                <a:gd name="connsiteY1" fmla="*/ 2469 h 59367"/>
                <a:gd name="connsiteX2" fmla="*/ 18882 w 21991"/>
                <a:gd name="connsiteY2" fmla="*/ 47892 h 59367"/>
                <a:gd name="connsiteX3" fmla="*/ 21991 w 21991"/>
                <a:gd name="connsiteY3" fmla="*/ 59367 h 59367"/>
                <a:gd name="connsiteX4" fmla="*/ 2423 w 21991"/>
                <a:gd name="connsiteY4" fmla="*/ 14470 h 59367"/>
                <a:gd name="connsiteX5" fmla="*/ 0 w 21991"/>
                <a:gd name="connsiteY5" fmla="*/ 8527 h 59367"/>
                <a:gd name="connsiteX6" fmla="*/ 6401 w 21991"/>
                <a:gd name="connsiteY6" fmla="*/ 0 h 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91" h="59367">
                  <a:moveTo>
                    <a:pt x="6401" y="0"/>
                  </a:moveTo>
                  <a:cubicBezTo>
                    <a:pt x="6561" y="617"/>
                    <a:pt x="6904" y="1852"/>
                    <a:pt x="7064" y="2469"/>
                  </a:cubicBezTo>
                  <a:cubicBezTo>
                    <a:pt x="11293" y="17533"/>
                    <a:pt x="15042" y="32713"/>
                    <a:pt x="18882" y="47892"/>
                  </a:cubicBezTo>
                  <a:cubicBezTo>
                    <a:pt x="19865" y="51664"/>
                    <a:pt x="20963" y="55504"/>
                    <a:pt x="21991" y="59367"/>
                  </a:cubicBezTo>
                  <a:cubicBezTo>
                    <a:pt x="15065" y="44577"/>
                    <a:pt x="8915" y="29444"/>
                    <a:pt x="2423" y="14470"/>
                  </a:cubicBezTo>
                  <a:cubicBezTo>
                    <a:pt x="1555" y="12413"/>
                    <a:pt x="777" y="10447"/>
                    <a:pt x="0" y="8527"/>
                  </a:cubicBezTo>
                  <a:cubicBezTo>
                    <a:pt x="2149" y="5669"/>
                    <a:pt x="4252" y="2812"/>
                    <a:pt x="6401" y="0"/>
                  </a:cubicBezTo>
                  <a:close/>
                </a:path>
              </a:pathLst>
            </a:custGeom>
            <a:solidFill>
              <a:srgbClr val="312D2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orma Livre: Forma 2058">
              <a:extLst>
                <a:ext uri="{FF2B5EF4-FFF2-40B4-BE49-F238E27FC236}">
                  <a16:creationId xmlns:a16="http://schemas.microsoft.com/office/drawing/2014/main" id="{6DF87D59-BE20-A9FF-6F30-70F6AD8C87D6}"/>
                </a:ext>
              </a:extLst>
            </p:cNvPr>
            <p:cNvSpPr/>
            <p:nvPr/>
          </p:nvSpPr>
          <p:spPr>
            <a:xfrm>
              <a:off x="10466492" y="2966853"/>
              <a:ext cx="3942" cy="12590"/>
            </a:xfrm>
            <a:custGeom>
              <a:avLst/>
              <a:gdLst>
                <a:gd name="connsiteX0" fmla="*/ 7155 w 37398"/>
                <a:gd name="connsiteY0" fmla="*/ 0 h 119443"/>
                <a:gd name="connsiteX1" fmla="*/ 24666 w 37398"/>
                <a:gd name="connsiteY1" fmla="*/ 62065 h 119443"/>
                <a:gd name="connsiteX2" fmla="*/ 37399 w 37398"/>
                <a:gd name="connsiteY2" fmla="*/ 119444 h 119443"/>
                <a:gd name="connsiteX3" fmla="*/ 20894 w 37398"/>
                <a:gd name="connsiteY3" fmla="*/ 65974 h 119443"/>
                <a:gd name="connsiteX4" fmla="*/ 0 w 37398"/>
                <a:gd name="connsiteY4" fmla="*/ 10904 h 119443"/>
                <a:gd name="connsiteX5" fmla="*/ 4801 w 37398"/>
                <a:gd name="connsiteY5" fmla="*/ 11247 h 119443"/>
                <a:gd name="connsiteX6" fmla="*/ 7155 w 37398"/>
                <a:gd name="connsiteY6" fmla="*/ 0 h 11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8" h="119443">
                  <a:moveTo>
                    <a:pt x="7155" y="0"/>
                  </a:moveTo>
                  <a:cubicBezTo>
                    <a:pt x="13533" y="20528"/>
                    <a:pt x="19042" y="41308"/>
                    <a:pt x="24666" y="62065"/>
                  </a:cubicBezTo>
                  <a:cubicBezTo>
                    <a:pt x="29215" y="81107"/>
                    <a:pt x="34313" y="100081"/>
                    <a:pt x="37399" y="119444"/>
                  </a:cubicBezTo>
                  <a:cubicBezTo>
                    <a:pt x="33101" y="101270"/>
                    <a:pt x="27386" y="83462"/>
                    <a:pt x="20894" y="65974"/>
                  </a:cubicBezTo>
                  <a:cubicBezTo>
                    <a:pt x="14539" y="47389"/>
                    <a:pt x="6972" y="29261"/>
                    <a:pt x="0" y="10904"/>
                  </a:cubicBezTo>
                  <a:cubicBezTo>
                    <a:pt x="1212" y="10996"/>
                    <a:pt x="3612" y="11179"/>
                    <a:pt x="4801" y="11247"/>
                  </a:cubicBezTo>
                  <a:cubicBezTo>
                    <a:pt x="5555" y="7475"/>
                    <a:pt x="6332" y="3680"/>
                    <a:pt x="7155" y="0"/>
                  </a:cubicBezTo>
                  <a:close/>
                </a:path>
              </a:pathLst>
            </a:custGeom>
            <a:solidFill>
              <a:srgbClr val="38353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orma Livre: Forma 2059">
              <a:extLst>
                <a:ext uri="{FF2B5EF4-FFF2-40B4-BE49-F238E27FC236}">
                  <a16:creationId xmlns:a16="http://schemas.microsoft.com/office/drawing/2014/main" id="{C5A02A1A-4ECB-844E-241E-51FF5EFCE228}"/>
                </a:ext>
              </a:extLst>
            </p:cNvPr>
            <p:cNvSpPr/>
            <p:nvPr/>
          </p:nvSpPr>
          <p:spPr>
            <a:xfrm>
              <a:off x="10409779" y="2978017"/>
              <a:ext cx="5019" cy="1564"/>
            </a:xfrm>
            <a:custGeom>
              <a:avLst/>
              <a:gdLst>
                <a:gd name="connsiteX0" fmla="*/ 0 w 47617"/>
                <a:gd name="connsiteY0" fmla="*/ 1 h 14837"/>
                <a:gd name="connsiteX1" fmla="*/ 45263 w 47617"/>
                <a:gd name="connsiteY1" fmla="*/ 3018 h 14837"/>
                <a:gd name="connsiteX2" fmla="*/ 47617 w 47617"/>
                <a:gd name="connsiteY2" fmla="*/ 14837 h 14837"/>
                <a:gd name="connsiteX3" fmla="*/ 0 w 47617"/>
                <a:gd name="connsiteY3" fmla="*/ 1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17" h="14837">
                  <a:moveTo>
                    <a:pt x="0" y="1"/>
                  </a:moveTo>
                  <a:cubicBezTo>
                    <a:pt x="15133" y="-45"/>
                    <a:pt x="30198" y="1533"/>
                    <a:pt x="45263" y="3018"/>
                  </a:cubicBezTo>
                  <a:cubicBezTo>
                    <a:pt x="46109" y="6905"/>
                    <a:pt x="46909" y="10814"/>
                    <a:pt x="47617" y="14837"/>
                  </a:cubicBezTo>
                  <a:cubicBezTo>
                    <a:pt x="31775" y="9808"/>
                    <a:pt x="15568" y="5922"/>
                    <a:pt x="0" y="1"/>
                  </a:cubicBezTo>
                  <a:close/>
                </a:path>
              </a:pathLst>
            </a:custGeom>
            <a:solidFill>
              <a:srgbClr val="AB5084">
                <a:alpha val="74000"/>
              </a:srgb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1" name="Gráfico 4">
              <a:extLst>
                <a:ext uri="{FF2B5EF4-FFF2-40B4-BE49-F238E27FC236}">
                  <a16:creationId xmlns:a16="http://schemas.microsoft.com/office/drawing/2014/main" id="{F970C8F7-AA5F-54A8-FE38-C3CD6CEF379E}"/>
                </a:ext>
              </a:extLst>
            </p:cNvPr>
            <p:cNvGrpSpPr/>
            <p:nvPr/>
          </p:nvGrpSpPr>
          <p:grpSpPr>
            <a:xfrm>
              <a:off x="10647865" y="3005111"/>
              <a:ext cx="20446" cy="33669"/>
              <a:chOff x="10471609" y="4481569"/>
              <a:chExt cx="193974" cy="319419"/>
            </a:xfrm>
            <a:solidFill>
              <a:srgbClr val="8B7349"/>
            </a:solidFill>
          </p:grpSpPr>
          <p:sp>
            <p:nvSpPr>
              <p:cNvPr id="2293" name="Forma Livre: Forma 2292">
                <a:extLst>
                  <a:ext uri="{FF2B5EF4-FFF2-40B4-BE49-F238E27FC236}">
                    <a16:creationId xmlns:a16="http://schemas.microsoft.com/office/drawing/2014/main" id="{E265D902-C470-1324-067D-9ADA401DB9A4}"/>
                  </a:ext>
                </a:extLst>
              </p:cNvPr>
              <p:cNvSpPr/>
              <p:nvPr/>
            </p:nvSpPr>
            <p:spPr>
              <a:xfrm>
                <a:off x="10471609" y="4481569"/>
                <a:ext cx="159275" cy="158666"/>
              </a:xfrm>
              <a:custGeom>
                <a:avLst/>
                <a:gdLst>
                  <a:gd name="connsiteX0" fmla="*/ 0 w 159275"/>
                  <a:gd name="connsiteY0" fmla="*/ 15884 h 158666"/>
                  <a:gd name="connsiteX1" fmla="*/ 18288 w 159275"/>
                  <a:gd name="connsiteY1" fmla="*/ 362 h 158666"/>
                  <a:gd name="connsiteX2" fmla="*/ 38976 w 159275"/>
                  <a:gd name="connsiteY2" fmla="*/ 2031 h 158666"/>
                  <a:gd name="connsiteX3" fmla="*/ 66523 w 159275"/>
                  <a:gd name="connsiteY3" fmla="*/ 9941 h 158666"/>
                  <a:gd name="connsiteX4" fmla="*/ 118003 w 159275"/>
                  <a:gd name="connsiteY4" fmla="*/ 45488 h 158666"/>
                  <a:gd name="connsiteX5" fmla="*/ 146258 w 159275"/>
                  <a:gd name="connsiteY5" fmla="*/ 56712 h 158666"/>
                  <a:gd name="connsiteX6" fmla="*/ 156774 w 159275"/>
                  <a:gd name="connsiteY6" fmla="*/ 66039 h 158666"/>
                  <a:gd name="connsiteX7" fmla="*/ 158100 w 159275"/>
                  <a:gd name="connsiteY7" fmla="*/ 88511 h 158666"/>
                  <a:gd name="connsiteX8" fmla="*/ 141389 w 159275"/>
                  <a:gd name="connsiteY8" fmla="*/ 120286 h 158666"/>
                  <a:gd name="connsiteX9" fmla="*/ 122987 w 159275"/>
                  <a:gd name="connsiteY9" fmla="*/ 156382 h 158666"/>
                  <a:gd name="connsiteX10" fmla="*/ 98755 w 159275"/>
                  <a:gd name="connsiteY10" fmla="*/ 153913 h 158666"/>
                  <a:gd name="connsiteX11" fmla="*/ 65608 w 159275"/>
                  <a:gd name="connsiteY11" fmla="*/ 141134 h 158666"/>
                  <a:gd name="connsiteX12" fmla="*/ 38862 w 159275"/>
                  <a:gd name="connsiteY12" fmla="*/ 126161 h 158666"/>
                  <a:gd name="connsiteX13" fmla="*/ 0 w 159275"/>
                  <a:gd name="connsiteY13" fmla="*/ 15884 h 158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275" h="158666">
                    <a:moveTo>
                      <a:pt x="0" y="15884"/>
                    </a:moveTo>
                    <a:cubicBezTo>
                      <a:pt x="7064" y="11907"/>
                      <a:pt x="12162" y="5506"/>
                      <a:pt x="18288" y="362"/>
                    </a:cubicBezTo>
                    <a:cubicBezTo>
                      <a:pt x="25146" y="-872"/>
                      <a:pt x="32073" y="1391"/>
                      <a:pt x="38976" y="2031"/>
                    </a:cubicBezTo>
                    <a:cubicBezTo>
                      <a:pt x="48349" y="3563"/>
                      <a:pt x="59048" y="2946"/>
                      <a:pt x="66523" y="9941"/>
                    </a:cubicBezTo>
                    <a:cubicBezTo>
                      <a:pt x="82616" y="23085"/>
                      <a:pt x="96995" y="40162"/>
                      <a:pt x="118003" y="45488"/>
                    </a:cubicBezTo>
                    <a:cubicBezTo>
                      <a:pt x="128153" y="47317"/>
                      <a:pt x="136314" y="54175"/>
                      <a:pt x="146258" y="56712"/>
                    </a:cubicBezTo>
                    <a:cubicBezTo>
                      <a:pt x="151379" y="57421"/>
                      <a:pt x="154191" y="61993"/>
                      <a:pt x="156774" y="66039"/>
                    </a:cubicBezTo>
                    <a:cubicBezTo>
                      <a:pt x="161232" y="72623"/>
                      <a:pt x="158443" y="81081"/>
                      <a:pt x="158100" y="88511"/>
                    </a:cubicBezTo>
                    <a:cubicBezTo>
                      <a:pt x="157871" y="101541"/>
                      <a:pt x="145001" y="108536"/>
                      <a:pt x="141389" y="120286"/>
                    </a:cubicBezTo>
                    <a:cubicBezTo>
                      <a:pt x="137160" y="132882"/>
                      <a:pt x="135743" y="149044"/>
                      <a:pt x="122987" y="156382"/>
                    </a:cubicBezTo>
                    <a:cubicBezTo>
                      <a:pt x="115352" y="161571"/>
                      <a:pt x="106276" y="156679"/>
                      <a:pt x="98755" y="153913"/>
                    </a:cubicBezTo>
                    <a:cubicBezTo>
                      <a:pt x="87851" y="149181"/>
                      <a:pt x="74821" y="149318"/>
                      <a:pt x="65608" y="141134"/>
                    </a:cubicBezTo>
                    <a:cubicBezTo>
                      <a:pt x="57173" y="135397"/>
                      <a:pt x="49972" y="125887"/>
                      <a:pt x="38862" y="126161"/>
                    </a:cubicBezTo>
                    <a:cubicBezTo>
                      <a:pt x="23203" y="90454"/>
                      <a:pt x="9510" y="53695"/>
                      <a:pt x="0" y="15884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4" name="Forma Livre: Forma 2293">
                <a:extLst>
                  <a:ext uri="{FF2B5EF4-FFF2-40B4-BE49-F238E27FC236}">
                    <a16:creationId xmlns:a16="http://schemas.microsoft.com/office/drawing/2014/main" id="{B9867060-F226-6E26-4427-998645AF0993}"/>
                  </a:ext>
                </a:extLst>
              </p:cNvPr>
              <p:cNvSpPr/>
              <p:nvPr/>
            </p:nvSpPr>
            <p:spPr>
              <a:xfrm>
                <a:off x="10556054" y="4672215"/>
                <a:ext cx="89862" cy="46340"/>
              </a:xfrm>
              <a:custGeom>
                <a:avLst/>
                <a:gdLst>
                  <a:gd name="connsiteX0" fmla="*/ 10607 w 89862"/>
                  <a:gd name="connsiteY0" fmla="*/ 4301 h 46340"/>
                  <a:gd name="connsiteX1" fmla="*/ 31135 w 89862"/>
                  <a:gd name="connsiteY1" fmla="*/ 1260 h 46340"/>
                  <a:gd name="connsiteX2" fmla="*/ 62271 w 89862"/>
                  <a:gd name="connsiteY2" fmla="*/ 17994 h 46340"/>
                  <a:gd name="connsiteX3" fmla="*/ 89863 w 89862"/>
                  <a:gd name="connsiteY3" fmla="*/ 46341 h 46340"/>
                  <a:gd name="connsiteX4" fmla="*/ 63002 w 89862"/>
                  <a:gd name="connsiteY4" fmla="*/ 28692 h 46340"/>
                  <a:gd name="connsiteX5" fmla="*/ 36484 w 89862"/>
                  <a:gd name="connsiteY5" fmla="*/ 14542 h 46340"/>
                  <a:gd name="connsiteX6" fmla="*/ 1486 w 89862"/>
                  <a:gd name="connsiteY6" fmla="*/ 14931 h 46340"/>
                  <a:gd name="connsiteX7" fmla="*/ 0 w 89862"/>
                  <a:gd name="connsiteY7" fmla="*/ 15411 h 46340"/>
                  <a:gd name="connsiteX8" fmla="*/ 10607 w 89862"/>
                  <a:gd name="connsiteY8" fmla="*/ 4301 h 4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862" h="46340">
                    <a:moveTo>
                      <a:pt x="10607" y="4301"/>
                    </a:moveTo>
                    <a:cubicBezTo>
                      <a:pt x="15773" y="-1369"/>
                      <a:pt x="24369" y="-340"/>
                      <a:pt x="31135" y="1260"/>
                    </a:cubicBezTo>
                    <a:cubicBezTo>
                      <a:pt x="42245" y="5146"/>
                      <a:pt x="54018" y="9124"/>
                      <a:pt x="62271" y="17994"/>
                    </a:cubicBezTo>
                    <a:cubicBezTo>
                      <a:pt x="71460" y="27435"/>
                      <a:pt x="81084" y="36465"/>
                      <a:pt x="89863" y="46341"/>
                    </a:cubicBezTo>
                    <a:cubicBezTo>
                      <a:pt x="78387" y="44671"/>
                      <a:pt x="72672" y="33653"/>
                      <a:pt x="63002" y="28692"/>
                    </a:cubicBezTo>
                    <a:cubicBezTo>
                      <a:pt x="54087" y="24097"/>
                      <a:pt x="46909" y="15502"/>
                      <a:pt x="36484" y="14542"/>
                    </a:cubicBezTo>
                    <a:cubicBezTo>
                      <a:pt x="24872" y="13239"/>
                      <a:pt x="12664" y="10061"/>
                      <a:pt x="1486" y="14931"/>
                    </a:cubicBezTo>
                    <a:cubicBezTo>
                      <a:pt x="1097" y="15068"/>
                      <a:pt x="366" y="15296"/>
                      <a:pt x="0" y="15411"/>
                    </a:cubicBezTo>
                    <a:cubicBezTo>
                      <a:pt x="3406" y="11593"/>
                      <a:pt x="6744" y="7684"/>
                      <a:pt x="10607" y="4301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5" name="Forma Livre: Forma 2294">
                <a:extLst>
                  <a:ext uri="{FF2B5EF4-FFF2-40B4-BE49-F238E27FC236}">
                    <a16:creationId xmlns:a16="http://schemas.microsoft.com/office/drawing/2014/main" id="{05C91A6D-B11B-E1A9-9628-E1F2752DE965}"/>
                  </a:ext>
                </a:extLst>
              </p:cNvPr>
              <p:cNvSpPr/>
              <p:nvPr/>
            </p:nvSpPr>
            <p:spPr>
              <a:xfrm>
                <a:off x="10564421" y="4696247"/>
                <a:ext cx="101162" cy="104741"/>
              </a:xfrm>
              <a:custGeom>
                <a:avLst/>
                <a:gdLst>
                  <a:gd name="connsiteX0" fmla="*/ 206 w 101162"/>
                  <a:gd name="connsiteY0" fmla="*/ 65 h 104741"/>
                  <a:gd name="connsiteX1" fmla="*/ 40965 w 101162"/>
                  <a:gd name="connsiteY1" fmla="*/ 8935 h 104741"/>
                  <a:gd name="connsiteX2" fmla="*/ 67117 w 101162"/>
                  <a:gd name="connsiteY2" fmla="*/ 28640 h 104741"/>
                  <a:gd name="connsiteX3" fmla="*/ 94481 w 101162"/>
                  <a:gd name="connsiteY3" fmla="*/ 67868 h 104741"/>
                  <a:gd name="connsiteX4" fmla="*/ 100767 w 101162"/>
                  <a:gd name="connsiteY4" fmla="*/ 104741 h 104741"/>
                  <a:gd name="connsiteX5" fmla="*/ 0 w 101162"/>
                  <a:gd name="connsiteY5" fmla="*/ 3083 h 104741"/>
                  <a:gd name="connsiteX6" fmla="*/ 206 w 101162"/>
                  <a:gd name="connsiteY6" fmla="*/ 65 h 10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2" h="104741">
                    <a:moveTo>
                      <a:pt x="206" y="65"/>
                    </a:moveTo>
                    <a:cubicBezTo>
                      <a:pt x="14082" y="134"/>
                      <a:pt x="30130" y="-1581"/>
                      <a:pt x="40965" y="8935"/>
                    </a:cubicBezTo>
                    <a:cubicBezTo>
                      <a:pt x="50589" y="14285"/>
                      <a:pt x="58110" y="22445"/>
                      <a:pt x="67117" y="28640"/>
                    </a:cubicBezTo>
                    <a:cubicBezTo>
                      <a:pt x="83210" y="34447"/>
                      <a:pt x="92743" y="51478"/>
                      <a:pt x="94481" y="67868"/>
                    </a:cubicBezTo>
                    <a:cubicBezTo>
                      <a:pt x="95509" y="80418"/>
                      <a:pt x="102939" y="91826"/>
                      <a:pt x="100767" y="104741"/>
                    </a:cubicBezTo>
                    <a:cubicBezTo>
                      <a:pt x="63642" y="74612"/>
                      <a:pt x="29878" y="40413"/>
                      <a:pt x="0" y="3083"/>
                    </a:cubicBezTo>
                    <a:lnTo>
                      <a:pt x="206" y="65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62" name="Forma Livre: Forma 2061">
              <a:extLst>
                <a:ext uri="{FF2B5EF4-FFF2-40B4-BE49-F238E27FC236}">
                  <a16:creationId xmlns:a16="http://schemas.microsoft.com/office/drawing/2014/main" id="{D63EED20-FFB3-8F71-EA45-2B7B4BD2F398}"/>
                </a:ext>
              </a:extLst>
            </p:cNvPr>
            <p:cNvSpPr/>
            <p:nvPr/>
          </p:nvSpPr>
          <p:spPr>
            <a:xfrm>
              <a:off x="10607452" y="3007496"/>
              <a:ext cx="27611" cy="41028"/>
            </a:xfrm>
            <a:custGeom>
              <a:avLst/>
              <a:gdLst>
                <a:gd name="connsiteX0" fmla="*/ 1110 w 261943"/>
                <a:gd name="connsiteY0" fmla="*/ 0 h 389237"/>
                <a:gd name="connsiteX1" fmla="*/ 7146 w 261943"/>
                <a:gd name="connsiteY1" fmla="*/ 10013 h 389237"/>
                <a:gd name="connsiteX2" fmla="*/ 40201 w 261943"/>
                <a:gd name="connsiteY2" fmla="*/ 52829 h 389237"/>
                <a:gd name="connsiteX3" fmla="*/ 59632 w 261943"/>
                <a:gd name="connsiteY3" fmla="*/ 64854 h 389237"/>
                <a:gd name="connsiteX4" fmla="*/ 90196 w 261943"/>
                <a:gd name="connsiteY4" fmla="*/ 82616 h 389237"/>
                <a:gd name="connsiteX5" fmla="*/ 95957 w 261943"/>
                <a:gd name="connsiteY5" fmla="*/ 86639 h 389237"/>
                <a:gd name="connsiteX6" fmla="*/ 108667 w 261943"/>
                <a:gd name="connsiteY6" fmla="*/ 97269 h 389237"/>
                <a:gd name="connsiteX7" fmla="*/ 133653 w 261943"/>
                <a:gd name="connsiteY7" fmla="*/ 131057 h 389237"/>
                <a:gd name="connsiteX8" fmla="*/ 151529 w 261943"/>
                <a:gd name="connsiteY8" fmla="*/ 289270 h 389237"/>
                <a:gd name="connsiteX9" fmla="*/ 187991 w 261943"/>
                <a:gd name="connsiteY9" fmla="*/ 333711 h 389237"/>
                <a:gd name="connsiteX10" fmla="*/ 261943 w 261943"/>
                <a:gd name="connsiteY10" fmla="*/ 389238 h 389237"/>
                <a:gd name="connsiteX11" fmla="*/ 234671 w 261943"/>
                <a:gd name="connsiteY11" fmla="*/ 376778 h 389237"/>
                <a:gd name="connsiteX12" fmla="*/ 191397 w 261943"/>
                <a:gd name="connsiteY12" fmla="*/ 353119 h 389237"/>
                <a:gd name="connsiteX13" fmla="*/ 151666 w 261943"/>
                <a:gd name="connsiteY13" fmla="*/ 319515 h 389237"/>
                <a:gd name="connsiteX14" fmla="*/ 135825 w 261943"/>
                <a:gd name="connsiteY14" fmla="*/ 282801 h 389237"/>
                <a:gd name="connsiteX15" fmla="*/ 133127 w 261943"/>
                <a:gd name="connsiteY15" fmla="*/ 219319 h 389237"/>
                <a:gd name="connsiteX16" fmla="*/ 111913 w 261943"/>
                <a:gd name="connsiteY16" fmla="*/ 119261 h 389237"/>
                <a:gd name="connsiteX17" fmla="*/ 90356 w 261943"/>
                <a:gd name="connsiteY17" fmla="*/ 97727 h 389237"/>
                <a:gd name="connsiteX18" fmla="*/ 71268 w 261943"/>
                <a:gd name="connsiteY18" fmla="*/ 85245 h 389237"/>
                <a:gd name="connsiteX19" fmla="*/ 56295 w 261943"/>
                <a:gd name="connsiteY19" fmla="*/ 76855 h 389237"/>
                <a:gd name="connsiteX20" fmla="*/ 23491 w 261943"/>
                <a:gd name="connsiteY20" fmla="*/ 54727 h 389237"/>
                <a:gd name="connsiteX21" fmla="*/ 951 w 261943"/>
                <a:gd name="connsiteY21" fmla="*/ 19751 h 389237"/>
                <a:gd name="connsiteX22" fmla="*/ 1110 w 261943"/>
                <a:gd name="connsiteY22" fmla="*/ 0 h 38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943" h="389237">
                  <a:moveTo>
                    <a:pt x="1110" y="0"/>
                  </a:moveTo>
                  <a:cubicBezTo>
                    <a:pt x="4265" y="2515"/>
                    <a:pt x="5751" y="6264"/>
                    <a:pt x="7146" y="10013"/>
                  </a:cubicBezTo>
                  <a:cubicBezTo>
                    <a:pt x="13935" y="26861"/>
                    <a:pt x="25296" y="42291"/>
                    <a:pt x="40201" y="52829"/>
                  </a:cubicBezTo>
                  <a:cubicBezTo>
                    <a:pt x="46488" y="57104"/>
                    <a:pt x="53003" y="61059"/>
                    <a:pt x="59632" y="64854"/>
                  </a:cubicBezTo>
                  <a:cubicBezTo>
                    <a:pt x="69851" y="70660"/>
                    <a:pt x="80275" y="76215"/>
                    <a:pt x="90196" y="82616"/>
                  </a:cubicBezTo>
                  <a:cubicBezTo>
                    <a:pt x="92093" y="83851"/>
                    <a:pt x="94014" y="85199"/>
                    <a:pt x="95957" y="86639"/>
                  </a:cubicBezTo>
                  <a:cubicBezTo>
                    <a:pt x="100346" y="89931"/>
                    <a:pt x="104598" y="93452"/>
                    <a:pt x="108667" y="97269"/>
                  </a:cubicBezTo>
                  <a:cubicBezTo>
                    <a:pt x="118817" y="106985"/>
                    <a:pt x="127526" y="118323"/>
                    <a:pt x="133653" y="131057"/>
                  </a:cubicBezTo>
                  <a:cubicBezTo>
                    <a:pt x="157222" y="180823"/>
                    <a:pt x="138408" y="237424"/>
                    <a:pt x="151529" y="289270"/>
                  </a:cubicBezTo>
                  <a:cubicBezTo>
                    <a:pt x="156650" y="308633"/>
                    <a:pt x="172492" y="322281"/>
                    <a:pt x="187991" y="333711"/>
                  </a:cubicBezTo>
                  <a:cubicBezTo>
                    <a:pt x="213091" y="351564"/>
                    <a:pt x="234580" y="374561"/>
                    <a:pt x="261943" y="389238"/>
                  </a:cubicBezTo>
                  <a:cubicBezTo>
                    <a:pt x="252250" y="386517"/>
                    <a:pt x="243609" y="381214"/>
                    <a:pt x="234671" y="376778"/>
                  </a:cubicBezTo>
                  <a:cubicBezTo>
                    <a:pt x="220338" y="368732"/>
                    <a:pt x="205662" y="361279"/>
                    <a:pt x="191397" y="353119"/>
                  </a:cubicBezTo>
                  <a:cubicBezTo>
                    <a:pt x="176812" y="343677"/>
                    <a:pt x="162959" y="332773"/>
                    <a:pt x="151666" y="319515"/>
                  </a:cubicBezTo>
                  <a:cubicBezTo>
                    <a:pt x="143643" y="308656"/>
                    <a:pt x="138293" y="296060"/>
                    <a:pt x="135825" y="282801"/>
                  </a:cubicBezTo>
                  <a:cubicBezTo>
                    <a:pt x="132350" y="261816"/>
                    <a:pt x="133081" y="240487"/>
                    <a:pt x="133127" y="219319"/>
                  </a:cubicBezTo>
                  <a:cubicBezTo>
                    <a:pt x="134178" y="185212"/>
                    <a:pt x="134384" y="147333"/>
                    <a:pt x="111913" y="119261"/>
                  </a:cubicBezTo>
                  <a:cubicBezTo>
                    <a:pt x="105649" y="111214"/>
                    <a:pt x="98426" y="103922"/>
                    <a:pt x="90356" y="97727"/>
                  </a:cubicBezTo>
                  <a:cubicBezTo>
                    <a:pt x="84298" y="93063"/>
                    <a:pt x="77806" y="89063"/>
                    <a:pt x="71268" y="85245"/>
                  </a:cubicBezTo>
                  <a:cubicBezTo>
                    <a:pt x="66284" y="82342"/>
                    <a:pt x="61255" y="79622"/>
                    <a:pt x="56295" y="76855"/>
                  </a:cubicBezTo>
                  <a:cubicBezTo>
                    <a:pt x="44956" y="70112"/>
                    <a:pt x="33206" y="63734"/>
                    <a:pt x="23491" y="54727"/>
                  </a:cubicBezTo>
                  <a:cubicBezTo>
                    <a:pt x="13866" y="44646"/>
                    <a:pt x="5340" y="33079"/>
                    <a:pt x="951" y="19751"/>
                  </a:cubicBezTo>
                  <a:cubicBezTo>
                    <a:pt x="-375" y="13190"/>
                    <a:pt x="-307" y="6470"/>
                    <a:pt x="1110" y="0"/>
                  </a:cubicBezTo>
                  <a:close/>
                </a:path>
              </a:pathLst>
            </a:custGeom>
            <a:solidFill>
              <a:srgbClr val="01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orma Livre: Forma 2062">
              <a:extLst>
                <a:ext uri="{FF2B5EF4-FFF2-40B4-BE49-F238E27FC236}">
                  <a16:creationId xmlns:a16="http://schemas.microsoft.com/office/drawing/2014/main" id="{9476FB96-83BA-E7B5-5A6C-5309ED64CB35}"/>
                </a:ext>
              </a:extLst>
            </p:cNvPr>
            <p:cNvSpPr/>
            <p:nvPr/>
          </p:nvSpPr>
          <p:spPr>
            <a:xfrm>
              <a:off x="10618907" y="3008872"/>
              <a:ext cx="33927" cy="16127"/>
            </a:xfrm>
            <a:custGeom>
              <a:avLst/>
              <a:gdLst>
                <a:gd name="connsiteX0" fmla="*/ 14653 w 321868"/>
                <a:gd name="connsiteY0" fmla="*/ 2538 h 152994"/>
                <a:gd name="connsiteX1" fmla="*/ 43594 w 321868"/>
                <a:gd name="connsiteY1" fmla="*/ 2149 h 152994"/>
                <a:gd name="connsiteX2" fmla="*/ 54727 w 321868"/>
                <a:gd name="connsiteY2" fmla="*/ 16413 h 152994"/>
                <a:gd name="connsiteX3" fmla="*/ 82982 w 321868"/>
                <a:gd name="connsiteY3" fmla="*/ 40508 h 152994"/>
                <a:gd name="connsiteX4" fmla="*/ 121066 w 321868"/>
                <a:gd name="connsiteY4" fmla="*/ 87005 h 152994"/>
                <a:gd name="connsiteX5" fmla="*/ 119832 w 321868"/>
                <a:gd name="connsiteY5" fmla="*/ 75141 h 152994"/>
                <a:gd name="connsiteX6" fmla="*/ 150396 w 321868"/>
                <a:gd name="connsiteY6" fmla="*/ 110300 h 152994"/>
                <a:gd name="connsiteX7" fmla="*/ 160477 w 321868"/>
                <a:gd name="connsiteY7" fmla="*/ 99304 h 152994"/>
                <a:gd name="connsiteX8" fmla="*/ 192138 w 321868"/>
                <a:gd name="connsiteY8" fmla="*/ 103076 h 152994"/>
                <a:gd name="connsiteX9" fmla="*/ 244808 w 321868"/>
                <a:gd name="connsiteY9" fmla="*/ 104585 h 152994"/>
                <a:gd name="connsiteX10" fmla="*/ 274960 w 321868"/>
                <a:gd name="connsiteY10" fmla="*/ 111260 h 152994"/>
                <a:gd name="connsiteX11" fmla="*/ 287030 w 321868"/>
                <a:gd name="connsiteY11" fmla="*/ 105979 h 152994"/>
                <a:gd name="connsiteX12" fmla="*/ 300632 w 321868"/>
                <a:gd name="connsiteY12" fmla="*/ 104013 h 152994"/>
                <a:gd name="connsiteX13" fmla="*/ 321869 w 321868"/>
                <a:gd name="connsiteY13" fmla="*/ 144635 h 152994"/>
                <a:gd name="connsiteX14" fmla="*/ 299397 w 321868"/>
                <a:gd name="connsiteY14" fmla="*/ 150602 h 152994"/>
                <a:gd name="connsiteX15" fmla="*/ 270640 w 321868"/>
                <a:gd name="connsiteY15" fmla="*/ 147904 h 152994"/>
                <a:gd name="connsiteX16" fmla="*/ 241745 w 321868"/>
                <a:gd name="connsiteY16" fmla="*/ 146967 h 152994"/>
                <a:gd name="connsiteX17" fmla="*/ 185395 w 321868"/>
                <a:gd name="connsiteY17" fmla="*/ 143629 h 152994"/>
                <a:gd name="connsiteX18" fmla="*/ 173644 w 321868"/>
                <a:gd name="connsiteY18" fmla="*/ 134737 h 152994"/>
                <a:gd name="connsiteX19" fmla="*/ 124998 w 321868"/>
                <a:gd name="connsiteY19" fmla="*/ 140292 h 152994"/>
                <a:gd name="connsiteX20" fmla="*/ 88354 w 321868"/>
                <a:gd name="connsiteY20" fmla="*/ 108265 h 152994"/>
                <a:gd name="connsiteX21" fmla="*/ 57058 w 321868"/>
                <a:gd name="connsiteY21" fmla="*/ 57424 h 152994"/>
                <a:gd name="connsiteX22" fmla="*/ 43822 w 321868"/>
                <a:gd name="connsiteY22" fmla="*/ 33604 h 152994"/>
                <a:gd name="connsiteX23" fmla="*/ 45217 w 321868"/>
                <a:gd name="connsiteY23" fmla="*/ 52007 h 152994"/>
                <a:gd name="connsiteX24" fmla="*/ 36782 w 321868"/>
                <a:gd name="connsiteY24" fmla="*/ 50772 h 152994"/>
                <a:gd name="connsiteX25" fmla="*/ 36325 w 321868"/>
                <a:gd name="connsiteY25" fmla="*/ 72329 h 152994"/>
                <a:gd name="connsiteX26" fmla="*/ 29718 w 321868"/>
                <a:gd name="connsiteY26" fmla="*/ 102824 h 152994"/>
                <a:gd name="connsiteX27" fmla="*/ 24986 w 321868"/>
                <a:gd name="connsiteY27" fmla="*/ 118003 h 152994"/>
                <a:gd name="connsiteX28" fmla="*/ 0 w 321868"/>
                <a:gd name="connsiteY28" fmla="*/ 84216 h 152994"/>
                <a:gd name="connsiteX29" fmla="*/ 13830 w 321868"/>
                <a:gd name="connsiteY29" fmla="*/ 31524 h 152994"/>
                <a:gd name="connsiteX30" fmla="*/ 14653 w 321868"/>
                <a:gd name="connsiteY30" fmla="*/ 2538 h 15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1868" h="152994">
                  <a:moveTo>
                    <a:pt x="14653" y="2538"/>
                  </a:moveTo>
                  <a:cubicBezTo>
                    <a:pt x="23957" y="-137"/>
                    <a:pt x="34313" y="-1326"/>
                    <a:pt x="43594" y="2149"/>
                  </a:cubicBezTo>
                  <a:cubicBezTo>
                    <a:pt x="48463" y="5761"/>
                    <a:pt x="50909" y="11704"/>
                    <a:pt x="54727" y="16413"/>
                  </a:cubicBezTo>
                  <a:cubicBezTo>
                    <a:pt x="62065" y="26655"/>
                    <a:pt x="74112" y="31798"/>
                    <a:pt x="82982" y="40508"/>
                  </a:cubicBezTo>
                  <a:cubicBezTo>
                    <a:pt x="97886" y="54201"/>
                    <a:pt x="104562" y="74867"/>
                    <a:pt x="121066" y="87005"/>
                  </a:cubicBezTo>
                  <a:cubicBezTo>
                    <a:pt x="120632" y="83005"/>
                    <a:pt x="120221" y="79050"/>
                    <a:pt x="119832" y="75141"/>
                  </a:cubicBezTo>
                  <a:cubicBezTo>
                    <a:pt x="128610" y="87828"/>
                    <a:pt x="135468" y="103602"/>
                    <a:pt x="150396" y="110300"/>
                  </a:cubicBezTo>
                  <a:cubicBezTo>
                    <a:pt x="157094" y="114277"/>
                    <a:pt x="158237" y="103373"/>
                    <a:pt x="160477" y="99304"/>
                  </a:cubicBezTo>
                  <a:cubicBezTo>
                    <a:pt x="170627" y="102961"/>
                    <a:pt x="181645" y="100973"/>
                    <a:pt x="192138" y="103076"/>
                  </a:cubicBezTo>
                  <a:cubicBezTo>
                    <a:pt x="209557" y="106002"/>
                    <a:pt x="227251" y="104379"/>
                    <a:pt x="244808" y="104585"/>
                  </a:cubicBezTo>
                  <a:cubicBezTo>
                    <a:pt x="255300" y="104356"/>
                    <a:pt x="264764" y="109522"/>
                    <a:pt x="274960" y="111260"/>
                  </a:cubicBezTo>
                  <a:cubicBezTo>
                    <a:pt x="279852" y="112905"/>
                    <a:pt x="283121" y="108037"/>
                    <a:pt x="287030" y="105979"/>
                  </a:cubicBezTo>
                  <a:cubicBezTo>
                    <a:pt x="290802" y="102756"/>
                    <a:pt x="296083" y="104310"/>
                    <a:pt x="300632" y="104013"/>
                  </a:cubicBezTo>
                  <a:cubicBezTo>
                    <a:pt x="307124" y="117820"/>
                    <a:pt x="314256" y="131354"/>
                    <a:pt x="321869" y="144635"/>
                  </a:cubicBezTo>
                  <a:cubicBezTo>
                    <a:pt x="314119" y="145618"/>
                    <a:pt x="306073" y="146190"/>
                    <a:pt x="299397" y="150602"/>
                  </a:cubicBezTo>
                  <a:cubicBezTo>
                    <a:pt x="290299" y="156157"/>
                    <a:pt x="279715" y="150670"/>
                    <a:pt x="270640" y="147904"/>
                  </a:cubicBezTo>
                  <a:cubicBezTo>
                    <a:pt x="261313" y="143995"/>
                    <a:pt x="251368" y="147630"/>
                    <a:pt x="241745" y="146967"/>
                  </a:cubicBezTo>
                  <a:cubicBezTo>
                    <a:pt x="222976" y="145047"/>
                    <a:pt x="203957" y="147721"/>
                    <a:pt x="185395" y="143629"/>
                  </a:cubicBezTo>
                  <a:cubicBezTo>
                    <a:pt x="179908" y="143378"/>
                    <a:pt x="177073" y="138143"/>
                    <a:pt x="173644" y="134737"/>
                  </a:cubicBezTo>
                  <a:cubicBezTo>
                    <a:pt x="157894" y="139103"/>
                    <a:pt x="141435" y="145115"/>
                    <a:pt x="124998" y="140292"/>
                  </a:cubicBezTo>
                  <a:cubicBezTo>
                    <a:pt x="108448" y="135926"/>
                    <a:pt x="96789" y="122370"/>
                    <a:pt x="88354" y="108265"/>
                  </a:cubicBezTo>
                  <a:cubicBezTo>
                    <a:pt x="77861" y="91349"/>
                    <a:pt x="71140" y="71872"/>
                    <a:pt x="57058" y="57424"/>
                  </a:cubicBezTo>
                  <a:cubicBezTo>
                    <a:pt x="50292" y="50795"/>
                    <a:pt x="50338" y="40279"/>
                    <a:pt x="43822" y="33604"/>
                  </a:cubicBezTo>
                  <a:cubicBezTo>
                    <a:pt x="43297" y="39731"/>
                    <a:pt x="43937" y="45926"/>
                    <a:pt x="45217" y="52007"/>
                  </a:cubicBezTo>
                  <a:cubicBezTo>
                    <a:pt x="42359" y="51526"/>
                    <a:pt x="39525" y="51115"/>
                    <a:pt x="36782" y="50772"/>
                  </a:cubicBezTo>
                  <a:cubicBezTo>
                    <a:pt x="37193" y="57882"/>
                    <a:pt x="39319" y="65425"/>
                    <a:pt x="36325" y="72329"/>
                  </a:cubicBezTo>
                  <a:cubicBezTo>
                    <a:pt x="32735" y="82113"/>
                    <a:pt x="29261" y="92217"/>
                    <a:pt x="29718" y="102824"/>
                  </a:cubicBezTo>
                  <a:cubicBezTo>
                    <a:pt x="29101" y="108082"/>
                    <a:pt x="31478" y="115557"/>
                    <a:pt x="24986" y="118003"/>
                  </a:cubicBezTo>
                  <a:cubicBezTo>
                    <a:pt x="18860" y="105270"/>
                    <a:pt x="10150" y="93932"/>
                    <a:pt x="0" y="84216"/>
                  </a:cubicBezTo>
                  <a:cubicBezTo>
                    <a:pt x="9510" y="68100"/>
                    <a:pt x="7589" y="48715"/>
                    <a:pt x="13830" y="31524"/>
                  </a:cubicBezTo>
                  <a:cubicBezTo>
                    <a:pt x="17351" y="22174"/>
                    <a:pt x="17213" y="12070"/>
                    <a:pt x="14653" y="2538"/>
                  </a:cubicBezTo>
                  <a:close/>
                </a:path>
              </a:pathLst>
            </a:custGeom>
            <a:solidFill>
              <a:srgbClr val="EA86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orma Livre: Forma 2063">
              <a:extLst>
                <a:ext uri="{FF2B5EF4-FFF2-40B4-BE49-F238E27FC236}">
                  <a16:creationId xmlns:a16="http://schemas.microsoft.com/office/drawing/2014/main" id="{BD9C68DA-6466-543A-DB36-CD9A0F92DE8F}"/>
                </a:ext>
              </a:extLst>
            </p:cNvPr>
            <p:cNvSpPr/>
            <p:nvPr/>
          </p:nvSpPr>
          <p:spPr>
            <a:xfrm>
              <a:off x="10602312" y="3015561"/>
              <a:ext cx="10804" cy="11221"/>
            </a:xfrm>
            <a:custGeom>
              <a:avLst/>
              <a:gdLst>
                <a:gd name="connsiteX0" fmla="*/ 79934 w 102501"/>
                <a:gd name="connsiteY0" fmla="*/ 23546 h 106458"/>
                <a:gd name="connsiteX1" fmla="*/ 97559 w 102501"/>
                <a:gd name="connsiteY1" fmla="*/ 0 h 106458"/>
                <a:gd name="connsiteX2" fmla="*/ 99890 w 102501"/>
                <a:gd name="connsiteY2" fmla="*/ 1372 h 106458"/>
                <a:gd name="connsiteX3" fmla="*/ 100782 w 102501"/>
                <a:gd name="connsiteY3" fmla="*/ 46154 h 106458"/>
                <a:gd name="connsiteX4" fmla="*/ 93101 w 102501"/>
                <a:gd name="connsiteY4" fmla="*/ 76261 h 106458"/>
                <a:gd name="connsiteX5" fmla="*/ 77807 w 102501"/>
                <a:gd name="connsiteY5" fmla="*/ 77724 h 106458"/>
                <a:gd name="connsiteX6" fmla="*/ 61691 w 102501"/>
                <a:gd name="connsiteY6" fmla="*/ 66568 h 106458"/>
                <a:gd name="connsiteX7" fmla="*/ 43358 w 102501"/>
                <a:gd name="connsiteY7" fmla="*/ 79896 h 106458"/>
                <a:gd name="connsiteX8" fmla="*/ 39334 w 102501"/>
                <a:gd name="connsiteY8" fmla="*/ 79004 h 106458"/>
                <a:gd name="connsiteX9" fmla="*/ 27150 w 102501"/>
                <a:gd name="connsiteY9" fmla="*/ 99829 h 106458"/>
                <a:gd name="connsiteX10" fmla="*/ 11788 w 102501"/>
                <a:gd name="connsiteY10" fmla="*/ 106459 h 106458"/>
                <a:gd name="connsiteX11" fmla="*/ 4839 w 102501"/>
                <a:gd name="connsiteY11" fmla="*/ 98115 h 106458"/>
                <a:gd name="connsiteX12" fmla="*/ 2507 w 102501"/>
                <a:gd name="connsiteY12" fmla="*/ 75781 h 106458"/>
                <a:gd name="connsiteX13" fmla="*/ 289 w 102501"/>
                <a:gd name="connsiteY13" fmla="*/ 39502 h 106458"/>
                <a:gd name="connsiteX14" fmla="*/ 724 w 102501"/>
                <a:gd name="connsiteY14" fmla="*/ 33833 h 106458"/>
                <a:gd name="connsiteX15" fmla="*/ 6073 w 102501"/>
                <a:gd name="connsiteY15" fmla="*/ 48326 h 106458"/>
                <a:gd name="connsiteX16" fmla="*/ 11331 w 102501"/>
                <a:gd name="connsiteY16" fmla="*/ 50658 h 106458"/>
                <a:gd name="connsiteX17" fmla="*/ 29504 w 102501"/>
                <a:gd name="connsiteY17" fmla="*/ 41377 h 106458"/>
                <a:gd name="connsiteX18" fmla="*/ 39586 w 102501"/>
                <a:gd name="connsiteY18" fmla="*/ 26220 h 106458"/>
                <a:gd name="connsiteX19" fmla="*/ 54399 w 102501"/>
                <a:gd name="connsiteY19" fmla="*/ 29558 h 106458"/>
                <a:gd name="connsiteX20" fmla="*/ 79934 w 102501"/>
                <a:gd name="connsiteY20" fmla="*/ 23546 h 10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501" h="106458">
                  <a:moveTo>
                    <a:pt x="79934" y="23546"/>
                  </a:moveTo>
                  <a:cubicBezTo>
                    <a:pt x="91707" y="22266"/>
                    <a:pt x="92781" y="8344"/>
                    <a:pt x="97559" y="0"/>
                  </a:cubicBezTo>
                  <a:cubicBezTo>
                    <a:pt x="98153" y="343"/>
                    <a:pt x="99296" y="1029"/>
                    <a:pt x="99890" y="1372"/>
                  </a:cubicBezTo>
                  <a:cubicBezTo>
                    <a:pt x="95410" y="16070"/>
                    <a:pt x="101216" y="31158"/>
                    <a:pt x="100782" y="46154"/>
                  </a:cubicBezTo>
                  <a:cubicBezTo>
                    <a:pt x="101673" y="56167"/>
                    <a:pt x="106931" y="73106"/>
                    <a:pt x="93101" y="76261"/>
                  </a:cubicBezTo>
                  <a:cubicBezTo>
                    <a:pt x="88026" y="76992"/>
                    <a:pt x="82905" y="77838"/>
                    <a:pt x="77807" y="77724"/>
                  </a:cubicBezTo>
                  <a:cubicBezTo>
                    <a:pt x="71704" y="75163"/>
                    <a:pt x="66881" y="70454"/>
                    <a:pt x="61691" y="66568"/>
                  </a:cubicBezTo>
                  <a:cubicBezTo>
                    <a:pt x="54513" y="69403"/>
                    <a:pt x="48181" y="73861"/>
                    <a:pt x="43358" y="79896"/>
                  </a:cubicBezTo>
                  <a:cubicBezTo>
                    <a:pt x="42352" y="79667"/>
                    <a:pt x="40340" y="79233"/>
                    <a:pt x="39334" y="79004"/>
                  </a:cubicBezTo>
                  <a:cubicBezTo>
                    <a:pt x="42740" y="87828"/>
                    <a:pt x="37528" y="99921"/>
                    <a:pt x="27150" y="99829"/>
                  </a:cubicBezTo>
                  <a:cubicBezTo>
                    <a:pt x="24041" y="105133"/>
                    <a:pt x="17389" y="106185"/>
                    <a:pt x="11788" y="106459"/>
                  </a:cubicBezTo>
                  <a:cubicBezTo>
                    <a:pt x="8588" y="104539"/>
                    <a:pt x="6919" y="100927"/>
                    <a:pt x="4839" y="98115"/>
                  </a:cubicBezTo>
                  <a:cubicBezTo>
                    <a:pt x="2347" y="90891"/>
                    <a:pt x="2530" y="83233"/>
                    <a:pt x="2507" y="75781"/>
                  </a:cubicBezTo>
                  <a:cubicBezTo>
                    <a:pt x="2507" y="63619"/>
                    <a:pt x="-1014" y="51664"/>
                    <a:pt x="289" y="39502"/>
                  </a:cubicBezTo>
                  <a:cubicBezTo>
                    <a:pt x="404" y="38085"/>
                    <a:pt x="632" y="35250"/>
                    <a:pt x="724" y="33833"/>
                  </a:cubicBezTo>
                  <a:cubicBezTo>
                    <a:pt x="2347" y="38679"/>
                    <a:pt x="3970" y="43571"/>
                    <a:pt x="6073" y="48326"/>
                  </a:cubicBezTo>
                  <a:cubicBezTo>
                    <a:pt x="7399" y="48920"/>
                    <a:pt x="10005" y="50086"/>
                    <a:pt x="11331" y="50658"/>
                  </a:cubicBezTo>
                  <a:cubicBezTo>
                    <a:pt x="17434" y="47686"/>
                    <a:pt x="23927" y="45331"/>
                    <a:pt x="29504" y="41377"/>
                  </a:cubicBezTo>
                  <a:cubicBezTo>
                    <a:pt x="33962" y="37148"/>
                    <a:pt x="35379" y="30655"/>
                    <a:pt x="39586" y="26220"/>
                  </a:cubicBezTo>
                  <a:cubicBezTo>
                    <a:pt x="44752" y="25352"/>
                    <a:pt x="48981" y="31844"/>
                    <a:pt x="54399" y="29558"/>
                  </a:cubicBezTo>
                  <a:cubicBezTo>
                    <a:pt x="62651" y="26586"/>
                    <a:pt x="71292" y="25077"/>
                    <a:pt x="79934" y="23546"/>
                  </a:cubicBezTo>
                  <a:close/>
                </a:path>
              </a:pathLst>
            </a:custGeom>
            <a:solidFill>
              <a:srgbClr val="CDBA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orma Livre: Forma 2064">
              <a:extLst>
                <a:ext uri="{FF2B5EF4-FFF2-40B4-BE49-F238E27FC236}">
                  <a16:creationId xmlns:a16="http://schemas.microsoft.com/office/drawing/2014/main" id="{04655D21-8F2D-D120-F141-61A0FC54E7A3}"/>
                </a:ext>
              </a:extLst>
            </p:cNvPr>
            <p:cNvSpPr/>
            <p:nvPr/>
          </p:nvSpPr>
          <p:spPr>
            <a:xfrm>
              <a:off x="10612126" y="3015597"/>
              <a:ext cx="2839" cy="8472"/>
            </a:xfrm>
            <a:custGeom>
              <a:avLst/>
              <a:gdLst>
                <a:gd name="connsiteX0" fmla="*/ 11956 w 26929"/>
                <a:gd name="connsiteY0" fmla="*/ 0 h 80375"/>
                <a:gd name="connsiteX1" fmla="*/ 26929 w 26929"/>
                <a:gd name="connsiteY1" fmla="*/ 8390 h 80375"/>
                <a:gd name="connsiteX2" fmla="*/ 19842 w 26929"/>
                <a:gd name="connsiteY2" fmla="*/ 29261 h 80375"/>
                <a:gd name="connsiteX3" fmla="*/ 15247 w 26929"/>
                <a:gd name="connsiteY3" fmla="*/ 62865 h 80375"/>
                <a:gd name="connsiteX4" fmla="*/ 13510 w 26929"/>
                <a:gd name="connsiteY4" fmla="*/ 79279 h 80375"/>
                <a:gd name="connsiteX5" fmla="*/ 8435 w 26929"/>
                <a:gd name="connsiteY5" fmla="*/ 76673 h 80375"/>
                <a:gd name="connsiteX6" fmla="*/ 4823 w 26929"/>
                <a:gd name="connsiteY6" fmla="*/ 80376 h 80375"/>
                <a:gd name="connsiteX7" fmla="*/ 0 w 26929"/>
                <a:gd name="connsiteY7" fmla="*/ 75918 h 80375"/>
                <a:gd name="connsiteX8" fmla="*/ 7681 w 26929"/>
                <a:gd name="connsiteY8" fmla="*/ 45812 h 80375"/>
                <a:gd name="connsiteX9" fmla="*/ 6789 w 26929"/>
                <a:gd name="connsiteY9" fmla="*/ 1029 h 80375"/>
                <a:gd name="connsiteX10" fmla="*/ 11704 w 26929"/>
                <a:gd name="connsiteY10" fmla="*/ 4069 h 80375"/>
                <a:gd name="connsiteX11" fmla="*/ 11956 w 26929"/>
                <a:gd name="connsiteY11" fmla="*/ 0 h 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9" h="80375">
                  <a:moveTo>
                    <a:pt x="11956" y="0"/>
                  </a:moveTo>
                  <a:cubicBezTo>
                    <a:pt x="16916" y="2766"/>
                    <a:pt x="21946" y="5486"/>
                    <a:pt x="26929" y="8390"/>
                  </a:cubicBezTo>
                  <a:cubicBezTo>
                    <a:pt x="25306" y="15476"/>
                    <a:pt x="25260" y="23706"/>
                    <a:pt x="19842" y="29261"/>
                  </a:cubicBezTo>
                  <a:cubicBezTo>
                    <a:pt x="10630" y="37696"/>
                    <a:pt x="16002" y="51847"/>
                    <a:pt x="15247" y="62865"/>
                  </a:cubicBezTo>
                  <a:cubicBezTo>
                    <a:pt x="14608" y="68283"/>
                    <a:pt x="13990" y="73769"/>
                    <a:pt x="13510" y="79279"/>
                  </a:cubicBezTo>
                  <a:cubicBezTo>
                    <a:pt x="11750" y="78318"/>
                    <a:pt x="10058" y="77473"/>
                    <a:pt x="8435" y="76673"/>
                  </a:cubicBezTo>
                  <a:cubicBezTo>
                    <a:pt x="7544" y="77610"/>
                    <a:pt x="5738" y="79439"/>
                    <a:pt x="4823" y="80376"/>
                  </a:cubicBezTo>
                  <a:cubicBezTo>
                    <a:pt x="3178" y="78821"/>
                    <a:pt x="1554" y="77336"/>
                    <a:pt x="0" y="75918"/>
                  </a:cubicBezTo>
                  <a:cubicBezTo>
                    <a:pt x="13830" y="72764"/>
                    <a:pt x="8573" y="55824"/>
                    <a:pt x="7681" y="45812"/>
                  </a:cubicBezTo>
                  <a:cubicBezTo>
                    <a:pt x="8115" y="30815"/>
                    <a:pt x="2309" y="15728"/>
                    <a:pt x="6789" y="1029"/>
                  </a:cubicBezTo>
                  <a:cubicBezTo>
                    <a:pt x="8024" y="1783"/>
                    <a:pt x="10470" y="3315"/>
                    <a:pt x="11704" y="4069"/>
                  </a:cubicBezTo>
                  <a:cubicBezTo>
                    <a:pt x="11773" y="3041"/>
                    <a:pt x="11887" y="1029"/>
                    <a:pt x="11956" y="0"/>
                  </a:cubicBezTo>
                  <a:close/>
                </a:path>
              </a:pathLst>
            </a:custGeom>
            <a:solidFill>
              <a:srgbClr val="D5AE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orma Livre: Forma 2065">
              <a:extLst>
                <a:ext uri="{FF2B5EF4-FFF2-40B4-BE49-F238E27FC236}">
                  <a16:creationId xmlns:a16="http://schemas.microsoft.com/office/drawing/2014/main" id="{04E9DF87-E9D5-7C26-0F46-85E4C31219C7}"/>
                </a:ext>
              </a:extLst>
            </p:cNvPr>
            <p:cNvSpPr/>
            <p:nvPr/>
          </p:nvSpPr>
          <p:spPr>
            <a:xfrm>
              <a:off x="10606063" y="3018681"/>
              <a:ext cx="10299" cy="13684"/>
            </a:xfrm>
            <a:custGeom>
              <a:avLst/>
              <a:gdLst>
                <a:gd name="connsiteX0" fmla="*/ 72763 w 97703"/>
                <a:gd name="connsiteY0" fmla="*/ 33604 h 129822"/>
                <a:gd name="connsiteX1" fmla="*/ 77358 w 97703"/>
                <a:gd name="connsiteY1" fmla="*/ 0 h 129822"/>
                <a:gd name="connsiteX2" fmla="*/ 87622 w 97703"/>
                <a:gd name="connsiteY2" fmla="*/ 12619 h 129822"/>
                <a:gd name="connsiteX3" fmla="*/ 97704 w 97703"/>
                <a:gd name="connsiteY3" fmla="*/ 29832 h 129822"/>
                <a:gd name="connsiteX4" fmla="*/ 91532 w 97703"/>
                <a:gd name="connsiteY4" fmla="*/ 61288 h 129822"/>
                <a:gd name="connsiteX5" fmla="*/ 87234 w 97703"/>
                <a:gd name="connsiteY5" fmla="*/ 91692 h 129822"/>
                <a:gd name="connsiteX6" fmla="*/ 51343 w 97703"/>
                <a:gd name="connsiteY6" fmla="*/ 102984 h 129822"/>
                <a:gd name="connsiteX7" fmla="*/ 22380 w 97703"/>
                <a:gd name="connsiteY7" fmla="*/ 120701 h 129822"/>
                <a:gd name="connsiteX8" fmla="*/ 12367 w 97703"/>
                <a:gd name="connsiteY8" fmla="*/ 129822 h 129822"/>
                <a:gd name="connsiteX9" fmla="*/ 0 w 97703"/>
                <a:gd name="connsiteY9" fmla="*/ 96812 h 129822"/>
                <a:gd name="connsiteX10" fmla="*/ 549 w 97703"/>
                <a:gd name="connsiteY10" fmla="*/ 95989 h 129822"/>
                <a:gd name="connsiteX11" fmla="*/ 13350 w 97703"/>
                <a:gd name="connsiteY11" fmla="*/ 68649 h 129822"/>
                <a:gd name="connsiteX12" fmla="*/ 24757 w 97703"/>
                <a:gd name="connsiteY12" fmla="*/ 58133 h 129822"/>
                <a:gd name="connsiteX13" fmla="*/ 51161 w 97703"/>
                <a:gd name="connsiteY13" fmla="*/ 67506 h 129822"/>
                <a:gd name="connsiteX14" fmla="*/ 71506 w 97703"/>
                <a:gd name="connsiteY14" fmla="*/ 54978 h 129822"/>
                <a:gd name="connsiteX15" fmla="*/ 72763 w 97703"/>
                <a:gd name="connsiteY15" fmla="*/ 33604 h 12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03" h="129822">
                  <a:moveTo>
                    <a:pt x="72763" y="33604"/>
                  </a:moveTo>
                  <a:cubicBezTo>
                    <a:pt x="73518" y="22586"/>
                    <a:pt x="68146" y="8435"/>
                    <a:pt x="77358" y="0"/>
                  </a:cubicBezTo>
                  <a:cubicBezTo>
                    <a:pt x="80399" y="4458"/>
                    <a:pt x="83851" y="8664"/>
                    <a:pt x="87622" y="12619"/>
                  </a:cubicBezTo>
                  <a:cubicBezTo>
                    <a:pt x="88034" y="19797"/>
                    <a:pt x="93200" y="24780"/>
                    <a:pt x="97704" y="29832"/>
                  </a:cubicBezTo>
                  <a:cubicBezTo>
                    <a:pt x="91829" y="39296"/>
                    <a:pt x="91189" y="50429"/>
                    <a:pt x="91532" y="61288"/>
                  </a:cubicBezTo>
                  <a:cubicBezTo>
                    <a:pt x="88788" y="71186"/>
                    <a:pt x="87805" y="81427"/>
                    <a:pt x="87234" y="91692"/>
                  </a:cubicBezTo>
                  <a:cubicBezTo>
                    <a:pt x="76924" y="99075"/>
                    <a:pt x="64282" y="104699"/>
                    <a:pt x="51343" y="102984"/>
                  </a:cubicBezTo>
                  <a:cubicBezTo>
                    <a:pt x="39091" y="100927"/>
                    <a:pt x="27615" y="110231"/>
                    <a:pt x="22380" y="120701"/>
                  </a:cubicBezTo>
                  <a:cubicBezTo>
                    <a:pt x="20391" y="124998"/>
                    <a:pt x="16208" y="127399"/>
                    <a:pt x="12367" y="129822"/>
                  </a:cubicBezTo>
                  <a:cubicBezTo>
                    <a:pt x="9304" y="118438"/>
                    <a:pt x="5509" y="107236"/>
                    <a:pt x="0" y="96812"/>
                  </a:cubicBezTo>
                  <a:lnTo>
                    <a:pt x="549" y="95989"/>
                  </a:lnTo>
                  <a:cubicBezTo>
                    <a:pt x="10813" y="90937"/>
                    <a:pt x="13053" y="79004"/>
                    <a:pt x="13350" y="68649"/>
                  </a:cubicBezTo>
                  <a:cubicBezTo>
                    <a:pt x="18082" y="66271"/>
                    <a:pt x="21968" y="62636"/>
                    <a:pt x="24757" y="58133"/>
                  </a:cubicBezTo>
                  <a:cubicBezTo>
                    <a:pt x="35022" y="56350"/>
                    <a:pt x="42085" y="64900"/>
                    <a:pt x="51161" y="67506"/>
                  </a:cubicBezTo>
                  <a:cubicBezTo>
                    <a:pt x="58659" y="64739"/>
                    <a:pt x="65540" y="60282"/>
                    <a:pt x="71506" y="54978"/>
                  </a:cubicBezTo>
                  <a:cubicBezTo>
                    <a:pt x="77335" y="49241"/>
                    <a:pt x="74684" y="40394"/>
                    <a:pt x="72763" y="33604"/>
                  </a:cubicBezTo>
                  <a:close/>
                </a:path>
              </a:pathLst>
            </a:custGeom>
            <a:solidFill>
              <a:srgbClr val="CB98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orma Livre: Forma 2066">
              <a:extLst>
                <a:ext uri="{FF2B5EF4-FFF2-40B4-BE49-F238E27FC236}">
                  <a16:creationId xmlns:a16="http://schemas.microsoft.com/office/drawing/2014/main" id="{D2D118BC-5D14-EC7B-A3D4-07B9E26F2DC7}"/>
                </a:ext>
              </a:extLst>
            </p:cNvPr>
            <p:cNvSpPr/>
            <p:nvPr/>
          </p:nvSpPr>
          <p:spPr>
            <a:xfrm>
              <a:off x="10594948" y="3019137"/>
              <a:ext cx="8277" cy="12424"/>
            </a:xfrm>
            <a:custGeom>
              <a:avLst/>
              <a:gdLst>
                <a:gd name="connsiteX0" fmla="*/ 26540 w 78524"/>
                <a:gd name="connsiteY0" fmla="*/ 0 h 117866"/>
                <a:gd name="connsiteX1" fmla="*/ 42405 w 78524"/>
                <a:gd name="connsiteY1" fmla="*/ 15088 h 117866"/>
                <a:gd name="connsiteX2" fmla="*/ 46406 w 78524"/>
                <a:gd name="connsiteY2" fmla="*/ 8115 h 117866"/>
                <a:gd name="connsiteX3" fmla="*/ 57607 w 78524"/>
                <a:gd name="connsiteY3" fmla="*/ 4115 h 117866"/>
                <a:gd name="connsiteX4" fmla="*/ 65197 w 78524"/>
                <a:gd name="connsiteY4" fmla="*/ 7315 h 117866"/>
                <a:gd name="connsiteX5" fmla="*/ 70157 w 78524"/>
                <a:gd name="connsiteY5" fmla="*/ 5578 h 117866"/>
                <a:gd name="connsiteX6" fmla="*/ 72375 w 78524"/>
                <a:gd name="connsiteY6" fmla="*/ 41857 h 117866"/>
                <a:gd name="connsiteX7" fmla="*/ 74707 w 78524"/>
                <a:gd name="connsiteY7" fmla="*/ 64191 h 117866"/>
                <a:gd name="connsiteX8" fmla="*/ 70340 w 78524"/>
                <a:gd name="connsiteY8" fmla="*/ 73677 h 117866"/>
                <a:gd name="connsiteX9" fmla="*/ 78524 w 78524"/>
                <a:gd name="connsiteY9" fmla="*/ 89885 h 117866"/>
                <a:gd name="connsiteX10" fmla="*/ 72946 w 78524"/>
                <a:gd name="connsiteY10" fmla="*/ 98115 h 117866"/>
                <a:gd name="connsiteX11" fmla="*/ 62385 w 78524"/>
                <a:gd name="connsiteY11" fmla="*/ 86708 h 117866"/>
                <a:gd name="connsiteX12" fmla="*/ 49652 w 78524"/>
                <a:gd name="connsiteY12" fmla="*/ 104036 h 117866"/>
                <a:gd name="connsiteX13" fmla="*/ 43000 w 78524"/>
                <a:gd name="connsiteY13" fmla="*/ 117866 h 117866"/>
                <a:gd name="connsiteX14" fmla="*/ 36233 w 78524"/>
                <a:gd name="connsiteY14" fmla="*/ 114186 h 117866"/>
                <a:gd name="connsiteX15" fmla="*/ 33124 w 78524"/>
                <a:gd name="connsiteY15" fmla="*/ 101590 h 117866"/>
                <a:gd name="connsiteX16" fmla="*/ 17854 w 78524"/>
                <a:gd name="connsiteY16" fmla="*/ 86777 h 117866"/>
                <a:gd name="connsiteX17" fmla="*/ 0 w 78524"/>
                <a:gd name="connsiteY17" fmla="*/ 53538 h 117866"/>
                <a:gd name="connsiteX18" fmla="*/ 21214 w 78524"/>
                <a:gd name="connsiteY18" fmla="*/ 53241 h 117866"/>
                <a:gd name="connsiteX19" fmla="*/ 20323 w 78524"/>
                <a:gd name="connsiteY19" fmla="*/ 46543 h 117866"/>
                <a:gd name="connsiteX20" fmla="*/ 24460 w 78524"/>
                <a:gd name="connsiteY20" fmla="*/ 31410 h 117866"/>
                <a:gd name="connsiteX21" fmla="*/ 26540 w 78524"/>
                <a:gd name="connsiteY21" fmla="*/ 0 h 1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24" h="117866">
                  <a:moveTo>
                    <a:pt x="26540" y="0"/>
                  </a:moveTo>
                  <a:cubicBezTo>
                    <a:pt x="31638" y="5189"/>
                    <a:pt x="36942" y="10195"/>
                    <a:pt x="42405" y="15088"/>
                  </a:cubicBezTo>
                  <a:cubicBezTo>
                    <a:pt x="43685" y="12687"/>
                    <a:pt x="45034" y="10378"/>
                    <a:pt x="46406" y="8115"/>
                  </a:cubicBezTo>
                  <a:cubicBezTo>
                    <a:pt x="51252" y="10104"/>
                    <a:pt x="55733" y="9693"/>
                    <a:pt x="57607" y="4115"/>
                  </a:cubicBezTo>
                  <a:cubicBezTo>
                    <a:pt x="60076" y="5121"/>
                    <a:pt x="62614" y="6172"/>
                    <a:pt x="65197" y="7315"/>
                  </a:cubicBezTo>
                  <a:cubicBezTo>
                    <a:pt x="66431" y="6881"/>
                    <a:pt x="68923" y="6012"/>
                    <a:pt x="70157" y="5578"/>
                  </a:cubicBezTo>
                  <a:cubicBezTo>
                    <a:pt x="68854" y="17739"/>
                    <a:pt x="72375" y="29695"/>
                    <a:pt x="72375" y="41857"/>
                  </a:cubicBezTo>
                  <a:cubicBezTo>
                    <a:pt x="72398" y="49309"/>
                    <a:pt x="72215" y="56967"/>
                    <a:pt x="74707" y="64191"/>
                  </a:cubicBezTo>
                  <a:cubicBezTo>
                    <a:pt x="73221" y="67254"/>
                    <a:pt x="70249" y="70043"/>
                    <a:pt x="70340" y="73677"/>
                  </a:cubicBezTo>
                  <a:cubicBezTo>
                    <a:pt x="71963" y="79507"/>
                    <a:pt x="75598" y="84559"/>
                    <a:pt x="78524" y="89885"/>
                  </a:cubicBezTo>
                  <a:cubicBezTo>
                    <a:pt x="76604" y="92560"/>
                    <a:pt x="74775" y="95326"/>
                    <a:pt x="72946" y="98115"/>
                  </a:cubicBezTo>
                  <a:cubicBezTo>
                    <a:pt x="69494" y="94183"/>
                    <a:pt x="65883" y="90480"/>
                    <a:pt x="62385" y="86708"/>
                  </a:cubicBezTo>
                  <a:cubicBezTo>
                    <a:pt x="53172" y="87097"/>
                    <a:pt x="52075" y="97109"/>
                    <a:pt x="49652" y="104036"/>
                  </a:cubicBezTo>
                  <a:cubicBezTo>
                    <a:pt x="48326" y="108997"/>
                    <a:pt x="46429" y="113888"/>
                    <a:pt x="43000" y="117866"/>
                  </a:cubicBezTo>
                  <a:cubicBezTo>
                    <a:pt x="40691" y="116586"/>
                    <a:pt x="38428" y="115352"/>
                    <a:pt x="36233" y="114186"/>
                  </a:cubicBezTo>
                  <a:cubicBezTo>
                    <a:pt x="36302" y="109773"/>
                    <a:pt x="37925" y="104127"/>
                    <a:pt x="33124" y="101590"/>
                  </a:cubicBezTo>
                  <a:cubicBezTo>
                    <a:pt x="27181" y="97567"/>
                    <a:pt x="20757" y="93680"/>
                    <a:pt x="17854" y="86777"/>
                  </a:cubicBezTo>
                  <a:cubicBezTo>
                    <a:pt x="11933" y="75667"/>
                    <a:pt x="6104" y="64511"/>
                    <a:pt x="0" y="53538"/>
                  </a:cubicBezTo>
                  <a:cubicBezTo>
                    <a:pt x="7041" y="50041"/>
                    <a:pt x="14059" y="55001"/>
                    <a:pt x="21214" y="53241"/>
                  </a:cubicBezTo>
                  <a:cubicBezTo>
                    <a:pt x="20871" y="50955"/>
                    <a:pt x="20574" y="48715"/>
                    <a:pt x="20323" y="46543"/>
                  </a:cubicBezTo>
                  <a:cubicBezTo>
                    <a:pt x="22357" y="41697"/>
                    <a:pt x="24506" y="36713"/>
                    <a:pt x="24460" y="31410"/>
                  </a:cubicBezTo>
                  <a:cubicBezTo>
                    <a:pt x="23820" y="20620"/>
                    <a:pt x="30541" y="10767"/>
                    <a:pt x="26540" y="0"/>
                  </a:cubicBezTo>
                  <a:close/>
                </a:path>
              </a:pathLst>
            </a:custGeom>
            <a:solidFill>
              <a:srgbClr val="B7A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orma Livre: Forma 2067">
              <a:extLst>
                <a:ext uri="{FF2B5EF4-FFF2-40B4-BE49-F238E27FC236}">
                  <a16:creationId xmlns:a16="http://schemas.microsoft.com/office/drawing/2014/main" id="{8094E1A1-D3F3-3E11-1B0F-9118A76A51AE}"/>
                </a:ext>
              </a:extLst>
            </p:cNvPr>
            <p:cNvSpPr/>
            <p:nvPr/>
          </p:nvSpPr>
          <p:spPr>
            <a:xfrm>
              <a:off x="10615299" y="3019609"/>
              <a:ext cx="6223" cy="11005"/>
            </a:xfrm>
            <a:custGeom>
              <a:avLst/>
              <a:gdLst>
                <a:gd name="connsiteX0" fmla="*/ 0 w 59040"/>
                <a:gd name="connsiteY0" fmla="*/ 3819 h 104403"/>
                <a:gd name="connsiteX1" fmla="*/ 10081 w 59040"/>
                <a:gd name="connsiteY1" fmla="*/ 25 h 104403"/>
                <a:gd name="connsiteX2" fmla="*/ 23020 w 59040"/>
                <a:gd name="connsiteY2" fmla="*/ 15524 h 104403"/>
                <a:gd name="connsiteX3" fmla="*/ 36713 w 59040"/>
                <a:gd name="connsiteY3" fmla="*/ 28943 h 104403"/>
                <a:gd name="connsiteX4" fmla="*/ 37468 w 59040"/>
                <a:gd name="connsiteY4" fmla="*/ 4345 h 104403"/>
                <a:gd name="connsiteX5" fmla="*/ 58682 w 59040"/>
                <a:gd name="connsiteY5" fmla="*/ 104403 h 104403"/>
                <a:gd name="connsiteX6" fmla="*/ 34427 w 59040"/>
                <a:gd name="connsiteY6" fmla="*/ 68787 h 104403"/>
                <a:gd name="connsiteX7" fmla="*/ 10081 w 59040"/>
                <a:gd name="connsiteY7" fmla="*/ 21033 h 104403"/>
                <a:gd name="connsiteX8" fmla="*/ 0 w 59040"/>
                <a:gd name="connsiteY8" fmla="*/ 3819 h 10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40" h="104403">
                  <a:moveTo>
                    <a:pt x="0" y="3819"/>
                  </a:moveTo>
                  <a:cubicBezTo>
                    <a:pt x="3269" y="2585"/>
                    <a:pt x="6401" y="-295"/>
                    <a:pt x="10081" y="25"/>
                  </a:cubicBezTo>
                  <a:cubicBezTo>
                    <a:pt x="15088" y="4528"/>
                    <a:pt x="18585" y="10426"/>
                    <a:pt x="23020" y="15524"/>
                  </a:cubicBezTo>
                  <a:cubicBezTo>
                    <a:pt x="27066" y="20462"/>
                    <a:pt x="31798" y="24805"/>
                    <a:pt x="36713" y="28943"/>
                  </a:cubicBezTo>
                  <a:cubicBezTo>
                    <a:pt x="41903" y="21422"/>
                    <a:pt x="38016" y="12552"/>
                    <a:pt x="37468" y="4345"/>
                  </a:cubicBezTo>
                  <a:cubicBezTo>
                    <a:pt x="59939" y="32417"/>
                    <a:pt x="59733" y="70297"/>
                    <a:pt x="58682" y="104403"/>
                  </a:cubicBezTo>
                  <a:cubicBezTo>
                    <a:pt x="49401" y="93339"/>
                    <a:pt x="43617" y="79898"/>
                    <a:pt x="34427" y="68787"/>
                  </a:cubicBezTo>
                  <a:cubicBezTo>
                    <a:pt x="29398" y="51528"/>
                    <a:pt x="20460" y="35595"/>
                    <a:pt x="10081" y="21033"/>
                  </a:cubicBezTo>
                  <a:cubicBezTo>
                    <a:pt x="5578" y="15981"/>
                    <a:pt x="412" y="10998"/>
                    <a:pt x="0" y="3819"/>
                  </a:cubicBezTo>
                  <a:close/>
                </a:path>
              </a:pathLst>
            </a:custGeom>
            <a:solidFill>
              <a:srgbClr val="EA89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orma Livre: Forma 2068">
              <a:extLst>
                <a:ext uri="{FF2B5EF4-FFF2-40B4-BE49-F238E27FC236}">
                  <a16:creationId xmlns:a16="http://schemas.microsoft.com/office/drawing/2014/main" id="{19D8B3BE-5DFD-900E-2DDD-F10C66C751C9}"/>
                </a:ext>
              </a:extLst>
            </p:cNvPr>
            <p:cNvSpPr/>
            <p:nvPr/>
          </p:nvSpPr>
          <p:spPr>
            <a:xfrm>
              <a:off x="10438731" y="3020959"/>
              <a:ext cx="21872" cy="20261"/>
            </a:xfrm>
            <a:custGeom>
              <a:avLst/>
              <a:gdLst>
                <a:gd name="connsiteX0" fmla="*/ 197602 w 207499"/>
                <a:gd name="connsiteY0" fmla="*/ 754 h 192219"/>
                <a:gd name="connsiteX1" fmla="*/ 207500 w 207499"/>
                <a:gd name="connsiteY1" fmla="*/ 1372 h 192219"/>
                <a:gd name="connsiteX2" fmla="*/ 136451 w 207499"/>
                <a:gd name="connsiteY2" fmla="*/ 86594 h 192219"/>
                <a:gd name="connsiteX3" fmla="*/ 85131 w 207499"/>
                <a:gd name="connsiteY3" fmla="*/ 156019 h 192219"/>
                <a:gd name="connsiteX4" fmla="*/ 43937 w 207499"/>
                <a:gd name="connsiteY4" fmla="*/ 188001 h 192219"/>
                <a:gd name="connsiteX5" fmla="*/ 0 w 207499"/>
                <a:gd name="connsiteY5" fmla="*/ 190126 h 192219"/>
                <a:gd name="connsiteX6" fmla="*/ 8938 w 207499"/>
                <a:gd name="connsiteY6" fmla="*/ 164272 h 192219"/>
                <a:gd name="connsiteX7" fmla="*/ 43571 w 207499"/>
                <a:gd name="connsiteY7" fmla="*/ 119078 h 192219"/>
                <a:gd name="connsiteX8" fmla="*/ 60899 w 207499"/>
                <a:gd name="connsiteY8" fmla="*/ 81107 h 192219"/>
                <a:gd name="connsiteX9" fmla="*/ 88514 w 207499"/>
                <a:gd name="connsiteY9" fmla="*/ 54247 h 192219"/>
                <a:gd name="connsiteX10" fmla="*/ 141389 w 207499"/>
                <a:gd name="connsiteY10" fmla="*/ 24780 h 192219"/>
                <a:gd name="connsiteX11" fmla="*/ 197602 w 207499"/>
                <a:gd name="connsiteY11" fmla="*/ 754 h 19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499" h="192219">
                  <a:moveTo>
                    <a:pt x="197602" y="754"/>
                  </a:moveTo>
                  <a:cubicBezTo>
                    <a:pt x="200848" y="-914"/>
                    <a:pt x="204208" y="594"/>
                    <a:pt x="207500" y="1372"/>
                  </a:cubicBezTo>
                  <a:cubicBezTo>
                    <a:pt x="180091" y="26426"/>
                    <a:pt x="157620" y="56213"/>
                    <a:pt x="136451" y="86594"/>
                  </a:cubicBezTo>
                  <a:cubicBezTo>
                    <a:pt x="119855" y="110094"/>
                    <a:pt x="104104" y="134325"/>
                    <a:pt x="85131" y="156019"/>
                  </a:cubicBezTo>
                  <a:cubicBezTo>
                    <a:pt x="73495" y="168981"/>
                    <a:pt x="60396" y="181509"/>
                    <a:pt x="43937" y="188001"/>
                  </a:cubicBezTo>
                  <a:cubicBezTo>
                    <a:pt x="29992" y="193533"/>
                    <a:pt x="14470" y="192939"/>
                    <a:pt x="0" y="190126"/>
                  </a:cubicBezTo>
                  <a:cubicBezTo>
                    <a:pt x="4526" y="182057"/>
                    <a:pt x="5235" y="172593"/>
                    <a:pt x="8938" y="164272"/>
                  </a:cubicBezTo>
                  <a:cubicBezTo>
                    <a:pt x="19225" y="148316"/>
                    <a:pt x="33124" y="134851"/>
                    <a:pt x="43571" y="119078"/>
                  </a:cubicBezTo>
                  <a:cubicBezTo>
                    <a:pt x="45423" y="104653"/>
                    <a:pt x="56876" y="94709"/>
                    <a:pt x="60899" y="81107"/>
                  </a:cubicBezTo>
                  <a:cubicBezTo>
                    <a:pt x="66911" y="69495"/>
                    <a:pt x="78684" y="62362"/>
                    <a:pt x="88514" y="54247"/>
                  </a:cubicBezTo>
                  <a:cubicBezTo>
                    <a:pt x="104447" y="41560"/>
                    <a:pt x="123215" y="33604"/>
                    <a:pt x="141389" y="24780"/>
                  </a:cubicBezTo>
                  <a:cubicBezTo>
                    <a:pt x="160111" y="16756"/>
                    <a:pt x="178514" y="7887"/>
                    <a:pt x="197602" y="754"/>
                  </a:cubicBezTo>
                  <a:close/>
                </a:path>
              </a:pathLst>
            </a:custGeom>
            <a:solidFill>
              <a:srgbClr val="EF9F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orma Livre: Forma 2069">
              <a:extLst>
                <a:ext uri="{FF2B5EF4-FFF2-40B4-BE49-F238E27FC236}">
                  <a16:creationId xmlns:a16="http://schemas.microsoft.com/office/drawing/2014/main" id="{2E6B8088-0566-878D-E7A1-2FF77A305357}"/>
                </a:ext>
              </a:extLst>
            </p:cNvPr>
            <p:cNvSpPr/>
            <p:nvPr/>
          </p:nvSpPr>
          <p:spPr>
            <a:xfrm>
              <a:off x="10590545" y="3021108"/>
              <a:ext cx="12411" cy="13267"/>
            </a:xfrm>
            <a:custGeom>
              <a:avLst/>
              <a:gdLst>
                <a:gd name="connsiteX0" fmla="*/ 15888 w 117746"/>
                <a:gd name="connsiteY0" fmla="*/ 0 h 125868"/>
                <a:gd name="connsiteX1" fmla="*/ 41765 w 117746"/>
                <a:gd name="connsiteY1" fmla="*/ 34839 h 125868"/>
                <a:gd name="connsiteX2" fmla="*/ 59619 w 117746"/>
                <a:gd name="connsiteY2" fmla="*/ 68077 h 125868"/>
                <a:gd name="connsiteX3" fmla="*/ 74889 w 117746"/>
                <a:gd name="connsiteY3" fmla="*/ 82891 h 125868"/>
                <a:gd name="connsiteX4" fmla="*/ 77998 w 117746"/>
                <a:gd name="connsiteY4" fmla="*/ 95487 h 125868"/>
                <a:gd name="connsiteX5" fmla="*/ 84765 w 117746"/>
                <a:gd name="connsiteY5" fmla="*/ 99167 h 125868"/>
                <a:gd name="connsiteX6" fmla="*/ 91417 w 117746"/>
                <a:gd name="connsiteY6" fmla="*/ 85336 h 125868"/>
                <a:gd name="connsiteX7" fmla="*/ 104150 w 117746"/>
                <a:gd name="connsiteY7" fmla="*/ 68009 h 125868"/>
                <a:gd name="connsiteX8" fmla="*/ 114712 w 117746"/>
                <a:gd name="connsiteY8" fmla="*/ 79416 h 125868"/>
                <a:gd name="connsiteX9" fmla="*/ 117661 w 117746"/>
                <a:gd name="connsiteY9" fmla="*/ 93292 h 125868"/>
                <a:gd name="connsiteX10" fmla="*/ 106139 w 117746"/>
                <a:gd name="connsiteY10" fmla="*/ 86685 h 125868"/>
                <a:gd name="connsiteX11" fmla="*/ 109248 w 117746"/>
                <a:gd name="connsiteY11" fmla="*/ 101590 h 125868"/>
                <a:gd name="connsiteX12" fmla="*/ 105865 w 117746"/>
                <a:gd name="connsiteY12" fmla="*/ 120335 h 125868"/>
                <a:gd name="connsiteX13" fmla="*/ 90846 w 117746"/>
                <a:gd name="connsiteY13" fmla="*/ 123741 h 125868"/>
                <a:gd name="connsiteX14" fmla="*/ 49355 w 117746"/>
                <a:gd name="connsiteY14" fmla="*/ 87760 h 125868"/>
                <a:gd name="connsiteX15" fmla="*/ 35707 w 117746"/>
                <a:gd name="connsiteY15" fmla="*/ 86823 h 125868"/>
                <a:gd name="connsiteX16" fmla="*/ 19317 w 117746"/>
                <a:gd name="connsiteY16" fmla="*/ 116083 h 125868"/>
                <a:gd name="connsiteX17" fmla="*/ 7955 w 117746"/>
                <a:gd name="connsiteY17" fmla="*/ 118118 h 125868"/>
                <a:gd name="connsiteX18" fmla="*/ 0 w 117746"/>
                <a:gd name="connsiteY18" fmla="*/ 95464 h 125868"/>
                <a:gd name="connsiteX19" fmla="*/ 8184 w 117746"/>
                <a:gd name="connsiteY19" fmla="*/ 86456 h 125868"/>
                <a:gd name="connsiteX20" fmla="*/ 7087 w 117746"/>
                <a:gd name="connsiteY20" fmla="*/ 48395 h 125868"/>
                <a:gd name="connsiteX21" fmla="*/ 15888 w 117746"/>
                <a:gd name="connsiteY21" fmla="*/ 0 h 12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746" h="125868">
                  <a:moveTo>
                    <a:pt x="15888" y="0"/>
                  </a:moveTo>
                  <a:cubicBezTo>
                    <a:pt x="24072" y="11933"/>
                    <a:pt x="34061" y="22563"/>
                    <a:pt x="41765" y="34839"/>
                  </a:cubicBezTo>
                  <a:cubicBezTo>
                    <a:pt x="47869" y="45812"/>
                    <a:pt x="53698" y="56967"/>
                    <a:pt x="59619" y="68077"/>
                  </a:cubicBezTo>
                  <a:cubicBezTo>
                    <a:pt x="62522" y="74981"/>
                    <a:pt x="68946" y="78867"/>
                    <a:pt x="74889" y="82891"/>
                  </a:cubicBezTo>
                  <a:cubicBezTo>
                    <a:pt x="79690" y="85428"/>
                    <a:pt x="78067" y="91074"/>
                    <a:pt x="77998" y="95487"/>
                  </a:cubicBezTo>
                  <a:cubicBezTo>
                    <a:pt x="80193" y="96652"/>
                    <a:pt x="82456" y="97886"/>
                    <a:pt x="84765" y="99167"/>
                  </a:cubicBezTo>
                  <a:cubicBezTo>
                    <a:pt x="88194" y="95189"/>
                    <a:pt x="90091" y="90297"/>
                    <a:pt x="91417" y="85336"/>
                  </a:cubicBezTo>
                  <a:cubicBezTo>
                    <a:pt x="93840" y="78410"/>
                    <a:pt x="94938" y="68397"/>
                    <a:pt x="104150" y="68009"/>
                  </a:cubicBezTo>
                  <a:cubicBezTo>
                    <a:pt x="107648" y="71780"/>
                    <a:pt x="111260" y="75484"/>
                    <a:pt x="114712" y="79416"/>
                  </a:cubicBezTo>
                  <a:cubicBezTo>
                    <a:pt x="116198" y="83828"/>
                    <a:pt x="118186" y="88445"/>
                    <a:pt x="117661" y="93292"/>
                  </a:cubicBezTo>
                  <a:cubicBezTo>
                    <a:pt x="113180" y="94115"/>
                    <a:pt x="109888" y="88537"/>
                    <a:pt x="106139" y="86685"/>
                  </a:cubicBezTo>
                  <a:cubicBezTo>
                    <a:pt x="102939" y="91943"/>
                    <a:pt x="106322" y="97110"/>
                    <a:pt x="109248" y="101590"/>
                  </a:cubicBezTo>
                  <a:cubicBezTo>
                    <a:pt x="107442" y="107671"/>
                    <a:pt x="106139" y="113911"/>
                    <a:pt x="105865" y="120335"/>
                  </a:cubicBezTo>
                  <a:cubicBezTo>
                    <a:pt x="102664" y="125776"/>
                    <a:pt x="96081" y="127765"/>
                    <a:pt x="90846" y="123741"/>
                  </a:cubicBezTo>
                  <a:cubicBezTo>
                    <a:pt x="76924" y="111877"/>
                    <a:pt x="63711" y="99098"/>
                    <a:pt x="49355" y="87760"/>
                  </a:cubicBezTo>
                  <a:cubicBezTo>
                    <a:pt x="45629" y="84582"/>
                    <a:pt x="39365" y="82456"/>
                    <a:pt x="35707" y="86823"/>
                  </a:cubicBezTo>
                  <a:cubicBezTo>
                    <a:pt x="26929" y="94709"/>
                    <a:pt x="29924" y="109751"/>
                    <a:pt x="19317" y="116083"/>
                  </a:cubicBezTo>
                  <a:cubicBezTo>
                    <a:pt x="16071" y="118689"/>
                    <a:pt x="11750" y="117935"/>
                    <a:pt x="7955" y="118118"/>
                  </a:cubicBezTo>
                  <a:cubicBezTo>
                    <a:pt x="5144" y="110597"/>
                    <a:pt x="2446" y="103053"/>
                    <a:pt x="0" y="95464"/>
                  </a:cubicBezTo>
                  <a:cubicBezTo>
                    <a:pt x="3155" y="92926"/>
                    <a:pt x="7201" y="90709"/>
                    <a:pt x="8184" y="86456"/>
                  </a:cubicBezTo>
                  <a:cubicBezTo>
                    <a:pt x="11887" y="73838"/>
                    <a:pt x="5532" y="61128"/>
                    <a:pt x="7087" y="48395"/>
                  </a:cubicBezTo>
                  <a:cubicBezTo>
                    <a:pt x="9007" y="32118"/>
                    <a:pt x="10081" y="15499"/>
                    <a:pt x="15888" y="0"/>
                  </a:cubicBezTo>
                  <a:close/>
                </a:path>
              </a:pathLst>
            </a:custGeom>
            <a:solidFill>
              <a:srgbClr val="AE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orma Livre: Forma 2070">
              <a:extLst>
                <a:ext uri="{FF2B5EF4-FFF2-40B4-BE49-F238E27FC236}">
                  <a16:creationId xmlns:a16="http://schemas.microsoft.com/office/drawing/2014/main" id="{4993E5CB-C684-61A2-CAB4-5F4A458C0728}"/>
                </a:ext>
              </a:extLst>
            </p:cNvPr>
            <p:cNvSpPr/>
            <p:nvPr/>
          </p:nvSpPr>
          <p:spPr>
            <a:xfrm>
              <a:off x="10615704" y="3021826"/>
              <a:ext cx="3444" cy="8282"/>
            </a:xfrm>
            <a:custGeom>
              <a:avLst/>
              <a:gdLst>
                <a:gd name="connsiteX0" fmla="*/ 6247 w 32673"/>
                <a:gd name="connsiteY0" fmla="*/ 0 h 78569"/>
                <a:gd name="connsiteX1" fmla="*/ 30593 w 32673"/>
                <a:gd name="connsiteY1" fmla="*/ 47754 h 78569"/>
                <a:gd name="connsiteX2" fmla="*/ 32673 w 32673"/>
                <a:gd name="connsiteY2" fmla="*/ 63162 h 78569"/>
                <a:gd name="connsiteX3" fmla="*/ 12671 w 32673"/>
                <a:gd name="connsiteY3" fmla="*/ 71186 h 78569"/>
                <a:gd name="connsiteX4" fmla="*/ 12053 w 32673"/>
                <a:gd name="connsiteY4" fmla="*/ 78570 h 78569"/>
                <a:gd name="connsiteX5" fmla="*/ 7093 w 32673"/>
                <a:gd name="connsiteY5" fmla="*/ 71643 h 78569"/>
                <a:gd name="connsiteX6" fmla="*/ 1195 w 32673"/>
                <a:gd name="connsiteY6" fmla="*/ 77793 h 78569"/>
                <a:gd name="connsiteX7" fmla="*/ 75 w 32673"/>
                <a:gd name="connsiteY7" fmla="*/ 31455 h 78569"/>
                <a:gd name="connsiteX8" fmla="*/ 6247 w 32673"/>
                <a:gd name="connsiteY8" fmla="*/ 0 h 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3" h="78569">
                  <a:moveTo>
                    <a:pt x="6247" y="0"/>
                  </a:moveTo>
                  <a:cubicBezTo>
                    <a:pt x="16625" y="14562"/>
                    <a:pt x="25564" y="30495"/>
                    <a:pt x="30593" y="47754"/>
                  </a:cubicBezTo>
                  <a:cubicBezTo>
                    <a:pt x="31118" y="52852"/>
                    <a:pt x="31736" y="58041"/>
                    <a:pt x="32673" y="63162"/>
                  </a:cubicBezTo>
                  <a:cubicBezTo>
                    <a:pt x="25815" y="63368"/>
                    <a:pt x="12556" y="61333"/>
                    <a:pt x="12671" y="71186"/>
                  </a:cubicBezTo>
                  <a:cubicBezTo>
                    <a:pt x="12510" y="73038"/>
                    <a:pt x="12213" y="76718"/>
                    <a:pt x="12053" y="78570"/>
                  </a:cubicBezTo>
                  <a:cubicBezTo>
                    <a:pt x="10339" y="76192"/>
                    <a:pt x="8693" y="73883"/>
                    <a:pt x="7093" y="71643"/>
                  </a:cubicBezTo>
                  <a:cubicBezTo>
                    <a:pt x="5104" y="73678"/>
                    <a:pt x="3069" y="75621"/>
                    <a:pt x="1195" y="77793"/>
                  </a:cubicBezTo>
                  <a:cubicBezTo>
                    <a:pt x="-1457" y="62476"/>
                    <a:pt x="3069" y="46817"/>
                    <a:pt x="75" y="31455"/>
                  </a:cubicBezTo>
                  <a:cubicBezTo>
                    <a:pt x="-268" y="20597"/>
                    <a:pt x="372" y="9464"/>
                    <a:pt x="6247" y="0"/>
                  </a:cubicBezTo>
                  <a:close/>
                </a:path>
              </a:pathLst>
            </a:custGeom>
            <a:solidFill>
              <a:srgbClr val="D17DB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orma Livre: Forma 2071">
              <a:extLst>
                <a:ext uri="{FF2B5EF4-FFF2-40B4-BE49-F238E27FC236}">
                  <a16:creationId xmlns:a16="http://schemas.microsoft.com/office/drawing/2014/main" id="{225AB29C-A3EA-07B8-65EB-97ECF718E997}"/>
                </a:ext>
              </a:extLst>
            </p:cNvPr>
            <p:cNvSpPr/>
            <p:nvPr/>
          </p:nvSpPr>
          <p:spPr>
            <a:xfrm>
              <a:off x="10602362" y="3022223"/>
              <a:ext cx="11614" cy="7930"/>
            </a:xfrm>
            <a:custGeom>
              <a:avLst/>
              <a:gdLst>
                <a:gd name="connsiteX0" fmla="*/ 107878 w 110178"/>
                <a:gd name="connsiteY0" fmla="*/ 0 h 75232"/>
                <a:gd name="connsiteX1" fmla="*/ 106621 w 110178"/>
                <a:gd name="connsiteY1" fmla="*/ 21374 h 75232"/>
                <a:gd name="connsiteX2" fmla="*/ 86276 w 110178"/>
                <a:gd name="connsiteY2" fmla="*/ 33902 h 75232"/>
                <a:gd name="connsiteX3" fmla="*/ 59872 w 110178"/>
                <a:gd name="connsiteY3" fmla="*/ 24529 h 75232"/>
                <a:gd name="connsiteX4" fmla="*/ 48465 w 110178"/>
                <a:gd name="connsiteY4" fmla="*/ 35045 h 75232"/>
                <a:gd name="connsiteX5" fmla="*/ 35664 w 110178"/>
                <a:gd name="connsiteY5" fmla="*/ 62385 h 75232"/>
                <a:gd name="connsiteX6" fmla="*/ 35115 w 110178"/>
                <a:gd name="connsiteY6" fmla="*/ 63208 h 75232"/>
                <a:gd name="connsiteX7" fmla="*/ 20005 w 110178"/>
                <a:gd name="connsiteY7" fmla="*/ 75233 h 75232"/>
                <a:gd name="connsiteX8" fmla="*/ 8186 w 110178"/>
                <a:gd name="connsiteY8" fmla="*/ 60602 h 75232"/>
                <a:gd name="connsiteX9" fmla="*/ 2 w 110178"/>
                <a:gd name="connsiteY9" fmla="*/ 44394 h 75232"/>
                <a:gd name="connsiteX10" fmla="*/ 4368 w 110178"/>
                <a:gd name="connsiteY10" fmla="*/ 34907 h 75232"/>
                <a:gd name="connsiteX11" fmla="*/ 11318 w 110178"/>
                <a:gd name="connsiteY11" fmla="*/ 43251 h 75232"/>
                <a:gd name="connsiteX12" fmla="*/ 26680 w 110178"/>
                <a:gd name="connsiteY12" fmla="*/ 36622 h 75232"/>
                <a:gd name="connsiteX13" fmla="*/ 38864 w 110178"/>
                <a:gd name="connsiteY13" fmla="*/ 15796 h 75232"/>
                <a:gd name="connsiteX14" fmla="*/ 42887 w 110178"/>
                <a:gd name="connsiteY14" fmla="*/ 16688 h 75232"/>
                <a:gd name="connsiteX15" fmla="*/ 61221 w 110178"/>
                <a:gd name="connsiteY15" fmla="*/ 3361 h 75232"/>
                <a:gd name="connsiteX16" fmla="*/ 77337 w 110178"/>
                <a:gd name="connsiteY16" fmla="*/ 14516 h 75232"/>
                <a:gd name="connsiteX17" fmla="*/ 92631 w 110178"/>
                <a:gd name="connsiteY17" fmla="*/ 13053 h 75232"/>
                <a:gd name="connsiteX18" fmla="*/ 97454 w 110178"/>
                <a:gd name="connsiteY18" fmla="*/ 17511 h 75232"/>
                <a:gd name="connsiteX19" fmla="*/ 101066 w 110178"/>
                <a:gd name="connsiteY19" fmla="*/ 13808 h 75232"/>
                <a:gd name="connsiteX20" fmla="*/ 106141 w 110178"/>
                <a:gd name="connsiteY20" fmla="*/ 16414 h 75232"/>
                <a:gd name="connsiteX21" fmla="*/ 107878 w 110178"/>
                <a:gd name="connsiteY21" fmla="*/ 0 h 7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178" h="75232">
                  <a:moveTo>
                    <a:pt x="107878" y="0"/>
                  </a:moveTo>
                  <a:cubicBezTo>
                    <a:pt x="109799" y="6790"/>
                    <a:pt x="112450" y="15636"/>
                    <a:pt x="106621" y="21374"/>
                  </a:cubicBezTo>
                  <a:cubicBezTo>
                    <a:pt x="100655" y="26678"/>
                    <a:pt x="93774" y="31135"/>
                    <a:pt x="86276" y="33902"/>
                  </a:cubicBezTo>
                  <a:cubicBezTo>
                    <a:pt x="77200" y="31295"/>
                    <a:pt x="70137" y="22746"/>
                    <a:pt x="59872" y="24529"/>
                  </a:cubicBezTo>
                  <a:cubicBezTo>
                    <a:pt x="57083" y="29032"/>
                    <a:pt x="53197" y="32667"/>
                    <a:pt x="48465" y="35045"/>
                  </a:cubicBezTo>
                  <a:cubicBezTo>
                    <a:pt x="48168" y="45400"/>
                    <a:pt x="45928" y="57333"/>
                    <a:pt x="35664" y="62385"/>
                  </a:cubicBezTo>
                  <a:lnTo>
                    <a:pt x="35115" y="63208"/>
                  </a:lnTo>
                  <a:cubicBezTo>
                    <a:pt x="32966" y="70226"/>
                    <a:pt x="26200" y="72809"/>
                    <a:pt x="20005" y="75233"/>
                  </a:cubicBezTo>
                  <a:cubicBezTo>
                    <a:pt x="15181" y="71095"/>
                    <a:pt x="11089" y="66202"/>
                    <a:pt x="8186" y="60602"/>
                  </a:cubicBezTo>
                  <a:cubicBezTo>
                    <a:pt x="5260" y="55275"/>
                    <a:pt x="1625" y="50223"/>
                    <a:pt x="2" y="44394"/>
                  </a:cubicBezTo>
                  <a:cubicBezTo>
                    <a:pt x="-89" y="40760"/>
                    <a:pt x="2882" y="37971"/>
                    <a:pt x="4368" y="34907"/>
                  </a:cubicBezTo>
                  <a:cubicBezTo>
                    <a:pt x="6448" y="37719"/>
                    <a:pt x="8117" y="41331"/>
                    <a:pt x="11318" y="43251"/>
                  </a:cubicBezTo>
                  <a:cubicBezTo>
                    <a:pt x="16919" y="42977"/>
                    <a:pt x="23571" y="41925"/>
                    <a:pt x="26680" y="36622"/>
                  </a:cubicBezTo>
                  <a:cubicBezTo>
                    <a:pt x="37058" y="36713"/>
                    <a:pt x="42270" y="24620"/>
                    <a:pt x="38864" y="15796"/>
                  </a:cubicBezTo>
                  <a:cubicBezTo>
                    <a:pt x="39870" y="16025"/>
                    <a:pt x="41881" y="16459"/>
                    <a:pt x="42887" y="16688"/>
                  </a:cubicBezTo>
                  <a:cubicBezTo>
                    <a:pt x="47711" y="10653"/>
                    <a:pt x="54043" y="6195"/>
                    <a:pt x="61221" y="3361"/>
                  </a:cubicBezTo>
                  <a:cubicBezTo>
                    <a:pt x="66410" y="7247"/>
                    <a:pt x="71234" y="11956"/>
                    <a:pt x="77337" y="14516"/>
                  </a:cubicBezTo>
                  <a:cubicBezTo>
                    <a:pt x="82435" y="14630"/>
                    <a:pt x="87556" y="13785"/>
                    <a:pt x="92631" y="13053"/>
                  </a:cubicBezTo>
                  <a:cubicBezTo>
                    <a:pt x="94185" y="14471"/>
                    <a:pt x="95808" y="15956"/>
                    <a:pt x="97454" y="17511"/>
                  </a:cubicBezTo>
                  <a:cubicBezTo>
                    <a:pt x="98369" y="16574"/>
                    <a:pt x="100174" y="14745"/>
                    <a:pt x="101066" y="13808"/>
                  </a:cubicBezTo>
                  <a:cubicBezTo>
                    <a:pt x="102689" y="14608"/>
                    <a:pt x="104381" y="15453"/>
                    <a:pt x="106141" y="16414"/>
                  </a:cubicBezTo>
                  <a:cubicBezTo>
                    <a:pt x="106621" y="10904"/>
                    <a:pt x="107238" y="5418"/>
                    <a:pt x="107878" y="0"/>
                  </a:cubicBezTo>
                  <a:close/>
                </a:path>
              </a:pathLst>
            </a:custGeom>
            <a:solidFill>
              <a:srgbClr val="CAAC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orma Livre: Forma 2072">
              <a:extLst>
                <a:ext uri="{FF2B5EF4-FFF2-40B4-BE49-F238E27FC236}">
                  <a16:creationId xmlns:a16="http://schemas.microsoft.com/office/drawing/2014/main" id="{27D629D6-A54F-2617-D54A-B5474703CB43}"/>
                </a:ext>
              </a:extLst>
            </p:cNvPr>
            <p:cNvSpPr/>
            <p:nvPr/>
          </p:nvSpPr>
          <p:spPr>
            <a:xfrm>
              <a:off x="10607367" y="3025141"/>
              <a:ext cx="9607" cy="12209"/>
            </a:xfrm>
            <a:custGeom>
              <a:avLst/>
              <a:gdLst>
                <a:gd name="connsiteX0" fmla="*/ 74867 w 91142"/>
                <a:gd name="connsiteY0" fmla="*/ 30404 h 115831"/>
                <a:gd name="connsiteX1" fmla="*/ 79164 w 91142"/>
                <a:gd name="connsiteY1" fmla="*/ 0 h 115831"/>
                <a:gd name="connsiteX2" fmla="*/ 80284 w 91142"/>
                <a:gd name="connsiteY2" fmla="*/ 46338 h 115831"/>
                <a:gd name="connsiteX3" fmla="*/ 86182 w 91142"/>
                <a:gd name="connsiteY3" fmla="*/ 40188 h 115831"/>
                <a:gd name="connsiteX4" fmla="*/ 91143 w 91142"/>
                <a:gd name="connsiteY4" fmla="*/ 47114 h 115831"/>
                <a:gd name="connsiteX5" fmla="*/ 85428 w 91142"/>
                <a:gd name="connsiteY5" fmla="*/ 60350 h 115831"/>
                <a:gd name="connsiteX6" fmla="*/ 88560 w 91142"/>
                <a:gd name="connsiteY6" fmla="*/ 69517 h 115831"/>
                <a:gd name="connsiteX7" fmla="*/ 85588 w 91142"/>
                <a:gd name="connsiteY7" fmla="*/ 75918 h 115831"/>
                <a:gd name="connsiteX8" fmla="*/ 90594 w 91142"/>
                <a:gd name="connsiteY8" fmla="*/ 86845 h 115831"/>
                <a:gd name="connsiteX9" fmla="*/ 83416 w 91142"/>
                <a:gd name="connsiteY9" fmla="*/ 91897 h 115831"/>
                <a:gd name="connsiteX10" fmla="*/ 52486 w 91142"/>
                <a:gd name="connsiteY10" fmla="*/ 106299 h 115831"/>
                <a:gd name="connsiteX11" fmla="*/ 16459 w 91142"/>
                <a:gd name="connsiteY11" fmla="*/ 115832 h 115831"/>
                <a:gd name="connsiteX12" fmla="*/ 1531 w 91142"/>
                <a:gd name="connsiteY12" fmla="*/ 74066 h 115831"/>
                <a:gd name="connsiteX13" fmla="*/ 0 w 91142"/>
                <a:gd name="connsiteY13" fmla="*/ 68535 h 115831"/>
                <a:gd name="connsiteX14" fmla="*/ 10013 w 91142"/>
                <a:gd name="connsiteY14" fmla="*/ 59413 h 115831"/>
                <a:gd name="connsiteX15" fmla="*/ 38976 w 91142"/>
                <a:gd name="connsiteY15" fmla="*/ 41697 h 115831"/>
                <a:gd name="connsiteX16" fmla="*/ 74867 w 91142"/>
                <a:gd name="connsiteY16" fmla="*/ 30404 h 1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142" h="115831">
                  <a:moveTo>
                    <a:pt x="74867" y="30404"/>
                  </a:moveTo>
                  <a:cubicBezTo>
                    <a:pt x="75438" y="20140"/>
                    <a:pt x="76421" y="9899"/>
                    <a:pt x="79164" y="0"/>
                  </a:cubicBezTo>
                  <a:cubicBezTo>
                    <a:pt x="82159" y="15362"/>
                    <a:pt x="77632" y="31021"/>
                    <a:pt x="80284" y="46338"/>
                  </a:cubicBezTo>
                  <a:cubicBezTo>
                    <a:pt x="82159" y="44165"/>
                    <a:pt x="84193" y="42223"/>
                    <a:pt x="86182" y="40188"/>
                  </a:cubicBezTo>
                  <a:cubicBezTo>
                    <a:pt x="87782" y="42428"/>
                    <a:pt x="89428" y="44737"/>
                    <a:pt x="91143" y="47114"/>
                  </a:cubicBezTo>
                  <a:cubicBezTo>
                    <a:pt x="90983" y="52144"/>
                    <a:pt x="87440" y="55962"/>
                    <a:pt x="85428" y="60350"/>
                  </a:cubicBezTo>
                  <a:cubicBezTo>
                    <a:pt x="86068" y="63460"/>
                    <a:pt x="87371" y="66431"/>
                    <a:pt x="88560" y="69517"/>
                  </a:cubicBezTo>
                  <a:cubicBezTo>
                    <a:pt x="87508" y="71575"/>
                    <a:pt x="86525" y="73724"/>
                    <a:pt x="85588" y="75918"/>
                  </a:cubicBezTo>
                  <a:cubicBezTo>
                    <a:pt x="87211" y="79507"/>
                    <a:pt x="88880" y="83165"/>
                    <a:pt x="90594" y="86845"/>
                  </a:cubicBezTo>
                  <a:cubicBezTo>
                    <a:pt x="88148" y="88491"/>
                    <a:pt x="85748" y="90160"/>
                    <a:pt x="83416" y="91897"/>
                  </a:cubicBezTo>
                  <a:cubicBezTo>
                    <a:pt x="73975" y="98253"/>
                    <a:pt x="64557" y="106459"/>
                    <a:pt x="52486" y="106299"/>
                  </a:cubicBezTo>
                  <a:cubicBezTo>
                    <a:pt x="39731" y="106391"/>
                    <a:pt x="28849" y="113957"/>
                    <a:pt x="16459" y="115832"/>
                  </a:cubicBezTo>
                  <a:cubicBezTo>
                    <a:pt x="11796" y="101796"/>
                    <a:pt x="6218" y="88080"/>
                    <a:pt x="1531" y="74066"/>
                  </a:cubicBezTo>
                  <a:cubicBezTo>
                    <a:pt x="1143" y="72672"/>
                    <a:pt x="388" y="69906"/>
                    <a:pt x="0" y="68535"/>
                  </a:cubicBezTo>
                  <a:cubicBezTo>
                    <a:pt x="3840" y="66111"/>
                    <a:pt x="8024" y="63711"/>
                    <a:pt x="10013" y="59413"/>
                  </a:cubicBezTo>
                  <a:cubicBezTo>
                    <a:pt x="15247" y="48943"/>
                    <a:pt x="26723" y="39639"/>
                    <a:pt x="38976" y="41697"/>
                  </a:cubicBezTo>
                  <a:cubicBezTo>
                    <a:pt x="51915" y="43411"/>
                    <a:pt x="64557" y="37788"/>
                    <a:pt x="74867" y="30404"/>
                  </a:cubicBezTo>
                  <a:close/>
                </a:path>
              </a:pathLst>
            </a:custGeom>
            <a:solidFill>
              <a:srgbClr val="C77E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orma Livre: Forma 2073">
              <a:extLst>
                <a:ext uri="{FF2B5EF4-FFF2-40B4-BE49-F238E27FC236}">
                  <a16:creationId xmlns:a16="http://schemas.microsoft.com/office/drawing/2014/main" id="{2431DC8A-DEB2-D091-D059-41FC63C64EFD}"/>
                </a:ext>
              </a:extLst>
            </p:cNvPr>
            <p:cNvSpPr/>
            <p:nvPr/>
          </p:nvSpPr>
          <p:spPr>
            <a:xfrm>
              <a:off x="10656923" y="3026504"/>
              <a:ext cx="12491" cy="12974"/>
            </a:xfrm>
            <a:custGeom>
              <a:avLst/>
              <a:gdLst>
                <a:gd name="connsiteX0" fmla="*/ 0 w 118506"/>
                <a:gd name="connsiteY0" fmla="*/ 2616 h 123088"/>
                <a:gd name="connsiteX1" fmla="*/ 34999 w 118506"/>
                <a:gd name="connsiteY1" fmla="*/ 2227 h 123088"/>
                <a:gd name="connsiteX2" fmla="*/ 61516 w 118506"/>
                <a:gd name="connsiteY2" fmla="*/ 16377 h 123088"/>
                <a:gd name="connsiteX3" fmla="*/ 88377 w 118506"/>
                <a:gd name="connsiteY3" fmla="*/ 34026 h 123088"/>
                <a:gd name="connsiteX4" fmla="*/ 112014 w 118506"/>
                <a:gd name="connsiteY4" fmla="*/ 78603 h 123088"/>
                <a:gd name="connsiteX5" fmla="*/ 118506 w 118506"/>
                <a:gd name="connsiteY5" fmla="*/ 123088 h 123088"/>
                <a:gd name="connsiteX6" fmla="*/ 107648 w 118506"/>
                <a:gd name="connsiteY6" fmla="*/ 116458 h 123088"/>
                <a:gd name="connsiteX7" fmla="*/ 101361 w 118506"/>
                <a:gd name="connsiteY7" fmla="*/ 79585 h 123088"/>
                <a:gd name="connsiteX8" fmla="*/ 73998 w 118506"/>
                <a:gd name="connsiteY8" fmla="*/ 40357 h 123088"/>
                <a:gd name="connsiteX9" fmla="*/ 47846 w 118506"/>
                <a:gd name="connsiteY9" fmla="*/ 20652 h 123088"/>
                <a:gd name="connsiteX10" fmla="*/ 7087 w 118506"/>
                <a:gd name="connsiteY10" fmla="*/ 11782 h 123088"/>
                <a:gd name="connsiteX11" fmla="*/ 6881 w 118506"/>
                <a:gd name="connsiteY11" fmla="*/ 14800 h 123088"/>
                <a:gd name="connsiteX12" fmla="*/ 0 w 118506"/>
                <a:gd name="connsiteY12" fmla="*/ 2616 h 1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506" h="123088">
                  <a:moveTo>
                    <a:pt x="0" y="2616"/>
                  </a:moveTo>
                  <a:cubicBezTo>
                    <a:pt x="11178" y="-2254"/>
                    <a:pt x="23386" y="924"/>
                    <a:pt x="34999" y="2227"/>
                  </a:cubicBezTo>
                  <a:cubicBezTo>
                    <a:pt x="45423" y="3187"/>
                    <a:pt x="52601" y="11782"/>
                    <a:pt x="61516" y="16377"/>
                  </a:cubicBezTo>
                  <a:cubicBezTo>
                    <a:pt x="71186" y="21338"/>
                    <a:pt x="76901" y="32356"/>
                    <a:pt x="88377" y="34026"/>
                  </a:cubicBezTo>
                  <a:cubicBezTo>
                    <a:pt x="103007" y="43741"/>
                    <a:pt x="111397" y="61274"/>
                    <a:pt x="112014" y="78603"/>
                  </a:cubicBezTo>
                  <a:cubicBezTo>
                    <a:pt x="114003" y="93416"/>
                    <a:pt x="115009" y="108503"/>
                    <a:pt x="118506" y="123088"/>
                  </a:cubicBezTo>
                  <a:cubicBezTo>
                    <a:pt x="114643" y="121168"/>
                    <a:pt x="111008" y="118973"/>
                    <a:pt x="107648" y="116458"/>
                  </a:cubicBezTo>
                  <a:cubicBezTo>
                    <a:pt x="109819" y="103543"/>
                    <a:pt x="102390" y="92135"/>
                    <a:pt x="101361" y="79585"/>
                  </a:cubicBezTo>
                  <a:cubicBezTo>
                    <a:pt x="99624" y="63195"/>
                    <a:pt x="90091" y="46164"/>
                    <a:pt x="73998" y="40357"/>
                  </a:cubicBezTo>
                  <a:cubicBezTo>
                    <a:pt x="64991" y="34162"/>
                    <a:pt x="57470" y="26002"/>
                    <a:pt x="47846" y="20652"/>
                  </a:cubicBezTo>
                  <a:cubicBezTo>
                    <a:pt x="37010" y="10136"/>
                    <a:pt x="20962" y="11851"/>
                    <a:pt x="7087" y="11782"/>
                  </a:cubicBezTo>
                  <a:lnTo>
                    <a:pt x="6881" y="14800"/>
                  </a:lnTo>
                  <a:cubicBezTo>
                    <a:pt x="4069" y="11005"/>
                    <a:pt x="1852" y="6845"/>
                    <a:pt x="0" y="2616"/>
                  </a:cubicBezTo>
                  <a:close/>
                </a:path>
              </a:pathLst>
            </a:custGeom>
            <a:solidFill>
              <a:srgbClr val="010D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orma Livre: Forma 2074">
              <a:extLst>
                <a:ext uri="{FF2B5EF4-FFF2-40B4-BE49-F238E27FC236}">
                  <a16:creationId xmlns:a16="http://schemas.microsoft.com/office/drawing/2014/main" id="{BE816E82-54CB-7350-16C0-BC0D07E53401}"/>
                </a:ext>
              </a:extLst>
            </p:cNvPr>
            <p:cNvSpPr/>
            <p:nvPr/>
          </p:nvSpPr>
          <p:spPr>
            <a:xfrm>
              <a:off x="10616160" y="3026860"/>
              <a:ext cx="5610" cy="10446"/>
            </a:xfrm>
            <a:custGeom>
              <a:avLst/>
              <a:gdLst>
                <a:gd name="connsiteX0" fmla="*/ 26266 w 53218"/>
                <a:gd name="connsiteY0" fmla="*/ 0 h 99098"/>
                <a:gd name="connsiteX1" fmla="*/ 50521 w 53218"/>
                <a:gd name="connsiteY1" fmla="*/ 35616 h 99098"/>
                <a:gd name="connsiteX2" fmla="*/ 53218 w 53218"/>
                <a:gd name="connsiteY2" fmla="*/ 99098 h 99098"/>
                <a:gd name="connsiteX3" fmla="*/ 32324 w 53218"/>
                <a:gd name="connsiteY3" fmla="*/ 76238 h 99098"/>
                <a:gd name="connsiteX4" fmla="*/ 28689 w 53218"/>
                <a:gd name="connsiteY4" fmla="*/ 87691 h 99098"/>
                <a:gd name="connsiteX5" fmla="*/ 21031 w 53218"/>
                <a:gd name="connsiteY5" fmla="*/ 81862 h 99098"/>
                <a:gd name="connsiteX6" fmla="*/ 14882 w 53218"/>
                <a:gd name="connsiteY6" fmla="*/ 83119 h 99098"/>
                <a:gd name="connsiteX7" fmla="*/ 11361 w 53218"/>
                <a:gd name="connsiteY7" fmla="*/ 77861 h 99098"/>
                <a:gd name="connsiteX8" fmla="*/ 0 w 53218"/>
                <a:gd name="connsiteY8" fmla="*/ 75598 h 99098"/>
                <a:gd name="connsiteX9" fmla="*/ 7178 w 53218"/>
                <a:gd name="connsiteY9" fmla="*/ 70546 h 99098"/>
                <a:gd name="connsiteX10" fmla="*/ 2172 w 53218"/>
                <a:gd name="connsiteY10" fmla="*/ 59619 h 99098"/>
                <a:gd name="connsiteX11" fmla="*/ 5144 w 53218"/>
                <a:gd name="connsiteY11" fmla="*/ 53218 h 99098"/>
                <a:gd name="connsiteX12" fmla="*/ 2012 w 53218"/>
                <a:gd name="connsiteY12" fmla="*/ 44051 h 99098"/>
                <a:gd name="connsiteX13" fmla="*/ 7727 w 53218"/>
                <a:gd name="connsiteY13" fmla="*/ 30815 h 99098"/>
                <a:gd name="connsiteX14" fmla="*/ 8344 w 53218"/>
                <a:gd name="connsiteY14" fmla="*/ 23432 h 99098"/>
                <a:gd name="connsiteX15" fmla="*/ 28346 w 53218"/>
                <a:gd name="connsiteY15" fmla="*/ 15408 h 99098"/>
                <a:gd name="connsiteX16" fmla="*/ 26266 w 53218"/>
                <a:gd name="connsiteY16" fmla="*/ 0 h 9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18" h="99098">
                  <a:moveTo>
                    <a:pt x="26266" y="0"/>
                  </a:moveTo>
                  <a:cubicBezTo>
                    <a:pt x="35456" y="11110"/>
                    <a:pt x="41240" y="24552"/>
                    <a:pt x="50521" y="35616"/>
                  </a:cubicBezTo>
                  <a:cubicBezTo>
                    <a:pt x="50475" y="56784"/>
                    <a:pt x="49743" y="78113"/>
                    <a:pt x="53218" y="99098"/>
                  </a:cubicBezTo>
                  <a:cubicBezTo>
                    <a:pt x="42542" y="95372"/>
                    <a:pt x="38313" y="84719"/>
                    <a:pt x="32324" y="76238"/>
                  </a:cubicBezTo>
                  <a:cubicBezTo>
                    <a:pt x="31044" y="79987"/>
                    <a:pt x="29855" y="83828"/>
                    <a:pt x="28689" y="87691"/>
                  </a:cubicBezTo>
                  <a:cubicBezTo>
                    <a:pt x="26106" y="85679"/>
                    <a:pt x="23546" y="83736"/>
                    <a:pt x="21031" y="81862"/>
                  </a:cubicBezTo>
                  <a:cubicBezTo>
                    <a:pt x="18928" y="82204"/>
                    <a:pt x="16871" y="82639"/>
                    <a:pt x="14882" y="83119"/>
                  </a:cubicBezTo>
                  <a:cubicBezTo>
                    <a:pt x="13647" y="81313"/>
                    <a:pt x="12481" y="79553"/>
                    <a:pt x="11361" y="77861"/>
                  </a:cubicBezTo>
                  <a:cubicBezTo>
                    <a:pt x="7567" y="77107"/>
                    <a:pt x="3703" y="76284"/>
                    <a:pt x="0" y="75598"/>
                  </a:cubicBezTo>
                  <a:cubicBezTo>
                    <a:pt x="2332" y="73861"/>
                    <a:pt x="4732" y="72192"/>
                    <a:pt x="7178" y="70546"/>
                  </a:cubicBezTo>
                  <a:cubicBezTo>
                    <a:pt x="5464" y="66866"/>
                    <a:pt x="3795" y="63208"/>
                    <a:pt x="2172" y="59619"/>
                  </a:cubicBezTo>
                  <a:cubicBezTo>
                    <a:pt x="3109" y="57425"/>
                    <a:pt x="4092" y="55275"/>
                    <a:pt x="5144" y="53218"/>
                  </a:cubicBezTo>
                  <a:cubicBezTo>
                    <a:pt x="3955" y="50132"/>
                    <a:pt x="2652" y="47160"/>
                    <a:pt x="2012" y="44051"/>
                  </a:cubicBezTo>
                  <a:cubicBezTo>
                    <a:pt x="4023" y="39662"/>
                    <a:pt x="7567" y="35844"/>
                    <a:pt x="7727" y="30815"/>
                  </a:cubicBezTo>
                  <a:cubicBezTo>
                    <a:pt x="7887" y="28964"/>
                    <a:pt x="8184" y="25283"/>
                    <a:pt x="8344" y="23432"/>
                  </a:cubicBezTo>
                  <a:cubicBezTo>
                    <a:pt x="8230" y="13579"/>
                    <a:pt x="21488" y="15614"/>
                    <a:pt x="28346" y="15408"/>
                  </a:cubicBezTo>
                  <a:cubicBezTo>
                    <a:pt x="27409" y="10287"/>
                    <a:pt x="26792" y="5098"/>
                    <a:pt x="26266" y="0"/>
                  </a:cubicBezTo>
                  <a:close/>
                </a:path>
              </a:pathLst>
            </a:custGeom>
            <a:solidFill>
              <a:srgbClr val="D076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orma Livre: Forma 2075">
              <a:extLst>
                <a:ext uri="{FF2B5EF4-FFF2-40B4-BE49-F238E27FC236}">
                  <a16:creationId xmlns:a16="http://schemas.microsoft.com/office/drawing/2014/main" id="{C127F8F2-9F50-566C-D924-9C3F9FB673C1}"/>
                </a:ext>
              </a:extLst>
            </p:cNvPr>
            <p:cNvSpPr/>
            <p:nvPr/>
          </p:nvSpPr>
          <p:spPr>
            <a:xfrm>
              <a:off x="10601597" y="3028611"/>
              <a:ext cx="5932" cy="5042"/>
            </a:xfrm>
            <a:custGeom>
              <a:avLst/>
              <a:gdLst>
                <a:gd name="connsiteX0" fmla="*/ 9868 w 56273"/>
                <a:gd name="connsiteY0" fmla="*/ 8230 h 47837"/>
                <a:gd name="connsiteX1" fmla="*/ 15445 w 56273"/>
                <a:gd name="connsiteY1" fmla="*/ 0 h 47837"/>
                <a:gd name="connsiteX2" fmla="*/ 27264 w 56273"/>
                <a:gd name="connsiteY2" fmla="*/ 14631 h 47837"/>
                <a:gd name="connsiteX3" fmla="*/ 42375 w 56273"/>
                <a:gd name="connsiteY3" fmla="*/ 2606 h 47837"/>
                <a:gd name="connsiteX4" fmla="*/ 54742 w 56273"/>
                <a:gd name="connsiteY4" fmla="*/ 35616 h 47837"/>
                <a:gd name="connsiteX5" fmla="*/ 56273 w 56273"/>
                <a:gd name="connsiteY5" fmla="*/ 41148 h 47837"/>
                <a:gd name="connsiteX6" fmla="*/ 35448 w 56273"/>
                <a:gd name="connsiteY6" fmla="*/ 42405 h 47837"/>
                <a:gd name="connsiteX7" fmla="*/ 26007 w 56273"/>
                <a:gd name="connsiteY7" fmla="*/ 47251 h 47837"/>
                <a:gd name="connsiteX8" fmla="*/ 4404 w 56273"/>
                <a:gd name="connsiteY8" fmla="*/ 30404 h 47837"/>
                <a:gd name="connsiteX9" fmla="*/ 1295 w 56273"/>
                <a:gd name="connsiteY9" fmla="*/ 15499 h 47837"/>
                <a:gd name="connsiteX10" fmla="*/ 12817 w 56273"/>
                <a:gd name="connsiteY10" fmla="*/ 22105 h 47837"/>
                <a:gd name="connsiteX11" fmla="*/ 9868 w 56273"/>
                <a:gd name="connsiteY11" fmla="*/ 8230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273" h="47837">
                  <a:moveTo>
                    <a:pt x="9868" y="8230"/>
                  </a:moveTo>
                  <a:cubicBezTo>
                    <a:pt x="11696" y="5441"/>
                    <a:pt x="13525" y="2674"/>
                    <a:pt x="15445" y="0"/>
                  </a:cubicBezTo>
                  <a:cubicBezTo>
                    <a:pt x="18349" y="5601"/>
                    <a:pt x="22441" y="10493"/>
                    <a:pt x="27264" y="14631"/>
                  </a:cubicBezTo>
                  <a:cubicBezTo>
                    <a:pt x="33459" y="12207"/>
                    <a:pt x="40226" y="9624"/>
                    <a:pt x="42375" y="2606"/>
                  </a:cubicBezTo>
                  <a:cubicBezTo>
                    <a:pt x="47884" y="13030"/>
                    <a:pt x="51679" y="24232"/>
                    <a:pt x="54742" y="35616"/>
                  </a:cubicBezTo>
                  <a:cubicBezTo>
                    <a:pt x="55130" y="36987"/>
                    <a:pt x="55885" y="39754"/>
                    <a:pt x="56273" y="41148"/>
                  </a:cubicBezTo>
                  <a:cubicBezTo>
                    <a:pt x="51656" y="49446"/>
                    <a:pt x="41552" y="47914"/>
                    <a:pt x="35448" y="42405"/>
                  </a:cubicBezTo>
                  <a:cubicBezTo>
                    <a:pt x="32888" y="44852"/>
                    <a:pt x="30190" y="49469"/>
                    <a:pt x="26007" y="47251"/>
                  </a:cubicBezTo>
                  <a:cubicBezTo>
                    <a:pt x="18600" y="41834"/>
                    <a:pt x="13479" y="33399"/>
                    <a:pt x="4404" y="30404"/>
                  </a:cubicBezTo>
                  <a:cubicBezTo>
                    <a:pt x="1478" y="25923"/>
                    <a:pt x="-1905" y="20757"/>
                    <a:pt x="1295" y="15499"/>
                  </a:cubicBezTo>
                  <a:cubicBezTo>
                    <a:pt x="5044" y="17351"/>
                    <a:pt x="8336" y="22929"/>
                    <a:pt x="12817" y="22105"/>
                  </a:cubicBezTo>
                  <a:cubicBezTo>
                    <a:pt x="13342" y="17259"/>
                    <a:pt x="11354" y="12642"/>
                    <a:pt x="9868" y="8230"/>
                  </a:cubicBezTo>
                  <a:close/>
                </a:path>
              </a:pathLst>
            </a:custGeom>
            <a:solidFill>
              <a:srgbClr val="C093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orma Livre: Forma 2076">
              <a:extLst>
                <a:ext uri="{FF2B5EF4-FFF2-40B4-BE49-F238E27FC236}">
                  <a16:creationId xmlns:a16="http://schemas.microsoft.com/office/drawing/2014/main" id="{8F8778C3-3164-2469-64C1-2043160E1A15}"/>
                </a:ext>
              </a:extLst>
            </p:cNvPr>
            <p:cNvSpPr/>
            <p:nvPr/>
          </p:nvSpPr>
          <p:spPr>
            <a:xfrm>
              <a:off x="10570972" y="3029705"/>
              <a:ext cx="18790" cy="12528"/>
            </a:xfrm>
            <a:custGeom>
              <a:avLst/>
              <a:gdLst>
                <a:gd name="connsiteX0" fmla="*/ 22334 w 178262"/>
                <a:gd name="connsiteY0" fmla="*/ 35341 h 118849"/>
                <a:gd name="connsiteX1" fmla="*/ 24735 w 178262"/>
                <a:gd name="connsiteY1" fmla="*/ 0 h 118849"/>
                <a:gd name="connsiteX2" fmla="*/ 41834 w 178262"/>
                <a:gd name="connsiteY2" fmla="*/ 23432 h 118849"/>
                <a:gd name="connsiteX3" fmla="*/ 71072 w 178262"/>
                <a:gd name="connsiteY3" fmla="*/ 48874 h 118849"/>
                <a:gd name="connsiteX4" fmla="*/ 100607 w 178262"/>
                <a:gd name="connsiteY4" fmla="*/ 72969 h 118849"/>
                <a:gd name="connsiteX5" fmla="*/ 121913 w 178262"/>
                <a:gd name="connsiteY5" fmla="*/ 31707 h 118849"/>
                <a:gd name="connsiteX6" fmla="*/ 134097 w 178262"/>
                <a:gd name="connsiteY6" fmla="*/ 663 h 118849"/>
                <a:gd name="connsiteX7" fmla="*/ 152774 w 178262"/>
                <a:gd name="connsiteY7" fmla="*/ 24346 h 118849"/>
                <a:gd name="connsiteX8" fmla="*/ 173393 w 178262"/>
                <a:gd name="connsiteY8" fmla="*/ 23683 h 118849"/>
                <a:gd name="connsiteX9" fmla="*/ 178262 w 178262"/>
                <a:gd name="connsiteY9" fmla="*/ 37376 h 118849"/>
                <a:gd name="connsiteX10" fmla="*/ 158671 w 178262"/>
                <a:gd name="connsiteY10" fmla="*/ 43731 h 118849"/>
                <a:gd name="connsiteX11" fmla="*/ 136840 w 178262"/>
                <a:gd name="connsiteY11" fmla="*/ 22768 h 118849"/>
                <a:gd name="connsiteX12" fmla="*/ 126553 w 178262"/>
                <a:gd name="connsiteY12" fmla="*/ 63711 h 118849"/>
                <a:gd name="connsiteX13" fmla="*/ 118095 w 178262"/>
                <a:gd name="connsiteY13" fmla="*/ 96218 h 118849"/>
                <a:gd name="connsiteX14" fmla="*/ 93040 w 178262"/>
                <a:gd name="connsiteY14" fmla="*/ 95624 h 118849"/>
                <a:gd name="connsiteX15" fmla="*/ 59162 w 178262"/>
                <a:gd name="connsiteY15" fmla="*/ 72283 h 118849"/>
                <a:gd name="connsiteX16" fmla="*/ 48875 w 178262"/>
                <a:gd name="connsiteY16" fmla="*/ 79599 h 118849"/>
                <a:gd name="connsiteX17" fmla="*/ 48852 w 178262"/>
                <a:gd name="connsiteY17" fmla="*/ 118849 h 118849"/>
                <a:gd name="connsiteX18" fmla="*/ 0 w 178262"/>
                <a:gd name="connsiteY18" fmla="*/ 66797 h 118849"/>
                <a:gd name="connsiteX19" fmla="*/ 11727 w 178262"/>
                <a:gd name="connsiteY19" fmla="*/ 49172 h 118849"/>
                <a:gd name="connsiteX20" fmla="*/ 22334 w 178262"/>
                <a:gd name="connsiteY20" fmla="*/ 35341 h 11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262" h="118849">
                  <a:moveTo>
                    <a:pt x="22334" y="35341"/>
                  </a:moveTo>
                  <a:cubicBezTo>
                    <a:pt x="24277" y="23615"/>
                    <a:pt x="20345" y="11361"/>
                    <a:pt x="24735" y="0"/>
                  </a:cubicBezTo>
                  <a:cubicBezTo>
                    <a:pt x="30267" y="7887"/>
                    <a:pt x="34633" y="16779"/>
                    <a:pt x="41834" y="23432"/>
                  </a:cubicBezTo>
                  <a:cubicBezTo>
                    <a:pt x="51206" y="32301"/>
                    <a:pt x="59344" y="42863"/>
                    <a:pt x="71072" y="48874"/>
                  </a:cubicBezTo>
                  <a:cubicBezTo>
                    <a:pt x="82799" y="54544"/>
                    <a:pt x="89246" y="66774"/>
                    <a:pt x="100607" y="72969"/>
                  </a:cubicBezTo>
                  <a:cubicBezTo>
                    <a:pt x="107488" y="59070"/>
                    <a:pt x="118552" y="47160"/>
                    <a:pt x="121913" y="31707"/>
                  </a:cubicBezTo>
                  <a:cubicBezTo>
                    <a:pt x="125456" y="21168"/>
                    <a:pt x="124610" y="8138"/>
                    <a:pt x="134097" y="663"/>
                  </a:cubicBezTo>
                  <a:cubicBezTo>
                    <a:pt x="139675" y="8961"/>
                    <a:pt x="144544" y="18242"/>
                    <a:pt x="152774" y="24346"/>
                  </a:cubicBezTo>
                  <a:cubicBezTo>
                    <a:pt x="159083" y="28164"/>
                    <a:pt x="166786" y="25260"/>
                    <a:pt x="173393" y="23683"/>
                  </a:cubicBezTo>
                  <a:cubicBezTo>
                    <a:pt x="174948" y="28232"/>
                    <a:pt x="176548" y="32759"/>
                    <a:pt x="178262" y="37376"/>
                  </a:cubicBezTo>
                  <a:cubicBezTo>
                    <a:pt x="172867" y="41811"/>
                    <a:pt x="165918" y="46406"/>
                    <a:pt x="158671" y="43731"/>
                  </a:cubicBezTo>
                  <a:cubicBezTo>
                    <a:pt x="148841" y="39913"/>
                    <a:pt x="144178" y="29626"/>
                    <a:pt x="136840" y="22768"/>
                  </a:cubicBezTo>
                  <a:cubicBezTo>
                    <a:pt x="130210" y="35433"/>
                    <a:pt x="130233" y="50132"/>
                    <a:pt x="126553" y="63711"/>
                  </a:cubicBezTo>
                  <a:cubicBezTo>
                    <a:pt x="123444" y="74432"/>
                    <a:pt x="122964" y="86068"/>
                    <a:pt x="118095" y="96218"/>
                  </a:cubicBezTo>
                  <a:cubicBezTo>
                    <a:pt x="109842" y="97566"/>
                    <a:pt x="101041" y="98275"/>
                    <a:pt x="93040" y="95624"/>
                  </a:cubicBezTo>
                  <a:cubicBezTo>
                    <a:pt x="80422" y="89840"/>
                    <a:pt x="71758" y="78021"/>
                    <a:pt x="59162" y="72283"/>
                  </a:cubicBezTo>
                  <a:cubicBezTo>
                    <a:pt x="54133" y="69769"/>
                    <a:pt x="49698" y="75118"/>
                    <a:pt x="48875" y="79599"/>
                  </a:cubicBezTo>
                  <a:cubicBezTo>
                    <a:pt x="46246" y="92560"/>
                    <a:pt x="48898" y="105773"/>
                    <a:pt x="48852" y="118849"/>
                  </a:cubicBezTo>
                  <a:cubicBezTo>
                    <a:pt x="32781" y="101293"/>
                    <a:pt x="16985" y="83485"/>
                    <a:pt x="0" y="66797"/>
                  </a:cubicBezTo>
                  <a:cubicBezTo>
                    <a:pt x="4686" y="61447"/>
                    <a:pt x="8230" y="55298"/>
                    <a:pt x="11727" y="49172"/>
                  </a:cubicBezTo>
                  <a:cubicBezTo>
                    <a:pt x="14493" y="43960"/>
                    <a:pt x="19980" y="40691"/>
                    <a:pt x="22334" y="35341"/>
                  </a:cubicBezTo>
                  <a:close/>
                </a:path>
              </a:pathLst>
            </a:custGeom>
            <a:solidFill>
              <a:srgbClr val="AB9C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orma Livre: Forma 2077">
              <a:extLst>
                <a:ext uri="{FF2B5EF4-FFF2-40B4-BE49-F238E27FC236}">
                  <a16:creationId xmlns:a16="http://schemas.microsoft.com/office/drawing/2014/main" id="{76A299CC-B134-10E5-5C68-F0E948D3D47A}"/>
                </a:ext>
              </a:extLst>
            </p:cNvPr>
            <p:cNvSpPr/>
            <p:nvPr/>
          </p:nvSpPr>
          <p:spPr>
            <a:xfrm>
              <a:off x="10591384" y="3029999"/>
              <a:ext cx="12882" cy="9084"/>
            </a:xfrm>
            <a:custGeom>
              <a:avLst/>
              <a:gdLst>
                <a:gd name="connsiteX0" fmla="*/ 27752 w 122209"/>
                <a:gd name="connsiteY0" fmla="*/ 2472 h 86184"/>
                <a:gd name="connsiteX1" fmla="*/ 41400 w 122209"/>
                <a:gd name="connsiteY1" fmla="*/ 3409 h 86184"/>
                <a:gd name="connsiteX2" fmla="*/ 82890 w 122209"/>
                <a:gd name="connsiteY2" fmla="*/ 39391 h 86184"/>
                <a:gd name="connsiteX3" fmla="*/ 97910 w 122209"/>
                <a:gd name="connsiteY3" fmla="*/ 35984 h 86184"/>
                <a:gd name="connsiteX4" fmla="*/ 106002 w 122209"/>
                <a:gd name="connsiteY4" fmla="*/ 36350 h 86184"/>
                <a:gd name="connsiteX5" fmla="*/ 116678 w 122209"/>
                <a:gd name="connsiteY5" fmla="*/ 66708 h 86184"/>
                <a:gd name="connsiteX6" fmla="*/ 122210 w 122209"/>
                <a:gd name="connsiteY6" fmla="*/ 82207 h 86184"/>
                <a:gd name="connsiteX7" fmla="*/ 111283 w 122209"/>
                <a:gd name="connsiteY7" fmla="*/ 86185 h 86184"/>
                <a:gd name="connsiteX8" fmla="*/ 98915 w 122209"/>
                <a:gd name="connsiteY8" fmla="*/ 76492 h 86184"/>
                <a:gd name="connsiteX9" fmla="*/ 94389 w 122209"/>
                <a:gd name="connsiteY9" fmla="*/ 80607 h 86184"/>
                <a:gd name="connsiteX10" fmla="*/ 65334 w 122209"/>
                <a:gd name="connsiteY10" fmla="*/ 50409 h 86184"/>
                <a:gd name="connsiteX11" fmla="*/ 50909 w 122209"/>
                <a:gd name="connsiteY11" fmla="*/ 32030 h 86184"/>
                <a:gd name="connsiteX12" fmla="*/ 35959 w 122209"/>
                <a:gd name="connsiteY12" fmla="*/ 40419 h 86184"/>
                <a:gd name="connsiteX13" fmla="*/ 18471 w 122209"/>
                <a:gd name="connsiteY13" fmla="*/ 71943 h 86184"/>
                <a:gd name="connsiteX14" fmla="*/ 0 w 122209"/>
                <a:gd name="connsiteY14" fmla="*/ 33767 h 86184"/>
                <a:gd name="connsiteX15" fmla="*/ 11362 w 122209"/>
                <a:gd name="connsiteY15" fmla="*/ 31733 h 86184"/>
                <a:gd name="connsiteX16" fmla="*/ 27752 w 122209"/>
                <a:gd name="connsiteY16" fmla="*/ 2472 h 8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9" h="86184">
                  <a:moveTo>
                    <a:pt x="27752" y="2472"/>
                  </a:moveTo>
                  <a:cubicBezTo>
                    <a:pt x="31410" y="-1895"/>
                    <a:pt x="37674" y="232"/>
                    <a:pt x="41400" y="3409"/>
                  </a:cubicBezTo>
                  <a:cubicBezTo>
                    <a:pt x="55756" y="14747"/>
                    <a:pt x="68969" y="27526"/>
                    <a:pt x="82890" y="39391"/>
                  </a:cubicBezTo>
                  <a:cubicBezTo>
                    <a:pt x="88125" y="43414"/>
                    <a:pt x="94709" y="41425"/>
                    <a:pt x="97910" y="35984"/>
                  </a:cubicBezTo>
                  <a:cubicBezTo>
                    <a:pt x="100539" y="36030"/>
                    <a:pt x="103282" y="36168"/>
                    <a:pt x="106002" y="36350"/>
                  </a:cubicBezTo>
                  <a:cubicBezTo>
                    <a:pt x="116906" y="43825"/>
                    <a:pt x="106688" y="58844"/>
                    <a:pt x="116678" y="66708"/>
                  </a:cubicBezTo>
                  <a:cubicBezTo>
                    <a:pt x="118552" y="71806"/>
                    <a:pt x="120175" y="77064"/>
                    <a:pt x="122210" y="82207"/>
                  </a:cubicBezTo>
                  <a:cubicBezTo>
                    <a:pt x="118575" y="83579"/>
                    <a:pt x="115123" y="85568"/>
                    <a:pt x="111283" y="86185"/>
                  </a:cubicBezTo>
                  <a:cubicBezTo>
                    <a:pt x="106871" y="83282"/>
                    <a:pt x="102984" y="79716"/>
                    <a:pt x="98915" y="76492"/>
                  </a:cubicBezTo>
                  <a:cubicBezTo>
                    <a:pt x="97361" y="77796"/>
                    <a:pt x="95852" y="79190"/>
                    <a:pt x="94389" y="80607"/>
                  </a:cubicBezTo>
                  <a:cubicBezTo>
                    <a:pt x="83736" y="71509"/>
                    <a:pt x="71118" y="63874"/>
                    <a:pt x="65334" y="50409"/>
                  </a:cubicBezTo>
                  <a:cubicBezTo>
                    <a:pt x="60648" y="44214"/>
                    <a:pt x="60831" y="31527"/>
                    <a:pt x="50909" y="32030"/>
                  </a:cubicBezTo>
                  <a:cubicBezTo>
                    <a:pt x="44532" y="30955"/>
                    <a:pt x="38931" y="35116"/>
                    <a:pt x="35959" y="40419"/>
                  </a:cubicBezTo>
                  <a:cubicBezTo>
                    <a:pt x="29901" y="50798"/>
                    <a:pt x="23820" y="61153"/>
                    <a:pt x="18471" y="71943"/>
                  </a:cubicBezTo>
                  <a:cubicBezTo>
                    <a:pt x="11385" y="59691"/>
                    <a:pt x="5052" y="46980"/>
                    <a:pt x="0" y="33767"/>
                  </a:cubicBezTo>
                  <a:cubicBezTo>
                    <a:pt x="3795" y="33584"/>
                    <a:pt x="8115" y="34339"/>
                    <a:pt x="11362" y="31733"/>
                  </a:cubicBezTo>
                  <a:cubicBezTo>
                    <a:pt x="21969" y="25401"/>
                    <a:pt x="18974" y="10359"/>
                    <a:pt x="27752" y="2472"/>
                  </a:cubicBezTo>
                  <a:close/>
                </a:path>
              </a:pathLst>
            </a:custGeom>
            <a:solidFill>
              <a:srgbClr val="AB75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orma Livre: Forma 2078">
              <a:extLst>
                <a:ext uri="{FF2B5EF4-FFF2-40B4-BE49-F238E27FC236}">
                  <a16:creationId xmlns:a16="http://schemas.microsoft.com/office/drawing/2014/main" id="{7BAF168D-01AF-CA33-45E1-F0ED76EB052F}"/>
                </a:ext>
              </a:extLst>
            </p:cNvPr>
            <p:cNvSpPr/>
            <p:nvPr/>
          </p:nvSpPr>
          <p:spPr>
            <a:xfrm>
              <a:off x="10601704" y="3031816"/>
              <a:ext cx="7619" cy="6492"/>
            </a:xfrm>
            <a:custGeom>
              <a:avLst/>
              <a:gdLst>
                <a:gd name="connsiteX0" fmla="*/ 3383 w 72283"/>
                <a:gd name="connsiteY0" fmla="*/ 0 h 61594"/>
                <a:gd name="connsiteX1" fmla="*/ 24986 w 72283"/>
                <a:gd name="connsiteY1" fmla="*/ 16848 h 61594"/>
                <a:gd name="connsiteX2" fmla="*/ 34427 w 72283"/>
                <a:gd name="connsiteY2" fmla="*/ 12002 h 61594"/>
                <a:gd name="connsiteX3" fmla="*/ 55252 w 72283"/>
                <a:gd name="connsiteY3" fmla="*/ 10744 h 61594"/>
                <a:gd name="connsiteX4" fmla="*/ 70180 w 72283"/>
                <a:gd name="connsiteY4" fmla="*/ 52509 h 61594"/>
                <a:gd name="connsiteX5" fmla="*/ 72283 w 72283"/>
                <a:gd name="connsiteY5" fmla="*/ 60945 h 61594"/>
                <a:gd name="connsiteX6" fmla="*/ 32918 w 72283"/>
                <a:gd name="connsiteY6" fmla="*/ 61265 h 61594"/>
                <a:gd name="connsiteX7" fmla="*/ 18768 w 72283"/>
                <a:gd name="connsiteY7" fmla="*/ 49469 h 61594"/>
                <a:gd name="connsiteX8" fmla="*/ 8093 w 72283"/>
                <a:gd name="connsiteY8" fmla="*/ 19111 h 61594"/>
                <a:gd name="connsiteX9" fmla="*/ 0 w 72283"/>
                <a:gd name="connsiteY9" fmla="*/ 18745 h 61594"/>
                <a:gd name="connsiteX10" fmla="*/ 3383 w 72283"/>
                <a:gd name="connsiteY10" fmla="*/ 0 h 6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83" h="61594">
                  <a:moveTo>
                    <a:pt x="3383" y="0"/>
                  </a:moveTo>
                  <a:cubicBezTo>
                    <a:pt x="12459" y="2995"/>
                    <a:pt x="17579" y="11430"/>
                    <a:pt x="24986" y="16848"/>
                  </a:cubicBezTo>
                  <a:cubicBezTo>
                    <a:pt x="29169" y="19065"/>
                    <a:pt x="31867" y="14448"/>
                    <a:pt x="34427" y="12002"/>
                  </a:cubicBezTo>
                  <a:cubicBezTo>
                    <a:pt x="40531" y="17511"/>
                    <a:pt x="50635" y="19043"/>
                    <a:pt x="55252" y="10744"/>
                  </a:cubicBezTo>
                  <a:cubicBezTo>
                    <a:pt x="59939" y="24758"/>
                    <a:pt x="65517" y="38474"/>
                    <a:pt x="70180" y="52509"/>
                  </a:cubicBezTo>
                  <a:cubicBezTo>
                    <a:pt x="70866" y="55275"/>
                    <a:pt x="71460" y="58064"/>
                    <a:pt x="72283" y="60945"/>
                  </a:cubicBezTo>
                  <a:cubicBezTo>
                    <a:pt x="59276" y="57127"/>
                    <a:pt x="46086" y="63002"/>
                    <a:pt x="32918" y="61265"/>
                  </a:cubicBezTo>
                  <a:cubicBezTo>
                    <a:pt x="25809" y="61585"/>
                    <a:pt x="24186" y="52624"/>
                    <a:pt x="18768" y="49469"/>
                  </a:cubicBezTo>
                  <a:cubicBezTo>
                    <a:pt x="8778" y="41605"/>
                    <a:pt x="18997" y="26586"/>
                    <a:pt x="8093" y="19111"/>
                  </a:cubicBezTo>
                  <a:cubicBezTo>
                    <a:pt x="5372" y="18928"/>
                    <a:pt x="2629" y="18791"/>
                    <a:pt x="0" y="18745"/>
                  </a:cubicBezTo>
                  <a:cubicBezTo>
                    <a:pt x="274" y="12321"/>
                    <a:pt x="1577" y="6081"/>
                    <a:pt x="3383" y="0"/>
                  </a:cubicBezTo>
                  <a:close/>
                </a:path>
              </a:pathLst>
            </a:custGeom>
            <a:solidFill>
              <a:srgbClr val="BD7A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orma Livre: Forma 2079">
              <a:extLst>
                <a:ext uri="{FF2B5EF4-FFF2-40B4-BE49-F238E27FC236}">
                  <a16:creationId xmlns:a16="http://schemas.microsoft.com/office/drawing/2014/main" id="{36BFA743-5221-3591-3D54-C31F5867B192}"/>
                </a:ext>
              </a:extLst>
            </p:cNvPr>
            <p:cNvSpPr/>
            <p:nvPr/>
          </p:nvSpPr>
          <p:spPr>
            <a:xfrm>
              <a:off x="10576001" y="3032105"/>
              <a:ext cx="14436" cy="13296"/>
            </a:xfrm>
            <a:custGeom>
              <a:avLst/>
              <a:gdLst>
                <a:gd name="connsiteX0" fmla="*/ 78842 w 136952"/>
                <a:gd name="connsiteY0" fmla="*/ 40942 h 126141"/>
                <a:gd name="connsiteX1" fmla="*/ 89129 w 136952"/>
                <a:gd name="connsiteY1" fmla="*/ 0 h 126141"/>
                <a:gd name="connsiteX2" fmla="*/ 110961 w 136952"/>
                <a:gd name="connsiteY2" fmla="*/ 20962 h 126141"/>
                <a:gd name="connsiteX3" fmla="*/ 130552 w 136952"/>
                <a:gd name="connsiteY3" fmla="*/ 14608 h 126141"/>
                <a:gd name="connsiteX4" fmla="*/ 136953 w 136952"/>
                <a:gd name="connsiteY4" fmla="*/ 30587 h 126141"/>
                <a:gd name="connsiteX5" fmla="*/ 116973 w 136952"/>
                <a:gd name="connsiteY5" fmla="*/ 30815 h 126141"/>
                <a:gd name="connsiteX6" fmla="*/ 94776 w 136952"/>
                <a:gd name="connsiteY6" fmla="*/ 31753 h 126141"/>
                <a:gd name="connsiteX7" fmla="*/ 84809 w 136952"/>
                <a:gd name="connsiteY7" fmla="*/ 90457 h 126141"/>
                <a:gd name="connsiteX8" fmla="*/ 68921 w 136952"/>
                <a:gd name="connsiteY8" fmla="*/ 108996 h 126141"/>
                <a:gd name="connsiteX9" fmla="*/ 36712 w 136952"/>
                <a:gd name="connsiteY9" fmla="*/ 100104 h 126141"/>
                <a:gd name="connsiteX10" fmla="*/ 26127 w 136952"/>
                <a:gd name="connsiteY10" fmla="*/ 126141 h 126141"/>
                <a:gd name="connsiteX11" fmla="*/ 1164 w 136952"/>
                <a:gd name="connsiteY11" fmla="*/ 96675 h 126141"/>
                <a:gd name="connsiteX12" fmla="*/ 1141 w 136952"/>
                <a:gd name="connsiteY12" fmla="*/ 96081 h 126141"/>
                <a:gd name="connsiteX13" fmla="*/ 1164 w 136952"/>
                <a:gd name="connsiteY13" fmla="*/ 56830 h 126141"/>
                <a:gd name="connsiteX14" fmla="*/ 11451 w 136952"/>
                <a:gd name="connsiteY14" fmla="*/ 49515 h 126141"/>
                <a:gd name="connsiteX15" fmla="*/ 45330 w 136952"/>
                <a:gd name="connsiteY15" fmla="*/ 72855 h 126141"/>
                <a:gd name="connsiteX16" fmla="*/ 70384 w 136952"/>
                <a:gd name="connsiteY16" fmla="*/ 73449 h 126141"/>
                <a:gd name="connsiteX17" fmla="*/ 78842 w 136952"/>
                <a:gd name="connsiteY17" fmla="*/ 40942 h 12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952" h="126141">
                  <a:moveTo>
                    <a:pt x="78842" y="40942"/>
                  </a:moveTo>
                  <a:cubicBezTo>
                    <a:pt x="82523" y="27363"/>
                    <a:pt x="82500" y="12665"/>
                    <a:pt x="89129" y="0"/>
                  </a:cubicBezTo>
                  <a:cubicBezTo>
                    <a:pt x="96468" y="6858"/>
                    <a:pt x="101131" y="17145"/>
                    <a:pt x="110961" y="20962"/>
                  </a:cubicBezTo>
                  <a:cubicBezTo>
                    <a:pt x="118208" y="23637"/>
                    <a:pt x="125157" y="19043"/>
                    <a:pt x="130552" y="14608"/>
                  </a:cubicBezTo>
                  <a:cubicBezTo>
                    <a:pt x="132518" y="19957"/>
                    <a:pt x="134621" y="25283"/>
                    <a:pt x="136953" y="30587"/>
                  </a:cubicBezTo>
                  <a:cubicBezTo>
                    <a:pt x="130460" y="33307"/>
                    <a:pt x="123374" y="33902"/>
                    <a:pt x="116973" y="30815"/>
                  </a:cubicBezTo>
                  <a:cubicBezTo>
                    <a:pt x="109795" y="27044"/>
                    <a:pt x="102000" y="29878"/>
                    <a:pt x="94776" y="31753"/>
                  </a:cubicBezTo>
                  <a:cubicBezTo>
                    <a:pt x="84626" y="49515"/>
                    <a:pt x="85746" y="70729"/>
                    <a:pt x="84809" y="90457"/>
                  </a:cubicBezTo>
                  <a:cubicBezTo>
                    <a:pt x="84146" y="99007"/>
                    <a:pt x="78865" y="109431"/>
                    <a:pt x="68921" y="108996"/>
                  </a:cubicBezTo>
                  <a:cubicBezTo>
                    <a:pt x="57194" y="110757"/>
                    <a:pt x="47181" y="103830"/>
                    <a:pt x="36712" y="100104"/>
                  </a:cubicBezTo>
                  <a:cubicBezTo>
                    <a:pt x="26310" y="104013"/>
                    <a:pt x="28825" y="117432"/>
                    <a:pt x="26127" y="126141"/>
                  </a:cubicBezTo>
                  <a:cubicBezTo>
                    <a:pt x="17509" y="116563"/>
                    <a:pt x="9577" y="106391"/>
                    <a:pt x="1164" y="96675"/>
                  </a:cubicBezTo>
                  <a:lnTo>
                    <a:pt x="1141" y="96081"/>
                  </a:lnTo>
                  <a:cubicBezTo>
                    <a:pt x="1187" y="83005"/>
                    <a:pt x="-1465" y="69792"/>
                    <a:pt x="1164" y="56830"/>
                  </a:cubicBezTo>
                  <a:cubicBezTo>
                    <a:pt x="1987" y="52350"/>
                    <a:pt x="6422" y="47000"/>
                    <a:pt x="11451" y="49515"/>
                  </a:cubicBezTo>
                  <a:cubicBezTo>
                    <a:pt x="24047" y="55252"/>
                    <a:pt x="32711" y="67071"/>
                    <a:pt x="45330" y="72855"/>
                  </a:cubicBezTo>
                  <a:cubicBezTo>
                    <a:pt x="53331" y="75507"/>
                    <a:pt x="62132" y="74798"/>
                    <a:pt x="70384" y="73449"/>
                  </a:cubicBezTo>
                  <a:cubicBezTo>
                    <a:pt x="75254" y="63299"/>
                    <a:pt x="75734" y="51664"/>
                    <a:pt x="78842" y="40942"/>
                  </a:cubicBezTo>
                  <a:close/>
                </a:path>
              </a:pathLst>
            </a:custGeom>
            <a:solidFill>
              <a:srgbClr val="A884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orma Livre: Forma 2080">
              <a:extLst>
                <a:ext uri="{FF2B5EF4-FFF2-40B4-BE49-F238E27FC236}">
                  <a16:creationId xmlns:a16="http://schemas.microsoft.com/office/drawing/2014/main" id="{11EE1163-CB91-B96B-D875-867E64E39AE4}"/>
                </a:ext>
              </a:extLst>
            </p:cNvPr>
            <p:cNvSpPr/>
            <p:nvPr/>
          </p:nvSpPr>
          <p:spPr>
            <a:xfrm>
              <a:off x="10593331" y="3033357"/>
              <a:ext cx="12038" cy="14427"/>
            </a:xfrm>
            <a:custGeom>
              <a:avLst/>
              <a:gdLst>
                <a:gd name="connsiteX0" fmla="*/ 17488 w 114208"/>
                <a:gd name="connsiteY0" fmla="*/ 8560 h 136872"/>
                <a:gd name="connsiteX1" fmla="*/ 32438 w 114208"/>
                <a:gd name="connsiteY1" fmla="*/ 170 h 136872"/>
                <a:gd name="connsiteX2" fmla="*/ 46863 w 114208"/>
                <a:gd name="connsiteY2" fmla="*/ 18550 h 136872"/>
                <a:gd name="connsiteX3" fmla="*/ 75918 w 114208"/>
                <a:gd name="connsiteY3" fmla="*/ 48748 h 136872"/>
                <a:gd name="connsiteX4" fmla="*/ 92629 w 114208"/>
                <a:gd name="connsiteY4" fmla="*/ 80089 h 136872"/>
                <a:gd name="connsiteX5" fmla="*/ 114208 w 114208"/>
                <a:gd name="connsiteY5" fmla="*/ 136873 h 136872"/>
                <a:gd name="connsiteX6" fmla="*/ 70866 w 114208"/>
                <a:gd name="connsiteY6" fmla="*/ 113327 h 136872"/>
                <a:gd name="connsiteX7" fmla="*/ 0 w 114208"/>
                <a:gd name="connsiteY7" fmla="*/ 40084 h 136872"/>
                <a:gd name="connsiteX8" fmla="*/ 17488 w 114208"/>
                <a:gd name="connsiteY8" fmla="*/ 8560 h 13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208" h="136872">
                  <a:moveTo>
                    <a:pt x="17488" y="8560"/>
                  </a:moveTo>
                  <a:cubicBezTo>
                    <a:pt x="20460" y="3256"/>
                    <a:pt x="26060" y="-904"/>
                    <a:pt x="32438" y="170"/>
                  </a:cubicBezTo>
                  <a:cubicBezTo>
                    <a:pt x="42360" y="-333"/>
                    <a:pt x="42177" y="12355"/>
                    <a:pt x="46863" y="18550"/>
                  </a:cubicBezTo>
                  <a:cubicBezTo>
                    <a:pt x="52647" y="32014"/>
                    <a:pt x="65265" y="39649"/>
                    <a:pt x="75918" y="48748"/>
                  </a:cubicBezTo>
                  <a:cubicBezTo>
                    <a:pt x="80879" y="59537"/>
                    <a:pt x="88811" y="68727"/>
                    <a:pt x="92629" y="80089"/>
                  </a:cubicBezTo>
                  <a:cubicBezTo>
                    <a:pt x="100767" y="98605"/>
                    <a:pt x="110391" y="116779"/>
                    <a:pt x="114208" y="136873"/>
                  </a:cubicBezTo>
                  <a:cubicBezTo>
                    <a:pt x="98458" y="131615"/>
                    <a:pt x="85062" y="121557"/>
                    <a:pt x="70866" y="113327"/>
                  </a:cubicBezTo>
                  <a:cubicBezTo>
                    <a:pt x="41217" y="95771"/>
                    <a:pt x="17419" y="69573"/>
                    <a:pt x="0" y="40084"/>
                  </a:cubicBezTo>
                  <a:cubicBezTo>
                    <a:pt x="5349" y="29294"/>
                    <a:pt x="11430" y="18938"/>
                    <a:pt x="17488" y="8560"/>
                  </a:cubicBezTo>
                  <a:close/>
                </a:path>
              </a:pathLst>
            </a:custGeom>
            <a:solidFill>
              <a:srgbClr val="A8639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orma Livre: Forma 2081">
              <a:extLst>
                <a:ext uri="{FF2B5EF4-FFF2-40B4-BE49-F238E27FC236}">
                  <a16:creationId xmlns:a16="http://schemas.microsoft.com/office/drawing/2014/main" id="{2DB2F2C3-35F4-ADEE-BD15-030140C4FF32}"/>
                </a:ext>
              </a:extLst>
            </p:cNvPr>
            <p:cNvSpPr/>
            <p:nvPr/>
          </p:nvSpPr>
          <p:spPr>
            <a:xfrm>
              <a:off x="10578746" y="3035158"/>
              <a:ext cx="22363" cy="36988"/>
            </a:xfrm>
            <a:custGeom>
              <a:avLst/>
              <a:gdLst>
                <a:gd name="connsiteX0" fmla="*/ 68740 w 212163"/>
                <a:gd name="connsiteY0" fmla="*/ 2796 h 350907"/>
                <a:gd name="connsiteX1" fmla="*/ 90937 w 212163"/>
                <a:gd name="connsiteY1" fmla="*/ 1858 h 350907"/>
                <a:gd name="connsiteX2" fmla="*/ 110917 w 212163"/>
                <a:gd name="connsiteY2" fmla="*/ 1630 h 350907"/>
                <a:gd name="connsiteX3" fmla="*/ 123444 w 212163"/>
                <a:gd name="connsiteY3" fmla="*/ 26570 h 350907"/>
                <a:gd name="connsiteX4" fmla="*/ 122278 w 212163"/>
                <a:gd name="connsiteY4" fmla="*/ 31576 h 350907"/>
                <a:gd name="connsiteX5" fmla="*/ 99441 w 212163"/>
                <a:gd name="connsiteY5" fmla="*/ 16763 h 350907"/>
                <a:gd name="connsiteX6" fmla="*/ 82936 w 212163"/>
                <a:gd name="connsiteY6" fmla="*/ 39554 h 350907"/>
                <a:gd name="connsiteX7" fmla="*/ 90571 w 212163"/>
                <a:gd name="connsiteY7" fmla="*/ 86509 h 350907"/>
                <a:gd name="connsiteX8" fmla="*/ 91234 w 212163"/>
                <a:gd name="connsiteY8" fmla="*/ 136801 h 350907"/>
                <a:gd name="connsiteX9" fmla="*/ 106939 w 212163"/>
                <a:gd name="connsiteY9" fmla="*/ 180303 h 350907"/>
                <a:gd name="connsiteX10" fmla="*/ 183543 w 212163"/>
                <a:gd name="connsiteY10" fmla="*/ 293186 h 350907"/>
                <a:gd name="connsiteX11" fmla="*/ 194584 w 212163"/>
                <a:gd name="connsiteY11" fmla="*/ 310674 h 350907"/>
                <a:gd name="connsiteX12" fmla="*/ 212164 w 212163"/>
                <a:gd name="connsiteY12" fmla="*/ 336208 h 350907"/>
                <a:gd name="connsiteX13" fmla="*/ 190470 w 212163"/>
                <a:gd name="connsiteY13" fmla="*/ 350907 h 350907"/>
                <a:gd name="connsiteX14" fmla="*/ 47252 w 212163"/>
                <a:gd name="connsiteY14" fmla="*/ 159912 h 350907"/>
                <a:gd name="connsiteX15" fmla="*/ 0 w 212163"/>
                <a:gd name="connsiteY15" fmla="*/ 97665 h 350907"/>
                <a:gd name="connsiteX16" fmla="*/ 92 w 212163"/>
                <a:gd name="connsiteY16" fmla="*/ 97184 h 350907"/>
                <a:gd name="connsiteX17" fmla="*/ 10676 w 212163"/>
                <a:gd name="connsiteY17" fmla="*/ 71147 h 350907"/>
                <a:gd name="connsiteX18" fmla="*/ 42885 w 212163"/>
                <a:gd name="connsiteY18" fmla="*/ 80039 h 350907"/>
                <a:gd name="connsiteX19" fmla="*/ 58773 w 212163"/>
                <a:gd name="connsiteY19" fmla="*/ 61500 h 350907"/>
                <a:gd name="connsiteX20" fmla="*/ 68740 w 212163"/>
                <a:gd name="connsiteY20" fmla="*/ 2796 h 35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163" h="350907">
                  <a:moveTo>
                    <a:pt x="68740" y="2796"/>
                  </a:moveTo>
                  <a:cubicBezTo>
                    <a:pt x="75964" y="921"/>
                    <a:pt x="83759" y="-1914"/>
                    <a:pt x="90937" y="1858"/>
                  </a:cubicBezTo>
                  <a:cubicBezTo>
                    <a:pt x="97338" y="4944"/>
                    <a:pt x="104425" y="4350"/>
                    <a:pt x="110917" y="1630"/>
                  </a:cubicBezTo>
                  <a:cubicBezTo>
                    <a:pt x="114620" y="10156"/>
                    <a:pt x="118986" y="18386"/>
                    <a:pt x="123444" y="26570"/>
                  </a:cubicBezTo>
                  <a:cubicBezTo>
                    <a:pt x="123147" y="27827"/>
                    <a:pt x="122575" y="30318"/>
                    <a:pt x="122278" y="31576"/>
                  </a:cubicBezTo>
                  <a:cubicBezTo>
                    <a:pt x="114346" y="27095"/>
                    <a:pt x="107785" y="20375"/>
                    <a:pt x="99441" y="16763"/>
                  </a:cubicBezTo>
                  <a:cubicBezTo>
                    <a:pt x="88903" y="16900"/>
                    <a:pt x="79461" y="29381"/>
                    <a:pt x="82936" y="39554"/>
                  </a:cubicBezTo>
                  <a:cubicBezTo>
                    <a:pt x="86411" y="55030"/>
                    <a:pt x="88697" y="70758"/>
                    <a:pt x="90571" y="86509"/>
                  </a:cubicBezTo>
                  <a:cubicBezTo>
                    <a:pt x="91600" y="103242"/>
                    <a:pt x="90068" y="120044"/>
                    <a:pt x="91234" y="136801"/>
                  </a:cubicBezTo>
                  <a:cubicBezTo>
                    <a:pt x="93063" y="152300"/>
                    <a:pt x="100790" y="166199"/>
                    <a:pt x="106939" y="180303"/>
                  </a:cubicBezTo>
                  <a:cubicBezTo>
                    <a:pt x="125250" y="222480"/>
                    <a:pt x="159311" y="254667"/>
                    <a:pt x="183543" y="293186"/>
                  </a:cubicBezTo>
                  <a:cubicBezTo>
                    <a:pt x="186972" y="299107"/>
                    <a:pt x="192618" y="303907"/>
                    <a:pt x="194584" y="310674"/>
                  </a:cubicBezTo>
                  <a:cubicBezTo>
                    <a:pt x="196093" y="321395"/>
                    <a:pt x="205077" y="328756"/>
                    <a:pt x="212164" y="336208"/>
                  </a:cubicBezTo>
                  <a:cubicBezTo>
                    <a:pt x="203705" y="339066"/>
                    <a:pt x="196527" y="344438"/>
                    <a:pt x="190470" y="350907"/>
                  </a:cubicBezTo>
                  <a:cubicBezTo>
                    <a:pt x="138760" y="290305"/>
                    <a:pt x="93497" y="224651"/>
                    <a:pt x="47252" y="159912"/>
                  </a:cubicBezTo>
                  <a:cubicBezTo>
                    <a:pt x="32073" y="138721"/>
                    <a:pt x="16345" y="117941"/>
                    <a:pt x="0" y="97665"/>
                  </a:cubicBezTo>
                  <a:lnTo>
                    <a:pt x="92" y="97184"/>
                  </a:lnTo>
                  <a:cubicBezTo>
                    <a:pt x="2789" y="88475"/>
                    <a:pt x="274" y="75056"/>
                    <a:pt x="10676" y="71147"/>
                  </a:cubicBezTo>
                  <a:cubicBezTo>
                    <a:pt x="21146" y="74873"/>
                    <a:pt x="31158" y="81799"/>
                    <a:pt x="42885" y="80039"/>
                  </a:cubicBezTo>
                  <a:cubicBezTo>
                    <a:pt x="52829" y="80474"/>
                    <a:pt x="58110" y="70049"/>
                    <a:pt x="58773" y="61500"/>
                  </a:cubicBezTo>
                  <a:cubicBezTo>
                    <a:pt x="59710" y="41771"/>
                    <a:pt x="58590" y="20557"/>
                    <a:pt x="68740" y="2796"/>
                  </a:cubicBezTo>
                  <a:close/>
                </a:path>
              </a:pathLst>
            </a:custGeom>
            <a:solidFill>
              <a:srgbClr val="A76D9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orma Livre: Forma 2082">
              <a:extLst>
                <a:ext uri="{FF2B5EF4-FFF2-40B4-BE49-F238E27FC236}">
                  <a16:creationId xmlns:a16="http://schemas.microsoft.com/office/drawing/2014/main" id="{61C92075-6BD8-29F7-6C59-90FCB7984B30}"/>
                </a:ext>
              </a:extLst>
            </p:cNvPr>
            <p:cNvSpPr/>
            <p:nvPr/>
          </p:nvSpPr>
          <p:spPr>
            <a:xfrm>
              <a:off x="10587410" y="3036925"/>
              <a:ext cx="23320" cy="37438"/>
            </a:xfrm>
            <a:custGeom>
              <a:avLst/>
              <a:gdLst>
                <a:gd name="connsiteX0" fmla="*/ 733 w 221239"/>
                <a:gd name="connsiteY0" fmla="*/ 22791 h 355176"/>
                <a:gd name="connsiteX1" fmla="*/ 17238 w 221239"/>
                <a:gd name="connsiteY1" fmla="*/ 0 h 355176"/>
                <a:gd name="connsiteX2" fmla="*/ 40075 w 221239"/>
                <a:gd name="connsiteY2" fmla="*/ 14813 h 355176"/>
                <a:gd name="connsiteX3" fmla="*/ 41241 w 221239"/>
                <a:gd name="connsiteY3" fmla="*/ 9807 h 355176"/>
                <a:gd name="connsiteX4" fmla="*/ 95305 w 221239"/>
                <a:gd name="connsiteY4" fmla="*/ 74798 h 355176"/>
                <a:gd name="connsiteX5" fmla="*/ 135835 w 221239"/>
                <a:gd name="connsiteY5" fmla="*/ 98321 h 355176"/>
                <a:gd name="connsiteX6" fmla="*/ 180778 w 221239"/>
                <a:gd name="connsiteY6" fmla="*/ 105362 h 355176"/>
                <a:gd name="connsiteX7" fmla="*/ 185716 w 221239"/>
                <a:gd name="connsiteY7" fmla="*/ 105133 h 355176"/>
                <a:gd name="connsiteX8" fmla="*/ 171086 w 221239"/>
                <a:gd name="connsiteY8" fmla="*/ 109636 h 355176"/>
                <a:gd name="connsiteX9" fmla="*/ 177486 w 221239"/>
                <a:gd name="connsiteY9" fmla="*/ 129342 h 355176"/>
                <a:gd name="connsiteX10" fmla="*/ 191568 w 221239"/>
                <a:gd name="connsiteY10" fmla="*/ 154534 h 355176"/>
                <a:gd name="connsiteX11" fmla="*/ 212668 w 221239"/>
                <a:gd name="connsiteY11" fmla="*/ 220302 h 355176"/>
                <a:gd name="connsiteX12" fmla="*/ 221080 w 221239"/>
                <a:gd name="connsiteY12" fmla="*/ 285636 h 355176"/>
                <a:gd name="connsiteX13" fmla="*/ 214954 w 221239"/>
                <a:gd name="connsiteY13" fmla="*/ 285476 h 355176"/>
                <a:gd name="connsiteX14" fmla="*/ 206267 w 221239"/>
                <a:gd name="connsiteY14" fmla="*/ 308267 h 355176"/>
                <a:gd name="connsiteX15" fmla="*/ 192780 w 221239"/>
                <a:gd name="connsiteY15" fmla="*/ 334122 h 355176"/>
                <a:gd name="connsiteX16" fmla="*/ 185144 w 221239"/>
                <a:gd name="connsiteY16" fmla="*/ 344295 h 355176"/>
                <a:gd name="connsiteX17" fmla="*/ 192620 w 221239"/>
                <a:gd name="connsiteY17" fmla="*/ 355176 h 355176"/>
                <a:gd name="connsiteX18" fmla="*/ 165416 w 221239"/>
                <a:gd name="connsiteY18" fmla="*/ 338214 h 355176"/>
                <a:gd name="connsiteX19" fmla="*/ 148523 w 221239"/>
                <a:gd name="connsiteY19" fmla="*/ 329664 h 355176"/>
                <a:gd name="connsiteX20" fmla="*/ 129961 w 221239"/>
                <a:gd name="connsiteY20" fmla="*/ 319446 h 355176"/>
                <a:gd name="connsiteX21" fmla="*/ 112381 w 221239"/>
                <a:gd name="connsiteY21" fmla="*/ 293911 h 355176"/>
                <a:gd name="connsiteX22" fmla="*/ 101340 w 221239"/>
                <a:gd name="connsiteY22" fmla="*/ 276423 h 355176"/>
                <a:gd name="connsiteX23" fmla="*/ 24736 w 221239"/>
                <a:gd name="connsiteY23" fmla="*/ 163541 h 355176"/>
                <a:gd name="connsiteX24" fmla="*/ 9031 w 221239"/>
                <a:gd name="connsiteY24" fmla="*/ 120038 h 355176"/>
                <a:gd name="connsiteX25" fmla="*/ 8368 w 221239"/>
                <a:gd name="connsiteY25" fmla="*/ 69746 h 355176"/>
                <a:gd name="connsiteX26" fmla="*/ 733 w 221239"/>
                <a:gd name="connsiteY26" fmla="*/ 22791 h 3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1239" h="355176">
                  <a:moveTo>
                    <a:pt x="733" y="22791"/>
                  </a:moveTo>
                  <a:cubicBezTo>
                    <a:pt x="-2742" y="12619"/>
                    <a:pt x="6699" y="137"/>
                    <a:pt x="17238" y="0"/>
                  </a:cubicBezTo>
                  <a:cubicBezTo>
                    <a:pt x="25582" y="3612"/>
                    <a:pt x="32143" y="10333"/>
                    <a:pt x="40075" y="14813"/>
                  </a:cubicBezTo>
                  <a:cubicBezTo>
                    <a:pt x="40372" y="13556"/>
                    <a:pt x="40944" y="11064"/>
                    <a:pt x="41241" y="9807"/>
                  </a:cubicBezTo>
                  <a:cubicBezTo>
                    <a:pt x="55597" y="34153"/>
                    <a:pt x="73199" y="56967"/>
                    <a:pt x="95305" y="74798"/>
                  </a:cubicBezTo>
                  <a:cubicBezTo>
                    <a:pt x="107466" y="84628"/>
                    <a:pt x="120725" y="93680"/>
                    <a:pt x="135835" y="98321"/>
                  </a:cubicBezTo>
                  <a:cubicBezTo>
                    <a:pt x="150397" y="102619"/>
                    <a:pt x="165371" y="107168"/>
                    <a:pt x="180778" y="105362"/>
                  </a:cubicBezTo>
                  <a:cubicBezTo>
                    <a:pt x="182013" y="105316"/>
                    <a:pt x="184482" y="105179"/>
                    <a:pt x="185716" y="105133"/>
                  </a:cubicBezTo>
                  <a:cubicBezTo>
                    <a:pt x="181647" y="108677"/>
                    <a:pt x="176115" y="108882"/>
                    <a:pt x="171086" y="109636"/>
                  </a:cubicBezTo>
                  <a:cubicBezTo>
                    <a:pt x="170903" y="116540"/>
                    <a:pt x="171337" y="124839"/>
                    <a:pt x="177486" y="129342"/>
                  </a:cubicBezTo>
                  <a:cubicBezTo>
                    <a:pt x="186196" y="134897"/>
                    <a:pt x="187545" y="145801"/>
                    <a:pt x="191568" y="154534"/>
                  </a:cubicBezTo>
                  <a:cubicBezTo>
                    <a:pt x="200689" y="175725"/>
                    <a:pt x="207044" y="197968"/>
                    <a:pt x="212668" y="220302"/>
                  </a:cubicBezTo>
                  <a:cubicBezTo>
                    <a:pt x="217194" y="241767"/>
                    <a:pt x="222201" y="263553"/>
                    <a:pt x="221080" y="285636"/>
                  </a:cubicBezTo>
                  <a:cubicBezTo>
                    <a:pt x="218977" y="285522"/>
                    <a:pt x="216943" y="285476"/>
                    <a:pt x="214954" y="285476"/>
                  </a:cubicBezTo>
                  <a:cubicBezTo>
                    <a:pt x="212325" y="293134"/>
                    <a:pt x="210108" y="301066"/>
                    <a:pt x="206267" y="308267"/>
                  </a:cubicBezTo>
                  <a:cubicBezTo>
                    <a:pt x="201741" y="316886"/>
                    <a:pt x="194746" y="324292"/>
                    <a:pt x="192780" y="334122"/>
                  </a:cubicBezTo>
                  <a:cubicBezTo>
                    <a:pt x="192208" y="338762"/>
                    <a:pt x="188711" y="341688"/>
                    <a:pt x="185144" y="344295"/>
                  </a:cubicBezTo>
                  <a:cubicBezTo>
                    <a:pt x="187636" y="347860"/>
                    <a:pt x="190059" y="351518"/>
                    <a:pt x="192620" y="355176"/>
                  </a:cubicBezTo>
                  <a:cubicBezTo>
                    <a:pt x="182836" y="350695"/>
                    <a:pt x="173349" y="345529"/>
                    <a:pt x="165416" y="338214"/>
                  </a:cubicBezTo>
                  <a:cubicBezTo>
                    <a:pt x="160707" y="333710"/>
                    <a:pt x="154832" y="330899"/>
                    <a:pt x="148523" y="329664"/>
                  </a:cubicBezTo>
                  <a:cubicBezTo>
                    <a:pt x="141505" y="327995"/>
                    <a:pt x="135584" y="323675"/>
                    <a:pt x="129961" y="319446"/>
                  </a:cubicBezTo>
                  <a:cubicBezTo>
                    <a:pt x="122874" y="311993"/>
                    <a:pt x="113890" y="304632"/>
                    <a:pt x="112381" y="293911"/>
                  </a:cubicBezTo>
                  <a:cubicBezTo>
                    <a:pt x="110415" y="287145"/>
                    <a:pt x="104769" y="282344"/>
                    <a:pt x="101340" y="276423"/>
                  </a:cubicBezTo>
                  <a:cubicBezTo>
                    <a:pt x="77108" y="237904"/>
                    <a:pt x="43047" y="205717"/>
                    <a:pt x="24736" y="163541"/>
                  </a:cubicBezTo>
                  <a:cubicBezTo>
                    <a:pt x="18586" y="149436"/>
                    <a:pt x="10860" y="135537"/>
                    <a:pt x="9031" y="120038"/>
                  </a:cubicBezTo>
                  <a:cubicBezTo>
                    <a:pt x="7865" y="103281"/>
                    <a:pt x="9397" y="86480"/>
                    <a:pt x="8368" y="69746"/>
                  </a:cubicBezTo>
                  <a:cubicBezTo>
                    <a:pt x="6494" y="53996"/>
                    <a:pt x="4208" y="38268"/>
                    <a:pt x="733" y="22791"/>
                  </a:cubicBezTo>
                  <a:close/>
                </a:path>
              </a:pathLst>
            </a:custGeom>
            <a:solidFill>
              <a:srgbClr val="A860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orma Livre: Forma 2083">
              <a:extLst>
                <a:ext uri="{FF2B5EF4-FFF2-40B4-BE49-F238E27FC236}">
                  <a16:creationId xmlns:a16="http://schemas.microsoft.com/office/drawing/2014/main" id="{A1EF324E-6475-2029-6B58-22C369B3380F}"/>
                </a:ext>
              </a:extLst>
            </p:cNvPr>
            <p:cNvSpPr/>
            <p:nvPr/>
          </p:nvSpPr>
          <p:spPr>
            <a:xfrm>
              <a:off x="10603683" y="3037031"/>
              <a:ext cx="10838" cy="19619"/>
            </a:xfrm>
            <a:custGeom>
              <a:avLst/>
              <a:gdLst>
                <a:gd name="connsiteX0" fmla="*/ 0 w 102824"/>
                <a:gd name="connsiteY0" fmla="*/ 0 h 186126"/>
                <a:gd name="connsiteX1" fmla="*/ 14150 w 102824"/>
                <a:gd name="connsiteY1" fmla="*/ 11796 h 186126"/>
                <a:gd name="connsiteX2" fmla="*/ 53515 w 102824"/>
                <a:gd name="connsiteY2" fmla="*/ 11476 h 186126"/>
                <a:gd name="connsiteX3" fmla="*/ 67711 w 102824"/>
                <a:gd name="connsiteY3" fmla="*/ 49743 h 186126"/>
                <a:gd name="connsiteX4" fmla="*/ 102824 w 102824"/>
                <a:gd name="connsiteY4" fmla="*/ 186127 h 186126"/>
                <a:gd name="connsiteX5" fmla="*/ 83508 w 102824"/>
                <a:gd name="connsiteY5" fmla="*/ 171016 h 186126"/>
                <a:gd name="connsiteX6" fmla="*/ 71140 w 102824"/>
                <a:gd name="connsiteY6" fmla="*/ 151631 h 186126"/>
                <a:gd name="connsiteX7" fmla="*/ 65128 w 102824"/>
                <a:gd name="connsiteY7" fmla="*/ 152088 h 186126"/>
                <a:gd name="connsiteX8" fmla="*/ 42908 w 102824"/>
                <a:gd name="connsiteY8" fmla="*/ 98298 h 186126"/>
                <a:gd name="connsiteX9" fmla="*/ 5532 w 102824"/>
                <a:gd name="connsiteY9" fmla="*/ 15499 h 186126"/>
                <a:gd name="connsiteX10" fmla="*/ 0 w 102824"/>
                <a:gd name="connsiteY10" fmla="*/ 0 h 18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824" h="186126">
                  <a:moveTo>
                    <a:pt x="0" y="0"/>
                  </a:moveTo>
                  <a:cubicBezTo>
                    <a:pt x="5418" y="3155"/>
                    <a:pt x="7041" y="12116"/>
                    <a:pt x="14150" y="11796"/>
                  </a:cubicBezTo>
                  <a:cubicBezTo>
                    <a:pt x="27318" y="13534"/>
                    <a:pt x="40508" y="7658"/>
                    <a:pt x="53515" y="11476"/>
                  </a:cubicBezTo>
                  <a:cubicBezTo>
                    <a:pt x="59207" y="23843"/>
                    <a:pt x="63779" y="36668"/>
                    <a:pt x="67711" y="49743"/>
                  </a:cubicBezTo>
                  <a:cubicBezTo>
                    <a:pt x="81061" y="94732"/>
                    <a:pt x="95075" y="139721"/>
                    <a:pt x="102824" y="186127"/>
                  </a:cubicBezTo>
                  <a:cubicBezTo>
                    <a:pt x="96012" y="181600"/>
                    <a:pt x="88857" y="177211"/>
                    <a:pt x="83508" y="171016"/>
                  </a:cubicBezTo>
                  <a:cubicBezTo>
                    <a:pt x="79667" y="164341"/>
                    <a:pt x="77267" y="156683"/>
                    <a:pt x="71140" y="151631"/>
                  </a:cubicBezTo>
                  <a:cubicBezTo>
                    <a:pt x="69083" y="151722"/>
                    <a:pt x="67071" y="151882"/>
                    <a:pt x="65128" y="152088"/>
                  </a:cubicBezTo>
                  <a:cubicBezTo>
                    <a:pt x="57699" y="134143"/>
                    <a:pt x="50315" y="116220"/>
                    <a:pt x="42908" y="98298"/>
                  </a:cubicBezTo>
                  <a:cubicBezTo>
                    <a:pt x="28369" y="71621"/>
                    <a:pt x="19043" y="42634"/>
                    <a:pt x="5532" y="15499"/>
                  </a:cubicBezTo>
                  <a:cubicBezTo>
                    <a:pt x="3498" y="10356"/>
                    <a:pt x="1875" y="5098"/>
                    <a:pt x="0" y="0"/>
                  </a:cubicBezTo>
                  <a:close/>
                </a:path>
              </a:pathLst>
            </a:custGeom>
            <a:solidFill>
              <a:srgbClr val="BC68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orma Livre: Forma 2084">
              <a:extLst>
                <a:ext uri="{FF2B5EF4-FFF2-40B4-BE49-F238E27FC236}">
                  <a16:creationId xmlns:a16="http://schemas.microsoft.com/office/drawing/2014/main" id="{A9907690-3CFE-4863-1439-9700DF5CD8F2}"/>
                </a:ext>
              </a:extLst>
            </p:cNvPr>
            <p:cNvSpPr/>
            <p:nvPr/>
          </p:nvSpPr>
          <p:spPr>
            <a:xfrm>
              <a:off x="10601333" y="3038062"/>
              <a:ext cx="6872" cy="10385"/>
            </a:xfrm>
            <a:custGeom>
              <a:avLst/>
              <a:gdLst>
                <a:gd name="connsiteX0" fmla="*/ 0 w 65196"/>
                <a:gd name="connsiteY0" fmla="*/ 4115 h 98526"/>
                <a:gd name="connsiteX1" fmla="*/ 4526 w 65196"/>
                <a:gd name="connsiteY1" fmla="*/ 0 h 98526"/>
                <a:gd name="connsiteX2" fmla="*/ 16894 w 65196"/>
                <a:gd name="connsiteY2" fmla="*/ 9693 h 98526"/>
                <a:gd name="connsiteX3" fmla="*/ 27821 w 65196"/>
                <a:gd name="connsiteY3" fmla="*/ 5715 h 98526"/>
                <a:gd name="connsiteX4" fmla="*/ 65197 w 65196"/>
                <a:gd name="connsiteY4" fmla="*/ 88514 h 98526"/>
                <a:gd name="connsiteX5" fmla="*/ 55276 w 65196"/>
                <a:gd name="connsiteY5" fmla="*/ 98527 h 98526"/>
                <a:gd name="connsiteX6" fmla="*/ 54430 w 65196"/>
                <a:gd name="connsiteY6" fmla="*/ 93840 h 98526"/>
                <a:gd name="connsiteX7" fmla="*/ 53629 w 65196"/>
                <a:gd name="connsiteY7" fmla="*/ 94343 h 98526"/>
                <a:gd name="connsiteX8" fmla="*/ 48692 w 65196"/>
                <a:gd name="connsiteY8" fmla="*/ 94572 h 98526"/>
                <a:gd name="connsiteX9" fmla="*/ 38291 w 65196"/>
                <a:gd name="connsiteY9" fmla="*/ 92240 h 98526"/>
                <a:gd name="connsiteX10" fmla="*/ 16711 w 65196"/>
                <a:gd name="connsiteY10" fmla="*/ 35456 h 98526"/>
                <a:gd name="connsiteX11" fmla="*/ 0 w 65196"/>
                <a:gd name="connsiteY11" fmla="*/ 4115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196" h="98526">
                  <a:moveTo>
                    <a:pt x="0" y="4115"/>
                  </a:moveTo>
                  <a:cubicBezTo>
                    <a:pt x="1463" y="2698"/>
                    <a:pt x="2972" y="1303"/>
                    <a:pt x="4526" y="0"/>
                  </a:cubicBezTo>
                  <a:cubicBezTo>
                    <a:pt x="8595" y="3224"/>
                    <a:pt x="12481" y="6789"/>
                    <a:pt x="16894" y="9693"/>
                  </a:cubicBezTo>
                  <a:cubicBezTo>
                    <a:pt x="20734" y="9075"/>
                    <a:pt x="24186" y="7087"/>
                    <a:pt x="27821" y="5715"/>
                  </a:cubicBezTo>
                  <a:cubicBezTo>
                    <a:pt x="41331" y="32850"/>
                    <a:pt x="50658" y="61836"/>
                    <a:pt x="65197" y="88514"/>
                  </a:cubicBezTo>
                  <a:cubicBezTo>
                    <a:pt x="61859" y="91806"/>
                    <a:pt x="58544" y="95166"/>
                    <a:pt x="55276" y="98527"/>
                  </a:cubicBezTo>
                  <a:cubicBezTo>
                    <a:pt x="55070" y="97361"/>
                    <a:pt x="54635" y="95006"/>
                    <a:pt x="54430" y="93840"/>
                  </a:cubicBezTo>
                  <a:lnTo>
                    <a:pt x="53629" y="94343"/>
                  </a:lnTo>
                  <a:cubicBezTo>
                    <a:pt x="52395" y="94389"/>
                    <a:pt x="49926" y="94526"/>
                    <a:pt x="48692" y="94572"/>
                  </a:cubicBezTo>
                  <a:cubicBezTo>
                    <a:pt x="45126" y="93772"/>
                    <a:pt x="41697" y="93109"/>
                    <a:pt x="38291" y="92240"/>
                  </a:cubicBezTo>
                  <a:cubicBezTo>
                    <a:pt x="34473" y="72146"/>
                    <a:pt x="24849" y="53973"/>
                    <a:pt x="16711" y="35456"/>
                  </a:cubicBezTo>
                  <a:cubicBezTo>
                    <a:pt x="12893" y="24095"/>
                    <a:pt x="4961" y="14905"/>
                    <a:pt x="0" y="4115"/>
                  </a:cubicBezTo>
                  <a:close/>
                </a:path>
              </a:pathLst>
            </a:custGeom>
            <a:solidFill>
              <a:srgbClr val="B1669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orma Livre: Forma 2085">
              <a:extLst>
                <a:ext uri="{FF2B5EF4-FFF2-40B4-BE49-F238E27FC236}">
                  <a16:creationId xmlns:a16="http://schemas.microsoft.com/office/drawing/2014/main" id="{5274A66F-403B-4A12-7876-5E3B8F6A96F5}"/>
                </a:ext>
              </a:extLst>
            </p:cNvPr>
            <p:cNvSpPr/>
            <p:nvPr/>
          </p:nvSpPr>
          <p:spPr>
            <a:xfrm>
              <a:off x="10623373" y="3041175"/>
              <a:ext cx="23263" cy="29942"/>
            </a:xfrm>
            <a:custGeom>
              <a:avLst/>
              <a:gdLst>
                <a:gd name="connsiteX0" fmla="*/ 6727 w 220696"/>
                <a:gd name="connsiteY0" fmla="*/ 24048 h 284058"/>
                <a:gd name="connsiteX1" fmla="*/ 623 w 220696"/>
                <a:gd name="connsiteY1" fmla="*/ 0 h 284058"/>
                <a:gd name="connsiteX2" fmla="*/ 40353 w 220696"/>
                <a:gd name="connsiteY2" fmla="*/ 33604 h 284058"/>
                <a:gd name="connsiteX3" fmla="*/ 83628 w 220696"/>
                <a:gd name="connsiteY3" fmla="*/ 57264 h 284058"/>
                <a:gd name="connsiteX4" fmla="*/ 98235 w 220696"/>
                <a:gd name="connsiteY4" fmla="*/ 83439 h 284058"/>
                <a:gd name="connsiteX5" fmla="*/ 202065 w 220696"/>
                <a:gd name="connsiteY5" fmla="*/ 254043 h 284058"/>
                <a:gd name="connsiteX6" fmla="*/ 220696 w 220696"/>
                <a:gd name="connsiteY6" fmla="*/ 284058 h 284058"/>
                <a:gd name="connsiteX7" fmla="*/ 94669 w 220696"/>
                <a:gd name="connsiteY7" fmla="*/ 263507 h 284058"/>
                <a:gd name="connsiteX8" fmla="*/ 67763 w 220696"/>
                <a:gd name="connsiteY8" fmla="*/ 175702 h 284058"/>
                <a:gd name="connsiteX9" fmla="*/ 36353 w 220696"/>
                <a:gd name="connsiteY9" fmla="*/ 97269 h 284058"/>
                <a:gd name="connsiteX10" fmla="*/ 6727 w 220696"/>
                <a:gd name="connsiteY10" fmla="*/ 24048 h 28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696" h="284058">
                  <a:moveTo>
                    <a:pt x="6727" y="24048"/>
                  </a:moveTo>
                  <a:cubicBezTo>
                    <a:pt x="4052" y="16230"/>
                    <a:pt x="-1938" y="8618"/>
                    <a:pt x="623" y="0"/>
                  </a:cubicBezTo>
                  <a:cubicBezTo>
                    <a:pt x="11916" y="13258"/>
                    <a:pt x="25769" y="24163"/>
                    <a:pt x="40353" y="33604"/>
                  </a:cubicBezTo>
                  <a:cubicBezTo>
                    <a:pt x="54618" y="41765"/>
                    <a:pt x="69294" y="49217"/>
                    <a:pt x="83628" y="57264"/>
                  </a:cubicBezTo>
                  <a:cubicBezTo>
                    <a:pt x="85205" y="67505"/>
                    <a:pt x="93137" y="74821"/>
                    <a:pt x="98235" y="83439"/>
                  </a:cubicBezTo>
                  <a:cubicBezTo>
                    <a:pt x="137029" y="137617"/>
                    <a:pt x="170861" y="195224"/>
                    <a:pt x="202065" y="254043"/>
                  </a:cubicBezTo>
                  <a:cubicBezTo>
                    <a:pt x="208466" y="263919"/>
                    <a:pt x="211712" y="275943"/>
                    <a:pt x="220696" y="284058"/>
                  </a:cubicBezTo>
                  <a:cubicBezTo>
                    <a:pt x="178817" y="276446"/>
                    <a:pt x="135840" y="275028"/>
                    <a:pt x="94669" y="263507"/>
                  </a:cubicBezTo>
                  <a:cubicBezTo>
                    <a:pt x="87674" y="233675"/>
                    <a:pt x="77250" y="204802"/>
                    <a:pt x="67763" y="175702"/>
                  </a:cubicBezTo>
                  <a:cubicBezTo>
                    <a:pt x="57727" y="149390"/>
                    <a:pt x="49497" y="122278"/>
                    <a:pt x="36353" y="97269"/>
                  </a:cubicBezTo>
                  <a:cubicBezTo>
                    <a:pt x="27460" y="72466"/>
                    <a:pt x="16213" y="48600"/>
                    <a:pt x="6727" y="24048"/>
                  </a:cubicBezTo>
                  <a:close/>
                </a:path>
              </a:pathLst>
            </a:custGeom>
            <a:solidFill>
              <a:srgbClr val="D96D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orma Livre: Forma 2086">
              <a:extLst>
                <a:ext uri="{FF2B5EF4-FFF2-40B4-BE49-F238E27FC236}">
                  <a16:creationId xmlns:a16="http://schemas.microsoft.com/office/drawing/2014/main" id="{C08B985C-AB65-652A-76F0-B2CD19223397}"/>
                </a:ext>
              </a:extLst>
            </p:cNvPr>
            <p:cNvSpPr/>
            <p:nvPr/>
          </p:nvSpPr>
          <p:spPr>
            <a:xfrm>
              <a:off x="10605441" y="3047953"/>
              <a:ext cx="9179" cy="28542"/>
            </a:xfrm>
            <a:custGeom>
              <a:avLst/>
              <a:gdLst>
                <a:gd name="connsiteX0" fmla="*/ 14662 w 87080"/>
                <a:gd name="connsiteY0" fmla="*/ 503 h 270776"/>
                <a:gd name="connsiteX1" fmla="*/ 15462 w 87080"/>
                <a:gd name="connsiteY1" fmla="*/ 0 h 270776"/>
                <a:gd name="connsiteX2" fmla="*/ 16308 w 87080"/>
                <a:gd name="connsiteY2" fmla="*/ 4686 h 270776"/>
                <a:gd name="connsiteX3" fmla="*/ 36630 w 87080"/>
                <a:gd name="connsiteY3" fmla="*/ 47595 h 270776"/>
                <a:gd name="connsiteX4" fmla="*/ 60313 w 87080"/>
                <a:gd name="connsiteY4" fmla="*/ 96881 h 270776"/>
                <a:gd name="connsiteX5" fmla="*/ 84750 w 87080"/>
                <a:gd name="connsiteY5" fmla="*/ 161689 h 270776"/>
                <a:gd name="connsiteX6" fmla="*/ 76452 w 87080"/>
                <a:gd name="connsiteY6" fmla="*/ 231023 h 270776"/>
                <a:gd name="connsiteX7" fmla="*/ 68246 w 87080"/>
                <a:gd name="connsiteY7" fmla="*/ 234498 h 270776"/>
                <a:gd name="connsiteX8" fmla="*/ 62165 w 87080"/>
                <a:gd name="connsiteY8" fmla="*/ 244694 h 270776"/>
                <a:gd name="connsiteX9" fmla="*/ 43420 w 87080"/>
                <a:gd name="connsiteY9" fmla="*/ 246911 h 270776"/>
                <a:gd name="connsiteX10" fmla="*/ 47146 w 87080"/>
                <a:gd name="connsiteY10" fmla="*/ 266753 h 270776"/>
                <a:gd name="connsiteX11" fmla="*/ 44380 w 87080"/>
                <a:gd name="connsiteY11" fmla="*/ 270777 h 270776"/>
                <a:gd name="connsiteX12" fmla="*/ 21565 w 87080"/>
                <a:gd name="connsiteY12" fmla="*/ 250546 h 270776"/>
                <a:gd name="connsiteX13" fmla="*/ 14090 w 87080"/>
                <a:gd name="connsiteY13" fmla="*/ 239664 h 270776"/>
                <a:gd name="connsiteX14" fmla="*/ 21725 w 87080"/>
                <a:gd name="connsiteY14" fmla="*/ 229491 h 270776"/>
                <a:gd name="connsiteX15" fmla="*/ 35213 w 87080"/>
                <a:gd name="connsiteY15" fmla="*/ 203637 h 270776"/>
                <a:gd name="connsiteX16" fmla="*/ 43900 w 87080"/>
                <a:gd name="connsiteY16" fmla="*/ 180846 h 270776"/>
                <a:gd name="connsiteX17" fmla="*/ 50026 w 87080"/>
                <a:gd name="connsiteY17" fmla="*/ 181005 h 270776"/>
                <a:gd name="connsiteX18" fmla="*/ 41614 w 87080"/>
                <a:gd name="connsiteY18" fmla="*/ 115672 h 270776"/>
                <a:gd name="connsiteX19" fmla="*/ 20514 w 87080"/>
                <a:gd name="connsiteY19" fmla="*/ 49904 h 270776"/>
                <a:gd name="connsiteX20" fmla="*/ 6432 w 87080"/>
                <a:gd name="connsiteY20" fmla="*/ 24712 h 270776"/>
                <a:gd name="connsiteX21" fmla="*/ 31 w 87080"/>
                <a:gd name="connsiteY21" fmla="*/ 5006 h 270776"/>
                <a:gd name="connsiteX22" fmla="*/ 14662 w 87080"/>
                <a:gd name="connsiteY22" fmla="*/ 503 h 2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080" h="270776">
                  <a:moveTo>
                    <a:pt x="14662" y="503"/>
                  </a:moveTo>
                  <a:lnTo>
                    <a:pt x="15462" y="0"/>
                  </a:lnTo>
                  <a:cubicBezTo>
                    <a:pt x="15668" y="1166"/>
                    <a:pt x="16102" y="3521"/>
                    <a:pt x="16308" y="4686"/>
                  </a:cubicBezTo>
                  <a:cubicBezTo>
                    <a:pt x="22708" y="19134"/>
                    <a:pt x="25177" y="35913"/>
                    <a:pt x="36630" y="47595"/>
                  </a:cubicBezTo>
                  <a:cubicBezTo>
                    <a:pt x="46986" y="62682"/>
                    <a:pt x="51786" y="80787"/>
                    <a:pt x="60313" y="96881"/>
                  </a:cubicBezTo>
                  <a:cubicBezTo>
                    <a:pt x="72452" y="116678"/>
                    <a:pt x="79950" y="139058"/>
                    <a:pt x="84750" y="161689"/>
                  </a:cubicBezTo>
                  <a:cubicBezTo>
                    <a:pt x="91220" y="184937"/>
                    <a:pt x="82830" y="208712"/>
                    <a:pt x="76452" y="231023"/>
                  </a:cubicBezTo>
                  <a:cubicBezTo>
                    <a:pt x="73663" y="232075"/>
                    <a:pt x="70920" y="233241"/>
                    <a:pt x="68246" y="234498"/>
                  </a:cubicBezTo>
                  <a:cubicBezTo>
                    <a:pt x="66348" y="237881"/>
                    <a:pt x="65274" y="242087"/>
                    <a:pt x="62165" y="244694"/>
                  </a:cubicBezTo>
                  <a:cubicBezTo>
                    <a:pt x="55970" y="245768"/>
                    <a:pt x="49500" y="244945"/>
                    <a:pt x="43420" y="246911"/>
                  </a:cubicBezTo>
                  <a:cubicBezTo>
                    <a:pt x="43648" y="253654"/>
                    <a:pt x="45637" y="260147"/>
                    <a:pt x="47146" y="266753"/>
                  </a:cubicBezTo>
                  <a:cubicBezTo>
                    <a:pt x="46460" y="267759"/>
                    <a:pt x="45065" y="269771"/>
                    <a:pt x="44380" y="270777"/>
                  </a:cubicBezTo>
                  <a:cubicBezTo>
                    <a:pt x="35830" y="265130"/>
                    <a:pt x="27555" y="258935"/>
                    <a:pt x="21565" y="250546"/>
                  </a:cubicBezTo>
                  <a:cubicBezTo>
                    <a:pt x="19005" y="246888"/>
                    <a:pt x="16582" y="243230"/>
                    <a:pt x="14090" y="239664"/>
                  </a:cubicBezTo>
                  <a:cubicBezTo>
                    <a:pt x="17656" y="237058"/>
                    <a:pt x="21154" y="234132"/>
                    <a:pt x="21725" y="229491"/>
                  </a:cubicBezTo>
                  <a:cubicBezTo>
                    <a:pt x="23691" y="219662"/>
                    <a:pt x="30686" y="212255"/>
                    <a:pt x="35213" y="203637"/>
                  </a:cubicBezTo>
                  <a:cubicBezTo>
                    <a:pt x="39053" y="196436"/>
                    <a:pt x="41271" y="188503"/>
                    <a:pt x="43900" y="180846"/>
                  </a:cubicBezTo>
                  <a:cubicBezTo>
                    <a:pt x="45888" y="180846"/>
                    <a:pt x="47923" y="180891"/>
                    <a:pt x="50026" y="181005"/>
                  </a:cubicBezTo>
                  <a:cubicBezTo>
                    <a:pt x="51146" y="158923"/>
                    <a:pt x="46140" y="137137"/>
                    <a:pt x="41614" y="115672"/>
                  </a:cubicBezTo>
                  <a:cubicBezTo>
                    <a:pt x="35990" y="93338"/>
                    <a:pt x="29635" y="71095"/>
                    <a:pt x="20514" y="49904"/>
                  </a:cubicBezTo>
                  <a:cubicBezTo>
                    <a:pt x="16490" y="41171"/>
                    <a:pt x="15142" y="30267"/>
                    <a:pt x="6432" y="24712"/>
                  </a:cubicBezTo>
                  <a:cubicBezTo>
                    <a:pt x="283" y="20208"/>
                    <a:pt x="-152" y="11910"/>
                    <a:pt x="31" y="5006"/>
                  </a:cubicBezTo>
                  <a:cubicBezTo>
                    <a:pt x="5060" y="4252"/>
                    <a:pt x="10593" y="4046"/>
                    <a:pt x="14662" y="503"/>
                  </a:cubicBezTo>
                  <a:close/>
                </a:path>
              </a:pathLst>
            </a:custGeom>
            <a:solidFill>
              <a:srgbClr val="B05F9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orma Livre: Forma 2087">
              <a:extLst>
                <a:ext uri="{FF2B5EF4-FFF2-40B4-BE49-F238E27FC236}">
                  <a16:creationId xmlns:a16="http://schemas.microsoft.com/office/drawing/2014/main" id="{39FE9C2A-06E6-F60D-9196-639E47DFDA3F}"/>
                </a:ext>
              </a:extLst>
            </p:cNvPr>
            <p:cNvSpPr/>
            <p:nvPr/>
          </p:nvSpPr>
          <p:spPr>
            <a:xfrm>
              <a:off x="10624796" y="3061481"/>
              <a:ext cx="32712" cy="17405"/>
            </a:xfrm>
            <a:custGeom>
              <a:avLst/>
              <a:gdLst>
                <a:gd name="connsiteX0" fmla="*/ 19 w 310343"/>
                <a:gd name="connsiteY0" fmla="*/ 0 h 165118"/>
                <a:gd name="connsiteX1" fmla="*/ 20159 w 310343"/>
                <a:gd name="connsiteY1" fmla="*/ 35456 h 165118"/>
                <a:gd name="connsiteX2" fmla="*/ 81172 w 310343"/>
                <a:gd name="connsiteY2" fmla="*/ 70866 h 165118"/>
                <a:gd name="connsiteX3" fmla="*/ 207199 w 310343"/>
                <a:gd name="connsiteY3" fmla="*/ 91418 h 165118"/>
                <a:gd name="connsiteX4" fmla="*/ 235066 w 310343"/>
                <a:gd name="connsiteY4" fmla="*/ 98824 h 165118"/>
                <a:gd name="connsiteX5" fmla="*/ 270796 w 310343"/>
                <a:gd name="connsiteY5" fmla="*/ 125639 h 165118"/>
                <a:gd name="connsiteX6" fmla="*/ 310344 w 310343"/>
                <a:gd name="connsiteY6" fmla="*/ 165118 h 165118"/>
                <a:gd name="connsiteX7" fmla="*/ 279460 w 310343"/>
                <a:gd name="connsiteY7" fmla="*/ 153025 h 165118"/>
                <a:gd name="connsiteX8" fmla="*/ 242952 w 310343"/>
                <a:gd name="connsiteY8" fmla="*/ 121250 h 165118"/>
                <a:gd name="connsiteX9" fmla="*/ 218332 w 310343"/>
                <a:gd name="connsiteY9" fmla="*/ 111443 h 165118"/>
                <a:gd name="connsiteX10" fmla="*/ 150552 w 310343"/>
                <a:gd name="connsiteY10" fmla="*/ 102093 h 165118"/>
                <a:gd name="connsiteX11" fmla="*/ 85813 w 310343"/>
                <a:gd name="connsiteY11" fmla="*/ 91006 h 165118"/>
                <a:gd name="connsiteX12" fmla="*/ 39955 w 310343"/>
                <a:gd name="connsiteY12" fmla="*/ 75095 h 165118"/>
                <a:gd name="connsiteX13" fmla="*/ 408 w 310343"/>
                <a:gd name="connsiteY13" fmla="*/ 13305 h 165118"/>
                <a:gd name="connsiteX14" fmla="*/ 19 w 310343"/>
                <a:gd name="connsiteY14" fmla="*/ 0 h 1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343" h="165118">
                  <a:moveTo>
                    <a:pt x="19" y="0"/>
                  </a:moveTo>
                  <a:cubicBezTo>
                    <a:pt x="8569" y="10676"/>
                    <a:pt x="11929" y="24484"/>
                    <a:pt x="20159" y="35456"/>
                  </a:cubicBezTo>
                  <a:cubicBezTo>
                    <a:pt x="33006" y="56899"/>
                    <a:pt x="58563" y="64466"/>
                    <a:pt x="81172" y="70866"/>
                  </a:cubicBezTo>
                  <a:cubicBezTo>
                    <a:pt x="122343" y="82388"/>
                    <a:pt x="165320" y="83805"/>
                    <a:pt x="207199" y="91418"/>
                  </a:cubicBezTo>
                  <a:cubicBezTo>
                    <a:pt x="216640" y="93109"/>
                    <a:pt x="226082" y="95304"/>
                    <a:pt x="235066" y="98824"/>
                  </a:cubicBezTo>
                  <a:cubicBezTo>
                    <a:pt x="249353" y="104036"/>
                    <a:pt x="260417" y="114917"/>
                    <a:pt x="270796" y="125639"/>
                  </a:cubicBezTo>
                  <a:cubicBezTo>
                    <a:pt x="283986" y="138784"/>
                    <a:pt x="296582" y="152522"/>
                    <a:pt x="310344" y="165118"/>
                  </a:cubicBezTo>
                  <a:cubicBezTo>
                    <a:pt x="299485" y="162764"/>
                    <a:pt x="288604" y="159426"/>
                    <a:pt x="279460" y="153025"/>
                  </a:cubicBezTo>
                  <a:cubicBezTo>
                    <a:pt x="266498" y="143333"/>
                    <a:pt x="256188" y="130531"/>
                    <a:pt x="242952" y="121250"/>
                  </a:cubicBezTo>
                  <a:cubicBezTo>
                    <a:pt x="235591" y="116129"/>
                    <a:pt x="226927" y="113386"/>
                    <a:pt x="218332" y="111443"/>
                  </a:cubicBezTo>
                  <a:cubicBezTo>
                    <a:pt x="195998" y="106642"/>
                    <a:pt x="173161" y="104882"/>
                    <a:pt x="150552" y="102093"/>
                  </a:cubicBezTo>
                  <a:cubicBezTo>
                    <a:pt x="128789" y="99464"/>
                    <a:pt x="107072" y="96264"/>
                    <a:pt x="85813" y="91006"/>
                  </a:cubicBezTo>
                  <a:cubicBezTo>
                    <a:pt x="70131" y="86891"/>
                    <a:pt x="54403" y="82479"/>
                    <a:pt x="39955" y="75095"/>
                  </a:cubicBezTo>
                  <a:cubicBezTo>
                    <a:pt x="16135" y="64168"/>
                    <a:pt x="1185" y="39159"/>
                    <a:pt x="408" y="13305"/>
                  </a:cubicBezTo>
                  <a:cubicBezTo>
                    <a:pt x="65" y="8824"/>
                    <a:pt x="-50" y="4367"/>
                    <a:pt x="19" y="0"/>
                  </a:cubicBezTo>
                  <a:close/>
                </a:path>
              </a:pathLst>
            </a:custGeom>
            <a:solidFill>
              <a:srgbClr val="0103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orma Livre: Forma 2088">
              <a:extLst>
                <a:ext uri="{FF2B5EF4-FFF2-40B4-BE49-F238E27FC236}">
                  <a16:creationId xmlns:a16="http://schemas.microsoft.com/office/drawing/2014/main" id="{69867409-4FC8-8C18-5227-B76427F8C072}"/>
                </a:ext>
              </a:extLst>
            </p:cNvPr>
            <p:cNvSpPr/>
            <p:nvPr/>
          </p:nvSpPr>
          <p:spPr>
            <a:xfrm>
              <a:off x="10598823" y="3070596"/>
              <a:ext cx="11296" cy="7212"/>
            </a:xfrm>
            <a:custGeom>
              <a:avLst/>
              <a:gdLst>
                <a:gd name="connsiteX0" fmla="*/ 21694 w 107167"/>
                <a:gd name="connsiteY0" fmla="*/ 0 h 68419"/>
                <a:gd name="connsiteX1" fmla="*/ 40256 w 107167"/>
                <a:gd name="connsiteY1" fmla="*/ 10218 h 68419"/>
                <a:gd name="connsiteX2" fmla="*/ 57150 w 107167"/>
                <a:gd name="connsiteY2" fmla="*/ 18768 h 68419"/>
                <a:gd name="connsiteX3" fmla="*/ 84353 w 107167"/>
                <a:gd name="connsiteY3" fmla="*/ 35730 h 68419"/>
                <a:gd name="connsiteX4" fmla="*/ 107167 w 107167"/>
                <a:gd name="connsiteY4" fmla="*/ 55961 h 68419"/>
                <a:gd name="connsiteX5" fmla="*/ 106230 w 107167"/>
                <a:gd name="connsiteY5" fmla="*/ 57379 h 68419"/>
                <a:gd name="connsiteX6" fmla="*/ 78387 w 107167"/>
                <a:gd name="connsiteY6" fmla="*/ 52509 h 68419"/>
                <a:gd name="connsiteX7" fmla="*/ 70500 w 107167"/>
                <a:gd name="connsiteY7" fmla="*/ 58224 h 68419"/>
                <a:gd name="connsiteX8" fmla="*/ 64785 w 107167"/>
                <a:gd name="connsiteY8" fmla="*/ 54407 h 68419"/>
                <a:gd name="connsiteX9" fmla="*/ 49995 w 107167"/>
                <a:gd name="connsiteY9" fmla="*/ 68420 h 68419"/>
                <a:gd name="connsiteX10" fmla="*/ 0 w 107167"/>
                <a:gd name="connsiteY10" fmla="*/ 14699 h 68419"/>
                <a:gd name="connsiteX11" fmla="*/ 21694 w 107167"/>
                <a:gd name="connsiteY11" fmla="*/ 0 h 6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167" h="68419">
                  <a:moveTo>
                    <a:pt x="21694" y="0"/>
                  </a:moveTo>
                  <a:cubicBezTo>
                    <a:pt x="27318" y="4229"/>
                    <a:pt x="33238" y="8550"/>
                    <a:pt x="40256" y="10218"/>
                  </a:cubicBezTo>
                  <a:cubicBezTo>
                    <a:pt x="46566" y="11453"/>
                    <a:pt x="52441" y="14265"/>
                    <a:pt x="57150" y="18768"/>
                  </a:cubicBezTo>
                  <a:cubicBezTo>
                    <a:pt x="65082" y="26084"/>
                    <a:pt x="74569" y="31249"/>
                    <a:pt x="84353" y="35730"/>
                  </a:cubicBezTo>
                  <a:cubicBezTo>
                    <a:pt x="90342" y="44120"/>
                    <a:pt x="98618" y="50315"/>
                    <a:pt x="107167" y="55961"/>
                  </a:cubicBezTo>
                  <a:lnTo>
                    <a:pt x="106230" y="57379"/>
                  </a:lnTo>
                  <a:cubicBezTo>
                    <a:pt x="96926" y="55619"/>
                    <a:pt x="87165" y="56487"/>
                    <a:pt x="78387" y="52509"/>
                  </a:cubicBezTo>
                  <a:cubicBezTo>
                    <a:pt x="75712" y="54338"/>
                    <a:pt x="73083" y="56259"/>
                    <a:pt x="70500" y="58224"/>
                  </a:cubicBezTo>
                  <a:cubicBezTo>
                    <a:pt x="68557" y="56899"/>
                    <a:pt x="66637" y="55619"/>
                    <a:pt x="64785" y="54407"/>
                  </a:cubicBezTo>
                  <a:cubicBezTo>
                    <a:pt x="59504" y="58704"/>
                    <a:pt x="54589" y="63391"/>
                    <a:pt x="49995" y="68420"/>
                  </a:cubicBezTo>
                  <a:cubicBezTo>
                    <a:pt x="32484" y="51321"/>
                    <a:pt x="15910" y="33261"/>
                    <a:pt x="0" y="14699"/>
                  </a:cubicBezTo>
                  <a:cubicBezTo>
                    <a:pt x="6058" y="8230"/>
                    <a:pt x="13236" y="2858"/>
                    <a:pt x="21694" y="0"/>
                  </a:cubicBezTo>
                  <a:close/>
                </a:path>
              </a:pathLst>
            </a:custGeom>
            <a:solidFill>
              <a:srgbClr val="AD699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0" name="Gráfico 4">
              <a:extLst>
                <a:ext uri="{FF2B5EF4-FFF2-40B4-BE49-F238E27FC236}">
                  <a16:creationId xmlns:a16="http://schemas.microsoft.com/office/drawing/2014/main" id="{50299AC2-1FE1-E2B0-9BB1-037944C0C458}"/>
                </a:ext>
              </a:extLst>
            </p:cNvPr>
            <p:cNvGrpSpPr/>
            <p:nvPr/>
          </p:nvGrpSpPr>
          <p:grpSpPr>
            <a:xfrm>
              <a:off x="10213261" y="2633014"/>
              <a:ext cx="506652" cy="447944"/>
              <a:chOff x="6348510" y="951478"/>
              <a:chExt cx="4806619" cy="4249651"/>
            </a:xfrm>
            <a:solidFill>
              <a:srgbClr val="F6F7F3"/>
            </a:solidFill>
          </p:grpSpPr>
          <p:sp>
            <p:nvSpPr>
              <p:cNvPr id="2286" name="Forma Livre: Forma 2285">
                <a:extLst>
                  <a:ext uri="{FF2B5EF4-FFF2-40B4-BE49-F238E27FC236}">
                    <a16:creationId xmlns:a16="http://schemas.microsoft.com/office/drawing/2014/main" id="{FBAE7FA7-118B-A17A-BCA7-E23945523386}"/>
                  </a:ext>
                </a:extLst>
              </p:cNvPr>
              <p:cNvSpPr/>
              <p:nvPr/>
            </p:nvSpPr>
            <p:spPr>
              <a:xfrm>
                <a:off x="9345366" y="951478"/>
                <a:ext cx="530466" cy="682882"/>
              </a:xfrm>
              <a:custGeom>
                <a:avLst/>
                <a:gdLst>
                  <a:gd name="connsiteX0" fmla="*/ 409743 w 530466"/>
                  <a:gd name="connsiteY0" fmla="*/ 4023 h 682882"/>
                  <a:gd name="connsiteX1" fmla="*/ 444535 w 530466"/>
                  <a:gd name="connsiteY1" fmla="*/ 0 h 682882"/>
                  <a:gd name="connsiteX2" fmla="*/ 477088 w 530466"/>
                  <a:gd name="connsiteY2" fmla="*/ 12824 h 682882"/>
                  <a:gd name="connsiteX3" fmla="*/ 530466 w 530466"/>
                  <a:gd name="connsiteY3" fmla="*/ 16551 h 682882"/>
                  <a:gd name="connsiteX4" fmla="*/ 492221 w 530466"/>
                  <a:gd name="connsiteY4" fmla="*/ 42382 h 682882"/>
                  <a:gd name="connsiteX5" fmla="*/ 476585 w 530466"/>
                  <a:gd name="connsiteY5" fmla="*/ 54087 h 682882"/>
                  <a:gd name="connsiteX6" fmla="*/ 436649 w 530466"/>
                  <a:gd name="connsiteY6" fmla="*/ 96103 h 682882"/>
                  <a:gd name="connsiteX7" fmla="*/ 437518 w 530466"/>
                  <a:gd name="connsiteY7" fmla="*/ 99670 h 682882"/>
                  <a:gd name="connsiteX8" fmla="*/ 383019 w 530466"/>
                  <a:gd name="connsiteY8" fmla="*/ 111397 h 682882"/>
                  <a:gd name="connsiteX9" fmla="*/ 368480 w 530466"/>
                  <a:gd name="connsiteY9" fmla="*/ 128999 h 682882"/>
                  <a:gd name="connsiteX10" fmla="*/ 334350 w 530466"/>
                  <a:gd name="connsiteY10" fmla="*/ 156454 h 682882"/>
                  <a:gd name="connsiteX11" fmla="*/ 340637 w 530466"/>
                  <a:gd name="connsiteY11" fmla="*/ 224897 h 682882"/>
                  <a:gd name="connsiteX12" fmla="*/ 359519 w 530466"/>
                  <a:gd name="connsiteY12" fmla="*/ 247300 h 682882"/>
                  <a:gd name="connsiteX13" fmla="*/ 364846 w 530466"/>
                  <a:gd name="connsiteY13" fmla="*/ 250706 h 682882"/>
                  <a:gd name="connsiteX14" fmla="*/ 358559 w 530466"/>
                  <a:gd name="connsiteY14" fmla="*/ 276812 h 682882"/>
                  <a:gd name="connsiteX15" fmla="*/ 335859 w 530466"/>
                  <a:gd name="connsiteY15" fmla="*/ 299740 h 682882"/>
                  <a:gd name="connsiteX16" fmla="*/ 282275 w 530466"/>
                  <a:gd name="connsiteY16" fmla="*/ 351404 h 682882"/>
                  <a:gd name="connsiteX17" fmla="*/ 248054 w 530466"/>
                  <a:gd name="connsiteY17" fmla="*/ 350970 h 682882"/>
                  <a:gd name="connsiteX18" fmla="*/ 244145 w 530466"/>
                  <a:gd name="connsiteY18" fmla="*/ 370401 h 682882"/>
                  <a:gd name="connsiteX19" fmla="*/ 184320 w 530466"/>
                  <a:gd name="connsiteY19" fmla="*/ 456811 h 682882"/>
                  <a:gd name="connsiteX20" fmla="*/ 171838 w 530466"/>
                  <a:gd name="connsiteY20" fmla="*/ 502508 h 682882"/>
                  <a:gd name="connsiteX21" fmla="*/ 178857 w 530466"/>
                  <a:gd name="connsiteY21" fmla="*/ 535404 h 682882"/>
                  <a:gd name="connsiteX22" fmla="*/ 155402 w 530466"/>
                  <a:gd name="connsiteY22" fmla="*/ 553052 h 682882"/>
                  <a:gd name="connsiteX23" fmla="*/ 133365 w 530466"/>
                  <a:gd name="connsiteY23" fmla="*/ 570243 h 682882"/>
                  <a:gd name="connsiteX24" fmla="*/ 114986 w 530466"/>
                  <a:gd name="connsiteY24" fmla="*/ 586405 h 682882"/>
                  <a:gd name="connsiteX25" fmla="*/ 84445 w 530466"/>
                  <a:gd name="connsiteY25" fmla="*/ 615208 h 682882"/>
                  <a:gd name="connsiteX26" fmla="*/ 41674 w 530466"/>
                  <a:gd name="connsiteY26" fmla="*/ 668426 h 682882"/>
                  <a:gd name="connsiteX27" fmla="*/ 28506 w 530466"/>
                  <a:gd name="connsiteY27" fmla="*/ 682874 h 682882"/>
                  <a:gd name="connsiteX28" fmla="*/ 0 w 530466"/>
                  <a:gd name="connsiteY28" fmla="*/ 677959 h 682882"/>
                  <a:gd name="connsiteX29" fmla="*/ 60693 w 530466"/>
                  <a:gd name="connsiteY29" fmla="*/ 401924 h 682882"/>
                  <a:gd name="connsiteX30" fmla="*/ 177028 w 530466"/>
                  <a:gd name="connsiteY30" fmla="*/ 182240 h 682882"/>
                  <a:gd name="connsiteX31" fmla="*/ 401101 w 530466"/>
                  <a:gd name="connsiteY31" fmla="*/ 389 h 682882"/>
                  <a:gd name="connsiteX32" fmla="*/ 404393 w 530466"/>
                  <a:gd name="connsiteY32" fmla="*/ 5486 h 682882"/>
                  <a:gd name="connsiteX33" fmla="*/ 409743 w 530466"/>
                  <a:gd name="connsiteY33" fmla="*/ 4023 h 6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0466" h="682882">
                    <a:moveTo>
                      <a:pt x="409743" y="4023"/>
                    </a:moveTo>
                    <a:cubicBezTo>
                      <a:pt x="421378" y="3269"/>
                      <a:pt x="432854" y="114"/>
                      <a:pt x="444535" y="0"/>
                    </a:cubicBezTo>
                    <a:cubicBezTo>
                      <a:pt x="455371" y="4275"/>
                      <a:pt x="465567" y="10264"/>
                      <a:pt x="477088" y="12824"/>
                    </a:cubicBezTo>
                    <a:cubicBezTo>
                      <a:pt x="494439" y="18402"/>
                      <a:pt x="512773" y="13556"/>
                      <a:pt x="530466" y="16551"/>
                    </a:cubicBezTo>
                    <a:cubicBezTo>
                      <a:pt x="517208" y="24392"/>
                      <a:pt x="503766" y="32118"/>
                      <a:pt x="492221" y="42382"/>
                    </a:cubicBezTo>
                    <a:cubicBezTo>
                      <a:pt x="487306" y="46726"/>
                      <a:pt x="481752" y="50178"/>
                      <a:pt x="476585" y="54087"/>
                    </a:cubicBezTo>
                    <a:cubicBezTo>
                      <a:pt x="461703" y="66545"/>
                      <a:pt x="449382" y="81587"/>
                      <a:pt x="436649" y="96103"/>
                    </a:cubicBezTo>
                    <a:cubicBezTo>
                      <a:pt x="436877" y="96995"/>
                      <a:pt x="437312" y="98778"/>
                      <a:pt x="437518" y="99670"/>
                    </a:cubicBezTo>
                    <a:cubicBezTo>
                      <a:pt x="419115" y="99807"/>
                      <a:pt x="397764" y="98321"/>
                      <a:pt x="383019" y="111397"/>
                    </a:cubicBezTo>
                    <a:cubicBezTo>
                      <a:pt x="376916" y="116243"/>
                      <a:pt x="374881" y="124496"/>
                      <a:pt x="368480" y="128999"/>
                    </a:cubicBezTo>
                    <a:cubicBezTo>
                      <a:pt x="356707" y="137617"/>
                      <a:pt x="345232" y="146761"/>
                      <a:pt x="334350" y="156454"/>
                    </a:cubicBezTo>
                    <a:cubicBezTo>
                      <a:pt x="321503" y="177279"/>
                      <a:pt x="321686" y="207706"/>
                      <a:pt x="340637" y="224897"/>
                    </a:cubicBezTo>
                    <a:cubicBezTo>
                      <a:pt x="348364" y="231343"/>
                      <a:pt x="349072" y="243802"/>
                      <a:pt x="359519" y="247300"/>
                    </a:cubicBezTo>
                    <a:cubicBezTo>
                      <a:pt x="361256" y="248397"/>
                      <a:pt x="363040" y="249540"/>
                      <a:pt x="364846" y="250706"/>
                    </a:cubicBezTo>
                    <a:cubicBezTo>
                      <a:pt x="362697" y="259392"/>
                      <a:pt x="361691" y="268399"/>
                      <a:pt x="358559" y="276812"/>
                    </a:cubicBezTo>
                    <a:cubicBezTo>
                      <a:pt x="353301" y="286413"/>
                      <a:pt x="344043" y="292814"/>
                      <a:pt x="335859" y="299740"/>
                    </a:cubicBezTo>
                    <a:cubicBezTo>
                      <a:pt x="317411" y="316337"/>
                      <a:pt x="301523" y="335699"/>
                      <a:pt x="282275" y="351404"/>
                    </a:cubicBezTo>
                    <a:cubicBezTo>
                      <a:pt x="271897" y="345209"/>
                      <a:pt x="258386" y="344020"/>
                      <a:pt x="248054" y="350970"/>
                    </a:cubicBezTo>
                    <a:cubicBezTo>
                      <a:pt x="240693" y="355084"/>
                      <a:pt x="248008" y="364457"/>
                      <a:pt x="244145" y="370401"/>
                    </a:cubicBezTo>
                    <a:cubicBezTo>
                      <a:pt x="227960" y="401650"/>
                      <a:pt x="204140" y="427962"/>
                      <a:pt x="184320" y="456811"/>
                    </a:cubicBezTo>
                    <a:cubicBezTo>
                      <a:pt x="174787" y="470116"/>
                      <a:pt x="174628" y="487009"/>
                      <a:pt x="171838" y="502508"/>
                    </a:cubicBezTo>
                    <a:cubicBezTo>
                      <a:pt x="169850" y="513916"/>
                      <a:pt x="172753" y="525643"/>
                      <a:pt x="178857" y="535404"/>
                    </a:cubicBezTo>
                    <a:cubicBezTo>
                      <a:pt x="170970" y="541210"/>
                      <a:pt x="163815" y="548023"/>
                      <a:pt x="155402" y="553052"/>
                    </a:cubicBezTo>
                    <a:cubicBezTo>
                      <a:pt x="147218" y="557693"/>
                      <a:pt x="141023" y="564916"/>
                      <a:pt x="133365" y="570243"/>
                    </a:cubicBezTo>
                    <a:cubicBezTo>
                      <a:pt x="126667" y="574975"/>
                      <a:pt x="120587" y="580438"/>
                      <a:pt x="114986" y="586405"/>
                    </a:cubicBezTo>
                    <a:cubicBezTo>
                      <a:pt x="105476" y="596737"/>
                      <a:pt x="93155" y="604098"/>
                      <a:pt x="84445" y="615208"/>
                    </a:cubicBezTo>
                    <a:cubicBezTo>
                      <a:pt x="70272" y="633016"/>
                      <a:pt x="53652" y="648950"/>
                      <a:pt x="41674" y="668426"/>
                    </a:cubicBezTo>
                    <a:cubicBezTo>
                      <a:pt x="37902" y="673661"/>
                      <a:pt x="34793" y="680291"/>
                      <a:pt x="28506" y="682874"/>
                    </a:cubicBezTo>
                    <a:cubicBezTo>
                      <a:pt x="18814" y="683080"/>
                      <a:pt x="9510" y="679331"/>
                      <a:pt x="0" y="677959"/>
                    </a:cubicBezTo>
                    <a:cubicBezTo>
                      <a:pt x="12824" y="584576"/>
                      <a:pt x="29398" y="491101"/>
                      <a:pt x="60693" y="401924"/>
                    </a:cubicBezTo>
                    <a:cubicBezTo>
                      <a:pt x="88308" y="323515"/>
                      <a:pt x="126622" y="248488"/>
                      <a:pt x="177028" y="182240"/>
                    </a:cubicBezTo>
                    <a:cubicBezTo>
                      <a:pt x="235618" y="104813"/>
                      <a:pt x="312176" y="40165"/>
                      <a:pt x="401101" y="389"/>
                    </a:cubicBezTo>
                    <a:cubicBezTo>
                      <a:pt x="401924" y="1669"/>
                      <a:pt x="403570" y="4229"/>
                      <a:pt x="404393" y="5486"/>
                    </a:cubicBezTo>
                    <a:cubicBezTo>
                      <a:pt x="406131" y="4983"/>
                      <a:pt x="407914" y="4503"/>
                      <a:pt x="409743" y="402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7" name="Forma Livre: Forma 2286">
                <a:extLst>
                  <a:ext uri="{FF2B5EF4-FFF2-40B4-BE49-F238E27FC236}">
                    <a16:creationId xmlns:a16="http://schemas.microsoft.com/office/drawing/2014/main" id="{C79DDEE7-3826-5EE6-2B04-D93E7B8EDCCB}"/>
                  </a:ext>
                </a:extLst>
              </p:cNvPr>
              <p:cNvSpPr/>
              <p:nvPr/>
            </p:nvSpPr>
            <p:spPr>
              <a:xfrm>
                <a:off x="6348510" y="1341053"/>
                <a:ext cx="2633792" cy="1579696"/>
              </a:xfrm>
              <a:custGeom>
                <a:avLst/>
                <a:gdLst>
                  <a:gd name="connsiteX0" fmla="*/ 1301695 w 2633792"/>
                  <a:gd name="connsiteY0" fmla="*/ 37839 h 1579696"/>
                  <a:gd name="connsiteX1" fmla="*/ 1809438 w 2633792"/>
                  <a:gd name="connsiteY1" fmla="*/ 3274 h 1579696"/>
                  <a:gd name="connsiteX2" fmla="*/ 2160271 w 2633792"/>
                  <a:gd name="connsiteY2" fmla="*/ 52766 h 1579696"/>
                  <a:gd name="connsiteX3" fmla="*/ 2430316 w 2633792"/>
                  <a:gd name="connsiteY3" fmla="*/ 159454 h 1579696"/>
                  <a:gd name="connsiteX4" fmla="*/ 2536935 w 2633792"/>
                  <a:gd name="connsiteY4" fmla="*/ 234595 h 1579696"/>
                  <a:gd name="connsiteX5" fmla="*/ 2547794 w 2633792"/>
                  <a:gd name="connsiteY5" fmla="*/ 279789 h 1579696"/>
                  <a:gd name="connsiteX6" fmla="*/ 2556023 w 2633792"/>
                  <a:gd name="connsiteY6" fmla="*/ 307998 h 1579696"/>
                  <a:gd name="connsiteX7" fmla="*/ 2561761 w 2633792"/>
                  <a:gd name="connsiteY7" fmla="*/ 338791 h 1579696"/>
                  <a:gd name="connsiteX8" fmla="*/ 2573626 w 2633792"/>
                  <a:gd name="connsiteY8" fmla="*/ 382225 h 1579696"/>
                  <a:gd name="connsiteX9" fmla="*/ 2587250 w 2633792"/>
                  <a:gd name="connsiteY9" fmla="*/ 453228 h 1579696"/>
                  <a:gd name="connsiteX10" fmla="*/ 2595068 w 2633792"/>
                  <a:gd name="connsiteY10" fmla="*/ 517510 h 1579696"/>
                  <a:gd name="connsiteX11" fmla="*/ 2621860 w 2633792"/>
                  <a:gd name="connsiteY11" fmla="*/ 697396 h 1579696"/>
                  <a:gd name="connsiteX12" fmla="*/ 2632193 w 2633792"/>
                  <a:gd name="connsiteY12" fmla="*/ 757449 h 1579696"/>
                  <a:gd name="connsiteX13" fmla="*/ 2632147 w 2633792"/>
                  <a:gd name="connsiteY13" fmla="*/ 794116 h 1579696"/>
                  <a:gd name="connsiteX14" fmla="*/ 2630730 w 2633792"/>
                  <a:gd name="connsiteY14" fmla="*/ 819422 h 1579696"/>
                  <a:gd name="connsiteX15" fmla="*/ 2629244 w 2633792"/>
                  <a:gd name="connsiteY15" fmla="*/ 857667 h 1579696"/>
                  <a:gd name="connsiteX16" fmla="*/ 2627804 w 2633792"/>
                  <a:gd name="connsiteY16" fmla="*/ 919938 h 1579696"/>
                  <a:gd name="connsiteX17" fmla="*/ 2626683 w 2633792"/>
                  <a:gd name="connsiteY17" fmla="*/ 971373 h 1579696"/>
                  <a:gd name="connsiteX18" fmla="*/ 2617745 w 2633792"/>
                  <a:gd name="connsiteY18" fmla="*/ 1033598 h 1579696"/>
                  <a:gd name="connsiteX19" fmla="*/ 2603366 w 2633792"/>
                  <a:gd name="connsiteY19" fmla="*/ 1094314 h 1579696"/>
                  <a:gd name="connsiteX20" fmla="*/ 2584118 w 2633792"/>
                  <a:gd name="connsiteY20" fmla="*/ 1133747 h 1579696"/>
                  <a:gd name="connsiteX21" fmla="*/ 2421995 w 2633792"/>
                  <a:gd name="connsiteY21" fmla="*/ 1086724 h 1579696"/>
                  <a:gd name="connsiteX22" fmla="*/ 2131536 w 2633792"/>
                  <a:gd name="connsiteY22" fmla="*/ 1021642 h 1579696"/>
                  <a:gd name="connsiteX23" fmla="*/ 1818697 w 2633792"/>
                  <a:gd name="connsiteY23" fmla="*/ 1002439 h 1579696"/>
                  <a:gd name="connsiteX24" fmla="*/ 1514270 w 2633792"/>
                  <a:gd name="connsiteY24" fmla="*/ 1039518 h 1579696"/>
                  <a:gd name="connsiteX25" fmla="*/ 1482083 w 2633792"/>
                  <a:gd name="connsiteY25" fmla="*/ 1047176 h 1579696"/>
                  <a:gd name="connsiteX26" fmla="*/ 1466013 w 2633792"/>
                  <a:gd name="connsiteY26" fmla="*/ 1100189 h 1579696"/>
                  <a:gd name="connsiteX27" fmla="*/ 1402828 w 2633792"/>
                  <a:gd name="connsiteY27" fmla="*/ 1215037 h 1579696"/>
                  <a:gd name="connsiteX28" fmla="*/ 1303707 w 2633792"/>
                  <a:gd name="connsiteY28" fmla="*/ 1278245 h 1579696"/>
                  <a:gd name="connsiteX29" fmla="*/ 1265851 w 2633792"/>
                  <a:gd name="connsiteY29" fmla="*/ 1302637 h 1579696"/>
                  <a:gd name="connsiteX30" fmla="*/ 1261027 w 2633792"/>
                  <a:gd name="connsiteY30" fmla="*/ 1347237 h 1579696"/>
                  <a:gd name="connsiteX31" fmla="*/ 1281624 w 2633792"/>
                  <a:gd name="connsiteY31" fmla="*/ 1429464 h 1579696"/>
                  <a:gd name="connsiteX32" fmla="*/ 1328258 w 2633792"/>
                  <a:gd name="connsiteY32" fmla="*/ 1500604 h 1579696"/>
                  <a:gd name="connsiteX33" fmla="*/ 1314268 w 2633792"/>
                  <a:gd name="connsiteY33" fmla="*/ 1510411 h 1579696"/>
                  <a:gd name="connsiteX34" fmla="*/ 1299340 w 2633792"/>
                  <a:gd name="connsiteY34" fmla="*/ 1527076 h 1579696"/>
                  <a:gd name="connsiteX35" fmla="*/ 1220451 w 2633792"/>
                  <a:gd name="connsiteY35" fmla="*/ 1558097 h 1579696"/>
                  <a:gd name="connsiteX36" fmla="*/ 1166912 w 2633792"/>
                  <a:gd name="connsiteY36" fmla="*/ 1575837 h 1579696"/>
                  <a:gd name="connsiteX37" fmla="*/ 1125970 w 2633792"/>
                  <a:gd name="connsiteY37" fmla="*/ 1577757 h 1579696"/>
                  <a:gd name="connsiteX38" fmla="*/ 1068546 w 2633792"/>
                  <a:gd name="connsiteY38" fmla="*/ 1573459 h 1579696"/>
                  <a:gd name="connsiteX39" fmla="*/ 1042165 w 2633792"/>
                  <a:gd name="connsiteY39" fmla="*/ 1569550 h 1579696"/>
                  <a:gd name="connsiteX40" fmla="*/ 1164946 w 2633792"/>
                  <a:gd name="connsiteY40" fmla="*/ 1402649 h 1579696"/>
                  <a:gd name="connsiteX41" fmla="*/ 1215559 w 2633792"/>
                  <a:gd name="connsiteY41" fmla="*/ 1138914 h 1579696"/>
                  <a:gd name="connsiteX42" fmla="*/ 1231286 w 2633792"/>
                  <a:gd name="connsiteY42" fmla="*/ 1118980 h 1579696"/>
                  <a:gd name="connsiteX43" fmla="*/ 1320783 w 2633792"/>
                  <a:gd name="connsiteY43" fmla="*/ 1062081 h 1579696"/>
                  <a:gd name="connsiteX44" fmla="*/ 1421527 w 2633792"/>
                  <a:gd name="connsiteY44" fmla="*/ 977773 h 1579696"/>
                  <a:gd name="connsiteX45" fmla="*/ 1517562 w 2633792"/>
                  <a:gd name="connsiteY45" fmla="*/ 775645 h 1579696"/>
                  <a:gd name="connsiteX46" fmla="*/ 1535690 w 2633792"/>
                  <a:gd name="connsiteY46" fmla="*/ 660980 h 1579696"/>
                  <a:gd name="connsiteX47" fmla="*/ 1523917 w 2633792"/>
                  <a:gd name="connsiteY47" fmla="*/ 650967 h 1579696"/>
                  <a:gd name="connsiteX48" fmla="*/ 1516990 w 2633792"/>
                  <a:gd name="connsiteY48" fmla="*/ 671038 h 1579696"/>
                  <a:gd name="connsiteX49" fmla="*/ 1489833 w 2633792"/>
                  <a:gd name="connsiteY49" fmla="*/ 810644 h 1579696"/>
                  <a:gd name="connsiteX50" fmla="*/ 1426236 w 2633792"/>
                  <a:gd name="connsiteY50" fmla="*/ 943735 h 1579696"/>
                  <a:gd name="connsiteX51" fmla="*/ 1285876 w 2633792"/>
                  <a:gd name="connsiteY51" fmla="*/ 1063636 h 1579696"/>
                  <a:gd name="connsiteX52" fmla="*/ 1218713 w 2633792"/>
                  <a:gd name="connsiteY52" fmla="*/ 1106498 h 1579696"/>
                  <a:gd name="connsiteX53" fmla="*/ 1198139 w 2633792"/>
                  <a:gd name="connsiteY53" fmla="*/ 1136833 h 1579696"/>
                  <a:gd name="connsiteX54" fmla="*/ 1139412 w 2633792"/>
                  <a:gd name="connsiteY54" fmla="*/ 1417989 h 1579696"/>
                  <a:gd name="connsiteX55" fmla="*/ 1079153 w 2633792"/>
                  <a:gd name="connsiteY55" fmla="*/ 1513086 h 1579696"/>
                  <a:gd name="connsiteX56" fmla="*/ 1001017 w 2633792"/>
                  <a:gd name="connsiteY56" fmla="*/ 1572385 h 1579696"/>
                  <a:gd name="connsiteX57" fmla="*/ 966087 w 2633792"/>
                  <a:gd name="connsiteY57" fmla="*/ 1566030 h 1579696"/>
                  <a:gd name="connsiteX58" fmla="*/ 918744 w 2633792"/>
                  <a:gd name="connsiteY58" fmla="*/ 1551102 h 1579696"/>
                  <a:gd name="connsiteX59" fmla="*/ 805153 w 2633792"/>
                  <a:gd name="connsiteY59" fmla="*/ 1492146 h 1579696"/>
                  <a:gd name="connsiteX60" fmla="*/ 669456 w 2633792"/>
                  <a:gd name="connsiteY60" fmla="*/ 1417554 h 1579696"/>
                  <a:gd name="connsiteX61" fmla="*/ 614089 w 2633792"/>
                  <a:gd name="connsiteY61" fmla="*/ 1397117 h 1579696"/>
                  <a:gd name="connsiteX62" fmla="*/ 558882 w 2633792"/>
                  <a:gd name="connsiteY62" fmla="*/ 1383767 h 1579696"/>
                  <a:gd name="connsiteX63" fmla="*/ 523335 w 2633792"/>
                  <a:gd name="connsiteY63" fmla="*/ 1377458 h 1579696"/>
                  <a:gd name="connsiteX64" fmla="*/ 662849 w 2633792"/>
                  <a:gd name="connsiteY64" fmla="*/ 1195263 h 1579696"/>
                  <a:gd name="connsiteX65" fmla="*/ 805816 w 2633792"/>
                  <a:gd name="connsiteY65" fmla="*/ 1047542 h 1579696"/>
                  <a:gd name="connsiteX66" fmla="*/ 805496 w 2633792"/>
                  <a:gd name="connsiteY66" fmla="*/ 1032386 h 1579696"/>
                  <a:gd name="connsiteX67" fmla="*/ 787596 w 2633792"/>
                  <a:gd name="connsiteY67" fmla="*/ 1027860 h 1579696"/>
                  <a:gd name="connsiteX68" fmla="*/ 586497 w 2633792"/>
                  <a:gd name="connsiteY68" fmla="*/ 1004748 h 1579696"/>
                  <a:gd name="connsiteX69" fmla="*/ 412372 w 2633792"/>
                  <a:gd name="connsiteY69" fmla="*/ 908599 h 1579696"/>
                  <a:gd name="connsiteX70" fmla="*/ 271280 w 2633792"/>
                  <a:gd name="connsiteY70" fmla="*/ 770753 h 1579696"/>
                  <a:gd name="connsiteX71" fmla="*/ 239345 w 2633792"/>
                  <a:gd name="connsiteY71" fmla="*/ 752168 h 1579696"/>
                  <a:gd name="connsiteX72" fmla="*/ 221880 w 2633792"/>
                  <a:gd name="connsiteY72" fmla="*/ 756123 h 1579696"/>
                  <a:gd name="connsiteX73" fmla="*/ 227321 w 2633792"/>
                  <a:gd name="connsiteY73" fmla="*/ 768924 h 1579696"/>
                  <a:gd name="connsiteX74" fmla="*/ 225240 w 2633792"/>
                  <a:gd name="connsiteY74" fmla="*/ 770136 h 1579696"/>
                  <a:gd name="connsiteX75" fmla="*/ 154854 w 2633792"/>
                  <a:gd name="connsiteY75" fmla="*/ 840499 h 1579696"/>
                  <a:gd name="connsiteX76" fmla="*/ 58180 w 2633792"/>
                  <a:gd name="connsiteY76" fmla="*/ 928670 h 1579696"/>
                  <a:gd name="connsiteX77" fmla="*/ 65083 w 2633792"/>
                  <a:gd name="connsiteY77" fmla="*/ 943918 h 1579696"/>
                  <a:gd name="connsiteX78" fmla="*/ 88012 w 2633792"/>
                  <a:gd name="connsiteY78" fmla="*/ 928213 h 1579696"/>
                  <a:gd name="connsiteX79" fmla="*/ 92470 w 2633792"/>
                  <a:gd name="connsiteY79" fmla="*/ 963212 h 1579696"/>
                  <a:gd name="connsiteX80" fmla="*/ 153757 w 2633792"/>
                  <a:gd name="connsiteY80" fmla="*/ 1123643 h 1579696"/>
                  <a:gd name="connsiteX81" fmla="*/ 191659 w 2633792"/>
                  <a:gd name="connsiteY81" fmla="*/ 1202556 h 1579696"/>
                  <a:gd name="connsiteX82" fmla="*/ 245586 w 2633792"/>
                  <a:gd name="connsiteY82" fmla="*/ 1265055 h 1579696"/>
                  <a:gd name="connsiteX83" fmla="*/ 295718 w 2633792"/>
                  <a:gd name="connsiteY83" fmla="*/ 1275091 h 1579696"/>
                  <a:gd name="connsiteX84" fmla="*/ 396462 w 2633792"/>
                  <a:gd name="connsiteY84" fmla="*/ 1216638 h 1579696"/>
                  <a:gd name="connsiteX85" fmla="*/ 508773 w 2633792"/>
                  <a:gd name="connsiteY85" fmla="*/ 1137405 h 1579696"/>
                  <a:gd name="connsiteX86" fmla="*/ 715679 w 2633792"/>
                  <a:gd name="connsiteY86" fmla="*/ 1047222 h 1579696"/>
                  <a:gd name="connsiteX87" fmla="*/ 781013 w 2633792"/>
                  <a:gd name="connsiteY87" fmla="*/ 1045896 h 1579696"/>
                  <a:gd name="connsiteX88" fmla="*/ 624376 w 2633792"/>
                  <a:gd name="connsiteY88" fmla="*/ 1218261 h 1579696"/>
                  <a:gd name="connsiteX89" fmla="*/ 545692 w 2633792"/>
                  <a:gd name="connsiteY89" fmla="*/ 1328812 h 1579696"/>
                  <a:gd name="connsiteX90" fmla="*/ 482964 w 2633792"/>
                  <a:gd name="connsiteY90" fmla="*/ 1385642 h 1579696"/>
                  <a:gd name="connsiteX91" fmla="*/ 328156 w 2633792"/>
                  <a:gd name="connsiteY91" fmla="*/ 1432253 h 1579696"/>
                  <a:gd name="connsiteX92" fmla="*/ 169005 w 2633792"/>
                  <a:gd name="connsiteY92" fmla="*/ 1396774 h 1579696"/>
                  <a:gd name="connsiteX93" fmla="*/ 91441 w 2633792"/>
                  <a:gd name="connsiteY93" fmla="*/ 1301517 h 1579696"/>
                  <a:gd name="connsiteX94" fmla="*/ 84606 w 2633792"/>
                  <a:gd name="connsiteY94" fmla="*/ 1116374 h 1579696"/>
                  <a:gd name="connsiteX95" fmla="*/ 91029 w 2633792"/>
                  <a:gd name="connsiteY95" fmla="*/ 1045187 h 1579696"/>
                  <a:gd name="connsiteX96" fmla="*/ 56716 w 2633792"/>
                  <a:gd name="connsiteY96" fmla="*/ 996999 h 1579696"/>
                  <a:gd name="connsiteX97" fmla="*/ 1350 w 2633792"/>
                  <a:gd name="connsiteY97" fmla="*/ 899386 h 1579696"/>
                  <a:gd name="connsiteX98" fmla="*/ 10059 w 2633792"/>
                  <a:gd name="connsiteY98" fmla="*/ 851129 h 1579696"/>
                  <a:gd name="connsiteX99" fmla="*/ 71141 w 2633792"/>
                  <a:gd name="connsiteY99" fmla="*/ 783783 h 1579696"/>
                  <a:gd name="connsiteX100" fmla="*/ 171748 w 2633792"/>
                  <a:gd name="connsiteY100" fmla="*/ 671998 h 1579696"/>
                  <a:gd name="connsiteX101" fmla="*/ 246363 w 2633792"/>
                  <a:gd name="connsiteY101" fmla="*/ 623238 h 1579696"/>
                  <a:gd name="connsiteX102" fmla="*/ 412807 w 2633792"/>
                  <a:gd name="connsiteY102" fmla="*/ 631810 h 1579696"/>
                  <a:gd name="connsiteX103" fmla="*/ 562654 w 2633792"/>
                  <a:gd name="connsiteY103" fmla="*/ 742521 h 1579696"/>
                  <a:gd name="connsiteX104" fmla="*/ 650094 w 2633792"/>
                  <a:gd name="connsiteY104" fmla="*/ 844728 h 1579696"/>
                  <a:gd name="connsiteX105" fmla="*/ 765468 w 2633792"/>
                  <a:gd name="connsiteY105" fmla="*/ 976196 h 1579696"/>
                  <a:gd name="connsiteX106" fmla="*/ 815303 w 2633792"/>
                  <a:gd name="connsiteY106" fmla="*/ 1022602 h 1579696"/>
                  <a:gd name="connsiteX107" fmla="*/ 827190 w 2633792"/>
                  <a:gd name="connsiteY107" fmla="*/ 1023951 h 1579696"/>
                  <a:gd name="connsiteX108" fmla="*/ 830550 w 2633792"/>
                  <a:gd name="connsiteY108" fmla="*/ 1014761 h 1579696"/>
                  <a:gd name="connsiteX109" fmla="*/ 917007 w 2633792"/>
                  <a:gd name="connsiteY109" fmla="*/ 964446 h 1579696"/>
                  <a:gd name="connsiteX110" fmla="*/ 951708 w 2633792"/>
                  <a:gd name="connsiteY110" fmla="*/ 937608 h 1579696"/>
                  <a:gd name="connsiteX111" fmla="*/ 971734 w 2633792"/>
                  <a:gd name="connsiteY111" fmla="*/ 920372 h 1579696"/>
                  <a:gd name="connsiteX112" fmla="*/ 1075450 w 2633792"/>
                  <a:gd name="connsiteY112" fmla="*/ 931116 h 1579696"/>
                  <a:gd name="connsiteX113" fmla="*/ 1209706 w 2633792"/>
                  <a:gd name="connsiteY113" fmla="*/ 875795 h 1579696"/>
                  <a:gd name="connsiteX114" fmla="*/ 1281875 w 2633792"/>
                  <a:gd name="connsiteY114" fmla="*/ 806026 h 1579696"/>
                  <a:gd name="connsiteX115" fmla="*/ 1387054 w 2633792"/>
                  <a:gd name="connsiteY115" fmla="*/ 478808 h 1579696"/>
                  <a:gd name="connsiteX116" fmla="*/ 1448250 w 2633792"/>
                  <a:gd name="connsiteY116" fmla="*/ 497279 h 1579696"/>
                  <a:gd name="connsiteX117" fmla="*/ 1454903 w 2633792"/>
                  <a:gd name="connsiteY117" fmla="*/ 491610 h 1579696"/>
                  <a:gd name="connsiteX118" fmla="*/ 1385911 w 2633792"/>
                  <a:gd name="connsiteY118" fmla="*/ 454119 h 1579696"/>
                  <a:gd name="connsiteX119" fmla="*/ 1475682 w 2633792"/>
                  <a:gd name="connsiteY119" fmla="*/ 463949 h 1579696"/>
                  <a:gd name="connsiteX120" fmla="*/ 1478814 w 2633792"/>
                  <a:gd name="connsiteY120" fmla="*/ 455217 h 1579696"/>
                  <a:gd name="connsiteX121" fmla="*/ 1407743 w 2633792"/>
                  <a:gd name="connsiteY121" fmla="*/ 448382 h 1579696"/>
                  <a:gd name="connsiteX122" fmla="*/ 1383168 w 2633792"/>
                  <a:gd name="connsiteY122" fmla="*/ 430756 h 1579696"/>
                  <a:gd name="connsiteX123" fmla="*/ 1443244 w 2633792"/>
                  <a:gd name="connsiteY123" fmla="*/ 434848 h 1579696"/>
                  <a:gd name="connsiteX124" fmla="*/ 1484804 w 2633792"/>
                  <a:gd name="connsiteY124" fmla="*/ 414229 h 1579696"/>
                  <a:gd name="connsiteX125" fmla="*/ 1491730 w 2633792"/>
                  <a:gd name="connsiteY125" fmla="*/ 405176 h 1579696"/>
                  <a:gd name="connsiteX126" fmla="*/ 1482335 w 2633792"/>
                  <a:gd name="connsiteY126" fmla="*/ 403004 h 1579696"/>
                  <a:gd name="connsiteX127" fmla="*/ 1436912 w 2633792"/>
                  <a:gd name="connsiteY127" fmla="*/ 412148 h 1579696"/>
                  <a:gd name="connsiteX128" fmla="*/ 1370526 w 2633792"/>
                  <a:gd name="connsiteY128" fmla="*/ 391346 h 1579696"/>
                  <a:gd name="connsiteX129" fmla="*/ 1285853 w 2633792"/>
                  <a:gd name="connsiteY129" fmla="*/ 343454 h 1579696"/>
                  <a:gd name="connsiteX130" fmla="*/ 1199511 w 2633792"/>
                  <a:gd name="connsiteY130" fmla="*/ 322880 h 1579696"/>
                  <a:gd name="connsiteX131" fmla="*/ 1075541 w 2633792"/>
                  <a:gd name="connsiteY131" fmla="*/ 338105 h 1579696"/>
                  <a:gd name="connsiteX132" fmla="*/ 934769 w 2633792"/>
                  <a:gd name="connsiteY132" fmla="*/ 420584 h 1579696"/>
                  <a:gd name="connsiteX133" fmla="*/ 924208 w 2633792"/>
                  <a:gd name="connsiteY133" fmla="*/ 390066 h 1579696"/>
                  <a:gd name="connsiteX134" fmla="*/ 898605 w 2633792"/>
                  <a:gd name="connsiteY134" fmla="*/ 321714 h 1579696"/>
                  <a:gd name="connsiteX135" fmla="*/ 872887 w 2633792"/>
                  <a:gd name="connsiteY135" fmla="*/ 251786 h 1579696"/>
                  <a:gd name="connsiteX136" fmla="*/ 854713 w 2633792"/>
                  <a:gd name="connsiteY136" fmla="*/ 231783 h 1579696"/>
                  <a:gd name="connsiteX137" fmla="*/ 1301695 w 2633792"/>
                  <a:gd name="connsiteY137" fmla="*/ 37839 h 157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633792" h="1579696">
                    <a:moveTo>
                      <a:pt x="1301695" y="37839"/>
                    </a:moveTo>
                    <a:cubicBezTo>
                      <a:pt x="1468253" y="2291"/>
                      <a:pt x="1639703" y="-5435"/>
                      <a:pt x="1809438" y="3274"/>
                    </a:cubicBezTo>
                    <a:cubicBezTo>
                      <a:pt x="1927488" y="9584"/>
                      <a:pt x="2045491" y="23826"/>
                      <a:pt x="2160271" y="52766"/>
                    </a:cubicBezTo>
                    <a:cubicBezTo>
                      <a:pt x="2254294" y="76586"/>
                      <a:pt x="2346328" y="110488"/>
                      <a:pt x="2430316" y="159454"/>
                    </a:cubicBezTo>
                    <a:cubicBezTo>
                      <a:pt x="2467806" y="181537"/>
                      <a:pt x="2504062" y="206111"/>
                      <a:pt x="2536935" y="234595"/>
                    </a:cubicBezTo>
                    <a:cubicBezTo>
                      <a:pt x="2536501" y="250528"/>
                      <a:pt x="2545622" y="264336"/>
                      <a:pt x="2547794" y="279789"/>
                    </a:cubicBezTo>
                    <a:cubicBezTo>
                      <a:pt x="2549234" y="289527"/>
                      <a:pt x="2552891" y="298717"/>
                      <a:pt x="2556023" y="307998"/>
                    </a:cubicBezTo>
                    <a:cubicBezTo>
                      <a:pt x="2559498" y="317942"/>
                      <a:pt x="2558789" y="328709"/>
                      <a:pt x="2561761" y="338791"/>
                    </a:cubicBezTo>
                    <a:cubicBezTo>
                      <a:pt x="2565007" y="353490"/>
                      <a:pt x="2571614" y="367251"/>
                      <a:pt x="2573626" y="382225"/>
                    </a:cubicBezTo>
                    <a:cubicBezTo>
                      <a:pt x="2578152" y="405908"/>
                      <a:pt x="2582701" y="429568"/>
                      <a:pt x="2587250" y="453228"/>
                    </a:cubicBezTo>
                    <a:cubicBezTo>
                      <a:pt x="2591822" y="474373"/>
                      <a:pt x="2592325" y="496090"/>
                      <a:pt x="2595068" y="517510"/>
                    </a:cubicBezTo>
                    <a:cubicBezTo>
                      <a:pt x="2603503" y="577563"/>
                      <a:pt x="2611687" y="637617"/>
                      <a:pt x="2621860" y="697396"/>
                    </a:cubicBezTo>
                    <a:cubicBezTo>
                      <a:pt x="2623666" y="717649"/>
                      <a:pt x="2627004" y="737766"/>
                      <a:pt x="2632193" y="757449"/>
                    </a:cubicBezTo>
                    <a:cubicBezTo>
                      <a:pt x="2636148" y="769496"/>
                      <a:pt x="2631438" y="781863"/>
                      <a:pt x="2632147" y="794116"/>
                    </a:cubicBezTo>
                    <a:cubicBezTo>
                      <a:pt x="2632467" y="802574"/>
                      <a:pt x="2632101" y="811055"/>
                      <a:pt x="2630730" y="819422"/>
                    </a:cubicBezTo>
                    <a:cubicBezTo>
                      <a:pt x="2628558" y="832087"/>
                      <a:pt x="2631050" y="844957"/>
                      <a:pt x="2629244" y="857667"/>
                    </a:cubicBezTo>
                    <a:cubicBezTo>
                      <a:pt x="2626089" y="878264"/>
                      <a:pt x="2628581" y="899181"/>
                      <a:pt x="2627804" y="919938"/>
                    </a:cubicBezTo>
                    <a:cubicBezTo>
                      <a:pt x="2626912" y="937060"/>
                      <a:pt x="2628627" y="954296"/>
                      <a:pt x="2626683" y="971373"/>
                    </a:cubicBezTo>
                    <a:cubicBezTo>
                      <a:pt x="2622409" y="991924"/>
                      <a:pt x="2621243" y="1012932"/>
                      <a:pt x="2617745" y="1033598"/>
                    </a:cubicBezTo>
                    <a:cubicBezTo>
                      <a:pt x="2614636" y="1054126"/>
                      <a:pt x="2612625" y="1075408"/>
                      <a:pt x="2603366" y="1094314"/>
                    </a:cubicBezTo>
                    <a:cubicBezTo>
                      <a:pt x="2597080" y="1107527"/>
                      <a:pt x="2589810" y="1120260"/>
                      <a:pt x="2584118" y="1133747"/>
                    </a:cubicBezTo>
                    <a:cubicBezTo>
                      <a:pt x="2529734" y="1119323"/>
                      <a:pt x="2476150" y="1102063"/>
                      <a:pt x="2421995" y="1086724"/>
                    </a:cubicBezTo>
                    <a:cubicBezTo>
                      <a:pt x="2326463" y="1059818"/>
                      <a:pt x="2229651" y="1036958"/>
                      <a:pt x="2131536" y="1021642"/>
                    </a:cubicBezTo>
                    <a:cubicBezTo>
                      <a:pt x="2028186" y="1005388"/>
                      <a:pt x="1923281" y="998073"/>
                      <a:pt x="1818697" y="1002439"/>
                    </a:cubicBezTo>
                    <a:cubicBezTo>
                      <a:pt x="1716490" y="1007286"/>
                      <a:pt x="1614831" y="1020796"/>
                      <a:pt x="1514270" y="1039518"/>
                    </a:cubicBezTo>
                    <a:cubicBezTo>
                      <a:pt x="1503503" y="1041896"/>
                      <a:pt x="1492256" y="1042696"/>
                      <a:pt x="1482083" y="1047176"/>
                    </a:cubicBezTo>
                    <a:cubicBezTo>
                      <a:pt x="1474951" y="1064230"/>
                      <a:pt x="1472185" y="1082769"/>
                      <a:pt x="1466013" y="1100189"/>
                    </a:cubicBezTo>
                    <a:cubicBezTo>
                      <a:pt x="1452708" y="1142000"/>
                      <a:pt x="1433551" y="1183102"/>
                      <a:pt x="1402828" y="1215037"/>
                    </a:cubicBezTo>
                    <a:cubicBezTo>
                      <a:pt x="1375236" y="1243567"/>
                      <a:pt x="1339094" y="1261420"/>
                      <a:pt x="1303707" y="1278245"/>
                    </a:cubicBezTo>
                    <a:cubicBezTo>
                      <a:pt x="1290356" y="1284943"/>
                      <a:pt x="1274720" y="1289744"/>
                      <a:pt x="1265851" y="1302637"/>
                    </a:cubicBezTo>
                    <a:cubicBezTo>
                      <a:pt x="1257301" y="1315827"/>
                      <a:pt x="1258947" y="1332423"/>
                      <a:pt x="1261027" y="1347237"/>
                    </a:cubicBezTo>
                    <a:cubicBezTo>
                      <a:pt x="1265439" y="1375149"/>
                      <a:pt x="1270194" y="1403404"/>
                      <a:pt x="1281624" y="1429464"/>
                    </a:cubicBezTo>
                    <a:cubicBezTo>
                      <a:pt x="1292917" y="1455685"/>
                      <a:pt x="1310039" y="1478819"/>
                      <a:pt x="1328258" y="1500604"/>
                    </a:cubicBezTo>
                    <a:cubicBezTo>
                      <a:pt x="1323298" y="1503325"/>
                      <a:pt x="1317606" y="1505565"/>
                      <a:pt x="1314268" y="1510411"/>
                    </a:cubicBezTo>
                    <a:cubicBezTo>
                      <a:pt x="1309673" y="1516241"/>
                      <a:pt x="1306701" y="1524105"/>
                      <a:pt x="1299340" y="1527076"/>
                    </a:cubicBezTo>
                    <a:cubicBezTo>
                      <a:pt x="1273646" y="1538872"/>
                      <a:pt x="1247403" y="1549502"/>
                      <a:pt x="1220451" y="1558097"/>
                    </a:cubicBezTo>
                    <a:cubicBezTo>
                      <a:pt x="1202368" y="1563287"/>
                      <a:pt x="1184720" y="1569825"/>
                      <a:pt x="1166912" y="1575837"/>
                    </a:cubicBezTo>
                    <a:cubicBezTo>
                      <a:pt x="1154317" y="1583358"/>
                      <a:pt x="1139549" y="1577528"/>
                      <a:pt x="1125970" y="1577757"/>
                    </a:cubicBezTo>
                    <a:cubicBezTo>
                      <a:pt x="1106699" y="1578146"/>
                      <a:pt x="1087703" y="1574739"/>
                      <a:pt x="1068546" y="1573459"/>
                    </a:cubicBezTo>
                    <a:cubicBezTo>
                      <a:pt x="1059699" y="1572636"/>
                      <a:pt x="1050578" y="1572796"/>
                      <a:pt x="1042165" y="1569550"/>
                    </a:cubicBezTo>
                    <a:cubicBezTo>
                      <a:pt x="1100093" y="1529271"/>
                      <a:pt x="1139229" y="1467297"/>
                      <a:pt x="1164946" y="1402649"/>
                    </a:cubicBezTo>
                    <a:cubicBezTo>
                      <a:pt x="1197636" y="1318662"/>
                      <a:pt x="1210438" y="1228433"/>
                      <a:pt x="1215559" y="1138914"/>
                    </a:cubicBezTo>
                    <a:cubicBezTo>
                      <a:pt x="1215787" y="1129518"/>
                      <a:pt x="1224817" y="1124260"/>
                      <a:pt x="1231286" y="1118980"/>
                    </a:cubicBezTo>
                    <a:cubicBezTo>
                      <a:pt x="1260227" y="1098657"/>
                      <a:pt x="1291477" y="1081878"/>
                      <a:pt x="1320783" y="1062081"/>
                    </a:cubicBezTo>
                    <a:cubicBezTo>
                      <a:pt x="1357359" y="1037895"/>
                      <a:pt x="1392472" y="1010806"/>
                      <a:pt x="1421527" y="977773"/>
                    </a:cubicBezTo>
                    <a:cubicBezTo>
                      <a:pt x="1471179" y="920646"/>
                      <a:pt x="1499845" y="848454"/>
                      <a:pt x="1517562" y="775645"/>
                    </a:cubicBezTo>
                    <a:cubicBezTo>
                      <a:pt x="1526660" y="737995"/>
                      <a:pt x="1532512" y="699590"/>
                      <a:pt x="1535690" y="660980"/>
                    </a:cubicBezTo>
                    <a:cubicBezTo>
                      <a:pt x="1536170" y="654510"/>
                      <a:pt x="1530501" y="648589"/>
                      <a:pt x="1523917" y="650967"/>
                    </a:cubicBezTo>
                    <a:cubicBezTo>
                      <a:pt x="1515847" y="653893"/>
                      <a:pt x="1517676" y="664271"/>
                      <a:pt x="1516990" y="671038"/>
                    </a:cubicBezTo>
                    <a:cubicBezTo>
                      <a:pt x="1512876" y="718335"/>
                      <a:pt x="1503617" y="765198"/>
                      <a:pt x="1489833" y="810644"/>
                    </a:cubicBezTo>
                    <a:cubicBezTo>
                      <a:pt x="1475294" y="857735"/>
                      <a:pt x="1455223" y="903638"/>
                      <a:pt x="1426236" y="943735"/>
                    </a:cubicBezTo>
                    <a:cubicBezTo>
                      <a:pt x="1389775" y="994255"/>
                      <a:pt x="1338157" y="1030992"/>
                      <a:pt x="1285876" y="1063636"/>
                    </a:cubicBezTo>
                    <a:cubicBezTo>
                      <a:pt x="1263450" y="1077855"/>
                      <a:pt x="1240133" y="1090725"/>
                      <a:pt x="1218713" y="1106498"/>
                    </a:cubicBezTo>
                    <a:cubicBezTo>
                      <a:pt x="1208815" y="1113882"/>
                      <a:pt x="1198391" y="1123506"/>
                      <a:pt x="1198139" y="1136833"/>
                    </a:cubicBezTo>
                    <a:cubicBezTo>
                      <a:pt x="1192493" y="1232571"/>
                      <a:pt x="1178685" y="1329703"/>
                      <a:pt x="1139412" y="1417989"/>
                    </a:cubicBezTo>
                    <a:cubicBezTo>
                      <a:pt x="1123844" y="1452233"/>
                      <a:pt x="1104093" y="1484808"/>
                      <a:pt x="1079153" y="1513086"/>
                    </a:cubicBezTo>
                    <a:cubicBezTo>
                      <a:pt x="1057344" y="1537683"/>
                      <a:pt x="1031307" y="1559149"/>
                      <a:pt x="1001017" y="1572385"/>
                    </a:cubicBezTo>
                    <a:cubicBezTo>
                      <a:pt x="989656" y="1568750"/>
                      <a:pt x="977632" y="1568636"/>
                      <a:pt x="966087" y="1566030"/>
                    </a:cubicBezTo>
                    <a:cubicBezTo>
                      <a:pt x="949902" y="1562464"/>
                      <a:pt x="934266" y="1556794"/>
                      <a:pt x="918744" y="1551102"/>
                    </a:cubicBezTo>
                    <a:cubicBezTo>
                      <a:pt x="881894" y="1529499"/>
                      <a:pt x="843192" y="1511440"/>
                      <a:pt x="805153" y="1492146"/>
                    </a:cubicBezTo>
                    <a:cubicBezTo>
                      <a:pt x="759936" y="1467252"/>
                      <a:pt x="716022" y="1439934"/>
                      <a:pt x="669456" y="1417554"/>
                    </a:cubicBezTo>
                    <a:cubicBezTo>
                      <a:pt x="651625" y="1409142"/>
                      <a:pt x="633109" y="1402238"/>
                      <a:pt x="614089" y="1397117"/>
                    </a:cubicBezTo>
                    <a:cubicBezTo>
                      <a:pt x="596030" y="1391357"/>
                      <a:pt x="577696" y="1386282"/>
                      <a:pt x="558882" y="1383767"/>
                    </a:cubicBezTo>
                    <a:cubicBezTo>
                      <a:pt x="547018" y="1381710"/>
                      <a:pt x="534399" y="1382967"/>
                      <a:pt x="523335" y="1377458"/>
                    </a:cubicBezTo>
                    <a:cubicBezTo>
                      <a:pt x="580713" y="1325703"/>
                      <a:pt x="616009" y="1255683"/>
                      <a:pt x="662849" y="1195263"/>
                    </a:cubicBezTo>
                    <a:cubicBezTo>
                      <a:pt x="705072" y="1141108"/>
                      <a:pt x="753924" y="1092393"/>
                      <a:pt x="805816" y="1047542"/>
                    </a:cubicBezTo>
                    <a:cubicBezTo>
                      <a:pt x="810685" y="1044228"/>
                      <a:pt x="811577" y="1034741"/>
                      <a:pt x="805496" y="1032386"/>
                    </a:cubicBezTo>
                    <a:cubicBezTo>
                      <a:pt x="800261" y="1028523"/>
                      <a:pt x="794043" y="1026579"/>
                      <a:pt x="787596" y="1027860"/>
                    </a:cubicBezTo>
                    <a:cubicBezTo>
                      <a:pt x="719908" y="1033735"/>
                      <a:pt x="650939" y="1026625"/>
                      <a:pt x="586497" y="1004748"/>
                    </a:cubicBezTo>
                    <a:cubicBezTo>
                      <a:pt x="523289" y="983603"/>
                      <a:pt x="464105" y="950616"/>
                      <a:pt x="412372" y="908599"/>
                    </a:cubicBezTo>
                    <a:cubicBezTo>
                      <a:pt x="361189" y="867040"/>
                      <a:pt x="318075" y="816930"/>
                      <a:pt x="271280" y="770753"/>
                    </a:cubicBezTo>
                    <a:cubicBezTo>
                      <a:pt x="262525" y="761815"/>
                      <a:pt x="251552" y="755071"/>
                      <a:pt x="239345" y="752168"/>
                    </a:cubicBezTo>
                    <a:cubicBezTo>
                      <a:pt x="233401" y="750339"/>
                      <a:pt x="224737" y="748922"/>
                      <a:pt x="221880" y="756123"/>
                    </a:cubicBezTo>
                    <a:cubicBezTo>
                      <a:pt x="219000" y="761358"/>
                      <a:pt x="223915" y="765655"/>
                      <a:pt x="227321" y="768924"/>
                    </a:cubicBezTo>
                    <a:lnTo>
                      <a:pt x="225240" y="770136"/>
                    </a:lnTo>
                    <a:cubicBezTo>
                      <a:pt x="195111" y="785887"/>
                      <a:pt x="175840" y="814896"/>
                      <a:pt x="154854" y="840499"/>
                    </a:cubicBezTo>
                    <a:cubicBezTo>
                      <a:pt x="127217" y="874492"/>
                      <a:pt x="93452" y="902907"/>
                      <a:pt x="58180" y="928670"/>
                    </a:cubicBezTo>
                    <a:cubicBezTo>
                      <a:pt x="50796" y="933562"/>
                      <a:pt x="56122" y="946570"/>
                      <a:pt x="65083" y="943918"/>
                    </a:cubicBezTo>
                    <a:cubicBezTo>
                      <a:pt x="73610" y="940192"/>
                      <a:pt x="80445" y="933539"/>
                      <a:pt x="88012" y="928213"/>
                    </a:cubicBezTo>
                    <a:cubicBezTo>
                      <a:pt x="85657" y="940054"/>
                      <a:pt x="87852" y="952193"/>
                      <a:pt x="92470" y="963212"/>
                    </a:cubicBezTo>
                    <a:cubicBezTo>
                      <a:pt x="113912" y="1016292"/>
                      <a:pt x="131972" y="1070676"/>
                      <a:pt x="153757" y="1123643"/>
                    </a:cubicBezTo>
                    <a:cubicBezTo>
                      <a:pt x="164890" y="1150618"/>
                      <a:pt x="176640" y="1177478"/>
                      <a:pt x="191659" y="1202556"/>
                    </a:cubicBezTo>
                    <a:cubicBezTo>
                      <a:pt x="205969" y="1226102"/>
                      <a:pt x="222520" y="1249327"/>
                      <a:pt x="245586" y="1265055"/>
                    </a:cubicBezTo>
                    <a:cubicBezTo>
                      <a:pt x="260010" y="1274976"/>
                      <a:pt x="278527" y="1280097"/>
                      <a:pt x="295718" y="1275091"/>
                    </a:cubicBezTo>
                    <a:cubicBezTo>
                      <a:pt x="333688" y="1264506"/>
                      <a:pt x="365487" y="1239978"/>
                      <a:pt x="396462" y="1216638"/>
                    </a:cubicBezTo>
                    <a:cubicBezTo>
                      <a:pt x="432626" y="1188497"/>
                      <a:pt x="468814" y="1160082"/>
                      <a:pt x="508773" y="1137405"/>
                    </a:cubicBezTo>
                    <a:cubicBezTo>
                      <a:pt x="573993" y="1099549"/>
                      <a:pt x="643898" y="1070128"/>
                      <a:pt x="715679" y="1047222"/>
                    </a:cubicBezTo>
                    <a:cubicBezTo>
                      <a:pt x="737419" y="1047245"/>
                      <a:pt x="759273" y="1047496"/>
                      <a:pt x="781013" y="1045896"/>
                    </a:cubicBezTo>
                    <a:cubicBezTo>
                      <a:pt x="722994" y="1097628"/>
                      <a:pt x="668519" y="1154047"/>
                      <a:pt x="624376" y="1218261"/>
                    </a:cubicBezTo>
                    <a:cubicBezTo>
                      <a:pt x="598476" y="1255340"/>
                      <a:pt x="574701" y="1294019"/>
                      <a:pt x="545692" y="1328812"/>
                    </a:cubicBezTo>
                    <a:cubicBezTo>
                      <a:pt x="527587" y="1350574"/>
                      <a:pt x="506944" y="1370463"/>
                      <a:pt x="482964" y="1385642"/>
                    </a:cubicBezTo>
                    <a:cubicBezTo>
                      <a:pt x="437015" y="1415177"/>
                      <a:pt x="382563" y="1430310"/>
                      <a:pt x="328156" y="1432253"/>
                    </a:cubicBezTo>
                    <a:cubicBezTo>
                      <a:pt x="273475" y="1433830"/>
                      <a:pt x="216874" y="1424458"/>
                      <a:pt x="169005" y="1396774"/>
                    </a:cubicBezTo>
                    <a:cubicBezTo>
                      <a:pt x="132520" y="1375903"/>
                      <a:pt x="105865" y="1340630"/>
                      <a:pt x="91441" y="1301517"/>
                    </a:cubicBezTo>
                    <a:cubicBezTo>
                      <a:pt x="69518" y="1242515"/>
                      <a:pt x="69930" y="1177044"/>
                      <a:pt x="84606" y="1116374"/>
                    </a:cubicBezTo>
                    <a:cubicBezTo>
                      <a:pt x="89681" y="1093171"/>
                      <a:pt x="96744" y="1068962"/>
                      <a:pt x="91029" y="1045187"/>
                    </a:cubicBezTo>
                    <a:cubicBezTo>
                      <a:pt x="86206" y="1025231"/>
                      <a:pt x="69838" y="1011629"/>
                      <a:pt x="56716" y="996999"/>
                    </a:cubicBezTo>
                    <a:cubicBezTo>
                      <a:pt x="31319" y="969270"/>
                      <a:pt x="8688" y="936923"/>
                      <a:pt x="1350" y="899386"/>
                    </a:cubicBezTo>
                    <a:cubicBezTo>
                      <a:pt x="-2079" y="882904"/>
                      <a:pt x="1098" y="865371"/>
                      <a:pt x="10059" y="851129"/>
                    </a:cubicBezTo>
                    <a:cubicBezTo>
                      <a:pt x="26061" y="825069"/>
                      <a:pt x="49973" y="805409"/>
                      <a:pt x="71141" y="783783"/>
                    </a:cubicBezTo>
                    <a:cubicBezTo>
                      <a:pt x="106917" y="748556"/>
                      <a:pt x="135995" y="707248"/>
                      <a:pt x="171748" y="671998"/>
                    </a:cubicBezTo>
                    <a:cubicBezTo>
                      <a:pt x="193054" y="651058"/>
                      <a:pt x="217811" y="632885"/>
                      <a:pt x="246363" y="623238"/>
                    </a:cubicBezTo>
                    <a:cubicBezTo>
                      <a:pt x="300290" y="604561"/>
                      <a:pt x="360754" y="609499"/>
                      <a:pt x="412807" y="631810"/>
                    </a:cubicBezTo>
                    <a:cubicBezTo>
                      <a:pt x="470460" y="656682"/>
                      <a:pt x="519083" y="698081"/>
                      <a:pt x="562654" y="742521"/>
                    </a:cubicBezTo>
                    <a:cubicBezTo>
                      <a:pt x="594041" y="774594"/>
                      <a:pt x="621587" y="810118"/>
                      <a:pt x="650094" y="844728"/>
                    </a:cubicBezTo>
                    <a:cubicBezTo>
                      <a:pt x="687378" y="889534"/>
                      <a:pt x="723977" y="935117"/>
                      <a:pt x="765468" y="976196"/>
                    </a:cubicBezTo>
                    <a:cubicBezTo>
                      <a:pt x="781699" y="992061"/>
                      <a:pt x="798226" y="1007652"/>
                      <a:pt x="815303" y="1022602"/>
                    </a:cubicBezTo>
                    <a:cubicBezTo>
                      <a:pt x="818457" y="1025802"/>
                      <a:pt x="823235" y="1023813"/>
                      <a:pt x="827190" y="1023951"/>
                    </a:cubicBezTo>
                    <a:cubicBezTo>
                      <a:pt x="828699" y="1021002"/>
                      <a:pt x="829956" y="1017984"/>
                      <a:pt x="830550" y="1014761"/>
                    </a:cubicBezTo>
                    <a:cubicBezTo>
                      <a:pt x="863766" y="1006783"/>
                      <a:pt x="890421" y="984563"/>
                      <a:pt x="917007" y="964446"/>
                    </a:cubicBezTo>
                    <a:cubicBezTo>
                      <a:pt x="928185" y="954982"/>
                      <a:pt x="940324" y="946775"/>
                      <a:pt x="951708" y="937608"/>
                    </a:cubicBezTo>
                    <a:cubicBezTo>
                      <a:pt x="958589" y="932099"/>
                      <a:pt x="966293" y="927458"/>
                      <a:pt x="971734" y="920372"/>
                    </a:cubicBezTo>
                    <a:cubicBezTo>
                      <a:pt x="1005041" y="931070"/>
                      <a:pt x="1040634" y="935345"/>
                      <a:pt x="1075450" y="931116"/>
                    </a:cubicBezTo>
                    <a:cubicBezTo>
                      <a:pt x="1124164" y="925241"/>
                      <a:pt x="1170250" y="904553"/>
                      <a:pt x="1209706" y="875795"/>
                    </a:cubicBezTo>
                    <a:cubicBezTo>
                      <a:pt x="1237687" y="857050"/>
                      <a:pt x="1261667" y="832864"/>
                      <a:pt x="1281875" y="806026"/>
                    </a:cubicBezTo>
                    <a:cubicBezTo>
                      <a:pt x="1351918" y="712597"/>
                      <a:pt x="1389340" y="595531"/>
                      <a:pt x="1387054" y="478808"/>
                    </a:cubicBezTo>
                    <a:cubicBezTo>
                      <a:pt x="1404496" y="491930"/>
                      <a:pt x="1426739" y="497096"/>
                      <a:pt x="1448250" y="497279"/>
                    </a:cubicBezTo>
                    <a:cubicBezTo>
                      <a:pt x="1452091" y="498011"/>
                      <a:pt x="1453417" y="494284"/>
                      <a:pt x="1454903" y="491610"/>
                    </a:cubicBezTo>
                    <a:cubicBezTo>
                      <a:pt x="1429825" y="484409"/>
                      <a:pt x="1400816" y="477848"/>
                      <a:pt x="1385911" y="454119"/>
                    </a:cubicBezTo>
                    <a:cubicBezTo>
                      <a:pt x="1412269" y="471447"/>
                      <a:pt x="1446033" y="470830"/>
                      <a:pt x="1475682" y="463949"/>
                    </a:cubicBezTo>
                    <a:cubicBezTo>
                      <a:pt x="1480575" y="463538"/>
                      <a:pt x="1479111" y="458509"/>
                      <a:pt x="1478814" y="455217"/>
                    </a:cubicBezTo>
                    <a:cubicBezTo>
                      <a:pt x="1455040" y="457114"/>
                      <a:pt x="1430237" y="457388"/>
                      <a:pt x="1407743" y="448382"/>
                    </a:cubicBezTo>
                    <a:cubicBezTo>
                      <a:pt x="1398187" y="444701"/>
                      <a:pt x="1390049" y="438209"/>
                      <a:pt x="1383168" y="430756"/>
                    </a:cubicBezTo>
                    <a:cubicBezTo>
                      <a:pt x="1402256" y="437614"/>
                      <a:pt x="1423470" y="440769"/>
                      <a:pt x="1443244" y="434848"/>
                    </a:cubicBezTo>
                    <a:cubicBezTo>
                      <a:pt x="1458355" y="430711"/>
                      <a:pt x="1470768" y="420767"/>
                      <a:pt x="1484804" y="414229"/>
                    </a:cubicBezTo>
                    <a:cubicBezTo>
                      <a:pt x="1488781" y="412766"/>
                      <a:pt x="1490816" y="409108"/>
                      <a:pt x="1491730" y="405176"/>
                    </a:cubicBezTo>
                    <a:cubicBezTo>
                      <a:pt x="1488758" y="403805"/>
                      <a:pt x="1485695" y="401313"/>
                      <a:pt x="1482335" y="403004"/>
                    </a:cubicBezTo>
                    <a:cubicBezTo>
                      <a:pt x="1467544" y="407508"/>
                      <a:pt x="1452480" y="411828"/>
                      <a:pt x="1436912" y="412148"/>
                    </a:cubicBezTo>
                    <a:cubicBezTo>
                      <a:pt x="1413480" y="412171"/>
                      <a:pt x="1388220" y="408034"/>
                      <a:pt x="1370526" y="391346"/>
                    </a:cubicBezTo>
                    <a:cubicBezTo>
                      <a:pt x="1346272" y="369309"/>
                      <a:pt x="1316783" y="353810"/>
                      <a:pt x="1285853" y="343454"/>
                    </a:cubicBezTo>
                    <a:cubicBezTo>
                      <a:pt x="1257758" y="334059"/>
                      <a:pt x="1229023" y="326035"/>
                      <a:pt x="1199511" y="322880"/>
                    </a:cubicBezTo>
                    <a:cubicBezTo>
                      <a:pt x="1157654" y="318125"/>
                      <a:pt x="1115523" y="326058"/>
                      <a:pt x="1075541" y="338105"/>
                    </a:cubicBezTo>
                    <a:cubicBezTo>
                      <a:pt x="1023009" y="354015"/>
                      <a:pt x="973631" y="381562"/>
                      <a:pt x="934769" y="420584"/>
                    </a:cubicBezTo>
                    <a:cubicBezTo>
                      <a:pt x="930906" y="410503"/>
                      <a:pt x="928368" y="400010"/>
                      <a:pt x="924208" y="390066"/>
                    </a:cubicBezTo>
                    <a:cubicBezTo>
                      <a:pt x="915498" y="367343"/>
                      <a:pt x="904228" y="345512"/>
                      <a:pt x="898605" y="321714"/>
                    </a:cubicBezTo>
                    <a:cubicBezTo>
                      <a:pt x="892638" y="297620"/>
                      <a:pt x="888500" y="271925"/>
                      <a:pt x="872887" y="251786"/>
                    </a:cubicBezTo>
                    <a:cubicBezTo>
                      <a:pt x="866715" y="245202"/>
                      <a:pt x="859514" y="239532"/>
                      <a:pt x="854713" y="231783"/>
                    </a:cubicBezTo>
                    <a:cubicBezTo>
                      <a:pt x="985724" y="132845"/>
                      <a:pt x="1142041" y="71992"/>
                      <a:pt x="1301695" y="37839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8" name="Forma Livre: Forma 2287">
                <a:extLst>
                  <a:ext uri="{FF2B5EF4-FFF2-40B4-BE49-F238E27FC236}">
                    <a16:creationId xmlns:a16="http://schemas.microsoft.com/office/drawing/2014/main" id="{4AF49286-7446-7724-8AC3-EBD8BFF5CE33}"/>
                  </a:ext>
                </a:extLst>
              </p:cNvPr>
              <p:cNvSpPr/>
              <p:nvPr/>
            </p:nvSpPr>
            <p:spPr>
              <a:xfrm>
                <a:off x="9824603" y="1520973"/>
                <a:ext cx="1233776" cy="722179"/>
              </a:xfrm>
              <a:custGeom>
                <a:avLst/>
                <a:gdLst>
                  <a:gd name="connsiteX0" fmla="*/ 445518 w 1233776"/>
                  <a:gd name="connsiteY0" fmla="*/ 58218 h 722179"/>
                  <a:gd name="connsiteX1" fmla="*/ 880178 w 1233776"/>
                  <a:gd name="connsiteY1" fmla="*/ 6577 h 722179"/>
                  <a:gd name="connsiteX2" fmla="*/ 1089233 w 1233776"/>
                  <a:gd name="connsiteY2" fmla="*/ 49669 h 722179"/>
                  <a:gd name="connsiteX3" fmla="*/ 1089622 w 1233776"/>
                  <a:gd name="connsiteY3" fmla="*/ 49943 h 722179"/>
                  <a:gd name="connsiteX4" fmla="*/ 1103292 w 1233776"/>
                  <a:gd name="connsiteY4" fmla="*/ 63956 h 722179"/>
                  <a:gd name="connsiteX5" fmla="*/ 1099817 w 1233776"/>
                  <a:gd name="connsiteY5" fmla="*/ 88325 h 722179"/>
                  <a:gd name="connsiteX6" fmla="*/ 1095314 w 1233776"/>
                  <a:gd name="connsiteY6" fmla="*/ 122500 h 722179"/>
                  <a:gd name="connsiteX7" fmla="*/ 1078329 w 1233776"/>
                  <a:gd name="connsiteY7" fmla="*/ 167969 h 722179"/>
                  <a:gd name="connsiteX8" fmla="*/ 1034735 w 1233776"/>
                  <a:gd name="connsiteY8" fmla="*/ 188040 h 722179"/>
                  <a:gd name="connsiteX9" fmla="*/ 989129 w 1233776"/>
                  <a:gd name="connsiteY9" fmla="*/ 196887 h 722179"/>
                  <a:gd name="connsiteX10" fmla="*/ 1000902 w 1233776"/>
                  <a:gd name="connsiteY10" fmla="*/ 201299 h 722179"/>
                  <a:gd name="connsiteX11" fmla="*/ 1051171 w 1233776"/>
                  <a:gd name="connsiteY11" fmla="*/ 207357 h 722179"/>
                  <a:gd name="connsiteX12" fmla="*/ 1061321 w 1233776"/>
                  <a:gd name="connsiteY12" fmla="*/ 213620 h 722179"/>
                  <a:gd name="connsiteX13" fmla="*/ 1043468 w 1233776"/>
                  <a:gd name="connsiteY13" fmla="*/ 233852 h 722179"/>
                  <a:gd name="connsiteX14" fmla="*/ 1034163 w 1233776"/>
                  <a:gd name="connsiteY14" fmla="*/ 242424 h 722179"/>
                  <a:gd name="connsiteX15" fmla="*/ 1023648 w 1233776"/>
                  <a:gd name="connsiteY15" fmla="*/ 278200 h 722179"/>
                  <a:gd name="connsiteX16" fmla="*/ 1054806 w 1233776"/>
                  <a:gd name="connsiteY16" fmla="*/ 340951 h 722179"/>
                  <a:gd name="connsiteX17" fmla="*/ 1054257 w 1233776"/>
                  <a:gd name="connsiteY17" fmla="*/ 345477 h 722179"/>
                  <a:gd name="connsiteX18" fmla="*/ 914217 w 1233776"/>
                  <a:gd name="connsiteY18" fmla="*/ 386739 h 722179"/>
                  <a:gd name="connsiteX19" fmla="*/ 989404 w 1233776"/>
                  <a:gd name="connsiteY19" fmla="*/ 373389 h 722179"/>
                  <a:gd name="connsiteX20" fmla="*/ 1059744 w 1233776"/>
                  <a:gd name="connsiteY20" fmla="*/ 356473 h 722179"/>
                  <a:gd name="connsiteX21" fmla="*/ 1101783 w 1233776"/>
                  <a:gd name="connsiteY21" fmla="*/ 367194 h 722179"/>
                  <a:gd name="connsiteX22" fmla="*/ 1133810 w 1233776"/>
                  <a:gd name="connsiteY22" fmla="*/ 374235 h 722179"/>
                  <a:gd name="connsiteX23" fmla="*/ 1160922 w 1233776"/>
                  <a:gd name="connsiteY23" fmla="*/ 381847 h 722179"/>
                  <a:gd name="connsiteX24" fmla="*/ 1159368 w 1233776"/>
                  <a:gd name="connsiteY24" fmla="*/ 406902 h 722179"/>
                  <a:gd name="connsiteX25" fmla="*/ 1149126 w 1233776"/>
                  <a:gd name="connsiteY25" fmla="*/ 423658 h 722179"/>
                  <a:gd name="connsiteX26" fmla="*/ 1139617 w 1233776"/>
                  <a:gd name="connsiteY26" fmla="*/ 455525 h 722179"/>
                  <a:gd name="connsiteX27" fmla="*/ 1129398 w 1233776"/>
                  <a:gd name="connsiteY27" fmla="*/ 462429 h 722179"/>
                  <a:gd name="connsiteX28" fmla="*/ 1144509 w 1233776"/>
                  <a:gd name="connsiteY28" fmla="*/ 466109 h 722179"/>
                  <a:gd name="connsiteX29" fmla="*/ 1157951 w 1233776"/>
                  <a:gd name="connsiteY29" fmla="*/ 519830 h 722179"/>
                  <a:gd name="connsiteX30" fmla="*/ 1141697 w 1233776"/>
                  <a:gd name="connsiteY30" fmla="*/ 551286 h 722179"/>
                  <a:gd name="connsiteX31" fmla="*/ 1119957 w 1233776"/>
                  <a:gd name="connsiteY31" fmla="*/ 586879 h 722179"/>
                  <a:gd name="connsiteX32" fmla="*/ 1126564 w 1233776"/>
                  <a:gd name="connsiteY32" fmla="*/ 596480 h 722179"/>
                  <a:gd name="connsiteX33" fmla="*/ 1146475 w 1233776"/>
                  <a:gd name="connsiteY33" fmla="*/ 621992 h 722179"/>
                  <a:gd name="connsiteX34" fmla="*/ 1170432 w 1233776"/>
                  <a:gd name="connsiteY34" fmla="*/ 650338 h 722179"/>
                  <a:gd name="connsiteX35" fmla="*/ 1163414 w 1233776"/>
                  <a:gd name="connsiteY35" fmla="*/ 657516 h 722179"/>
                  <a:gd name="connsiteX36" fmla="*/ 1183622 w 1233776"/>
                  <a:gd name="connsiteY36" fmla="*/ 655893 h 722179"/>
                  <a:gd name="connsiteX37" fmla="*/ 1214460 w 1233776"/>
                  <a:gd name="connsiteY37" fmla="*/ 667689 h 722179"/>
                  <a:gd name="connsiteX38" fmla="*/ 1233777 w 1233776"/>
                  <a:gd name="connsiteY38" fmla="*/ 668329 h 722179"/>
                  <a:gd name="connsiteX39" fmla="*/ 1143800 w 1233776"/>
                  <a:gd name="connsiteY39" fmla="*/ 719467 h 722179"/>
                  <a:gd name="connsiteX40" fmla="*/ 1065024 w 1233776"/>
                  <a:gd name="connsiteY40" fmla="*/ 720952 h 722179"/>
                  <a:gd name="connsiteX41" fmla="*/ 939203 w 1233776"/>
                  <a:gd name="connsiteY41" fmla="*/ 698573 h 722179"/>
                  <a:gd name="connsiteX42" fmla="*/ 857730 w 1233776"/>
                  <a:gd name="connsiteY42" fmla="*/ 643137 h 722179"/>
                  <a:gd name="connsiteX43" fmla="*/ 778223 w 1233776"/>
                  <a:gd name="connsiteY43" fmla="*/ 583267 h 722179"/>
                  <a:gd name="connsiteX44" fmla="*/ 692909 w 1233776"/>
                  <a:gd name="connsiteY44" fmla="*/ 544930 h 722179"/>
                  <a:gd name="connsiteX45" fmla="*/ 628970 w 1233776"/>
                  <a:gd name="connsiteY45" fmla="*/ 524311 h 722179"/>
                  <a:gd name="connsiteX46" fmla="*/ 566814 w 1233776"/>
                  <a:gd name="connsiteY46" fmla="*/ 511029 h 722179"/>
                  <a:gd name="connsiteX47" fmla="*/ 468218 w 1233776"/>
                  <a:gd name="connsiteY47" fmla="*/ 538255 h 722179"/>
                  <a:gd name="connsiteX48" fmla="*/ 355793 w 1233776"/>
                  <a:gd name="connsiteY48" fmla="*/ 613465 h 722179"/>
                  <a:gd name="connsiteX49" fmla="*/ 307238 w 1233776"/>
                  <a:gd name="connsiteY49" fmla="*/ 661562 h 722179"/>
                  <a:gd name="connsiteX50" fmla="*/ 219136 w 1233776"/>
                  <a:gd name="connsiteY50" fmla="*/ 555400 h 722179"/>
                  <a:gd name="connsiteX51" fmla="*/ 146670 w 1233776"/>
                  <a:gd name="connsiteY51" fmla="*/ 378075 h 722179"/>
                  <a:gd name="connsiteX52" fmla="*/ 61608 w 1233776"/>
                  <a:gd name="connsiteY52" fmla="*/ 312307 h 722179"/>
                  <a:gd name="connsiteX53" fmla="*/ 0 w 1233776"/>
                  <a:gd name="connsiteY53" fmla="*/ 289058 h 722179"/>
                  <a:gd name="connsiteX54" fmla="*/ 198127 w 1233776"/>
                  <a:gd name="connsiteY54" fmla="*/ 163168 h 722179"/>
                  <a:gd name="connsiteX55" fmla="*/ 445518 w 1233776"/>
                  <a:gd name="connsiteY55" fmla="*/ 58218 h 72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233776" h="722179">
                    <a:moveTo>
                      <a:pt x="445518" y="58218"/>
                    </a:moveTo>
                    <a:cubicBezTo>
                      <a:pt x="584804" y="12132"/>
                      <a:pt x="733715" y="-12694"/>
                      <a:pt x="880178" y="6577"/>
                    </a:cubicBezTo>
                    <a:cubicBezTo>
                      <a:pt x="950770" y="16293"/>
                      <a:pt x="1018824" y="38833"/>
                      <a:pt x="1089233" y="49669"/>
                    </a:cubicBezTo>
                    <a:lnTo>
                      <a:pt x="1089622" y="49943"/>
                    </a:lnTo>
                    <a:cubicBezTo>
                      <a:pt x="1094491" y="54126"/>
                      <a:pt x="1101577" y="57189"/>
                      <a:pt x="1103292" y="63956"/>
                    </a:cubicBezTo>
                    <a:cubicBezTo>
                      <a:pt x="1102926" y="72163"/>
                      <a:pt x="1100115" y="80072"/>
                      <a:pt x="1099817" y="88325"/>
                    </a:cubicBezTo>
                    <a:cubicBezTo>
                      <a:pt x="1099360" y="99869"/>
                      <a:pt x="1095154" y="110910"/>
                      <a:pt x="1095314" y="122500"/>
                    </a:cubicBezTo>
                    <a:cubicBezTo>
                      <a:pt x="1095428" y="138983"/>
                      <a:pt x="1090170" y="156128"/>
                      <a:pt x="1078329" y="167969"/>
                    </a:cubicBezTo>
                    <a:cubicBezTo>
                      <a:pt x="1067310" y="180611"/>
                      <a:pt x="1049617" y="182508"/>
                      <a:pt x="1034735" y="188040"/>
                    </a:cubicBezTo>
                    <a:cubicBezTo>
                      <a:pt x="1020059" y="193458"/>
                      <a:pt x="1004674" y="196178"/>
                      <a:pt x="989129" y="196887"/>
                    </a:cubicBezTo>
                    <a:cubicBezTo>
                      <a:pt x="991667" y="200842"/>
                      <a:pt x="996719" y="200453"/>
                      <a:pt x="1000902" y="201299"/>
                    </a:cubicBezTo>
                    <a:cubicBezTo>
                      <a:pt x="1017636" y="203265"/>
                      <a:pt x="1034758" y="202922"/>
                      <a:pt x="1051171" y="207357"/>
                    </a:cubicBezTo>
                    <a:cubicBezTo>
                      <a:pt x="1055058" y="208363"/>
                      <a:pt x="1058098" y="211220"/>
                      <a:pt x="1061321" y="213620"/>
                    </a:cubicBezTo>
                    <a:cubicBezTo>
                      <a:pt x="1056041" y="220890"/>
                      <a:pt x="1051400" y="229120"/>
                      <a:pt x="1043468" y="233852"/>
                    </a:cubicBezTo>
                    <a:cubicBezTo>
                      <a:pt x="1040130" y="236435"/>
                      <a:pt x="1035421" y="238035"/>
                      <a:pt x="1034163" y="242424"/>
                    </a:cubicBezTo>
                    <a:cubicBezTo>
                      <a:pt x="1030048" y="254174"/>
                      <a:pt x="1022482" y="265193"/>
                      <a:pt x="1023648" y="278200"/>
                    </a:cubicBezTo>
                    <a:cubicBezTo>
                      <a:pt x="1021590" y="302934"/>
                      <a:pt x="1035969" y="326092"/>
                      <a:pt x="1054806" y="340951"/>
                    </a:cubicBezTo>
                    <a:cubicBezTo>
                      <a:pt x="1054669" y="342094"/>
                      <a:pt x="1054395" y="344357"/>
                      <a:pt x="1054257" y="345477"/>
                    </a:cubicBezTo>
                    <a:cubicBezTo>
                      <a:pt x="1007555" y="359147"/>
                      <a:pt x="961697" y="375881"/>
                      <a:pt x="914217" y="386739"/>
                    </a:cubicBezTo>
                    <a:cubicBezTo>
                      <a:pt x="939477" y="383562"/>
                      <a:pt x="964372" y="377961"/>
                      <a:pt x="989404" y="373389"/>
                    </a:cubicBezTo>
                    <a:cubicBezTo>
                      <a:pt x="1013178" y="369274"/>
                      <a:pt x="1036701" y="363673"/>
                      <a:pt x="1059744" y="356473"/>
                    </a:cubicBezTo>
                    <a:cubicBezTo>
                      <a:pt x="1072248" y="364771"/>
                      <a:pt x="1087702" y="363856"/>
                      <a:pt x="1101783" y="367194"/>
                    </a:cubicBezTo>
                    <a:cubicBezTo>
                      <a:pt x="1112459" y="369526"/>
                      <a:pt x="1123043" y="372223"/>
                      <a:pt x="1133810" y="374235"/>
                    </a:cubicBezTo>
                    <a:cubicBezTo>
                      <a:pt x="1143160" y="375675"/>
                      <a:pt x="1151252" y="381527"/>
                      <a:pt x="1160922" y="381847"/>
                    </a:cubicBezTo>
                    <a:cubicBezTo>
                      <a:pt x="1160785" y="390168"/>
                      <a:pt x="1161654" y="398764"/>
                      <a:pt x="1159368" y="406902"/>
                    </a:cubicBezTo>
                    <a:cubicBezTo>
                      <a:pt x="1156739" y="412937"/>
                      <a:pt x="1152213" y="417875"/>
                      <a:pt x="1149126" y="423658"/>
                    </a:cubicBezTo>
                    <a:cubicBezTo>
                      <a:pt x="1143526" y="433396"/>
                      <a:pt x="1141125" y="444506"/>
                      <a:pt x="1139617" y="455525"/>
                    </a:cubicBezTo>
                    <a:cubicBezTo>
                      <a:pt x="1136165" y="457834"/>
                      <a:pt x="1132759" y="460120"/>
                      <a:pt x="1129398" y="462429"/>
                    </a:cubicBezTo>
                    <a:cubicBezTo>
                      <a:pt x="1134382" y="463617"/>
                      <a:pt x="1139457" y="464829"/>
                      <a:pt x="1144509" y="466109"/>
                    </a:cubicBezTo>
                    <a:cubicBezTo>
                      <a:pt x="1144212" y="484946"/>
                      <a:pt x="1151573" y="502479"/>
                      <a:pt x="1157951" y="519830"/>
                    </a:cubicBezTo>
                    <a:cubicBezTo>
                      <a:pt x="1147983" y="527694"/>
                      <a:pt x="1148326" y="541296"/>
                      <a:pt x="1141697" y="551286"/>
                    </a:cubicBezTo>
                    <a:cubicBezTo>
                      <a:pt x="1134702" y="563310"/>
                      <a:pt x="1127684" y="575334"/>
                      <a:pt x="1119957" y="586879"/>
                    </a:cubicBezTo>
                    <a:cubicBezTo>
                      <a:pt x="1115682" y="591793"/>
                      <a:pt x="1123066" y="594560"/>
                      <a:pt x="1126564" y="596480"/>
                    </a:cubicBezTo>
                    <a:cubicBezTo>
                      <a:pt x="1137285" y="600983"/>
                      <a:pt x="1140462" y="613076"/>
                      <a:pt x="1146475" y="621992"/>
                    </a:cubicBezTo>
                    <a:cubicBezTo>
                      <a:pt x="1152487" y="632987"/>
                      <a:pt x="1162179" y="641102"/>
                      <a:pt x="1170432" y="650338"/>
                    </a:cubicBezTo>
                    <a:cubicBezTo>
                      <a:pt x="1168009" y="652692"/>
                      <a:pt x="1165700" y="655070"/>
                      <a:pt x="1163414" y="657516"/>
                    </a:cubicBezTo>
                    <a:cubicBezTo>
                      <a:pt x="1170157" y="657539"/>
                      <a:pt x="1176856" y="656350"/>
                      <a:pt x="1183622" y="655893"/>
                    </a:cubicBezTo>
                    <a:cubicBezTo>
                      <a:pt x="1194115" y="659162"/>
                      <a:pt x="1203373" y="666134"/>
                      <a:pt x="1214460" y="667689"/>
                    </a:cubicBezTo>
                    <a:cubicBezTo>
                      <a:pt x="1220884" y="667689"/>
                      <a:pt x="1227330" y="666911"/>
                      <a:pt x="1233777" y="668329"/>
                    </a:cubicBezTo>
                    <a:cubicBezTo>
                      <a:pt x="1205042" y="687165"/>
                      <a:pt x="1178936" y="713546"/>
                      <a:pt x="1143800" y="719467"/>
                    </a:cubicBezTo>
                    <a:cubicBezTo>
                      <a:pt x="1117694" y="722873"/>
                      <a:pt x="1091245" y="722713"/>
                      <a:pt x="1065024" y="720952"/>
                    </a:cubicBezTo>
                    <a:cubicBezTo>
                      <a:pt x="1022322" y="719307"/>
                      <a:pt x="979322" y="713866"/>
                      <a:pt x="939203" y="698573"/>
                    </a:cubicBezTo>
                    <a:cubicBezTo>
                      <a:pt x="907976" y="687028"/>
                      <a:pt x="881436" y="666043"/>
                      <a:pt x="857730" y="643137"/>
                    </a:cubicBezTo>
                    <a:cubicBezTo>
                      <a:pt x="833590" y="620300"/>
                      <a:pt x="808215" y="598103"/>
                      <a:pt x="778223" y="583267"/>
                    </a:cubicBezTo>
                    <a:cubicBezTo>
                      <a:pt x="750380" y="569231"/>
                      <a:pt x="722262" y="555515"/>
                      <a:pt x="692909" y="544930"/>
                    </a:cubicBezTo>
                    <a:cubicBezTo>
                      <a:pt x="671832" y="537272"/>
                      <a:pt x="649933" y="532197"/>
                      <a:pt x="628970" y="524311"/>
                    </a:cubicBezTo>
                    <a:cubicBezTo>
                      <a:pt x="609082" y="516835"/>
                      <a:pt x="588256" y="510595"/>
                      <a:pt x="566814" y="511029"/>
                    </a:cubicBezTo>
                    <a:cubicBezTo>
                      <a:pt x="532386" y="512584"/>
                      <a:pt x="499399" y="524288"/>
                      <a:pt x="468218" y="538255"/>
                    </a:cubicBezTo>
                    <a:cubicBezTo>
                      <a:pt x="427093" y="557275"/>
                      <a:pt x="390312" y="584387"/>
                      <a:pt x="355793" y="613465"/>
                    </a:cubicBezTo>
                    <a:cubicBezTo>
                      <a:pt x="338762" y="628598"/>
                      <a:pt x="320314" y="642657"/>
                      <a:pt x="307238" y="661562"/>
                    </a:cubicBezTo>
                    <a:cubicBezTo>
                      <a:pt x="280446" y="624140"/>
                      <a:pt x="251757" y="587953"/>
                      <a:pt x="219136" y="555400"/>
                    </a:cubicBezTo>
                    <a:cubicBezTo>
                      <a:pt x="216576" y="490341"/>
                      <a:pt x="190881" y="426058"/>
                      <a:pt x="146670" y="378075"/>
                    </a:cubicBezTo>
                    <a:cubicBezTo>
                      <a:pt x="123673" y="350186"/>
                      <a:pt x="93292" y="329292"/>
                      <a:pt x="61608" y="312307"/>
                    </a:cubicBezTo>
                    <a:cubicBezTo>
                      <a:pt x="42108" y="301906"/>
                      <a:pt x="20642" y="296511"/>
                      <a:pt x="0" y="289058"/>
                    </a:cubicBezTo>
                    <a:cubicBezTo>
                      <a:pt x="61836" y="240915"/>
                      <a:pt x="128770" y="199539"/>
                      <a:pt x="198127" y="163168"/>
                    </a:cubicBezTo>
                    <a:cubicBezTo>
                      <a:pt x="277680" y="121769"/>
                      <a:pt x="360456" y="86542"/>
                      <a:pt x="445518" y="58218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9" name="Forma Livre: Forma 2288">
                <a:extLst>
                  <a:ext uri="{FF2B5EF4-FFF2-40B4-BE49-F238E27FC236}">
                    <a16:creationId xmlns:a16="http://schemas.microsoft.com/office/drawing/2014/main" id="{5478DF5D-9F91-0F72-FCF8-CB9FF519597C}"/>
                  </a:ext>
                </a:extLst>
              </p:cNvPr>
              <p:cNvSpPr/>
              <p:nvPr/>
            </p:nvSpPr>
            <p:spPr>
              <a:xfrm>
                <a:off x="10140597" y="2048543"/>
                <a:ext cx="1005523" cy="1400002"/>
              </a:xfrm>
              <a:custGeom>
                <a:avLst/>
                <a:gdLst>
                  <a:gd name="connsiteX0" fmla="*/ 185806 w 1005523"/>
                  <a:gd name="connsiteY0" fmla="*/ 14297 h 1400002"/>
                  <a:gd name="connsiteX1" fmla="*/ 271302 w 1005523"/>
                  <a:gd name="connsiteY1" fmla="*/ 1359 h 1400002"/>
                  <a:gd name="connsiteX2" fmla="*/ 337871 w 1005523"/>
                  <a:gd name="connsiteY2" fmla="*/ 21567 h 1400002"/>
                  <a:gd name="connsiteX3" fmla="*/ 462435 w 1005523"/>
                  <a:gd name="connsiteY3" fmla="*/ 73871 h 1400002"/>
                  <a:gd name="connsiteX4" fmla="*/ 547246 w 1005523"/>
                  <a:gd name="connsiteY4" fmla="*/ 142085 h 1400002"/>
                  <a:gd name="connsiteX5" fmla="*/ 633748 w 1005523"/>
                  <a:gd name="connsiteY5" fmla="*/ 191211 h 1400002"/>
                  <a:gd name="connsiteX6" fmla="*/ 788076 w 1005523"/>
                  <a:gd name="connsiteY6" fmla="*/ 206139 h 1400002"/>
                  <a:gd name="connsiteX7" fmla="*/ 852312 w 1005523"/>
                  <a:gd name="connsiteY7" fmla="*/ 196926 h 1400002"/>
                  <a:gd name="connsiteX8" fmla="*/ 922904 w 1005523"/>
                  <a:gd name="connsiteY8" fmla="*/ 151366 h 1400002"/>
                  <a:gd name="connsiteX9" fmla="*/ 936528 w 1005523"/>
                  <a:gd name="connsiteY9" fmla="*/ 171209 h 1400002"/>
                  <a:gd name="connsiteX10" fmla="*/ 942632 w 1005523"/>
                  <a:gd name="connsiteY10" fmla="*/ 190845 h 1400002"/>
                  <a:gd name="connsiteX11" fmla="*/ 902787 w 1005523"/>
                  <a:gd name="connsiteY11" fmla="*/ 281554 h 1400002"/>
                  <a:gd name="connsiteX12" fmla="*/ 888385 w 1005523"/>
                  <a:gd name="connsiteY12" fmla="*/ 298950 h 1400002"/>
                  <a:gd name="connsiteX13" fmla="*/ 868451 w 1005523"/>
                  <a:gd name="connsiteY13" fmla="*/ 324919 h 1400002"/>
                  <a:gd name="connsiteX14" fmla="*/ 835761 w 1005523"/>
                  <a:gd name="connsiteY14" fmla="*/ 360604 h 1400002"/>
                  <a:gd name="connsiteX15" fmla="*/ 819919 w 1005523"/>
                  <a:gd name="connsiteY15" fmla="*/ 379143 h 1400002"/>
                  <a:gd name="connsiteX16" fmla="*/ 797860 w 1005523"/>
                  <a:gd name="connsiteY16" fmla="*/ 416085 h 1400002"/>
                  <a:gd name="connsiteX17" fmla="*/ 784853 w 1005523"/>
                  <a:gd name="connsiteY17" fmla="*/ 426532 h 1400002"/>
                  <a:gd name="connsiteX18" fmla="*/ 787436 w 1005523"/>
                  <a:gd name="connsiteY18" fmla="*/ 458765 h 1400002"/>
                  <a:gd name="connsiteX19" fmla="*/ 760255 w 1005523"/>
                  <a:gd name="connsiteY19" fmla="*/ 529699 h 1400002"/>
                  <a:gd name="connsiteX20" fmla="*/ 739269 w 1005523"/>
                  <a:gd name="connsiteY20" fmla="*/ 564126 h 1400002"/>
                  <a:gd name="connsiteX21" fmla="*/ 722559 w 1005523"/>
                  <a:gd name="connsiteY21" fmla="*/ 618281 h 1400002"/>
                  <a:gd name="connsiteX22" fmla="*/ 745396 w 1005523"/>
                  <a:gd name="connsiteY22" fmla="*/ 654835 h 1400002"/>
                  <a:gd name="connsiteX23" fmla="*/ 775754 w 1005523"/>
                  <a:gd name="connsiteY23" fmla="*/ 668299 h 1400002"/>
                  <a:gd name="connsiteX24" fmla="*/ 815576 w 1005523"/>
                  <a:gd name="connsiteY24" fmla="*/ 669716 h 1400002"/>
                  <a:gd name="connsiteX25" fmla="*/ 874944 w 1005523"/>
                  <a:gd name="connsiteY25" fmla="*/ 653577 h 1400002"/>
                  <a:gd name="connsiteX26" fmla="*/ 901004 w 1005523"/>
                  <a:gd name="connsiteY26" fmla="*/ 655635 h 1400002"/>
                  <a:gd name="connsiteX27" fmla="*/ 900547 w 1005523"/>
                  <a:gd name="connsiteY27" fmla="*/ 660070 h 1400002"/>
                  <a:gd name="connsiteX28" fmla="*/ 934059 w 1005523"/>
                  <a:gd name="connsiteY28" fmla="*/ 646125 h 1400002"/>
                  <a:gd name="connsiteX29" fmla="*/ 964075 w 1005523"/>
                  <a:gd name="connsiteY29" fmla="*/ 635449 h 1400002"/>
                  <a:gd name="connsiteX30" fmla="*/ 1003051 w 1005523"/>
                  <a:gd name="connsiteY30" fmla="*/ 655589 h 1400002"/>
                  <a:gd name="connsiteX31" fmla="*/ 1005291 w 1005523"/>
                  <a:gd name="connsiteY31" fmla="*/ 692394 h 1400002"/>
                  <a:gd name="connsiteX32" fmla="*/ 1000880 w 1005523"/>
                  <a:gd name="connsiteY32" fmla="*/ 749612 h 1400002"/>
                  <a:gd name="connsiteX33" fmla="*/ 996193 w 1005523"/>
                  <a:gd name="connsiteY33" fmla="*/ 791309 h 1400002"/>
                  <a:gd name="connsiteX34" fmla="*/ 925167 w 1005523"/>
                  <a:gd name="connsiteY34" fmla="*/ 827153 h 1400002"/>
                  <a:gd name="connsiteX35" fmla="*/ 843237 w 1005523"/>
                  <a:gd name="connsiteY35" fmla="*/ 868644 h 1400002"/>
                  <a:gd name="connsiteX36" fmla="*/ 783229 w 1005523"/>
                  <a:gd name="connsiteY36" fmla="*/ 874474 h 1400002"/>
                  <a:gd name="connsiteX37" fmla="*/ 738950 w 1005523"/>
                  <a:gd name="connsiteY37" fmla="*/ 862655 h 1400002"/>
                  <a:gd name="connsiteX38" fmla="*/ 790681 w 1005523"/>
                  <a:gd name="connsiteY38" fmla="*/ 884989 h 1400002"/>
                  <a:gd name="connsiteX39" fmla="*/ 883653 w 1005523"/>
                  <a:gd name="connsiteY39" fmla="*/ 862929 h 1400002"/>
                  <a:gd name="connsiteX40" fmla="*/ 974636 w 1005523"/>
                  <a:gd name="connsiteY40" fmla="*/ 813872 h 1400002"/>
                  <a:gd name="connsiteX41" fmla="*/ 972602 w 1005523"/>
                  <a:gd name="connsiteY41" fmla="*/ 833417 h 1400002"/>
                  <a:gd name="connsiteX42" fmla="*/ 956668 w 1005523"/>
                  <a:gd name="connsiteY42" fmla="*/ 856254 h 1400002"/>
                  <a:gd name="connsiteX43" fmla="*/ 907336 w 1005523"/>
                  <a:gd name="connsiteY43" fmla="*/ 916879 h 1400002"/>
                  <a:gd name="connsiteX44" fmla="*/ 810753 w 1005523"/>
                  <a:gd name="connsiteY44" fmla="*/ 966622 h 1400002"/>
                  <a:gd name="connsiteX45" fmla="*/ 758952 w 1005523"/>
                  <a:gd name="connsiteY45" fmla="*/ 990328 h 1400002"/>
                  <a:gd name="connsiteX46" fmla="*/ 714649 w 1005523"/>
                  <a:gd name="connsiteY46" fmla="*/ 1003015 h 1400002"/>
                  <a:gd name="connsiteX47" fmla="*/ 597309 w 1005523"/>
                  <a:gd name="connsiteY47" fmla="*/ 1054862 h 1400002"/>
                  <a:gd name="connsiteX48" fmla="*/ 541302 w 1005523"/>
                  <a:gd name="connsiteY48" fmla="*/ 1131329 h 1400002"/>
                  <a:gd name="connsiteX49" fmla="*/ 544571 w 1005523"/>
                  <a:gd name="connsiteY49" fmla="*/ 1154943 h 1400002"/>
                  <a:gd name="connsiteX50" fmla="*/ 395569 w 1005523"/>
                  <a:gd name="connsiteY50" fmla="*/ 1280856 h 1400002"/>
                  <a:gd name="connsiteX51" fmla="*/ 347060 w 1005523"/>
                  <a:gd name="connsiteY51" fmla="*/ 1350716 h 1400002"/>
                  <a:gd name="connsiteX52" fmla="*/ 307330 w 1005523"/>
                  <a:gd name="connsiteY52" fmla="*/ 1400002 h 1400002"/>
                  <a:gd name="connsiteX53" fmla="*/ 305958 w 1005523"/>
                  <a:gd name="connsiteY53" fmla="*/ 1362100 h 1400002"/>
                  <a:gd name="connsiteX54" fmla="*/ 295923 w 1005523"/>
                  <a:gd name="connsiteY54" fmla="*/ 1292012 h 1400002"/>
                  <a:gd name="connsiteX55" fmla="*/ 280264 w 1005523"/>
                  <a:gd name="connsiteY55" fmla="*/ 1247983 h 1400002"/>
                  <a:gd name="connsiteX56" fmla="*/ 260147 w 1005523"/>
                  <a:gd name="connsiteY56" fmla="*/ 1197485 h 1400002"/>
                  <a:gd name="connsiteX57" fmla="*/ 249288 w 1005523"/>
                  <a:gd name="connsiteY57" fmla="*/ 1158532 h 1400002"/>
                  <a:gd name="connsiteX58" fmla="*/ 216256 w 1005523"/>
                  <a:gd name="connsiteY58" fmla="*/ 1092787 h 1400002"/>
                  <a:gd name="connsiteX59" fmla="*/ 203980 w 1005523"/>
                  <a:gd name="connsiteY59" fmla="*/ 1047592 h 1400002"/>
                  <a:gd name="connsiteX60" fmla="*/ 167884 w 1005523"/>
                  <a:gd name="connsiteY60" fmla="*/ 956038 h 1400002"/>
                  <a:gd name="connsiteX61" fmla="*/ 104539 w 1005523"/>
                  <a:gd name="connsiteY61" fmla="*/ 834011 h 1400002"/>
                  <a:gd name="connsiteX62" fmla="*/ 54201 w 1005523"/>
                  <a:gd name="connsiteY62" fmla="*/ 755739 h 1400002"/>
                  <a:gd name="connsiteX63" fmla="*/ 53858 w 1005523"/>
                  <a:gd name="connsiteY63" fmla="*/ 754779 h 1400002"/>
                  <a:gd name="connsiteX64" fmla="*/ 54932 w 1005523"/>
                  <a:gd name="connsiteY64" fmla="*/ 724443 h 1400002"/>
                  <a:gd name="connsiteX65" fmla="*/ 63482 w 1005523"/>
                  <a:gd name="connsiteY65" fmla="*/ 651269 h 1400002"/>
                  <a:gd name="connsiteX66" fmla="*/ 79667 w 1005523"/>
                  <a:gd name="connsiteY66" fmla="*/ 571487 h 1400002"/>
                  <a:gd name="connsiteX67" fmla="*/ 90000 w 1005523"/>
                  <a:gd name="connsiteY67" fmla="*/ 500484 h 1400002"/>
                  <a:gd name="connsiteX68" fmla="*/ 90411 w 1005523"/>
                  <a:gd name="connsiteY68" fmla="*/ 427103 h 1400002"/>
                  <a:gd name="connsiteX69" fmla="*/ 77724 w 1005523"/>
                  <a:gd name="connsiteY69" fmla="*/ 346476 h 1400002"/>
                  <a:gd name="connsiteX70" fmla="*/ 33055 w 1005523"/>
                  <a:gd name="connsiteY70" fmla="*/ 210711 h 1400002"/>
                  <a:gd name="connsiteX71" fmla="*/ 0 w 1005523"/>
                  <a:gd name="connsiteY71" fmla="*/ 145742 h 1400002"/>
                  <a:gd name="connsiteX72" fmla="*/ 59824 w 1005523"/>
                  <a:gd name="connsiteY72" fmla="*/ 89713 h 1400002"/>
                  <a:gd name="connsiteX73" fmla="*/ 185806 w 1005523"/>
                  <a:gd name="connsiteY73" fmla="*/ 14297 h 1400002"/>
                  <a:gd name="connsiteX74" fmla="*/ 656676 w 1005523"/>
                  <a:gd name="connsiteY74" fmla="*/ 580037 h 1400002"/>
                  <a:gd name="connsiteX75" fmla="*/ 587022 w 1005523"/>
                  <a:gd name="connsiteY75" fmla="*/ 612041 h 1400002"/>
                  <a:gd name="connsiteX76" fmla="*/ 496405 w 1005523"/>
                  <a:gd name="connsiteY76" fmla="*/ 660984 h 1400002"/>
                  <a:gd name="connsiteX77" fmla="*/ 414315 w 1005523"/>
                  <a:gd name="connsiteY77" fmla="*/ 732650 h 1400002"/>
                  <a:gd name="connsiteX78" fmla="*/ 361622 w 1005523"/>
                  <a:gd name="connsiteY78" fmla="*/ 771627 h 1400002"/>
                  <a:gd name="connsiteX79" fmla="*/ 317045 w 1005523"/>
                  <a:gd name="connsiteY79" fmla="*/ 772929 h 1400002"/>
                  <a:gd name="connsiteX80" fmla="*/ 266845 w 1005523"/>
                  <a:gd name="connsiteY80" fmla="*/ 758665 h 1400002"/>
                  <a:gd name="connsiteX81" fmla="*/ 167152 w 1005523"/>
                  <a:gd name="connsiteY81" fmla="*/ 745886 h 1400002"/>
                  <a:gd name="connsiteX82" fmla="*/ 143492 w 1005523"/>
                  <a:gd name="connsiteY82" fmla="*/ 747624 h 1400002"/>
                  <a:gd name="connsiteX83" fmla="*/ 207683 w 1005523"/>
                  <a:gd name="connsiteY83" fmla="*/ 759511 h 1400002"/>
                  <a:gd name="connsiteX84" fmla="*/ 291739 w 1005523"/>
                  <a:gd name="connsiteY84" fmla="*/ 778027 h 1400002"/>
                  <a:gd name="connsiteX85" fmla="*/ 349255 w 1005523"/>
                  <a:gd name="connsiteY85" fmla="*/ 788086 h 1400002"/>
                  <a:gd name="connsiteX86" fmla="*/ 395021 w 1005523"/>
                  <a:gd name="connsiteY86" fmla="*/ 765843 h 1400002"/>
                  <a:gd name="connsiteX87" fmla="*/ 499194 w 1005523"/>
                  <a:gd name="connsiteY87" fmla="*/ 675706 h 1400002"/>
                  <a:gd name="connsiteX88" fmla="*/ 591640 w 1005523"/>
                  <a:gd name="connsiteY88" fmla="*/ 624248 h 1400002"/>
                  <a:gd name="connsiteX89" fmla="*/ 643897 w 1005523"/>
                  <a:gd name="connsiteY89" fmla="*/ 599056 h 1400002"/>
                  <a:gd name="connsiteX90" fmla="*/ 690029 w 1005523"/>
                  <a:gd name="connsiteY90" fmla="*/ 571670 h 1400002"/>
                  <a:gd name="connsiteX91" fmla="*/ 656676 w 1005523"/>
                  <a:gd name="connsiteY91" fmla="*/ 580037 h 140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005523" h="1400002">
                    <a:moveTo>
                      <a:pt x="185806" y="14297"/>
                    </a:moveTo>
                    <a:cubicBezTo>
                      <a:pt x="212986" y="4422"/>
                      <a:pt x="242202" y="-3213"/>
                      <a:pt x="271302" y="1359"/>
                    </a:cubicBezTo>
                    <a:cubicBezTo>
                      <a:pt x="294231" y="5428"/>
                      <a:pt x="315422" y="15623"/>
                      <a:pt x="337871" y="21567"/>
                    </a:cubicBezTo>
                    <a:cubicBezTo>
                      <a:pt x="381556" y="33248"/>
                      <a:pt x="422590" y="52839"/>
                      <a:pt x="462435" y="73871"/>
                    </a:cubicBezTo>
                    <a:cubicBezTo>
                      <a:pt x="494782" y="91107"/>
                      <a:pt x="520225" y="117899"/>
                      <a:pt x="547246" y="142085"/>
                    </a:cubicBezTo>
                    <a:cubicBezTo>
                      <a:pt x="572231" y="164259"/>
                      <a:pt x="601561" y="181815"/>
                      <a:pt x="633748" y="191211"/>
                    </a:cubicBezTo>
                    <a:cubicBezTo>
                      <a:pt x="683491" y="207327"/>
                      <a:pt x="736412" y="206390"/>
                      <a:pt x="788076" y="206139"/>
                    </a:cubicBezTo>
                    <a:cubicBezTo>
                      <a:pt x="809632" y="205247"/>
                      <a:pt x="832013" y="205293"/>
                      <a:pt x="852312" y="196926"/>
                    </a:cubicBezTo>
                    <a:cubicBezTo>
                      <a:pt x="878212" y="185770"/>
                      <a:pt x="899815" y="167162"/>
                      <a:pt x="922904" y="151366"/>
                    </a:cubicBezTo>
                    <a:cubicBezTo>
                      <a:pt x="929556" y="156121"/>
                      <a:pt x="935751" y="162613"/>
                      <a:pt x="936528" y="171209"/>
                    </a:cubicBezTo>
                    <a:cubicBezTo>
                      <a:pt x="936528" y="178569"/>
                      <a:pt x="945215" y="183256"/>
                      <a:pt x="942632" y="190845"/>
                    </a:cubicBezTo>
                    <a:cubicBezTo>
                      <a:pt x="937123" y="224061"/>
                      <a:pt x="916023" y="251333"/>
                      <a:pt x="902787" y="281554"/>
                    </a:cubicBezTo>
                    <a:cubicBezTo>
                      <a:pt x="899450" y="288457"/>
                      <a:pt x="892775" y="292801"/>
                      <a:pt x="888385" y="298950"/>
                    </a:cubicBezTo>
                    <a:cubicBezTo>
                      <a:pt x="882053" y="307843"/>
                      <a:pt x="874326" y="315684"/>
                      <a:pt x="868451" y="324919"/>
                    </a:cubicBezTo>
                    <a:cubicBezTo>
                      <a:pt x="859741" y="338704"/>
                      <a:pt x="845912" y="348031"/>
                      <a:pt x="835761" y="360604"/>
                    </a:cubicBezTo>
                    <a:cubicBezTo>
                      <a:pt x="830641" y="366936"/>
                      <a:pt x="825132" y="372902"/>
                      <a:pt x="819919" y="379143"/>
                    </a:cubicBezTo>
                    <a:cubicBezTo>
                      <a:pt x="810570" y="390207"/>
                      <a:pt x="805952" y="404197"/>
                      <a:pt x="797860" y="416085"/>
                    </a:cubicBezTo>
                    <a:cubicBezTo>
                      <a:pt x="792282" y="417205"/>
                      <a:pt x="783823" y="419148"/>
                      <a:pt x="784853" y="426532"/>
                    </a:cubicBezTo>
                    <a:cubicBezTo>
                      <a:pt x="787801" y="436979"/>
                      <a:pt x="789470" y="447906"/>
                      <a:pt x="787436" y="458765"/>
                    </a:cubicBezTo>
                    <a:cubicBezTo>
                      <a:pt x="784029" y="484185"/>
                      <a:pt x="772668" y="507548"/>
                      <a:pt x="760255" y="529699"/>
                    </a:cubicBezTo>
                    <a:cubicBezTo>
                      <a:pt x="753854" y="541563"/>
                      <a:pt x="744230" y="551439"/>
                      <a:pt x="739269" y="564126"/>
                    </a:cubicBezTo>
                    <a:cubicBezTo>
                      <a:pt x="729028" y="580014"/>
                      <a:pt x="718215" y="598645"/>
                      <a:pt x="722559" y="618281"/>
                    </a:cubicBezTo>
                    <a:cubicBezTo>
                      <a:pt x="727085" y="631906"/>
                      <a:pt x="733280" y="646239"/>
                      <a:pt x="745396" y="654835"/>
                    </a:cubicBezTo>
                    <a:cubicBezTo>
                      <a:pt x="754426" y="661304"/>
                      <a:pt x="764507" y="667019"/>
                      <a:pt x="775754" y="668299"/>
                    </a:cubicBezTo>
                    <a:cubicBezTo>
                      <a:pt x="788921" y="669877"/>
                      <a:pt x="802386" y="673145"/>
                      <a:pt x="815576" y="669716"/>
                    </a:cubicBezTo>
                    <a:cubicBezTo>
                      <a:pt x="836105" y="667065"/>
                      <a:pt x="854004" y="654309"/>
                      <a:pt x="874944" y="653577"/>
                    </a:cubicBezTo>
                    <a:cubicBezTo>
                      <a:pt x="883585" y="653440"/>
                      <a:pt x="892752" y="652160"/>
                      <a:pt x="901004" y="655635"/>
                    </a:cubicBezTo>
                    <a:cubicBezTo>
                      <a:pt x="900889" y="656755"/>
                      <a:pt x="900661" y="658949"/>
                      <a:pt x="900547" y="660070"/>
                    </a:cubicBezTo>
                    <a:cubicBezTo>
                      <a:pt x="911977" y="656046"/>
                      <a:pt x="922515" y="649943"/>
                      <a:pt x="934059" y="646125"/>
                    </a:cubicBezTo>
                    <a:cubicBezTo>
                      <a:pt x="944095" y="642696"/>
                      <a:pt x="953582" y="637507"/>
                      <a:pt x="964075" y="635449"/>
                    </a:cubicBezTo>
                    <a:cubicBezTo>
                      <a:pt x="979734" y="632660"/>
                      <a:pt x="995073" y="642673"/>
                      <a:pt x="1003051" y="655589"/>
                    </a:cubicBezTo>
                    <a:cubicBezTo>
                      <a:pt x="1007349" y="667293"/>
                      <a:pt x="1004583" y="680164"/>
                      <a:pt x="1005291" y="692394"/>
                    </a:cubicBezTo>
                    <a:cubicBezTo>
                      <a:pt x="1006274" y="711596"/>
                      <a:pt x="1002548" y="730547"/>
                      <a:pt x="1000880" y="749612"/>
                    </a:cubicBezTo>
                    <a:cubicBezTo>
                      <a:pt x="1000239" y="763603"/>
                      <a:pt x="998090" y="777456"/>
                      <a:pt x="996193" y="791309"/>
                    </a:cubicBezTo>
                    <a:cubicBezTo>
                      <a:pt x="972030" y="802304"/>
                      <a:pt x="948004" y="813620"/>
                      <a:pt x="925167" y="827153"/>
                    </a:cubicBezTo>
                    <a:cubicBezTo>
                      <a:pt x="898649" y="842424"/>
                      <a:pt x="871972" y="857854"/>
                      <a:pt x="843237" y="868644"/>
                    </a:cubicBezTo>
                    <a:cubicBezTo>
                      <a:pt x="824240" y="875731"/>
                      <a:pt x="803186" y="879548"/>
                      <a:pt x="783229" y="874474"/>
                    </a:cubicBezTo>
                    <a:cubicBezTo>
                      <a:pt x="768210" y="871456"/>
                      <a:pt x="753374" y="867753"/>
                      <a:pt x="738950" y="862655"/>
                    </a:cubicBezTo>
                    <a:cubicBezTo>
                      <a:pt x="753557" y="874839"/>
                      <a:pt x="772462" y="880486"/>
                      <a:pt x="790681" y="884989"/>
                    </a:cubicBezTo>
                    <a:cubicBezTo>
                      <a:pt x="823348" y="890956"/>
                      <a:pt x="855101" y="877308"/>
                      <a:pt x="883653" y="862929"/>
                    </a:cubicBezTo>
                    <a:cubicBezTo>
                      <a:pt x="914537" y="847590"/>
                      <a:pt x="943341" y="828388"/>
                      <a:pt x="974636" y="813872"/>
                    </a:cubicBezTo>
                    <a:cubicBezTo>
                      <a:pt x="974819" y="820227"/>
                      <a:pt x="978111" y="828319"/>
                      <a:pt x="972602" y="833417"/>
                    </a:cubicBezTo>
                    <a:cubicBezTo>
                      <a:pt x="965858" y="839932"/>
                      <a:pt x="959526" y="847110"/>
                      <a:pt x="956668" y="856254"/>
                    </a:cubicBezTo>
                    <a:cubicBezTo>
                      <a:pt x="947752" y="881377"/>
                      <a:pt x="930356" y="903323"/>
                      <a:pt x="907336" y="916879"/>
                    </a:cubicBezTo>
                    <a:cubicBezTo>
                      <a:pt x="875812" y="934733"/>
                      <a:pt x="843465" y="951100"/>
                      <a:pt x="810753" y="966622"/>
                    </a:cubicBezTo>
                    <a:cubicBezTo>
                      <a:pt x="792967" y="973412"/>
                      <a:pt x="776897" y="983927"/>
                      <a:pt x="758952" y="990328"/>
                    </a:cubicBezTo>
                    <a:cubicBezTo>
                      <a:pt x="744710" y="996317"/>
                      <a:pt x="729234" y="998123"/>
                      <a:pt x="714649" y="1003015"/>
                    </a:cubicBezTo>
                    <a:cubicBezTo>
                      <a:pt x="673661" y="1015680"/>
                      <a:pt x="635645" y="1036002"/>
                      <a:pt x="597309" y="1054862"/>
                    </a:cubicBezTo>
                    <a:cubicBezTo>
                      <a:pt x="569282" y="1070909"/>
                      <a:pt x="545920" y="1098753"/>
                      <a:pt x="541302" y="1131329"/>
                    </a:cubicBezTo>
                    <a:cubicBezTo>
                      <a:pt x="541096" y="1139307"/>
                      <a:pt x="543222" y="1147102"/>
                      <a:pt x="544571" y="1154943"/>
                    </a:cubicBezTo>
                    <a:cubicBezTo>
                      <a:pt x="484998" y="1183129"/>
                      <a:pt x="435826" y="1229329"/>
                      <a:pt x="395569" y="1280856"/>
                    </a:cubicBezTo>
                    <a:cubicBezTo>
                      <a:pt x="377944" y="1303099"/>
                      <a:pt x="362262" y="1326782"/>
                      <a:pt x="347060" y="1350716"/>
                    </a:cubicBezTo>
                    <a:cubicBezTo>
                      <a:pt x="335471" y="1368341"/>
                      <a:pt x="323469" y="1386172"/>
                      <a:pt x="307330" y="1400002"/>
                    </a:cubicBezTo>
                    <a:cubicBezTo>
                      <a:pt x="300015" y="1388412"/>
                      <a:pt x="306575" y="1374605"/>
                      <a:pt x="305958" y="1362100"/>
                    </a:cubicBezTo>
                    <a:cubicBezTo>
                      <a:pt x="302644" y="1338737"/>
                      <a:pt x="302963" y="1314711"/>
                      <a:pt x="295923" y="1292012"/>
                    </a:cubicBezTo>
                    <a:cubicBezTo>
                      <a:pt x="292219" y="1276810"/>
                      <a:pt x="285087" y="1262796"/>
                      <a:pt x="280264" y="1247983"/>
                    </a:cubicBezTo>
                    <a:cubicBezTo>
                      <a:pt x="274388" y="1230815"/>
                      <a:pt x="267736" y="1213945"/>
                      <a:pt x="260147" y="1197485"/>
                    </a:cubicBezTo>
                    <a:cubicBezTo>
                      <a:pt x="254134" y="1185187"/>
                      <a:pt x="254363" y="1171082"/>
                      <a:pt x="249288" y="1158532"/>
                    </a:cubicBezTo>
                    <a:cubicBezTo>
                      <a:pt x="241904" y="1134872"/>
                      <a:pt x="223022" y="1116698"/>
                      <a:pt x="216256" y="1092787"/>
                    </a:cubicBezTo>
                    <a:cubicBezTo>
                      <a:pt x="212415" y="1077653"/>
                      <a:pt x="208529" y="1062520"/>
                      <a:pt x="203980" y="1047592"/>
                    </a:cubicBezTo>
                    <a:cubicBezTo>
                      <a:pt x="190584" y="1017623"/>
                      <a:pt x="181211" y="986053"/>
                      <a:pt x="167884" y="956038"/>
                    </a:cubicBezTo>
                    <a:cubicBezTo>
                      <a:pt x="150739" y="913427"/>
                      <a:pt x="128519" y="873056"/>
                      <a:pt x="104539" y="834011"/>
                    </a:cubicBezTo>
                    <a:cubicBezTo>
                      <a:pt x="85428" y="809391"/>
                      <a:pt x="72992" y="780519"/>
                      <a:pt x="54201" y="755739"/>
                    </a:cubicBezTo>
                    <a:lnTo>
                      <a:pt x="53858" y="754779"/>
                    </a:lnTo>
                    <a:cubicBezTo>
                      <a:pt x="55070" y="744697"/>
                      <a:pt x="55001" y="734547"/>
                      <a:pt x="54932" y="724443"/>
                    </a:cubicBezTo>
                    <a:cubicBezTo>
                      <a:pt x="56121" y="699892"/>
                      <a:pt x="58270" y="675317"/>
                      <a:pt x="63482" y="651269"/>
                    </a:cubicBezTo>
                    <a:cubicBezTo>
                      <a:pt x="69769" y="624842"/>
                      <a:pt x="73152" y="597868"/>
                      <a:pt x="79667" y="571487"/>
                    </a:cubicBezTo>
                    <a:cubicBezTo>
                      <a:pt x="84033" y="547987"/>
                      <a:pt x="87782" y="524304"/>
                      <a:pt x="90000" y="500484"/>
                    </a:cubicBezTo>
                    <a:cubicBezTo>
                      <a:pt x="91143" y="476047"/>
                      <a:pt x="90411" y="451541"/>
                      <a:pt x="90411" y="427103"/>
                    </a:cubicBezTo>
                    <a:cubicBezTo>
                      <a:pt x="89291" y="399809"/>
                      <a:pt x="83416" y="373085"/>
                      <a:pt x="77724" y="346476"/>
                    </a:cubicBezTo>
                    <a:cubicBezTo>
                      <a:pt x="65631" y="300390"/>
                      <a:pt x="52052" y="254488"/>
                      <a:pt x="33055" y="210711"/>
                    </a:cubicBezTo>
                    <a:cubicBezTo>
                      <a:pt x="24209" y="187988"/>
                      <a:pt x="9304" y="168214"/>
                      <a:pt x="0" y="145742"/>
                    </a:cubicBezTo>
                    <a:cubicBezTo>
                      <a:pt x="17533" y="124620"/>
                      <a:pt x="38839" y="107246"/>
                      <a:pt x="59824" y="89713"/>
                    </a:cubicBezTo>
                    <a:cubicBezTo>
                      <a:pt x="97864" y="58737"/>
                      <a:pt x="139240" y="30711"/>
                      <a:pt x="185806" y="14297"/>
                    </a:cubicBezTo>
                    <a:moveTo>
                      <a:pt x="656676" y="580037"/>
                    </a:moveTo>
                    <a:cubicBezTo>
                      <a:pt x="632102" y="587695"/>
                      <a:pt x="611734" y="604726"/>
                      <a:pt x="587022" y="612041"/>
                    </a:cubicBezTo>
                    <a:cubicBezTo>
                      <a:pt x="554081" y="622579"/>
                      <a:pt x="523265" y="639244"/>
                      <a:pt x="496405" y="660984"/>
                    </a:cubicBezTo>
                    <a:cubicBezTo>
                      <a:pt x="468081" y="683753"/>
                      <a:pt x="442067" y="709196"/>
                      <a:pt x="414315" y="732650"/>
                    </a:cubicBezTo>
                    <a:cubicBezTo>
                      <a:pt x="397672" y="746755"/>
                      <a:pt x="381670" y="762391"/>
                      <a:pt x="361622" y="771627"/>
                    </a:cubicBezTo>
                    <a:cubicBezTo>
                      <a:pt x="347655" y="778119"/>
                      <a:pt x="331516" y="776999"/>
                      <a:pt x="317045" y="772929"/>
                    </a:cubicBezTo>
                    <a:cubicBezTo>
                      <a:pt x="300266" y="768289"/>
                      <a:pt x="283738" y="762825"/>
                      <a:pt x="266845" y="758665"/>
                    </a:cubicBezTo>
                    <a:cubicBezTo>
                      <a:pt x="234269" y="750161"/>
                      <a:pt x="200528" y="748561"/>
                      <a:pt x="167152" y="745886"/>
                    </a:cubicBezTo>
                    <a:cubicBezTo>
                      <a:pt x="159288" y="746343"/>
                      <a:pt x="150602" y="743531"/>
                      <a:pt x="143492" y="747624"/>
                    </a:cubicBezTo>
                    <a:cubicBezTo>
                      <a:pt x="163609" y="756722"/>
                      <a:pt x="186172" y="756607"/>
                      <a:pt x="207683" y="759511"/>
                    </a:cubicBezTo>
                    <a:cubicBezTo>
                      <a:pt x="236327" y="762277"/>
                      <a:pt x="264353" y="769272"/>
                      <a:pt x="291739" y="778027"/>
                    </a:cubicBezTo>
                    <a:cubicBezTo>
                      <a:pt x="310325" y="783559"/>
                      <a:pt x="329527" y="791149"/>
                      <a:pt x="349255" y="788086"/>
                    </a:cubicBezTo>
                    <a:cubicBezTo>
                      <a:pt x="366446" y="785822"/>
                      <a:pt x="381511" y="776153"/>
                      <a:pt x="395021" y="765843"/>
                    </a:cubicBezTo>
                    <a:cubicBezTo>
                      <a:pt x="431048" y="737314"/>
                      <a:pt x="464104" y="705310"/>
                      <a:pt x="499194" y="675706"/>
                    </a:cubicBezTo>
                    <a:cubicBezTo>
                      <a:pt x="526397" y="652892"/>
                      <a:pt x="557715" y="634992"/>
                      <a:pt x="591640" y="624248"/>
                    </a:cubicBezTo>
                    <a:cubicBezTo>
                      <a:pt x="610339" y="618647"/>
                      <a:pt x="626684" y="607903"/>
                      <a:pt x="643897" y="599056"/>
                    </a:cubicBezTo>
                    <a:cubicBezTo>
                      <a:pt x="660060" y="591261"/>
                      <a:pt x="673982" y="579717"/>
                      <a:pt x="690029" y="571670"/>
                    </a:cubicBezTo>
                    <a:cubicBezTo>
                      <a:pt x="678851" y="574230"/>
                      <a:pt x="667786" y="577248"/>
                      <a:pt x="656676" y="580037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0" name="Forma Livre: Forma 2289">
                <a:extLst>
                  <a:ext uri="{FF2B5EF4-FFF2-40B4-BE49-F238E27FC236}">
                    <a16:creationId xmlns:a16="http://schemas.microsoft.com/office/drawing/2014/main" id="{7C9FA8D0-A612-3D47-CD1C-896D7DC41DB8}"/>
                  </a:ext>
                </a:extLst>
              </p:cNvPr>
              <p:cNvSpPr/>
              <p:nvPr/>
            </p:nvSpPr>
            <p:spPr>
              <a:xfrm>
                <a:off x="7625530" y="2359714"/>
                <a:ext cx="990558" cy="967856"/>
              </a:xfrm>
              <a:custGeom>
                <a:avLst/>
                <a:gdLst>
                  <a:gd name="connsiteX0" fmla="*/ 370112 w 990558"/>
                  <a:gd name="connsiteY0" fmla="*/ 17269 h 967856"/>
                  <a:gd name="connsiteX1" fmla="*/ 697239 w 990558"/>
                  <a:gd name="connsiteY1" fmla="*/ 3164 h 967856"/>
                  <a:gd name="connsiteX2" fmla="*/ 957432 w 990558"/>
                  <a:gd name="connsiteY2" fmla="*/ 39694 h 967856"/>
                  <a:gd name="connsiteX3" fmla="*/ 952334 w 990558"/>
                  <a:gd name="connsiteY3" fmla="*/ 82534 h 967856"/>
                  <a:gd name="connsiteX4" fmla="*/ 981503 w 990558"/>
                  <a:gd name="connsiteY4" fmla="*/ 124185 h 967856"/>
                  <a:gd name="connsiteX5" fmla="*/ 974577 w 990558"/>
                  <a:gd name="connsiteY5" fmla="*/ 160167 h 967856"/>
                  <a:gd name="connsiteX6" fmla="*/ 977183 w 990558"/>
                  <a:gd name="connsiteY6" fmla="*/ 189907 h 967856"/>
                  <a:gd name="connsiteX7" fmla="*/ 988453 w 990558"/>
                  <a:gd name="connsiteY7" fmla="*/ 210436 h 967856"/>
                  <a:gd name="connsiteX8" fmla="*/ 988933 w 990558"/>
                  <a:gd name="connsiteY8" fmla="*/ 246783 h 967856"/>
                  <a:gd name="connsiteX9" fmla="*/ 978806 w 990558"/>
                  <a:gd name="connsiteY9" fmla="*/ 270352 h 967856"/>
                  <a:gd name="connsiteX10" fmla="*/ 974577 w 990558"/>
                  <a:gd name="connsiteY10" fmla="*/ 267517 h 967856"/>
                  <a:gd name="connsiteX11" fmla="*/ 976703 w 990558"/>
                  <a:gd name="connsiteY11" fmla="*/ 269986 h 967856"/>
                  <a:gd name="connsiteX12" fmla="*/ 968770 w 990558"/>
                  <a:gd name="connsiteY12" fmla="*/ 308139 h 967856"/>
                  <a:gd name="connsiteX13" fmla="*/ 963009 w 990558"/>
                  <a:gd name="connsiteY13" fmla="*/ 338635 h 967856"/>
                  <a:gd name="connsiteX14" fmla="*/ 949202 w 990558"/>
                  <a:gd name="connsiteY14" fmla="*/ 365884 h 967856"/>
                  <a:gd name="connsiteX15" fmla="*/ 935943 w 990558"/>
                  <a:gd name="connsiteY15" fmla="*/ 407809 h 967856"/>
                  <a:gd name="connsiteX16" fmla="*/ 944996 w 990558"/>
                  <a:gd name="connsiteY16" fmla="*/ 466788 h 967856"/>
                  <a:gd name="connsiteX17" fmla="*/ 954940 w 990558"/>
                  <a:gd name="connsiteY17" fmla="*/ 488413 h 967856"/>
                  <a:gd name="connsiteX18" fmla="*/ 924467 w 990558"/>
                  <a:gd name="connsiteY18" fmla="*/ 502266 h 967856"/>
                  <a:gd name="connsiteX19" fmla="*/ 800841 w 990558"/>
                  <a:gd name="connsiteY19" fmla="*/ 361929 h 967856"/>
                  <a:gd name="connsiteX20" fmla="*/ 785570 w 990558"/>
                  <a:gd name="connsiteY20" fmla="*/ 350705 h 967856"/>
                  <a:gd name="connsiteX21" fmla="*/ 799240 w 990558"/>
                  <a:gd name="connsiteY21" fmla="*/ 383897 h 967856"/>
                  <a:gd name="connsiteX22" fmla="*/ 868140 w 990558"/>
                  <a:gd name="connsiteY22" fmla="*/ 465667 h 967856"/>
                  <a:gd name="connsiteX23" fmla="*/ 844137 w 990558"/>
                  <a:gd name="connsiteY23" fmla="*/ 482584 h 967856"/>
                  <a:gd name="connsiteX24" fmla="*/ 813505 w 990558"/>
                  <a:gd name="connsiteY24" fmla="*/ 506793 h 967856"/>
                  <a:gd name="connsiteX25" fmla="*/ 782438 w 990558"/>
                  <a:gd name="connsiteY25" fmla="*/ 537357 h 967856"/>
                  <a:gd name="connsiteX26" fmla="*/ 764150 w 990558"/>
                  <a:gd name="connsiteY26" fmla="*/ 566320 h 967856"/>
                  <a:gd name="connsiteX27" fmla="*/ 768219 w 990558"/>
                  <a:gd name="connsiteY27" fmla="*/ 576493 h 967856"/>
                  <a:gd name="connsiteX28" fmla="*/ 725563 w 990558"/>
                  <a:gd name="connsiteY28" fmla="*/ 576859 h 967856"/>
                  <a:gd name="connsiteX29" fmla="*/ 696210 w 990558"/>
                  <a:gd name="connsiteY29" fmla="*/ 583785 h 967856"/>
                  <a:gd name="connsiteX30" fmla="*/ 644455 w 990558"/>
                  <a:gd name="connsiteY30" fmla="*/ 609891 h 967856"/>
                  <a:gd name="connsiteX31" fmla="*/ 623767 w 990558"/>
                  <a:gd name="connsiteY31" fmla="*/ 624728 h 967856"/>
                  <a:gd name="connsiteX32" fmla="*/ 486881 w 990558"/>
                  <a:gd name="connsiteY32" fmla="*/ 477646 h 967856"/>
                  <a:gd name="connsiteX33" fmla="*/ 529447 w 990558"/>
                  <a:gd name="connsiteY33" fmla="*/ 535025 h 967856"/>
                  <a:gd name="connsiteX34" fmla="*/ 616155 w 990558"/>
                  <a:gd name="connsiteY34" fmla="*/ 634831 h 967856"/>
                  <a:gd name="connsiteX35" fmla="*/ 595306 w 990558"/>
                  <a:gd name="connsiteY35" fmla="*/ 656891 h 967856"/>
                  <a:gd name="connsiteX36" fmla="*/ 577544 w 990558"/>
                  <a:gd name="connsiteY36" fmla="*/ 684621 h 967856"/>
                  <a:gd name="connsiteX37" fmla="*/ 562114 w 990558"/>
                  <a:gd name="connsiteY37" fmla="*/ 687432 h 967856"/>
                  <a:gd name="connsiteX38" fmla="*/ 514108 w 990558"/>
                  <a:gd name="connsiteY38" fmla="*/ 714727 h 967856"/>
                  <a:gd name="connsiteX39" fmla="*/ 490585 w 990558"/>
                  <a:gd name="connsiteY39" fmla="*/ 732352 h 967856"/>
                  <a:gd name="connsiteX40" fmla="*/ 479703 w 990558"/>
                  <a:gd name="connsiteY40" fmla="*/ 750732 h 967856"/>
                  <a:gd name="connsiteX41" fmla="*/ 421685 w 990558"/>
                  <a:gd name="connsiteY41" fmla="*/ 611149 h 967856"/>
                  <a:gd name="connsiteX42" fmla="*/ 367735 w 990558"/>
                  <a:gd name="connsiteY42" fmla="*/ 479475 h 967856"/>
                  <a:gd name="connsiteX43" fmla="*/ 336920 w 990558"/>
                  <a:gd name="connsiteY43" fmla="*/ 423354 h 967856"/>
                  <a:gd name="connsiteX44" fmla="*/ 320163 w 990558"/>
                  <a:gd name="connsiteY44" fmla="*/ 411512 h 967856"/>
                  <a:gd name="connsiteX45" fmla="*/ 337788 w 990558"/>
                  <a:gd name="connsiteY45" fmla="*/ 459450 h 967856"/>
                  <a:gd name="connsiteX46" fmla="*/ 389475 w 990558"/>
                  <a:gd name="connsiteY46" fmla="*/ 592472 h 967856"/>
                  <a:gd name="connsiteX47" fmla="*/ 493145 w 990558"/>
                  <a:gd name="connsiteY47" fmla="*/ 828456 h 967856"/>
                  <a:gd name="connsiteX48" fmla="*/ 474491 w 990558"/>
                  <a:gd name="connsiteY48" fmla="*/ 848801 h 967856"/>
                  <a:gd name="connsiteX49" fmla="*/ 456615 w 990558"/>
                  <a:gd name="connsiteY49" fmla="*/ 863866 h 967856"/>
                  <a:gd name="connsiteX50" fmla="*/ 431103 w 990558"/>
                  <a:gd name="connsiteY50" fmla="*/ 805207 h 967856"/>
                  <a:gd name="connsiteX51" fmla="*/ 394481 w 990558"/>
                  <a:gd name="connsiteY51" fmla="*/ 734067 h 967856"/>
                  <a:gd name="connsiteX52" fmla="*/ 362660 w 990558"/>
                  <a:gd name="connsiteY52" fmla="*/ 670333 h 967856"/>
                  <a:gd name="connsiteX53" fmla="*/ 340120 w 990558"/>
                  <a:gd name="connsiteY53" fmla="*/ 628659 h 967856"/>
                  <a:gd name="connsiteX54" fmla="*/ 286834 w 990558"/>
                  <a:gd name="connsiteY54" fmla="*/ 525218 h 967856"/>
                  <a:gd name="connsiteX55" fmla="*/ 314860 w 990558"/>
                  <a:gd name="connsiteY55" fmla="*/ 596198 h 967856"/>
                  <a:gd name="connsiteX56" fmla="*/ 293486 w 990558"/>
                  <a:gd name="connsiteY56" fmla="*/ 563760 h 967856"/>
                  <a:gd name="connsiteX57" fmla="*/ 317329 w 990558"/>
                  <a:gd name="connsiteY57" fmla="*/ 623882 h 967856"/>
                  <a:gd name="connsiteX58" fmla="*/ 373724 w 990558"/>
                  <a:gd name="connsiteY58" fmla="*/ 734113 h 967856"/>
                  <a:gd name="connsiteX59" fmla="*/ 407580 w 990558"/>
                  <a:gd name="connsiteY59" fmla="*/ 810899 h 967856"/>
                  <a:gd name="connsiteX60" fmla="*/ 401636 w 990558"/>
                  <a:gd name="connsiteY60" fmla="*/ 806990 h 967856"/>
                  <a:gd name="connsiteX61" fmla="*/ 415490 w 990558"/>
                  <a:gd name="connsiteY61" fmla="*/ 847132 h 967856"/>
                  <a:gd name="connsiteX62" fmla="*/ 422370 w 990558"/>
                  <a:gd name="connsiteY62" fmla="*/ 867546 h 967856"/>
                  <a:gd name="connsiteX63" fmla="*/ 396287 w 990558"/>
                  <a:gd name="connsiteY63" fmla="*/ 912489 h 967856"/>
                  <a:gd name="connsiteX64" fmla="*/ 393201 w 990558"/>
                  <a:gd name="connsiteY64" fmla="*/ 967856 h 967856"/>
                  <a:gd name="connsiteX65" fmla="*/ 280661 w 990558"/>
                  <a:gd name="connsiteY65" fmla="*/ 719482 h 967856"/>
                  <a:gd name="connsiteX66" fmla="*/ 161446 w 990558"/>
                  <a:gd name="connsiteY66" fmla="*/ 567120 h 967856"/>
                  <a:gd name="connsiteX67" fmla="*/ 59925 w 990558"/>
                  <a:gd name="connsiteY67" fmla="*/ 464753 h 967856"/>
                  <a:gd name="connsiteX68" fmla="*/ 9039 w 990558"/>
                  <a:gd name="connsiteY68" fmla="*/ 367598 h 967856"/>
                  <a:gd name="connsiteX69" fmla="*/ 9 w 990558"/>
                  <a:gd name="connsiteY69" fmla="*/ 305716 h 967856"/>
                  <a:gd name="connsiteX70" fmla="*/ 15211 w 990558"/>
                  <a:gd name="connsiteY70" fmla="*/ 284502 h 967856"/>
                  <a:gd name="connsiteX71" fmla="*/ 128962 w 990558"/>
                  <a:gd name="connsiteY71" fmla="*/ 217728 h 967856"/>
                  <a:gd name="connsiteX72" fmla="*/ 210938 w 990558"/>
                  <a:gd name="connsiteY72" fmla="*/ 69389 h 967856"/>
                  <a:gd name="connsiteX73" fmla="*/ 218962 w 990558"/>
                  <a:gd name="connsiteY73" fmla="*/ 42552 h 967856"/>
                  <a:gd name="connsiteX74" fmla="*/ 370112 w 990558"/>
                  <a:gd name="connsiteY74" fmla="*/ 17269 h 967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90558" h="967856">
                    <a:moveTo>
                      <a:pt x="370112" y="17269"/>
                    </a:moveTo>
                    <a:cubicBezTo>
                      <a:pt x="478400" y="2638"/>
                      <a:pt x="588083" y="-4608"/>
                      <a:pt x="697239" y="3164"/>
                    </a:cubicBezTo>
                    <a:cubicBezTo>
                      <a:pt x="784747" y="8628"/>
                      <a:pt x="871661" y="21749"/>
                      <a:pt x="957432" y="39694"/>
                    </a:cubicBezTo>
                    <a:cubicBezTo>
                      <a:pt x="952402" y="53067"/>
                      <a:pt x="944059" y="68681"/>
                      <a:pt x="952334" y="82534"/>
                    </a:cubicBezTo>
                    <a:cubicBezTo>
                      <a:pt x="961569" y="96662"/>
                      <a:pt x="976268" y="107566"/>
                      <a:pt x="981503" y="124185"/>
                    </a:cubicBezTo>
                    <a:cubicBezTo>
                      <a:pt x="985207" y="136644"/>
                      <a:pt x="978188" y="148576"/>
                      <a:pt x="974577" y="160167"/>
                    </a:cubicBezTo>
                    <a:cubicBezTo>
                      <a:pt x="971330" y="170042"/>
                      <a:pt x="974897" y="180238"/>
                      <a:pt x="977183" y="189907"/>
                    </a:cubicBezTo>
                    <a:cubicBezTo>
                      <a:pt x="979034" y="197634"/>
                      <a:pt x="984269" y="203852"/>
                      <a:pt x="988453" y="210436"/>
                    </a:cubicBezTo>
                    <a:cubicBezTo>
                      <a:pt x="986487" y="222643"/>
                      <a:pt x="993619" y="234850"/>
                      <a:pt x="988933" y="246783"/>
                    </a:cubicBezTo>
                    <a:cubicBezTo>
                      <a:pt x="979492" y="250692"/>
                      <a:pt x="980977" y="262145"/>
                      <a:pt x="978806" y="270352"/>
                    </a:cubicBezTo>
                    <a:cubicBezTo>
                      <a:pt x="977366" y="269369"/>
                      <a:pt x="975971" y="268409"/>
                      <a:pt x="974577" y="267517"/>
                    </a:cubicBezTo>
                    <a:cubicBezTo>
                      <a:pt x="975102" y="268134"/>
                      <a:pt x="976154" y="269369"/>
                      <a:pt x="976703" y="269986"/>
                    </a:cubicBezTo>
                    <a:cubicBezTo>
                      <a:pt x="974302" y="282742"/>
                      <a:pt x="972519" y="295658"/>
                      <a:pt x="968770" y="308139"/>
                    </a:cubicBezTo>
                    <a:cubicBezTo>
                      <a:pt x="965570" y="318083"/>
                      <a:pt x="968176" y="329239"/>
                      <a:pt x="963009" y="338635"/>
                    </a:cubicBezTo>
                    <a:cubicBezTo>
                      <a:pt x="958506" y="347756"/>
                      <a:pt x="953454" y="356625"/>
                      <a:pt x="949202" y="365884"/>
                    </a:cubicBezTo>
                    <a:cubicBezTo>
                      <a:pt x="942733" y="379120"/>
                      <a:pt x="939875" y="393704"/>
                      <a:pt x="935943" y="407809"/>
                    </a:cubicBezTo>
                    <a:cubicBezTo>
                      <a:pt x="932354" y="427629"/>
                      <a:pt x="933749" y="449506"/>
                      <a:pt x="944996" y="466788"/>
                    </a:cubicBezTo>
                    <a:cubicBezTo>
                      <a:pt x="949271" y="473509"/>
                      <a:pt x="952311" y="480892"/>
                      <a:pt x="954940" y="488413"/>
                    </a:cubicBezTo>
                    <a:cubicBezTo>
                      <a:pt x="945339" y="494220"/>
                      <a:pt x="934572" y="497534"/>
                      <a:pt x="924467" y="502266"/>
                    </a:cubicBezTo>
                    <a:cubicBezTo>
                      <a:pt x="880256" y="458284"/>
                      <a:pt x="835954" y="413707"/>
                      <a:pt x="800841" y="361929"/>
                    </a:cubicBezTo>
                    <a:cubicBezTo>
                      <a:pt x="796772" y="356740"/>
                      <a:pt x="793914" y="346636"/>
                      <a:pt x="785570" y="350705"/>
                    </a:cubicBezTo>
                    <a:cubicBezTo>
                      <a:pt x="785204" y="363301"/>
                      <a:pt x="792040" y="374159"/>
                      <a:pt x="799240" y="383897"/>
                    </a:cubicBezTo>
                    <a:cubicBezTo>
                      <a:pt x="820020" y="412907"/>
                      <a:pt x="843200" y="440156"/>
                      <a:pt x="868140" y="465667"/>
                    </a:cubicBezTo>
                    <a:cubicBezTo>
                      <a:pt x="860322" y="471588"/>
                      <a:pt x="850172" y="474492"/>
                      <a:pt x="844137" y="482584"/>
                    </a:cubicBezTo>
                    <a:cubicBezTo>
                      <a:pt x="836274" y="493328"/>
                      <a:pt x="823655" y="498632"/>
                      <a:pt x="813505" y="506793"/>
                    </a:cubicBezTo>
                    <a:cubicBezTo>
                      <a:pt x="801229" y="514771"/>
                      <a:pt x="790554" y="525126"/>
                      <a:pt x="782438" y="537357"/>
                    </a:cubicBezTo>
                    <a:cubicBezTo>
                      <a:pt x="774849" y="545883"/>
                      <a:pt x="765956" y="554479"/>
                      <a:pt x="764150" y="566320"/>
                    </a:cubicBezTo>
                    <a:cubicBezTo>
                      <a:pt x="765065" y="569818"/>
                      <a:pt x="766733" y="573109"/>
                      <a:pt x="768219" y="576493"/>
                    </a:cubicBezTo>
                    <a:cubicBezTo>
                      <a:pt x="754115" y="577384"/>
                      <a:pt x="738959" y="583991"/>
                      <a:pt x="725563" y="576859"/>
                    </a:cubicBezTo>
                    <a:cubicBezTo>
                      <a:pt x="715070" y="571898"/>
                      <a:pt x="706315" y="582619"/>
                      <a:pt x="696210" y="583785"/>
                    </a:cubicBezTo>
                    <a:cubicBezTo>
                      <a:pt x="676757" y="587306"/>
                      <a:pt x="660343" y="598873"/>
                      <a:pt x="644455" y="609891"/>
                    </a:cubicBezTo>
                    <a:cubicBezTo>
                      <a:pt x="637803" y="615195"/>
                      <a:pt x="631722" y="621367"/>
                      <a:pt x="623767" y="624728"/>
                    </a:cubicBezTo>
                    <a:cubicBezTo>
                      <a:pt x="576721" y="577042"/>
                      <a:pt x="530110" y="528853"/>
                      <a:pt x="486881" y="477646"/>
                    </a:cubicBezTo>
                    <a:cubicBezTo>
                      <a:pt x="498837" y="498312"/>
                      <a:pt x="514771" y="516302"/>
                      <a:pt x="529447" y="535025"/>
                    </a:cubicBezTo>
                    <a:cubicBezTo>
                      <a:pt x="557542" y="568972"/>
                      <a:pt x="585614" y="603033"/>
                      <a:pt x="616155" y="634831"/>
                    </a:cubicBezTo>
                    <a:cubicBezTo>
                      <a:pt x="610485" y="643290"/>
                      <a:pt x="604382" y="651817"/>
                      <a:pt x="595306" y="656891"/>
                    </a:cubicBezTo>
                    <a:cubicBezTo>
                      <a:pt x="595992" y="669373"/>
                      <a:pt x="585637" y="676940"/>
                      <a:pt x="577544" y="684621"/>
                    </a:cubicBezTo>
                    <a:cubicBezTo>
                      <a:pt x="573429" y="688575"/>
                      <a:pt x="567097" y="685604"/>
                      <a:pt x="562114" y="687432"/>
                    </a:cubicBezTo>
                    <a:cubicBezTo>
                      <a:pt x="544283" y="692873"/>
                      <a:pt x="529195" y="704235"/>
                      <a:pt x="514108" y="714727"/>
                    </a:cubicBezTo>
                    <a:cubicBezTo>
                      <a:pt x="506221" y="720488"/>
                      <a:pt x="495362" y="723140"/>
                      <a:pt x="490585" y="732352"/>
                    </a:cubicBezTo>
                    <a:cubicBezTo>
                      <a:pt x="487156" y="738570"/>
                      <a:pt x="483887" y="744925"/>
                      <a:pt x="479703" y="750732"/>
                    </a:cubicBezTo>
                    <a:cubicBezTo>
                      <a:pt x="459769" y="704440"/>
                      <a:pt x="440636" y="657829"/>
                      <a:pt x="421685" y="611149"/>
                    </a:cubicBezTo>
                    <a:cubicBezTo>
                      <a:pt x="403580" y="567303"/>
                      <a:pt x="387418" y="522658"/>
                      <a:pt x="367735" y="479475"/>
                    </a:cubicBezTo>
                    <a:cubicBezTo>
                      <a:pt x="358705" y="460158"/>
                      <a:pt x="350567" y="439996"/>
                      <a:pt x="336920" y="423354"/>
                    </a:cubicBezTo>
                    <a:cubicBezTo>
                      <a:pt x="332348" y="418210"/>
                      <a:pt x="327593" y="412038"/>
                      <a:pt x="320163" y="411512"/>
                    </a:cubicBezTo>
                    <a:cubicBezTo>
                      <a:pt x="324072" y="428086"/>
                      <a:pt x="331822" y="443516"/>
                      <a:pt x="337788" y="459450"/>
                    </a:cubicBezTo>
                    <a:cubicBezTo>
                      <a:pt x="355596" y="503570"/>
                      <a:pt x="372467" y="548032"/>
                      <a:pt x="389475" y="592472"/>
                    </a:cubicBezTo>
                    <a:cubicBezTo>
                      <a:pt x="420839" y="672505"/>
                      <a:pt x="457186" y="750412"/>
                      <a:pt x="493145" y="828456"/>
                    </a:cubicBezTo>
                    <a:cubicBezTo>
                      <a:pt x="486767" y="835062"/>
                      <a:pt x="481852" y="843109"/>
                      <a:pt x="474491" y="848801"/>
                    </a:cubicBezTo>
                    <a:cubicBezTo>
                      <a:pt x="468365" y="853625"/>
                      <a:pt x="462398" y="858654"/>
                      <a:pt x="456615" y="863866"/>
                    </a:cubicBezTo>
                    <a:cubicBezTo>
                      <a:pt x="448294" y="844229"/>
                      <a:pt x="439973" y="824592"/>
                      <a:pt x="431103" y="805207"/>
                    </a:cubicBezTo>
                    <a:cubicBezTo>
                      <a:pt x="419673" y="781090"/>
                      <a:pt x="406368" y="757956"/>
                      <a:pt x="394481" y="734067"/>
                    </a:cubicBezTo>
                    <a:cubicBezTo>
                      <a:pt x="383783" y="712876"/>
                      <a:pt x="373862" y="691273"/>
                      <a:pt x="362660" y="670333"/>
                    </a:cubicBezTo>
                    <a:cubicBezTo>
                      <a:pt x="355345" y="656320"/>
                      <a:pt x="347115" y="642810"/>
                      <a:pt x="340120" y="628659"/>
                    </a:cubicBezTo>
                    <a:cubicBezTo>
                      <a:pt x="323707" y="593478"/>
                      <a:pt x="305464" y="559211"/>
                      <a:pt x="286834" y="525218"/>
                    </a:cubicBezTo>
                    <a:cubicBezTo>
                      <a:pt x="292617" y="550090"/>
                      <a:pt x="304230" y="573109"/>
                      <a:pt x="314860" y="596198"/>
                    </a:cubicBezTo>
                    <a:cubicBezTo>
                      <a:pt x="307362" y="585682"/>
                      <a:pt x="302950" y="572584"/>
                      <a:pt x="293486" y="563760"/>
                    </a:cubicBezTo>
                    <a:cubicBezTo>
                      <a:pt x="298149" y="584951"/>
                      <a:pt x="308459" y="604268"/>
                      <a:pt x="317329" y="623882"/>
                    </a:cubicBezTo>
                    <a:cubicBezTo>
                      <a:pt x="334679" y="661349"/>
                      <a:pt x="353905" y="697902"/>
                      <a:pt x="373724" y="734113"/>
                    </a:cubicBezTo>
                    <a:cubicBezTo>
                      <a:pt x="387029" y="758779"/>
                      <a:pt x="395670" y="785593"/>
                      <a:pt x="407580" y="810899"/>
                    </a:cubicBezTo>
                    <a:cubicBezTo>
                      <a:pt x="406094" y="809916"/>
                      <a:pt x="403122" y="807973"/>
                      <a:pt x="401636" y="806990"/>
                    </a:cubicBezTo>
                    <a:cubicBezTo>
                      <a:pt x="405843" y="820501"/>
                      <a:pt x="410598" y="833828"/>
                      <a:pt x="415490" y="847132"/>
                    </a:cubicBezTo>
                    <a:cubicBezTo>
                      <a:pt x="417890" y="853876"/>
                      <a:pt x="420176" y="860688"/>
                      <a:pt x="422370" y="867546"/>
                    </a:cubicBezTo>
                    <a:cubicBezTo>
                      <a:pt x="412678" y="881880"/>
                      <a:pt x="401134" y="895527"/>
                      <a:pt x="396287" y="912489"/>
                    </a:cubicBezTo>
                    <a:cubicBezTo>
                      <a:pt x="392492" y="930709"/>
                      <a:pt x="398665" y="949865"/>
                      <a:pt x="393201" y="967856"/>
                    </a:cubicBezTo>
                    <a:cubicBezTo>
                      <a:pt x="361951" y="882451"/>
                      <a:pt x="327547" y="797664"/>
                      <a:pt x="280661" y="719482"/>
                    </a:cubicBezTo>
                    <a:cubicBezTo>
                      <a:pt x="247537" y="663955"/>
                      <a:pt x="207921" y="612155"/>
                      <a:pt x="161446" y="567120"/>
                    </a:cubicBezTo>
                    <a:cubicBezTo>
                      <a:pt x="127339" y="533265"/>
                      <a:pt x="90946" y="501558"/>
                      <a:pt x="59925" y="464753"/>
                    </a:cubicBezTo>
                    <a:cubicBezTo>
                      <a:pt x="36082" y="436681"/>
                      <a:pt x="16583" y="404014"/>
                      <a:pt x="9039" y="367598"/>
                    </a:cubicBezTo>
                    <a:cubicBezTo>
                      <a:pt x="4993" y="347184"/>
                      <a:pt x="-82" y="326633"/>
                      <a:pt x="9" y="305716"/>
                    </a:cubicBezTo>
                    <a:cubicBezTo>
                      <a:pt x="-288" y="295978"/>
                      <a:pt x="6707" y="288160"/>
                      <a:pt x="15211" y="284502"/>
                    </a:cubicBezTo>
                    <a:cubicBezTo>
                      <a:pt x="54804" y="265460"/>
                      <a:pt x="96044" y="247583"/>
                      <a:pt x="128962" y="217728"/>
                    </a:cubicBezTo>
                    <a:cubicBezTo>
                      <a:pt x="171619" y="178774"/>
                      <a:pt x="195554" y="124048"/>
                      <a:pt x="210938" y="69389"/>
                    </a:cubicBezTo>
                    <a:cubicBezTo>
                      <a:pt x="213956" y="60565"/>
                      <a:pt x="215099" y="50964"/>
                      <a:pt x="218962" y="42552"/>
                    </a:cubicBezTo>
                    <a:cubicBezTo>
                      <a:pt x="268934" y="31990"/>
                      <a:pt x="319500" y="24218"/>
                      <a:pt x="370112" y="17269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1" name="Forma Livre: Forma 2290">
                <a:extLst>
                  <a:ext uri="{FF2B5EF4-FFF2-40B4-BE49-F238E27FC236}">
                    <a16:creationId xmlns:a16="http://schemas.microsoft.com/office/drawing/2014/main" id="{B5F1A4C1-86FD-C5EB-C9AB-B2C9C6F00569}"/>
                  </a:ext>
                </a:extLst>
              </p:cNvPr>
              <p:cNvSpPr/>
              <p:nvPr/>
            </p:nvSpPr>
            <p:spPr>
              <a:xfrm>
                <a:off x="10336187" y="3511079"/>
                <a:ext cx="818943" cy="1690050"/>
              </a:xfrm>
              <a:custGeom>
                <a:avLst/>
                <a:gdLst>
                  <a:gd name="connsiteX0" fmla="*/ 0 w 818943"/>
                  <a:gd name="connsiteY0" fmla="*/ 3303 h 1690050"/>
                  <a:gd name="connsiteX1" fmla="*/ 30655 w 818943"/>
                  <a:gd name="connsiteY1" fmla="*/ 1817 h 1690050"/>
                  <a:gd name="connsiteX2" fmla="*/ 112060 w 818943"/>
                  <a:gd name="connsiteY2" fmla="*/ 46348 h 1690050"/>
                  <a:gd name="connsiteX3" fmla="*/ 147881 w 818943"/>
                  <a:gd name="connsiteY3" fmla="*/ 92388 h 1690050"/>
                  <a:gd name="connsiteX4" fmla="*/ 156203 w 818943"/>
                  <a:gd name="connsiteY4" fmla="*/ 146544 h 1690050"/>
                  <a:gd name="connsiteX5" fmla="*/ 222268 w 818943"/>
                  <a:gd name="connsiteY5" fmla="*/ 288321 h 1690050"/>
                  <a:gd name="connsiteX6" fmla="*/ 219113 w 818943"/>
                  <a:gd name="connsiteY6" fmla="*/ 375304 h 1690050"/>
                  <a:gd name="connsiteX7" fmla="*/ 208872 w 818943"/>
                  <a:gd name="connsiteY7" fmla="*/ 487295 h 1690050"/>
                  <a:gd name="connsiteX8" fmla="*/ 234635 w 818943"/>
                  <a:gd name="connsiteY8" fmla="*/ 586736 h 1690050"/>
                  <a:gd name="connsiteX9" fmla="*/ 307673 w 818943"/>
                  <a:gd name="connsiteY9" fmla="*/ 659705 h 1690050"/>
                  <a:gd name="connsiteX10" fmla="*/ 410497 w 818943"/>
                  <a:gd name="connsiteY10" fmla="*/ 721541 h 1690050"/>
                  <a:gd name="connsiteX11" fmla="*/ 519928 w 818943"/>
                  <a:gd name="connsiteY11" fmla="*/ 795082 h 1690050"/>
                  <a:gd name="connsiteX12" fmla="*/ 615848 w 818943"/>
                  <a:gd name="connsiteY12" fmla="*/ 925064 h 1690050"/>
                  <a:gd name="connsiteX13" fmla="*/ 614637 w 818943"/>
                  <a:gd name="connsiteY13" fmla="*/ 1085930 h 1690050"/>
                  <a:gd name="connsiteX14" fmla="*/ 629587 w 818943"/>
                  <a:gd name="connsiteY14" fmla="*/ 1220872 h 1690050"/>
                  <a:gd name="connsiteX15" fmla="*/ 727611 w 818943"/>
                  <a:gd name="connsiteY15" fmla="*/ 1376046 h 1690050"/>
                  <a:gd name="connsiteX16" fmla="*/ 767822 w 818943"/>
                  <a:gd name="connsiteY16" fmla="*/ 1433676 h 1690050"/>
                  <a:gd name="connsiteX17" fmla="*/ 782041 w 818943"/>
                  <a:gd name="connsiteY17" fmla="*/ 1504290 h 1690050"/>
                  <a:gd name="connsiteX18" fmla="*/ 814959 w 818943"/>
                  <a:gd name="connsiteY18" fmla="*/ 1578791 h 1690050"/>
                  <a:gd name="connsiteX19" fmla="*/ 806410 w 818943"/>
                  <a:gd name="connsiteY19" fmla="*/ 1690051 h 1690050"/>
                  <a:gd name="connsiteX20" fmla="*/ 722193 w 818943"/>
                  <a:gd name="connsiteY20" fmla="*/ 1589467 h 1690050"/>
                  <a:gd name="connsiteX21" fmla="*/ 695653 w 818943"/>
                  <a:gd name="connsiteY21" fmla="*/ 1562035 h 1690050"/>
                  <a:gd name="connsiteX22" fmla="*/ 676359 w 818943"/>
                  <a:gd name="connsiteY22" fmla="*/ 1525756 h 1690050"/>
                  <a:gd name="connsiteX23" fmla="*/ 650504 w 818943"/>
                  <a:gd name="connsiteY23" fmla="*/ 1487512 h 1690050"/>
                  <a:gd name="connsiteX24" fmla="*/ 604373 w 818943"/>
                  <a:gd name="connsiteY24" fmla="*/ 1419434 h 1690050"/>
                  <a:gd name="connsiteX25" fmla="*/ 578632 w 818943"/>
                  <a:gd name="connsiteY25" fmla="*/ 1382469 h 1690050"/>
                  <a:gd name="connsiteX26" fmla="*/ 556687 w 818943"/>
                  <a:gd name="connsiteY26" fmla="*/ 1339127 h 1690050"/>
                  <a:gd name="connsiteX27" fmla="*/ 526763 w 818943"/>
                  <a:gd name="connsiteY27" fmla="*/ 1247641 h 1690050"/>
                  <a:gd name="connsiteX28" fmla="*/ 515859 w 818943"/>
                  <a:gd name="connsiteY28" fmla="*/ 1217215 h 1690050"/>
                  <a:gd name="connsiteX29" fmla="*/ 516591 w 818943"/>
                  <a:gd name="connsiteY29" fmla="*/ 1207568 h 1690050"/>
                  <a:gd name="connsiteX30" fmla="*/ 539656 w 818943"/>
                  <a:gd name="connsiteY30" fmla="*/ 1250773 h 1690050"/>
                  <a:gd name="connsiteX31" fmla="*/ 531907 w 818943"/>
                  <a:gd name="connsiteY31" fmla="*/ 1223135 h 1690050"/>
                  <a:gd name="connsiteX32" fmla="*/ 536547 w 818943"/>
                  <a:gd name="connsiteY32" fmla="*/ 1194949 h 1690050"/>
                  <a:gd name="connsiteX33" fmla="*/ 535198 w 818943"/>
                  <a:gd name="connsiteY33" fmla="*/ 1150212 h 1690050"/>
                  <a:gd name="connsiteX34" fmla="*/ 495468 w 818943"/>
                  <a:gd name="connsiteY34" fmla="*/ 1036598 h 1690050"/>
                  <a:gd name="connsiteX35" fmla="*/ 480609 w 818943"/>
                  <a:gd name="connsiteY35" fmla="*/ 1018790 h 1690050"/>
                  <a:gd name="connsiteX36" fmla="*/ 455143 w 818943"/>
                  <a:gd name="connsiteY36" fmla="*/ 944312 h 1690050"/>
                  <a:gd name="connsiteX37" fmla="*/ 412897 w 818943"/>
                  <a:gd name="connsiteY37" fmla="*/ 892900 h 1690050"/>
                  <a:gd name="connsiteX38" fmla="*/ 326829 w 818943"/>
                  <a:gd name="connsiteY38" fmla="*/ 820845 h 1690050"/>
                  <a:gd name="connsiteX39" fmla="*/ 310736 w 818943"/>
                  <a:gd name="connsiteY39" fmla="*/ 800797 h 1690050"/>
                  <a:gd name="connsiteX40" fmla="*/ 213878 w 818943"/>
                  <a:gd name="connsiteY40" fmla="*/ 739898 h 1690050"/>
                  <a:gd name="connsiteX41" fmla="*/ 185463 w 818943"/>
                  <a:gd name="connsiteY41" fmla="*/ 718249 h 1690050"/>
                  <a:gd name="connsiteX42" fmla="*/ 176868 w 818943"/>
                  <a:gd name="connsiteY42" fmla="*/ 702087 h 1690050"/>
                  <a:gd name="connsiteX43" fmla="*/ 166809 w 818943"/>
                  <a:gd name="connsiteY43" fmla="*/ 601526 h 1690050"/>
                  <a:gd name="connsiteX44" fmla="*/ 158786 w 818943"/>
                  <a:gd name="connsiteY44" fmla="*/ 509789 h 1690050"/>
                  <a:gd name="connsiteX45" fmla="*/ 158054 w 818943"/>
                  <a:gd name="connsiteY45" fmla="*/ 461874 h 1690050"/>
                  <a:gd name="connsiteX46" fmla="*/ 163175 w 818943"/>
                  <a:gd name="connsiteY46" fmla="*/ 409365 h 1690050"/>
                  <a:gd name="connsiteX47" fmla="*/ 165026 w 818943"/>
                  <a:gd name="connsiteY47" fmla="*/ 375052 h 1690050"/>
                  <a:gd name="connsiteX48" fmla="*/ 147561 w 818943"/>
                  <a:gd name="connsiteY48" fmla="*/ 272045 h 1690050"/>
                  <a:gd name="connsiteX49" fmla="*/ 106528 w 818943"/>
                  <a:gd name="connsiteY49" fmla="*/ 166226 h 1690050"/>
                  <a:gd name="connsiteX50" fmla="*/ 63185 w 818943"/>
                  <a:gd name="connsiteY50" fmla="*/ 95200 h 1690050"/>
                  <a:gd name="connsiteX51" fmla="*/ 47526 w 818943"/>
                  <a:gd name="connsiteY51" fmla="*/ 72043 h 1690050"/>
                  <a:gd name="connsiteX52" fmla="*/ 15408 w 818943"/>
                  <a:gd name="connsiteY52" fmla="*/ 33341 h 1690050"/>
                  <a:gd name="connsiteX53" fmla="*/ 0 w 818943"/>
                  <a:gd name="connsiteY53" fmla="*/ 3303 h 169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818943" h="1690050">
                    <a:moveTo>
                      <a:pt x="0" y="3303"/>
                    </a:moveTo>
                    <a:cubicBezTo>
                      <a:pt x="10196" y="2777"/>
                      <a:pt x="20711" y="-2801"/>
                      <a:pt x="30655" y="1817"/>
                    </a:cubicBezTo>
                    <a:cubicBezTo>
                      <a:pt x="59619" y="12836"/>
                      <a:pt x="87828" y="26826"/>
                      <a:pt x="112060" y="46348"/>
                    </a:cubicBezTo>
                    <a:cubicBezTo>
                      <a:pt x="127147" y="58738"/>
                      <a:pt x="140978" y="73780"/>
                      <a:pt x="147881" y="92388"/>
                    </a:cubicBezTo>
                    <a:cubicBezTo>
                      <a:pt x="154031" y="109785"/>
                      <a:pt x="152431" y="128621"/>
                      <a:pt x="156203" y="146544"/>
                    </a:cubicBezTo>
                    <a:cubicBezTo>
                      <a:pt x="166535" y="198893"/>
                      <a:pt x="210335" y="236635"/>
                      <a:pt x="222268" y="288321"/>
                    </a:cubicBezTo>
                    <a:cubicBezTo>
                      <a:pt x="228257" y="317102"/>
                      <a:pt x="223617" y="346637"/>
                      <a:pt x="219113" y="375304"/>
                    </a:cubicBezTo>
                    <a:cubicBezTo>
                      <a:pt x="212872" y="412268"/>
                      <a:pt x="207683" y="449690"/>
                      <a:pt x="208872" y="487295"/>
                    </a:cubicBezTo>
                    <a:cubicBezTo>
                      <a:pt x="210106" y="521722"/>
                      <a:pt x="216919" y="556789"/>
                      <a:pt x="234635" y="586736"/>
                    </a:cubicBezTo>
                    <a:cubicBezTo>
                      <a:pt x="252306" y="616820"/>
                      <a:pt x="279327" y="640000"/>
                      <a:pt x="307673" y="659705"/>
                    </a:cubicBezTo>
                    <a:cubicBezTo>
                      <a:pt x="340614" y="682451"/>
                      <a:pt x="375978" y="701356"/>
                      <a:pt x="410497" y="721541"/>
                    </a:cubicBezTo>
                    <a:cubicBezTo>
                      <a:pt x="448491" y="743670"/>
                      <a:pt x="485730" y="767353"/>
                      <a:pt x="519928" y="795082"/>
                    </a:cubicBezTo>
                    <a:cubicBezTo>
                      <a:pt x="561876" y="829326"/>
                      <a:pt x="601173" y="871594"/>
                      <a:pt x="615848" y="925064"/>
                    </a:cubicBezTo>
                    <a:cubicBezTo>
                      <a:pt x="629725" y="977916"/>
                      <a:pt x="617974" y="1032529"/>
                      <a:pt x="614637" y="1085930"/>
                    </a:cubicBezTo>
                    <a:cubicBezTo>
                      <a:pt x="610499" y="1131284"/>
                      <a:pt x="614134" y="1177781"/>
                      <a:pt x="629587" y="1220872"/>
                    </a:cubicBezTo>
                    <a:cubicBezTo>
                      <a:pt x="649727" y="1279371"/>
                      <a:pt x="686440" y="1330486"/>
                      <a:pt x="727611" y="1376046"/>
                    </a:cubicBezTo>
                    <a:cubicBezTo>
                      <a:pt x="742905" y="1393763"/>
                      <a:pt x="758632" y="1411845"/>
                      <a:pt x="767822" y="1433676"/>
                    </a:cubicBezTo>
                    <a:cubicBezTo>
                      <a:pt x="777423" y="1456056"/>
                      <a:pt x="775343" y="1481134"/>
                      <a:pt x="782041" y="1504290"/>
                    </a:cubicBezTo>
                    <a:cubicBezTo>
                      <a:pt x="789150" y="1530785"/>
                      <a:pt x="808878" y="1551908"/>
                      <a:pt x="814959" y="1578791"/>
                    </a:cubicBezTo>
                    <a:cubicBezTo>
                      <a:pt x="823737" y="1615756"/>
                      <a:pt x="816720" y="1654161"/>
                      <a:pt x="806410" y="1690051"/>
                    </a:cubicBezTo>
                    <a:cubicBezTo>
                      <a:pt x="780006" y="1655189"/>
                      <a:pt x="752574" y="1620991"/>
                      <a:pt x="722193" y="1589467"/>
                    </a:cubicBezTo>
                    <a:cubicBezTo>
                      <a:pt x="713667" y="1580003"/>
                      <a:pt x="703814" y="1571682"/>
                      <a:pt x="695653" y="1562035"/>
                    </a:cubicBezTo>
                    <a:cubicBezTo>
                      <a:pt x="691538" y="1548776"/>
                      <a:pt x="683034" y="1537689"/>
                      <a:pt x="676359" y="1525756"/>
                    </a:cubicBezTo>
                    <a:cubicBezTo>
                      <a:pt x="668884" y="1512223"/>
                      <a:pt x="658597" y="1500587"/>
                      <a:pt x="650504" y="1487512"/>
                    </a:cubicBezTo>
                    <a:cubicBezTo>
                      <a:pt x="635211" y="1464743"/>
                      <a:pt x="620420" y="1441654"/>
                      <a:pt x="604373" y="1419434"/>
                    </a:cubicBezTo>
                    <a:cubicBezTo>
                      <a:pt x="595732" y="1407135"/>
                      <a:pt x="588508" y="1393808"/>
                      <a:pt x="578632" y="1382469"/>
                    </a:cubicBezTo>
                    <a:cubicBezTo>
                      <a:pt x="569763" y="1368845"/>
                      <a:pt x="561533" y="1354718"/>
                      <a:pt x="556687" y="1339127"/>
                    </a:cubicBezTo>
                    <a:cubicBezTo>
                      <a:pt x="546445" y="1308700"/>
                      <a:pt x="535724" y="1278434"/>
                      <a:pt x="526763" y="1247641"/>
                    </a:cubicBezTo>
                    <a:cubicBezTo>
                      <a:pt x="523562" y="1237308"/>
                      <a:pt x="519585" y="1227296"/>
                      <a:pt x="515859" y="1217215"/>
                    </a:cubicBezTo>
                    <a:cubicBezTo>
                      <a:pt x="514076" y="1213991"/>
                      <a:pt x="515744" y="1210631"/>
                      <a:pt x="516591" y="1207568"/>
                    </a:cubicBezTo>
                    <a:cubicBezTo>
                      <a:pt x="523700" y="1222290"/>
                      <a:pt x="532889" y="1235891"/>
                      <a:pt x="539656" y="1250773"/>
                    </a:cubicBezTo>
                    <a:cubicBezTo>
                      <a:pt x="537873" y="1241332"/>
                      <a:pt x="535381" y="1232051"/>
                      <a:pt x="531907" y="1223135"/>
                    </a:cubicBezTo>
                    <a:cubicBezTo>
                      <a:pt x="537599" y="1214815"/>
                      <a:pt x="534261" y="1204230"/>
                      <a:pt x="536547" y="1194949"/>
                    </a:cubicBezTo>
                    <a:cubicBezTo>
                      <a:pt x="539839" y="1180022"/>
                      <a:pt x="535336" y="1165139"/>
                      <a:pt x="535198" y="1150212"/>
                    </a:cubicBezTo>
                    <a:cubicBezTo>
                      <a:pt x="533438" y="1109384"/>
                      <a:pt x="516613" y="1070934"/>
                      <a:pt x="495468" y="1036598"/>
                    </a:cubicBezTo>
                    <a:cubicBezTo>
                      <a:pt x="491170" y="1030128"/>
                      <a:pt x="487536" y="1022813"/>
                      <a:pt x="480609" y="1018790"/>
                    </a:cubicBezTo>
                    <a:cubicBezTo>
                      <a:pt x="473888" y="993507"/>
                      <a:pt x="470939" y="966029"/>
                      <a:pt x="455143" y="944312"/>
                    </a:cubicBezTo>
                    <a:cubicBezTo>
                      <a:pt x="442181" y="926298"/>
                      <a:pt x="428717" y="908490"/>
                      <a:pt x="412897" y="892900"/>
                    </a:cubicBezTo>
                    <a:cubicBezTo>
                      <a:pt x="385808" y="867045"/>
                      <a:pt x="355610" y="844711"/>
                      <a:pt x="326829" y="820845"/>
                    </a:cubicBezTo>
                    <a:cubicBezTo>
                      <a:pt x="324292" y="812181"/>
                      <a:pt x="316840" y="806763"/>
                      <a:pt x="310736" y="800797"/>
                    </a:cubicBezTo>
                    <a:cubicBezTo>
                      <a:pt x="282595" y="774554"/>
                      <a:pt x="248031" y="756837"/>
                      <a:pt x="213878" y="739898"/>
                    </a:cubicBezTo>
                    <a:cubicBezTo>
                      <a:pt x="204094" y="733108"/>
                      <a:pt x="192093" y="728628"/>
                      <a:pt x="185463" y="718249"/>
                    </a:cubicBezTo>
                    <a:cubicBezTo>
                      <a:pt x="182057" y="713174"/>
                      <a:pt x="176251" y="708785"/>
                      <a:pt x="176868" y="702087"/>
                    </a:cubicBezTo>
                    <a:cubicBezTo>
                      <a:pt x="175062" y="668415"/>
                      <a:pt x="170901" y="634971"/>
                      <a:pt x="166809" y="601526"/>
                    </a:cubicBezTo>
                    <a:cubicBezTo>
                      <a:pt x="160866" y="571283"/>
                      <a:pt x="161712" y="540330"/>
                      <a:pt x="158786" y="509789"/>
                    </a:cubicBezTo>
                    <a:cubicBezTo>
                      <a:pt x="156888" y="493855"/>
                      <a:pt x="159083" y="477831"/>
                      <a:pt x="158054" y="461874"/>
                    </a:cubicBezTo>
                    <a:cubicBezTo>
                      <a:pt x="157071" y="444158"/>
                      <a:pt x="162100" y="426944"/>
                      <a:pt x="163175" y="409365"/>
                    </a:cubicBezTo>
                    <a:cubicBezTo>
                      <a:pt x="164021" y="397935"/>
                      <a:pt x="166147" y="386528"/>
                      <a:pt x="165026" y="375052"/>
                    </a:cubicBezTo>
                    <a:cubicBezTo>
                      <a:pt x="161849" y="340351"/>
                      <a:pt x="157985" y="305421"/>
                      <a:pt x="147561" y="272045"/>
                    </a:cubicBezTo>
                    <a:cubicBezTo>
                      <a:pt x="136749" y="235743"/>
                      <a:pt x="124176" y="199830"/>
                      <a:pt x="106528" y="166226"/>
                    </a:cubicBezTo>
                    <a:cubicBezTo>
                      <a:pt x="93200" y="141880"/>
                      <a:pt x="80284" y="117169"/>
                      <a:pt x="63185" y="95200"/>
                    </a:cubicBezTo>
                    <a:cubicBezTo>
                      <a:pt x="57242" y="87953"/>
                      <a:pt x="52578" y="79838"/>
                      <a:pt x="47526" y="72043"/>
                    </a:cubicBezTo>
                    <a:cubicBezTo>
                      <a:pt x="38565" y="57664"/>
                      <a:pt x="24095" y="47926"/>
                      <a:pt x="15408" y="33341"/>
                    </a:cubicBezTo>
                    <a:cubicBezTo>
                      <a:pt x="6995" y="24951"/>
                      <a:pt x="8207" y="11807"/>
                      <a:pt x="0" y="330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2" name="Forma Livre: Forma 2291">
                <a:extLst>
                  <a:ext uri="{FF2B5EF4-FFF2-40B4-BE49-F238E27FC236}">
                    <a16:creationId xmlns:a16="http://schemas.microsoft.com/office/drawing/2014/main" id="{C7782EB8-5154-3D3A-2EBB-90B504CAD647}"/>
                  </a:ext>
                </a:extLst>
              </p:cNvPr>
              <p:cNvSpPr/>
              <p:nvPr/>
            </p:nvSpPr>
            <p:spPr>
              <a:xfrm>
                <a:off x="10160645" y="3942389"/>
                <a:ext cx="278433" cy="499329"/>
              </a:xfrm>
              <a:custGeom>
                <a:avLst/>
                <a:gdLst>
                  <a:gd name="connsiteX0" fmla="*/ 236030 w 278433"/>
                  <a:gd name="connsiteY0" fmla="*/ 33673 h 499329"/>
                  <a:gd name="connsiteX1" fmla="*/ 258821 w 278433"/>
                  <a:gd name="connsiteY1" fmla="*/ 0 h 499329"/>
                  <a:gd name="connsiteX2" fmla="*/ 278366 w 278433"/>
                  <a:gd name="connsiteY2" fmla="*/ 96904 h 499329"/>
                  <a:gd name="connsiteX3" fmla="*/ 246911 w 278433"/>
                  <a:gd name="connsiteY3" fmla="*/ 270434 h 499329"/>
                  <a:gd name="connsiteX4" fmla="*/ 277566 w 278433"/>
                  <a:gd name="connsiteY4" fmla="*/ 499148 h 499329"/>
                  <a:gd name="connsiteX5" fmla="*/ 196825 w 278433"/>
                  <a:gd name="connsiteY5" fmla="*/ 489547 h 499329"/>
                  <a:gd name="connsiteX6" fmla="*/ 150762 w 278433"/>
                  <a:gd name="connsiteY6" fmla="*/ 478414 h 499329"/>
                  <a:gd name="connsiteX7" fmla="*/ 116609 w 278433"/>
                  <a:gd name="connsiteY7" fmla="*/ 469430 h 499329"/>
                  <a:gd name="connsiteX8" fmla="*/ 91303 w 278433"/>
                  <a:gd name="connsiteY8" fmla="*/ 446890 h 499329"/>
                  <a:gd name="connsiteX9" fmla="*/ 54818 w 278433"/>
                  <a:gd name="connsiteY9" fmla="*/ 436763 h 499329"/>
                  <a:gd name="connsiteX10" fmla="*/ 13967 w 278433"/>
                  <a:gd name="connsiteY10" fmla="*/ 441153 h 499329"/>
                  <a:gd name="connsiteX11" fmla="*/ 13533 w 278433"/>
                  <a:gd name="connsiteY11" fmla="*/ 417469 h 499329"/>
                  <a:gd name="connsiteX12" fmla="*/ 8435 w 278433"/>
                  <a:gd name="connsiteY12" fmla="*/ 414452 h 499329"/>
                  <a:gd name="connsiteX13" fmla="*/ 0 w 278433"/>
                  <a:gd name="connsiteY13" fmla="*/ 358216 h 499329"/>
                  <a:gd name="connsiteX14" fmla="*/ 25855 w 278433"/>
                  <a:gd name="connsiteY14" fmla="*/ 330784 h 499329"/>
                  <a:gd name="connsiteX15" fmla="*/ 53652 w 278433"/>
                  <a:gd name="connsiteY15" fmla="*/ 301821 h 499329"/>
                  <a:gd name="connsiteX16" fmla="*/ 85359 w 278433"/>
                  <a:gd name="connsiteY16" fmla="*/ 260284 h 499329"/>
                  <a:gd name="connsiteX17" fmla="*/ 143012 w 278433"/>
                  <a:gd name="connsiteY17" fmla="*/ 144110 h 499329"/>
                  <a:gd name="connsiteX18" fmla="*/ 153962 w 278433"/>
                  <a:gd name="connsiteY18" fmla="*/ 120792 h 499329"/>
                  <a:gd name="connsiteX19" fmla="*/ 190058 w 278433"/>
                  <a:gd name="connsiteY19" fmla="*/ 88194 h 499329"/>
                  <a:gd name="connsiteX20" fmla="*/ 236030 w 278433"/>
                  <a:gd name="connsiteY20" fmla="*/ 33673 h 499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8433" h="499329">
                    <a:moveTo>
                      <a:pt x="236030" y="33673"/>
                    </a:moveTo>
                    <a:cubicBezTo>
                      <a:pt x="244488" y="23043"/>
                      <a:pt x="250225" y="10561"/>
                      <a:pt x="258821" y="0"/>
                    </a:cubicBezTo>
                    <a:cubicBezTo>
                      <a:pt x="269656" y="31204"/>
                      <a:pt x="277383" y="63779"/>
                      <a:pt x="278366" y="96904"/>
                    </a:cubicBezTo>
                    <a:cubicBezTo>
                      <a:pt x="279966" y="156523"/>
                      <a:pt x="252511" y="211706"/>
                      <a:pt x="246911" y="270434"/>
                    </a:cubicBezTo>
                    <a:cubicBezTo>
                      <a:pt x="239230" y="348021"/>
                      <a:pt x="259735" y="424350"/>
                      <a:pt x="277566" y="499148"/>
                    </a:cubicBezTo>
                    <a:cubicBezTo>
                      <a:pt x="250271" y="500474"/>
                      <a:pt x="223502" y="494256"/>
                      <a:pt x="196825" y="489547"/>
                    </a:cubicBezTo>
                    <a:cubicBezTo>
                      <a:pt x="181234" y="486758"/>
                      <a:pt x="166375" y="481020"/>
                      <a:pt x="150762" y="478414"/>
                    </a:cubicBezTo>
                    <a:cubicBezTo>
                      <a:pt x="139309" y="475694"/>
                      <a:pt x="127193" y="474711"/>
                      <a:pt x="116609" y="469430"/>
                    </a:cubicBezTo>
                    <a:cubicBezTo>
                      <a:pt x="108082" y="462023"/>
                      <a:pt x="100629" y="453268"/>
                      <a:pt x="91303" y="446890"/>
                    </a:cubicBezTo>
                    <a:cubicBezTo>
                      <a:pt x="79439" y="442615"/>
                      <a:pt x="67620" y="437243"/>
                      <a:pt x="54818" y="436763"/>
                    </a:cubicBezTo>
                    <a:cubicBezTo>
                      <a:pt x="41034" y="434934"/>
                      <a:pt x="27432" y="438844"/>
                      <a:pt x="13967" y="441153"/>
                    </a:cubicBezTo>
                    <a:cubicBezTo>
                      <a:pt x="14036" y="433220"/>
                      <a:pt x="13876" y="425333"/>
                      <a:pt x="13533" y="417469"/>
                    </a:cubicBezTo>
                    <a:cubicBezTo>
                      <a:pt x="12253" y="416715"/>
                      <a:pt x="9716" y="415206"/>
                      <a:pt x="8435" y="414452"/>
                    </a:cubicBezTo>
                    <a:cubicBezTo>
                      <a:pt x="5852" y="395661"/>
                      <a:pt x="2240" y="377030"/>
                      <a:pt x="0" y="358216"/>
                    </a:cubicBezTo>
                    <a:cubicBezTo>
                      <a:pt x="9418" y="349872"/>
                      <a:pt x="17762" y="340408"/>
                      <a:pt x="25855" y="330784"/>
                    </a:cubicBezTo>
                    <a:cubicBezTo>
                      <a:pt x="34427" y="320475"/>
                      <a:pt x="45491" y="312496"/>
                      <a:pt x="53652" y="301821"/>
                    </a:cubicBezTo>
                    <a:cubicBezTo>
                      <a:pt x="63733" y="287602"/>
                      <a:pt x="76010" y="275075"/>
                      <a:pt x="85359" y="260284"/>
                    </a:cubicBezTo>
                    <a:cubicBezTo>
                      <a:pt x="108745" y="223868"/>
                      <a:pt x="129570" y="185395"/>
                      <a:pt x="143012" y="144110"/>
                    </a:cubicBezTo>
                    <a:cubicBezTo>
                      <a:pt x="146190" y="136223"/>
                      <a:pt x="146624" y="126187"/>
                      <a:pt x="153962" y="120792"/>
                    </a:cubicBezTo>
                    <a:cubicBezTo>
                      <a:pt x="167038" y="111077"/>
                      <a:pt x="176822" y="97749"/>
                      <a:pt x="190058" y="88194"/>
                    </a:cubicBezTo>
                    <a:cubicBezTo>
                      <a:pt x="207271" y="71735"/>
                      <a:pt x="221079" y="52144"/>
                      <a:pt x="236030" y="3367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1" name="Forma Livre: Forma 2090">
              <a:extLst>
                <a:ext uri="{FF2B5EF4-FFF2-40B4-BE49-F238E27FC236}">
                  <a16:creationId xmlns:a16="http://schemas.microsoft.com/office/drawing/2014/main" id="{41AFAE38-A59C-D0B8-CD01-BDADDD9A642A}"/>
                </a:ext>
              </a:extLst>
            </p:cNvPr>
            <p:cNvSpPr/>
            <p:nvPr/>
          </p:nvSpPr>
          <p:spPr>
            <a:xfrm>
              <a:off x="10211420" y="2561110"/>
              <a:ext cx="658368" cy="582456"/>
            </a:xfrm>
            <a:custGeom>
              <a:avLst/>
              <a:gdLst>
                <a:gd name="connsiteX0" fmla="*/ 3983268 w 6245955"/>
                <a:gd name="connsiteY0" fmla="*/ 26325 h 5525773"/>
                <a:gd name="connsiteX1" fmla="*/ 4060192 w 6245955"/>
                <a:gd name="connsiteY1" fmla="*/ 768 h 5525773"/>
                <a:gd name="connsiteX2" fmla="*/ 4096813 w 6245955"/>
                <a:gd name="connsiteY2" fmla="*/ 7443 h 5525773"/>
                <a:gd name="connsiteX3" fmla="*/ 4102917 w 6245955"/>
                <a:gd name="connsiteY3" fmla="*/ 37938 h 5525773"/>
                <a:gd name="connsiteX4" fmla="*/ 4076513 w 6245955"/>
                <a:gd name="connsiteY4" fmla="*/ 91911 h 5525773"/>
                <a:gd name="connsiteX5" fmla="*/ 3953344 w 6245955"/>
                <a:gd name="connsiteY5" fmla="*/ 284072 h 5525773"/>
                <a:gd name="connsiteX6" fmla="*/ 3902892 w 6245955"/>
                <a:gd name="connsiteY6" fmla="*/ 409573 h 5525773"/>
                <a:gd name="connsiteX7" fmla="*/ 3891096 w 6245955"/>
                <a:gd name="connsiteY7" fmla="*/ 537566 h 5525773"/>
                <a:gd name="connsiteX8" fmla="*/ 3915785 w 6245955"/>
                <a:gd name="connsiteY8" fmla="*/ 622171 h 5525773"/>
                <a:gd name="connsiteX9" fmla="*/ 3951835 w 6245955"/>
                <a:gd name="connsiteY9" fmla="*/ 683139 h 5525773"/>
                <a:gd name="connsiteX10" fmla="*/ 3962465 w 6245955"/>
                <a:gd name="connsiteY10" fmla="*/ 736403 h 5525773"/>
                <a:gd name="connsiteX11" fmla="*/ 3930758 w 6245955"/>
                <a:gd name="connsiteY11" fmla="*/ 873677 h 5525773"/>
                <a:gd name="connsiteX12" fmla="*/ 3964522 w 6245955"/>
                <a:gd name="connsiteY12" fmla="*/ 985554 h 5525773"/>
                <a:gd name="connsiteX13" fmla="*/ 3972935 w 6245955"/>
                <a:gd name="connsiteY13" fmla="*/ 1129846 h 5525773"/>
                <a:gd name="connsiteX14" fmla="*/ 3884009 w 6245955"/>
                <a:gd name="connsiteY14" fmla="*/ 1310463 h 5525773"/>
                <a:gd name="connsiteX15" fmla="*/ 4156455 w 6245955"/>
                <a:gd name="connsiteY15" fmla="*/ 1241472 h 5525773"/>
                <a:gd name="connsiteX16" fmla="*/ 4453406 w 6245955"/>
                <a:gd name="connsiteY16" fmla="*/ 1255508 h 5525773"/>
                <a:gd name="connsiteX17" fmla="*/ 4727864 w 6245955"/>
                <a:gd name="connsiteY17" fmla="*/ 1298187 h 5525773"/>
                <a:gd name="connsiteX18" fmla="*/ 4857663 w 6245955"/>
                <a:gd name="connsiteY18" fmla="*/ 1284265 h 5525773"/>
                <a:gd name="connsiteX19" fmla="*/ 4966522 w 6245955"/>
                <a:gd name="connsiteY19" fmla="*/ 1235711 h 5525773"/>
                <a:gd name="connsiteX20" fmla="*/ 5013225 w 6245955"/>
                <a:gd name="connsiteY20" fmla="*/ 1184413 h 5525773"/>
                <a:gd name="connsiteX21" fmla="*/ 5067586 w 6245955"/>
                <a:gd name="connsiteY21" fmla="*/ 1092036 h 5525773"/>
                <a:gd name="connsiteX22" fmla="*/ 5199900 w 6245955"/>
                <a:gd name="connsiteY22" fmla="*/ 973004 h 5525773"/>
                <a:gd name="connsiteX23" fmla="*/ 5374847 w 6245955"/>
                <a:gd name="connsiteY23" fmla="*/ 904081 h 5525773"/>
                <a:gd name="connsiteX24" fmla="*/ 5575970 w 6245955"/>
                <a:gd name="connsiteY24" fmla="*/ 878478 h 5525773"/>
                <a:gd name="connsiteX25" fmla="*/ 5874453 w 6245955"/>
                <a:gd name="connsiteY25" fmla="*/ 940954 h 5525773"/>
                <a:gd name="connsiteX26" fmla="*/ 5955514 w 6245955"/>
                <a:gd name="connsiteY26" fmla="*/ 978170 h 5525773"/>
                <a:gd name="connsiteX27" fmla="*/ 6106436 w 6245955"/>
                <a:gd name="connsiteY27" fmla="*/ 979587 h 5525773"/>
                <a:gd name="connsiteX28" fmla="*/ 6163175 w 6245955"/>
                <a:gd name="connsiteY28" fmla="*/ 957733 h 5525773"/>
                <a:gd name="connsiteX29" fmla="*/ 6212940 w 6245955"/>
                <a:gd name="connsiteY29" fmla="*/ 970169 h 5525773"/>
                <a:gd name="connsiteX30" fmla="*/ 6244921 w 6245955"/>
                <a:gd name="connsiteY30" fmla="*/ 1042681 h 5525773"/>
                <a:gd name="connsiteX31" fmla="*/ 6221627 w 6245955"/>
                <a:gd name="connsiteY31" fmla="*/ 1153621 h 5525773"/>
                <a:gd name="connsiteX32" fmla="*/ 6142829 w 6245955"/>
                <a:gd name="connsiteY32" fmla="*/ 1244169 h 5525773"/>
                <a:gd name="connsiteX33" fmla="*/ 6033078 w 6245955"/>
                <a:gd name="connsiteY33" fmla="*/ 1308428 h 5525773"/>
                <a:gd name="connsiteX34" fmla="*/ 5860188 w 6245955"/>
                <a:gd name="connsiteY34" fmla="*/ 1425609 h 5525773"/>
                <a:gd name="connsiteX35" fmla="*/ 5757066 w 6245955"/>
                <a:gd name="connsiteY35" fmla="*/ 1632583 h 5525773"/>
                <a:gd name="connsiteX36" fmla="*/ 5730297 w 6245955"/>
                <a:gd name="connsiteY36" fmla="*/ 1826870 h 5525773"/>
                <a:gd name="connsiteX37" fmla="*/ 5676828 w 6245955"/>
                <a:gd name="connsiteY37" fmla="*/ 1939159 h 5525773"/>
                <a:gd name="connsiteX38" fmla="*/ 5566391 w 6245955"/>
                <a:gd name="connsiteY38" fmla="*/ 1988102 h 5525773"/>
                <a:gd name="connsiteX39" fmla="*/ 5443359 w 6245955"/>
                <a:gd name="connsiteY39" fmla="*/ 2013522 h 5525773"/>
                <a:gd name="connsiteX40" fmla="*/ 5351416 w 6245955"/>
                <a:gd name="connsiteY40" fmla="*/ 2043309 h 5525773"/>
                <a:gd name="connsiteX41" fmla="*/ 5225297 w 6245955"/>
                <a:gd name="connsiteY41" fmla="*/ 2116392 h 5525773"/>
                <a:gd name="connsiteX42" fmla="*/ 5148899 w 6245955"/>
                <a:gd name="connsiteY42" fmla="*/ 2250261 h 5525773"/>
                <a:gd name="connsiteX43" fmla="*/ 5072432 w 6245955"/>
                <a:gd name="connsiteY43" fmla="*/ 2397868 h 5525773"/>
                <a:gd name="connsiteX44" fmla="*/ 5042143 w 6245955"/>
                <a:gd name="connsiteY44" fmla="*/ 2490336 h 5525773"/>
                <a:gd name="connsiteX45" fmla="*/ 5037617 w 6245955"/>
                <a:gd name="connsiteY45" fmla="*/ 2702248 h 5525773"/>
                <a:gd name="connsiteX46" fmla="*/ 4970340 w 6245955"/>
                <a:gd name="connsiteY46" fmla="*/ 2816937 h 5525773"/>
                <a:gd name="connsiteX47" fmla="*/ 4833866 w 6245955"/>
                <a:gd name="connsiteY47" fmla="*/ 2888717 h 5525773"/>
                <a:gd name="connsiteX48" fmla="*/ 4611278 w 6245955"/>
                <a:gd name="connsiteY48" fmla="*/ 2920287 h 5525773"/>
                <a:gd name="connsiteX49" fmla="*/ 4474118 w 6245955"/>
                <a:gd name="connsiteY49" fmla="*/ 2921910 h 5525773"/>
                <a:gd name="connsiteX50" fmla="*/ 4362218 w 6245955"/>
                <a:gd name="connsiteY50" fmla="*/ 2949777 h 5525773"/>
                <a:gd name="connsiteX51" fmla="*/ 4210679 w 6245955"/>
                <a:gd name="connsiteY51" fmla="*/ 3081656 h 5525773"/>
                <a:gd name="connsiteX52" fmla="*/ 4149940 w 6245955"/>
                <a:gd name="connsiteY52" fmla="*/ 3169804 h 5525773"/>
                <a:gd name="connsiteX53" fmla="*/ 4079028 w 6245955"/>
                <a:gd name="connsiteY53" fmla="*/ 3224279 h 5525773"/>
                <a:gd name="connsiteX54" fmla="*/ 4057745 w 6245955"/>
                <a:gd name="connsiteY54" fmla="*/ 3233446 h 5525773"/>
                <a:gd name="connsiteX55" fmla="*/ 4131080 w 6245955"/>
                <a:gd name="connsiteY55" fmla="*/ 3276812 h 5525773"/>
                <a:gd name="connsiteX56" fmla="*/ 4169805 w 6245955"/>
                <a:gd name="connsiteY56" fmla="*/ 3328978 h 5525773"/>
                <a:gd name="connsiteX57" fmla="*/ 4181875 w 6245955"/>
                <a:gd name="connsiteY57" fmla="*/ 3397490 h 5525773"/>
                <a:gd name="connsiteX58" fmla="*/ 4228807 w 6245955"/>
                <a:gd name="connsiteY58" fmla="*/ 3484815 h 5525773"/>
                <a:gd name="connsiteX59" fmla="*/ 4247666 w 6245955"/>
                <a:gd name="connsiteY59" fmla="*/ 3552983 h 5525773"/>
                <a:gd name="connsiteX60" fmla="*/ 4234865 w 6245955"/>
                <a:gd name="connsiteY60" fmla="*/ 3664769 h 5525773"/>
                <a:gd name="connsiteX61" fmla="*/ 4240100 w 6245955"/>
                <a:gd name="connsiteY61" fmla="*/ 3785104 h 5525773"/>
                <a:gd name="connsiteX62" fmla="*/ 4277956 w 6245955"/>
                <a:gd name="connsiteY62" fmla="*/ 3849706 h 5525773"/>
                <a:gd name="connsiteX63" fmla="*/ 4377877 w 6245955"/>
                <a:gd name="connsiteY63" fmla="*/ 3921327 h 5525773"/>
                <a:gd name="connsiteX64" fmla="*/ 4559591 w 6245955"/>
                <a:gd name="connsiteY64" fmla="*/ 4043536 h 5525773"/>
                <a:gd name="connsiteX65" fmla="*/ 4634686 w 6245955"/>
                <a:gd name="connsiteY65" fmla="*/ 4151527 h 5525773"/>
                <a:gd name="connsiteX66" fmla="*/ 4640516 w 6245955"/>
                <a:gd name="connsiteY66" fmla="*/ 4292596 h 5525773"/>
                <a:gd name="connsiteX67" fmla="*/ 4644516 w 6245955"/>
                <a:gd name="connsiteY67" fmla="*/ 4434397 h 5525773"/>
                <a:gd name="connsiteX68" fmla="*/ 4704089 w 6245955"/>
                <a:gd name="connsiteY68" fmla="*/ 4555120 h 5525773"/>
                <a:gd name="connsiteX69" fmla="*/ 4762839 w 6245955"/>
                <a:gd name="connsiteY69" fmla="*/ 4626329 h 5525773"/>
                <a:gd name="connsiteX70" fmla="*/ 4793769 w 6245955"/>
                <a:gd name="connsiteY70" fmla="*/ 4682016 h 5525773"/>
                <a:gd name="connsiteX71" fmla="*/ 4808879 w 6245955"/>
                <a:gd name="connsiteY71" fmla="*/ 4754437 h 5525773"/>
                <a:gd name="connsiteX72" fmla="*/ 4837272 w 6245955"/>
                <a:gd name="connsiteY72" fmla="*/ 4816913 h 5525773"/>
                <a:gd name="connsiteX73" fmla="*/ 4823647 w 6245955"/>
                <a:gd name="connsiteY73" fmla="*/ 4949501 h 5525773"/>
                <a:gd name="connsiteX74" fmla="*/ 4941742 w 6245955"/>
                <a:gd name="connsiteY74" fmla="*/ 5174306 h 5525773"/>
                <a:gd name="connsiteX75" fmla="*/ 4989679 w 6245955"/>
                <a:gd name="connsiteY75" fmla="*/ 5298482 h 5525773"/>
                <a:gd name="connsiteX76" fmla="*/ 5039285 w 6245955"/>
                <a:gd name="connsiteY76" fmla="*/ 5376503 h 5525773"/>
                <a:gd name="connsiteX77" fmla="*/ 5146064 w 6245955"/>
                <a:gd name="connsiteY77" fmla="*/ 5470663 h 5525773"/>
                <a:gd name="connsiteX78" fmla="*/ 5167964 w 6245955"/>
                <a:gd name="connsiteY78" fmla="*/ 5496678 h 5525773"/>
                <a:gd name="connsiteX79" fmla="*/ 5155277 w 6245955"/>
                <a:gd name="connsiteY79" fmla="*/ 5518555 h 5525773"/>
                <a:gd name="connsiteX80" fmla="*/ 5102813 w 6245955"/>
                <a:gd name="connsiteY80" fmla="*/ 5525573 h 5525773"/>
                <a:gd name="connsiteX81" fmla="*/ 4966362 w 6245955"/>
                <a:gd name="connsiteY81" fmla="*/ 5479373 h 5525773"/>
                <a:gd name="connsiteX82" fmla="*/ 4781013 w 6245955"/>
                <a:gd name="connsiteY82" fmla="*/ 5344590 h 5525773"/>
                <a:gd name="connsiteX83" fmla="*/ 4597630 w 6245955"/>
                <a:gd name="connsiteY83" fmla="*/ 5219020 h 5525773"/>
                <a:gd name="connsiteX84" fmla="*/ 4320567 w 6245955"/>
                <a:gd name="connsiteY84" fmla="*/ 5146989 h 5525773"/>
                <a:gd name="connsiteX85" fmla="*/ 4016803 w 6245955"/>
                <a:gd name="connsiteY85" fmla="*/ 5084581 h 5525773"/>
                <a:gd name="connsiteX86" fmla="*/ 3803017 w 6245955"/>
                <a:gd name="connsiteY86" fmla="*/ 4987654 h 5525773"/>
                <a:gd name="connsiteX87" fmla="*/ 3654198 w 6245955"/>
                <a:gd name="connsiteY87" fmla="*/ 4850471 h 5525773"/>
                <a:gd name="connsiteX88" fmla="*/ 3498453 w 6245955"/>
                <a:gd name="connsiteY88" fmla="*/ 4640982 h 5525773"/>
                <a:gd name="connsiteX89" fmla="*/ 3299182 w 6245955"/>
                <a:gd name="connsiteY89" fmla="*/ 4446489 h 5525773"/>
                <a:gd name="connsiteX90" fmla="*/ 3141928 w 6245955"/>
                <a:gd name="connsiteY90" fmla="*/ 4381910 h 5525773"/>
                <a:gd name="connsiteX91" fmla="*/ 2991212 w 6245955"/>
                <a:gd name="connsiteY91" fmla="*/ 4313353 h 5525773"/>
                <a:gd name="connsiteX92" fmla="*/ 2966615 w 6245955"/>
                <a:gd name="connsiteY92" fmla="*/ 4298997 h 5525773"/>
                <a:gd name="connsiteX93" fmla="*/ 2750542 w 6245955"/>
                <a:gd name="connsiteY93" fmla="*/ 4283498 h 5525773"/>
                <a:gd name="connsiteX94" fmla="*/ 2528777 w 6245955"/>
                <a:gd name="connsiteY94" fmla="*/ 4299934 h 5525773"/>
                <a:gd name="connsiteX95" fmla="*/ 2404373 w 6245955"/>
                <a:gd name="connsiteY95" fmla="*/ 4354478 h 5525773"/>
                <a:gd name="connsiteX96" fmla="*/ 2347109 w 6245955"/>
                <a:gd name="connsiteY96" fmla="*/ 4406782 h 5525773"/>
                <a:gd name="connsiteX97" fmla="*/ 2274460 w 6245955"/>
                <a:gd name="connsiteY97" fmla="*/ 4505697 h 5525773"/>
                <a:gd name="connsiteX98" fmla="*/ 2207366 w 6245955"/>
                <a:gd name="connsiteY98" fmla="*/ 4566710 h 5525773"/>
                <a:gd name="connsiteX99" fmla="*/ 2113342 w 6245955"/>
                <a:gd name="connsiteY99" fmla="*/ 4553474 h 5525773"/>
                <a:gd name="connsiteX100" fmla="*/ 2036579 w 6245955"/>
                <a:gd name="connsiteY100" fmla="*/ 4465509 h 5525773"/>
                <a:gd name="connsiteX101" fmla="*/ 1978171 w 6245955"/>
                <a:gd name="connsiteY101" fmla="*/ 4282309 h 5525773"/>
                <a:gd name="connsiteX102" fmla="*/ 1929456 w 6245955"/>
                <a:gd name="connsiteY102" fmla="*/ 3970041 h 5525773"/>
                <a:gd name="connsiteX103" fmla="*/ 1927102 w 6245955"/>
                <a:gd name="connsiteY103" fmla="*/ 3958222 h 5525773"/>
                <a:gd name="connsiteX104" fmla="*/ 1881839 w 6245955"/>
                <a:gd name="connsiteY104" fmla="*/ 3955205 h 5525773"/>
                <a:gd name="connsiteX105" fmla="*/ 1742279 w 6245955"/>
                <a:gd name="connsiteY105" fmla="*/ 3979711 h 5525773"/>
                <a:gd name="connsiteX106" fmla="*/ 1565457 w 6245955"/>
                <a:gd name="connsiteY106" fmla="*/ 4093554 h 5525773"/>
                <a:gd name="connsiteX107" fmla="*/ 1528423 w 6245955"/>
                <a:gd name="connsiteY107" fmla="*/ 4163277 h 5525773"/>
                <a:gd name="connsiteX108" fmla="*/ 1530298 w 6245955"/>
                <a:gd name="connsiteY108" fmla="*/ 4190892 h 5525773"/>
                <a:gd name="connsiteX109" fmla="*/ 1511964 w 6245955"/>
                <a:gd name="connsiteY109" fmla="*/ 4197110 h 5525773"/>
                <a:gd name="connsiteX110" fmla="*/ 1487824 w 6245955"/>
                <a:gd name="connsiteY110" fmla="*/ 4175415 h 5525773"/>
                <a:gd name="connsiteX111" fmla="*/ 1408203 w 6245955"/>
                <a:gd name="connsiteY111" fmla="*/ 4071768 h 5525773"/>
                <a:gd name="connsiteX112" fmla="*/ 1323164 w 6245955"/>
                <a:gd name="connsiteY112" fmla="*/ 3844517 h 5525773"/>
                <a:gd name="connsiteX113" fmla="*/ 1266951 w 6245955"/>
                <a:gd name="connsiteY113" fmla="*/ 3539176 h 5525773"/>
                <a:gd name="connsiteX114" fmla="*/ 1211333 w 6245955"/>
                <a:gd name="connsiteY114" fmla="*/ 3235687 h 5525773"/>
                <a:gd name="connsiteX115" fmla="*/ 817592 w 6245955"/>
                <a:gd name="connsiteY115" fmla="*/ 3028598 h 5525773"/>
                <a:gd name="connsiteX116" fmla="*/ 550107 w 6245955"/>
                <a:gd name="connsiteY116" fmla="*/ 2788225 h 5525773"/>
                <a:gd name="connsiteX117" fmla="*/ 406592 w 6245955"/>
                <a:gd name="connsiteY117" fmla="*/ 2623130 h 5525773"/>
                <a:gd name="connsiteX118" fmla="*/ 258688 w 6245955"/>
                <a:gd name="connsiteY118" fmla="*/ 2519940 h 5525773"/>
                <a:gd name="connsiteX119" fmla="*/ 247395 w 6245955"/>
                <a:gd name="connsiteY119" fmla="*/ 2511413 h 5525773"/>
                <a:gd name="connsiteX120" fmla="*/ 134695 w 6245955"/>
                <a:gd name="connsiteY120" fmla="*/ 2449234 h 5525773"/>
                <a:gd name="connsiteX121" fmla="*/ 75876 w 6245955"/>
                <a:gd name="connsiteY121" fmla="*/ 2307205 h 5525773"/>
                <a:gd name="connsiteX122" fmla="*/ 85592 w 6245955"/>
                <a:gd name="connsiteY122" fmla="*/ 2181452 h 5525773"/>
                <a:gd name="connsiteX123" fmla="*/ 92107 w 6245955"/>
                <a:gd name="connsiteY123" fmla="*/ 2124096 h 5525773"/>
                <a:gd name="connsiteX124" fmla="*/ 69498 w 6245955"/>
                <a:gd name="connsiteY124" fmla="*/ 2089440 h 5525773"/>
                <a:gd name="connsiteX125" fmla="*/ 5765 w 6245955"/>
                <a:gd name="connsiteY125" fmla="*/ 1991188 h 5525773"/>
                <a:gd name="connsiteX126" fmla="*/ 7593 w 6245955"/>
                <a:gd name="connsiteY126" fmla="*/ 1923134 h 5525773"/>
                <a:gd name="connsiteX127" fmla="*/ 70390 w 6245955"/>
                <a:gd name="connsiteY127" fmla="*/ 1848862 h 5525773"/>
                <a:gd name="connsiteX128" fmla="*/ 161098 w 6245955"/>
                <a:gd name="connsiteY128" fmla="*/ 1747546 h 5525773"/>
                <a:gd name="connsiteX129" fmla="*/ 247143 w 6245955"/>
                <a:gd name="connsiteY129" fmla="*/ 1682578 h 5525773"/>
                <a:gd name="connsiteX130" fmla="*/ 391481 w 6245955"/>
                <a:gd name="connsiteY130" fmla="*/ 1672062 h 5525773"/>
                <a:gd name="connsiteX131" fmla="*/ 440905 w 6245955"/>
                <a:gd name="connsiteY131" fmla="*/ 1638801 h 5525773"/>
                <a:gd name="connsiteX132" fmla="*/ 649754 w 6245955"/>
                <a:gd name="connsiteY132" fmla="*/ 1475009 h 5525773"/>
                <a:gd name="connsiteX133" fmla="*/ 856522 w 6245955"/>
                <a:gd name="connsiteY133" fmla="*/ 1293387 h 5525773"/>
                <a:gd name="connsiteX134" fmla="*/ 1297698 w 6245955"/>
                <a:gd name="connsiteY134" fmla="*/ 1096311 h 5525773"/>
                <a:gd name="connsiteX135" fmla="*/ 1854430 w 6245955"/>
                <a:gd name="connsiteY135" fmla="*/ 1059003 h 5525773"/>
                <a:gd name="connsiteX136" fmla="*/ 2195135 w 6245955"/>
                <a:gd name="connsiteY136" fmla="*/ 1110872 h 5525773"/>
                <a:gd name="connsiteX137" fmla="*/ 2452013 w 6245955"/>
                <a:gd name="connsiteY137" fmla="*/ 1213377 h 5525773"/>
                <a:gd name="connsiteX138" fmla="*/ 2619028 w 6245955"/>
                <a:gd name="connsiteY138" fmla="*/ 1341187 h 5525773"/>
                <a:gd name="connsiteX139" fmla="*/ 2863699 w 6245955"/>
                <a:gd name="connsiteY139" fmla="*/ 1743089 h 5525773"/>
                <a:gd name="connsiteX140" fmla="*/ 2905327 w 6245955"/>
                <a:gd name="connsiteY140" fmla="*/ 1893256 h 5525773"/>
                <a:gd name="connsiteX141" fmla="*/ 2916231 w 6245955"/>
                <a:gd name="connsiteY141" fmla="*/ 1859789 h 5525773"/>
                <a:gd name="connsiteX142" fmla="*/ 2957402 w 6245955"/>
                <a:gd name="connsiteY142" fmla="*/ 1682624 h 5525773"/>
                <a:gd name="connsiteX143" fmla="*/ 2992949 w 6245955"/>
                <a:gd name="connsiteY143" fmla="*/ 1387958 h 5525773"/>
                <a:gd name="connsiteX144" fmla="*/ 3053048 w 6245955"/>
                <a:gd name="connsiteY144" fmla="*/ 1094207 h 5525773"/>
                <a:gd name="connsiteX145" fmla="*/ 3161542 w 6245955"/>
                <a:gd name="connsiteY145" fmla="*/ 875414 h 5525773"/>
                <a:gd name="connsiteX146" fmla="*/ 3384587 w 6245955"/>
                <a:gd name="connsiteY146" fmla="*/ 677995 h 5525773"/>
                <a:gd name="connsiteX147" fmla="*/ 3512466 w 6245955"/>
                <a:gd name="connsiteY147" fmla="*/ 616159 h 5525773"/>
                <a:gd name="connsiteX148" fmla="*/ 3669674 w 6245955"/>
                <a:gd name="connsiteY148" fmla="*/ 473558 h 5525773"/>
                <a:gd name="connsiteX149" fmla="*/ 3748953 w 6245955"/>
                <a:gd name="connsiteY149" fmla="*/ 260480 h 5525773"/>
                <a:gd name="connsiteX150" fmla="*/ 3827797 w 6245955"/>
                <a:gd name="connsiteY150" fmla="*/ 151941 h 5525773"/>
                <a:gd name="connsiteX151" fmla="*/ 3983268 w 6245955"/>
                <a:gd name="connsiteY151" fmla="*/ 26325 h 5525773"/>
                <a:gd name="connsiteX152" fmla="*/ 3988777 w 6245955"/>
                <a:gd name="connsiteY152" fmla="*/ 43173 h 5525773"/>
                <a:gd name="connsiteX153" fmla="*/ 3834815 w 6245955"/>
                <a:gd name="connsiteY153" fmla="*/ 170320 h 5525773"/>
                <a:gd name="connsiteX154" fmla="*/ 3757388 w 6245955"/>
                <a:gd name="connsiteY154" fmla="*/ 282883 h 5525773"/>
                <a:gd name="connsiteX155" fmla="*/ 3714160 w 6245955"/>
                <a:gd name="connsiteY155" fmla="*/ 412682 h 5525773"/>
                <a:gd name="connsiteX156" fmla="*/ 3668920 w 6245955"/>
                <a:gd name="connsiteY156" fmla="*/ 507688 h 5525773"/>
                <a:gd name="connsiteX157" fmla="*/ 3622925 w 6245955"/>
                <a:gd name="connsiteY157" fmla="*/ 559901 h 5525773"/>
                <a:gd name="connsiteX158" fmla="*/ 3568427 w 6245955"/>
                <a:gd name="connsiteY158" fmla="*/ 602489 h 5525773"/>
                <a:gd name="connsiteX159" fmla="*/ 3515529 w 6245955"/>
                <a:gd name="connsiteY159" fmla="*/ 634881 h 5525773"/>
                <a:gd name="connsiteX160" fmla="*/ 3456116 w 6245955"/>
                <a:gd name="connsiteY160" fmla="*/ 664005 h 5525773"/>
                <a:gd name="connsiteX161" fmla="*/ 3415425 w 6245955"/>
                <a:gd name="connsiteY161" fmla="*/ 682545 h 5525773"/>
                <a:gd name="connsiteX162" fmla="*/ 3191351 w 6245955"/>
                <a:gd name="connsiteY162" fmla="*/ 864396 h 5525773"/>
                <a:gd name="connsiteX163" fmla="*/ 3075017 w 6245955"/>
                <a:gd name="connsiteY163" fmla="*/ 1084080 h 5525773"/>
                <a:gd name="connsiteX164" fmla="*/ 3014324 w 6245955"/>
                <a:gd name="connsiteY164" fmla="*/ 1360115 h 5525773"/>
                <a:gd name="connsiteX165" fmla="*/ 3005020 w 6245955"/>
                <a:gd name="connsiteY165" fmla="*/ 1432787 h 5525773"/>
                <a:gd name="connsiteX166" fmla="*/ 2997156 w 6245955"/>
                <a:gd name="connsiteY166" fmla="*/ 1504933 h 5525773"/>
                <a:gd name="connsiteX167" fmla="*/ 2984240 w 6245955"/>
                <a:gd name="connsiteY167" fmla="*/ 1619416 h 5525773"/>
                <a:gd name="connsiteX168" fmla="*/ 2983897 w 6245955"/>
                <a:gd name="connsiteY168" fmla="*/ 1619370 h 5525773"/>
                <a:gd name="connsiteX169" fmla="*/ 2957356 w 6245955"/>
                <a:gd name="connsiteY169" fmla="*/ 1774087 h 5525773"/>
                <a:gd name="connsiteX170" fmla="*/ 2915934 w 6245955"/>
                <a:gd name="connsiteY170" fmla="*/ 1920756 h 5525773"/>
                <a:gd name="connsiteX171" fmla="*/ 2913671 w 6245955"/>
                <a:gd name="connsiteY171" fmla="*/ 1934815 h 5525773"/>
                <a:gd name="connsiteX172" fmla="*/ 2931159 w 6245955"/>
                <a:gd name="connsiteY172" fmla="*/ 2046966 h 5525773"/>
                <a:gd name="connsiteX173" fmla="*/ 3009226 w 6245955"/>
                <a:gd name="connsiteY173" fmla="*/ 2031170 h 5525773"/>
                <a:gd name="connsiteX174" fmla="*/ 3019353 w 6245955"/>
                <a:gd name="connsiteY174" fmla="*/ 2025524 h 5525773"/>
                <a:gd name="connsiteX175" fmla="*/ 3031766 w 6245955"/>
                <a:gd name="connsiteY175" fmla="*/ 2023901 h 5525773"/>
                <a:gd name="connsiteX176" fmla="*/ 3139894 w 6245955"/>
                <a:gd name="connsiteY176" fmla="*/ 1951160 h 5525773"/>
                <a:gd name="connsiteX177" fmla="*/ 3257737 w 6245955"/>
                <a:gd name="connsiteY177" fmla="*/ 1762954 h 5525773"/>
                <a:gd name="connsiteX178" fmla="*/ 3513677 w 6245955"/>
                <a:gd name="connsiteY178" fmla="*/ 1503836 h 5525773"/>
                <a:gd name="connsiteX179" fmla="*/ 3513426 w 6245955"/>
                <a:gd name="connsiteY179" fmla="*/ 1502281 h 5525773"/>
                <a:gd name="connsiteX180" fmla="*/ 3519690 w 6245955"/>
                <a:gd name="connsiteY180" fmla="*/ 1499218 h 5525773"/>
                <a:gd name="connsiteX181" fmla="*/ 3846290 w 6245955"/>
                <a:gd name="connsiteY181" fmla="*/ 1324979 h 5525773"/>
                <a:gd name="connsiteX182" fmla="*/ 3859549 w 6245955"/>
                <a:gd name="connsiteY182" fmla="*/ 1312566 h 5525773"/>
                <a:gd name="connsiteX183" fmla="*/ 3931467 w 6245955"/>
                <a:gd name="connsiteY183" fmla="*/ 1197375 h 5525773"/>
                <a:gd name="connsiteX184" fmla="*/ 3961208 w 6245955"/>
                <a:gd name="connsiteY184" fmla="*/ 1091053 h 5525773"/>
                <a:gd name="connsiteX185" fmla="*/ 3953481 w 6245955"/>
                <a:gd name="connsiteY185" fmla="*/ 1010471 h 5525773"/>
                <a:gd name="connsiteX186" fmla="*/ 3929364 w 6245955"/>
                <a:gd name="connsiteY186" fmla="*/ 941457 h 5525773"/>
                <a:gd name="connsiteX187" fmla="*/ 3928975 w 6245955"/>
                <a:gd name="connsiteY187" fmla="*/ 941320 h 5525773"/>
                <a:gd name="connsiteX188" fmla="*/ 3914665 w 6245955"/>
                <a:gd name="connsiteY188" fmla="*/ 850451 h 5525773"/>
                <a:gd name="connsiteX189" fmla="*/ 3937090 w 6245955"/>
                <a:gd name="connsiteY189" fmla="*/ 771699 h 5525773"/>
                <a:gd name="connsiteX190" fmla="*/ 3938805 w 6245955"/>
                <a:gd name="connsiteY190" fmla="*/ 696466 h 5525773"/>
                <a:gd name="connsiteX191" fmla="*/ 3925020 w 6245955"/>
                <a:gd name="connsiteY191" fmla="*/ 671069 h 5525773"/>
                <a:gd name="connsiteX192" fmla="*/ 3924700 w 6245955"/>
                <a:gd name="connsiteY192" fmla="*/ 671069 h 5525773"/>
                <a:gd name="connsiteX193" fmla="*/ 3897771 w 6245955"/>
                <a:gd name="connsiteY193" fmla="*/ 625143 h 5525773"/>
                <a:gd name="connsiteX194" fmla="*/ 3897474 w 6245955"/>
                <a:gd name="connsiteY194" fmla="*/ 625372 h 5525773"/>
                <a:gd name="connsiteX195" fmla="*/ 3887438 w 6245955"/>
                <a:gd name="connsiteY195" fmla="*/ 602466 h 5525773"/>
                <a:gd name="connsiteX196" fmla="*/ 3872305 w 6245955"/>
                <a:gd name="connsiteY196" fmla="*/ 529291 h 5525773"/>
                <a:gd name="connsiteX197" fmla="*/ 3907052 w 6245955"/>
                <a:gd name="connsiteY197" fmla="*/ 340970 h 5525773"/>
                <a:gd name="connsiteX198" fmla="*/ 4024964 w 6245955"/>
                <a:gd name="connsiteY198" fmla="*/ 138591 h 5525773"/>
                <a:gd name="connsiteX199" fmla="*/ 4077611 w 6245955"/>
                <a:gd name="connsiteY199" fmla="*/ 54420 h 5525773"/>
                <a:gd name="connsiteX200" fmla="*/ 4086869 w 6245955"/>
                <a:gd name="connsiteY200" fmla="*/ 23971 h 5525773"/>
                <a:gd name="connsiteX201" fmla="*/ 4069564 w 6245955"/>
                <a:gd name="connsiteY201" fmla="*/ 17593 h 5525773"/>
                <a:gd name="connsiteX202" fmla="*/ 3988777 w 6245955"/>
                <a:gd name="connsiteY202" fmla="*/ 43173 h 5525773"/>
                <a:gd name="connsiteX203" fmla="*/ 5521312 w 6245955"/>
                <a:gd name="connsiteY203" fmla="*/ 898709 h 5525773"/>
                <a:gd name="connsiteX204" fmla="*/ 5334317 w 6245955"/>
                <a:gd name="connsiteY204" fmla="*/ 933410 h 5525773"/>
                <a:gd name="connsiteX205" fmla="*/ 5334339 w 6245955"/>
                <a:gd name="connsiteY205" fmla="*/ 933662 h 5525773"/>
                <a:gd name="connsiteX206" fmla="*/ 5176377 w 6245955"/>
                <a:gd name="connsiteY206" fmla="*/ 1009145 h 5525773"/>
                <a:gd name="connsiteX207" fmla="*/ 5107911 w 6245955"/>
                <a:gd name="connsiteY207" fmla="*/ 1069656 h 5525773"/>
                <a:gd name="connsiteX208" fmla="*/ 5056887 w 6245955"/>
                <a:gd name="connsiteY208" fmla="*/ 1143448 h 5525773"/>
                <a:gd name="connsiteX209" fmla="*/ 4999692 w 6245955"/>
                <a:gd name="connsiteY209" fmla="*/ 1229882 h 5525773"/>
                <a:gd name="connsiteX210" fmla="*/ 4902765 w 6245955"/>
                <a:gd name="connsiteY210" fmla="*/ 1289363 h 5525773"/>
                <a:gd name="connsiteX211" fmla="*/ 4784031 w 6245955"/>
                <a:gd name="connsiteY211" fmla="*/ 1313686 h 5525773"/>
                <a:gd name="connsiteX212" fmla="*/ 4701758 w 6245955"/>
                <a:gd name="connsiteY212" fmla="*/ 1315378 h 5525773"/>
                <a:gd name="connsiteX213" fmla="*/ 4661273 w 6245955"/>
                <a:gd name="connsiteY213" fmla="*/ 1312132 h 5525773"/>
                <a:gd name="connsiteX214" fmla="*/ 4583183 w 6245955"/>
                <a:gd name="connsiteY214" fmla="*/ 1301593 h 5525773"/>
                <a:gd name="connsiteX215" fmla="*/ 4582794 w 6245955"/>
                <a:gd name="connsiteY215" fmla="*/ 1301319 h 5525773"/>
                <a:gd name="connsiteX216" fmla="*/ 4373739 w 6245955"/>
                <a:gd name="connsiteY216" fmla="*/ 1258228 h 5525773"/>
                <a:gd name="connsiteX217" fmla="*/ 3939079 w 6245955"/>
                <a:gd name="connsiteY217" fmla="*/ 1309869 h 5525773"/>
                <a:gd name="connsiteX218" fmla="*/ 3691688 w 6245955"/>
                <a:gd name="connsiteY218" fmla="*/ 1414819 h 5525773"/>
                <a:gd name="connsiteX219" fmla="*/ 3493561 w 6245955"/>
                <a:gd name="connsiteY219" fmla="*/ 1540709 h 5525773"/>
                <a:gd name="connsiteX220" fmla="*/ 3493355 w 6245955"/>
                <a:gd name="connsiteY220" fmla="*/ 1540617 h 5525773"/>
                <a:gd name="connsiteX221" fmla="*/ 3466975 w 6245955"/>
                <a:gd name="connsiteY221" fmla="*/ 1561580 h 5525773"/>
                <a:gd name="connsiteX222" fmla="*/ 3450790 w 6245955"/>
                <a:gd name="connsiteY222" fmla="*/ 1575730 h 5525773"/>
                <a:gd name="connsiteX223" fmla="*/ 3395125 w 6245955"/>
                <a:gd name="connsiteY223" fmla="*/ 1625908 h 5525773"/>
                <a:gd name="connsiteX224" fmla="*/ 3367053 w 6245955"/>
                <a:gd name="connsiteY224" fmla="*/ 1655855 h 5525773"/>
                <a:gd name="connsiteX225" fmla="*/ 3357521 w 6245955"/>
                <a:gd name="connsiteY225" fmla="*/ 1665090 h 5525773"/>
                <a:gd name="connsiteX226" fmla="*/ 3357086 w 6245955"/>
                <a:gd name="connsiteY226" fmla="*/ 1664907 h 5525773"/>
                <a:gd name="connsiteX227" fmla="*/ 3295387 w 6245955"/>
                <a:gd name="connsiteY227" fmla="*/ 1740505 h 5525773"/>
                <a:gd name="connsiteX228" fmla="*/ 3294862 w 6245955"/>
                <a:gd name="connsiteY228" fmla="*/ 1740391 h 5525773"/>
                <a:gd name="connsiteX229" fmla="*/ 3220087 w 6245955"/>
                <a:gd name="connsiteY229" fmla="*/ 1860635 h 5525773"/>
                <a:gd name="connsiteX230" fmla="*/ 3219492 w 6245955"/>
                <a:gd name="connsiteY230" fmla="*/ 1860497 h 5525773"/>
                <a:gd name="connsiteX231" fmla="*/ 3146912 w 6245955"/>
                <a:gd name="connsiteY231" fmla="*/ 1969471 h 5525773"/>
                <a:gd name="connsiteX232" fmla="*/ 3081395 w 6245955"/>
                <a:gd name="connsiteY232" fmla="*/ 2020655 h 5525773"/>
                <a:gd name="connsiteX233" fmla="*/ 2933353 w 6245955"/>
                <a:gd name="connsiteY233" fmla="*/ 2064569 h 5525773"/>
                <a:gd name="connsiteX234" fmla="*/ 2944395 w 6245955"/>
                <a:gd name="connsiteY234" fmla="*/ 2188150 h 5525773"/>
                <a:gd name="connsiteX235" fmla="*/ 2947710 w 6245955"/>
                <a:gd name="connsiteY235" fmla="*/ 2241825 h 5525773"/>
                <a:gd name="connsiteX236" fmla="*/ 3171143 w 6245955"/>
                <a:gd name="connsiteY236" fmla="*/ 2216359 h 5525773"/>
                <a:gd name="connsiteX237" fmla="*/ 3340102 w 6245955"/>
                <a:gd name="connsiteY237" fmla="*/ 2186207 h 5525773"/>
                <a:gd name="connsiteX238" fmla="*/ 3502682 w 6245955"/>
                <a:gd name="connsiteY238" fmla="*/ 2179669 h 5525773"/>
                <a:gd name="connsiteX239" fmla="*/ 3664873 w 6245955"/>
                <a:gd name="connsiteY239" fmla="*/ 2203032 h 5525773"/>
                <a:gd name="connsiteX240" fmla="*/ 3757822 w 6245955"/>
                <a:gd name="connsiteY240" fmla="*/ 2229961 h 5525773"/>
                <a:gd name="connsiteX241" fmla="*/ 3767926 w 6245955"/>
                <a:gd name="connsiteY241" fmla="*/ 2245094 h 5525773"/>
                <a:gd name="connsiteX242" fmla="*/ 3759857 w 6245955"/>
                <a:gd name="connsiteY242" fmla="*/ 2290974 h 5525773"/>
                <a:gd name="connsiteX243" fmla="*/ 3760474 w 6245955"/>
                <a:gd name="connsiteY243" fmla="*/ 2292574 h 5525773"/>
                <a:gd name="connsiteX244" fmla="*/ 3759194 w 6245955"/>
                <a:gd name="connsiteY244" fmla="*/ 2292871 h 5525773"/>
                <a:gd name="connsiteX245" fmla="*/ 3716446 w 6245955"/>
                <a:gd name="connsiteY245" fmla="*/ 2443016 h 5525773"/>
                <a:gd name="connsiteX246" fmla="*/ 3699735 w 6245955"/>
                <a:gd name="connsiteY246" fmla="*/ 2518340 h 5525773"/>
                <a:gd name="connsiteX247" fmla="*/ 3709016 w 6245955"/>
                <a:gd name="connsiteY247" fmla="*/ 2798215 h 5525773"/>
                <a:gd name="connsiteX248" fmla="*/ 3827888 w 6245955"/>
                <a:gd name="connsiteY248" fmla="*/ 3062934 h 5525773"/>
                <a:gd name="connsiteX249" fmla="*/ 3854817 w 6245955"/>
                <a:gd name="connsiteY249" fmla="*/ 3207454 h 5525773"/>
                <a:gd name="connsiteX250" fmla="*/ 3985234 w 6245955"/>
                <a:gd name="connsiteY250" fmla="*/ 3229560 h 5525773"/>
                <a:gd name="connsiteX251" fmla="*/ 4047458 w 6245955"/>
                <a:gd name="connsiteY251" fmla="*/ 3217719 h 5525773"/>
                <a:gd name="connsiteX252" fmla="*/ 4087372 w 6245955"/>
                <a:gd name="connsiteY252" fmla="*/ 3200596 h 5525773"/>
                <a:gd name="connsiteX253" fmla="*/ 4087189 w 6245955"/>
                <a:gd name="connsiteY253" fmla="*/ 3200368 h 5525773"/>
                <a:gd name="connsiteX254" fmla="*/ 4117067 w 6245955"/>
                <a:gd name="connsiteY254" fmla="*/ 3179588 h 5525773"/>
                <a:gd name="connsiteX255" fmla="*/ 4116884 w 6245955"/>
                <a:gd name="connsiteY255" fmla="*/ 3179222 h 5525773"/>
                <a:gd name="connsiteX256" fmla="*/ 4156615 w 6245955"/>
                <a:gd name="connsiteY256" fmla="*/ 3129936 h 5525773"/>
                <a:gd name="connsiteX257" fmla="*/ 4205124 w 6245955"/>
                <a:gd name="connsiteY257" fmla="*/ 3060076 h 5525773"/>
                <a:gd name="connsiteX258" fmla="*/ 4354125 w 6245955"/>
                <a:gd name="connsiteY258" fmla="*/ 2934163 h 5525773"/>
                <a:gd name="connsiteX259" fmla="*/ 4410795 w 6245955"/>
                <a:gd name="connsiteY259" fmla="*/ 2913955 h 5525773"/>
                <a:gd name="connsiteX260" fmla="*/ 4431964 w 6245955"/>
                <a:gd name="connsiteY260" fmla="*/ 2909406 h 5525773"/>
                <a:gd name="connsiteX261" fmla="*/ 4470895 w 6245955"/>
                <a:gd name="connsiteY261" fmla="*/ 2904376 h 5525773"/>
                <a:gd name="connsiteX262" fmla="*/ 4519129 w 6245955"/>
                <a:gd name="connsiteY262" fmla="*/ 2902342 h 5525773"/>
                <a:gd name="connsiteX263" fmla="*/ 4572004 w 6245955"/>
                <a:gd name="connsiteY263" fmla="*/ 2902548 h 5525773"/>
                <a:gd name="connsiteX264" fmla="*/ 4870327 w 6245955"/>
                <a:gd name="connsiteY264" fmla="*/ 2856691 h 5525773"/>
                <a:gd name="connsiteX265" fmla="*/ 4992080 w 6245955"/>
                <a:gd name="connsiteY265" fmla="*/ 2767628 h 5525773"/>
                <a:gd name="connsiteX266" fmla="*/ 5022552 w 6245955"/>
                <a:gd name="connsiteY266" fmla="*/ 2682063 h 5525773"/>
                <a:gd name="connsiteX267" fmla="*/ 5020814 w 6245955"/>
                <a:gd name="connsiteY267" fmla="*/ 2564631 h 5525773"/>
                <a:gd name="connsiteX268" fmla="*/ 5034348 w 6245955"/>
                <a:gd name="connsiteY268" fmla="*/ 2446537 h 5525773"/>
                <a:gd name="connsiteX269" fmla="*/ 5113855 w 6245955"/>
                <a:gd name="connsiteY269" fmla="*/ 2281739 h 5525773"/>
                <a:gd name="connsiteX270" fmla="*/ 5183235 w 6245955"/>
                <a:gd name="connsiteY270" fmla="*/ 2143230 h 5525773"/>
                <a:gd name="connsiteX271" fmla="*/ 5250215 w 6245955"/>
                <a:gd name="connsiteY271" fmla="*/ 2072295 h 5525773"/>
                <a:gd name="connsiteX272" fmla="*/ 5356217 w 6245955"/>
                <a:gd name="connsiteY272" fmla="*/ 2022872 h 5525773"/>
                <a:gd name="connsiteX273" fmla="*/ 5502886 w 6245955"/>
                <a:gd name="connsiteY273" fmla="*/ 1981655 h 5525773"/>
                <a:gd name="connsiteX274" fmla="*/ 5596361 w 6245955"/>
                <a:gd name="connsiteY274" fmla="*/ 1963505 h 5525773"/>
                <a:gd name="connsiteX275" fmla="*/ 5657329 w 6245955"/>
                <a:gd name="connsiteY275" fmla="*/ 1933649 h 5525773"/>
                <a:gd name="connsiteX276" fmla="*/ 5712878 w 6245955"/>
                <a:gd name="connsiteY276" fmla="*/ 1824356 h 5525773"/>
                <a:gd name="connsiteX277" fmla="*/ 5734000 w 6245955"/>
                <a:gd name="connsiteY277" fmla="*/ 1669571 h 5525773"/>
                <a:gd name="connsiteX278" fmla="*/ 5755192 w 6245955"/>
                <a:gd name="connsiteY278" fmla="*/ 1565878 h 5525773"/>
                <a:gd name="connsiteX279" fmla="*/ 5755717 w 6245955"/>
                <a:gd name="connsiteY279" fmla="*/ 1565535 h 5525773"/>
                <a:gd name="connsiteX280" fmla="*/ 5851318 w 6245955"/>
                <a:gd name="connsiteY280" fmla="*/ 1409607 h 5525773"/>
                <a:gd name="connsiteX281" fmla="*/ 5951879 w 6245955"/>
                <a:gd name="connsiteY281" fmla="*/ 1334032 h 5525773"/>
                <a:gd name="connsiteX282" fmla="*/ 6066659 w 6245955"/>
                <a:gd name="connsiteY282" fmla="*/ 1270527 h 5525773"/>
                <a:gd name="connsiteX283" fmla="*/ 6158991 w 6245955"/>
                <a:gd name="connsiteY283" fmla="*/ 1207639 h 5525773"/>
                <a:gd name="connsiteX284" fmla="*/ 6214884 w 6245955"/>
                <a:gd name="connsiteY284" fmla="*/ 1126874 h 5525773"/>
                <a:gd name="connsiteX285" fmla="*/ 6228165 w 6245955"/>
                <a:gd name="connsiteY285" fmla="*/ 1070570 h 5525773"/>
                <a:gd name="connsiteX286" fmla="*/ 6217650 w 6245955"/>
                <a:gd name="connsiteY286" fmla="*/ 1006745 h 5525773"/>
                <a:gd name="connsiteX287" fmla="*/ 6186446 w 6245955"/>
                <a:gd name="connsiteY287" fmla="*/ 974101 h 5525773"/>
                <a:gd name="connsiteX288" fmla="*/ 6153756 w 6245955"/>
                <a:gd name="connsiteY288" fmla="*/ 980616 h 5525773"/>
                <a:gd name="connsiteX289" fmla="*/ 5923944 w 6245955"/>
                <a:gd name="connsiteY289" fmla="*/ 985028 h 5525773"/>
                <a:gd name="connsiteX290" fmla="*/ 5856416 w 6245955"/>
                <a:gd name="connsiteY290" fmla="*/ 951812 h 5525773"/>
                <a:gd name="connsiteX291" fmla="*/ 5753318 w 6245955"/>
                <a:gd name="connsiteY291" fmla="*/ 915511 h 5525773"/>
                <a:gd name="connsiteX292" fmla="*/ 5728766 w 6245955"/>
                <a:gd name="connsiteY292" fmla="*/ 909453 h 5525773"/>
                <a:gd name="connsiteX293" fmla="*/ 5521312 w 6245955"/>
                <a:gd name="connsiteY293" fmla="*/ 898709 h 5525773"/>
                <a:gd name="connsiteX294" fmla="*/ 1319163 w 6245955"/>
                <a:gd name="connsiteY294" fmla="*/ 1109569 h 5525773"/>
                <a:gd name="connsiteX295" fmla="*/ 872181 w 6245955"/>
                <a:gd name="connsiteY295" fmla="*/ 1303514 h 5525773"/>
                <a:gd name="connsiteX296" fmla="*/ 840200 w 6245955"/>
                <a:gd name="connsiteY296" fmla="*/ 1328637 h 5525773"/>
                <a:gd name="connsiteX297" fmla="*/ 810025 w 6245955"/>
                <a:gd name="connsiteY297" fmla="*/ 1354103 h 5525773"/>
                <a:gd name="connsiteX298" fmla="*/ 783508 w 6245955"/>
                <a:gd name="connsiteY298" fmla="*/ 1377671 h 5525773"/>
                <a:gd name="connsiteX299" fmla="*/ 782662 w 6245955"/>
                <a:gd name="connsiteY299" fmla="*/ 1377557 h 5525773"/>
                <a:gd name="connsiteX300" fmla="*/ 712756 w 6245955"/>
                <a:gd name="connsiteY300" fmla="*/ 1442045 h 5525773"/>
                <a:gd name="connsiteX301" fmla="*/ 711796 w 6245955"/>
                <a:gd name="connsiteY301" fmla="*/ 1442182 h 5525773"/>
                <a:gd name="connsiteX302" fmla="*/ 654989 w 6245955"/>
                <a:gd name="connsiteY302" fmla="*/ 1494486 h 5525773"/>
                <a:gd name="connsiteX303" fmla="*/ 622025 w 6245955"/>
                <a:gd name="connsiteY303" fmla="*/ 1522421 h 5525773"/>
                <a:gd name="connsiteX304" fmla="*/ 414341 w 6245955"/>
                <a:gd name="connsiteY304" fmla="*/ 1678920 h 5525773"/>
                <a:gd name="connsiteX305" fmla="*/ 530562 w 6245955"/>
                <a:gd name="connsiteY305" fmla="*/ 1745100 h 5525773"/>
                <a:gd name="connsiteX306" fmla="*/ 663470 w 6245955"/>
                <a:gd name="connsiteY306" fmla="*/ 1883769 h 5525773"/>
                <a:gd name="connsiteX307" fmla="*/ 663744 w 6245955"/>
                <a:gd name="connsiteY307" fmla="*/ 1883723 h 5525773"/>
                <a:gd name="connsiteX308" fmla="*/ 739136 w 6245955"/>
                <a:gd name="connsiteY308" fmla="*/ 1974729 h 5525773"/>
                <a:gd name="connsiteX309" fmla="*/ 739502 w 6245955"/>
                <a:gd name="connsiteY309" fmla="*/ 1974683 h 5525773"/>
                <a:gd name="connsiteX310" fmla="*/ 789931 w 6245955"/>
                <a:gd name="connsiteY310" fmla="*/ 2030164 h 5525773"/>
                <a:gd name="connsiteX311" fmla="*/ 817752 w 6245955"/>
                <a:gd name="connsiteY311" fmla="*/ 2056933 h 5525773"/>
                <a:gd name="connsiteX312" fmla="*/ 848018 w 6245955"/>
                <a:gd name="connsiteY312" fmla="*/ 2086492 h 5525773"/>
                <a:gd name="connsiteX313" fmla="*/ 844658 w 6245955"/>
                <a:gd name="connsiteY313" fmla="*/ 2095681 h 5525773"/>
                <a:gd name="connsiteX314" fmla="*/ 832771 w 6245955"/>
                <a:gd name="connsiteY314" fmla="*/ 2094332 h 5525773"/>
                <a:gd name="connsiteX315" fmla="*/ 782936 w 6245955"/>
                <a:gd name="connsiteY315" fmla="*/ 2047927 h 5525773"/>
                <a:gd name="connsiteX316" fmla="*/ 667562 w 6245955"/>
                <a:gd name="connsiteY316" fmla="*/ 1916459 h 5525773"/>
                <a:gd name="connsiteX317" fmla="*/ 580122 w 6245955"/>
                <a:gd name="connsiteY317" fmla="*/ 1814252 h 5525773"/>
                <a:gd name="connsiteX318" fmla="*/ 430275 w 6245955"/>
                <a:gd name="connsiteY318" fmla="*/ 1703541 h 5525773"/>
                <a:gd name="connsiteX319" fmla="*/ 263831 w 6245955"/>
                <a:gd name="connsiteY319" fmla="*/ 1694968 h 5525773"/>
                <a:gd name="connsiteX320" fmla="*/ 189216 w 6245955"/>
                <a:gd name="connsiteY320" fmla="*/ 1743729 h 5525773"/>
                <a:gd name="connsiteX321" fmla="*/ 88609 w 6245955"/>
                <a:gd name="connsiteY321" fmla="*/ 1855514 h 5525773"/>
                <a:gd name="connsiteX322" fmla="*/ 27527 w 6245955"/>
                <a:gd name="connsiteY322" fmla="*/ 1922860 h 5525773"/>
                <a:gd name="connsiteX323" fmla="*/ 18818 w 6245955"/>
                <a:gd name="connsiteY323" fmla="*/ 1971117 h 5525773"/>
                <a:gd name="connsiteX324" fmla="*/ 74185 w 6245955"/>
                <a:gd name="connsiteY324" fmla="*/ 2068729 h 5525773"/>
                <a:gd name="connsiteX325" fmla="*/ 108497 w 6245955"/>
                <a:gd name="connsiteY325" fmla="*/ 2116918 h 5525773"/>
                <a:gd name="connsiteX326" fmla="*/ 102074 w 6245955"/>
                <a:gd name="connsiteY326" fmla="*/ 2188104 h 5525773"/>
                <a:gd name="connsiteX327" fmla="*/ 108909 w 6245955"/>
                <a:gd name="connsiteY327" fmla="*/ 2373247 h 5525773"/>
                <a:gd name="connsiteX328" fmla="*/ 186473 w 6245955"/>
                <a:gd name="connsiteY328" fmla="*/ 2468505 h 5525773"/>
                <a:gd name="connsiteX329" fmla="*/ 345624 w 6245955"/>
                <a:gd name="connsiteY329" fmla="*/ 2503984 h 5525773"/>
                <a:gd name="connsiteX330" fmla="*/ 500432 w 6245955"/>
                <a:gd name="connsiteY330" fmla="*/ 2457372 h 5525773"/>
                <a:gd name="connsiteX331" fmla="*/ 563160 w 6245955"/>
                <a:gd name="connsiteY331" fmla="*/ 2400542 h 5525773"/>
                <a:gd name="connsiteX332" fmla="*/ 641844 w 6245955"/>
                <a:gd name="connsiteY332" fmla="*/ 2289991 h 5525773"/>
                <a:gd name="connsiteX333" fmla="*/ 798481 w 6245955"/>
                <a:gd name="connsiteY333" fmla="*/ 2117627 h 5525773"/>
                <a:gd name="connsiteX334" fmla="*/ 733147 w 6245955"/>
                <a:gd name="connsiteY334" fmla="*/ 2118953 h 5525773"/>
                <a:gd name="connsiteX335" fmla="*/ 526241 w 6245955"/>
                <a:gd name="connsiteY335" fmla="*/ 2209135 h 5525773"/>
                <a:gd name="connsiteX336" fmla="*/ 413930 w 6245955"/>
                <a:gd name="connsiteY336" fmla="*/ 2288368 h 5525773"/>
                <a:gd name="connsiteX337" fmla="*/ 313186 w 6245955"/>
                <a:gd name="connsiteY337" fmla="*/ 2346821 h 5525773"/>
                <a:gd name="connsiteX338" fmla="*/ 263054 w 6245955"/>
                <a:gd name="connsiteY338" fmla="*/ 2336786 h 5525773"/>
                <a:gd name="connsiteX339" fmla="*/ 209127 w 6245955"/>
                <a:gd name="connsiteY339" fmla="*/ 2274286 h 5525773"/>
                <a:gd name="connsiteX340" fmla="*/ 171225 w 6245955"/>
                <a:gd name="connsiteY340" fmla="*/ 2195374 h 5525773"/>
                <a:gd name="connsiteX341" fmla="*/ 109938 w 6245955"/>
                <a:gd name="connsiteY341" fmla="*/ 2034942 h 5525773"/>
                <a:gd name="connsiteX342" fmla="*/ 105480 w 6245955"/>
                <a:gd name="connsiteY342" fmla="*/ 1999943 h 5525773"/>
                <a:gd name="connsiteX343" fmla="*/ 82551 w 6245955"/>
                <a:gd name="connsiteY343" fmla="*/ 2015648 h 5525773"/>
                <a:gd name="connsiteX344" fmla="*/ 75648 w 6245955"/>
                <a:gd name="connsiteY344" fmla="*/ 2000401 h 5525773"/>
                <a:gd name="connsiteX345" fmla="*/ 172323 w 6245955"/>
                <a:gd name="connsiteY345" fmla="*/ 1912230 h 5525773"/>
                <a:gd name="connsiteX346" fmla="*/ 242708 w 6245955"/>
                <a:gd name="connsiteY346" fmla="*/ 1841867 h 5525773"/>
                <a:gd name="connsiteX347" fmla="*/ 246800 w 6245955"/>
                <a:gd name="connsiteY347" fmla="*/ 1840381 h 5525773"/>
                <a:gd name="connsiteX348" fmla="*/ 243714 w 6245955"/>
                <a:gd name="connsiteY348" fmla="*/ 1826665 h 5525773"/>
                <a:gd name="connsiteX349" fmla="*/ 256813 w 6245955"/>
                <a:gd name="connsiteY349" fmla="*/ 1823899 h 5525773"/>
                <a:gd name="connsiteX350" fmla="*/ 288749 w 6245955"/>
                <a:gd name="connsiteY350" fmla="*/ 1842484 h 5525773"/>
                <a:gd name="connsiteX351" fmla="*/ 429840 w 6245955"/>
                <a:gd name="connsiteY351" fmla="*/ 1980330 h 5525773"/>
                <a:gd name="connsiteX352" fmla="*/ 603965 w 6245955"/>
                <a:gd name="connsiteY352" fmla="*/ 2076479 h 5525773"/>
                <a:gd name="connsiteX353" fmla="*/ 805064 w 6245955"/>
                <a:gd name="connsiteY353" fmla="*/ 2099590 h 5525773"/>
                <a:gd name="connsiteX354" fmla="*/ 822964 w 6245955"/>
                <a:gd name="connsiteY354" fmla="*/ 2104117 h 5525773"/>
                <a:gd name="connsiteX355" fmla="*/ 823284 w 6245955"/>
                <a:gd name="connsiteY355" fmla="*/ 2119273 h 5525773"/>
                <a:gd name="connsiteX356" fmla="*/ 680318 w 6245955"/>
                <a:gd name="connsiteY356" fmla="*/ 2266994 h 5525773"/>
                <a:gd name="connsiteX357" fmla="*/ 540803 w 6245955"/>
                <a:gd name="connsiteY357" fmla="*/ 2449188 h 5525773"/>
                <a:gd name="connsiteX358" fmla="*/ 540529 w 6245955"/>
                <a:gd name="connsiteY358" fmla="*/ 2449074 h 5525773"/>
                <a:gd name="connsiteX359" fmla="*/ 523064 w 6245955"/>
                <a:gd name="connsiteY359" fmla="*/ 2463178 h 5525773"/>
                <a:gd name="connsiteX360" fmla="*/ 469548 w 6245955"/>
                <a:gd name="connsiteY360" fmla="*/ 2494108 h 5525773"/>
                <a:gd name="connsiteX361" fmla="*/ 469045 w 6245955"/>
                <a:gd name="connsiteY361" fmla="*/ 2493880 h 5525773"/>
                <a:gd name="connsiteX362" fmla="*/ 295081 w 6245955"/>
                <a:gd name="connsiteY362" fmla="*/ 2519848 h 5525773"/>
                <a:gd name="connsiteX363" fmla="*/ 381560 w 6245955"/>
                <a:gd name="connsiteY363" fmla="*/ 2577296 h 5525773"/>
                <a:gd name="connsiteX364" fmla="*/ 525647 w 6245955"/>
                <a:gd name="connsiteY364" fmla="*/ 2732995 h 5525773"/>
                <a:gd name="connsiteX365" fmla="*/ 1168424 w 6245955"/>
                <a:gd name="connsiteY365" fmla="*/ 3200779 h 5525773"/>
                <a:gd name="connsiteX366" fmla="*/ 1447248 w 6245955"/>
                <a:gd name="connsiteY366" fmla="*/ 3282961 h 5525773"/>
                <a:gd name="connsiteX367" fmla="*/ 1762899 w 6245955"/>
                <a:gd name="connsiteY367" fmla="*/ 3331584 h 5525773"/>
                <a:gd name="connsiteX368" fmla="*/ 1677516 w 6245955"/>
                <a:gd name="connsiteY368" fmla="*/ 3082387 h 5525773"/>
                <a:gd name="connsiteX369" fmla="*/ 1582968 w 6245955"/>
                <a:gd name="connsiteY369" fmla="*/ 2859365 h 5525773"/>
                <a:gd name="connsiteX370" fmla="*/ 1456186 w 6245955"/>
                <a:gd name="connsiteY370" fmla="*/ 2682589 h 5525773"/>
                <a:gd name="connsiteX371" fmla="*/ 1455866 w 6245955"/>
                <a:gd name="connsiteY371" fmla="*/ 2682657 h 5525773"/>
                <a:gd name="connsiteX372" fmla="*/ 1409529 w 6245955"/>
                <a:gd name="connsiteY372" fmla="*/ 2637052 h 5525773"/>
                <a:gd name="connsiteX373" fmla="*/ 1362437 w 6245955"/>
                <a:gd name="connsiteY373" fmla="*/ 2590440 h 5525773"/>
                <a:gd name="connsiteX374" fmla="*/ 1346046 w 6245955"/>
                <a:gd name="connsiteY374" fmla="*/ 2572152 h 5525773"/>
                <a:gd name="connsiteX375" fmla="*/ 1345726 w 6245955"/>
                <a:gd name="connsiteY375" fmla="*/ 2572335 h 5525773"/>
                <a:gd name="connsiteX376" fmla="*/ 1299092 w 6245955"/>
                <a:gd name="connsiteY376" fmla="*/ 2501195 h 5525773"/>
                <a:gd name="connsiteX377" fmla="*/ 1278495 w 6245955"/>
                <a:gd name="connsiteY377" fmla="*/ 2418967 h 5525773"/>
                <a:gd name="connsiteX378" fmla="*/ 1283319 w 6245955"/>
                <a:gd name="connsiteY378" fmla="*/ 2374367 h 5525773"/>
                <a:gd name="connsiteX379" fmla="*/ 1321175 w 6245955"/>
                <a:gd name="connsiteY379" fmla="*/ 2349976 h 5525773"/>
                <a:gd name="connsiteX380" fmla="*/ 1420296 w 6245955"/>
                <a:gd name="connsiteY380" fmla="*/ 2286768 h 5525773"/>
                <a:gd name="connsiteX381" fmla="*/ 1483481 w 6245955"/>
                <a:gd name="connsiteY381" fmla="*/ 2171919 h 5525773"/>
                <a:gd name="connsiteX382" fmla="*/ 1499551 w 6245955"/>
                <a:gd name="connsiteY382" fmla="*/ 2118907 h 5525773"/>
                <a:gd name="connsiteX383" fmla="*/ 1531738 w 6245955"/>
                <a:gd name="connsiteY383" fmla="*/ 2111249 h 5525773"/>
                <a:gd name="connsiteX384" fmla="*/ 1836165 w 6245955"/>
                <a:gd name="connsiteY384" fmla="*/ 2074170 h 5525773"/>
                <a:gd name="connsiteX385" fmla="*/ 2149004 w 6245955"/>
                <a:gd name="connsiteY385" fmla="*/ 2093372 h 5525773"/>
                <a:gd name="connsiteX386" fmla="*/ 2439463 w 6245955"/>
                <a:gd name="connsiteY386" fmla="*/ 2158455 h 5525773"/>
                <a:gd name="connsiteX387" fmla="*/ 2601586 w 6245955"/>
                <a:gd name="connsiteY387" fmla="*/ 2205478 h 5525773"/>
                <a:gd name="connsiteX388" fmla="*/ 2627007 w 6245955"/>
                <a:gd name="connsiteY388" fmla="*/ 2212016 h 5525773"/>
                <a:gd name="connsiteX389" fmla="*/ 2661708 w 6245955"/>
                <a:gd name="connsiteY389" fmla="*/ 2219925 h 5525773"/>
                <a:gd name="connsiteX390" fmla="*/ 2718492 w 6245955"/>
                <a:gd name="connsiteY390" fmla="*/ 2230281 h 5525773"/>
                <a:gd name="connsiteX391" fmla="*/ 2928896 w 6245955"/>
                <a:gd name="connsiteY391" fmla="*/ 2242420 h 5525773"/>
                <a:gd name="connsiteX392" fmla="*/ 2921512 w 6245955"/>
                <a:gd name="connsiteY392" fmla="*/ 2119570 h 5525773"/>
                <a:gd name="connsiteX393" fmla="*/ 2867448 w 6245955"/>
                <a:gd name="connsiteY393" fmla="*/ 1813452 h 5525773"/>
                <a:gd name="connsiteX394" fmla="*/ 2755388 w 6245955"/>
                <a:gd name="connsiteY394" fmla="*/ 1548413 h 5525773"/>
                <a:gd name="connsiteX395" fmla="*/ 2755525 w 6245955"/>
                <a:gd name="connsiteY395" fmla="*/ 1548184 h 5525773"/>
                <a:gd name="connsiteX396" fmla="*/ 2686534 w 6245955"/>
                <a:gd name="connsiteY396" fmla="*/ 1445383 h 5525773"/>
                <a:gd name="connsiteX397" fmla="*/ 2623921 w 6245955"/>
                <a:gd name="connsiteY397" fmla="*/ 1371293 h 5525773"/>
                <a:gd name="connsiteX398" fmla="*/ 2579526 w 6245955"/>
                <a:gd name="connsiteY398" fmla="*/ 1327905 h 5525773"/>
                <a:gd name="connsiteX399" fmla="*/ 2554403 w 6245955"/>
                <a:gd name="connsiteY399" fmla="*/ 1306325 h 5525773"/>
                <a:gd name="connsiteX400" fmla="*/ 2447784 w 6245955"/>
                <a:gd name="connsiteY400" fmla="*/ 1231185 h 5525773"/>
                <a:gd name="connsiteX401" fmla="*/ 2177739 w 6245955"/>
                <a:gd name="connsiteY401" fmla="*/ 1124497 h 5525773"/>
                <a:gd name="connsiteX402" fmla="*/ 1826907 w 6245955"/>
                <a:gd name="connsiteY402" fmla="*/ 1075005 h 5525773"/>
                <a:gd name="connsiteX403" fmla="*/ 1319163 w 6245955"/>
                <a:gd name="connsiteY403" fmla="*/ 1109569 h 5525773"/>
                <a:gd name="connsiteX404" fmla="*/ 201103 w 6245955"/>
                <a:gd name="connsiteY404" fmla="*/ 1904274 h 5525773"/>
                <a:gd name="connsiteX405" fmla="*/ 144913 w 6245955"/>
                <a:gd name="connsiteY405" fmla="*/ 1967025 h 5525773"/>
                <a:gd name="connsiteX406" fmla="*/ 124637 w 6245955"/>
                <a:gd name="connsiteY406" fmla="*/ 1999166 h 5525773"/>
                <a:gd name="connsiteX407" fmla="*/ 126808 w 6245955"/>
                <a:gd name="connsiteY407" fmla="*/ 2029913 h 5525773"/>
                <a:gd name="connsiteX408" fmla="*/ 166196 w 6245955"/>
                <a:gd name="connsiteY408" fmla="*/ 2134200 h 5525773"/>
                <a:gd name="connsiteX409" fmla="*/ 172825 w 6245955"/>
                <a:gd name="connsiteY409" fmla="*/ 2151665 h 5525773"/>
                <a:gd name="connsiteX410" fmla="*/ 244103 w 6245955"/>
                <a:gd name="connsiteY410" fmla="*/ 2294472 h 5525773"/>
                <a:gd name="connsiteX411" fmla="*/ 295561 w 6245955"/>
                <a:gd name="connsiteY411" fmla="*/ 2331094 h 5525773"/>
                <a:gd name="connsiteX412" fmla="*/ 339681 w 6245955"/>
                <a:gd name="connsiteY412" fmla="*/ 2317378 h 5525773"/>
                <a:gd name="connsiteX413" fmla="*/ 415530 w 6245955"/>
                <a:gd name="connsiteY413" fmla="*/ 2264982 h 5525773"/>
                <a:gd name="connsiteX414" fmla="*/ 519292 w 6245955"/>
                <a:gd name="connsiteY414" fmla="*/ 2192882 h 5525773"/>
                <a:gd name="connsiteX415" fmla="*/ 688776 w 6245955"/>
                <a:gd name="connsiteY415" fmla="*/ 2115272 h 5525773"/>
                <a:gd name="connsiteX416" fmla="*/ 648656 w 6245955"/>
                <a:gd name="connsiteY416" fmla="*/ 2107111 h 5525773"/>
                <a:gd name="connsiteX417" fmla="*/ 453455 w 6245955"/>
                <a:gd name="connsiteY417" fmla="*/ 2020175 h 5525773"/>
                <a:gd name="connsiteX418" fmla="*/ 397699 w 6245955"/>
                <a:gd name="connsiteY418" fmla="*/ 1975986 h 5525773"/>
                <a:gd name="connsiteX419" fmla="*/ 270186 w 6245955"/>
                <a:gd name="connsiteY419" fmla="*/ 1849205 h 5525773"/>
                <a:gd name="connsiteX420" fmla="*/ 201103 w 6245955"/>
                <a:gd name="connsiteY420" fmla="*/ 1904274 h 5525773"/>
                <a:gd name="connsiteX421" fmla="*/ 1664601 w 6245955"/>
                <a:gd name="connsiteY421" fmla="*/ 2107660 h 5525773"/>
                <a:gd name="connsiteX422" fmla="*/ 1513450 w 6245955"/>
                <a:gd name="connsiteY422" fmla="*/ 2132943 h 5525773"/>
                <a:gd name="connsiteX423" fmla="*/ 1505426 w 6245955"/>
                <a:gd name="connsiteY423" fmla="*/ 2159781 h 5525773"/>
                <a:gd name="connsiteX424" fmla="*/ 1423450 w 6245955"/>
                <a:gd name="connsiteY424" fmla="*/ 2308119 h 5525773"/>
                <a:gd name="connsiteX425" fmla="*/ 1309699 w 6245955"/>
                <a:gd name="connsiteY425" fmla="*/ 2374893 h 5525773"/>
                <a:gd name="connsiteX426" fmla="*/ 1294497 w 6245955"/>
                <a:gd name="connsiteY426" fmla="*/ 2396107 h 5525773"/>
                <a:gd name="connsiteX427" fmla="*/ 1303527 w 6245955"/>
                <a:gd name="connsiteY427" fmla="*/ 2457989 h 5525773"/>
                <a:gd name="connsiteX428" fmla="*/ 1354413 w 6245955"/>
                <a:gd name="connsiteY428" fmla="*/ 2555144 h 5525773"/>
                <a:gd name="connsiteX429" fmla="*/ 1455935 w 6245955"/>
                <a:gd name="connsiteY429" fmla="*/ 2657511 h 5525773"/>
                <a:gd name="connsiteX430" fmla="*/ 1575149 w 6245955"/>
                <a:gd name="connsiteY430" fmla="*/ 2809873 h 5525773"/>
                <a:gd name="connsiteX431" fmla="*/ 1687689 w 6245955"/>
                <a:gd name="connsiteY431" fmla="*/ 3058247 h 5525773"/>
                <a:gd name="connsiteX432" fmla="*/ 1706252 w 6245955"/>
                <a:gd name="connsiteY432" fmla="*/ 3110574 h 5525773"/>
                <a:gd name="connsiteX433" fmla="*/ 1715578 w 6245955"/>
                <a:gd name="connsiteY433" fmla="*/ 3138394 h 5525773"/>
                <a:gd name="connsiteX434" fmla="*/ 1740130 w 6245955"/>
                <a:gd name="connsiteY434" fmla="*/ 3211295 h 5525773"/>
                <a:gd name="connsiteX435" fmla="*/ 1769962 w 6245955"/>
                <a:gd name="connsiteY435" fmla="*/ 3298346 h 5525773"/>
                <a:gd name="connsiteX436" fmla="*/ 1824529 w 6245955"/>
                <a:gd name="connsiteY436" fmla="*/ 3453382 h 5525773"/>
                <a:gd name="connsiteX437" fmla="*/ 1828987 w 6245955"/>
                <a:gd name="connsiteY437" fmla="*/ 3466275 h 5525773"/>
                <a:gd name="connsiteX438" fmla="*/ 1836142 w 6245955"/>
                <a:gd name="connsiteY438" fmla="*/ 3487261 h 5525773"/>
                <a:gd name="connsiteX439" fmla="*/ 1896127 w 6245955"/>
                <a:gd name="connsiteY439" fmla="*/ 3692544 h 5525773"/>
                <a:gd name="connsiteX440" fmla="*/ 1896469 w 6245955"/>
                <a:gd name="connsiteY440" fmla="*/ 3691766 h 5525773"/>
                <a:gd name="connsiteX441" fmla="*/ 1917455 w 6245955"/>
                <a:gd name="connsiteY441" fmla="*/ 3791390 h 5525773"/>
                <a:gd name="connsiteX442" fmla="*/ 1928976 w 6245955"/>
                <a:gd name="connsiteY442" fmla="*/ 3855170 h 5525773"/>
                <a:gd name="connsiteX443" fmla="*/ 1947242 w 6245955"/>
                <a:gd name="connsiteY443" fmla="*/ 3971687 h 5525773"/>
                <a:gd name="connsiteX444" fmla="*/ 1976160 w 6245955"/>
                <a:gd name="connsiteY444" fmla="*/ 4170203 h 5525773"/>
                <a:gd name="connsiteX445" fmla="*/ 2024325 w 6245955"/>
                <a:gd name="connsiteY445" fmla="*/ 4390574 h 5525773"/>
                <a:gd name="connsiteX446" fmla="*/ 2080835 w 6245955"/>
                <a:gd name="connsiteY446" fmla="*/ 4501468 h 5525773"/>
                <a:gd name="connsiteX447" fmla="*/ 2156502 w 6245955"/>
                <a:gd name="connsiteY447" fmla="*/ 4552720 h 5525773"/>
                <a:gd name="connsiteX448" fmla="*/ 2200439 w 6245955"/>
                <a:gd name="connsiteY448" fmla="*/ 4550594 h 5525773"/>
                <a:gd name="connsiteX449" fmla="*/ 2241633 w 6245955"/>
                <a:gd name="connsiteY449" fmla="*/ 4518613 h 5525773"/>
                <a:gd name="connsiteX450" fmla="*/ 2292953 w 6245955"/>
                <a:gd name="connsiteY450" fmla="*/ 4449187 h 5525773"/>
                <a:gd name="connsiteX451" fmla="*/ 2364002 w 6245955"/>
                <a:gd name="connsiteY451" fmla="*/ 4363965 h 5525773"/>
                <a:gd name="connsiteX452" fmla="*/ 2508409 w 6245955"/>
                <a:gd name="connsiteY452" fmla="*/ 4287270 h 5525773"/>
                <a:gd name="connsiteX453" fmla="*/ 2745993 w 6245955"/>
                <a:gd name="connsiteY453" fmla="*/ 4265690 h 5525773"/>
                <a:gd name="connsiteX454" fmla="*/ 2976696 w 6245955"/>
                <a:gd name="connsiteY454" fmla="*/ 4281623 h 5525773"/>
                <a:gd name="connsiteX455" fmla="*/ 3108530 w 6245955"/>
                <a:gd name="connsiteY455" fmla="*/ 4262809 h 5525773"/>
                <a:gd name="connsiteX456" fmla="*/ 3176858 w 6245955"/>
                <a:gd name="connsiteY456" fmla="*/ 4214552 h 5525773"/>
                <a:gd name="connsiteX457" fmla="*/ 3235654 w 6245955"/>
                <a:gd name="connsiteY457" fmla="*/ 4127341 h 5525773"/>
                <a:gd name="connsiteX458" fmla="*/ 3327025 w 6245955"/>
                <a:gd name="connsiteY458" fmla="*/ 3953308 h 5525773"/>
                <a:gd name="connsiteX459" fmla="*/ 3507848 w 6245955"/>
                <a:gd name="connsiteY459" fmla="*/ 3724959 h 5525773"/>
                <a:gd name="connsiteX460" fmla="*/ 3664279 w 6245955"/>
                <a:gd name="connsiteY460" fmla="*/ 3588896 h 5525773"/>
                <a:gd name="connsiteX461" fmla="*/ 3716514 w 6245955"/>
                <a:gd name="connsiteY461" fmla="*/ 3559247 h 5525773"/>
                <a:gd name="connsiteX462" fmla="*/ 3745798 w 6245955"/>
                <a:gd name="connsiteY462" fmla="*/ 3504589 h 5525773"/>
                <a:gd name="connsiteX463" fmla="*/ 3766166 w 6245955"/>
                <a:gd name="connsiteY463" fmla="*/ 3397055 h 5525773"/>
                <a:gd name="connsiteX464" fmla="*/ 3804502 w 6245955"/>
                <a:gd name="connsiteY464" fmla="*/ 3301546 h 5525773"/>
                <a:gd name="connsiteX465" fmla="*/ 3833466 w 6245955"/>
                <a:gd name="connsiteY465" fmla="*/ 3225011 h 5525773"/>
                <a:gd name="connsiteX466" fmla="*/ 3815590 w 6245955"/>
                <a:gd name="connsiteY466" fmla="*/ 3079896 h 5525773"/>
                <a:gd name="connsiteX467" fmla="*/ 3763080 w 6245955"/>
                <a:gd name="connsiteY467" fmla="*/ 2965893 h 5525773"/>
                <a:gd name="connsiteX468" fmla="*/ 3736014 w 6245955"/>
                <a:gd name="connsiteY468" fmla="*/ 2912789 h 5525773"/>
                <a:gd name="connsiteX469" fmla="*/ 3697632 w 6245955"/>
                <a:gd name="connsiteY469" fmla="*/ 2821326 h 5525773"/>
                <a:gd name="connsiteX470" fmla="*/ 3680693 w 6245955"/>
                <a:gd name="connsiteY470" fmla="*/ 2525335 h 5525773"/>
                <a:gd name="connsiteX471" fmla="*/ 3741272 w 6245955"/>
                <a:gd name="connsiteY471" fmla="*/ 2291043 h 5525773"/>
                <a:gd name="connsiteX472" fmla="*/ 3750073 w 6245955"/>
                <a:gd name="connsiteY472" fmla="*/ 2245483 h 5525773"/>
                <a:gd name="connsiteX473" fmla="*/ 3619245 w 6245955"/>
                <a:gd name="connsiteY473" fmla="*/ 2211787 h 5525773"/>
                <a:gd name="connsiteX474" fmla="*/ 3445463 w 6245955"/>
                <a:gd name="connsiteY474" fmla="*/ 2195511 h 5525773"/>
                <a:gd name="connsiteX475" fmla="*/ 3260206 w 6245955"/>
                <a:gd name="connsiteY475" fmla="*/ 2217525 h 5525773"/>
                <a:gd name="connsiteX476" fmla="*/ 3115525 w 6245955"/>
                <a:gd name="connsiteY476" fmla="*/ 2243265 h 5525773"/>
                <a:gd name="connsiteX477" fmla="*/ 2940326 w 6245955"/>
                <a:gd name="connsiteY477" fmla="*/ 2259313 h 5525773"/>
                <a:gd name="connsiteX478" fmla="*/ 2620034 w 6245955"/>
                <a:gd name="connsiteY478" fmla="*/ 2228292 h 5525773"/>
                <a:gd name="connsiteX479" fmla="*/ 2466827 w 6245955"/>
                <a:gd name="connsiteY479" fmla="*/ 2184858 h 5525773"/>
                <a:gd name="connsiteX480" fmla="*/ 2466689 w 6245955"/>
                <a:gd name="connsiteY480" fmla="*/ 2184309 h 5525773"/>
                <a:gd name="connsiteX481" fmla="*/ 2431417 w 6245955"/>
                <a:gd name="connsiteY481" fmla="*/ 2174548 h 5525773"/>
                <a:gd name="connsiteX482" fmla="*/ 2352869 w 6245955"/>
                <a:gd name="connsiteY482" fmla="*/ 2153403 h 5525773"/>
                <a:gd name="connsiteX483" fmla="*/ 2341988 w 6245955"/>
                <a:gd name="connsiteY483" fmla="*/ 2150751 h 5525773"/>
                <a:gd name="connsiteX484" fmla="*/ 2251920 w 6245955"/>
                <a:gd name="connsiteY484" fmla="*/ 2130085 h 5525773"/>
                <a:gd name="connsiteX485" fmla="*/ 1991727 w 6245955"/>
                <a:gd name="connsiteY485" fmla="*/ 2093555 h 5525773"/>
                <a:gd name="connsiteX486" fmla="*/ 1664601 w 6245955"/>
                <a:gd name="connsiteY486" fmla="*/ 2107660 h 5525773"/>
                <a:gd name="connsiteX487" fmla="*/ 3861104 w 6245955"/>
                <a:gd name="connsiteY487" fmla="*/ 3229126 h 5525773"/>
                <a:gd name="connsiteX488" fmla="*/ 3908835 w 6245955"/>
                <a:gd name="connsiteY488" fmla="*/ 3272263 h 5525773"/>
                <a:gd name="connsiteX489" fmla="*/ 3937090 w 6245955"/>
                <a:gd name="connsiteY489" fmla="*/ 3306598 h 5525773"/>
                <a:gd name="connsiteX490" fmla="*/ 3941525 w 6245955"/>
                <a:gd name="connsiteY490" fmla="*/ 3314759 h 5525773"/>
                <a:gd name="connsiteX491" fmla="*/ 3982787 w 6245955"/>
                <a:gd name="connsiteY491" fmla="*/ 3389740 h 5525773"/>
                <a:gd name="connsiteX492" fmla="*/ 4010448 w 6245955"/>
                <a:gd name="connsiteY492" fmla="*/ 3452125 h 5525773"/>
                <a:gd name="connsiteX493" fmla="*/ 4073359 w 6245955"/>
                <a:gd name="connsiteY493" fmla="*/ 3590062 h 5525773"/>
                <a:gd name="connsiteX494" fmla="*/ 4124954 w 6245955"/>
                <a:gd name="connsiteY494" fmla="*/ 3753031 h 5525773"/>
                <a:gd name="connsiteX495" fmla="*/ 4124291 w 6245955"/>
                <a:gd name="connsiteY495" fmla="*/ 3799894 h 5525773"/>
                <a:gd name="connsiteX496" fmla="*/ 4104700 w 6245955"/>
                <a:gd name="connsiteY496" fmla="*/ 3890374 h 5525773"/>
                <a:gd name="connsiteX497" fmla="*/ 4092835 w 6245955"/>
                <a:gd name="connsiteY497" fmla="*/ 3959457 h 5525773"/>
                <a:gd name="connsiteX498" fmla="*/ 4092653 w 6245955"/>
                <a:gd name="connsiteY498" fmla="*/ 3976259 h 5525773"/>
                <a:gd name="connsiteX499" fmla="*/ 4092378 w 6245955"/>
                <a:gd name="connsiteY499" fmla="*/ 3989861 h 5525773"/>
                <a:gd name="connsiteX500" fmla="*/ 4128200 w 6245955"/>
                <a:gd name="connsiteY500" fmla="*/ 4184079 h 5525773"/>
                <a:gd name="connsiteX501" fmla="*/ 4129411 w 6245955"/>
                <a:gd name="connsiteY501" fmla="*/ 4188308 h 5525773"/>
                <a:gd name="connsiteX502" fmla="*/ 4137573 w 6245955"/>
                <a:gd name="connsiteY502" fmla="*/ 4219147 h 5525773"/>
                <a:gd name="connsiteX503" fmla="*/ 4136773 w 6245955"/>
                <a:gd name="connsiteY503" fmla="*/ 4220221 h 5525773"/>
                <a:gd name="connsiteX504" fmla="*/ 4140567 w 6245955"/>
                <a:gd name="connsiteY504" fmla="*/ 4228131 h 5525773"/>
                <a:gd name="connsiteX505" fmla="*/ 4179429 w 6245955"/>
                <a:gd name="connsiteY505" fmla="*/ 4338407 h 5525773"/>
                <a:gd name="connsiteX506" fmla="*/ 4188573 w 6245955"/>
                <a:gd name="connsiteY506" fmla="*/ 4357221 h 5525773"/>
                <a:gd name="connsiteX507" fmla="*/ 4225012 w 6245955"/>
                <a:gd name="connsiteY507" fmla="*/ 4418303 h 5525773"/>
                <a:gd name="connsiteX508" fmla="*/ 4226498 w 6245955"/>
                <a:gd name="connsiteY508" fmla="*/ 4417823 h 5525773"/>
                <a:gd name="connsiteX509" fmla="*/ 4233379 w 6245955"/>
                <a:gd name="connsiteY509" fmla="*/ 4430007 h 5525773"/>
                <a:gd name="connsiteX510" fmla="*/ 4334146 w 6245955"/>
                <a:gd name="connsiteY510" fmla="*/ 4531666 h 5525773"/>
                <a:gd name="connsiteX511" fmla="*/ 4345004 w 6245955"/>
                <a:gd name="connsiteY511" fmla="*/ 4538295 h 5525773"/>
                <a:gd name="connsiteX512" fmla="*/ 4360686 w 6245955"/>
                <a:gd name="connsiteY512" fmla="*/ 4553154 h 5525773"/>
                <a:gd name="connsiteX513" fmla="*/ 4498166 w 6245955"/>
                <a:gd name="connsiteY513" fmla="*/ 4646995 h 5525773"/>
                <a:gd name="connsiteX514" fmla="*/ 4592166 w 6245955"/>
                <a:gd name="connsiteY514" fmla="*/ 4712717 h 5525773"/>
                <a:gd name="connsiteX515" fmla="*/ 4592212 w 6245955"/>
                <a:gd name="connsiteY515" fmla="*/ 4713494 h 5525773"/>
                <a:gd name="connsiteX516" fmla="*/ 4630731 w 6245955"/>
                <a:gd name="connsiteY516" fmla="*/ 4742595 h 5525773"/>
                <a:gd name="connsiteX517" fmla="*/ 4630892 w 6245955"/>
                <a:gd name="connsiteY517" fmla="*/ 4743166 h 5525773"/>
                <a:gd name="connsiteX518" fmla="*/ 4644996 w 6245955"/>
                <a:gd name="connsiteY518" fmla="*/ 4754573 h 5525773"/>
                <a:gd name="connsiteX519" fmla="*/ 4700797 w 6245955"/>
                <a:gd name="connsiteY519" fmla="*/ 4803791 h 5525773"/>
                <a:gd name="connsiteX520" fmla="*/ 4727338 w 6245955"/>
                <a:gd name="connsiteY520" fmla="*/ 4831223 h 5525773"/>
                <a:gd name="connsiteX521" fmla="*/ 4811554 w 6245955"/>
                <a:gd name="connsiteY521" fmla="*/ 4931807 h 5525773"/>
                <a:gd name="connsiteX522" fmla="*/ 4820104 w 6245955"/>
                <a:gd name="connsiteY522" fmla="*/ 4820548 h 5525773"/>
                <a:gd name="connsiteX523" fmla="*/ 4787185 w 6245955"/>
                <a:gd name="connsiteY523" fmla="*/ 4746047 h 5525773"/>
                <a:gd name="connsiteX524" fmla="*/ 4772966 w 6245955"/>
                <a:gd name="connsiteY524" fmla="*/ 4675432 h 5525773"/>
                <a:gd name="connsiteX525" fmla="*/ 4732755 w 6245955"/>
                <a:gd name="connsiteY525" fmla="*/ 4617802 h 5525773"/>
                <a:gd name="connsiteX526" fmla="*/ 4634732 w 6245955"/>
                <a:gd name="connsiteY526" fmla="*/ 4462629 h 5525773"/>
                <a:gd name="connsiteX527" fmla="*/ 4619781 w 6245955"/>
                <a:gd name="connsiteY527" fmla="*/ 4327686 h 5525773"/>
                <a:gd name="connsiteX528" fmla="*/ 4620993 w 6245955"/>
                <a:gd name="connsiteY528" fmla="*/ 4166820 h 5525773"/>
                <a:gd name="connsiteX529" fmla="*/ 4525073 w 6245955"/>
                <a:gd name="connsiteY529" fmla="*/ 4036838 h 5525773"/>
                <a:gd name="connsiteX530" fmla="*/ 4415642 w 6245955"/>
                <a:gd name="connsiteY530" fmla="*/ 3963298 h 5525773"/>
                <a:gd name="connsiteX531" fmla="*/ 4312817 w 6245955"/>
                <a:gd name="connsiteY531" fmla="*/ 3901461 h 5525773"/>
                <a:gd name="connsiteX532" fmla="*/ 4239780 w 6245955"/>
                <a:gd name="connsiteY532" fmla="*/ 3828492 h 5525773"/>
                <a:gd name="connsiteX533" fmla="*/ 4214016 w 6245955"/>
                <a:gd name="connsiteY533" fmla="*/ 3729051 h 5525773"/>
                <a:gd name="connsiteX534" fmla="*/ 4224258 w 6245955"/>
                <a:gd name="connsiteY534" fmla="*/ 3617060 h 5525773"/>
                <a:gd name="connsiteX535" fmla="*/ 4227412 w 6245955"/>
                <a:gd name="connsiteY535" fmla="*/ 3530078 h 5525773"/>
                <a:gd name="connsiteX536" fmla="*/ 4161347 w 6245955"/>
                <a:gd name="connsiteY536" fmla="*/ 3388300 h 5525773"/>
                <a:gd name="connsiteX537" fmla="*/ 4153026 w 6245955"/>
                <a:gd name="connsiteY537" fmla="*/ 3334144 h 5525773"/>
                <a:gd name="connsiteX538" fmla="*/ 4117204 w 6245955"/>
                <a:gd name="connsiteY538" fmla="*/ 3288105 h 5525773"/>
                <a:gd name="connsiteX539" fmla="*/ 4035800 w 6245955"/>
                <a:gd name="connsiteY539" fmla="*/ 3243573 h 5525773"/>
                <a:gd name="connsiteX540" fmla="*/ 4005145 w 6245955"/>
                <a:gd name="connsiteY540" fmla="*/ 3245059 h 5525773"/>
                <a:gd name="connsiteX541" fmla="*/ 3959950 w 6245955"/>
                <a:gd name="connsiteY541" fmla="*/ 3247917 h 5525773"/>
                <a:gd name="connsiteX542" fmla="*/ 3922894 w 6245955"/>
                <a:gd name="connsiteY542" fmla="*/ 3245151 h 5525773"/>
                <a:gd name="connsiteX543" fmla="*/ 3861104 w 6245955"/>
                <a:gd name="connsiteY543" fmla="*/ 3229126 h 5525773"/>
                <a:gd name="connsiteX544" fmla="*/ 1230009 w 6245955"/>
                <a:gd name="connsiteY544" fmla="*/ 3241676 h 5525773"/>
                <a:gd name="connsiteX545" fmla="*/ 1247497 w 6245955"/>
                <a:gd name="connsiteY545" fmla="*/ 3324109 h 5525773"/>
                <a:gd name="connsiteX546" fmla="*/ 1247268 w 6245955"/>
                <a:gd name="connsiteY546" fmla="*/ 3324566 h 5525773"/>
                <a:gd name="connsiteX547" fmla="*/ 1259750 w 6245955"/>
                <a:gd name="connsiteY547" fmla="*/ 3389237 h 5525773"/>
                <a:gd name="connsiteX548" fmla="*/ 1274335 w 6245955"/>
                <a:gd name="connsiteY548" fmla="*/ 3473933 h 5525773"/>
                <a:gd name="connsiteX549" fmla="*/ 1274860 w 6245955"/>
                <a:gd name="connsiteY549" fmla="*/ 3474391 h 5525773"/>
                <a:gd name="connsiteX550" fmla="*/ 1283479 w 6245955"/>
                <a:gd name="connsiteY550" fmla="*/ 3531381 h 5525773"/>
                <a:gd name="connsiteX551" fmla="*/ 1295137 w 6245955"/>
                <a:gd name="connsiteY551" fmla="*/ 3607184 h 5525773"/>
                <a:gd name="connsiteX552" fmla="*/ 1304784 w 6245955"/>
                <a:gd name="connsiteY552" fmla="*/ 3667695 h 5525773"/>
                <a:gd name="connsiteX553" fmla="*/ 1305104 w 6245955"/>
                <a:gd name="connsiteY553" fmla="*/ 3667855 h 5525773"/>
                <a:gd name="connsiteX554" fmla="*/ 1322364 w 6245955"/>
                <a:gd name="connsiteY554" fmla="*/ 3759752 h 5525773"/>
                <a:gd name="connsiteX555" fmla="*/ 1327073 w 6245955"/>
                <a:gd name="connsiteY555" fmla="*/ 3784784 h 5525773"/>
                <a:gd name="connsiteX556" fmla="*/ 1347669 w 6245955"/>
                <a:gd name="connsiteY556" fmla="*/ 3867217 h 5525773"/>
                <a:gd name="connsiteX557" fmla="*/ 1376656 w 6245955"/>
                <a:gd name="connsiteY557" fmla="*/ 3961812 h 5525773"/>
                <a:gd name="connsiteX558" fmla="*/ 1442287 w 6245955"/>
                <a:gd name="connsiteY558" fmla="*/ 4092937 h 5525773"/>
                <a:gd name="connsiteX559" fmla="*/ 1509930 w 6245955"/>
                <a:gd name="connsiteY559" fmla="*/ 4172329 h 5525773"/>
                <a:gd name="connsiteX560" fmla="*/ 1525246 w 6245955"/>
                <a:gd name="connsiteY560" fmla="*/ 4122152 h 5525773"/>
                <a:gd name="connsiteX561" fmla="*/ 1567903 w 6245955"/>
                <a:gd name="connsiteY561" fmla="*/ 4064064 h 5525773"/>
                <a:gd name="connsiteX562" fmla="*/ 1754715 w 6245955"/>
                <a:gd name="connsiteY562" fmla="*/ 3957697 h 5525773"/>
                <a:gd name="connsiteX563" fmla="*/ 1836622 w 6245955"/>
                <a:gd name="connsiteY563" fmla="*/ 3940163 h 5525773"/>
                <a:gd name="connsiteX564" fmla="*/ 1924884 w 6245955"/>
                <a:gd name="connsiteY564" fmla="*/ 3940643 h 5525773"/>
                <a:gd name="connsiteX565" fmla="*/ 1921890 w 6245955"/>
                <a:gd name="connsiteY565" fmla="*/ 3921235 h 5525773"/>
                <a:gd name="connsiteX566" fmla="*/ 1898916 w 6245955"/>
                <a:gd name="connsiteY566" fmla="*/ 3786384 h 5525773"/>
                <a:gd name="connsiteX567" fmla="*/ 1898093 w 6245955"/>
                <a:gd name="connsiteY567" fmla="*/ 3787504 h 5525773"/>
                <a:gd name="connsiteX568" fmla="*/ 1887325 w 6245955"/>
                <a:gd name="connsiteY568" fmla="*/ 3732160 h 5525773"/>
                <a:gd name="connsiteX569" fmla="*/ 1810425 w 6245955"/>
                <a:gd name="connsiteY569" fmla="*/ 3465887 h 5525773"/>
                <a:gd name="connsiteX570" fmla="*/ 1810127 w 6245955"/>
                <a:gd name="connsiteY570" fmla="*/ 3466115 h 5525773"/>
                <a:gd name="connsiteX571" fmla="*/ 1796709 w 6245955"/>
                <a:gd name="connsiteY571" fmla="*/ 3426545 h 5525773"/>
                <a:gd name="connsiteX572" fmla="*/ 1796320 w 6245955"/>
                <a:gd name="connsiteY572" fmla="*/ 3426910 h 5525773"/>
                <a:gd name="connsiteX573" fmla="*/ 1780409 w 6245955"/>
                <a:gd name="connsiteY573" fmla="*/ 3379705 h 5525773"/>
                <a:gd name="connsiteX574" fmla="*/ 1778626 w 6245955"/>
                <a:gd name="connsiteY574" fmla="*/ 3380756 h 5525773"/>
                <a:gd name="connsiteX575" fmla="*/ 1779952 w 6245955"/>
                <a:gd name="connsiteY575" fmla="*/ 3379613 h 5525773"/>
                <a:gd name="connsiteX576" fmla="*/ 1769391 w 6245955"/>
                <a:gd name="connsiteY576" fmla="*/ 3349987 h 5525773"/>
                <a:gd name="connsiteX577" fmla="*/ 1554735 w 6245955"/>
                <a:gd name="connsiteY577" fmla="*/ 3321594 h 5525773"/>
                <a:gd name="connsiteX578" fmla="*/ 1515645 w 6245955"/>
                <a:gd name="connsiteY578" fmla="*/ 3314828 h 5525773"/>
                <a:gd name="connsiteX579" fmla="*/ 1492488 w 6245955"/>
                <a:gd name="connsiteY579" fmla="*/ 3310187 h 5525773"/>
                <a:gd name="connsiteX580" fmla="*/ 1385160 w 6245955"/>
                <a:gd name="connsiteY580" fmla="*/ 3287419 h 5525773"/>
                <a:gd name="connsiteX581" fmla="*/ 1384954 w 6245955"/>
                <a:gd name="connsiteY581" fmla="*/ 3286527 h 5525773"/>
                <a:gd name="connsiteX582" fmla="*/ 1310202 w 6245955"/>
                <a:gd name="connsiteY582" fmla="*/ 3267073 h 5525773"/>
                <a:gd name="connsiteX583" fmla="*/ 1230009 w 6245955"/>
                <a:gd name="connsiteY583" fmla="*/ 3241676 h 5525773"/>
                <a:gd name="connsiteX584" fmla="*/ 3847525 w 6245955"/>
                <a:gd name="connsiteY584" fmla="*/ 3242453 h 5525773"/>
                <a:gd name="connsiteX585" fmla="*/ 3790558 w 6245955"/>
                <a:gd name="connsiteY585" fmla="*/ 3377076 h 5525773"/>
                <a:gd name="connsiteX586" fmla="*/ 3768681 w 6245955"/>
                <a:gd name="connsiteY586" fmla="*/ 3479946 h 5525773"/>
                <a:gd name="connsiteX587" fmla="*/ 3740426 w 6245955"/>
                <a:gd name="connsiteY587" fmla="*/ 3559750 h 5525773"/>
                <a:gd name="connsiteX588" fmla="*/ 3684533 w 6245955"/>
                <a:gd name="connsiteY588" fmla="*/ 3597835 h 5525773"/>
                <a:gd name="connsiteX589" fmla="*/ 3508420 w 6245955"/>
                <a:gd name="connsiteY589" fmla="*/ 3750768 h 5525773"/>
                <a:gd name="connsiteX590" fmla="*/ 3373226 w 6245955"/>
                <a:gd name="connsiteY590" fmla="*/ 3915109 h 5525773"/>
                <a:gd name="connsiteX591" fmla="*/ 3276665 w 6245955"/>
                <a:gd name="connsiteY591" fmla="*/ 4085987 h 5525773"/>
                <a:gd name="connsiteX592" fmla="*/ 3190048 w 6245955"/>
                <a:gd name="connsiteY592" fmla="*/ 4226119 h 5525773"/>
                <a:gd name="connsiteX593" fmla="*/ 3120371 w 6245955"/>
                <a:gd name="connsiteY593" fmla="*/ 4276868 h 5525773"/>
                <a:gd name="connsiteX594" fmla="*/ 3001431 w 6245955"/>
                <a:gd name="connsiteY594" fmla="*/ 4298997 h 5525773"/>
                <a:gd name="connsiteX595" fmla="*/ 3148169 w 6245955"/>
                <a:gd name="connsiteY595" fmla="*/ 4365519 h 5525773"/>
                <a:gd name="connsiteX596" fmla="*/ 3279477 w 6245955"/>
                <a:gd name="connsiteY596" fmla="*/ 4415880 h 5525773"/>
                <a:gd name="connsiteX597" fmla="*/ 3411082 w 6245955"/>
                <a:gd name="connsiteY597" fmla="*/ 4512372 h 5525773"/>
                <a:gd name="connsiteX598" fmla="*/ 3459934 w 6245955"/>
                <a:gd name="connsiteY598" fmla="*/ 4564424 h 5525773"/>
                <a:gd name="connsiteX599" fmla="*/ 3459956 w 6245955"/>
                <a:gd name="connsiteY599" fmla="*/ 4565019 h 5525773"/>
                <a:gd name="connsiteX600" fmla="*/ 3484920 w 6245955"/>
                <a:gd name="connsiteY600" fmla="*/ 4594485 h 5525773"/>
                <a:gd name="connsiteX601" fmla="*/ 3484828 w 6245955"/>
                <a:gd name="connsiteY601" fmla="*/ 4594965 h 5525773"/>
                <a:gd name="connsiteX602" fmla="*/ 3532080 w 6245955"/>
                <a:gd name="connsiteY602" fmla="*/ 4657213 h 5525773"/>
                <a:gd name="connsiteX603" fmla="*/ 3675298 w 6245955"/>
                <a:gd name="connsiteY603" fmla="*/ 4848208 h 5525773"/>
                <a:gd name="connsiteX604" fmla="*/ 3725293 w 6245955"/>
                <a:gd name="connsiteY604" fmla="*/ 4901929 h 5525773"/>
                <a:gd name="connsiteX605" fmla="*/ 3845147 w 6245955"/>
                <a:gd name="connsiteY605" fmla="*/ 4993209 h 5525773"/>
                <a:gd name="connsiteX606" fmla="*/ 3952087 w 6245955"/>
                <a:gd name="connsiteY606" fmla="*/ 5043958 h 5525773"/>
                <a:gd name="connsiteX607" fmla="*/ 4013603 w 6245955"/>
                <a:gd name="connsiteY607" fmla="*/ 5065218 h 5525773"/>
                <a:gd name="connsiteX608" fmla="*/ 4113067 w 6245955"/>
                <a:gd name="connsiteY608" fmla="*/ 5091713 h 5525773"/>
                <a:gd name="connsiteX609" fmla="*/ 4187704 w 6245955"/>
                <a:gd name="connsiteY609" fmla="*/ 5107097 h 5525773"/>
                <a:gd name="connsiteX610" fmla="*/ 4296633 w 6245955"/>
                <a:gd name="connsiteY610" fmla="*/ 5125272 h 5525773"/>
                <a:gd name="connsiteX611" fmla="*/ 4296655 w 6245955"/>
                <a:gd name="connsiteY611" fmla="*/ 5125500 h 5525773"/>
                <a:gd name="connsiteX612" fmla="*/ 4455715 w 6245955"/>
                <a:gd name="connsiteY612" fmla="*/ 5154075 h 5525773"/>
                <a:gd name="connsiteX613" fmla="*/ 4659718 w 6245955"/>
                <a:gd name="connsiteY613" fmla="*/ 5232622 h 5525773"/>
                <a:gd name="connsiteX614" fmla="*/ 4771961 w 6245955"/>
                <a:gd name="connsiteY614" fmla="*/ 5314827 h 5525773"/>
                <a:gd name="connsiteX615" fmla="*/ 4953126 w 6245955"/>
                <a:gd name="connsiteY615" fmla="*/ 5451049 h 5525773"/>
                <a:gd name="connsiteX616" fmla="*/ 5069735 w 6245955"/>
                <a:gd name="connsiteY616" fmla="*/ 5503147 h 5525773"/>
                <a:gd name="connsiteX617" fmla="*/ 5099453 w 6245955"/>
                <a:gd name="connsiteY617" fmla="*/ 5507696 h 5525773"/>
                <a:gd name="connsiteX618" fmla="*/ 5149927 w 6245955"/>
                <a:gd name="connsiteY618" fmla="*/ 5501638 h 5525773"/>
                <a:gd name="connsiteX619" fmla="*/ 5146887 w 6245955"/>
                <a:gd name="connsiteY619" fmla="*/ 5495283 h 5525773"/>
                <a:gd name="connsiteX620" fmla="*/ 5130885 w 6245955"/>
                <a:gd name="connsiteY620" fmla="*/ 5480813 h 5525773"/>
                <a:gd name="connsiteX621" fmla="*/ 5113763 w 6245955"/>
                <a:gd name="connsiteY621" fmla="*/ 5467097 h 5525773"/>
                <a:gd name="connsiteX622" fmla="*/ 5004766 w 6245955"/>
                <a:gd name="connsiteY622" fmla="*/ 5360981 h 5525773"/>
                <a:gd name="connsiteX623" fmla="*/ 4947182 w 6245955"/>
                <a:gd name="connsiteY623" fmla="*/ 5239914 h 5525773"/>
                <a:gd name="connsiteX624" fmla="*/ 4900685 w 6245955"/>
                <a:gd name="connsiteY624" fmla="*/ 5121843 h 5525773"/>
                <a:gd name="connsiteX625" fmla="*/ 4628217 w 6245955"/>
                <a:gd name="connsiteY625" fmla="*/ 4763649 h 5525773"/>
                <a:gd name="connsiteX626" fmla="*/ 4428832 w 6245955"/>
                <a:gd name="connsiteY626" fmla="*/ 4622352 h 5525773"/>
                <a:gd name="connsiteX627" fmla="*/ 4258479 w 6245955"/>
                <a:gd name="connsiteY627" fmla="*/ 4485672 h 5525773"/>
                <a:gd name="connsiteX628" fmla="*/ 4187704 w 6245955"/>
                <a:gd name="connsiteY628" fmla="*/ 4392563 h 5525773"/>
                <a:gd name="connsiteX629" fmla="*/ 4166468 w 6245955"/>
                <a:gd name="connsiteY629" fmla="*/ 4351941 h 5525773"/>
                <a:gd name="connsiteX630" fmla="*/ 4145711 w 6245955"/>
                <a:gd name="connsiteY630" fmla="*/ 4302174 h 5525773"/>
                <a:gd name="connsiteX631" fmla="*/ 4130623 w 6245955"/>
                <a:gd name="connsiteY631" fmla="*/ 4257597 h 5525773"/>
                <a:gd name="connsiteX632" fmla="*/ 4130303 w 6245955"/>
                <a:gd name="connsiteY632" fmla="*/ 4257643 h 5525773"/>
                <a:gd name="connsiteX633" fmla="*/ 4116496 w 6245955"/>
                <a:gd name="connsiteY633" fmla="*/ 4208723 h 5525773"/>
                <a:gd name="connsiteX634" fmla="*/ 4107169 w 6245955"/>
                <a:gd name="connsiteY634" fmla="*/ 4172215 h 5525773"/>
                <a:gd name="connsiteX635" fmla="*/ 4076513 w 6245955"/>
                <a:gd name="connsiteY635" fmla="*/ 3943501 h 5525773"/>
                <a:gd name="connsiteX636" fmla="*/ 4107969 w 6245955"/>
                <a:gd name="connsiteY636" fmla="*/ 3769970 h 5525773"/>
                <a:gd name="connsiteX637" fmla="*/ 4088424 w 6245955"/>
                <a:gd name="connsiteY637" fmla="*/ 3673067 h 5525773"/>
                <a:gd name="connsiteX638" fmla="*/ 4061815 w 6245955"/>
                <a:gd name="connsiteY638" fmla="*/ 3607436 h 5525773"/>
                <a:gd name="connsiteX639" fmla="*/ 4060511 w 6245955"/>
                <a:gd name="connsiteY639" fmla="*/ 3607230 h 5525773"/>
                <a:gd name="connsiteX640" fmla="*/ 4060900 w 6245955"/>
                <a:gd name="connsiteY640" fmla="*/ 3605493 h 5525773"/>
                <a:gd name="connsiteX641" fmla="*/ 4055620 w 6245955"/>
                <a:gd name="connsiteY641" fmla="*/ 3593583 h 5525773"/>
                <a:gd name="connsiteX642" fmla="*/ 4023707 w 6245955"/>
                <a:gd name="connsiteY642" fmla="*/ 3525780 h 5525773"/>
                <a:gd name="connsiteX643" fmla="*/ 3977598 w 6245955"/>
                <a:gd name="connsiteY643" fmla="*/ 3421127 h 5525773"/>
                <a:gd name="connsiteX644" fmla="*/ 3862864 w 6245955"/>
                <a:gd name="connsiteY644" fmla="*/ 3253952 h 5525773"/>
                <a:gd name="connsiteX645" fmla="*/ 3862887 w 6245955"/>
                <a:gd name="connsiteY645" fmla="*/ 3253654 h 5525773"/>
                <a:gd name="connsiteX646" fmla="*/ 3847525 w 6245955"/>
                <a:gd name="connsiteY646" fmla="*/ 3242453 h 552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</a:cxnLst>
              <a:rect l="l" t="t" r="r" b="b"/>
              <a:pathLst>
                <a:path w="6245955" h="5525773">
                  <a:moveTo>
                    <a:pt x="3983268" y="26325"/>
                  </a:moveTo>
                  <a:cubicBezTo>
                    <a:pt x="4007682" y="14712"/>
                    <a:pt x="4033262" y="4585"/>
                    <a:pt x="4060192" y="768"/>
                  </a:cubicBezTo>
                  <a:cubicBezTo>
                    <a:pt x="4072490" y="-604"/>
                    <a:pt x="4086709" y="-1038"/>
                    <a:pt x="4096813" y="7443"/>
                  </a:cubicBezTo>
                  <a:cubicBezTo>
                    <a:pt x="4105546" y="14872"/>
                    <a:pt x="4105660" y="27674"/>
                    <a:pt x="4102917" y="37938"/>
                  </a:cubicBezTo>
                  <a:cubicBezTo>
                    <a:pt x="4097453" y="57369"/>
                    <a:pt x="4086823" y="74766"/>
                    <a:pt x="4076513" y="91911"/>
                  </a:cubicBezTo>
                  <a:cubicBezTo>
                    <a:pt x="4036120" y="156376"/>
                    <a:pt x="3989874" y="217183"/>
                    <a:pt x="3953344" y="284072"/>
                  </a:cubicBezTo>
                  <a:cubicBezTo>
                    <a:pt x="3931581" y="323665"/>
                    <a:pt x="3914322" y="365819"/>
                    <a:pt x="3902892" y="409573"/>
                  </a:cubicBezTo>
                  <a:cubicBezTo>
                    <a:pt x="3892148" y="451201"/>
                    <a:pt x="3886478" y="494635"/>
                    <a:pt x="3891096" y="537566"/>
                  </a:cubicBezTo>
                  <a:cubicBezTo>
                    <a:pt x="3894068" y="566941"/>
                    <a:pt x="3902115" y="595951"/>
                    <a:pt x="3915785" y="622171"/>
                  </a:cubicBezTo>
                  <a:cubicBezTo>
                    <a:pt x="3926712" y="643134"/>
                    <a:pt x="3941388" y="661902"/>
                    <a:pt x="3951835" y="683139"/>
                  </a:cubicBezTo>
                  <a:cubicBezTo>
                    <a:pt x="3960202" y="699484"/>
                    <a:pt x="3964271" y="718046"/>
                    <a:pt x="3962465" y="736403"/>
                  </a:cubicBezTo>
                  <a:cubicBezTo>
                    <a:pt x="3958167" y="783540"/>
                    <a:pt x="3929844" y="825694"/>
                    <a:pt x="3930758" y="873677"/>
                  </a:cubicBezTo>
                  <a:cubicBezTo>
                    <a:pt x="3932656" y="913270"/>
                    <a:pt x="3952818" y="948475"/>
                    <a:pt x="3964522" y="985554"/>
                  </a:cubicBezTo>
                  <a:cubicBezTo>
                    <a:pt x="3979770" y="1031800"/>
                    <a:pt x="3984250" y="1082206"/>
                    <a:pt x="3972935" y="1129846"/>
                  </a:cubicBezTo>
                  <a:cubicBezTo>
                    <a:pt x="3958099" y="1196117"/>
                    <a:pt x="3923626" y="1256033"/>
                    <a:pt x="3884009" y="1310463"/>
                  </a:cubicBezTo>
                  <a:cubicBezTo>
                    <a:pt x="3972089" y="1278139"/>
                    <a:pt x="4063232" y="1253176"/>
                    <a:pt x="4156455" y="1241472"/>
                  </a:cubicBezTo>
                  <a:cubicBezTo>
                    <a:pt x="4255233" y="1228990"/>
                    <a:pt x="4356503" y="1231619"/>
                    <a:pt x="4453406" y="1255508"/>
                  </a:cubicBezTo>
                  <a:cubicBezTo>
                    <a:pt x="4543383" y="1277567"/>
                    <a:pt x="4634846" y="1297090"/>
                    <a:pt x="4727864" y="1298187"/>
                  </a:cubicBezTo>
                  <a:cubicBezTo>
                    <a:pt x="4771458" y="1298439"/>
                    <a:pt x="4815189" y="1294324"/>
                    <a:pt x="4857663" y="1284265"/>
                  </a:cubicBezTo>
                  <a:cubicBezTo>
                    <a:pt x="4896456" y="1274984"/>
                    <a:pt x="4934609" y="1260102"/>
                    <a:pt x="4966522" y="1235711"/>
                  </a:cubicBezTo>
                  <a:cubicBezTo>
                    <a:pt x="4985107" y="1221698"/>
                    <a:pt x="5000835" y="1204095"/>
                    <a:pt x="5013225" y="1184413"/>
                  </a:cubicBezTo>
                  <a:cubicBezTo>
                    <a:pt x="5032519" y="1154329"/>
                    <a:pt x="5046944" y="1121319"/>
                    <a:pt x="5067586" y="1092036"/>
                  </a:cubicBezTo>
                  <a:cubicBezTo>
                    <a:pt x="5101990" y="1043024"/>
                    <a:pt x="5148442" y="1003247"/>
                    <a:pt x="5199900" y="973004"/>
                  </a:cubicBezTo>
                  <a:cubicBezTo>
                    <a:pt x="5254169" y="941091"/>
                    <a:pt x="5313811" y="919054"/>
                    <a:pt x="5374847" y="904081"/>
                  </a:cubicBezTo>
                  <a:cubicBezTo>
                    <a:pt x="5440638" y="888102"/>
                    <a:pt x="5508281" y="879941"/>
                    <a:pt x="5575970" y="878478"/>
                  </a:cubicBezTo>
                  <a:cubicBezTo>
                    <a:pt x="5678337" y="876649"/>
                    <a:pt x="5782510" y="894571"/>
                    <a:pt x="5874453" y="940954"/>
                  </a:cubicBezTo>
                  <a:cubicBezTo>
                    <a:pt x="5901016" y="954258"/>
                    <a:pt x="5926985" y="969300"/>
                    <a:pt x="5955514" y="978170"/>
                  </a:cubicBezTo>
                  <a:cubicBezTo>
                    <a:pt x="6004229" y="993578"/>
                    <a:pt x="6057401" y="993669"/>
                    <a:pt x="6106436" y="979587"/>
                  </a:cubicBezTo>
                  <a:cubicBezTo>
                    <a:pt x="6126164" y="974558"/>
                    <a:pt x="6144269" y="965071"/>
                    <a:pt x="6163175" y="957733"/>
                  </a:cubicBezTo>
                  <a:cubicBezTo>
                    <a:pt x="6180479" y="951241"/>
                    <a:pt x="6200048" y="957665"/>
                    <a:pt x="6212940" y="970169"/>
                  </a:cubicBezTo>
                  <a:cubicBezTo>
                    <a:pt x="6232966" y="988754"/>
                    <a:pt x="6242064" y="1016140"/>
                    <a:pt x="6244921" y="1042681"/>
                  </a:cubicBezTo>
                  <a:cubicBezTo>
                    <a:pt x="6249219" y="1080971"/>
                    <a:pt x="6239870" y="1119948"/>
                    <a:pt x="6221627" y="1153621"/>
                  </a:cubicBezTo>
                  <a:cubicBezTo>
                    <a:pt x="6202494" y="1189145"/>
                    <a:pt x="6175359" y="1220326"/>
                    <a:pt x="6142829" y="1244169"/>
                  </a:cubicBezTo>
                  <a:cubicBezTo>
                    <a:pt x="6108630" y="1269452"/>
                    <a:pt x="6070317" y="1288220"/>
                    <a:pt x="6033078" y="1308428"/>
                  </a:cubicBezTo>
                  <a:cubicBezTo>
                    <a:pt x="5972156" y="1342078"/>
                    <a:pt x="5909017" y="1374974"/>
                    <a:pt x="5860188" y="1425609"/>
                  </a:cubicBezTo>
                  <a:cubicBezTo>
                    <a:pt x="5805210" y="1481616"/>
                    <a:pt x="5769685" y="1555362"/>
                    <a:pt x="5757066" y="1632583"/>
                  </a:cubicBezTo>
                  <a:cubicBezTo>
                    <a:pt x="5745980" y="1697048"/>
                    <a:pt x="5745728" y="1763114"/>
                    <a:pt x="5730297" y="1826870"/>
                  </a:cubicBezTo>
                  <a:cubicBezTo>
                    <a:pt x="5720284" y="1867195"/>
                    <a:pt x="5706020" y="1908481"/>
                    <a:pt x="5676828" y="1939159"/>
                  </a:cubicBezTo>
                  <a:cubicBezTo>
                    <a:pt x="5648321" y="1969745"/>
                    <a:pt x="5606076" y="1980764"/>
                    <a:pt x="5566391" y="1988102"/>
                  </a:cubicBezTo>
                  <a:cubicBezTo>
                    <a:pt x="5525106" y="1995211"/>
                    <a:pt x="5483752" y="2002298"/>
                    <a:pt x="5443359" y="2013522"/>
                  </a:cubicBezTo>
                  <a:cubicBezTo>
                    <a:pt x="5412201" y="2021843"/>
                    <a:pt x="5381591" y="2032039"/>
                    <a:pt x="5351416" y="2043309"/>
                  </a:cubicBezTo>
                  <a:cubicBezTo>
                    <a:pt x="5305833" y="2060248"/>
                    <a:pt x="5258833" y="2079816"/>
                    <a:pt x="5225297" y="2116392"/>
                  </a:cubicBezTo>
                  <a:cubicBezTo>
                    <a:pt x="5190367" y="2154889"/>
                    <a:pt x="5170913" y="2203900"/>
                    <a:pt x="5148899" y="2250261"/>
                  </a:cubicBezTo>
                  <a:cubicBezTo>
                    <a:pt x="5125924" y="2300735"/>
                    <a:pt x="5096229" y="2347804"/>
                    <a:pt x="5072432" y="2397868"/>
                  </a:cubicBezTo>
                  <a:cubicBezTo>
                    <a:pt x="5058579" y="2427265"/>
                    <a:pt x="5047080" y="2458081"/>
                    <a:pt x="5042143" y="2490336"/>
                  </a:cubicBezTo>
                  <a:cubicBezTo>
                    <a:pt x="5031193" y="2560631"/>
                    <a:pt x="5048681" y="2631977"/>
                    <a:pt x="5037617" y="2702248"/>
                  </a:cubicBezTo>
                  <a:cubicBezTo>
                    <a:pt x="5030759" y="2747328"/>
                    <a:pt x="5004721" y="2787699"/>
                    <a:pt x="4970340" y="2816937"/>
                  </a:cubicBezTo>
                  <a:cubicBezTo>
                    <a:pt x="4930998" y="2850816"/>
                    <a:pt x="4882969" y="2872990"/>
                    <a:pt x="4833866" y="2888717"/>
                  </a:cubicBezTo>
                  <a:cubicBezTo>
                    <a:pt x="4762016" y="2911257"/>
                    <a:pt x="4686419" y="2920584"/>
                    <a:pt x="4611278" y="2920287"/>
                  </a:cubicBezTo>
                  <a:cubicBezTo>
                    <a:pt x="4565558" y="2920493"/>
                    <a:pt x="4519746" y="2918298"/>
                    <a:pt x="4474118" y="2921910"/>
                  </a:cubicBezTo>
                  <a:cubicBezTo>
                    <a:pt x="4435599" y="2924722"/>
                    <a:pt x="4397194" y="2933043"/>
                    <a:pt x="4362218" y="2949777"/>
                  </a:cubicBezTo>
                  <a:cubicBezTo>
                    <a:pt x="4300656" y="2978694"/>
                    <a:pt x="4251073" y="3027798"/>
                    <a:pt x="4210679" y="3081656"/>
                  </a:cubicBezTo>
                  <a:cubicBezTo>
                    <a:pt x="4188688" y="3109842"/>
                    <a:pt x="4171885" y="3141595"/>
                    <a:pt x="4149940" y="3169804"/>
                  </a:cubicBezTo>
                  <a:cubicBezTo>
                    <a:pt x="4131469" y="3193693"/>
                    <a:pt x="4106437" y="3211912"/>
                    <a:pt x="4079028" y="3224279"/>
                  </a:cubicBezTo>
                  <a:cubicBezTo>
                    <a:pt x="4072056" y="3227640"/>
                    <a:pt x="4064489" y="3229651"/>
                    <a:pt x="4057745" y="3233446"/>
                  </a:cubicBezTo>
                  <a:cubicBezTo>
                    <a:pt x="4083897" y="3244625"/>
                    <a:pt x="4109203" y="3258455"/>
                    <a:pt x="4131080" y="3276812"/>
                  </a:cubicBezTo>
                  <a:cubicBezTo>
                    <a:pt x="4147699" y="3290893"/>
                    <a:pt x="4162421" y="3308198"/>
                    <a:pt x="4169805" y="3328978"/>
                  </a:cubicBezTo>
                  <a:cubicBezTo>
                    <a:pt x="4177669" y="3351061"/>
                    <a:pt x="4174080" y="3375361"/>
                    <a:pt x="4181875" y="3397490"/>
                  </a:cubicBezTo>
                  <a:cubicBezTo>
                    <a:pt x="4192459" y="3429105"/>
                    <a:pt x="4213673" y="3455440"/>
                    <a:pt x="4228807" y="3484815"/>
                  </a:cubicBezTo>
                  <a:cubicBezTo>
                    <a:pt x="4239985" y="3505777"/>
                    <a:pt x="4247484" y="3529072"/>
                    <a:pt x="4247666" y="3552983"/>
                  </a:cubicBezTo>
                  <a:cubicBezTo>
                    <a:pt x="4248878" y="3590725"/>
                    <a:pt x="4239117" y="3627530"/>
                    <a:pt x="4234865" y="3664769"/>
                  </a:cubicBezTo>
                  <a:cubicBezTo>
                    <a:pt x="4230293" y="3704728"/>
                    <a:pt x="4228738" y="3746082"/>
                    <a:pt x="4240100" y="3785104"/>
                  </a:cubicBezTo>
                  <a:cubicBezTo>
                    <a:pt x="4247026" y="3809404"/>
                    <a:pt x="4260377" y="3831624"/>
                    <a:pt x="4277956" y="3849706"/>
                  </a:cubicBezTo>
                  <a:cubicBezTo>
                    <a:pt x="4306668" y="3879355"/>
                    <a:pt x="4342535" y="3900615"/>
                    <a:pt x="4377877" y="3921327"/>
                  </a:cubicBezTo>
                  <a:cubicBezTo>
                    <a:pt x="4441268" y="3957491"/>
                    <a:pt x="4505619" y="3993793"/>
                    <a:pt x="4559591" y="4043536"/>
                  </a:cubicBezTo>
                  <a:cubicBezTo>
                    <a:pt x="4591938" y="4073506"/>
                    <a:pt x="4620467" y="4109281"/>
                    <a:pt x="4634686" y="4151527"/>
                  </a:cubicBezTo>
                  <a:cubicBezTo>
                    <a:pt x="4650231" y="4196973"/>
                    <a:pt x="4645065" y="4245756"/>
                    <a:pt x="4640516" y="4292596"/>
                  </a:cubicBezTo>
                  <a:cubicBezTo>
                    <a:pt x="4635577" y="4339665"/>
                    <a:pt x="4631852" y="4388151"/>
                    <a:pt x="4644516" y="4434397"/>
                  </a:cubicBezTo>
                  <a:cubicBezTo>
                    <a:pt x="4655809" y="4478196"/>
                    <a:pt x="4677549" y="4518704"/>
                    <a:pt x="4704089" y="4555120"/>
                  </a:cubicBezTo>
                  <a:cubicBezTo>
                    <a:pt x="4721897" y="4580289"/>
                    <a:pt x="4743477" y="4602395"/>
                    <a:pt x="4762839" y="4626329"/>
                  </a:cubicBezTo>
                  <a:cubicBezTo>
                    <a:pt x="4776098" y="4642971"/>
                    <a:pt x="4788123" y="4661259"/>
                    <a:pt x="4793769" y="4682016"/>
                  </a:cubicBezTo>
                  <a:cubicBezTo>
                    <a:pt x="4800490" y="4705791"/>
                    <a:pt x="4798204" y="4731691"/>
                    <a:pt x="4808879" y="4754437"/>
                  </a:cubicBezTo>
                  <a:cubicBezTo>
                    <a:pt x="4818503" y="4775147"/>
                    <a:pt x="4832448" y="4794167"/>
                    <a:pt x="4837272" y="4816913"/>
                  </a:cubicBezTo>
                  <a:cubicBezTo>
                    <a:pt x="4847261" y="4861101"/>
                    <a:pt x="4838735" y="4907461"/>
                    <a:pt x="4823647" y="4949501"/>
                  </a:cubicBezTo>
                  <a:cubicBezTo>
                    <a:pt x="4871813" y="5019361"/>
                    <a:pt x="4911109" y="5095187"/>
                    <a:pt x="4941742" y="5174306"/>
                  </a:cubicBezTo>
                  <a:cubicBezTo>
                    <a:pt x="4957744" y="5215682"/>
                    <a:pt x="4971071" y="5258134"/>
                    <a:pt x="4989679" y="5298482"/>
                  </a:cubicBezTo>
                  <a:cubicBezTo>
                    <a:pt x="5002549" y="5326576"/>
                    <a:pt x="5018620" y="5353391"/>
                    <a:pt x="5039285" y="5376503"/>
                  </a:cubicBezTo>
                  <a:cubicBezTo>
                    <a:pt x="5070512" y="5412530"/>
                    <a:pt x="5109283" y="5440694"/>
                    <a:pt x="5146064" y="5470663"/>
                  </a:cubicBezTo>
                  <a:cubicBezTo>
                    <a:pt x="5154454" y="5478161"/>
                    <a:pt x="5164329" y="5485499"/>
                    <a:pt x="5167964" y="5496678"/>
                  </a:cubicBezTo>
                  <a:cubicBezTo>
                    <a:pt x="5170776" y="5506050"/>
                    <a:pt x="5163530" y="5515012"/>
                    <a:pt x="5155277" y="5518555"/>
                  </a:cubicBezTo>
                  <a:cubicBezTo>
                    <a:pt x="5138864" y="5525779"/>
                    <a:pt x="5120415" y="5526190"/>
                    <a:pt x="5102813" y="5525573"/>
                  </a:cubicBezTo>
                  <a:cubicBezTo>
                    <a:pt x="5054144" y="5522692"/>
                    <a:pt x="5008287" y="5503124"/>
                    <a:pt x="4966362" y="5479373"/>
                  </a:cubicBezTo>
                  <a:cubicBezTo>
                    <a:pt x="4899931" y="5441242"/>
                    <a:pt x="4840678" y="5392253"/>
                    <a:pt x="4781013" y="5344590"/>
                  </a:cubicBezTo>
                  <a:cubicBezTo>
                    <a:pt x="4723154" y="5298367"/>
                    <a:pt x="4665456" y="5250156"/>
                    <a:pt x="4597630" y="5219020"/>
                  </a:cubicBezTo>
                  <a:cubicBezTo>
                    <a:pt x="4510442" y="5178467"/>
                    <a:pt x="4414773" y="5162167"/>
                    <a:pt x="4320567" y="5146989"/>
                  </a:cubicBezTo>
                  <a:cubicBezTo>
                    <a:pt x="4218429" y="5131078"/>
                    <a:pt x="4115924" y="5114618"/>
                    <a:pt x="4016803" y="5084581"/>
                  </a:cubicBezTo>
                  <a:cubicBezTo>
                    <a:pt x="3941731" y="5061904"/>
                    <a:pt x="3868465" y="5031248"/>
                    <a:pt x="3803017" y="4987654"/>
                  </a:cubicBezTo>
                  <a:cubicBezTo>
                    <a:pt x="3746347" y="4950370"/>
                    <a:pt x="3697495" y="4902409"/>
                    <a:pt x="3654198" y="4850471"/>
                  </a:cubicBezTo>
                  <a:cubicBezTo>
                    <a:pt x="3598305" y="4783674"/>
                    <a:pt x="3550002" y="4711071"/>
                    <a:pt x="3498453" y="4640982"/>
                  </a:cubicBezTo>
                  <a:cubicBezTo>
                    <a:pt x="3442126" y="4567076"/>
                    <a:pt x="3379855" y="4494633"/>
                    <a:pt x="3299182" y="4446489"/>
                  </a:cubicBezTo>
                  <a:cubicBezTo>
                    <a:pt x="3250399" y="4416863"/>
                    <a:pt x="3194803" y="4402164"/>
                    <a:pt x="3141928" y="4381910"/>
                  </a:cubicBezTo>
                  <a:cubicBezTo>
                    <a:pt x="3090402" y="4362022"/>
                    <a:pt x="3040270" y="4338682"/>
                    <a:pt x="2991212" y="4313353"/>
                  </a:cubicBezTo>
                  <a:cubicBezTo>
                    <a:pt x="2982845" y="4308849"/>
                    <a:pt x="2973976" y="4305078"/>
                    <a:pt x="2966615" y="4298997"/>
                  </a:cubicBezTo>
                  <a:cubicBezTo>
                    <a:pt x="2894400" y="4296711"/>
                    <a:pt x="2822665" y="4287155"/>
                    <a:pt x="2750542" y="4283498"/>
                  </a:cubicBezTo>
                  <a:cubicBezTo>
                    <a:pt x="2676384" y="4279291"/>
                    <a:pt x="2601106" y="4281806"/>
                    <a:pt x="2528777" y="4299934"/>
                  </a:cubicBezTo>
                  <a:cubicBezTo>
                    <a:pt x="2484703" y="4311067"/>
                    <a:pt x="2441772" y="4328395"/>
                    <a:pt x="2404373" y="4354478"/>
                  </a:cubicBezTo>
                  <a:cubicBezTo>
                    <a:pt x="2383022" y="4369223"/>
                    <a:pt x="2363911" y="4387031"/>
                    <a:pt x="2347109" y="4406782"/>
                  </a:cubicBezTo>
                  <a:cubicBezTo>
                    <a:pt x="2320431" y="4437894"/>
                    <a:pt x="2298806" y="4472824"/>
                    <a:pt x="2274460" y="4505697"/>
                  </a:cubicBezTo>
                  <a:cubicBezTo>
                    <a:pt x="2256217" y="4529791"/>
                    <a:pt x="2236101" y="4554892"/>
                    <a:pt x="2207366" y="4566710"/>
                  </a:cubicBezTo>
                  <a:cubicBezTo>
                    <a:pt x="2176276" y="4578872"/>
                    <a:pt x="2140980" y="4570231"/>
                    <a:pt x="2113342" y="4553474"/>
                  </a:cubicBezTo>
                  <a:cubicBezTo>
                    <a:pt x="2079441" y="4532877"/>
                    <a:pt x="2054775" y="4500187"/>
                    <a:pt x="2036579" y="4465509"/>
                  </a:cubicBezTo>
                  <a:cubicBezTo>
                    <a:pt x="2007021" y="4408199"/>
                    <a:pt x="1991316" y="4345060"/>
                    <a:pt x="1978171" y="4282309"/>
                  </a:cubicBezTo>
                  <a:cubicBezTo>
                    <a:pt x="1957414" y="4178959"/>
                    <a:pt x="1944681" y="4074260"/>
                    <a:pt x="1929456" y="3970041"/>
                  </a:cubicBezTo>
                  <a:cubicBezTo>
                    <a:pt x="1928748" y="3966018"/>
                    <a:pt x="1927948" y="3962109"/>
                    <a:pt x="1927102" y="3958222"/>
                  </a:cubicBezTo>
                  <a:cubicBezTo>
                    <a:pt x="1912037" y="3956737"/>
                    <a:pt x="1896972" y="3955159"/>
                    <a:pt x="1881839" y="3955205"/>
                  </a:cubicBezTo>
                  <a:cubicBezTo>
                    <a:pt x="1834290" y="3954702"/>
                    <a:pt x="1787382" y="3965561"/>
                    <a:pt x="1742279" y="3979711"/>
                  </a:cubicBezTo>
                  <a:cubicBezTo>
                    <a:pt x="1674910" y="4001337"/>
                    <a:pt x="1610057" y="4037524"/>
                    <a:pt x="1565457" y="4093554"/>
                  </a:cubicBezTo>
                  <a:cubicBezTo>
                    <a:pt x="1549180" y="4114265"/>
                    <a:pt x="1533887" y="4137079"/>
                    <a:pt x="1528423" y="4163277"/>
                  </a:cubicBezTo>
                  <a:cubicBezTo>
                    <a:pt x="1525977" y="4172535"/>
                    <a:pt x="1529544" y="4181679"/>
                    <a:pt x="1530298" y="4190892"/>
                  </a:cubicBezTo>
                  <a:cubicBezTo>
                    <a:pt x="1529909" y="4200150"/>
                    <a:pt x="1518091" y="4202047"/>
                    <a:pt x="1511964" y="4197110"/>
                  </a:cubicBezTo>
                  <a:cubicBezTo>
                    <a:pt x="1503117" y="4190823"/>
                    <a:pt x="1495482" y="4183028"/>
                    <a:pt x="1487824" y="4175415"/>
                  </a:cubicBezTo>
                  <a:cubicBezTo>
                    <a:pt x="1457352" y="4144143"/>
                    <a:pt x="1429988" y="4109647"/>
                    <a:pt x="1408203" y="4071768"/>
                  </a:cubicBezTo>
                  <a:cubicBezTo>
                    <a:pt x="1367375" y="4001382"/>
                    <a:pt x="1342915" y="3923041"/>
                    <a:pt x="1323164" y="3844517"/>
                  </a:cubicBezTo>
                  <a:cubicBezTo>
                    <a:pt x="1297515" y="3744139"/>
                    <a:pt x="1282610" y="3641474"/>
                    <a:pt x="1266951" y="3539176"/>
                  </a:cubicBezTo>
                  <a:cubicBezTo>
                    <a:pt x="1251863" y="3437403"/>
                    <a:pt x="1232204" y="3336408"/>
                    <a:pt x="1211333" y="3235687"/>
                  </a:cubicBezTo>
                  <a:cubicBezTo>
                    <a:pt x="1071178" y="3185715"/>
                    <a:pt x="938293" y="3115580"/>
                    <a:pt x="817592" y="3028598"/>
                  </a:cubicBezTo>
                  <a:cubicBezTo>
                    <a:pt x="720117" y="2958418"/>
                    <a:pt x="630414" y="2877516"/>
                    <a:pt x="550107" y="2788225"/>
                  </a:cubicBezTo>
                  <a:cubicBezTo>
                    <a:pt x="501004" y="2734298"/>
                    <a:pt x="458781" y="2674268"/>
                    <a:pt x="406592" y="2623130"/>
                  </a:cubicBezTo>
                  <a:cubicBezTo>
                    <a:pt x="363592" y="2580588"/>
                    <a:pt x="311951" y="2547966"/>
                    <a:pt x="258688" y="2519940"/>
                  </a:cubicBezTo>
                  <a:cubicBezTo>
                    <a:pt x="254550" y="2517494"/>
                    <a:pt x="252538" y="2512076"/>
                    <a:pt x="247395" y="2511413"/>
                  </a:cubicBezTo>
                  <a:cubicBezTo>
                    <a:pt x="205332" y="2501126"/>
                    <a:pt x="164299" y="2481512"/>
                    <a:pt x="134695" y="2449234"/>
                  </a:cubicBezTo>
                  <a:cubicBezTo>
                    <a:pt x="99102" y="2410646"/>
                    <a:pt x="81111" y="2358754"/>
                    <a:pt x="75876" y="2307205"/>
                  </a:cubicBezTo>
                  <a:cubicBezTo>
                    <a:pt x="71418" y="2265120"/>
                    <a:pt x="75556" y="2222463"/>
                    <a:pt x="85592" y="2181452"/>
                  </a:cubicBezTo>
                  <a:cubicBezTo>
                    <a:pt x="89615" y="2162684"/>
                    <a:pt x="95284" y="2143413"/>
                    <a:pt x="92107" y="2124096"/>
                  </a:cubicBezTo>
                  <a:cubicBezTo>
                    <a:pt x="89729" y="2109877"/>
                    <a:pt x="78939" y="2099453"/>
                    <a:pt x="69498" y="2089440"/>
                  </a:cubicBezTo>
                  <a:cubicBezTo>
                    <a:pt x="42363" y="2061163"/>
                    <a:pt x="17629" y="2029044"/>
                    <a:pt x="5765" y="1991188"/>
                  </a:cubicBezTo>
                  <a:cubicBezTo>
                    <a:pt x="-1528" y="1969242"/>
                    <a:pt x="-2922" y="1944279"/>
                    <a:pt x="7593" y="1923134"/>
                  </a:cubicBezTo>
                  <a:cubicBezTo>
                    <a:pt x="21927" y="1893484"/>
                    <a:pt x="47553" y="1871767"/>
                    <a:pt x="70390" y="1848862"/>
                  </a:cubicBezTo>
                  <a:cubicBezTo>
                    <a:pt x="103171" y="1817429"/>
                    <a:pt x="130352" y="1780853"/>
                    <a:pt x="161098" y="1747546"/>
                  </a:cubicBezTo>
                  <a:cubicBezTo>
                    <a:pt x="185513" y="1721006"/>
                    <a:pt x="213402" y="1696431"/>
                    <a:pt x="247143" y="1682578"/>
                  </a:cubicBezTo>
                  <a:cubicBezTo>
                    <a:pt x="292543" y="1663444"/>
                    <a:pt x="343704" y="1662278"/>
                    <a:pt x="391481" y="1672062"/>
                  </a:cubicBezTo>
                  <a:cubicBezTo>
                    <a:pt x="408718" y="1662278"/>
                    <a:pt x="424445" y="1649865"/>
                    <a:pt x="440905" y="1638801"/>
                  </a:cubicBezTo>
                  <a:cubicBezTo>
                    <a:pt x="513188" y="1587755"/>
                    <a:pt x="583894" y="1534217"/>
                    <a:pt x="649754" y="1475009"/>
                  </a:cubicBezTo>
                  <a:cubicBezTo>
                    <a:pt x="718219" y="1413996"/>
                    <a:pt x="783576" y="1349211"/>
                    <a:pt x="856522" y="1293387"/>
                  </a:cubicBezTo>
                  <a:cubicBezTo>
                    <a:pt x="985658" y="1194334"/>
                    <a:pt x="1139803" y="1132132"/>
                    <a:pt x="1297698" y="1096311"/>
                  </a:cubicBezTo>
                  <a:cubicBezTo>
                    <a:pt x="1479960" y="1055185"/>
                    <a:pt x="1668372" y="1047459"/>
                    <a:pt x="1854430" y="1059003"/>
                  </a:cubicBezTo>
                  <a:cubicBezTo>
                    <a:pt x="1969187" y="1066387"/>
                    <a:pt x="2083784" y="1081589"/>
                    <a:pt x="2195135" y="1110872"/>
                  </a:cubicBezTo>
                  <a:cubicBezTo>
                    <a:pt x="2284472" y="1134418"/>
                    <a:pt x="2371775" y="1167245"/>
                    <a:pt x="2452013" y="1213377"/>
                  </a:cubicBezTo>
                  <a:cubicBezTo>
                    <a:pt x="2513072" y="1248261"/>
                    <a:pt x="2569262" y="1291512"/>
                    <a:pt x="2619028" y="1341187"/>
                  </a:cubicBezTo>
                  <a:cubicBezTo>
                    <a:pt x="2731225" y="1453109"/>
                    <a:pt x="2811990" y="1593904"/>
                    <a:pt x="2863699" y="1743089"/>
                  </a:cubicBezTo>
                  <a:cubicBezTo>
                    <a:pt x="2880753" y="1792192"/>
                    <a:pt x="2894400" y="1842438"/>
                    <a:pt x="2905327" y="1893256"/>
                  </a:cubicBezTo>
                  <a:cubicBezTo>
                    <a:pt x="2910608" y="1882763"/>
                    <a:pt x="2912437" y="1870876"/>
                    <a:pt x="2916231" y="1859789"/>
                  </a:cubicBezTo>
                  <a:cubicBezTo>
                    <a:pt x="2933148" y="1801542"/>
                    <a:pt x="2947984" y="1742586"/>
                    <a:pt x="2957402" y="1682624"/>
                  </a:cubicBezTo>
                  <a:cubicBezTo>
                    <a:pt x="2973016" y="1584874"/>
                    <a:pt x="2979622" y="1486005"/>
                    <a:pt x="2992949" y="1387958"/>
                  </a:cubicBezTo>
                  <a:cubicBezTo>
                    <a:pt x="3005751" y="1288815"/>
                    <a:pt x="3021593" y="1189396"/>
                    <a:pt x="3053048" y="1094207"/>
                  </a:cubicBezTo>
                  <a:cubicBezTo>
                    <a:pt x="3078697" y="1016712"/>
                    <a:pt x="3114519" y="942303"/>
                    <a:pt x="3161542" y="875414"/>
                  </a:cubicBezTo>
                  <a:cubicBezTo>
                    <a:pt x="3219058" y="793461"/>
                    <a:pt x="3294724" y="723052"/>
                    <a:pt x="3384587" y="677995"/>
                  </a:cubicBezTo>
                  <a:cubicBezTo>
                    <a:pt x="3426924" y="656804"/>
                    <a:pt x="3471272" y="639682"/>
                    <a:pt x="3512466" y="616159"/>
                  </a:cubicBezTo>
                  <a:cubicBezTo>
                    <a:pt x="3574622" y="581572"/>
                    <a:pt x="3634218" y="536583"/>
                    <a:pt x="3669674" y="473558"/>
                  </a:cubicBezTo>
                  <a:cubicBezTo>
                    <a:pt x="3706753" y="406716"/>
                    <a:pt x="3712742" y="327734"/>
                    <a:pt x="3748953" y="260480"/>
                  </a:cubicBezTo>
                  <a:cubicBezTo>
                    <a:pt x="3769755" y="220681"/>
                    <a:pt x="3797370" y="184837"/>
                    <a:pt x="3827797" y="151941"/>
                  </a:cubicBezTo>
                  <a:cubicBezTo>
                    <a:pt x="3873265" y="103112"/>
                    <a:pt x="3922574" y="55678"/>
                    <a:pt x="3983268" y="26325"/>
                  </a:cubicBezTo>
                  <a:moveTo>
                    <a:pt x="3988777" y="43173"/>
                  </a:moveTo>
                  <a:cubicBezTo>
                    <a:pt x="3928426" y="73051"/>
                    <a:pt x="3879895" y="121286"/>
                    <a:pt x="3834815" y="170320"/>
                  </a:cubicBezTo>
                  <a:cubicBezTo>
                    <a:pt x="3804182" y="204153"/>
                    <a:pt x="3776819" y="241415"/>
                    <a:pt x="3757388" y="282883"/>
                  </a:cubicBezTo>
                  <a:cubicBezTo>
                    <a:pt x="3738140" y="324397"/>
                    <a:pt x="3728173" y="369317"/>
                    <a:pt x="3714160" y="412682"/>
                  </a:cubicBezTo>
                  <a:cubicBezTo>
                    <a:pt x="3703576" y="446241"/>
                    <a:pt x="3689334" y="478885"/>
                    <a:pt x="3668920" y="507688"/>
                  </a:cubicBezTo>
                  <a:cubicBezTo>
                    <a:pt x="3655432" y="526639"/>
                    <a:pt x="3639522" y="543670"/>
                    <a:pt x="3622925" y="559901"/>
                  </a:cubicBezTo>
                  <a:cubicBezTo>
                    <a:pt x="3605643" y="575171"/>
                    <a:pt x="3587561" y="589573"/>
                    <a:pt x="3568427" y="602489"/>
                  </a:cubicBezTo>
                  <a:cubicBezTo>
                    <a:pt x="3551374" y="614239"/>
                    <a:pt x="3533291" y="624320"/>
                    <a:pt x="3515529" y="634881"/>
                  </a:cubicBezTo>
                  <a:cubicBezTo>
                    <a:pt x="3495938" y="644963"/>
                    <a:pt x="3476256" y="655021"/>
                    <a:pt x="3456116" y="664005"/>
                  </a:cubicBezTo>
                  <a:cubicBezTo>
                    <a:pt x="3442560" y="670223"/>
                    <a:pt x="3428935" y="676281"/>
                    <a:pt x="3415425" y="682545"/>
                  </a:cubicBezTo>
                  <a:cubicBezTo>
                    <a:pt x="3326500" y="722321"/>
                    <a:pt x="3249942" y="786969"/>
                    <a:pt x="3191351" y="864396"/>
                  </a:cubicBezTo>
                  <a:cubicBezTo>
                    <a:pt x="3140945" y="930644"/>
                    <a:pt x="3102632" y="1005671"/>
                    <a:pt x="3075017" y="1084080"/>
                  </a:cubicBezTo>
                  <a:cubicBezTo>
                    <a:pt x="3043722" y="1173257"/>
                    <a:pt x="3027148" y="1266732"/>
                    <a:pt x="3014324" y="1360115"/>
                  </a:cubicBezTo>
                  <a:cubicBezTo>
                    <a:pt x="3011009" y="1384324"/>
                    <a:pt x="3008014" y="1408555"/>
                    <a:pt x="3005020" y="1432787"/>
                  </a:cubicBezTo>
                  <a:cubicBezTo>
                    <a:pt x="3002185" y="1456790"/>
                    <a:pt x="2999145" y="1480839"/>
                    <a:pt x="2997156" y="1504933"/>
                  </a:cubicBezTo>
                  <a:cubicBezTo>
                    <a:pt x="2992401" y="1543018"/>
                    <a:pt x="2988949" y="1581308"/>
                    <a:pt x="2984240" y="1619416"/>
                  </a:cubicBezTo>
                  <a:lnTo>
                    <a:pt x="2983897" y="1619370"/>
                  </a:lnTo>
                  <a:cubicBezTo>
                    <a:pt x="2977976" y="1671377"/>
                    <a:pt x="2969015" y="1723063"/>
                    <a:pt x="2957356" y="1774087"/>
                  </a:cubicBezTo>
                  <a:cubicBezTo>
                    <a:pt x="2945035" y="1823373"/>
                    <a:pt x="2931616" y="1872408"/>
                    <a:pt x="2915934" y="1920756"/>
                  </a:cubicBezTo>
                  <a:cubicBezTo>
                    <a:pt x="2914540" y="1925283"/>
                    <a:pt x="2912299" y="1929946"/>
                    <a:pt x="2913671" y="1934815"/>
                  </a:cubicBezTo>
                  <a:cubicBezTo>
                    <a:pt x="2920621" y="1972009"/>
                    <a:pt x="2926518" y="2009408"/>
                    <a:pt x="2931159" y="2046966"/>
                  </a:cubicBezTo>
                  <a:cubicBezTo>
                    <a:pt x="2957608" y="2044269"/>
                    <a:pt x="2983714" y="2038668"/>
                    <a:pt x="3009226" y="2031170"/>
                  </a:cubicBezTo>
                  <a:cubicBezTo>
                    <a:pt x="3012792" y="2029844"/>
                    <a:pt x="3017524" y="2029433"/>
                    <a:pt x="3019353" y="2025524"/>
                  </a:cubicBezTo>
                  <a:cubicBezTo>
                    <a:pt x="3023536" y="2027101"/>
                    <a:pt x="3028131" y="2026690"/>
                    <a:pt x="3031766" y="2023901"/>
                  </a:cubicBezTo>
                  <a:cubicBezTo>
                    <a:pt x="3072822" y="2008585"/>
                    <a:pt x="3111890" y="1985450"/>
                    <a:pt x="3139894" y="1951160"/>
                  </a:cubicBezTo>
                  <a:cubicBezTo>
                    <a:pt x="3187145" y="1893667"/>
                    <a:pt x="3215834" y="1824036"/>
                    <a:pt x="3257737" y="1762954"/>
                  </a:cubicBezTo>
                  <a:cubicBezTo>
                    <a:pt x="3325997" y="1661661"/>
                    <a:pt x="3414465" y="1574702"/>
                    <a:pt x="3513677" y="1503836"/>
                  </a:cubicBezTo>
                  <a:lnTo>
                    <a:pt x="3513426" y="1502281"/>
                  </a:lnTo>
                  <a:cubicBezTo>
                    <a:pt x="3514981" y="1501527"/>
                    <a:pt x="3518112" y="1499995"/>
                    <a:pt x="3519690" y="1499218"/>
                  </a:cubicBezTo>
                  <a:cubicBezTo>
                    <a:pt x="3620571" y="1427552"/>
                    <a:pt x="3731396" y="1370631"/>
                    <a:pt x="3846290" y="1324979"/>
                  </a:cubicBezTo>
                  <a:cubicBezTo>
                    <a:pt x="3852211" y="1322807"/>
                    <a:pt x="3855595" y="1317138"/>
                    <a:pt x="3859549" y="1312566"/>
                  </a:cubicBezTo>
                  <a:cubicBezTo>
                    <a:pt x="3887941" y="1277202"/>
                    <a:pt x="3912562" y="1238660"/>
                    <a:pt x="3931467" y="1197375"/>
                  </a:cubicBezTo>
                  <a:cubicBezTo>
                    <a:pt x="3946646" y="1163748"/>
                    <a:pt x="3958099" y="1127972"/>
                    <a:pt x="3961208" y="1091053"/>
                  </a:cubicBezTo>
                  <a:cubicBezTo>
                    <a:pt x="3963311" y="1063986"/>
                    <a:pt x="3960019" y="1036714"/>
                    <a:pt x="3953481" y="1010471"/>
                  </a:cubicBezTo>
                  <a:cubicBezTo>
                    <a:pt x="3947629" y="986743"/>
                    <a:pt x="3938005" y="964225"/>
                    <a:pt x="3929364" y="941457"/>
                  </a:cubicBezTo>
                  <a:lnTo>
                    <a:pt x="3928975" y="941320"/>
                  </a:lnTo>
                  <a:cubicBezTo>
                    <a:pt x="3918505" y="912356"/>
                    <a:pt x="3909407" y="881518"/>
                    <a:pt x="3914665" y="850451"/>
                  </a:cubicBezTo>
                  <a:cubicBezTo>
                    <a:pt x="3918551" y="823293"/>
                    <a:pt x="3928929" y="797736"/>
                    <a:pt x="3937090" y="771699"/>
                  </a:cubicBezTo>
                  <a:cubicBezTo>
                    <a:pt x="3944726" y="747535"/>
                    <a:pt x="3949938" y="720469"/>
                    <a:pt x="3938805" y="696466"/>
                  </a:cubicBezTo>
                  <a:cubicBezTo>
                    <a:pt x="3934713" y="687734"/>
                    <a:pt x="3929935" y="679367"/>
                    <a:pt x="3925020" y="671069"/>
                  </a:cubicBezTo>
                  <a:lnTo>
                    <a:pt x="3924700" y="671069"/>
                  </a:lnTo>
                  <a:cubicBezTo>
                    <a:pt x="3915670" y="655798"/>
                    <a:pt x="3905201" y="641305"/>
                    <a:pt x="3897771" y="625143"/>
                  </a:cubicBezTo>
                  <a:lnTo>
                    <a:pt x="3897474" y="625372"/>
                  </a:lnTo>
                  <a:cubicBezTo>
                    <a:pt x="3893771" y="617896"/>
                    <a:pt x="3891393" y="609758"/>
                    <a:pt x="3887438" y="602466"/>
                  </a:cubicBezTo>
                  <a:cubicBezTo>
                    <a:pt x="3879780" y="578691"/>
                    <a:pt x="3874660" y="554186"/>
                    <a:pt x="3872305" y="529291"/>
                  </a:cubicBezTo>
                  <a:cubicBezTo>
                    <a:pt x="3869013" y="464826"/>
                    <a:pt x="3883209" y="400612"/>
                    <a:pt x="3907052" y="340970"/>
                  </a:cubicBezTo>
                  <a:cubicBezTo>
                    <a:pt x="3936016" y="268001"/>
                    <a:pt x="3981462" y="203399"/>
                    <a:pt x="4024964" y="138591"/>
                  </a:cubicBezTo>
                  <a:cubicBezTo>
                    <a:pt x="4043229" y="111022"/>
                    <a:pt x="4062455" y="83887"/>
                    <a:pt x="4077611" y="54420"/>
                  </a:cubicBezTo>
                  <a:cubicBezTo>
                    <a:pt x="4081977" y="44819"/>
                    <a:pt x="4087349" y="34806"/>
                    <a:pt x="4086869" y="23971"/>
                  </a:cubicBezTo>
                  <a:cubicBezTo>
                    <a:pt x="4084720" y="16793"/>
                    <a:pt x="4075439" y="17799"/>
                    <a:pt x="4069564" y="17593"/>
                  </a:cubicBezTo>
                  <a:cubicBezTo>
                    <a:pt x="4041080" y="19719"/>
                    <a:pt x="4014289" y="31034"/>
                    <a:pt x="3988777" y="43173"/>
                  </a:cubicBezTo>
                  <a:moveTo>
                    <a:pt x="5521312" y="898709"/>
                  </a:moveTo>
                  <a:cubicBezTo>
                    <a:pt x="5457989" y="903646"/>
                    <a:pt x="5395056" y="914756"/>
                    <a:pt x="5334317" y="933410"/>
                  </a:cubicBezTo>
                  <a:lnTo>
                    <a:pt x="5334339" y="933662"/>
                  </a:lnTo>
                  <a:cubicBezTo>
                    <a:pt x="5278401" y="950829"/>
                    <a:pt x="5224245" y="975244"/>
                    <a:pt x="5176377" y="1009145"/>
                  </a:cubicBezTo>
                  <a:cubicBezTo>
                    <a:pt x="5151276" y="1026496"/>
                    <a:pt x="5128210" y="1046864"/>
                    <a:pt x="5107911" y="1069656"/>
                  </a:cubicBezTo>
                  <a:cubicBezTo>
                    <a:pt x="5087474" y="1091670"/>
                    <a:pt x="5071060" y="1117045"/>
                    <a:pt x="5056887" y="1143448"/>
                  </a:cubicBezTo>
                  <a:cubicBezTo>
                    <a:pt x="5040199" y="1173669"/>
                    <a:pt x="5024289" y="1205124"/>
                    <a:pt x="4999692" y="1229882"/>
                  </a:cubicBezTo>
                  <a:cubicBezTo>
                    <a:pt x="4972808" y="1257245"/>
                    <a:pt x="4938518" y="1276173"/>
                    <a:pt x="4902765" y="1289363"/>
                  </a:cubicBezTo>
                  <a:cubicBezTo>
                    <a:pt x="4864498" y="1302805"/>
                    <a:pt x="4824333" y="1309983"/>
                    <a:pt x="4784031" y="1313686"/>
                  </a:cubicBezTo>
                  <a:cubicBezTo>
                    <a:pt x="4756645" y="1316201"/>
                    <a:pt x="4729167" y="1315492"/>
                    <a:pt x="4701758" y="1315378"/>
                  </a:cubicBezTo>
                  <a:cubicBezTo>
                    <a:pt x="4688270" y="1314006"/>
                    <a:pt x="4674737" y="1313366"/>
                    <a:pt x="4661273" y="1312132"/>
                  </a:cubicBezTo>
                  <a:cubicBezTo>
                    <a:pt x="4635098" y="1309594"/>
                    <a:pt x="4609129" y="1305617"/>
                    <a:pt x="4583183" y="1301593"/>
                  </a:cubicBezTo>
                  <a:lnTo>
                    <a:pt x="4582794" y="1301319"/>
                  </a:lnTo>
                  <a:cubicBezTo>
                    <a:pt x="4512385" y="1290483"/>
                    <a:pt x="4444331" y="1267943"/>
                    <a:pt x="4373739" y="1258228"/>
                  </a:cubicBezTo>
                  <a:cubicBezTo>
                    <a:pt x="4227275" y="1238957"/>
                    <a:pt x="4078365" y="1263783"/>
                    <a:pt x="3939079" y="1309869"/>
                  </a:cubicBezTo>
                  <a:cubicBezTo>
                    <a:pt x="3854017" y="1338192"/>
                    <a:pt x="3771241" y="1373419"/>
                    <a:pt x="3691688" y="1414819"/>
                  </a:cubicBezTo>
                  <a:cubicBezTo>
                    <a:pt x="3622331" y="1451189"/>
                    <a:pt x="3555397" y="1492566"/>
                    <a:pt x="3493561" y="1540709"/>
                  </a:cubicBezTo>
                  <a:lnTo>
                    <a:pt x="3493355" y="1540617"/>
                  </a:lnTo>
                  <a:cubicBezTo>
                    <a:pt x="3484417" y="1547453"/>
                    <a:pt x="3475661" y="1554471"/>
                    <a:pt x="3466975" y="1561580"/>
                  </a:cubicBezTo>
                  <a:cubicBezTo>
                    <a:pt x="3461579" y="1566289"/>
                    <a:pt x="3455453" y="1570290"/>
                    <a:pt x="3450790" y="1575730"/>
                  </a:cubicBezTo>
                  <a:cubicBezTo>
                    <a:pt x="3431016" y="1590978"/>
                    <a:pt x="3413162" y="1608672"/>
                    <a:pt x="3395125" y="1625908"/>
                  </a:cubicBezTo>
                  <a:cubicBezTo>
                    <a:pt x="3385730" y="1635829"/>
                    <a:pt x="3374894" y="1644585"/>
                    <a:pt x="3367053" y="1655855"/>
                  </a:cubicBezTo>
                  <a:cubicBezTo>
                    <a:pt x="3363144" y="1658072"/>
                    <a:pt x="3360424" y="1661775"/>
                    <a:pt x="3357521" y="1665090"/>
                  </a:cubicBezTo>
                  <a:lnTo>
                    <a:pt x="3357086" y="1664907"/>
                  </a:lnTo>
                  <a:cubicBezTo>
                    <a:pt x="3335575" y="1689299"/>
                    <a:pt x="3314224" y="1713942"/>
                    <a:pt x="3295387" y="1740505"/>
                  </a:cubicBezTo>
                  <a:lnTo>
                    <a:pt x="3294862" y="1740391"/>
                  </a:lnTo>
                  <a:cubicBezTo>
                    <a:pt x="3266927" y="1778499"/>
                    <a:pt x="3242284" y="1818961"/>
                    <a:pt x="3220087" y="1860635"/>
                  </a:cubicBezTo>
                  <a:lnTo>
                    <a:pt x="3219492" y="1860497"/>
                  </a:lnTo>
                  <a:cubicBezTo>
                    <a:pt x="3198301" y="1898651"/>
                    <a:pt x="3176127" y="1936804"/>
                    <a:pt x="3146912" y="1969471"/>
                  </a:cubicBezTo>
                  <a:cubicBezTo>
                    <a:pt x="3128372" y="1990297"/>
                    <a:pt x="3106015" y="2007579"/>
                    <a:pt x="3081395" y="2020655"/>
                  </a:cubicBezTo>
                  <a:cubicBezTo>
                    <a:pt x="3035629" y="2045069"/>
                    <a:pt x="2984629" y="2058282"/>
                    <a:pt x="2933353" y="2064569"/>
                  </a:cubicBezTo>
                  <a:cubicBezTo>
                    <a:pt x="2938200" y="2105648"/>
                    <a:pt x="2941812" y="2146865"/>
                    <a:pt x="2944395" y="2188150"/>
                  </a:cubicBezTo>
                  <a:cubicBezTo>
                    <a:pt x="2945835" y="2206003"/>
                    <a:pt x="2945172" y="2224132"/>
                    <a:pt x="2947710" y="2241825"/>
                  </a:cubicBezTo>
                  <a:cubicBezTo>
                    <a:pt x="3022599" y="2237825"/>
                    <a:pt x="3097260" y="2229367"/>
                    <a:pt x="3171143" y="2216359"/>
                  </a:cubicBezTo>
                  <a:cubicBezTo>
                    <a:pt x="3227493" y="2206484"/>
                    <a:pt x="3283432" y="2194185"/>
                    <a:pt x="3340102" y="2186207"/>
                  </a:cubicBezTo>
                  <a:cubicBezTo>
                    <a:pt x="3393868" y="2178183"/>
                    <a:pt x="3448435" y="2176377"/>
                    <a:pt x="3502682" y="2179669"/>
                  </a:cubicBezTo>
                  <a:cubicBezTo>
                    <a:pt x="3557249" y="2183304"/>
                    <a:pt x="3611450" y="2191419"/>
                    <a:pt x="3664873" y="2203032"/>
                  </a:cubicBezTo>
                  <a:cubicBezTo>
                    <a:pt x="3696283" y="2210324"/>
                    <a:pt x="3727853" y="2217868"/>
                    <a:pt x="3757822" y="2229961"/>
                  </a:cubicBezTo>
                  <a:cubicBezTo>
                    <a:pt x="3763377" y="2233047"/>
                    <a:pt x="3767835" y="2238442"/>
                    <a:pt x="3767926" y="2245094"/>
                  </a:cubicBezTo>
                  <a:cubicBezTo>
                    <a:pt x="3768452" y="2260799"/>
                    <a:pt x="3762829" y="2275772"/>
                    <a:pt x="3759857" y="2290974"/>
                  </a:cubicBezTo>
                  <a:lnTo>
                    <a:pt x="3760474" y="2292574"/>
                  </a:lnTo>
                  <a:lnTo>
                    <a:pt x="3759194" y="2292871"/>
                  </a:lnTo>
                  <a:cubicBezTo>
                    <a:pt x="3744495" y="2342706"/>
                    <a:pt x="3729087" y="2392541"/>
                    <a:pt x="3716446" y="2443016"/>
                  </a:cubicBezTo>
                  <a:cubicBezTo>
                    <a:pt x="3709885" y="2467888"/>
                    <a:pt x="3704330" y="2493034"/>
                    <a:pt x="3699735" y="2518340"/>
                  </a:cubicBezTo>
                  <a:cubicBezTo>
                    <a:pt x="3682979" y="2610808"/>
                    <a:pt x="3683276" y="2707392"/>
                    <a:pt x="3709016" y="2798215"/>
                  </a:cubicBezTo>
                  <a:cubicBezTo>
                    <a:pt x="3734917" y="2892238"/>
                    <a:pt x="3793552" y="2972294"/>
                    <a:pt x="3827888" y="3062934"/>
                  </a:cubicBezTo>
                  <a:cubicBezTo>
                    <a:pt x="3845902" y="3108676"/>
                    <a:pt x="3859869" y="3157780"/>
                    <a:pt x="3854817" y="3207454"/>
                  </a:cubicBezTo>
                  <a:cubicBezTo>
                    <a:pt x="3895485" y="3225857"/>
                    <a:pt x="3940816" y="3232943"/>
                    <a:pt x="3985234" y="3229560"/>
                  </a:cubicBezTo>
                  <a:cubicBezTo>
                    <a:pt x="4006333" y="3227960"/>
                    <a:pt x="4027182" y="3223662"/>
                    <a:pt x="4047458" y="3217719"/>
                  </a:cubicBezTo>
                  <a:cubicBezTo>
                    <a:pt x="4061220" y="3213192"/>
                    <a:pt x="4074570" y="3207409"/>
                    <a:pt x="4087372" y="3200596"/>
                  </a:cubicBezTo>
                  <a:lnTo>
                    <a:pt x="4087189" y="3200368"/>
                  </a:lnTo>
                  <a:cubicBezTo>
                    <a:pt x="4097888" y="3194584"/>
                    <a:pt x="4107717" y="3187338"/>
                    <a:pt x="4117067" y="3179588"/>
                  </a:cubicBezTo>
                  <a:lnTo>
                    <a:pt x="4116884" y="3179222"/>
                  </a:lnTo>
                  <a:cubicBezTo>
                    <a:pt x="4133023" y="3165392"/>
                    <a:pt x="4145025" y="3147561"/>
                    <a:pt x="4156615" y="3129936"/>
                  </a:cubicBezTo>
                  <a:cubicBezTo>
                    <a:pt x="4171817" y="3106002"/>
                    <a:pt x="4187499" y="3082319"/>
                    <a:pt x="4205124" y="3060076"/>
                  </a:cubicBezTo>
                  <a:cubicBezTo>
                    <a:pt x="4245380" y="3008550"/>
                    <a:pt x="4294552" y="2962350"/>
                    <a:pt x="4354125" y="2934163"/>
                  </a:cubicBezTo>
                  <a:cubicBezTo>
                    <a:pt x="4372345" y="2925728"/>
                    <a:pt x="4391273" y="2918733"/>
                    <a:pt x="4410795" y="2913955"/>
                  </a:cubicBezTo>
                  <a:cubicBezTo>
                    <a:pt x="4417813" y="2912309"/>
                    <a:pt x="4424854" y="2910823"/>
                    <a:pt x="4431964" y="2909406"/>
                  </a:cubicBezTo>
                  <a:cubicBezTo>
                    <a:pt x="4444880" y="2907280"/>
                    <a:pt x="4457887" y="2905817"/>
                    <a:pt x="4470895" y="2904376"/>
                  </a:cubicBezTo>
                  <a:cubicBezTo>
                    <a:pt x="4486942" y="2903462"/>
                    <a:pt x="4503012" y="2902708"/>
                    <a:pt x="4519129" y="2902342"/>
                  </a:cubicBezTo>
                  <a:cubicBezTo>
                    <a:pt x="4536731" y="2902228"/>
                    <a:pt x="4554356" y="2902319"/>
                    <a:pt x="4572004" y="2902548"/>
                  </a:cubicBezTo>
                  <a:cubicBezTo>
                    <a:pt x="4672931" y="2905451"/>
                    <a:pt x="4776281" y="2895644"/>
                    <a:pt x="4870327" y="2856691"/>
                  </a:cubicBezTo>
                  <a:cubicBezTo>
                    <a:pt x="4916870" y="2836962"/>
                    <a:pt x="4962133" y="2809302"/>
                    <a:pt x="4992080" y="2767628"/>
                  </a:cubicBezTo>
                  <a:cubicBezTo>
                    <a:pt x="5010230" y="2742779"/>
                    <a:pt x="5020129" y="2712604"/>
                    <a:pt x="5022552" y="2682063"/>
                  </a:cubicBezTo>
                  <a:cubicBezTo>
                    <a:pt x="5025661" y="2642950"/>
                    <a:pt x="5022506" y="2603722"/>
                    <a:pt x="5020814" y="2564631"/>
                  </a:cubicBezTo>
                  <a:cubicBezTo>
                    <a:pt x="5020152" y="2524946"/>
                    <a:pt x="5022026" y="2484598"/>
                    <a:pt x="5034348" y="2446537"/>
                  </a:cubicBezTo>
                  <a:cubicBezTo>
                    <a:pt x="5052567" y="2387946"/>
                    <a:pt x="5085829" y="2335871"/>
                    <a:pt x="5113855" y="2281739"/>
                  </a:cubicBezTo>
                  <a:cubicBezTo>
                    <a:pt x="5137995" y="2236064"/>
                    <a:pt x="5156009" y="2187258"/>
                    <a:pt x="5183235" y="2143230"/>
                  </a:cubicBezTo>
                  <a:cubicBezTo>
                    <a:pt x="5200448" y="2115364"/>
                    <a:pt x="5222737" y="2090378"/>
                    <a:pt x="5250215" y="2072295"/>
                  </a:cubicBezTo>
                  <a:cubicBezTo>
                    <a:pt x="5282676" y="2050327"/>
                    <a:pt x="5319549" y="2036199"/>
                    <a:pt x="5356217" y="2022872"/>
                  </a:cubicBezTo>
                  <a:cubicBezTo>
                    <a:pt x="5403925" y="2005338"/>
                    <a:pt x="5453006" y="1991531"/>
                    <a:pt x="5502886" y="1981655"/>
                  </a:cubicBezTo>
                  <a:cubicBezTo>
                    <a:pt x="5533998" y="1975392"/>
                    <a:pt x="5565637" y="1971620"/>
                    <a:pt x="5596361" y="1963505"/>
                  </a:cubicBezTo>
                  <a:cubicBezTo>
                    <a:pt x="5618306" y="1957630"/>
                    <a:pt x="5640184" y="1948989"/>
                    <a:pt x="5657329" y="1933649"/>
                  </a:cubicBezTo>
                  <a:cubicBezTo>
                    <a:pt x="5688624" y="1905486"/>
                    <a:pt x="5702705" y="1864018"/>
                    <a:pt x="5712878" y="1824356"/>
                  </a:cubicBezTo>
                  <a:cubicBezTo>
                    <a:pt x="5725268" y="1773607"/>
                    <a:pt x="5727943" y="1721280"/>
                    <a:pt x="5734000" y="1669571"/>
                  </a:cubicBezTo>
                  <a:cubicBezTo>
                    <a:pt x="5738047" y="1634481"/>
                    <a:pt x="5744539" y="1599619"/>
                    <a:pt x="5755192" y="1565878"/>
                  </a:cubicBezTo>
                  <a:lnTo>
                    <a:pt x="5755717" y="1565535"/>
                  </a:lnTo>
                  <a:cubicBezTo>
                    <a:pt x="5774691" y="1506990"/>
                    <a:pt x="5807747" y="1453087"/>
                    <a:pt x="5851318" y="1409607"/>
                  </a:cubicBezTo>
                  <a:cubicBezTo>
                    <a:pt x="5880922" y="1379660"/>
                    <a:pt x="5915852" y="1355566"/>
                    <a:pt x="5951879" y="1334032"/>
                  </a:cubicBezTo>
                  <a:cubicBezTo>
                    <a:pt x="5989484" y="1311720"/>
                    <a:pt x="6028095" y="1291146"/>
                    <a:pt x="6066659" y="1270527"/>
                  </a:cubicBezTo>
                  <a:cubicBezTo>
                    <a:pt x="6099372" y="1252719"/>
                    <a:pt x="6132062" y="1233722"/>
                    <a:pt x="6158991" y="1207639"/>
                  </a:cubicBezTo>
                  <a:cubicBezTo>
                    <a:pt x="6182468" y="1184573"/>
                    <a:pt x="6202219" y="1157347"/>
                    <a:pt x="6214884" y="1126874"/>
                  </a:cubicBezTo>
                  <a:cubicBezTo>
                    <a:pt x="6222336" y="1108998"/>
                    <a:pt x="6227022" y="1089933"/>
                    <a:pt x="6228165" y="1070570"/>
                  </a:cubicBezTo>
                  <a:cubicBezTo>
                    <a:pt x="6228874" y="1048922"/>
                    <a:pt x="6226771" y="1026633"/>
                    <a:pt x="6217650" y="1006745"/>
                  </a:cubicBezTo>
                  <a:cubicBezTo>
                    <a:pt x="6211272" y="992960"/>
                    <a:pt x="6201236" y="979359"/>
                    <a:pt x="6186446" y="974101"/>
                  </a:cubicBezTo>
                  <a:cubicBezTo>
                    <a:pt x="6175153" y="969826"/>
                    <a:pt x="6163837" y="976158"/>
                    <a:pt x="6153756" y="980616"/>
                  </a:cubicBezTo>
                  <a:cubicBezTo>
                    <a:pt x="6082341" y="1014175"/>
                    <a:pt x="5996433" y="1016963"/>
                    <a:pt x="5923944" y="985028"/>
                  </a:cubicBezTo>
                  <a:cubicBezTo>
                    <a:pt x="5900833" y="975175"/>
                    <a:pt x="5879207" y="962259"/>
                    <a:pt x="5856416" y="951812"/>
                  </a:cubicBezTo>
                  <a:cubicBezTo>
                    <a:pt x="5823498" y="936176"/>
                    <a:pt x="5788887" y="923215"/>
                    <a:pt x="5753318" y="915511"/>
                  </a:cubicBezTo>
                  <a:cubicBezTo>
                    <a:pt x="5745317" y="912653"/>
                    <a:pt x="5736950" y="911259"/>
                    <a:pt x="5728766" y="909453"/>
                  </a:cubicBezTo>
                  <a:cubicBezTo>
                    <a:pt x="5660643" y="895417"/>
                    <a:pt x="5590486" y="893268"/>
                    <a:pt x="5521312" y="898709"/>
                  </a:cubicBezTo>
                  <a:moveTo>
                    <a:pt x="1319163" y="1109569"/>
                  </a:moveTo>
                  <a:cubicBezTo>
                    <a:pt x="1159509" y="1143722"/>
                    <a:pt x="1003192" y="1204575"/>
                    <a:pt x="872181" y="1303514"/>
                  </a:cubicBezTo>
                  <a:cubicBezTo>
                    <a:pt x="861346" y="1311652"/>
                    <a:pt x="850739" y="1320110"/>
                    <a:pt x="840200" y="1328637"/>
                  </a:cubicBezTo>
                  <a:cubicBezTo>
                    <a:pt x="829959" y="1336889"/>
                    <a:pt x="819832" y="1345325"/>
                    <a:pt x="810025" y="1354103"/>
                  </a:cubicBezTo>
                  <a:cubicBezTo>
                    <a:pt x="800858" y="1361555"/>
                    <a:pt x="791806" y="1369259"/>
                    <a:pt x="783508" y="1377671"/>
                  </a:cubicBezTo>
                  <a:lnTo>
                    <a:pt x="782662" y="1377557"/>
                  </a:lnTo>
                  <a:cubicBezTo>
                    <a:pt x="759413" y="1399091"/>
                    <a:pt x="735364" y="1419825"/>
                    <a:pt x="712756" y="1442045"/>
                  </a:cubicBezTo>
                  <a:lnTo>
                    <a:pt x="711796" y="1442182"/>
                  </a:lnTo>
                  <a:cubicBezTo>
                    <a:pt x="693211" y="1459990"/>
                    <a:pt x="673460" y="1476587"/>
                    <a:pt x="654989" y="1494486"/>
                  </a:cubicBezTo>
                  <a:cubicBezTo>
                    <a:pt x="643467" y="1502990"/>
                    <a:pt x="633249" y="1513414"/>
                    <a:pt x="622025" y="1522421"/>
                  </a:cubicBezTo>
                  <a:cubicBezTo>
                    <a:pt x="555822" y="1578474"/>
                    <a:pt x="485436" y="1629337"/>
                    <a:pt x="414341" y="1678920"/>
                  </a:cubicBezTo>
                  <a:cubicBezTo>
                    <a:pt x="457090" y="1692842"/>
                    <a:pt x="495654" y="1717165"/>
                    <a:pt x="530562" y="1745100"/>
                  </a:cubicBezTo>
                  <a:cubicBezTo>
                    <a:pt x="580808" y="1785197"/>
                    <a:pt x="623510" y="1833660"/>
                    <a:pt x="663470" y="1883769"/>
                  </a:cubicBezTo>
                  <a:lnTo>
                    <a:pt x="663744" y="1883723"/>
                  </a:lnTo>
                  <a:cubicBezTo>
                    <a:pt x="688319" y="1914516"/>
                    <a:pt x="713647" y="1944691"/>
                    <a:pt x="739136" y="1974729"/>
                  </a:cubicBezTo>
                  <a:lnTo>
                    <a:pt x="739502" y="1974683"/>
                  </a:lnTo>
                  <a:cubicBezTo>
                    <a:pt x="755390" y="1993977"/>
                    <a:pt x="772398" y="2012334"/>
                    <a:pt x="789931" y="2030164"/>
                  </a:cubicBezTo>
                  <a:cubicBezTo>
                    <a:pt x="799075" y="2039194"/>
                    <a:pt x="808219" y="2048247"/>
                    <a:pt x="817752" y="2056933"/>
                  </a:cubicBezTo>
                  <a:cubicBezTo>
                    <a:pt x="827536" y="2067060"/>
                    <a:pt x="839629" y="2075039"/>
                    <a:pt x="848018" y="2086492"/>
                  </a:cubicBezTo>
                  <a:cubicBezTo>
                    <a:pt x="847424" y="2089715"/>
                    <a:pt x="846167" y="2092732"/>
                    <a:pt x="844658" y="2095681"/>
                  </a:cubicBezTo>
                  <a:cubicBezTo>
                    <a:pt x="840703" y="2095544"/>
                    <a:pt x="835925" y="2097533"/>
                    <a:pt x="832771" y="2094332"/>
                  </a:cubicBezTo>
                  <a:cubicBezTo>
                    <a:pt x="815694" y="2079382"/>
                    <a:pt x="799167" y="2063791"/>
                    <a:pt x="782936" y="2047927"/>
                  </a:cubicBezTo>
                  <a:cubicBezTo>
                    <a:pt x="741445" y="2006847"/>
                    <a:pt x="704846" y="1961264"/>
                    <a:pt x="667562" y="1916459"/>
                  </a:cubicBezTo>
                  <a:cubicBezTo>
                    <a:pt x="639055" y="1881849"/>
                    <a:pt x="611509" y="1846324"/>
                    <a:pt x="580122" y="1814252"/>
                  </a:cubicBezTo>
                  <a:cubicBezTo>
                    <a:pt x="536551" y="1769812"/>
                    <a:pt x="487928" y="1728412"/>
                    <a:pt x="430275" y="1703541"/>
                  </a:cubicBezTo>
                  <a:cubicBezTo>
                    <a:pt x="378223" y="1681229"/>
                    <a:pt x="317758" y="1676292"/>
                    <a:pt x="263831" y="1694968"/>
                  </a:cubicBezTo>
                  <a:cubicBezTo>
                    <a:pt x="235279" y="1704615"/>
                    <a:pt x="210522" y="1722789"/>
                    <a:pt x="189216" y="1743729"/>
                  </a:cubicBezTo>
                  <a:cubicBezTo>
                    <a:pt x="153463" y="1778979"/>
                    <a:pt x="124385" y="1820287"/>
                    <a:pt x="88609" y="1855514"/>
                  </a:cubicBezTo>
                  <a:cubicBezTo>
                    <a:pt x="67441" y="1877140"/>
                    <a:pt x="43529" y="1896799"/>
                    <a:pt x="27527" y="1922860"/>
                  </a:cubicBezTo>
                  <a:cubicBezTo>
                    <a:pt x="18566" y="1937101"/>
                    <a:pt x="15389" y="1954635"/>
                    <a:pt x="18818" y="1971117"/>
                  </a:cubicBezTo>
                  <a:cubicBezTo>
                    <a:pt x="26156" y="2008653"/>
                    <a:pt x="48787" y="2041000"/>
                    <a:pt x="74185" y="2068729"/>
                  </a:cubicBezTo>
                  <a:cubicBezTo>
                    <a:pt x="87306" y="2083360"/>
                    <a:pt x="103674" y="2096961"/>
                    <a:pt x="108497" y="2116918"/>
                  </a:cubicBezTo>
                  <a:cubicBezTo>
                    <a:pt x="114212" y="2140693"/>
                    <a:pt x="107149" y="2164901"/>
                    <a:pt x="102074" y="2188104"/>
                  </a:cubicBezTo>
                  <a:cubicBezTo>
                    <a:pt x="87398" y="2248775"/>
                    <a:pt x="86986" y="2314246"/>
                    <a:pt x="108909" y="2373247"/>
                  </a:cubicBezTo>
                  <a:cubicBezTo>
                    <a:pt x="123334" y="2412361"/>
                    <a:pt x="149988" y="2447634"/>
                    <a:pt x="186473" y="2468505"/>
                  </a:cubicBezTo>
                  <a:cubicBezTo>
                    <a:pt x="234342" y="2496188"/>
                    <a:pt x="290943" y="2505561"/>
                    <a:pt x="345624" y="2503984"/>
                  </a:cubicBezTo>
                  <a:cubicBezTo>
                    <a:pt x="400031" y="2502040"/>
                    <a:pt x="454484" y="2486907"/>
                    <a:pt x="500432" y="2457372"/>
                  </a:cubicBezTo>
                  <a:cubicBezTo>
                    <a:pt x="524412" y="2442193"/>
                    <a:pt x="545055" y="2422305"/>
                    <a:pt x="563160" y="2400542"/>
                  </a:cubicBezTo>
                  <a:cubicBezTo>
                    <a:pt x="592169" y="2365749"/>
                    <a:pt x="615944" y="2327070"/>
                    <a:pt x="641844" y="2289991"/>
                  </a:cubicBezTo>
                  <a:cubicBezTo>
                    <a:pt x="685987" y="2225777"/>
                    <a:pt x="740462" y="2169359"/>
                    <a:pt x="798481" y="2117627"/>
                  </a:cubicBezTo>
                  <a:cubicBezTo>
                    <a:pt x="776741" y="2119227"/>
                    <a:pt x="754887" y="2118976"/>
                    <a:pt x="733147" y="2118953"/>
                  </a:cubicBezTo>
                  <a:cubicBezTo>
                    <a:pt x="661367" y="2141858"/>
                    <a:pt x="591461" y="2171279"/>
                    <a:pt x="526241" y="2209135"/>
                  </a:cubicBezTo>
                  <a:cubicBezTo>
                    <a:pt x="486282" y="2231812"/>
                    <a:pt x="450094" y="2260228"/>
                    <a:pt x="413930" y="2288368"/>
                  </a:cubicBezTo>
                  <a:cubicBezTo>
                    <a:pt x="382955" y="2311708"/>
                    <a:pt x="351156" y="2336237"/>
                    <a:pt x="313186" y="2346821"/>
                  </a:cubicBezTo>
                  <a:cubicBezTo>
                    <a:pt x="295995" y="2351827"/>
                    <a:pt x="277479" y="2346707"/>
                    <a:pt x="263054" y="2336786"/>
                  </a:cubicBezTo>
                  <a:cubicBezTo>
                    <a:pt x="239988" y="2321058"/>
                    <a:pt x="223437" y="2297832"/>
                    <a:pt x="209127" y="2274286"/>
                  </a:cubicBezTo>
                  <a:cubicBezTo>
                    <a:pt x="194108" y="2249209"/>
                    <a:pt x="182358" y="2222348"/>
                    <a:pt x="171225" y="2195374"/>
                  </a:cubicBezTo>
                  <a:cubicBezTo>
                    <a:pt x="149440" y="2142407"/>
                    <a:pt x="131380" y="2088023"/>
                    <a:pt x="109938" y="2034942"/>
                  </a:cubicBezTo>
                  <a:cubicBezTo>
                    <a:pt x="105320" y="2023924"/>
                    <a:pt x="103125" y="2011785"/>
                    <a:pt x="105480" y="1999943"/>
                  </a:cubicBezTo>
                  <a:cubicBezTo>
                    <a:pt x="97913" y="2005270"/>
                    <a:pt x="91078" y="2011922"/>
                    <a:pt x="82551" y="2015648"/>
                  </a:cubicBezTo>
                  <a:cubicBezTo>
                    <a:pt x="73590" y="2018300"/>
                    <a:pt x="68264" y="2005293"/>
                    <a:pt x="75648" y="2000401"/>
                  </a:cubicBezTo>
                  <a:cubicBezTo>
                    <a:pt x="110921" y="1974637"/>
                    <a:pt x="144685" y="1946222"/>
                    <a:pt x="172323" y="1912230"/>
                  </a:cubicBezTo>
                  <a:cubicBezTo>
                    <a:pt x="193308" y="1886626"/>
                    <a:pt x="212579" y="1857617"/>
                    <a:pt x="242708" y="1841867"/>
                  </a:cubicBezTo>
                  <a:cubicBezTo>
                    <a:pt x="243737" y="1841478"/>
                    <a:pt x="245772" y="1840746"/>
                    <a:pt x="246800" y="1840381"/>
                  </a:cubicBezTo>
                  <a:cubicBezTo>
                    <a:pt x="243874" y="1836357"/>
                    <a:pt x="242343" y="1831602"/>
                    <a:pt x="243714" y="1826665"/>
                  </a:cubicBezTo>
                  <a:cubicBezTo>
                    <a:pt x="246618" y="1821978"/>
                    <a:pt x="252333" y="1824059"/>
                    <a:pt x="256813" y="1823899"/>
                  </a:cubicBezTo>
                  <a:cubicBezTo>
                    <a:pt x="269020" y="1826802"/>
                    <a:pt x="279993" y="1833546"/>
                    <a:pt x="288749" y="1842484"/>
                  </a:cubicBezTo>
                  <a:cubicBezTo>
                    <a:pt x="335543" y="1888661"/>
                    <a:pt x="378657" y="1938770"/>
                    <a:pt x="429840" y="1980330"/>
                  </a:cubicBezTo>
                  <a:cubicBezTo>
                    <a:pt x="481573" y="2022346"/>
                    <a:pt x="540757" y="2055333"/>
                    <a:pt x="603965" y="2076479"/>
                  </a:cubicBezTo>
                  <a:cubicBezTo>
                    <a:pt x="668407" y="2098356"/>
                    <a:pt x="737376" y="2105465"/>
                    <a:pt x="805064" y="2099590"/>
                  </a:cubicBezTo>
                  <a:cubicBezTo>
                    <a:pt x="811511" y="2098310"/>
                    <a:pt x="817729" y="2100253"/>
                    <a:pt x="822964" y="2104117"/>
                  </a:cubicBezTo>
                  <a:cubicBezTo>
                    <a:pt x="829045" y="2106471"/>
                    <a:pt x="828153" y="2115958"/>
                    <a:pt x="823284" y="2119273"/>
                  </a:cubicBezTo>
                  <a:cubicBezTo>
                    <a:pt x="771392" y="2164124"/>
                    <a:pt x="722540" y="2212839"/>
                    <a:pt x="680318" y="2266994"/>
                  </a:cubicBezTo>
                  <a:cubicBezTo>
                    <a:pt x="633477" y="2327413"/>
                    <a:pt x="598181" y="2397433"/>
                    <a:pt x="540803" y="2449188"/>
                  </a:cubicBezTo>
                  <a:lnTo>
                    <a:pt x="540529" y="2449074"/>
                  </a:lnTo>
                  <a:cubicBezTo>
                    <a:pt x="534905" y="2454012"/>
                    <a:pt x="529099" y="2458744"/>
                    <a:pt x="523064" y="2463178"/>
                  </a:cubicBezTo>
                  <a:cubicBezTo>
                    <a:pt x="506307" y="2475271"/>
                    <a:pt x="488133" y="2485193"/>
                    <a:pt x="469548" y="2494108"/>
                  </a:cubicBezTo>
                  <a:lnTo>
                    <a:pt x="469045" y="2493880"/>
                  </a:lnTo>
                  <a:cubicBezTo>
                    <a:pt x="414776" y="2517974"/>
                    <a:pt x="353945" y="2525724"/>
                    <a:pt x="295081" y="2519848"/>
                  </a:cubicBezTo>
                  <a:cubicBezTo>
                    <a:pt x="325256" y="2536856"/>
                    <a:pt x="354265" y="2555944"/>
                    <a:pt x="381560" y="2577296"/>
                  </a:cubicBezTo>
                  <a:cubicBezTo>
                    <a:pt x="436927" y="2621941"/>
                    <a:pt x="480452" y="2678657"/>
                    <a:pt x="525647" y="2732995"/>
                  </a:cubicBezTo>
                  <a:cubicBezTo>
                    <a:pt x="697211" y="2938369"/>
                    <a:pt x="919067" y="3102641"/>
                    <a:pt x="1168424" y="3200779"/>
                  </a:cubicBezTo>
                  <a:cubicBezTo>
                    <a:pt x="1258630" y="3236624"/>
                    <a:pt x="1352470" y="3262524"/>
                    <a:pt x="1447248" y="3282961"/>
                  </a:cubicBezTo>
                  <a:cubicBezTo>
                    <a:pt x="1551421" y="3305112"/>
                    <a:pt x="1656828" y="3321846"/>
                    <a:pt x="1762899" y="3331584"/>
                  </a:cubicBezTo>
                  <a:cubicBezTo>
                    <a:pt x="1733318" y="3248900"/>
                    <a:pt x="1706754" y="3165186"/>
                    <a:pt x="1677516" y="3082387"/>
                  </a:cubicBezTo>
                  <a:cubicBezTo>
                    <a:pt x="1650519" y="3006264"/>
                    <a:pt x="1621029" y="2930734"/>
                    <a:pt x="1582968" y="2859365"/>
                  </a:cubicBezTo>
                  <a:cubicBezTo>
                    <a:pt x="1548769" y="2795220"/>
                    <a:pt x="1507301" y="2734504"/>
                    <a:pt x="1456186" y="2682589"/>
                  </a:cubicBezTo>
                  <a:lnTo>
                    <a:pt x="1455866" y="2682657"/>
                  </a:lnTo>
                  <a:cubicBezTo>
                    <a:pt x="1441053" y="2666815"/>
                    <a:pt x="1425074" y="2652139"/>
                    <a:pt x="1409529" y="2637052"/>
                  </a:cubicBezTo>
                  <a:cubicBezTo>
                    <a:pt x="1393504" y="2621827"/>
                    <a:pt x="1377753" y="2606351"/>
                    <a:pt x="1362437" y="2590440"/>
                  </a:cubicBezTo>
                  <a:cubicBezTo>
                    <a:pt x="1356791" y="2584497"/>
                    <a:pt x="1351258" y="2578462"/>
                    <a:pt x="1346046" y="2572152"/>
                  </a:cubicBezTo>
                  <a:lnTo>
                    <a:pt x="1345726" y="2572335"/>
                  </a:lnTo>
                  <a:cubicBezTo>
                    <a:pt x="1327507" y="2550550"/>
                    <a:pt x="1310385" y="2527415"/>
                    <a:pt x="1299092" y="2501195"/>
                  </a:cubicBezTo>
                  <a:cubicBezTo>
                    <a:pt x="1287662" y="2475134"/>
                    <a:pt x="1282907" y="2446879"/>
                    <a:pt x="1278495" y="2418967"/>
                  </a:cubicBezTo>
                  <a:cubicBezTo>
                    <a:pt x="1276415" y="2404154"/>
                    <a:pt x="1274769" y="2387558"/>
                    <a:pt x="1283319" y="2374367"/>
                  </a:cubicBezTo>
                  <a:cubicBezTo>
                    <a:pt x="1292188" y="2361474"/>
                    <a:pt x="1307824" y="2356674"/>
                    <a:pt x="1321175" y="2349976"/>
                  </a:cubicBezTo>
                  <a:cubicBezTo>
                    <a:pt x="1356562" y="2333151"/>
                    <a:pt x="1392704" y="2315297"/>
                    <a:pt x="1420296" y="2286768"/>
                  </a:cubicBezTo>
                  <a:cubicBezTo>
                    <a:pt x="1451020" y="2254833"/>
                    <a:pt x="1470176" y="2213730"/>
                    <a:pt x="1483481" y="2171919"/>
                  </a:cubicBezTo>
                  <a:cubicBezTo>
                    <a:pt x="1489653" y="2154500"/>
                    <a:pt x="1492419" y="2135961"/>
                    <a:pt x="1499551" y="2118907"/>
                  </a:cubicBezTo>
                  <a:cubicBezTo>
                    <a:pt x="1509724" y="2114426"/>
                    <a:pt x="1520971" y="2113626"/>
                    <a:pt x="1531738" y="2111249"/>
                  </a:cubicBezTo>
                  <a:cubicBezTo>
                    <a:pt x="1632299" y="2092527"/>
                    <a:pt x="1733958" y="2079016"/>
                    <a:pt x="1836165" y="2074170"/>
                  </a:cubicBezTo>
                  <a:cubicBezTo>
                    <a:pt x="1940749" y="2069804"/>
                    <a:pt x="2045654" y="2077119"/>
                    <a:pt x="2149004" y="2093372"/>
                  </a:cubicBezTo>
                  <a:cubicBezTo>
                    <a:pt x="2247119" y="2108689"/>
                    <a:pt x="2343931" y="2131549"/>
                    <a:pt x="2439463" y="2158455"/>
                  </a:cubicBezTo>
                  <a:cubicBezTo>
                    <a:pt x="2493619" y="2173794"/>
                    <a:pt x="2547202" y="2191053"/>
                    <a:pt x="2601586" y="2205478"/>
                  </a:cubicBezTo>
                  <a:cubicBezTo>
                    <a:pt x="2610022" y="2207787"/>
                    <a:pt x="2618548" y="2209775"/>
                    <a:pt x="2627007" y="2212016"/>
                  </a:cubicBezTo>
                  <a:cubicBezTo>
                    <a:pt x="2638505" y="2214896"/>
                    <a:pt x="2650118" y="2217319"/>
                    <a:pt x="2661708" y="2219925"/>
                  </a:cubicBezTo>
                  <a:cubicBezTo>
                    <a:pt x="2680499" y="2223972"/>
                    <a:pt x="2699473" y="2227263"/>
                    <a:pt x="2718492" y="2230281"/>
                  </a:cubicBezTo>
                  <a:cubicBezTo>
                    <a:pt x="2788055" y="2240956"/>
                    <a:pt x="2858578" y="2244157"/>
                    <a:pt x="2928896" y="2242420"/>
                  </a:cubicBezTo>
                  <a:cubicBezTo>
                    <a:pt x="2928576" y="2201386"/>
                    <a:pt x="2924987" y="2160444"/>
                    <a:pt x="2921512" y="2119570"/>
                  </a:cubicBezTo>
                  <a:cubicBezTo>
                    <a:pt x="2911682" y="2016334"/>
                    <a:pt x="2895520" y="1913396"/>
                    <a:pt x="2867448" y="1813452"/>
                  </a:cubicBezTo>
                  <a:cubicBezTo>
                    <a:pt x="2841022" y="1721029"/>
                    <a:pt x="2804217" y="1631303"/>
                    <a:pt x="2755388" y="1548413"/>
                  </a:cubicBezTo>
                  <a:lnTo>
                    <a:pt x="2755525" y="1548184"/>
                  </a:lnTo>
                  <a:cubicBezTo>
                    <a:pt x="2734494" y="1512683"/>
                    <a:pt x="2712091" y="1477821"/>
                    <a:pt x="2686534" y="1445383"/>
                  </a:cubicBezTo>
                  <a:cubicBezTo>
                    <a:pt x="2667332" y="1419368"/>
                    <a:pt x="2646072" y="1394839"/>
                    <a:pt x="2623921" y="1371293"/>
                  </a:cubicBezTo>
                  <a:cubicBezTo>
                    <a:pt x="2609519" y="1356412"/>
                    <a:pt x="2595025" y="1341621"/>
                    <a:pt x="2579526" y="1327905"/>
                  </a:cubicBezTo>
                  <a:cubicBezTo>
                    <a:pt x="2571274" y="1320567"/>
                    <a:pt x="2563296" y="1312886"/>
                    <a:pt x="2554403" y="1306325"/>
                  </a:cubicBezTo>
                  <a:cubicBezTo>
                    <a:pt x="2521531" y="1277842"/>
                    <a:pt x="2485275" y="1253267"/>
                    <a:pt x="2447784" y="1231185"/>
                  </a:cubicBezTo>
                  <a:cubicBezTo>
                    <a:pt x="2363797" y="1182218"/>
                    <a:pt x="2271762" y="1148317"/>
                    <a:pt x="2177739" y="1124497"/>
                  </a:cubicBezTo>
                  <a:cubicBezTo>
                    <a:pt x="2062959" y="1095556"/>
                    <a:pt x="1944956" y="1081314"/>
                    <a:pt x="1826907" y="1075005"/>
                  </a:cubicBezTo>
                  <a:cubicBezTo>
                    <a:pt x="1657171" y="1066295"/>
                    <a:pt x="1485721" y="1074022"/>
                    <a:pt x="1319163" y="1109569"/>
                  </a:cubicBezTo>
                  <a:moveTo>
                    <a:pt x="201103" y="1904274"/>
                  </a:moveTo>
                  <a:cubicBezTo>
                    <a:pt x="184118" y="1926700"/>
                    <a:pt x="165305" y="1947686"/>
                    <a:pt x="144913" y="1967025"/>
                  </a:cubicBezTo>
                  <a:cubicBezTo>
                    <a:pt x="141439" y="1979712"/>
                    <a:pt x="129049" y="1986868"/>
                    <a:pt x="124637" y="1999166"/>
                  </a:cubicBezTo>
                  <a:cubicBezTo>
                    <a:pt x="119585" y="2009042"/>
                    <a:pt x="122808" y="2020266"/>
                    <a:pt x="126808" y="2029913"/>
                  </a:cubicBezTo>
                  <a:cubicBezTo>
                    <a:pt x="140753" y="2064363"/>
                    <a:pt x="153166" y="2099385"/>
                    <a:pt x="166196" y="2134200"/>
                  </a:cubicBezTo>
                  <a:cubicBezTo>
                    <a:pt x="168413" y="2140007"/>
                    <a:pt x="170608" y="2145836"/>
                    <a:pt x="172825" y="2151665"/>
                  </a:cubicBezTo>
                  <a:cubicBezTo>
                    <a:pt x="192279" y="2201134"/>
                    <a:pt x="211230" y="2252044"/>
                    <a:pt x="244103" y="2294472"/>
                  </a:cubicBezTo>
                  <a:cubicBezTo>
                    <a:pt x="257430" y="2310794"/>
                    <a:pt x="273615" y="2328030"/>
                    <a:pt x="295561" y="2331094"/>
                  </a:cubicBezTo>
                  <a:cubicBezTo>
                    <a:pt x="311311" y="2331665"/>
                    <a:pt x="325873" y="2324075"/>
                    <a:pt x="339681" y="2317378"/>
                  </a:cubicBezTo>
                  <a:cubicBezTo>
                    <a:pt x="366884" y="2302907"/>
                    <a:pt x="391161" y="2283727"/>
                    <a:pt x="415530" y="2264982"/>
                  </a:cubicBezTo>
                  <a:cubicBezTo>
                    <a:pt x="448654" y="2238922"/>
                    <a:pt x="482578" y="2213707"/>
                    <a:pt x="519292" y="2192882"/>
                  </a:cubicBezTo>
                  <a:cubicBezTo>
                    <a:pt x="573150" y="2161678"/>
                    <a:pt x="630323" y="2136463"/>
                    <a:pt x="688776" y="2115272"/>
                  </a:cubicBezTo>
                  <a:cubicBezTo>
                    <a:pt x="675768" y="2111340"/>
                    <a:pt x="661847" y="2110700"/>
                    <a:pt x="648656" y="2107111"/>
                  </a:cubicBezTo>
                  <a:cubicBezTo>
                    <a:pt x="578636" y="2091475"/>
                    <a:pt x="512434" y="2060774"/>
                    <a:pt x="453455" y="2020175"/>
                  </a:cubicBezTo>
                  <a:cubicBezTo>
                    <a:pt x="434138" y="2006390"/>
                    <a:pt x="415347" y="1991851"/>
                    <a:pt x="397699" y="1975986"/>
                  </a:cubicBezTo>
                  <a:cubicBezTo>
                    <a:pt x="352619" y="1936370"/>
                    <a:pt x="313597" y="1890536"/>
                    <a:pt x="270186" y="1849205"/>
                  </a:cubicBezTo>
                  <a:cubicBezTo>
                    <a:pt x="240720" y="1857640"/>
                    <a:pt x="219140" y="1880706"/>
                    <a:pt x="201103" y="1904274"/>
                  </a:cubicBezTo>
                  <a:moveTo>
                    <a:pt x="1664601" y="2107660"/>
                  </a:moveTo>
                  <a:cubicBezTo>
                    <a:pt x="1613988" y="2114609"/>
                    <a:pt x="1563422" y="2122382"/>
                    <a:pt x="1513450" y="2132943"/>
                  </a:cubicBezTo>
                  <a:cubicBezTo>
                    <a:pt x="1509587" y="2141356"/>
                    <a:pt x="1508444" y="2150957"/>
                    <a:pt x="1505426" y="2159781"/>
                  </a:cubicBezTo>
                  <a:cubicBezTo>
                    <a:pt x="1490042" y="2214439"/>
                    <a:pt x="1466107" y="2269166"/>
                    <a:pt x="1423450" y="2308119"/>
                  </a:cubicBezTo>
                  <a:cubicBezTo>
                    <a:pt x="1390532" y="2337974"/>
                    <a:pt x="1349293" y="2355851"/>
                    <a:pt x="1309699" y="2374893"/>
                  </a:cubicBezTo>
                  <a:cubicBezTo>
                    <a:pt x="1301195" y="2378551"/>
                    <a:pt x="1294200" y="2386369"/>
                    <a:pt x="1294497" y="2396107"/>
                  </a:cubicBezTo>
                  <a:cubicBezTo>
                    <a:pt x="1294406" y="2417024"/>
                    <a:pt x="1299481" y="2437575"/>
                    <a:pt x="1303527" y="2457989"/>
                  </a:cubicBezTo>
                  <a:cubicBezTo>
                    <a:pt x="1311071" y="2494405"/>
                    <a:pt x="1330570" y="2527072"/>
                    <a:pt x="1354413" y="2555144"/>
                  </a:cubicBezTo>
                  <a:cubicBezTo>
                    <a:pt x="1385434" y="2591949"/>
                    <a:pt x="1421827" y="2623656"/>
                    <a:pt x="1455935" y="2657511"/>
                  </a:cubicBezTo>
                  <a:cubicBezTo>
                    <a:pt x="1502409" y="2702546"/>
                    <a:pt x="1542025" y="2754346"/>
                    <a:pt x="1575149" y="2809873"/>
                  </a:cubicBezTo>
                  <a:cubicBezTo>
                    <a:pt x="1622035" y="2888055"/>
                    <a:pt x="1656439" y="2972842"/>
                    <a:pt x="1687689" y="3058247"/>
                  </a:cubicBezTo>
                  <a:cubicBezTo>
                    <a:pt x="1693701" y="3075735"/>
                    <a:pt x="1699713" y="3093269"/>
                    <a:pt x="1706252" y="3110574"/>
                  </a:cubicBezTo>
                  <a:cubicBezTo>
                    <a:pt x="1708652" y="3120015"/>
                    <a:pt x="1712492" y="3129113"/>
                    <a:pt x="1715578" y="3138394"/>
                  </a:cubicBezTo>
                  <a:cubicBezTo>
                    <a:pt x="1723511" y="3162763"/>
                    <a:pt x="1731855" y="3187018"/>
                    <a:pt x="1740130" y="3211295"/>
                  </a:cubicBezTo>
                  <a:cubicBezTo>
                    <a:pt x="1749663" y="3240441"/>
                    <a:pt x="1759607" y="3269474"/>
                    <a:pt x="1769962" y="3298346"/>
                  </a:cubicBezTo>
                  <a:cubicBezTo>
                    <a:pt x="1787702" y="3350169"/>
                    <a:pt x="1806630" y="3401604"/>
                    <a:pt x="1824529" y="3453382"/>
                  </a:cubicBezTo>
                  <a:cubicBezTo>
                    <a:pt x="1825992" y="3457657"/>
                    <a:pt x="1827478" y="3461955"/>
                    <a:pt x="1828987" y="3466275"/>
                  </a:cubicBezTo>
                  <a:cubicBezTo>
                    <a:pt x="1831341" y="3473271"/>
                    <a:pt x="1833765" y="3480243"/>
                    <a:pt x="1836142" y="3487261"/>
                  </a:cubicBezTo>
                  <a:cubicBezTo>
                    <a:pt x="1858865" y="3554835"/>
                    <a:pt x="1880079" y="3623026"/>
                    <a:pt x="1896127" y="3692544"/>
                  </a:cubicBezTo>
                  <a:lnTo>
                    <a:pt x="1896469" y="3691766"/>
                  </a:lnTo>
                  <a:cubicBezTo>
                    <a:pt x="1903533" y="3724936"/>
                    <a:pt x="1911100" y="3758038"/>
                    <a:pt x="1917455" y="3791390"/>
                  </a:cubicBezTo>
                  <a:cubicBezTo>
                    <a:pt x="1921433" y="3812627"/>
                    <a:pt x="1925205" y="3833887"/>
                    <a:pt x="1928976" y="3855170"/>
                  </a:cubicBezTo>
                  <a:cubicBezTo>
                    <a:pt x="1935537" y="3893917"/>
                    <a:pt x="1941595" y="3932779"/>
                    <a:pt x="1947242" y="3971687"/>
                  </a:cubicBezTo>
                  <a:cubicBezTo>
                    <a:pt x="1957094" y="4037821"/>
                    <a:pt x="1965827" y="4104115"/>
                    <a:pt x="1976160" y="4170203"/>
                  </a:cubicBezTo>
                  <a:cubicBezTo>
                    <a:pt x="1988024" y="4244453"/>
                    <a:pt x="2000780" y="4318976"/>
                    <a:pt x="2024325" y="4390574"/>
                  </a:cubicBezTo>
                  <a:cubicBezTo>
                    <a:pt x="2037653" y="4429939"/>
                    <a:pt x="2054455" y="4468961"/>
                    <a:pt x="2080835" y="4501468"/>
                  </a:cubicBezTo>
                  <a:cubicBezTo>
                    <a:pt x="2100289" y="4525402"/>
                    <a:pt x="2126121" y="4545268"/>
                    <a:pt x="2156502" y="4552720"/>
                  </a:cubicBezTo>
                  <a:cubicBezTo>
                    <a:pt x="2170972" y="4555532"/>
                    <a:pt x="2186494" y="4556126"/>
                    <a:pt x="2200439" y="4550594"/>
                  </a:cubicBezTo>
                  <a:cubicBezTo>
                    <a:pt x="2216898" y="4544102"/>
                    <a:pt x="2229997" y="4531574"/>
                    <a:pt x="2241633" y="4518613"/>
                  </a:cubicBezTo>
                  <a:cubicBezTo>
                    <a:pt x="2260606" y="4496919"/>
                    <a:pt x="2276357" y="4472687"/>
                    <a:pt x="2292953" y="4449187"/>
                  </a:cubicBezTo>
                  <a:cubicBezTo>
                    <a:pt x="2314122" y="4418806"/>
                    <a:pt x="2336593" y="4389019"/>
                    <a:pt x="2364002" y="4363965"/>
                  </a:cubicBezTo>
                  <a:cubicBezTo>
                    <a:pt x="2405128" y="4327252"/>
                    <a:pt x="2455648" y="4302334"/>
                    <a:pt x="2508409" y="4287270"/>
                  </a:cubicBezTo>
                  <a:cubicBezTo>
                    <a:pt x="2585424" y="4265347"/>
                    <a:pt x="2666394" y="4261392"/>
                    <a:pt x="2745993" y="4265690"/>
                  </a:cubicBezTo>
                  <a:cubicBezTo>
                    <a:pt x="2823008" y="4269187"/>
                    <a:pt x="2899566" y="4280091"/>
                    <a:pt x="2976696" y="4281623"/>
                  </a:cubicBezTo>
                  <a:cubicBezTo>
                    <a:pt x="3021136" y="4281989"/>
                    <a:pt x="3066764" y="4279337"/>
                    <a:pt x="3108530" y="4262809"/>
                  </a:cubicBezTo>
                  <a:cubicBezTo>
                    <a:pt x="3134819" y="4252568"/>
                    <a:pt x="3157976" y="4235355"/>
                    <a:pt x="3176858" y="4214552"/>
                  </a:cubicBezTo>
                  <a:cubicBezTo>
                    <a:pt x="3200610" y="4188514"/>
                    <a:pt x="3218875" y="4158133"/>
                    <a:pt x="3235654" y="4127341"/>
                  </a:cubicBezTo>
                  <a:cubicBezTo>
                    <a:pt x="3266675" y="4069619"/>
                    <a:pt x="3292873" y="4009315"/>
                    <a:pt x="3327025" y="3953308"/>
                  </a:cubicBezTo>
                  <a:cubicBezTo>
                    <a:pt x="3377775" y="3870120"/>
                    <a:pt x="3444183" y="3798225"/>
                    <a:pt x="3507848" y="3724959"/>
                  </a:cubicBezTo>
                  <a:cubicBezTo>
                    <a:pt x="3553911" y="3673318"/>
                    <a:pt x="3603723" y="3623461"/>
                    <a:pt x="3664279" y="3588896"/>
                  </a:cubicBezTo>
                  <a:cubicBezTo>
                    <a:pt x="3681470" y="3578655"/>
                    <a:pt x="3700695" y="3571751"/>
                    <a:pt x="3716514" y="3559247"/>
                  </a:cubicBezTo>
                  <a:cubicBezTo>
                    <a:pt x="3733179" y="3545805"/>
                    <a:pt x="3740791" y="3524706"/>
                    <a:pt x="3745798" y="3504589"/>
                  </a:cubicBezTo>
                  <a:cubicBezTo>
                    <a:pt x="3754256" y="3469064"/>
                    <a:pt x="3756954" y="3432420"/>
                    <a:pt x="3766166" y="3397055"/>
                  </a:cubicBezTo>
                  <a:cubicBezTo>
                    <a:pt x="3774510" y="3363611"/>
                    <a:pt x="3789758" y="3332521"/>
                    <a:pt x="3804502" y="3301546"/>
                  </a:cubicBezTo>
                  <a:cubicBezTo>
                    <a:pt x="3815887" y="3276835"/>
                    <a:pt x="3828482" y="3251871"/>
                    <a:pt x="3833466" y="3225011"/>
                  </a:cubicBezTo>
                  <a:cubicBezTo>
                    <a:pt x="3845925" y="3176410"/>
                    <a:pt x="3832392" y="3125753"/>
                    <a:pt x="3815590" y="3079896"/>
                  </a:cubicBezTo>
                  <a:cubicBezTo>
                    <a:pt x="3800913" y="3040668"/>
                    <a:pt x="3782740" y="3002835"/>
                    <a:pt x="3763080" y="2965893"/>
                  </a:cubicBezTo>
                  <a:cubicBezTo>
                    <a:pt x="3754302" y="2948085"/>
                    <a:pt x="3744678" y="2930665"/>
                    <a:pt x="3736014" y="2912789"/>
                  </a:cubicBezTo>
                  <a:cubicBezTo>
                    <a:pt x="3721292" y="2883185"/>
                    <a:pt x="3707690" y="2852896"/>
                    <a:pt x="3697632" y="2821326"/>
                  </a:cubicBezTo>
                  <a:cubicBezTo>
                    <a:pt x="3666954" y="2726114"/>
                    <a:pt x="3664325" y="2623541"/>
                    <a:pt x="3680693" y="2525335"/>
                  </a:cubicBezTo>
                  <a:cubicBezTo>
                    <a:pt x="3694111" y="2445622"/>
                    <a:pt x="3718915" y="2368515"/>
                    <a:pt x="3741272" y="2291043"/>
                  </a:cubicBezTo>
                  <a:cubicBezTo>
                    <a:pt x="3744883" y="2276047"/>
                    <a:pt x="3750621" y="2261119"/>
                    <a:pt x="3750073" y="2245483"/>
                  </a:cubicBezTo>
                  <a:cubicBezTo>
                    <a:pt x="3707827" y="2229595"/>
                    <a:pt x="3663502" y="2220131"/>
                    <a:pt x="3619245" y="2211787"/>
                  </a:cubicBezTo>
                  <a:cubicBezTo>
                    <a:pt x="3561912" y="2201500"/>
                    <a:pt x="3503733" y="2195442"/>
                    <a:pt x="3445463" y="2195511"/>
                  </a:cubicBezTo>
                  <a:cubicBezTo>
                    <a:pt x="3383078" y="2195739"/>
                    <a:pt x="3321333" y="2205935"/>
                    <a:pt x="3260206" y="2217525"/>
                  </a:cubicBezTo>
                  <a:cubicBezTo>
                    <a:pt x="3212108" y="2226852"/>
                    <a:pt x="3163942" y="2235859"/>
                    <a:pt x="3115525" y="2243265"/>
                  </a:cubicBezTo>
                  <a:cubicBezTo>
                    <a:pt x="3057369" y="2250923"/>
                    <a:pt x="2998984" y="2257438"/>
                    <a:pt x="2940326" y="2259313"/>
                  </a:cubicBezTo>
                  <a:cubicBezTo>
                    <a:pt x="2832861" y="2263588"/>
                    <a:pt x="2724482" y="2254604"/>
                    <a:pt x="2620034" y="2228292"/>
                  </a:cubicBezTo>
                  <a:cubicBezTo>
                    <a:pt x="2568462" y="2215673"/>
                    <a:pt x="2517873" y="2199397"/>
                    <a:pt x="2466827" y="2184858"/>
                  </a:cubicBezTo>
                  <a:lnTo>
                    <a:pt x="2466689" y="2184309"/>
                  </a:lnTo>
                  <a:cubicBezTo>
                    <a:pt x="2454802" y="2181498"/>
                    <a:pt x="2443281" y="2177406"/>
                    <a:pt x="2431417" y="2174548"/>
                  </a:cubicBezTo>
                  <a:cubicBezTo>
                    <a:pt x="2405402" y="2166913"/>
                    <a:pt x="2379113" y="2160215"/>
                    <a:pt x="2352869" y="2153403"/>
                  </a:cubicBezTo>
                  <a:cubicBezTo>
                    <a:pt x="2349235" y="2152511"/>
                    <a:pt x="2345577" y="2151597"/>
                    <a:pt x="2341988" y="2150751"/>
                  </a:cubicBezTo>
                  <a:cubicBezTo>
                    <a:pt x="2312087" y="2143321"/>
                    <a:pt x="2282072" y="2136349"/>
                    <a:pt x="2251920" y="2130085"/>
                  </a:cubicBezTo>
                  <a:cubicBezTo>
                    <a:pt x="2166149" y="2112140"/>
                    <a:pt x="2079235" y="2099019"/>
                    <a:pt x="1991727" y="2093555"/>
                  </a:cubicBezTo>
                  <a:cubicBezTo>
                    <a:pt x="1882571" y="2085783"/>
                    <a:pt x="1772888" y="2093029"/>
                    <a:pt x="1664601" y="2107660"/>
                  </a:cubicBezTo>
                  <a:moveTo>
                    <a:pt x="3861104" y="3229126"/>
                  </a:moveTo>
                  <a:cubicBezTo>
                    <a:pt x="3877106" y="3243322"/>
                    <a:pt x="3894776" y="3255895"/>
                    <a:pt x="3908835" y="3272263"/>
                  </a:cubicBezTo>
                  <a:cubicBezTo>
                    <a:pt x="3919214" y="3282892"/>
                    <a:pt x="3927146" y="3295603"/>
                    <a:pt x="3937090" y="3306598"/>
                  </a:cubicBezTo>
                  <a:cubicBezTo>
                    <a:pt x="3937708" y="3309616"/>
                    <a:pt x="3939902" y="3312085"/>
                    <a:pt x="3941525" y="3314759"/>
                  </a:cubicBezTo>
                  <a:cubicBezTo>
                    <a:pt x="3957436" y="3338488"/>
                    <a:pt x="3970283" y="3364091"/>
                    <a:pt x="3982787" y="3389740"/>
                  </a:cubicBezTo>
                  <a:cubicBezTo>
                    <a:pt x="3992251" y="3410406"/>
                    <a:pt x="4001487" y="3431208"/>
                    <a:pt x="4010448" y="3452125"/>
                  </a:cubicBezTo>
                  <a:cubicBezTo>
                    <a:pt x="4030016" y="3498736"/>
                    <a:pt x="4052099" y="3544205"/>
                    <a:pt x="4073359" y="3590062"/>
                  </a:cubicBezTo>
                  <a:cubicBezTo>
                    <a:pt x="4097270" y="3641886"/>
                    <a:pt x="4118599" y="3695881"/>
                    <a:pt x="4124954" y="3753031"/>
                  </a:cubicBezTo>
                  <a:cubicBezTo>
                    <a:pt x="4125388" y="3768645"/>
                    <a:pt x="4126143" y="3784304"/>
                    <a:pt x="4124291" y="3799894"/>
                  </a:cubicBezTo>
                  <a:cubicBezTo>
                    <a:pt x="4121113" y="3830687"/>
                    <a:pt x="4111649" y="3860336"/>
                    <a:pt x="4104700" y="3890374"/>
                  </a:cubicBezTo>
                  <a:cubicBezTo>
                    <a:pt x="4098162" y="3912845"/>
                    <a:pt x="4094299" y="3936094"/>
                    <a:pt x="4092835" y="3959457"/>
                  </a:cubicBezTo>
                  <a:cubicBezTo>
                    <a:pt x="4092310" y="3965035"/>
                    <a:pt x="4092287" y="3970613"/>
                    <a:pt x="4092653" y="3976259"/>
                  </a:cubicBezTo>
                  <a:cubicBezTo>
                    <a:pt x="4092401" y="3980717"/>
                    <a:pt x="4092333" y="3985312"/>
                    <a:pt x="4092378" y="3989861"/>
                  </a:cubicBezTo>
                  <a:cubicBezTo>
                    <a:pt x="4095259" y="4055949"/>
                    <a:pt x="4112770" y="4120094"/>
                    <a:pt x="4128200" y="4184079"/>
                  </a:cubicBezTo>
                  <a:cubicBezTo>
                    <a:pt x="4128497" y="4185131"/>
                    <a:pt x="4129114" y="4187234"/>
                    <a:pt x="4129411" y="4188308"/>
                  </a:cubicBezTo>
                  <a:cubicBezTo>
                    <a:pt x="4131903" y="4198618"/>
                    <a:pt x="4134624" y="4208883"/>
                    <a:pt x="4137573" y="4219147"/>
                  </a:cubicBezTo>
                  <a:lnTo>
                    <a:pt x="4136773" y="4220221"/>
                  </a:lnTo>
                  <a:cubicBezTo>
                    <a:pt x="4138007" y="4222804"/>
                    <a:pt x="4139241" y="4225410"/>
                    <a:pt x="4140567" y="4228131"/>
                  </a:cubicBezTo>
                  <a:cubicBezTo>
                    <a:pt x="4150077" y="4265941"/>
                    <a:pt x="4163770" y="4302700"/>
                    <a:pt x="4179429" y="4338407"/>
                  </a:cubicBezTo>
                  <a:cubicBezTo>
                    <a:pt x="4183224" y="4344259"/>
                    <a:pt x="4184504" y="4351666"/>
                    <a:pt x="4188573" y="4357221"/>
                  </a:cubicBezTo>
                  <a:cubicBezTo>
                    <a:pt x="4199089" y="4378481"/>
                    <a:pt x="4211662" y="4398666"/>
                    <a:pt x="4225012" y="4418303"/>
                  </a:cubicBezTo>
                  <a:cubicBezTo>
                    <a:pt x="4225378" y="4418189"/>
                    <a:pt x="4226109" y="4417960"/>
                    <a:pt x="4226498" y="4417823"/>
                  </a:cubicBezTo>
                  <a:cubicBezTo>
                    <a:pt x="4228350" y="4422052"/>
                    <a:pt x="4230567" y="4426213"/>
                    <a:pt x="4233379" y="4430007"/>
                  </a:cubicBezTo>
                  <a:cubicBezTo>
                    <a:pt x="4263257" y="4467338"/>
                    <a:pt x="4297021" y="4501536"/>
                    <a:pt x="4334146" y="4531666"/>
                  </a:cubicBezTo>
                  <a:cubicBezTo>
                    <a:pt x="4337506" y="4534180"/>
                    <a:pt x="4341141" y="4536375"/>
                    <a:pt x="4345004" y="4538295"/>
                  </a:cubicBezTo>
                  <a:cubicBezTo>
                    <a:pt x="4348525" y="4544764"/>
                    <a:pt x="4355108" y="4548605"/>
                    <a:pt x="4360686" y="4553154"/>
                  </a:cubicBezTo>
                  <a:cubicBezTo>
                    <a:pt x="4404509" y="4587284"/>
                    <a:pt x="4452218" y="4615905"/>
                    <a:pt x="4498166" y="4646995"/>
                  </a:cubicBezTo>
                  <a:cubicBezTo>
                    <a:pt x="4530056" y="4668117"/>
                    <a:pt x="4560917" y="4690703"/>
                    <a:pt x="4592166" y="4712717"/>
                  </a:cubicBezTo>
                  <a:lnTo>
                    <a:pt x="4592212" y="4713494"/>
                  </a:lnTo>
                  <a:cubicBezTo>
                    <a:pt x="4605517" y="4722524"/>
                    <a:pt x="4617518" y="4733359"/>
                    <a:pt x="4630731" y="4742595"/>
                  </a:cubicBezTo>
                  <a:lnTo>
                    <a:pt x="4630892" y="4743166"/>
                  </a:lnTo>
                  <a:cubicBezTo>
                    <a:pt x="4635532" y="4746984"/>
                    <a:pt x="4640218" y="4750802"/>
                    <a:pt x="4644996" y="4754573"/>
                  </a:cubicBezTo>
                  <a:cubicBezTo>
                    <a:pt x="4664152" y="4770324"/>
                    <a:pt x="4682098" y="4787515"/>
                    <a:pt x="4700797" y="4803791"/>
                  </a:cubicBezTo>
                  <a:cubicBezTo>
                    <a:pt x="4708958" y="4813438"/>
                    <a:pt x="4718811" y="4821759"/>
                    <a:pt x="4727338" y="4831223"/>
                  </a:cubicBezTo>
                  <a:cubicBezTo>
                    <a:pt x="4757719" y="4862747"/>
                    <a:pt x="4785151" y="4896946"/>
                    <a:pt x="4811554" y="4931807"/>
                  </a:cubicBezTo>
                  <a:cubicBezTo>
                    <a:pt x="4821864" y="4895917"/>
                    <a:pt x="4828882" y="4857512"/>
                    <a:pt x="4820104" y="4820548"/>
                  </a:cubicBezTo>
                  <a:cubicBezTo>
                    <a:pt x="4814023" y="4793664"/>
                    <a:pt x="4794295" y="4772542"/>
                    <a:pt x="4787185" y="4746047"/>
                  </a:cubicBezTo>
                  <a:cubicBezTo>
                    <a:pt x="4780487" y="4722890"/>
                    <a:pt x="4782567" y="4697812"/>
                    <a:pt x="4772966" y="4675432"/>
                  </a:cubicBezTo>
                  <a:cubicBezTo>
                    <a:pt x="4763777" y="4653601"/>
                    <a:pt x="4748049" y="4635519"/>
                    <a:pt x="4732755" y="4617802"/>
                  </a:cubicBezTo>
                  <a:cubicBezTo>
                    <a:pt x="4691584" y="4572242"/>
                    <a:pt x="4654872" y="4521127"/>
                    <a:pt x="4634732" y="4462629"/>
                  </a:cubicBezTo>
                  <a:cubicBezTo>
                    <a:pt x="4619279" y="4419538"/>
                    <a:pt x="4615644" y="4373040"/>
                    <a:pt x="4619781" y="4327686"/>
                  </a:cubicBezTo>
                  <a:cubicBezTo>
                    <a:pt x="4623119" y="4274285"/>
                    <a:pt x="4634869" y="4219672"/>
                    <a:pt x="4620993" y="4166820"/>
                  </a:cubicBezTo>
                  <a:cubicBezTo>
                    <a:pt x="4606317" y="4113351"/>
                    <a:pt x="4567020" y="4071082"/>
                    <a:pt x="4525073" y="4036838"/>
                  </a:cubicBezTo>
                  <a:cubicBezTo>
                    <a:pt x="4490874" y="4009109"/>
                    <a:pt x="4453635" y="3985426"/>
                    <a:pt x="4415642" y="3963298"/>
                  </a:cubicBezTo>
                  <a:cubicBezTo>
                    <a:pt x="4381123" y="3943112"/>
                    <a:pt x="4345759" y="3924207"/>
                    <a:pt x="4312817" y="3901461"/>
                  </a:cubicBezTo>
                  <a:cubicBezTo>
                    <a:pt x="4284471" y="3881756"/>
                    <a:pt x="4257450" y="3858576"/>
                    <a:pt x="4239780" y="3828492"/>
                  </a:cubicBezTo>
                  <a:cubicBezTo>
                    <a:pt x="4222063" y="3798545"/>
                    <a:pt x="4215251" y="3763478"/>
                    <a:pt x="4214016" y="3729051"/>
                  </a:cubicBezTo>
                  <a:cubicBezTo>
                    <a:pt x="4212828" y="3691446"/>
                    <a:pt x="4218017" y="3654025"/>
                    <a:pt x="4224258" y="3617060"/>
                  </a:cubicBezTo>
                  <a:cubicBezTo>
                    <a:pt x="4228761" y="3588394"/>
                    <a:pt x="4233402" y="3558858"/>
                    <a:pt x="4227412" y="3530078"/>
                  </a:cubicBezTo>
                  <a:cubicBezTo>
                    <a:pt x="4215480" y="3478391"/>
                    <a:pt x="4171680" y="3440649"/>
                    <a:pt x="4161347" y="3388300"/>
                  </a:cubicBezTo>
                  <a:cubicBezTo>
                    <a:pt x="4157575" y="3370378"/>
                    <a:pt x="4159175" y="3351541"/>
                    <a:pt x="4153026" y="3334144"/>
                  </a:cubicBezTo>
                  <a:cubicBezTo>
                    <a:pt x="4146122" y="3315537"/>
                    <a:pt x="4132292" y="3300495"/>
                    <a:pt x="4117204" y="3288105"/>
                  </a:cubicBezTo>
                  <a:cubicBezTo>
                    <a:pt x="4092973" y="3268582"/>
                    <a:pt x="4064764" y="3254592"/>
                    <a:pt x="4035800" y="3243573"/>
                  </a:cubicBezTo>
                  <a:cubicBezTo>
                    <a:pt x="4025856" y="3238956"/>
                    <a:pt x="4015340" y="3244533"/>
                    <a:pt x="4005145" y="3245059"/>
                  </a:cubicBezTo>
                  <a:cubicBezTo>
                    <a:pt x="3990148" y="3247048"/>
                    <a:pt x="3975038" y="3247939"/>
                    <a:pt x="3959950" y="3247917"/>
                  </a:cubicBezTo>
                  <a:cubicBezTo>
                    <a:pt x="3947560" y="3247299"/>
                    <a:pt x="3935170" y="3246911"/>
                    <a:pt x="3922894" y="3245151"/>
                  </a:cubicBezTo>
                  <a:cubicBezTo>
                    <a:pt x="3901772" y="3242179"/>
                    <a:pt x="3880969" y="3236898"/>
                    <a:pt x="3861104" y="3229126"/>
                  </a:cubicBezTo>
                  <a:moveTo>
                    <a:pt x="1230009" y="3241676"/>
                  </a:moveTo>
                  <a:cubicBezTo>
                    <a:pt x="1237004" y="3268879"/>
                    <a:pt x="1240982" y="3296791"/>
                    <a:pt x="1247497" y="3324109"/>
                  </a:cubicBezTo>
                  <a:lnTo>
                    <a:pt x="1247268" y="3324566"/>
                  </a:lnTo>
                  <a:cubicBezTo>
                    <a:pt x="1251406" y="3346123"/>
                    <a:pt x="1255407" y="3367703"/>
                    <a:pt x="1259750" y="3389237"/>
                  </a:cubicBezTo>
                  <a:cubicBezTo>
                    <a:pt x="1264642" y="3417446"/>
                    <a:pt x="1269900" y="3445610"/>
                    <a:pt x="1274335" y="3473933"/>
                  </a:cubicBezTo>
                  <a:lnTo>
                    <a:pt x="1274860" y="3474391"/>
                  </a:lnTo>
                  <a:cubicBezTo>
                    <a:pt x="1277215" y="3493456"/>
                    <a:pt x="1280735" y="3512361"/>
                    <a:pt x="1283479" y="3531381"/>
                  </a:cubicBezTo>
                  <a:cubicBezTo>
                    <a:pt x="1287479" y="3556641"/>
                    <a:pt x="1291091" y="3581947"/>
                    <a:pt x="1295137" y="3607184"/>
                  </a:cubicBezTo>
                  <a:cubicBezTo>
                    <a:pt x="1298246" y="3627370"/>
                    <a:pt x="1301469" y="3647532"/>
                    <a:pt x="1304784" y="3667695"/>
                  </a:cubicBezTo>
                  <a:lnTo>
                    <a:pt x="1305104" y="3667855"/>
                  </a:lnTo>
                  <a:cubicBezTo>
                    <a:pt x="1310019" y="3698602"/>
                    <a:pt x="1315048" y="3729463"/>
                    <a:pt x="1322364" y="3759752"/>
                  </a:cubicBezTo>
                  <a:cubicBezTo>
                    <a:pt x="1322683" y="3768187"/>
                    <a:pt x="1325610" y="3776417"/>
                    <a:pt x="1327073" y="3784784"/>
                  </a:cubicBezTo>
                  <a:cubicBezTo>
                    <a:pt x="1333473" y="3812353"/>
                    <a:pt x="1339326" y="3840151"/>
                    <a:pt x="1347669" y="3867217"/>
                  </a:cubicBezTo>
                  <a:cubicBezTo>
                    <a:pt x="1355008" y="3899244"/>
                    <a:pt x="1365638" y="3930745"/>
                    <a:pt x="1376656" y="3961812"/>
                  </a:cubicBezTo>
                  <a:cubicBezTo>
                    <a:pt x="1393572" y="4007760"/>
                    <a:pt x="1414581" y="4052452"/>
                    <a:pt x="1442287" y="4092937"/>
                  </a:cubicBezTo>
                  <a:cubicBezTo>
                    <a:pt x="1462129" y="4121512"/>
                    <a:pt x="1484647" y="4148395"/>
                    <a:pt x="1509930" y="4172329"/>
                  </a:cubicBezTo>
                  <a:cubicBezTo>
                    <a:pt x="1510456" y="4154544"/>
                    <a:pt x="1516993" y="4137651"/>
                    <a:pt x="1525246" y="4122152"/>
                  </a:cubicBezTo>
                  <a:cubicBezTo>
                    <a:pt x="1536653" y="4100892"/>
                    <a:pt x="1551444" y="4081621"/>
                    <a:pt x="1567903" y="4064064"/>
                  </a:cubicBezTo>
                  <a:cubicBezTo>
                    <a:pt x="1617806" y="4010892"/>
                    <a:pt x="1685266" y="3977402"/>
                    <a:pt x="1754715" y="3957697"/>
                  </a:cubicBezTo>
                  <a:cubicBezTo>
                    <a:pt x="1781507" y="3949741"/>
                    <a:pt x="1808893" y="3943752"/>
                    <a:pt x="1836622" y="3940163"/>
                  </a:cubicBezTo>
                  <a:cubicBezTo>
                    <a:pt x="1865929" y="3936734"/>
                    <a:pt x="1895624" y="3936346"/>
                    <a:pt x="1924884" y="3940643"/>
                  </a:cubicBezTo>
                  <a:cubicBezTo>
                    <a:pt x="1923879" y="3934128"/>
                    <a:pt x="1922873" y="3927659"/>
                    <a:pt x="1921890" y="3921235"/>
                  </a:cubicBezTo>
                  <a:cubicBezTo>
                    <a:pt x="1915283" y="3876087"/>
                    <a:pt x="1906642" y="3831304"/>
                    <a:pt x="1898916" y="3786384"/>
                  </a:cubicBezTo>
                  <a:lnTo>
                    <a:pt x="1898093" y="3787504"/>
                  </a:lnTo>
                  <a:cubicBezTo>
                    <a:pt x="1896035" y="3768827"/>
                    <a:pt x="1890915" y="3750585"/>
                    <a:pt x="1887325" y="3732160"/>
                  </a:cubicBezTo>
                  <a:cubicBezTo>
                    <a:pt x="1867963" y="3641703"/>
                    <a:pt x="1840394" y="3553303"/>
                    <a:pt x="1810425" y="3465887"/>
                  </a:cubicBezTo>
                  <a:lnTo>
                    <a:pt x="1810127" y="3466115"/>
                  </a:lnTo>
                  <a:cubicBezTo>
                    <a:pt x="1806058" y="3452765"/>
                    <a:pt x="1801006" y="3439781"/>
                    <a:pt x="1796709" y="3426545"/>
                  </a:cubicBezTo>
                  <a:lnTo>
                    <a:pt x="1796320" y="3426910"/>
                  </a:lnTo>
                  <a:cubicBezTo>
                    <a:pt x="1791656" y="3410954"/>
                    <a:pt x="1785027" y="3395661"/>
                    <a:pt x="1780409" y="3379705"/>
                  </a:cubicBezTo>
                  <a:lnTo>
                    <a:pt x="1778626" y="3380756"/>
                  </a:lnTo>
                  <a:lnTo>
                    <a:pt x="1779952" y="3379613"/>
                  </a:lnTo>
                  <a:cubicBezTo>
                    <a:pt x="1776340" y="3369760"/>
                    <a:pt x="1772934" y="3359839"/>
                    <a:pt x="1769391" y="3349987"/>
                  </a:cubicBezTo>
                  <a:cubicBezTo>
                    <a:pt x="1697473" y="3343517"/>
                    <a:pt x="1625921" y="3333596"/>
                    <a:pt x="1554735" y="3321594"/>
                  </a:cubicBezTo>
                  <a:cubicBezTo>
                    <a:pt x="1541682" y="3319446"/>
                    <a:pt x="1528744" y="3316657"/>
                    <a:pt x="1515645" y="3314828"/>
                  </a:cubicBezTo>
                  <a:cubicBezTo>
                    <a:pt x="1508078" y="3312588"/>
                    <a:pt x="1500169" y="3311856"/>
                    <a:pt x="1492488" y="3310187"/>
                  </a:cubicBezTo>
                  <a:cubicBezTo>
                    <a:pt x="1456529" y="3303444"/>
                    <a:pt x="1421004" y="3294597"/>
                    <a:pt x="1385160" y="3287419"/>
                  </a:cubicBezTo>
                  <a:lnTo>
                    <a:pt x="1384954" y="3286527"/>
                  </a:lnTo>
                  <a:cubicBezTo>
                    <a:pt x="1359831" y="3280789"/>
                    <a:pt x="1335005" y="3273931"/>
                    <a:pt x="1310202" y="3267073"/>
                  </a:cubicBezTo>
                  <a:cubicBezTo>
                    <a:pt x="1283296" y="3259187"/>
                    <a:pt x="1256229" y="3251666"/>
                    <a:pt x="1230009" y="3241676"/>
                  </a:cubicBezTo>
                  <a:moveTo>
                    <a:pt x="3847525" y="3242453"/>
                  </a:moveTo>
                  <a:cubicBezTo>
                    <a:pt x="3833557" y="3289362"/>
                    <a:pt x="3806743" y="3331013"/>
                    <a:pt x="3790558" y="3377076"/>
                  </a:cubicBezTo>
                  <a:cubicBezTo>
                    <a:pt x="3778648" y="3410223"/>
                    <a:pt x="3774556" y="3445404"/>
                    <a:pt x="3768681" y="3479946"/>
                  </a:cubicBezTo>
                  <a:cubicBezTo>
                    <a:pt x="3763720" y="3507721"/>
                    <a:pt x="3757982" y="3536867"/>
                    <a:pt x="3740426" y="3559750"/>
                  </a:cubicBezTo>
                  <a:cubicBezTo>
                    <a:pt x="3726390" y="3578175"/>
                    <a:pt x="3704490" y="3587479"/>
                    <a:pt x="3684533" y="3597835"/>
                  </a:cubicBezTo>
                  <a:cubicBezTo>
                    <a:pt x="3614810" y="3634365"/>
                    <a:pt x="3559786" y="3692315"/>
                    <a:pt x="3508420" y="3750768"/>
                  </a:cubicBezTo>
                  <a:cubicBezTo>
                    <a:pt x="3462014" y="3804398"/>
                    <a:pt x="3414419" y="3857250"/>
                    <a:pt x="3373226" y="3915109"/>
                  </a:cubicBezTo>
                  <a:cubicBezTo>
                    <a:pt x="3334706" y="3968258"/>
                    <a:pt x="3305629" y="4027328"/>
                    <a:pt x="3276665" y="4085987"/>
                  </a:cubicBezTo>
                  <a:cubicBezTo>
                    <a:pt x="3251930" y="4134976"/>
                    <a:pt x="3227127" y="4185040"/>
                    <a:pt x="3190048" y="4226119"/>
                  </a:cubicBezTo>
                  <a:cubicBezTo>
                    <a:pt x="3170617" y="4247539"/>
                    <a:pt x="3147094" y="4265507"/>
                    <a:pt x="3120371" y="4276868"/>
                  </a:cubicBezTo>
                  <a:cubicBezTo>
                    <a:pt x="3082972" y="4293076"/>
                    <a:pt x="3041824" y="4297831"/>
                    <a:pt x="3001431" y="4298997"/>
                  </a:cubicBezTo>
                  <a:cubicBezTo>
                    <a:pt x="3049254" y="4323434"/>
                    <a:pt x="3098014" y="4346226"/>
                    <a:pt x="3148169" y="4365519"/>
                  </a:cubicBezTo>
                  <a:cubicBezTo>
                    <a:pt x="3191923" y="4382344"/>
                    <a:pt x="3237346" y="4395077"/>
                    <a:pt x="3279477" y="4415880"/>
                  </a:cubicBezTo>
                  <a:cubicBezTo>
                    <a:pt x="3328580" y="4440043"/>
                    <a:pt x="3372265" y="4474013"/>
                    <a:pt x="3411082" y="4512372"/>
                  </a:cubicBezTo>
                  <a:cubicBezTo>
                    <a:pt x="3428067" y="4529060"/>
                    <a:pt x="3443863" y="4546868"/>
                    <a:pt x="3459934" y="4564424"/>
                  </a:cubicBezTo>
                  <a:lnTo>
                    <a:pt x="3459956" y="4565019"/>
                  </a:lnTo>
                  <a:cubicBezTo>
                    <a:pt x="3468369" y="4574734"/>
                    <a:pt x="3476301" y="4584907"/>
                    <a:pt x="3484920" y="4594485"/>
                  </a:cubicBezTo>
                  <a:lnTo>
                    <a:pt x="3484828" y="4594965"/>
                  </a:lnTo>
                  <a:cubicBezTo>
                    <a:pt x="3501173" y="4615242"/>
                    <a:pt x="3516901" y="4636022"/>
                    <a:pt x="3532080" y="4657213"/>
                  </a:cubicBezTo>
                  <a:cubicBezTo>
                    <a:pt x="3578326" y="4721952"/>
                    <a:pt x="3623588" y="4787606"/>
                    <a:pt x="3675298" y="4848208"/>
                  </a:cubicBezTo>
                  <a:cubicBezTo>
                    <a:pt x="3691208" y="4866771"/>
                    <a:pt x="3707782" y="4884830"/>
                    <a:pt x="3725293" y="4901929"/>
                  </a:cubicBezTo>
                  <a:cubicBezTo>
                    <a:pt x="3761206" y="4937225"/>
                    <a:pt x="3801485" y="4968109"/>
                    <a:pt x="3845147" y="4993209"/>
                  </a:cubicBezTo>
                  <a:cubicBezTo>
                    <a:pt x="3879300" y="5013052"/>
                    <a:pt x="3915236" y="5029740"/>
                    <a:pt x="3952087" y="5043958"/>
                  </a:cubicBezTo>
                  <a:cubicBezTo>
                    <a:pt x="3972340" y="5051685"/>
                    <a:pt x="3992823" y="5058909"/>
                    <a:pt x="4013603" y="5065218"/>
                  </a:cubicBezTo>
                  <a:cubicBezTo>
                    <a:pt x="4046338" y="5075482"/>
                    <a:pt x="4079600" y="5084101"/>
                    <a:pt x="4113067" y="5091713"/>
                  </a:cubicBezTo>
                  <a:cubicBezTo>
                    <a:pt x="4137847" y="5097291"/>
                    <a:pt x="4162741" y="5102389"/>
                    <a:pt x="4187704" y="5107097"/>
                  </a:cubicBezTo>
                  <a:cubicBezTo>
                    <a:pt x="4223915" y="5113727"/>
                    <a:pt x="4260217" y="5119922"/>
                    <a:pt x="4296633" y="5125272"/>
                  </a:cubicBezTo>
                  <a:lnTo>
                    <a:pt x="4296655" y="5125500"/>
                  </a:lnTo>
                  <a:cubicBezTo>
                    <a:pt x="4349874" y="5133730"/>
                    <a:pt x="4403137" y="5142211"/>
                    <a:pt x="4455715" y="5154075"/>
                  </a:cubicBezTo>
                  <a:cubicBezTo>
                    <a:pt x="4526970" y="5170191"/>
                    <a:pt x="4597424" y="5193760"/>
                    <a:pt x="4659718" y="5232622"/>
                  </a:cubicBezTo>
                  <a:cubicBezTo>
                    <a:pt x="4699243" y="5256991"/>
                    <a:pt x="4735704" y="5285909"/>
                    <a:pt x="4771961" y="5314827"/>
                  </a:cubicBezTo>
                  <a:cubicBezTo>
                    <a:pt x="4831053" y="5361873"/>
                    <a:pt x="4889049" y="5410770"/>
                    <a:pt x="4953126" y="5451049"/>
                  </a:cubicBezTo>
                  <a:cubicBezTo>
                    <a:pt x="4989359" y="5473498"/>
                    <a:pt x="5027901" y="5493569"/>
                    <a:pt x="5069735" y="5503147"/>
                  </a:cubicBezTo>
                  <a:cubicBezTo>
                    <a:pt x="5079519" y="5505250"/>
                    <a:pt x="5089417" y="5507011"/>
                    <a:pt x="5099453" y="5507696"/>
                  </a:cubicBezTo>
                  <a:cubicBezTo>
                    <a:pt x="5116301" y="5508405"/>
                    <a:pt x="5134360" y="5509297"/>
                    <a:pt x="5149927" y="5501638"/>
                  </a:cubicBezTo>
                  <a:cubicBezTo>
                    <a:pt x="5151162" y="5498850"/>
                    <a:pt x="5148191" y="5497089"/>
                    <a:pt x="5146887" y="5495283"/>
                  </a:cubicBezTo>
                  <a:cubicBezTo>
                    <a:pt x="5141949" y="5489980"/>
                    <a:pt x="5136326" y="5485430"/>
                    <a:pt x="5130885" y="5480813"/>
                  </a:cubicBezTo>
                  <a:cubicBezTo>
                    <a:pt x="5125170" y="5476173"/>
                    <a:pt x="5119433" y="5471646"/>
                    <a:pt x="5113763" y="5467097"/>
                  </a:cubicBezTo>
                  <a:cubicBezTo>
                    <a:pt x="5073781" y="5435870"/>
                    <a:pt x="5034027" y="5402906"/>
                    <a:pt x="5004766" y="5360981"/>
                  </a:cubicBezTo>
                  <a:cubicBezTo>
                    <a:pt x="4979118" y="5324039"/>
                    <a:pt x="4962567" y="5281863"/>
                    <a:pt x="4947182" y="5239914"/>
                  </a:cubicBezTo>
                  <a:cubicBezTo>
                    <a:pt x="4932872" y="5200092"/>
                    <a:pt x="4918425" y="5160270"/>
                    <a:pt x="4900685" y="5121843"/>
                  </a:cubicBezTo>
                  <a:cubicBezTo>
                    <a:pt x="4838620" y="4983882"/>
                    <a:pt x="4746152" y="4858907"/>
                    <a:pt x="4628217" y="4763649"/>
                  </a:cubicBezTo>
                  <a:cubicBezTo>
                    <a:pt x="4565055" y="4712077"/>
                    <a:pt x="4497138" y="4666746"/>
                    <a:pt x="4428832" y="4622352"/>
                  </a:cubicBezTo>
                  <a:cubicBezTo>
                    <a:pt x="4367544" y="4582872"/>
                    <a:pt x="4309114" y="4538295"/>
                    <a:pt x="4258479" y="4485672"/>
                  </a:cubicBezTo>
                  <a:cubicBezTo>
                    <a:pt x="4231596" y="4457302"/>
                    <a:pt x="4207433" y="4426304"/>
                    <a:pt x="4187704" y="4392563"/>
                  </a:cubicBezTo>
                  <a:cubicBezTo>
                    <a:pt x="4180092" y="4379281"/>
                    <a:pt x="4172960" y="4365748"/>
                    <a:pt x="4166468" y="4351941"/>
                  </a:cubicBezTo>
                  <a:cubicBezTo>
                    <a:pt x="4158764" y="4335687"/>
                    <a:pt x="4151951" y="4319022"/>
                    <a:pt x="4145711" y="4302174"/>
                  </a:cubicBezTo>
                  <a:cubicBezTo>
                    <a:pt x="4140110" y="4287498"/>
                    <a:pt x="4135172" y="4272593"/>
                    <a:pt x="4130623" y="4257597"/>
                  </a:cubicBezTo>
                  <a:lnTo>
                    <a:pt x="4130303" y="4257643"/>
                  </a:lnTo>
                  <a:cubicBezTo>
                    <a:pt x="4125640" y="4241344"/>
                    <a:pt x="4120816" y="4225090"/>
                    <a:pt x="4116496" y="4208723"/>
                  </a:cubicBezTo>
                  <a:cubicBezTo>
                    <a:pt x="4113227" y="4196584"/>
                    <a:pt x="4110209" y="4184377"/>
                    <a:pt x="4107169" y="4172215"/>
                  </a:cubicBezTo>
                  <a:cubicBezTo>
                    <a:pt x="4089338" y="4097417"/>
                    <a:pt x="4068832" y="4021087"/>
                    <a:pt x="4076513" y="3943501"/>
                  </a:cubicBezTo>
                  <a:cubicBezTo>
                    <a:pt x="4082114" y="3884773"/>
                    <a:pt x="4109569" y="3829589"/>
                    <a:pt x="4107969" y="3769970"/>
                  </a:cubicBezTo>
                  <a:cubicBezTo>
                    <a:pt x="4106986" y="3736846"/>
                    <a:pt x="4099259" y="3704271"/>
                    <a:pt x="4088424" y="3673067"/>
                  </a:cubicBezTo>
                  <a:cubicBezTo>
                    <a:pt x="4080743" y="3650733"/>
                    <a:pt x="4071667" y="3628833"/>
                    <a:pt x="4061815" y="3607436"/>
                  </a:cubicBezTo>
                  <a:lnTo>
                    <a:pt x="4060511" y="3607230"/>
                  </a:lnTo>
                  <a:lnTo>
                    <a:pt x="4060900" y="3605493"/>
                  </a:lnTo>
                  <a:cubicBezTo>
                    <a:pt x="4059666" y="3601241"/>
                    <a:pt x="4057197" y="3597583"/>
                    <a:pt x="4055620" y="3593583"/>
                  </a:cubicBezTo>
                  <a:cubicBezTo>
                    <a:pt x="4045195" y="3570883"/>
                    <a:pt x="4034474" y="3548320"/>
                    <a:pt x="4023707" y="3525780"/>
                  </a:cubicBezTo>
                  <a:cubicBezTo>
                    <a:pt x="4007933" y="3491078"/>
                    <a:pt x="3993189" y="3455897"/>
                    <a:pt x="3977598" y="3421127"/>
                  </a:cubicBezTo>
                  <a:cubicBezTo>
                    <a:pt x="3950166" y="3359290"/>
                    <a:pt x="3917934" y="3295786"/>
                    <a:pt x="3862864" y="3253952"/>
                  </a:cubicBezTo>
                  <a:lnTo>
                    <a:pt x="3862887" y="3253654"/>
                  </a:lnTo>
                  <a:cubicBezTo>
                    <a:pt x="3857926" y="3249677"/>
                    <a:pt x="3852897" y="3245722"/>
                    <a:pt x="3847525" y="324245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2" name="Gráfico 4">
              <a:extLst>
                <a:ext uri="{FF2B5EF4-FFF2-40B4-BE49-F238E27FC236}">
                  <a16:creationId xmlns:a16="http://schemas.microsoft.com/office/drawing/2014/main" id="{D98AB699-66FF-1457-9AB8-80A973ABBB92}"/>
                </a:ext>
              </a:extLst>
            </p:cNvPr>
            <p:cNvGrpSpPr/>
            <p:nvPr/>
          </p:nvGrpSpPr>
          <p:grpSpPr>
            <a:xfrm>
              <a:off x="10353393" y="2562964"/>
              <a:ext cx="397053" cy="578217"/>
              <a:chOff x="7677948" y="286915"/>
              <a:chExt cx="3766856" cy="5485553"/>
            </a:xfrm>
            <a:solidFill>
              <a:srgbClr val="E86EB4"/>
            </a:solidFill>
          </p:grpSpPr>
          <p:sp>
            <p:nvSpPr>
              <p:cNvPr id="2283" name="Forma Livre: Forma 2282">
                <a:extLst>
                  <a:ext uri="{FF2B5EF4-FFF2-40B4-BE49-F238E27FC236}">
                    <a16:creationId xmlns:a16="http://schemas.microsoft.com/office/drawing/2014/main" id="{70C4F65D-DA87-C0DA-728B-E788B33783FC}"/>
                  </a:ext>
                </a:extLst>
              </p:cNvPr>
              <p:cNvSpPr/>
              <p:nvPr/>
            </p:nvSpPr>
            <p:spPr>
              <a:xfrm>
                <a:off x="9999962" y="286915"/>
                <a:ext cx="417979" cy="511698"/>
              </a:xfrm>
              <a:custGeom>
                <a:avLst/>
                <a:gdLst>
                  <a:gd name="connsiteX0" fmla="*/ 319857 w 417979"/>
                  <a:gd name="connsiteY0" fmla="*/ 25580 h 511698"/>
                  <a:gd name="connsiteX1" fmla="*/ 400644 w 417979"/>
                  <a:gd name="connsiteY1" fmla="*/ 0 h 511698"/>
                  <a:gd name="connsiteX2" fmla="*/ 417949 w 417979"/>
                  <a:gd name="connsiteY2" fmla="*/ 6378 h 511698"/>
                  <a:gd name="connsiteX3" fmla="*/ 408691 w 417979"/>
                  <a:gd name="connsiteY3" fmla="*/ 36827 h 511698"/>
                  <a:gd name="connsiteX4" fmla="*/ 356045 w 417979"/>
                  <a:gd name="connsiteY4" fmla="*/ 120998 h 511698"/>
                  <a:gd name="connsiteX5" fmla="*/ 238132 w 417979"/>
                  <a:gd name="connsiteY5" fmla="*/ 323378 h 511698"/>
                  <a:gd name="connsiteX6" fmla="*/ 203385 w 417979"/>
                  <a:gd name="connsiteY6" fmla="*/ 511698 h 511698"/>
                  <a:gd name="connsiteX7" fmla="*/ 200802 w 417979"/>
                  <a:gd name="connsiteY7" fmla="*/ 490507 h 511698"/>
                  <a:gd name="connsiteX8" fmla="*/ 183954 w 417979"/>
                  <a:gd name="connsiteY8" fmla="*/ 500771 h 511698"/>
                  <a:gd name="connsiteX9" fmla="*/ 157917 w 417979"/>
                  <a:gd name="connsiteY9" fmla="*/ 490667 h 511698"/>
                  <a:gd name="connsiteX10" fmla="*/ 144681 w 417979"/>
                  <a:gd name="connsiteY10" fmla="*/ 476402 h 511698"/>
                  <a:gd name="connsiteX11" fmla="*/ 116220 w 417979"/>
                  <a:gd name="connsiteY11" fmla="*/ 479763 h 511698"/>
                  <a:gd name="connsiteX12" fmla="*/ 102299 w 417979"/>
                  <a:gd name="connsiteY12" fmla="*/ 482575 h 511698"/>
                  <a:gd name="connsiteX13" fmla="*/ 98664 w 417979"/>
                  <a:gd name="connsiteY13" fmla="*/ 465201 h 511698"/>
                  <a:gd name="connsiteX14" fmla="*/ 87325 w 417979"/>
                  <a:gd name="connsiteY14" fmla="*/ 471739 h 511698"/>
                  <a:gd name="connsiteX15" fmla="*/ 80536 w 417979"/>
                  <a:gd name="connsiteY15" fmla="*/ 467533 h 511698"/>
                  <a:gd name="connsiteX16" fmla="*/ 61356 w 417979"/>
                  <a:gd name="connsiteY16" fmla="*/ 480266 h 511698"/>
                  <a:gd name="connsiteX17" fmla="*/ 33421 w 417979"/>
                  <a:gd name="connsiteY17" fmla="*/ 486758 h 511698"/>
                  <a:gd name="connsiteX18" fmla="*/ 0 w 417979"/>
                  <a:gd name="connsiteY18" fmla="*/ 490096 h 511698"/>
                  <a:gd name="connsiteX19" fmla="*/ 45240 w 417979"/>
                  <a:gd name="connsiteY19" fmla="*/ 395089 h 511698"/>
                  <a:gd name="connsiteX20" fmla="*/ 88468 w 417979"/>
                  <a:gd name="connsiteY20" fmla="*/ 265290 h 511698"/>
                  <a:gd name="connsiteX21" fmla="*/ 165895 w 417979"/>
                  <a:gd name="connsiteY21" fmla="*/ 152728 h 511698"/>
                  <a:gd name="connsiteX22" fmla="*/ 319857 w 417979"/>
                  <a:gd name="connsiteY22" fmla="*/ 25580 h 51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7979" h="511698">
                    <a:moveTo>
                      <a:pt x="319857" y="25580"/>
                    </a:moveTo>
                    <a:cubicBezTo>
                      <a:pt x="345369" y="13442"/>
                      <a:pt x="372161" y="2126"/>
                      <a:pt x="400644" y="0"/>
                    </a:cubicBezTo>
                    <a:cubicBezTo>
                      <a:pt x="406519" y="206"/>
                      <a:pt x="415801" y="-800"/>
                      <a:pt x="417949" y="6378"/>
                    </a:cubicBezTo>
                    <a:cubicBezTo>
                      <a:pt x="418430" y="17214"/>
                      <a:pt x="413057" y="27226"/>
                      <a:pt x="408691" y="36827"/>
                    </a:cubicBezTo>
                    <a:cubicBezTo>
                      <a:pt x="393535" y="66294"/>
                      <a:pt x="374310" y="93429"/>
                      <a:pt x="356045" y="120998"/>
                    </a:cubicBezTo>
                    <a:cubicBezTo>
                      <a:pt x="312542" y="185806"/>
                      <a:pt x="267096" y="250408"/>
                      <a:pt x="238132" y="323378"/>
                    </a:cubicBezTo>
                    <a:cubicBezTo>
                      <a:pt x="214290" y="383019"/>
                      <a:pt x="200094" y="447233"/>
                      <a:pt x="203385" y="511698"/>
                    </a:cubicBezTo>
                    <a:cubicBezTo>
                      <a:pt x="201717" y="504749"/>
                      <a:pt x="200894" y="497639"/>
                      <a:pt x="200802" y="490507"/>
                    </a:cubicBezTo>
                    <a:cubicBezTo>
                      <a:pt x="195773" y="494622"/>
                      <a:pt x="191224" y="501548"/>
                      <a:pt x="183954" y="500771"/>
                    </a:cubicBezTo>
                    <a:cubicBezTo>
                      <a:pt x="174124" y="500611"/>
                      <a:pt x="167450" y="491879"/>
                      <a:pt x="157917" y="490667"/>
                    </a:cubicBezTo>
                    <a:cubicBezTo>
                      <a:pt x="155128" y="484838"/>
                      <a:pt x="152088" y="477088"/>
                      <a:pt x="144681" y="476402"/>
                    </a:cubicBezTo>
                    <a:cubicBezTo>
                      <a:pt x="135011" y="476334"/>
                      <a:pt x="125936" y="481432"/>
                      <a:pt x="116220" y="479763"/>
                    </a:cubicBezTo>
                    <a:cubicBezTo>
                      <a:pt x="111282" y="478757"/>
                      <a:pt x="106710" y="480769"/>
                      <a:pt x="102299" y="482575"/>
                    </a:cubicBezTo>
                    <a:cubicBezTo>
                      <a:pt x="103236" y="476425"/>
                      <a:pt x="103762" y="469750"/>
                      <a:pt x="98664" y="465201"/>
                    </a:cubicBezTo>
                    <a:cubicBezTo>
                      <a:pt x="94869" y="467373"/>
                      <a:pt x="91074" y="469567"/>
                      <a:pt x="87325" y="471739"/>
                    </a:cubicBezTo>
                    <a:cubicBezTo>
                      <a:pt x="84993" y="470322"/>
                      <a:pt x="82730" y="468927"/>
                      <a:pt x="80536" y="467533"/>
                    </a:cubicBezTo>
                    <a:cubicBezTo>
                      <a:pt x="74066" y="471693"/>
                      <a:pt x="67871" y="476242"/>
                      <a:pt x="61356" y="480266"/>
                    </a:cubicBezTo>
                    <a:cubicBezTo>
                      <a:pt x="52944" y="485844"/>
                      <a:pt x="41788" y="480997"/>
                      <a:pt x="33421" y="486758"/>
                    </a:cubicBezTo>
                    <a:cubicBezTo>
                      <a:pt x="23294" y="492564"/>
                      <a:pt x="11018" y="494370"/>
                      <a:pt x="0" y="490096"/>
                    </a:cubicBezTo>
                    <a:cubicBezTo>
                      <a:pt x="20414" y="461292"/>
                      <a:pt x="34656" y="428648"/>
                      <a:pt x="45240" y="395089"/>
                    </a:cubicBezTo>
                    <a:cubicBezTo>
                      <a:pt x="59253" y="351724"/>
                      <a:pt x="69220" y="306804"/>
                      <a:pt x="88468" y="265290"/>
                    </a:cubicBezTo>
                    <a:cubicBezTo>
                      <a:pt x="107899" y="223822"/>
                      <a:pt x="135262" y="186560"/>
                      <a:pt x="165895" y="152728"/>
                    </a:cubicBezTo>
                    <a:cubicBezTo>
                      <a:pt x="210975" y="103693"/>
                      <a:pt x="259507" y="55458"/>
                      <a:pt x="319857" y="25580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4" name="Forma Livre: Forma 2283">
                <a:extLst>
                  <a:ext uri="{FF2B5EF4-FFF2-40B4-BE49-F238E27FC236}">
                    <a16:creationId xmlns:a16="http://schemas.microsoft.com/office/drawing/2014/main" id="{28D3F6F1-297D-6025-4B52-FC80870C3C82}"/>
                  </a:ext>
                </a:extLst>
              </p:cNvPr>
              <p:cNvSpPr/>
              <p:nvPr/>
            </p:nvSpPr>
            <p:spPr>
              <a:xfrm>
                <a:off x="7677948" y="3954917"/>
                <a:ext cx="407823" cy="486734"/>
              </a:xfrm>
              <a:custGeom>
                <a:avLst/>
                <a:gdLst>
                  <a:gd name="connsiteX0" fmla="*/ 18983 w 407823"/>
                  <a:gd name="connsiteY0" fmla="*/ 0 h 486734"/>
                  <a:gd name="connsiteX1" fmla="*/ 103176 w 407823"/>
                  <a:gd name="connsiteY1" fmla="*/ 11544 h 486734"/>
                  <a:gd name="connsiteX2" fmla="*/ 118287 w 407823"/>
                  <a:gd name="connsiteY2" fmla="*/ 75255 h 486734"/>
                  <a:gd name="connsiteX3" fmla="*/ 159023 w 407823"/>
                  <a:gd name="connsiteY3" fmla="*/ 172204 h 486734"/>
                  <a:gd name="connsiteX4" fmla="*/ 169813 w 407823"/>
                  <a:gd name="connsiteY4" fmla="*/ 235435 h 486734"/>
                  <a:gd name="connsiteX5" fmla="*/ 155914 w 407823"/>
                  <a:gd name="connsiteY5" fmla="*/ 324932 h 486734"/>
                  <a:gd name="connsiteX6" fmla="*/ 178545 w 407823"/>
                  <a:gd name="connsiteY6" fmla="*/ 267210 h 486734"/>
                  <a:gd name="connsiteX7" fmla="*/ 175139 w 407823"/>
                  <a:gd name="connsiteY7" fmla="*/ 179382 h 486734"/>
                  <a:gd name="connsiteX8" fmla="*/ 149719 w 407823"/>
                  <a:gd name="connsiteY8" fmla="*/ 121089 h 486734"/>
                  <a:gd name="connsiteX9" fmla="*/ 188970 w 407823"/>
                  <a:gd name="connsiteY9" fmla="*/ 139949 h 486734"/>
                  <a:gd name="connsiteX10" fmla="*/ 212241 w 407823"/>
                  <a:gd name="connsiteY10" fmla="*/ 138920 h 486734"/>
                  <a:gd name="connsiteX11" fmla="*/ 242942 w 407823"/>
                  <a:gd name="connsiteY11" fmla="*/ 124884 h 486734"/>
                  <a:gd name="connsiteX12" fmla="*/ 246965 w 407823"/>
                  <a:gd name="connsiteY12" fmla="*/ 118095 h 486734"/>
                  <a:gd name="connsiteX13" fmla="*/ 260316 w 407823"/>
                  <a:gd name="connsiteY13" fmla="*/ 86228 h 486734"/>
                  <a:gd name="connsiteX14" fmla="*/ 264911 w 407823"/>
                  <a:gd name="connsiteY14" fmla="*/ 84993 h 486734"/>
                  <a:gd name="connsiteX15" fmla="*/ 288685 w 407823"/>
                  <a:gd name="connsiteY15" fmla="*/ 115809 h 486734"/>
                  <a:gd name="connsiteX16" fmla="*/ 404928 w 407823"/>
                  <a:gd name="connsiteY16" fmla="*/ 262410 h 486734"/>
                  <a:gd name="connsiteX17" fmla="*/ 407808 w 407823"/>
                  <a:gd name="connsiteY17" fmla="*/ 272102 h 486734"/>
                  <a:gd name="connsiteX18" fmla="*/ 220997 w 407823"/>
                  <a:gd name="connsiteY18" fmla="*/ 378470 h 486734"/>
                  <a:gd name="connsiteX19" fmla="*/ 178340 w 407823"/>
                  <a:gd name="connsiteY19" fmla="*/ 436557 h 486734"/>
                  <a:gd name="connsiteX20" fmla="*/ 163024 w 407823"/>
                  <a:gd name="connsiteY20" fmla="*/ 486735 h 486734"/>
                  <a:gd name="connsiteX21" fmla="*/ 95381 w 407823"/>
                  <a:gd name="connsiteY21" fmla="*/ 407342 h 486734"/>
                  <a:gd name="connsiteX22" fmla="*/ 29750 w 407823"/>
                  <a:gd name="connsiteY22" fmla="*/ 276217 h 486734"/>
                  <a:gd name="connsiteX23" fmla="*/ 763 w 407823"/>
                  <a:gd name="connsiteY23" fmla="*/ 181623 h 486734"/>
                  <a:gd name="connsiteX24" fmla="*/ 169 w 407823"/>
                  <a:gd name="connsiteY24" fmla="*/ 148544 h 486734"/>
                  <a:gd name="connsiteX25" fmla="*/ 1220 w 407823"/>
                  <a:gd name="connsiteY25" fmla="*/ 67688 h 486734"/>
                  <a:gd name="connsiteX26" fmla="*/ 18983 w 407823"/>
                  <a:gd name="connsiteY26" fmla="*/ 0 h 48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7823" h="486734">
                    <a:moveTo>
                      <a:pt x="18983" y="0"/>
                    </a:moveTo>
                    <a:cubicBezTo>
                      <a:pt x="46780" y="5578"/>
                      <a:pt x="74830" y="10127"/>
                      <a:pt x="103176" y="11544"/>
                    </a:cubicBezTo>
                    <a:cubicBezTo>
                      <a:pt x="106514" y="33124"/>
                      <a:pt x="111314" y="54521"/>
                      <a:pt x="118287" y="75255"/>
                    </a:cubicBezTo>
                    <a:cubicBezTo>
                      <a:pt x="129191" y="108653"/>
                      <a:pt x="145719" y="139766"/>
                      <a:pt x="159023" y="172204"/>
                    </a:cubicBezTo>
                    <a:cubicBezTo>
                      <a:pt x="167276" y="192161"/>
                      <a:pt x="171253" y="213832"/>
                      <a:pt x="169813" y="235435"/>
                    </a:cubicBezTo>
                    <a:cubicBezTo>
                      <a:pt x="167436" y="265519"/>
                      <a:pt x="165241" y="296014"/>
                      <a:pt x="155914" y="324932"/>
                    </a:cubicBezTo>
                    <a:cubicBezTo>
                      <a:pt x="166247" y="306918"/>
                      <a:pt x="172442" y="286939"/>
                      <a:pt x="178545" y="267210"/>
                    </a:cubicBezTo>
                    <a:cubicBezTo>
                      <a:pt x="185724" y="238453"/>
                      <a:pt x="185198" y="207409"/>
                      <a:pt x="175139" y="179382"/>
                    </a:cubicBezTo>
                    <a:cubicBezTo>
                      <a:pt x="168098" y="159357"/>
                      <a:pt x="158246" y="140497"/>
                      <a:pt x="149719" y="121089"/>
                    </a:cubicBezTo>
                    <a:cubicBezTo>
                      <a:pt x="161469" y="129845"/>
                      <a:pt x="175414" y="134737"/>
                      <a:pt x="188970" y="139949"/>
                    </a:cubicBezTo>
                    <a:cubicBezTo>
                      <a:pt x="196491" y="142761"/>
                      <a:pt x="204926" y="142052"/>
                      <a:pt x="212241" y="138920"/>
                    </a:cubicBezTo>
                    <a:cubicBezTo>
                      <a:pt x="222551" y="134440"/>
                      <a:pt x="233204" y="130576"/>
                      <a:pt x="242942" y="124884"/>
                    </a:cubicBezTo>
                    <a:cubicBezTo>
                      <a:pt x="244222" y="122507"/>
                      <a:pt x="245571" y="120289"/>
                      <a:pt x="246965" y="118095"/>
                    </a:cubicBezTo>
                    <a:cubicBezTo>
                      <a:pt x="253892" y="108699"/>
                      <a:pt x="257070" y="97269"/>
                      <a:pt x="260316" y="86228"/>
                    </a:cubicBezTo>
                    <a:cubicBezTo>
                      <a:pt x="261459" y="85931"/>
                      <a:pt x="263768" y="85313"/>
                      <a:pt x="264911" y="84993"/>
                    </a:cubicBezTo>
                    <a:cubicBezTo>
                      <a:pt x="273735" y="94526"/>
                      <a:pt x="280753" y="105522"/>
                      <a:pt x="288685" y="115809"/>
                    </a:cubicBezTo>
                    <a:cubicBezTo>
                      <a:pt x="327181" y="164866"/>
                      <a:pt x="365769" y="213855"/>
                      <a:pt x="404928" y="262410"/>
                    </a:cubicBezTo>
                    <a:cubicBezTo>
                      <a:pt x="407443" y="264993"/>
                      <a:pt x="407923" y="268582"/>
                      <a:pt x="407808" y="272102"/>
                    </a:cubicBezTo>
                    <a:cubicBezTo>
                      <a:pt x="338360" y="291808"/>
                      <a:pt x="270900" y="325298"/>
                      <a:pt x="220997" y="378470"/>
                    </a:cubicBezTo>
                    <a:cubicBezTo>
                      <a:pt x="204537" y="396027"/>
                      <a:pt x="189747" y="415297"/>
                      <a:pt x="178340" y="436557"/>
                    </a:cubicBezTo>
                    <a:cubicBezTo>
                      <a:pt x="170087" y="452057"/>
                      <a:pt x="163549" y="468950"/>
                      <a:pt x="163024" y="486735"/>
                    </a:cubicBezTo>
                    <a:cubicBezTo>
                      <a:pt x="137740" y="462801"/>
                      <a:pt x="115223" y="435917"/>
                      <a:pt x="95381" y="407342"/>
                    </a:cubicBezTo>
                    <a:cubicBezTo>
                      <a:pt x="67674" y="366857"/>
                      <a:pt x="46666" y="322166"/>
                      <a:pt x="29750" y="276217"/>
                    </a:cubicBezTo>
                    <a:cubicBezTo>
                      <a:pt x="18731" y="245151"/>
                      <a:pt x="8101" y="213649"/>
                      <a:pt x="763" y="181623"/>
                    </a:cubicBezTo>
                    <a:cubicBezTo>
                      <a:pt x="3987" y="170673"/>
                      <a:pt x="-951" y="159631"/>
                      <a:pt x="169" y="148544"/>
                    </a:cubicBezTo>
                    <a:cubicBezTo>
                      <a:pt x="1038" y="121592"/>
                      <a:pt x="-1294" y="94526"/>
                      <a:pt x="1220" y="67688"/>
                    </a:cubicBezTo>
                    <a:cubicBezTo>
                      <a:pt x="3026" y="44006"/>
                      <a:pt x="17405" y="23683"/>
                      <a:pt x="18983" y="0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5" name="Forma Livre: Forma 2284">
                <a:extLst>
                  <a:ext uri="{FF2B5EF4-FFF2-40B4-BE49-F238E27FC236}">
                    <a16:creationId xmlns:a16="http://schemas.microsoft.com/office/drawing/2014/main" id="{4743080A-D003-1E79-0094-9AEAE3179936}"/>
                  </a:ext>
                </a:extLst>
              </p:cNvPr>
              <p:cNvSpPr/>
              <p:nvPr/>
            </p:nvSpPr>
            <p:spPr>
              <a:xfrm>
                <a:off x="10322882" y="4715758"/>
                <a:ext cx="1121923" cy="1056711"/>
              </a:xfrm>
              <a:custGeom>
                <a:avLst/>
                <a:gdLst>
                  <a:gd name="connsiteX0" fmla="*/ 205831 w 1121923"/>
                  <a:gd name="connsiteY0" fmla="*/ 2568 h 1056711"/>
                  <a:gd name="connsiteX1" fmla="*/ 229057 w 1121923"/>
                  <a:gd name="connsiteY1" fmla="*/ 6500 h 1056711"/>
                  <a:gd name="connsiteX2" fmla="*/ 263393 w 1121923"/>
                  <a:gd name="connsiteY2" fmla="*/ 43190 h 1056711"/>
                  <a:gd name="connsiteX3" fmla="*/ 266639 w 1121923"/>
                  <a:gd name="connsiteY3" fmla="*/ 39236 h 1056711"/>
                  <a:gd name="connsiteX4" fmla="*/ 436992 w 1121923"/>
                  <a:gd name="connsiteY4" fmla="*/ 175916 h 1056711"/>
                  <a:gd name="connsiteX5" fmla="*/ 636376 w 1121923"/>
                  <a:gd name="connsiteY5" fmla="*/ 317213 h 1056711"/>
                  <a:gd name="connsiteX6" fmla="*/ 908845 w 1121923"/>
                  <a:gd name="connsiteY6" fmla="*/ 675407 h 1056711"/>
                  <a:gd name="connsiteX7" fmla="*/ 955342 w 1121923"/>
                  <a:gd name="connsiteY7" fmla="*/ 793478 h 1056711"/>
                  <a:gd name="connsiteX8" fmla="*/ 1012926 w 1121923"/>
                  <a:gd name="connsiteY8" fmla="*/ 914545 h 1056711"/>
                  <a:gd name="connsiteX9" fmla="*/ 1121923 w 1121923"/>
                  <a:gd name="connsiteY9" fmla="*/ 1020661 h 1056711"/>
                  <a:gd name="connsiteX10" fmla="*/ 1104641 w 1121923"/>
                  <a:gd name="connsiteY10" fmla="*/ 1036366 h 1056711"/>
                  <a:gd name="connsiteX11" fmla="*/ 1077895 w 1121923"/>
                  <a:gd name="connsiteY11" fmla="*/ 1056711 h 1056711"/>
                  <a:gd name="connsiteX12" fmla="*/ 961286 w 1121923"/>
                  <a:gd name="connsiteY12" fmla="*/ 1004614 h 1056711"/>
                  <a:gd name="connsiteX13" fmla="*/ 780120 w 1121923"/>
                  <a:gd name="connsiteY13" fmla="*/ 868391 h 1056711"/>
                  <a:gd name="connsiteX14" fmla="*/ 667878 w 1121923"/>
                  <a:gd name="connsiteY14" fmla="*/ 786186 h 1056711"/>
                  <a:gd name="connsiteX15" fmla="*/ 463875 w 1121923"/>
                  <a:gd name="connsiteY15" fmla="*/ 707639 h 1056711"/>
                  <a:gd name="connsiteX16" fmla="*/ 304815 w 1121923"/>
                  <a:gd name="connsiteY16" fmla="*/ 679064 h 1056711"/>
                  <a:gd name="connsiteX17" fmla="*/ 304792 w 1121923"/>
                  <a:gd name="connsiteY17" fmla="*/ 678836 h 1056711"/>
                  <a:gd name="connsiteX18" fmla="*/ 300952 w 1121923"/>
                  <a:gd name="connsiteY18" fmla="*/ 668434 h 1056711"/>
                  <a:gd name="connsiteX19" fmla="*/ 259621 w 1121923"/>
                  <a:gd name="connsiteY19" fmla="*/ 603306 h 1056711"/>
                  <a:gd name="connsiteX20" fmla="*/ 268148 w 1121923"/>
                  <a:gd name="connsiteY20" fmla="*/ 529262 h 1056711"/>
                  <a:gd name="connsiteX21" fmla="*/ 270845 w 1121923"/>
                  <a:gd name="connsiteY21" fmla="*/ 465963 h 1056711"/>
                  <a:gd name="connsiteX22" fmla="*/ 260855 w 1121923"/>
                  <a:gd name="connsiteY22" fmla="*/ 452270 h 1056711"/>
                  <a:gd name="connsiteX23" fmla="*/ 229537 w 1121923"/>
                  <a:gd name="connsiteY23" fmla="*/ 426690 h 1056711"/>
                  <a:gd name="connsiteX24" fmla="*/ 199019 w 1121923"/>
                  <a:gd name="connsiteY24" fmla="*/ 398183 h 1056711"/>
                  <a:gd name="connsiteX25" fmla="*/ 200665 w 1121923"/>
                  <a:gd name="connsiteY25" fmla="*/ 426233 h 1056711"/>
                  <a:gd name="connsiteX26" fmla="*/ 164935 w 1121923"/>
                  <a:gd name="connsiteY26" fmla="*/ 399418 h 1056711"/>
                  <a:gd name="connsiteX27" fmla="*/ 137068 w 1121923"/>
                  <a:gd name="connsiteY27" fmla="*/ 392011 h 1056711"/>
                  <a:gd name="connsiteX28" fmla="*/ 118438 w 1121923"/>
                  <a:gd name="connsiteY28" fmla="*/ 361996 h 1056711"/>
                  <a:gd name="connsiteX29" fmla="*/ 14608 w 1121923"/>
                  <a:gd name="connsiteY29" fmla="*/ 191392 h 1056711"/>
                  <a:gd name="connsiteX30" fmla="*/ 0 w 1121923"/>
                  <a:gd name="connsiteY30" fmla="*/ 165217 h 1056711"/>
                  <a:gd name="connsiteX31" fmla="*/ 27272 w 1121923"/>
                  <a:gd name="connsiteY31" fmla="*/ 177676 h 1056711"/>
                  <a:gd name="connsiteX32" fmla="*/ 114483 w 1121923"/>
                  <a:gd name="connsiteY32" fmla="*/ 159113 h 1056711"/>
                  <a:gd name="connsiteX33" fmla="*/ 118117 w 1121923"/>
                  <a:gd name="connsiteY33" fmla="*/ 151936 h 1056711"/>
                  <a:gd name="connsiteX34" fmla="*/ 135354 w 1121923"/>
                  <a:gd name="connsiteY34" fmla="*/ 124252 h 1056711"/>
                  <a:gd name="connsiteX35" fmla="*/ 155882 w 1121923"/>
                  <a:gd name="connsiteY35" fmla="*/ 98969 h 1056711"/>
                  <a:gd name="connsiteX36" fmla="*/ 180457 w 1121923"/>
                  <a:gd name="connsiteY36" fmla="*/ 79858 h 1056711"/>
                  <a:gd name="connsiteX37" fmla="*/ 237241 w 1121923"/>
                  <a:gd name="connsiteY37" fmla="*/ 137785 h 1056711"/>
                  <a:gd name="connsiteX38" fmla="*/ 297363 w 1121923"/>
                  <a:gd name="connsiteY38" fmla="*/ 173721 h 1056711"/>
                  <a:gd name="connsiteX39" fmla="*/ 223319 w 1121923"/>
                  <a:gd name="connsiteY39" fmla="*/ 106170 h 1056711"/>
                  <a:gd name="connsiteX40" fmla="*/ 158991 w 1121923"/>
                  <a:gd name="connsiteY40" fmla="*/ 24194 h 1056711"/>
                  <a:gd name="connsiteX41" fmla="*/ 179931 w 1121923"/>
                  <a:gd name="connsiteY41" fmla="*/ 23508 h 1056711"/>
                  <a:gd name="connsiteX42" fmla="*/ 190241 w 1121923"/>
                  <a:gd name="connsiteY42" fmla="*/ 23782 h 1056711"/>
                  <a:gd name="connsiteX43" fmla="*/ 205831 w 1121923"/>
                  <a:gd name="connsiteY43" fmla="*/ 2568 h 1056711"/>
                  <a:gd name="connsiteX44" fmla="*/ 502668 w 1121923"/>
                  <a:gd name="connsiteY44" fmla="*/ 391097 h 1056711"/>
                  <a:gd name="connsiteX45" fmla="*/ 512955 w 1121923"/>
                  <a:gd name="connsiteY45" fmla="*/ 404150 h 1056711"/>
                  <a:gd name="connsiteX46" fmla="*/ 553440 w 1121923"/>
                  <a:gd name="connsiteY46" fmla="*/ 432382 h 1056711"/>
                  <a:gd name="connsiteX47" fmla="*/ 596349 w 1121923"/>
                  <a:gd name="connsiteY47" fmla="*/ 466809 h 1056711"/>
                  <a:gd name="connsiteX48" fmla="*/ 649361 w 1121923"/>
                  <a:gd name="connsiteY48" fmla="*/ 503728 h 1056711"/>
                  <a:gd name="connsiteX49" fmla="*/ 604007 w 1121923"/>
                  <a:gd name="connsiteY49" fmla="*/ 450190 h 1056711"/>
                  <a:gd name="connsiteX50" fmla="*/ 563705 w 1121923"/>
                  <a:gd name="connsiteY50" fmla="*/ 422278 h 1056711"/>
                  <a:gd name="connsiteX51" fmla="*/ 502668 w 1121923"/>
                  <a:gd name="connsiteY51" fmla="*/ 391097 h 1056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121923" h="1056711">
                    <a:moveTo>
                      <a:pt x="205831" y="2568"/>
                    </a:moveTo>
                    <a:cubicBezTo>
                      <a:pt x="213147" y="-2301"/>
                      <a:pt x="223319" y="168"/>
                      <a:pt x="229057" y="6500"/>
                    </a:cubicBezTo>
                    <a:cubicBezTo>
                      <a:pt x="241150" y="18090"/>
                      <a:pt x="250660" y="32126"/>
                      <a:pt x="263393" y="43190"/>
                    </a:cubicBezTo>
                    <a:cubicBezTo>
                      <a:pt x="264193" y="42185"/>
                      <a:pt x="265816" y="40218"/>
                      <a:pt x="266639" y="39236"/>
                    </a:cubicBezTo>
                    <a:cubicBezTo>
                      <a:pt x="317274" y="91859"/>
                      <a:pt x="375704" y="136436"/>
                      <a:pt x="436992" y="175916"/>
                    </a:cubicBezTo>
                    <a:cubicBezTo>
                      <a:pt x="505298" y="220310"/>
                      <a:pt x="573215" y="265641"/>
                      <a:pt x="636376" y="317213"/>
                    </a:cubicBezTo>
                    <a:cubicBezTo>
                      <a:pt x="754311" y="412471"/>
                      <a:pt x="846780" y="537446"/>
                      <a:pt x="908845" y="675407"/>
                    </a:cubicBezTo>
                    <a:cubicBezTo>
                      <a:pt x="926585" y="713834"/>
                      <a:pt x="941032" y="753656"/>
                      <a:pt x="955342" y="793478"/>
                    </a:cubicBezTo>
                    <a:cubicBezTo>
                      <a:pt x="970727" y="835427"/>
                      <a:pt x="987277" y="877603"/>
                      <a:pt x="1012926" y="914545"/>
                    </a:cubicBezTo>
                    <a:cubicBezTo>
                      <a:pt x="1042187" y="956470"/>
                      <a:pt x="1081941" y="989434"/>
                      <a:pt x="1121923" y="1020661"/>
                    </a:cubicBezTo>
                    <a:cubicBezTo>
                      <a:pt x="1115499" y="1025142"/>
                      <a:pt x="1109945" y="1030651"/>
                      <a:pt x="1104641" y="1036366"/>
                    </a:cubicBezTo>
                    <a:cubicBezTo>
                      <a:pt x="1096915" y="1044619"/>
                      <a:pt x="1086718" y="1049808"/>
                      <a:pt x="1077895" y="1056711"/>
                    </a:cubicBezTo>
                    <a:cubicBezTo>
                      <a:pt x="1036061" y="1047133"/>
                      <a:pt x="997519" y="1027062"/>
                      <a:pt x="961286" y="1004614"/>
                    </a:cubicBezTo>
                    <a:cubicBezTo>
                      <a:pt x="897209" y="964334"/>
                      <a:pt x="839213" y="915437"/>
                      <a:pt x="780120" y="868391"/>
                    </a:cubicBezTo>
                    <a:cubicBezTo>
                      <a:pt x="743864" y="839473"/>
                      <a:pt x="707403" y="810555"/>
                      <a:pt x="667878" y="786186"/>
                    </a:cubicBezTo>
                    <a:cubicBezTo>
                      <a:pt x="605584" y="747324"/>
                      <a:pt x="535130" y="723755"/>
                      <a:pt x="463875" y="707639"/>
                    </a:cubicBezTo>
                    <a:cubicBezTo>
                      <a:pt x="411297" y="695775"/>
                      <a:pt x="358033" y="687294"/>
                      <a:pt x="304815" y="679064"/>
                    </a:cubicBezTo>
                    <a:lnTo>
                      <a:pt x="304792" y="678836"/>
                    </a:lnTo>
                    <a:cubicBezTo>
                      <a:pt x="305158" y="674835"/>
                      <a:pt x="303924" y="671040"/>
                      <a:pt x="300952" y="668434"/>
                    </a:cubicBezTo>
                    <a:cubicBezTo>
                      <a:pt x="283510" y="649437"/>
                      <a:pt x="265770" y="629024"/>
                      <a:pt x="259621" y="603306"/>
                    </a:cubicBezTo>
                    <a:cubicBezTo>
                      <a:pt x="256375" y="578229"/>
                      <a:pt x="263644" y="553654"/>
                      <a:pt x="268148" y="529262"/>
                    </a:cubicBezTo>
                    <a:cubicBezTo>
                      <a:pt x="268788" y="508163"/>
                      <a:pt x="266113" y="486743"/>
                      <a:pt x="270845" y="465963"/>
                    </a:cubicBezTo>
                    <a:cubicBezTo>
                      <a:pt x="273017" y="458968"/>
                      <a:pt x="266068" y="454853"/>
                      <a:pt x="260855" y="452270"/>
                    </a:cubicBezTo>
                    <a:cubicBezTo>
                      <a:pt x="248580" y="446098"/>
                      <a:pt x="240190" y="434942"/>
                      <a:pt x="229537" y="426690"/>
                    </a:cubicBezTo>
                    <a:cubicBezTo>
                      <a:pt x="218382" y="418163"/>
                      <a:pt x="211546" y="405041"/>
                      <a:pt x="199019" y="398183"/>
                    </a:cubicBezTo>
                    <a:cubicBezTo>
                      <a:pt x="196665" y="407533"/>
                      <a:pt x="199728" y="416883"/>
                      <a:pt x="200665" y="426233"/>
                    </a:cubicBezTo>
                    <a:cubicBezTo>
                      <a:pt x="190287" y="415511"/>
                      <a:pt x="179222" y="404630"/>
                      <a:pt x="164935" y="399418"/>
                    </a:cubicBezTo>
                    <a:cubicBezTo>
                      <a:pt x="155951" y="395897"/>
                      <a:pt x="146510" y="393703"/>
                      <a:pt x="137068" y="392011"/>
                    </a:cubicBezTo>
                    <a:cubicBezTo>
                      <a:pt x="128085" y="383896"/>
                      <a:pt x="124838" y="371872"/>
                      <a:pt x="118438" y="361996"/>
                    </a:cubicBezTo>
                    <a:cubicBezTo>
                      <a:pt x="87234" y="303177"/>
                      <a:pt x="53401" y="245570"/>
                      <a:pt x="14608" y="191392"/>
                    </a:cubicBezTo>
                    <a:cubicBezTo>
                      <a:pt x="9510" y="182774"/>
                      <a:pt x="1577" y="175458"/>
                      <a:pt x="0" y="165217"/>
                    </a:cubicBezTo>
                    <a:cubicBezTo>
                      <a:pt x="8938" y="169652"/>
                      <a:pt x="17579" y="174955"/>
                      <a:pt x="27272" y="177676"/>
                    </a:cubicBezTo>
                    <a:cubicBezTo>
                      <a:pt x="55115" y="167503"/>
                      <a:pt x="84308" y="156416"/>
                      <a:pt x="114483" y="159113"/>
                    </a:cubicBezTo>
                    <a:cubicBezTo>
                      <a:pt x="118849" y="159914"/>
                      <a:pt x="117455" y="154518"/>
                      <a:pt x="118117" y="151936"/>
                    </a:cubicBezTo>
                    <a:cubicBezTo>
                      <a:pt x="118415" y="140300"/>
                      <a:pt x="127559" y="131750"/>
                      <a:pt x="135354" y="124252"/>
                    </a:cubicBezTo>
                    <a:cubicBezTo>
                      <a:pt x="143515" y="116914"/>
                      <a:pt x="148178" y="106673"/>
                      <a:pt x="155882" y="98969"/>
                    </a:cubicBezTo>
                    <a:cubicBezTo>
                      <a:pt x="162946" y="91013"/>
                      <a:pt x="174582" y="89139"/>
                      <a:pt x="180457" y="79858"/>
                    </a:cubicBezTo>
                    <a:cubicBezTo>
                      <a:pt x="197419" y="100981"/>
                      <a:pt x="216553" y="120274"/>
                      <a:pt x="237241" y="137785"/>
                    </a:cubicBezTo>
                    <a:cubicBezTo>
                      <a:pt x="254843" y="153215"/>
                      <a:pt x="274343" y="167686"/>
                      <a:pt x="297363" y="173721"/>
                    </a:cubicBezTo>
                    <a:cubicBezTo>
                      <a:pt x="271965" y="152027"/>
                      <a:pt x="247460" y="129281"/>
                      <a:pt x="223319" y="106170"/>
                    </a:cubicBezTo>
                    <a:cubicBezTo>
                      <a:pt x="199019" y="81344"/>
                      <a:pt x="175679" y="54849"/>
                      <a:pt x="158991" y="24194"/>
                    </a:cubicBezTo>
                    <a:cubicBezTo>
                      <a:pt x="165849" y="23645"/>
                      <a:pt x="173233" y="20513"/>
                      <a:pt x="179931" y="23508"/>
                    </a:cubicBezTo>
                    <a:cubicBezTo>
                      <a:pt x="183131" y="24674"/>
                      <a:pt x="187178" y="26571"/>
                      <a:pt x="190241" y="23782"/>
                    </a:cubicBezTo>
                    <a:cubicBezTo>
                      <a:pt x="196345" y="17404"/>
                      <a:pt x="199362" y="8626"/>
                      <a:pt x="205831" y="2568"/>
                    </a:cubicBezTo>
                    <a:moveTo>
                      <a:pt x="502668" y="391097"/>
                    </a:moveTo>
                    <a:cubicBezTo>
                      <a:pt x="503971" y="396766"/>
                      <a:pt x="509069" y="400172"/>
                      <a:pt x="512955" y="404150"/>
                    </a:cubicBezTo>
                    <a:cubicBezTo>
                      <a:pt x="524774" y="415717"/>
                      <a:pt x="539016" y="424427"/>
                      <a:pt x="553440" y="432382"/>
                    </a:cubicBezTo>
                    <a:cubicBezTo>
                      <a:pt x="570151" y="440520"/>
                      <a:pt x="582359" y="454967"/>
                      <a:pt x="596349" y="466809"/>
                    </a:cubicBezTo>
                    <a:cubicBezTo>
                      <a:pt x="611711" y="482080"/>
                      <a:pt x="630548" y="493235"/>
                      <a:pt x="649361" y="503728"/>
                    </a:cubicBezTo>
                    <a:cubicBezTo>
                      <a:pt x="635874" y="484617"/>
                      <a:pt x="621632" y="465689"/>
                      <a:pt x="604007" y="450190"/>
                    </a:cubicBezTo>
                    <a:cubicBezTo>
                      <a:pt x="591845" y="439286"/>
                      <a:pt x="579364" y="427764"/>
                      <a:pt x="563705" y="422278"/>
                    </a:cubicBezTo>
                    <a:cubicBezTo>
                      <a:pt x="541622" y="415694"/>
                      <a:pt x="522099" y="403052"/>
                      <a:pt x="502668" y="391097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3" name="Forma Livre: Forma 2092">
              <a:extLst>
                <a:ext uri="{FF2B5EF4-FFF2-40B4-BE49-F238E27FC236}">
                  <a16:creationId xmlns:a16="http://schemas.microsoft.com/office/drawing/2014/main" id="{2F74B6BA-CE14-B0BA-4C79-B6CEF29C7374}"/>
                </a:ext>
              </a:extLst>
            </p:cNvPr>
            <p:cNvSpPr/>
            <p:nvPr/>
          </p:nvSpPr>
          <p:spPr>
            <a:xfrm>
              <a:off x="10593302" y="2612000"/>
              <a:ext cx="27881" cy="12614"/>
            </a:xfrm>
            <a:custGeom>
              <a:avLst/>
              <a:gdLst>
                <a:gd name="connsiteX0" fmla="*/ 133319 w 264512"/>
                <a:gd name="connsiteY0" fmla="*/ 6538 h 119672"/>
                <a:gd name="connsiteX1" fmla="*/ 144658 w 264512"/>
                <a:gd name="connsiteY1" fmla="*/ 0 h 119672"/>
                <a:gd name="connsiteX2" fmla="*/ 148293 w 264512"/>
                <a:gd name="connsiteY2" fmla="*/ 17374 h 119672"/>
                <a:gd name="connsiteX3" fmla="*/ 162214 w 264512"/>
                <a:gd name="connsiteY3" fmla="*/ 14562 h 119672"/>
                <a:gd name="connsiteX4" fmla="*/ 190675 w 264512"/>
                <a:gd name="connsiteY4" fmla="*/ 11201 h 119672"/>
                <a:gd name="connsiteX5" fmla="*/ 203911 w 264512"/>
                <a:gd name="connsiteY5" fmla="*/ 25466 h 119672"/>
                <a:gd name="connsiteX6" fmla="*/ 229949 w 264512"/>
                <a:gd name="connsiteY6" fmla="*/ 35570 h 119672"/>
                <a:gd name="connsiteX7" fmla="*/ 246796 w 264512"/>
                <a:gd name="connsiteY7" fmla="*/ 25306 h 119672"/>
                <a:gd name="connsiteX8" fmla="*/ 249380 w 264512"/>
                <a:gd name="connsiteY8" fmla="*/ 46497 h 119672"/>
                <a:gd name="connsiteX9" fmla="*/ 264513 w 264512"/>
                <a:gd name="connsiteY9" fmla="*/ 119672 h 119672"/>
                <a:gd name="connsiteX10" fmla="*/ 236784 w 264512"/>
                <a:gd name="connsiteY10" fmla="*/ 74867 h 119672"/>
                <a:gd name="connsiteX11" fmla="*/ 225674 w 264512"/>
                <a:gd name="connsiteY11" fmla="*/ 76878 h 119672"/>
                <a:gd name="connsiteX12" fmla="*/ 202448 w 264512"/>
                <a:gd name="connsiteY12" fmla="*/ 54841 h 119672"/>
                <a:gd name="connsiteX13" fmla="*/ 198265 w 264512"/>
                <a:gd name="connsiteY13" fmla="*/ 58224 h 119672"/>
                <a:gd name="connsiteX14" fmla="*/ 192733 w 264512"/>
                <a:gd name="connsiteY14" fmla="*/ 50841 h 119672"/>
                <a:gd name="connsiteX15" fmla="*/ 162260 w 264512"/>
                <a:gd name="connsiteY15" fmla="*/ 48875 h 119672"/>
                <a:gd name="connsiteX16" fmla="*/ 140612 w 264512"/>
                <a:gd name="connsiteY16" fmla="*/ 43000 h 119672"/>
                <a:gd name="connsiteX17" fmla="*/ 124427 w 264512"/>
                <a:gd name="connsiteY17" fmla="*/ 32073 h 119672"/>
                <a:gd name="connsiteX18" fmla="*/ 117272 w 264512"/>
                <a:gd name="connsiteY18" fmla="*/ 36667 h 119672"/>
                <a:gd name="connsiteX19" fmla="*/ 113203 w 264512"/>
                <a:gd name="connsiteY19" fmla="*/ 30267 h 119672"/>
                <a:gd name="connsiteX20" fmla="*/ 91851 w 264512"/>
                <a:gd name="connsiteY20" fmla="*/ 45354 h 119672"/>
                <a:gd name="connsiteX21" fmla="*/ 67894 w 264512"/>
                <a:gd name="connsiteY21" fmla="*/ 53104 h 119672"/>
                <a:gd name="connsiteX22" fmla="*/ 0 w 264512"/>
                <a:gd name="connsiteY22" fmla="*/ 77107 h 119672"/>
                <a:gd name="connsiteX23" fmla="*/ 45994 w 264512"/>
                <a:gd name="connsiteY23" fmla="*/ 24895 h 119672"/>
                <a:gd name="connsiteX24" fmla="*/ 79416 w 264512"/>
                <a:gd name="connsiteY24" fmla="*/ 21557 h 119672"/>
                <a:gd name="connsiteX25" fmla="*/ 107350 w 264512"/>
                <a:gd name="connsiteY25" fmla="*/ 15065 h 119672"/>
                <a:gd name="connsiteX26" fmla="*/ 126530 w 264512"/>
                <a:gd name="connsiteY26" fmla="*/ 2332 h 119672"/>
                <a:gd name="connsiteX27" fmla="*/ 133319 w 264512"/>
                <a:gd name="connsiteY27" fmla="*/ 6538 h 11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512" h="119672">
                  <a:moveTo>
                    <a:pt x="133319" y="6538"/>
                  </a:moveTo>
                  <a:cubicBezTo>
                    <a:pt x="137068" y="4366"/>
                    <a:pt x="140863" y="2172"/>
                    <a:pt x="144658" y="0"/>
                  </a:cubicBezTo>
                  <a:cubicBezTo>
                    <a:pt x="149756" y="4549"/>
                    <a:pt x="149230" y="11224"/>
                    <a:pt x="148293" y="17374"/>
                  </a:cubicBezTo>
                  <a:cubicBezTo>
                    <a:pt x="152705" y="15568"/>
                    <a:pt x="157277" y="13556"/>
                    <a:pt x="162214" y="14562"/>
                  </a:cubicBezTo>
                  <a:cubicBezTo>
                    <a:pt x="171930" y="16231"/>
                    <a:pt x="181005" y="11133"/>
                    <a:pt x="190675" y="11201"/>
                  </a:cubicBezTo>
                  <a:cubicBezTo>
                    <a:pt x="198082" y="11887"/>
                    <a:pt x="201122" y="19637"/>
                    <a:pt x="203911" y="25466"/>
                  </a:cubicBezTo>
                  <a:cubicBezTo>
                    <a:pt x="213444" y="26678"/>
                    <a:pt x="220119" y="35410"/>
                    <a:pt x="229949" y="35570"/>
                  </a:cubicBezTo>
                  <a:cubicBezTo>
                    <a:pt x="237218" y="36347"/>
                    <a:pt x="241767" y="29421"/>
                    <a:pt x="246796" y="25306"/>
                  </a:cubicBezTo>
                  <a:cubicBezTo>
                    <a:pt x="246888" y="32438"/>
                    <a:pt x="247711" y="39548"/>
                    <a:pt x="249380" y="46497"/>
                  </a:cubicBezTo>
                  <a:cubicBezTo>
                    <a:pt x="251734" y="71392"/>
                    <a:pt x="256855" y="95898"/>
                    <a:pt x="264513" y="119672"/>
                  </a:cubicBezTo>
                  <a:cubicBezTo>
                    <a:pt x="250271" y="108128"/>
                    <a:pt x="249974" y="87348"/>
                    <a:pt x="236784" y="74867"/>
                  </a:cubicBezTo>
                  <a:cubicBezTo>
                    <a:pt x="233378" y="71095"/>
                    <a:pt x="229149" y="75644"/>
                    <a:pt x="225674" y="76878"/>
                  </a:cubicBezTo>
                  <a:cubicBezTo>
                    <a:pt x="217513" y="69952"/>
                    <a:pt x="210632" y="61722"/>
                    <a:pt x="202448" y="54841"/>
                  </a:cubicBezTo>
                  <a:cubicBezTo>
                    <a:pt x="201008" y="55961"/>
                    <a:pt x="199613" y="57104"/>
                    <a:pt x="198265" y="58224"/>
                  </a:cubicBezTo>
                  <a:cubicBezTo>
                    <a:pt x="196436" y="55733"/>
                    <a:pt x="195156" y="52761"/>
                    <a:pt x="192733" y="50841"/>
                  </a:cubicBezTo>
                  <a:cubicBezTo>
                    <a:pt x="182606" y="49652"/>
                    <a:pt x="172181" y="51801"/>
                    <a:pt x="162260" y="48875"/>
                  </a:cubicBezTo>
                  <a:cubicBezTo>
                    <a:pt x="155059" y="46817"/>
                    <a:pt x="147813" y="44966"/>
                    <a:pt x="140612" y="43000"/>
                  </a:cubicBezTo>
                  <a:cubicBezTo>
                    <a:pt x="134074" y="41377"/>
                    <a:pt x="129433" y="36164"/>
                    <a:pt x="124427" y="32073"/>
                  </a:cubicBezTo>
                  <a:cubicBezTo>
                    <a:pt x="122004" y="33581"/>
                    <a:pt x="119603" y="35113"/>
                    <a:pt x="117272" y="36667"/>
                  </a:cubicBezTo>
                  <a:cubicBezTo>
                    <a:pt x="115831" y="34519"/>
                    <a:pt x="114506" y="32393"/>
                    <a:pt x="113203" y="30267"/>
                  </a:cubicBezTo>
                  <a:cubicBezTo>
                    <a:pt x="105773" y="34862"/>
                    <a:pt x="98847" y="40188"/>
                    <a:pt x="91851" y="45354"/>
                  </a:cubicBezTo>
                  <a:cubicBezTo>
                    <a:pt x="85062" y="51321"/>
                    <a:pt x="75026" y="47663"/>
                    <a:pt x="67894" y="53104"/>
                  </a:cubicBezTo>
                  <a:cubicBezTo>
                    <a:pt x="47297" y="65700"/>
                    <a:pt x="24734" y="77038"/>
                    <a:pt x="0" y="77107"/>
                  </a:cubicBezTo>
                  <a:cubicBezTo>
                    <a:pt x="16596" y="60876"/>
                    <a:pt x="32507" y="43845"/>
                    <a:pt x="45994" y="24895"/>
                  </a:cubicBezTo>
                  <a:cubicBezTo>
                    <a:pt x="57013" y="29169"/>
                    <a:pt x="69289" y="27363"/>
                    <a:pt x="79416" y="21557"/>
                  </a:cubicBezTo>
                  <a:cubicBezTo>
                    <a:pt x="87782" y="15796"/>
                    <a:pt x="98938" y="20643"/>
                    <a:pt x="107350" y="15065"/>
                  </a:cubicBezTo>
                  <a:cubicBezTo>
                    <a:pt x="113866" y="11041"/>
                    <a:pt x="120061" y="6492"/>
                    <a:pt x="126530" y="2332"/>
                  </a:cubicBezTo>
                  <a:cubicBezTo>
                    <a:pt x="128725" y="3726"/>
                    <a:pt x="130988" y="5121"/>
                    <a:pt x="133319" y="6538"/>
                  </a:cubicBezTo>
                  <a:close/>
                </a:path>
              </a:pathLst>
            </a:custGeom>
            <a:solidFill>
              <a:srgbClr val="E97D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4" name="Gráfico 4">
              <a:extLst>
                <a:ext uri="{FF2B5EF4-FFF2-40B4-BE49-F238E27FC236}">
                  <a16:creationId xmlns:a16="http://schemas.microsoft.com/office/drawing/2014/main" id="{FB12EB04-8463-F854-B0F2-13156F64C2C9}"/>
                </a:ext>
              </a:extLst>
            </p:cNvPr>
            <p:cNvGrpSpPr/>
            <p:nvPr/>
          </p:nvGrpSpPr>
          <p:grpSpPr>
            <a:xfrm>
              <a:off x="10587558" y="2615190"/>
              <a:ext cx="156480" cy="251869"/>
              <a:chOff x="9899469" y="782383"/>
              <a:chExt cx="1484528" cy="2389487"/>
            </a:xfrm>
            <a:solidFill>
              <a:srgbClr val="EB92C4"/>
            </a:solidFill>
          </p:grpSpPr>
          <p:sp>
            <p:nvSpPr>
              <p:cNvPr id="2281" name="Forma Livre: Forma 2280">
                <a:extLst>
                  <a:ext uri="{FF2B5EF4-FFF2-40B4-BE49-F238E27FC236}">
                    <a16:creationId xmlns:a16="http://schemas.microsoft.com/office/drawing/2014/main" id="{C67A6E5A-039C-B4B4-25E8-A082AFF6485E}"/>
                  </a:ext>
                </a:extLst>
              </p:cNvPr>
              <p:cNvSpPr/>
              <p:nvPr/>
            </p:nvSpPr>
            <p:spPr>
              <a:xfrm>
                <a:off x="9899469" y="782383"/>
                <a:ext cx="329046" cy="120083"/>
              </a:xfrm>
              <a:custGeom>
                <a:avLst/>
                <a:gdLst>
                  <a:gd name="connsiteX0" fmla="*/ 167701 w 329046"/>
                  <a:gd name="connsiteY0" fmla="*/ 0 h 120083"/>
                  <a:gd name="connsiteX1" fmla="*/ 171770 w 329046"/>
                  <a:gd name="connsiteY1" fmla="*/ 6401 h 120083"/>
                  <a:gd name="connsiteX2" fmla="*/ 178925 w 329046"/>
                  <a:gd name="connsiteY2" fmla="*/ 1806 h 120083"/>
                  <a:gd name="connsiteX3" fmla="*/ 195110 w 329046"/>
                  <a:gd name="connsiteY3" fmla="*/ 12733 h 120083"/>
                  <a:gd name="connsiteX4" fmla="*/ 216758 w 329046"/>
                  <a:gd name="connsiteY4" fmla="*/ 18608 h 120083"/>
                  <a:gd name="connsiteX5" fmla="*/ 247231 w 329046"/>
                  <a:gd name="connsiteY5" fmla="*/ 20574 h 120083"/>
                  <a:gd name="connsiteX6" fmla="*/ 252763 w 329046"/>
                  <a:gd name="connsiteY6" fmla="*/ 27958 h 120083"/>
                  <a:gd name="connsiteX7" fmla="*/ 256946 w 329046"/>
                  <a:gd name="connsiteY7" fmla="*/ 24575 h 120083"/>
                  <a:gd name="connsiteX8" fmla="*/ 280172 w 329046"/>
                  <a:gd name="connsiteY8" fmla="*/ 46612 h 120083"/>
                  <a:gd name="connsiteX9" fmla="*/ 291282 w 329046"/>
                  <a:gd name="connsiteY9" fmla="*/ 44600 h 120083"/>
                  <a:gd name="connsiteX10" fmla="*/ 319011 w 329046"/>
                  <a:gd name="connsiteY10" fmla="*/ 89405 h 120083"/>
                  <a:gd name="connsiteX11" fmla="*/ 329047 w 329046"/>
                  <a:gd name="connsiteY11" fmla="*/ 112311 h 120083"/>
                  <a:gd name="connsiteX12" fmla="*/ 326006 w 329046"/>
                  <a:gd name="connsiteY12" fmla="*/ 114826 h 120083"/>
                  <a:gd name="connsiteX13" fmla="*/ 304244 w 329046"/>
                  <a:gd name="connsiteY13" fmla="*/ 120084 h 120083"/>
                  <a:gd name="connsiteX14" fmla="*/ 294848 w 329046"/>
                  <a:gd name="connsiteY14" fmla="*/ 102870 h 120083"/>
                  <a:gd name="connsiteX15" fmla="*/ 274869 w 329046"/>
                  <a:gd name="connsiteY15" fmla="*/ 89177 h 120083"/>
                  <a:gd name="connsiteX16" fmla="*/ 270685 w 329046"/>
                  <a:gd name="connsiteY16" fmla="*/ 89520 h 120083"/>
                  <a:gd name="connsiteX17" fmla="*/ 254980 w 329046"/>
                  <a:gd name="connsiteY17" fmla="*/ 69563 h 120083"/>
                  <a:gd name="connsiteX18" fmla="*/ 222291 w 329046"/>
                  <a:gd name="connsiteY18" fmla="*/ 64922 h 120083"/>
                  <a:gd name="connsiteX19" fmla="*/ 215821 w 329046"/>
                  <a:gd name="connsiteY19" fmla="*/ 60602 h 120083"/>
                  <a:gd name="connsiteX20" fmla="*/ 186400 w 329046"/>
                  <a:gd name="connsiteY20" fmla="*/ 39776 h 120083"/>
                  <a:gd name="connsiteX21" fmla="*/ 168432 w 329046"/>
                  <a:gd name="connsiteY21" fmla="*/ 37810 h 120083"/>
                  <a:gd name="connsiteX22" fmla="*/ 165506 w 329046"/>
                  <a:gd name="connsiteY22" fmla="*/ 25626 h 120083"/>
                  <a:gd name="connsiteX23" fmla="*/ 154602 w 329046"/>
                  <a:gd name="connsiteY23" fmla="*/ 40599 h 120083"/>
                  <a:gd name="connsiteX24" fmla="*/ 153322 w 329046"/>
                  <a:gd name="connsiteY24" fmla="*/ 31433 h 120083"/>
                  <a:gd name="connsiteX25" fmla="*/ 122735 w 329046"/>
                  <a:gd name="connsiteY25" fmla="*/ 58407 h 120083"/>
                  <a:gd name="connsiteX26" fmla="*/ 117020 w 329046"/>
                  <a:gd name="connsiteY26" fmla="*/ 54407 h 120083"/>
                  <a:gd name="connsiteX27" fmla="*/ 92651 w 329046"/>
                  <a:gd name="connsiteY27" fmla="*/ 66705 h 120083"/>
                  <a:gd name="connsiteX28" fmla="*/ 45583 w 329046"/>
                  <a:gd name="connsiteY28" fmla="*/ 94732 h 120083"/>
                  <a:gd name="connsiteX29" fmla="*/ 18105 w 329046"/>
                  <a:gd name="connsiteY29" fmla="*/ 106825 h 120083"/>
                  <a:gd name="connsiteX30" fmla="*/ 0 w 329046"/>
                  <a:gd name="connsiteY30" fmla="*/ 89428 h 120083"/>
                  <a:gd name="connsiteX31" fmla="*/ 54498 w 329046"/>
                  <a:gd name="connsiteY31" fmla="*/ 46840 h 120083"/>
                  <a:gd name="connsiteX32" fmla="*/ 122392 w 329046"/>
                  <a:gd name="connsiteY32" fmla="*/ 22837 h 120083"/>
                  <a:gd name="connsiteX33" fmla="*/ 146349 w 329046"/>
                  <a:gd name="connsiteY33" fmla="*/ 15088 h 120083"/>
                  <a:gd name="connsiteX34" fmla="*/ 167701 w 329046"/>
                  <a:gd name="connsiteY34" fmla="*/ 0 h 12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29046" h="120083">
                    <a:moveTo>
                      <a:pt x="167701" y="0"/>
                    </a:moveTo>
                    <a:cubicBezTo>
                      <a:pt x="169004" y="2126"/>
                      <a:pt x="170330" y="4252"/>
                      <a:pt x="171770" y="6401"/>
                    </a:cubicBezTo>
                    <a:cubicBezTo>
                      <a:pt x="174102" y="4846"/>
                      <a:pt x="176502" y="3315"/>
                      <a:pt x="178925" y="1806"/>
                    </a:cubicBezTo>
                    <a:cubicBezTo>
                      <a:pt x="183931" y="5898"/>
                      <a:pt x="188572" y="11110"/>
                      <a:pt x="195110" y="12733"/>
                    </a:cubicBezTo>
                    <a:cubicBezTo>
                      <a:pt x="202311" y="14699"/>
                      <a:pt x="209557" y="16551"/>
                      <a:pt x="216758" y="18608"/>
                    </a:cubicBezTo>
                    <a:cubicBezTo>
                      <a:pt x="226680" y="21534"/>
                      <a:pt x="237104" y="19385"/>
                      <a:pt x="247231" y="20574"/>
                    </a:cubicBezTo>
                    <a:cubicBezTo>
                      <a:pt x="249654" y="22494"/>
                      <a:pt x="250934" y="25466"/>
                      <a:pt x="252763" y="27958"/>
                    </a:cubicBezTo>
                    <a:cubicBezTo>
                      <a:pt x="254112" y="26838"/>
                      <a:pt x="255506" y="25695"/>
                      <a:pt x="256946" y="24575"/>
                    </a:cubicBezTo>
                    <a:cubicBezTo>
                      <a:pt x="265130" y="31455"/>
                      <a:pt x="272011" y="39685"/>
                      <a:pt x="280172" y="46612"/>
                    </a:cubicBezTo>
                    <a:cubicBezTo>
                      <a:pt x="283647" y="45377"/>
                      <a:pt x="287876" y="40828"/>
                      <a:pt x="291282" y="44600"/>
                    </a:cubicBezTo>
                    <a:cubicBezTo>
                      <a:pt x="304472" y="57081"/>
                      <a:pt x="304769" y="77861"/>
                      <a:pt x="319011" y="89405"/>
                    </a:cubicBezTo>
                    <a:cubicBezTo>
                      <a:pt x="322966" y="96698"/>
                      <a:pt x="325343" y="104836"/>
                      <a:pt x="329047" y="112311"/>
                    </a:cubicBezTo>
                    <a:cubicBezTo>
                      <a:pt x="328292" y="112951"/>
                      <a:pt x="326761" y="114209"/>
                      <a:pt x="326006" y="114826"/>
                    </a:cubicBezTo>
                    <a:cubicBezTo>
                      <a:pt x="318783" y="116815"/>
                      <a:pt x="311445" y="118186"/>
                      <a:pt x="304244" y="120084"/>
                    </a:cubicBezTo>
                    <a:cubicBezTo>
                      <a:pt x="302255" y="113843"/>
                      <a:pt x="299649" y="107419"/>
                      <a:pt x="294848" y="102870"/>
                    </a:cubicBezTo>
                    <a:cubicBezTo>
                      <a:pt x="287739" y="98938"/>
                      <a:pt x="279760" y="96081"/>
                      <a:pt x="274869" y="89177"/>
                    </a:cubicBezTo>
                    <a:cubicBezTo>
                      <a:pt x="273817" y="89268"/>
                      <a:pt x="271737" y="89428"/>
                      <a:pt x="270685" y="89520"/>
                    </a:cubicBezTo>
                    <a:cubicBezTo>
                      <a:pt x="266730" y="82113"/>
                      <a:pt x="263507" y="72718"/>
                      <a:pt x="254980" y="69563"/>
                    </a:cubicBezTo>
                    <a:cubicBezTo>
                      <a:pt x="244305" y="66568"/>
                      <a:pt x="233126" y="66614"/>
                      <a:pt x="222291" y="64922"/>
                    </a:cubicBezTo>
                    <a:cubicBezTo>
                      <a:pt x="219524" y="64557"/>
                      <a:pt x="217833" y="62111"/>
                      <a:pt x="215821" y="60602"/>
                    </a:cubicBezTo>
                    <a:cubicBezTo>
                      <a:pt x="206997" y="52372"/>
                      <a:pt x="196527" y="46200"/>
                      <a:pt x="186400" y="39776"/>
                    </a:cubicBezTo>
                    <a:cubicBezTo>
                      <a:pt x="181120" y="35822"/>
                      <a:pt x="174422" y="37330"/>
                      <a:pt x="168432" y="37810"/>
                    </a:cubicBezTo>
                    <a:cubicBezTo>
                      <a:pt x="167427" y="33719"/>
                      <a:pt x="166489" y="29672"/>
                      <a:pt x="165506" y="25626"/>
                    </a:cubicBezTo>
                    <a:cubicBezTo>
                      <a:pt x="161231" y="30129"/>
                      <a:pt x="157642" y="35204"/>
                      <a:pt x="154602" y="40599"/>
                    </a:cubicBezTo>
                    <a:cubicBezTo>
                      <a:pt x="154122" y="37536"/>
                      <a:pt x="153688" y="34473"/>
                      <a:pt x="153322" y="31433"/>
                    </a:cubicBezTo>
                    <a:cubicBezTo>
                      <a:pt x="141320" y="38382"/>
                      <a:pt x="133205" y="49721"/>
                      <a:pt x="122735" y="58407"/>
                    </a:cubicBezTo>
                    <a:cubicBezTo>
                      <a:pt x="120792" y="57059"/>
                      <a:pt x="118872" y="55733"/>
                      <a:pt x="117020" y="54407"/>
                    </a:cubicBezTo>
                    <a:cubicBezTo>
                      <a:pt x="109385" y="59459"/>
                      <a:pt x="101201" y="63528"/>
                      <a:pt x="92651" y="66705"/>
                    </a:cubicBezTo>
                    <a:cubicBezTo>
                      <a:pt x="75392" y="73289"/>
                      <a:pt x="62065" y="86731"/>
                      <a:pt x="45583" y="94732"/>
                    </a:cubicBezTo>
                    <a:cubicBezTo>
                      <a:pt x="36576" y="99167"/>
                      <a:pt x="26769" y="101727"/>
                      <a:pt x="18105" y="106825"/>
                    </a:cubicBezTo>
                    <a:cubicBezTo>
                      <a:pt x="12961" y="100127"/>
                      <a:pt x="7224" y="93863"/>
                      <a:pt x="0" y="89428"/>
                    </a:cubicBezTo>
                    <a:cubicBezTo>
                      <a:pt x="19134" y="76512"/>
                      <a:pt x="37216" y="62111"/>
                      <a:pt x="54498" y="46840"/>
                    </a:cubicBezTo>
                    <a:cubicBezTo>
                      <a:pt x="79233" y="46772"/>
                      <a:pt x="101795" y="35433"/>
                      <a:pt x="122392" y="22837"/>
                    </a:cubicBezTo>
                    <a:cubicBezTo>
                      <a:pt x="129525" y="17396"/>
                      <a:pt x="139560" y="21054"/>
                      <a:pt x="146349" y="15088"/>
                    </a:cubicBezTo>
                    <a:cubicBezTo>
                      <a:pt x="153345" y="9921"/>
                      <a:pt x="160271" y="4595"/>
                      <a:pt x="167701" y="0"/>
                    </a:cubicBezTo>
                    <a:close/>
                  </a:path>
                </a:pathLst>
              </a:custGeom>
              <a:solidFill>
                <a:srgbClr val="EB92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2" name="Forma Livre: Forma 2281">
                <a:extLst>
                  <a:ext uri="{FF2B5EF4-FFF2-40B4-BE49-F238E27FC236}">
                    <a16:creationId xmlns:a16="http://schemas.microsoft.com/office/drawing/2014/main" id="{DD5C58AF-EA93-9E47-81DD-1F86E5CF0EC9}"/>
                  </a:ext>
                </a:extLst>
              </p:cNvPr>
              <p:cNvSpPr/>
              <p:nvPr/>
            </p:nvSpPr>
            <p:spPr>
              <a:xfrm>
                <a:off x="10850171" y="2076739"/>
                <a:ext cx="533826" cy="1095131"/>
              </a:xfrm>
              <a:custGeom>
                <a:avLst/>
                <a:gdLst>
                  <a:gd name="connsiteX0" fmla="*/ 389603 w 533826"/>
                  <a:gd name="connsiteY0" fmla="*/ 85656 h 1095131"/>
                  <a:gd name="connsiteX1" fmla="*/ 504772 w 533826"/>
                  <a:gd name="connsiteY1" fmla="*/ 0 h 1095131"/>
                  <a:gd name="connsiteX2" fmla="*/ 533827 w 533826"/>
                  <a:gd name="connsiteY2" fmla="*/ 6104 h 1095131"/>
                  <a:gd name="connsiteX3" fmla="*/ 514419 w 533826"/>
                  <a:gd name="connsiteY3" fmla="*/ 30381 h 1095131"/>
                  <a:gd name="connsiteX4" fmla="*/ 497502 w 533826"/>
                  <a:gd name="connsiteY4" fmla="*/ 59916 h 1095131"/>
                  <a:gd name="connsiteX5" fmla="*/ 525849 w 533826"/>
                  <a:gd name="connsiteY5" fmla="*/ 79758 h 1095131"/>
                  <a:gd name="connsiteX6" fmla="*/ 527952 w 533826"/>
                  <a:gd name="connsiteY6" fmla="*/ 89680 h 1095131"/>
                  <a:gd name="connsiteX7" fmla="*/ 508772 w 533826"/>
                  <a:gd name="connsiteY7" fmla="*/ 116243 h 1095131"/>
                  <a:gd name="connsiteX8" fmla="*/ 474574 w 533826"/>
                  <a:gd name="connsiteY8" fmla="*/ 155242 h 1095131"/>
                  <a:gd name="connsiteX9" fmla="*/ 433151 w 533826"/>
                  <a:gd name="connsiteY9" fmla="*/ 193396 h 1095131"/>
                  <a:gd name="connsiteX10" fmla="*/ 409377 w 533826"/>
                  <a:gd name="connsiteY10" fmla="*/ 213307 h 1095131"/>
                  <a:gd name="connsiteX11" fmla="*/ 397078 w 533826"/>
                  <a:gd name="connsiteY11" fmla="*/ 240510 h 1095131"/>
                  <a:gd name="connsiteX12" fmla="*/ 423871 w 533826"/>
                  <a:gd name="connsiteY12" fmla="*/ 243230 h 1095131"/>
                  <a:gd name="connsiteX13" fmla="*/ 428602 w 533826"/>
                  <a:gd name="connsiteY13" fmla="*/ 275395 h 1095131"/>
                  <a:gd name="connsiteX14" fmla="*/ 434729 w 533826"/>
                  <a:gd name="connsiteY14" fmla="*/ 312496 h 1095131"/>
                  <a:gd name="connsiteX15" fmla="*/ 461041 w 533826"/>
                  <a:gd name="connsiteY15" fmla="*/ 331881 h 1095131"/>
                  <a:gd name="connsiteX16" fmla="*/ 471533 w 533826"/>
                  <a:gd name="connsiteY16" fmla="*/ 350901 h 1095131"/>
                  <a:gd name="connsiteX17" fmla="*/ 460537 w 533826"/>
                  <a:gd name="connsiteY17" fmla="*/ 394541 h 1095131"/>
                  <a:gd name="connsiteX18" fmla="*/ 446433 w 533826"/>
                  <a:gd name="connsiteY18" fmla="*/ 453908 h 1095131"/>
                  <a:gd name="connsiteX19" fmla="*/ 440261 w 533826"/>
                  <a:gd name="connsiteY19" fmla="*/ 492496 h 1095131"/>
                  <a:gd name="connsiteX20" fmla="*/ 430385 w 533826"/>
                  <a:gd name="connsiteY20" fmla="*/ 540730 h 1095131"/>
                  <a:gd name="connsiteX21" fmla="*/ 406337 w 533826"/>
                  <a:gd name="connsiteY21" fmla="*/ 651258 h 1095131"/>
                  <a:gd name="connsiteX22" fmla="*/ 388209 w 533826"/>
                  <a:gd name="connsiteY22" fmla="*/ 692795 h 1095131"/>
                  <a:gd name="connsiteX23" fmla="*/ 376161 w 533826"/>
                  <a:gd name="connsiteY23" fmla="*/ 734972 h 1095131"/>
                  <a:gd name="connsiteX24" fmla="*/ 368206 w 533826"/>
                  <a:gd name="connsiteY24" fmla="*/ 794179 h 1095131"/>
                  <a:gd name="connsiteX25" fmla="*/ 364206 w 533826"/>
                  <a:gd name="connsiteY25" fmla="*/ 844654 h 1095131"/>
                  <a:gd name="connsiteX26" fmla="*/ 362308 w 533826"/>
                  <a:gd name="connsiteY26" fmla="*/ 862554 h 1095131"/>
                  <a:gd name="connsiteX27" fmla="*/ 361874 w 533826"/>
                  <a:gd name="connsiteY27" fmla="*/ 881116 h 1095131"/>
                  <a:gd name="connsiteX28" fmla="*/ 341026 w 533826"/>
                  <a:gd name="connsiteY28" fmla="*/ 933374 h 1095131"/>
                  <a:gd name="connsiteX29" fmla="*/ 310279 w 533826"/>
                  <a:gd name="connsiteY29" fmla="*/ 966864 h 1095131"/>
                  <a:gd name="connsiteX30" fmla="*/ 255323 w 533826"/>
                  <a:gd name="connsiteY30" fmla="*/ 1010549 h 1095131"/>
                  <a:gd name="connsiteX31" fmla="*/ 212552 w 533826"/>
                  <a:gd name="connsiteY31" fmla="*/ 1027054 h 1095131"/>
                  <a:gd name="connsiteX32" fmla="*/ 92332 w 533826"/>
                  <a:gd name="connsiteY32" fmla="*/ 1066968 h 1095131"/>
                  <a:gd name="connsiteX33" fmla="*/ 52875 w 533826"/>
                  <a:gd name="connsiteY33" fmla="*/ 1095131 h 1095131"/>
                  <a:gd name="connsiteX34" fmla="*/ 0 w 533826"/>
                  <a:gd name="connsiteY34" fmla="*/ 1094926 h 1095131"/>
                  <a:gd name="connsiteX35" fmla="*/ 19271 w 533826"/>
                  <a:gd name="connsiteY35" fmla="*/ 1075997 h 1095131"/>
                  <a:gd name="connsiteX36" fmla="*/ 37216 w 533826"/>
                  <a:gd name="connsiteY36" fmla="*/ 1057458 h 1095131"/>
                  <a:gd name="connsiteX37" fmla="*/ 67277 w 533826"/>
                  <a:gd name="connsiteY37" fmla="*/ 1048748 h 1095131"/>
                  <a:gd name="connsiteX38" fmla="*/ 142509 w 533826"/>
                  <a:gd name="connsiteY38" fmla="*/ 1030049 h 1095131"/>
                  <a:gd name="connsiteX39" fmla="*/ 183589 w 533826"/>
                  <a:gd name="connsiteY39" fmla="*/ 1018687 h 1095131"/>
                  <a:gd name="connsiteX40" fmla="*/ 226771 w 533826"/>
                  <a:gd name="connsiteY40" fmla="*/ 1002137 h 1095131"/>
                  <a:gd name="connsiteX41" fmla="*/ 270548 w 533826"/>
                  <a:gd name="connsiteY41" fmla="*/ 979757 h 1095131"/>
                  <a:gd name="connsiteX42" fmla="*/ 309250 w 533826"/>
                  <a:gd name="connsiteY42" fmla="*/ 945993 h 1095131"/>
                  <a:gd name="connsiteX43" fmla="*/ 331013 w 533826"/>
                  <a:gd name="connsiteY43" fmla="*/ 914354 h 1095131"/>
                  <a:gd name="connsiteX44" fmla="*/ 343861 w 533826"/>
                  <a:gd name="connsiteY44" fmla="*/ 869869 h 1095131"/>
                  <a:gd name="connsiteX45" fmla="*/ 344958 w 533826"/>
                  <a:gd name="connsiteY45" fmla="*/ 834184 h 1095131"/>
                  <a:gd name="connsiteX46" fmla="*/ 348981 w 533826"/>
                  <a:gd name="connsiteY46" fmla="*/ 811187 h 1095131"/>
                  <a:gd name="connsiteX47" fmla="*/ 356205 w 533826"/>
                  <a:gd name="connsiteY47" fmla="*/ 781560 h 1095131"/>
                  <a:gd name="connsiteX48" fmla="*/ 356593 w 533826"/>
                  <a:gd name="connsiteY48" fmla="*/ 752414 h 1095131"/>
                  <a:gd name="connsiteX49" fmla="*/ 372024 w 533826"/>
                  <a:gd name="connsiteY49" fmla="*/ 701596 h 1095131"/>
                  <a:gd name="connsiteX50" fmla="*/ 383888 w 533826"/>
                  <a:gd name="connsiteY50" fmla="*/ 663306 h 1095131"/>
                  <a:gd name="connsiteX51" fmla="*/ 409034 w 533826"/>
                  <a:gd name="connsiteY51" fmla="*/ 562653 h 1095131"/>
                  <a:gd name="connsiteX52" fmla="*/ 414360 w 533826"/>
                  <a:gd name="connsiteY52" fmla="*/ 518030 h 1095131"/>
                  <a:gd name="connsiteX53" fmla="*/ 403548 w 533826"/>
                  <a:gd name="connsiteY53" fmla="*/ 497045 h 1095131"/>
                  <a:gd name="connsiteX54" fmla="*/ 414246 w 533826"/>
                  <a:gd name="connsiteY54" fmla="*/ 444444 h 1095131"/>
                  <a:gd name="connsiteX55" fmla="*/ 423687 w 533826"/>
                  <a:gd name="connsiteY55" fmla="*/ 403502 h 1095131"/>
                  <a:gd name="connsiteX56" fmla="*/ 405262 w 533826"/>
                  <a:gd name="connsiteY56" fmla="*/ 392049 h 1095131"/>
                  <a:gd name="connsiteX57" fmla="*/ 352410 w 533826"/>
                  <a:gd name="connsiteY57" fmla="*/ 394769 h 1095131"/>
                  <a:gd name="connsiteX58" fmla="*/ 344432 w 533826"/>
                  <a:gd name="connsiteY58" fmla="*/ 379247 h 1095131"/>
                  <a:gd name="connsiteX59" fmla="*/ 358810 w 533826"/>
                  <a:gd name="connsiteY59" fmla="*/ 352547 h 1095131"/>
                  <a:gd name="connsiteX60" fmla="*/ 375110 w 533826"/>
                  <a:gd name="connsiteY60" fmla="*/ 318188 h 1095131"/>
                  <a:gd name="connsiteX61" fmla="*/ 384780 w 533826"/>
                  <a:gd name="connsiteY61" fmla="*/ 280332 h 1095131"/>
                  <a:gd name="connsiteX62" fmla="*/ 363292 w 533826"/>
                  <a:gd name="connsiteY62" fmla="*/ 281361 h 1095131"/>
                  <a:gd name="connsiteX63" fmla="*/ 356639 w 533826"/>
                  <a:gd name="connsiteY63" fmla="*/ 269428 h 1095131"/>
                  <a:gd name="connsiteX64" fmla="*/ 339494 w 533826"/>
                  <a:gd name="connsiteY64" fmla="*/ 264924 h 1095131"/>
                  <a:gd name="connsiteX65" fmla="*/ 352250 w 533826"/>
                  <a:gd name="connsiteY65" fmla="*/ 242842 h 1095131"/>
                  <a:gd name="connsiteX66" fmla="*/ 396690 w 533826"/>
                  <a:gd name="connsiteY66" fmla="*/ 200574 h 1095131"/>
                  <a:gd name="connsiteX67" fmla="*/ 437587 w 533826"/>
                  <a:gd name="connsiteY67" fmla="*/ 149916 h 1095131"/>
                  <a:gd name="connsiteX68" fmla="*/ 431117 w 533826"/>
                  <a:gd name="connsiteY68" fmla="*/ 130942 h 1095131"/>
                  <a:gd name="connsiteX69" fmla="*/ 393489 w 533826"/>
                  <a:gd name="connsiteY69" fmla="*/ 117935 h 1095131"/>
                  <a:gd name="connsiteX70" fmla="*/ 382836 w 533826"/>
                  <a:gd name="connsiteY70" fmla="*/ 108379 h 1095131"/>
                  <a:gd name="connsiteX71" fmla="*/ 389603 w 533826"/>
                  <a:gd name="connsiteY71" fmla="*/ 85656 h 109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33826" h="1095131">
                    <a:moveTo>
                      <a:pt x="389603" y="85656"/>
                    </a:moveTo>
                    <a:cubicBezTo>
                      <a:pt x="423893" y="52029"/>
                      <a:pt x="464858" y="26289"/>
                      <a:pt x="504772" y="0"/>
                    </a:cubicBezTo>
                    <a:cubicBezTo>
                      <a:pt x="514602" y="983"/>
                      <a:pt x="525323" y="0"/>
                      <a:pt x="533827" y="6104"/>
                    </a:cubicBezTo>
                    <a:cubicBezTo>
                      <a:pt x="530764" y="16505"/>
                      <a:pt x="521277" y="22631"/>
                      <a:pt x="514419" y="30381"/>
                    </a:cubicBezTo>
                    <a:cubicBezTo>
                      <a:pt x="506532" y="38382"/>
                      <a:pt x="496565" y="47754"/>
                      <a:pt x="497502" y="59916"/>
                    </a:cubicBezTo>
                    <a:cubicBezTo>
                      <a:pt x="503012" y="70843"/>
                      <a:pt x="517436" y="71872"/>
                      <a:pt x="525849" y="79758"/>
                    </a:cubicBezTo>
                    <a:cubicBezTo>
                      <a:pt x="527815" y="82547"/>
                      <a:pt x="529529" y="86251"/>
                      <a:pt x="527952" y="89680"/>
                    </a:cubicBezTo>
                    <a:cubicBezTo>
                      <a:pt x="524020" y="100035"/>
                      <a:pt x="516659" y="108654"/>
                      <a:pt x="508772" y="116243"/>
                    </a:cubicBezTo>
                    <a:cubicBezTo>
                      <a:pt x="496382" y="128313"/>
                      <a:pt x="483741" y="140452"/>
                      <a:pt x="474574" y="155242"/>
                    </a:cubicBezTo>
                    <a:cubicBezTo>
                      <a:pt x="464744" y="171770"/>
                      <a:pt x="447507" y="181394"/>
                      <a:pt x="433151" y="193396"/>
                    </a:cubicBezTo>
                    <a:cubicBezTo>
                      <a:pt x="425265" y="200094"/>
                      <a:pt x="417013" y="206334"/>
                      <a:pt x="409377" y="213307"/>
                    </a:cubicBezTo>
                    <a:cubicBezTo>
                      <a:pt x="402382" y="220668"/>
                      <a:pt x="393581" y="229332"/>
                      <a:pt x="397078" y="240510"/>
                    </a:cubicBezTo>
                    <a:cubicBezTo>
                      <a:pt x="405834" y="241836"/>
                      <a:pt x="416006" y="238750"/>
                      <a:pt x="423871" y="243230"/>
                    </a:cubicBezTo>
                    <a:cubicBezTo>
                      <a:pt x="427665" y="253472"/>
                      <a:pt x="425127" y="264947"/>
                      <a:pt x="428602" y="275395"/>
                    </a:cubicBezTo>
                    <a:cubicBezTo>
                      <a:pt x="432168" y="287487"/>
                      <a:pt x="432008" y="300243"/>
                      <a:pt x="434729" y="312496"/>
                    </a:cubicBezTo>
                    <a:cubicBezTo>
                      <a:pt x="438341" y="324223"/>
                      <a:pt x="451142" y="327378"/>
                      <a:pt x="461041" y="331881"/>
                    </a:cubicBezTo>
                    <a:cubicBezTo>
                      <a:pt x="468425" y="334853"/>
                      <a:pt x="472997" y="343014"/>
                      <a:pt x="471533" y="350901"/>
                    </a:cubicBezTo>
                    <a:cubicBezTo>
                      <a:pt x="469362" y="365783"/>
                      <a:pt x="463738" y="379887"/>
                      <a:pt x="460537" y="394541"/>
                    </a:cubicBezTo>
                    <a:cubicBezTo>
                      <a:pt x="456400" y="414452"/>
                      <a:pt x="452148" y="434386"/>
                      <a:pt x="446433" y="453908"/>
                    </a:cubicBezTo>
                    <a:cubicBezTo>
                      <a:pt x="440855" y="466001"/>
                      <a:pt x="442044" y="479580"/>
                      <a:pt x="440261" y="492496"/>
                    </a:cubicBezTo>
                    <a:cubicBezTo>
                      <a:pt x="439506" y="509024"/>
                      <a:pt x="433243" y="524546"/>
                      <a:pt x="430385" y="540730"/>
                    </a:cubicBezTo>
                    <a:cubicBezTo>
                      <a:pt x="421996" y="577489"/>
                      <a:pt x="417858" y="615254"/>
                      <a:pt x="406337" y="651258"/>
                    </a:cubicBezTo>
                    <a:cubicBezTo>
                      <a:pt x="400233" y="665066"/>
                      <a:pt x="396141" y="679833"/>
                      <a:pt x="388209" y="692795"/>
                    </a:cubicBezTo>
                    <a:cubicBezTo>
                      <a:pt x="381396" y="705780"/>
                      <a:pt x="377053" y="720319"/>
                      <a:pt x="376161" y="734972"/>
                    </a:cubicBezTo>
                    <a:cubicBezTo>
                      <a:pt x="376664" y="755043"/>
                      <a:pt x="370972" y="774451"/>
                      <a:pt x="368206" y="794179"/>
                    </a:cubicBezTo>
                    <a:cubicBezTo>
                      <a:pt x="364846" y="810844"/>
                      <a:pt x="369464" y="828264"/>
                      <a:pt x="364206" y="844654"/>
                    </a:cubicBezTo>
                    <a:cubicBezTo>
                      <a:pt x="362880" y="850483"/>
                      <a:pt x="358514" y="856747"/>
                      <a:pt x="362308" y="862554"/>
                    </a:cubicBezTo>
                    <a:cubicBezTo>
                      <a:pt x="365920" y="868337"/>
                      <a:pt x="363269" y="875035"/>
                      <a:pt x="361874" y="881116"/>
                    </a:cubicBezTo>
                    <a:cubicBezTo>
                      <a:pt x="357050" y="899267"/>
                      <a:pt x="351015" y="917326"/>
                      <a:pt x="341026" y="933374"/>
                    </a:cubicBezTo>
                    <a:cubicBezTo>
                      <a:pt x="334190" y="947227"/>
                      <a:pt x="321915" y="957171"/>
                      <a:pt x="310279" y="966864"/>
                    </a:cubicBezTo>
                    <a:cubicBezTo>
                      <a:pt x="291785" y="981220"/>
                      <a:pt x="275509" y="998410"/>
                      <a:pt x="255323" y="1010549"/>
                    </a:cubicBezTo>
                    <a:cubicBezTo>
                      <a:pt x="242705" y="1019762"/>
                      <a:pt x="227000" y="1022139"/>
                      <a:pt x="212552" y="1027054"/>
                    </a:cubicBezTo>
                    <a:cubicBezTo>
                      <a:pt x="172959" y="1041799"/>
                      <a:pt x="132542" y="1054097"/>
                      <a:pt x="92332" y="1066968"/>
                    </a:cubicBezTo>
                    <a:cubicBezTo>
                      <a:pt x="76878" y="1072180"/>
                      <a:pt x="60008" y="1079289"/>
                      <a:pt x="52875" y="1095131"/>
                    </a:cubicBezTo>
                    <a:cubicBezTo>
                      <a:pt x="35228" y="1094903"/>
                      <a:pt x="17602" y="1094811"/>
                      <a:pt x="0" y="1094926"/>
                    </a:cubicBezTo>
                    <a:cubicBezTo>
                      <a:pt x="5304" y="1087564"/>
                      <a:pt x="11910" y="1081278"/>
                      <a:pt x="19271" y="1075997"/>
                    </a:cubicBezTo>
                    <a:cubicBezTo>
                      <a:pt x="26449" y="1071014"/>
                      <a:pt x="30701" y="1063081"/>
                      <a:pt x="37216" y="1057458"/>
                    </a:cubicBezTo>
                    <a:cubicBezTo>
                      <a:pt x="46955" y="1053732"/>
                      <a:pt x="57425" y="1052292"/>
                      <a:pt x="67277" y="1048748"/>
                    </a:cubicBezTo>
                    <a:cubicBezTo>
                      <a:pt x="91806" y="1040404"/>
                      <a:pt x="117432" y="1036335"/>
                      <a:pt x="142509" y="1030049"/>
                    </a:cubicBezTo>
                    <a:cubicBezTo>
                      <a:pt x="156317" y="1026711"/>
                      <a:pt x="169827" y="1022276"/>
                      <a:pt x="183589" y="1018687"/>
                    </a:cubicBezTo>
                    <a:cubicBezTo>
                      <a:pt x="198608" y="1014938"/>
                      <a:pt x="212347" y="1007577"/>
                      <a:pt x="226771" y="1002137"/>
                    </a:cubicBezTo>
                    <a:cubicBezTo>
                      <a:pt x="241699" y="995416"/>
                      <a:pt x="257769" y="990409"/>
                      <a:pt x="270548" y="979757"/>
                    </a:cubicBezTo>
                    <a:cubicBezTo>
                      <a:pt x="283921" y="969196"/>
                      <a:pt x="299032" y="959823"/>
                      <a:pt x="309250" y="945993"/>
                    </a:cubicBezTo>
                    <a:cubicBezTo>
                      <a:pt x="313891" y="933785"/>
                      <a:pt x="324612" y="925510"/>
                      <a:pt x="331013" y="914354"/>
                    </a:cubicBezTo>
                    <a:cubicBezTo>
                      <a:pt x="338900" y="900981"/>
                      <a:pt x="344798" y="885642"/>
                      <a:pt x="343861" y="869869"/>
                    </a:cubicBezTo>
                    <a:cubicBezTo>
                      <a:pt x="343060" y="857890"/>
                      <a:pt x="347861" y="846071"/>
                      <a:pt x="344958" y="834184"/>
                    </a:cubicBezTo>
                    <a:cubicBezTo>
                      <a:pt x="342763" y="826183"/>
                      <a:pt x="346718" y="818639"/>
                      <a:pt x="348981" y="811187"/>
                    </a:cubicBezTo>
                    <a:cubicBezTo>
                      <a:pt x="351930" y="801449"/>
                      <a:pt x="354102" y="791505"/>
                      <a:pt x="356205" y="781560"/>
                    </a:cubicBezTo>
                    <a:cubicBezTo>
                      <a:pt x="358582" y="771868"/>
                      <a:pt x="352799" y="761947"/>
                      <a:pt x="356593" y="752414"/>
                    </a:cubicBezTo>
                    <a:cubicBezTo>
                      <a:pt x="362331" y="735658"/>
                      <a:pt x="367772" y="718810"/>
                      <a:pt x="372024" y="701596"/>
                    </a:cubicBezTo>
                    <a:cubicBezTo>
                      <a:pt x="375041" y="688543"/>
                      <a:pt x="380505" y="676245"/>
                      <a:pt x="383888" y="663306"/>
                    </a:cubicBezTo>
                    <a:cubicBezTo>
                      <a:pt x="393695" y="630113"/>
                      <a:pt x="400690" y="596212"/>
                      <a:pt x="409034" y="562653"/>
                    </a:cubicBezTo>
                    <a:cubicBezTo>
                      <a:pt x="411755" y="547931"/>
                      <a:pt x="416624" y="533118"/>
                      <a:pt x="414360" y="518030"/>
                    </a:cubicBezTo>
                    <a:cubicBezTo>
                      <a:pt x="413423" y="509847"/>
                      <a:pt x="406428" y="504360"/>
                      <a:pt x="403548" y="497045"/>
                    </a:cubicBezTo>
                    <a:cubicBezTo>
                      <a:pt x="404691" y="479146"/>
                      <a:pt x="407594" y="461177"/>
                      <a:pt x="414246" y="444444"/>
                    </a:cubicBezTo>
                    <a:cubicBezTo>
                      <a:pt x="418041" y="431002"/>
                      <a:pt x="425745" y="417904"/>
                      <a:pt x="423687" y="403502"/>
                    </a:cubicBezTo>
                    <a:cubicBezTo>
                      <a:pt x="422864" y="395044"/>
                      <a:pt x="412715" y="390975"/>
                      <a:pt x="405262" y="392049"/>
                    </a:cubicBezTo>
                    <a:cubicBezTo>
                      <a:pt x="387820" y="394198"/>
                      <a:pt x="369875" y="399570"/>
                      <a:pt x="352410" y="394769"/>
                    </a:cubicBezTo>
                    <a:cubicBezTo>
                      <a:pt x="345620" y="393421"/>
                      <a:pt x="342420" y="385397"/>
                      <a:pt x="344432" y="379247"/>
                    </a:cubicBezTo>
                    <a:cubicBezTo>
                      <a:pt x="347198" y="369372"/>
                      <a:pt x="355016" y="361988"/>
                      <a:pt x="358810" y="352547"/>
                    </a:cubicBezTo>
                    <a:cubicBezTo>
                      <a:pt x="363588" y="340774"/>
                      <a:pt x="370263" y="329938"/>
                      <a:pt x="375110" y="318188"/>
                    </a:cubicBezTo>
                    <a:cubicBezTo>
                      <a:pt x="380642" y="306575"/>
                      <a:pt x="388140" y="293545"/>
                      <a:pt x="384780" y="280332"/>
                    </a:cubicBezTo>
                    <a:cubicBezTo>
                      <a:pt x="379819" y="271851"/>
                      <a:pt x="369189" y="276789"/>
                      <a:pt x="363292" y="281361"/>
                    </a:cubicBezTo>
                    <a:cubicBezTo>
                      <a:pt x="361257" y="277292"/>
                      <a:pt x="360137" y="272445"/>
                      <a:pt x="356639" y="269428"/>
                    </a:cubicBezTo>
                    <a:cubicBezTo>
                      <a:pt x="351450" y="266319"/>
                      <a:pt x="345232" y="266045"/>
                      <a:pt x="339494" y="264924"/>
                    </a:cubicBezTo>
                    <a:cubicBezTo>
                      <a:pt x="338625" y="255552"/>
                      <a:pt x="346352" y="248945"/>
                      <a:pt x="352250" y="242842"/>
                    </a:cubicBezTo>
                    <a:cubicBezTo>
                      <a:pt x="367178" y="228851"/>
                      <a:pt x="380505" y="213170"/>
                      <a:pt x="396690" y="200574"/>
                    </a:cubicBezTo>
                    <a:cubicBezTo>
                      <a:pt x="410794" y="184114"/>
                      <a:pt x="426659" y="168821"/>
                      <a:pt x="437587" y="149916"/>
                    </a:cubicBezTo>
                    <a:cubicBezTo>
                      <a:pt x="441678" y="143218"/>
                      <a:pt x="437632" y="134348"/>
                      <a:pt x="431117" y="130942"/>
                    </a:cubicBezTo>
                    <a:cubicBezTo>
                      <a:pt x="419458" y="124358"/>
                      <a:pt x="406108" y="121890"/>
                      <a:pt x="393489" y="117935"/>
                    </a:cubicBezTo>
                    <a:cubicBezTo>
                      <a:pt x="388689" y="116609"/>
                      <a:pt x="384345" y="113180"/>
                      <a:pt x="382836" y="108379"/>
                    </a:cubicBezTo>
                    <a:cubicBezTo>
                      <a:pt x="381762" y="99967"/>
                      <a:pt x="390724" y="94092"/>
                      <a:pt x="389603" y="85656"/>
                    </a:cubicBezTo>
                    <a:close/>
                  </a:path>
                </a:pathLst>
              </a:custGeom>
              <a:solidFill>
                <a:srgbClr val="EB92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5" name="Forma Livre: Forma 2094">
              <a:extLst>
                <a:ext uri="{FF2B5EF4-FFF2-40B4-BE49-F238E27FC236}">
                  <a16:creationId xmlns:a16="http://schemas.microsoft.com/office/drawing/2014/main" id="{76B108C2-79DA-8750-62BD-4E421A692E9B}"/>
                </a:ext>
              </a:extLst>
            </p:cNvPr>
            <p:cNvSpPr/>
            <p:nvPr/>
          </p:nvSpPr>
          <p:spPr>
            <a:xfrm>
              <a:off x="10581982" y="2617891"/>
              <a:ext cx="37722" cy="10990"/>
            </a:xfrm>
            <a:custGeom>
              <a:avLst/>
              <a:gdLst>
                <a:gd name="connsiteX0" fmla="*/ 207500 w 357873"/>
                <a:gd name="connsiteY0" fmla="*/ 14973 h 104264"/>
                <a:gd name="connsiteX1" fmla="*/ 218404 w 357873"/>
                <a:gd name="connsiteY1" fmla="*/ 0 h 104264"/>
                <a:gd name="connsiteX2" fmla="*/ 221330 w 357873"/>
                <a:gd name="connsiteY2" fmla="*/ 12184 h 104264"/>
                <a:gd name="connsiteX3" fmla="*/ 239298 w 357873"/>
                <a:gd name="connsiteY3" fmla="*/ 14150 h 104264"/>
                <a:gd name="connsiteX4" fmla="*/ 268719 w 357873"/>
                <a:gd name="connsiteY4" fmla="*/ 34976 h 104264"/>
                <a:gd name="connsiteX5" fmla="*/ 275189 w 357873"/>
                <a:gd name="connsiteY5" fmla="*/ 39296 h 104264"/>
                <a:gd name="connsiteX6" fmla="*/ 307878 w 357873"/>
                <a:gd name="connsiteY6" fmla="*/ 43937 h 104264"/>
                <a:gd name="connsiteX7" fmla="*/ 323583 w 357873"/>
                <a:gd name="connsiteY7" fmla="*/ 63894 h 104264"/>
                <a:gd name="connsiteX8" fmla="*/ 327767 w 357873"/>
                <a:gd name="connsiteY8" fmla="*/ 63551 h 104264"/>
                <a:gd name="connsiteX9" fmla="*/ 347746 w 357873"/>
                <a:gd name="connsiteY9" fmla="*/ 77244 h 104264"/>
                <a:gd name="connsiteX10" fmla="*/ 357142 w 357873"/>
                <a:gd name="connsiteY10" fmla="*/ 94458 h 104264"/>
                <a:gd name="connsiteX11" fmla="*/ 357873 w 357873"/>
                <a:gd name="connsiteY11" fmla="*/ 96904 h 104264"/>
                <a:gd name="connsiteX12" fmla="*/ 319857 w 357873"/>
                <a:gd name="connsiteY12" fmla="*/ 103670 h 104264"/>
                <a:gd name="connsiteX13" fmla="*/ 317891 w 357873"/>
                <a:gd name="connsiteY13" fmla="*/ 104265 h 104264"/>
                <a:gd name="connsiteX14" fmla="*/ 302255 w 357873"/>
                <a:gd name="connsiteY14" fmla="*/ 76512 h 104264"/>
                <a:gd name="connsiteX15" fmla="*/ 286550 w 357873"/>
                <a:gd name="connsiteY15" fmla="*/ 78410 h 104264"/>
                <a:gd name="connsiteX16" fmla="*/ 261358 w 357873"/>
                <a:gd name="connsiteY16" fmla="*/ 66843 h 104264"/>
                <a:gd name="connsiteX17" fmla="*/ 238407 w 357873"/>
                <a:gd name="connsiteY17" fmla="*/ 56304 h 104264"/>
                <a:gd name="connsiteX18" fmla="*/ 208232 w 357873"/>
                <a:gd name="connsiteY18" fmla="*/ 31410 h 104264"/>
                <a:gd name="connsiteX19" fmla="*/ 197625 w 357873"/>
                <a:gd name="connsiteY19" fmla="*/ 34496 h 104264"/>
                <a:gd name="connsiteX20" fmla="*/ 196641 w 357873"/>
                <a:gd name="connsiteY20" fmla="*/ 26609 h 104264"/>
                <a:gd name="connsiteX21" fmla="*/ 177874 w 357873"/>
                <a:gd name="connsiteY21" fmla="*/ 41148 h 104264"/>
                <a:gd name="connsiteX22" fmla="*/ 168638 w 357873"/>
                <a:gd name="connsiteY22" fmla="*/ 54247 h 104264"/>
                <a:gd name="connsiteX23" fmla="*/ 166558 w 357873"/>
                <a:gd name="connsiteY23" fmla="*/ 47503 h 104264"/>
                <a:gd name="connsiteX24" fmla="*/ 143081 w 357873"/>
                <a:gd name="connsiteY24" fmla="*/ 65768 h 104264"/>
                <a:gd name="connsiteX25" fmla="*/ 115603 w 357873"/>
                <a:gd name="connsiteY25" fmla="*/ 74889 h 104264"/>
                <a:gd name="connsiteX26" fmla="*/ 79096 w 357873"/>
                <a:gd name="connsiteY26" fmla="*/ 99441 h 104264"/>
                <a:gd name="connsiteX27" fmla="*/ 64739 w 357873"/>
                <a:gd name="connsiteY27" fmla="*/ 95303 h 104264"/>
                <a:gd name="connsiteX28" fmla="*/ 25009 w 357873"/>
                <a:gd name="connsiteY28" fmla="*/ 98664 h 104264"/>
                <a:gd name="connsiteX29" fmla="*/ 0 w 357873"/>
                <a:gd name="connsiteY29" fmla="*/ 96195 h 104264"/>
                <a:gd name="connsiteX30" fmla="*/ 52898 w 357873"/>
                <a:gd name="connsiteY30" fmla="*/ 63802 h 104264"/>
                <a:gd name="connsiteX31" fmla="*/ 71003 w 357873"/>
                <a:gd name="connsiteY31" fmla="*/ 81199 h 104264"/>
                <a:gd name="connsiteX32" fmla="*/ 98481 w 357873"/>
                <a:gd name="connsiteY32" fmla="*/ 69106 h 104264"/>
                <a:gd name="connsiteX33" fmla="*/ 145549 w 357873"/>
                <a:gd name="connsiteY33" fmla="*/ 41079 h 104264"/>
                <a:gd name="connsiteX34" fmla="*/ 169918 w 357873"/>
                <a:gd name="connsiteY34" fmla="*/ 28781 h 104264"/>
                <a:gd name="connsiteX35" fmla="*/ 175633 w 357873"/>
                <a:gd name="connsiteY35" fmla="*/ 32781 h 104264"/>
                <a:gd name="connsiteX36" fmla="*/ 206220 w 357873"/>
                <a:gd name="connsiteY36" fmla="*/ 5806 h 104264"/>
                <a:gd name="connsiteX37" fmla="*/ 207500 w 357873"/>
                <a:gd name="connsiteY37" fmla="*/ 14973 h 1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873" h="104264">
                  <a:moveTo>
                    <a:pt x="207500" y="14973"/>
                  </a:moveTo>
                  <a:cubicBezTo>
                    <a:pt x="210541" y="9578"/>
                    <a:pt x="214129" y="4503"/>
                    <a:pt x="218404" y="0"/>
                  </a:cubicBezTo>
                  <a:cubicBezTo>
                    <a:pt x="219387" y="4046"/>
                    <a:pt x="220325" y="8092"/>
                    <a:pt x="221330" y="12184"/>
                  </a:cubicBezTo>
                  <a:cubicBezTo>
                    <a:pt x="227320" y="11704"/>
                    <a:pt x="234018" y="10196"/>
                    <a:pt x="239298" y="14150"/>
                  </a:cubicBezTo>
                  <a:cubicBezTo>
                    <a:pt x="249425" y="20574"/>
                    <a:pt x="259895" y="26746"/>
                    <a:pt x="268719" y="34976"/>
                  </a:cubicBezTo>
                  <a:cubicBezTo>
                    <a:pt x="270731" y="36485"/>
                    <a:pt x="272422" y="38931"/>
                    <a:pt x="275189" y="39296"/>
                  </a:cubicBezTo>
                  <a:cubicBezTo>
                    <a:pt x="286024" y="40988"/>
                    <a:pt x="297203" y="40942"/>
                    <a:pt x="307878" y="43937"/>
                  </a:cubicBezTo>
                  <a:cubicBezTo>
                    <a:pt x="316405" y="47092"/>
                    <a:pt x="319628" y="56487"/>
                    <a:pt x="323583" y="63894"/>
                  </a:cubicBezTo>
                  <a:cubicBezTo>
                    <a:pt x="324635" y="63802"/>
                    <a:pt x="326715" y="63642"/>
                    <a:pt x="327767" y="63551"/>
                  </a:cubicBezTo>
                  <a:cubicBezTo>
                    <a:pt x="332659" y="70455"/>
                    <a:pt x="340637" y="73312"/>
                    <a:pt x="347746" y="77244"/>
                  </a:cubicBezTo>
                  <a:cubicBezTo>
                    <a:pt x="352547" y="81793"/>
                    <a:pt x="355153" y="88217"/>
                    <a:pt x="357142" y="94458"/>
                  </a:cubicBezTo>
                  <a:lnTo>
                    <a:pt x="357873" y="96904"/>
                  </a:lnTo>
                  <a:cubicBezTo>
                    <a:pt x="344774" y="96172"/>
                    <a:pt x="331881" y="98504"/>
                    <a:pt x="319857" y="103670"/>
                  </a:cubicBezTo>
                  <a:lnTo>
                    <a:pt x="317891" y="104265"/>
                  </a:lnTo>
                  <a:cubicBezTo>
                    <a:pt x="319011" y="92789"/>
                    <a:pt x="312268" y="81747"/>
                    <a:pt x="302255" y="76512"/>
                  </a:cubicBezTo>
                  <a:cubicBezTo>
                    <a:pt x="296906" y="76238"/>
                    <a:pt x="291785" y="78113"/>
                    <a:pt x="286550" y="78410"/>
                  </a:cubicBezTo>
                  <a:cubicBezTo>
                    <a:pt x="276994" y="77358"/>
                    <a:pt x="270799" y="68237"/>
                    <a:pt x="261358" y="66843"/>
                  </a:cubicBezTo>
                  <a:cubicBezTo>
                    <a:pt x="253175" y="64945"/>
                    <a:pt x="243962" y="63208"/>
                    <a:pt x="238407" y="56304"/>
                  </a:cubicBezTo>
                  <a:cubicBezTo>
                    <a:pt x="230497" y="45880"/>
                    <a:pt x="220759" y="35913"/>
                    <a:pt x="208232" y="31410"/>
                  </a:cubicBezTo>
                  <a:cubicBezTo>
                    <a:pt x="204163" y="29421"/>
                    <a:pt x="200642" y="32164"/>
                    <a:pt x="197625" y="34496"/>
                  </a:cubicBezTo>
                  <a:cubicBezTo>
                    <a:pt x="197236" y="31844"/>
                    <a:pt x="196916" y="29215"/>
                    <a:pt x="196641" y="26609"/>
                  </a:cubicBezTo>
                  <a:cubicBezTo>
                    <a:pt x="189761" y="30518"/>
                    <a:pt x="182057" y="34084"/>
                    <a:pt x="177874" y="41148"/>
                  </a:cubicBezTo>
                  <a:cubicBezTo>
                    <a:pt x="175016" y="45674"/>
                    <a:pt x="172113" y="50178"/>
                    <a:pt x="168638" y="54247"/>
                  </a:cubicBezTo>
                  <a:cubicBezTo>
                    <a:pt x="168112" y="52555"/>
                    <a:pt x="167061" y="49195"/>
                    <a:pt x="166558" y="47503"/>
                  </a:cubicBezTo>
                  <a:cubicBezTo>
                    <a:pt x="158260" y="53012"/>
                    <a:pt x="151082" y="59939"/>
                    <a:pt x="143081" y="65768"/>
                  </a:cubicBezTo>
                  <a:cubicBezTo>
                    <a:pt x="135103" y="71986"/>
                    <a:pt x="123695" y="68854"/>
                    <a:pt x="115603" y="74889"/>
                  </a:cubicBezTo>
                  <a:cubicBezTo>
                    <a:pt x="103396" y="83028"/>
                    <a:pt x="92766" y="93635"/>
                    <a:pt x="79096" y="99441"/>
                  </a:cubicBezTo>
                  <a:cubicBezTo>
                    <a:pt x="74661" y="96995"/>
                    <a:pt x="69906" y="94778"/>
                    <a:pt x="64739" y="95303"/>
                  </a:cubicBezTo>
                  <a:cubicBezTo>
                    <a:pt x="51435" y="95692"/>
                    <a:pt x="37696" y="93726"/>
                    <a:pt x="25009" y="98664"/>
                  </a:cubicBezTo>
                  <a:cubicBezTo>
                    <a:pt x="16642" y="102001"/>
                    <a:pt x="7978" y="98847"/>
                    <a:pt x="0" y="96195"/>
                  </a:cubicBezTo>
                  <a:cubicBezTo>
                    <a:pt x="17762" y="85634"/>
                    <a:pt x="35844" y="75552"/>
                    <a:pt x="52898" y="63802"/>
                  </a:cubicBezTo>
                  <a:cubicBezTo>
                    <a:pt x="60122" y="68237"/>
                    <a:pt x="65860" y="74501"/>
                    <a:pt x="71003" y="81199"/>
                  </a:cubicBezTo>
                  <a:cubicBezTo>
                    <a:pt x="79667" y="76101"/>
                    <a:pt x="89474" y="73541"/>
                    <a:pt x="98481" y="69106"/>
                  </a:cubicBezTo>
                  <a:cubicBezTo>
                    <a:pt x="114963" y="61105"/>
                    <a:pt x="128290" y="47663"/>
                    <a:pt x="145549" y="41079"/>
                  </a:cubicBezTo>
                  <a:cubicBezTo>
                    <a:pt x="154099" y="37902"/>
                    <a:pt x="162283" y="33833"/>
                    <a:pt x="169918" y="28781"/>
                  </a:cubicBezTo>
                  <a:cubicBezTo>
                    <a:pt x="171770" y="30107"/>
                    <a:pt x="173690" y="31433"/>
                    <a:pt x="175633" y="32781"/>
                  </a:cubicBezTo>
                  <a:cubicBezTo>
                    <a:pt x="186103" y="24094"/>
                    <a:pt x="194218" y="12756"/>
                    <a:pt x="206220" y="5806"/>
                  </a:cubicBezTo>
                  <a:cubicBezTo>
                    <a:pt x="206586" y="8847"/>
                    <a:pt x="207020" y="11910"/>
                    <a:pt x="207500" y="14973"/>
                  </a:cubicBezTo>
                  <a:close/>
                </a:path>
              </a:pathLst>
            </a:custGeom>
            <a:solidFill>
              <a:srgbClr val="EEABD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6" name="Gráfico 4">
              <a:extLst>
                <a:ext uri="{FF2B5EF4-FFF2-40B4-BE49-F238E27FC236}">
                  <a16:creationId xmlns:a16="http://schemas.microsoft.com/office/drawing/2014/main" id="{63BD23C1-A19E-E19C-47A1-5D6DF59206EB}"/>
                </a:ext>
              </a:extLst>
            </p:cNvPr>
            <p:cNvGrpSpPr/>
            <p:nvPr/>
          </p:nvGrpSpPr>
          <p:grpSpPr>
            <a:xfrm>
              <a:off x="10575719" y="2620696"/>
              <a:ext cx="140480" cy="138740"/>
              <a:chOff x="9787158" y="834618"/>
              <a:chExt cx="1332737" cy="1316233"/>
            </a:xfrm>
            <a:solidFill>
              <a:srgbClr val="F0C2DA"/>
            </a:solidFill>
          </p:grpSpPr>
          <p:sp>
            <p:nvSpPr>
              <p:cNvPr id="2279" name="Forma Livre: Forma 2278">
                <a:extLst>
                  <a:ext uri="{FF2B5EF4-FFF2-40B4-BE49-F238E27FC236}">
                    <a16:creationId xmlns:a16="http://schemas.microsoft.com/office/drawing/2014/main" id="{02109AC7-1062-AF67-5AA7-9785614885DA}"/>
                  </a:ext>
                </a:extLst>
              </p:cNvPr>
              <p:cNvSpPr/>
              <p:nvPr/>
            </p:nvSpPr>
            <p:spPr>
              <a:xfrm>
                <a:off x="9787158" y="834618"/>
                <a:ext cx="377425" cy="101864"/>
              </a:xfrm>
              <a:custGeom>
                <a:avLst/>
                <a:gdLst>
                  <a:gd name="connsiteX0" fmla="*/ 237287 w 377425"/>
                  <a:gd name="connsiteY0" fmla="*/ 14539 h 101864"/>
                  <a:gd name="connsiteX1" fmla="*/ 256055 w 377425"/>
                  <a:gd name="connsiteY1" fmla="*/ 0 h 101864"/>
                  <a:gd name="connsiteX2" fmla="*/ 257038 w 377425"/>
                  <a:gd name="connsiteY2" fmla="*/ 7887 h 101864"/>
                  <a:gd name="connsiteX3" fmla="*/ 267645 w 377425"/>
                  <a:gd name="connsiteY3" fmla="*/ 4801 h 101864"/>
                  <a:gd name="connsiteX4" fmla="*/ 297820 w 377425"/>
                  <a:gd name="connsiteY4" fmla="*/ 29695 h 101864"/>
                  <a:gd name="connsiteX5" fmla="*/ 320771 w 377425"/>
                  <a:gd name="connsiteY5" fmla="*/ 40234 h 101864"/>
                  <a:gd name="connsiteX6" fmla="*/ 345963 w 377425"/>
                  <a:gd name="connsiteY6" fmla="*/ 51801 h 101864"/>
                  <a:gd name="connsiteX7" fmla="*/ 361668 w 377425"/>
                  <a:gd name="connsiteY7" fmla="*/ 49903 h 101864"/>
                  <a:gd name="connsiteX8" fmla="*/ 377304 w 377425"/>
                  <a:gd name="connsiteY8" fmla="*/ 77655 h 101864"/>
                  <a:gd name="connsiteX9" fmla="*/ 360365 w 377425"/>
                  <a:gd name="connsiteY9" fmla="*/ 84788 h 101864"/>
                  <a:gd name="connsiteX10" fmla="*/ 339905 w 377425"/>
                  <a:gd name="connsiteY10" fmla="*/ 86525 h 101864"/>
                  <a:gd name="connsiteX11" fmla="*/ 335790 w 377425"/>
                  <a:gd name="connsiteY11" fmla="*/ 65928 h 101864"/>
                  <a:gd name="connsiteX12" fmla="*/ 306987 w 377425"/>
                  <a:gd name="connsiteY12" fmla="*/ 65700 h 101864"/>
                  <a:gd name="connsiteX13" fmla="*/ 298369 w 377425"/>
                  <a:gd name="connsiteY13" fmla="*/ 60830 h 101864"/>
                  <a:gd name="connsiteX14" fmla="*/ 269656 w 377425"/>
                  <a:gd name="connsiteY14" fmla="*/ 32576 h 101864"/>
                  <a:gd name="connsiteX15" fmla="*/ 254615 w 377425"/>
                  <a:gd name="connsiteY15" fmla="*/ 23294 h 101864"/>
                  <a:gd name="connsiteX16" fmla="*/ 218953 w 377425"/>
                  <a:gd name="connsiteY16" fmla="*/ 42040 h 101864"/>
                  <a:gd name="connsiteX17" fmla="*/ 171816 w 377425"/>
                  <a:gd name="connsiteY17" fmla="*/ 77153 h 101864"/>
                  <a:gd name="connsiteX18" fmla="*/ 167929 w 377425"/>
                  <a:gd name="connsiteY18" fmla="*/ 71438 h 101864"/>
                  <a:gd name="connsiteX19" fmla="*/ 142120 w 377425"/>
                  <a:gd name="connsiteY19" fmla="*/ 86319 h 101864"/>
                  <a:gd name="connsiteX20" fmla="*/ 121044 w 377425"/>
                  <a:gd name="connsiteY20" fmla="*/ 100630 h 101864"/>
                  <a:gd name="connsiteX21" fmla="*/ 119535 w 377425"/>
                  <a:gd name="connsiteY21" fmla="*/ 91143 h 101864"/>
                  <a:gd name="connsiteX22" fmla="*/ 96881 w 377425"/>
                  <a:gd name="connsiteY22" fmla="*/ 91097 h 101864"/>
                  <a:gd name="connsiteX23" fmla="*/ 48623 w 377425"/>
                  <a:gd name="connsiteY23" fmla="*/ 101864 h 101864"/>
                  <a:gd name="connsiteX24" fmla="*/ 0 w 377425"/>
                  <a:gd name="connsiteY24" fmla="*/ 98709 h 101864"/>
                  <a:gd name="connsiteX25" fmla="*/ 59413 w 377425"/>
                  <a:gd name="connsiteY25" fmla="*/ 69586 h 101864"/>
                  <a:gd name="connsiteX26" fmla="*/ 84422 w 377425"/>
                  <a:gd name="connsiteY26" fmla="*/ 72055 h 101864"/>
                  <a:gd name="connsiteX27" fmla="*/ 124153 w 377425"/>
                  <a:gd name="connsiteY27" fmla="*/ 68694 h 101864"/>
                  <a:gd name="connsiteX28" fmla="*/ 138509 w 377425"/>
                  <a:gd name="connsiteY28" fmla="*/ 72832 h 101864"/>
                  <a:gd name="connsiteX29" fmla="*/ 175016 w 377425"/>
                  <a:gd name="connsiteY29" fmla="*/ 48280 h 101864"/>
                  <a:gd name="connsiteX30" fmla="*/ 202494 w 377425"/>
                  <a:gd name="connsiteY30" fmla="*/ 39159 h 101864"/>
                  <a:gd name="connsiteX31" fmla="*/ 225971 w 377425"/>
                  <a:gd name="connsiteY31" fmla="*/ 20894 h 101864"/>
                  <a:gd name="connsiteX32" fmla="*/ 228051 w 377425"/>
                  <a:gd name="connsiteY32" fmla="*/ 27638 h 101864"/>
                  <a:gd name="connsiteX33" fmla="*/ 237287 w 377425"/>
                  <a:gd name="connsiteY33" fmla="*/ 14539 h 10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7425" h="101864">
                    <a:moveTo>
                      <a:pt x="237287" y="14539"/>
                    </a:moveTo>
                    <a:cubicBezTo>
                      <a:pt x="241470" y="7475"/>
                      <a:pt x="249174" y="3909"/>
                      <a:pt x="256055" y="0"/>
                    </a:cubicBezTo>
                    <a:cubicBezTo>
                      <a:pt x="256329" y="2606"/>
                      <a:pt x="256649" y="5235"/>
                      <a:pt x="257038" y="7887"/>
                    </a:cubicBezTo>
                    <a:cubicBezTo>
                      <a:pt x="260055" y="5555"/>
                      <a:pt x="263576" y="2812"/>
                      <a:pt x="267645" y="4801"/>
                    </a:cubicBezTo>
                    <a:cubicBezTo>
                      <a:pt x="280172" y="9304"/>
                      <a:pt x="289910" y="19271"/>
                      <a:pt x="297820" y="29695"/>
                    </a:cubicBezTo>
                    <a:cubicBezTo>
                      <a:pt x="303375" y="36599"/>
                      <a:pt x="312588" y="38336"/>
                      <a:pt x="320771" y="40234"/>
                    </a:cubicBezTo>
                    <a:cubicBezTo>
                      <a:pt x="330213" y="41628"/>
                      <a:pt x="336408" y="50749"/>
                      <a:pt x="345963" y="51801"/>
                    </a:cubicBezTo>
                    <a:cubicBezTo>
                      <a:pt x="351198" y="51504"/>
                      <a:pt x="356319" y="49629"/>
                      <a:pt x="361668" y="49903"/>
                    </a:cubicBezTo>
                    <a:cubicBezTo>
                      <a:pt x="371681" y="55138"/>
                      <a:pt x="378424" y="66180"/>
                      <a:pt x="377304" y="77655"/>
                    </a:cubicBezTo>
                    <a:cubicBezTo>
                      <a:pt x="371338" y="79256"/>
                      <a:pt x="365417" y="81199"/>
                      <a:pt x="360365" y="84788"/>
                    </a:cubicBezTo>
                    <a:cubicBezTo>
                      <a:pt x="353416" y="80810"/>
                      <a:pt x="346215" y="82227"/>
                      <a:pt x="339905" y="86525"/>
                    </a:cubicBezTo>
                    <a:cubicBezTo>
                      <a:pt x="338008" y="79781"/>
                      <a:pt x="336019" y="72969"/>
                      <a:pt x="335790" y="65928"/>
                    </a:cubicBezTo>
                    <a:cubicBezTo>
                      <a:pt x="327332" y="58087"/>
                      <a:pt x="316611" y="65014"/>
                      <a:pt x="306987" y="65700"/>
                    </a:cubicBezTo>
                    <a:cubicBezTo>
                      <a:pt x="303261" y="66523"/>
                      <a:pt x="300586" y="63162"/>
                      <a:pt x="298369" y="60830"/>
                    </a:cubicBezTo>
                    <a:cubicBezTo>
                      <a:pt x="289796" y="50521"/>
                      <a:pt x="281704" y="39091"/>
                      <a:pt x="269656" y="32576"/>
                    </a:cubicBezTo>
                    <a:cubicBezTo>
                      <a:pt x="264444" y="29741"/>
                      <a:pt x="259758" y="26106"/>
                      <a:pt x="254615" y="23294"/>
                    </a:cubicBezTo>
                    <a:cubicBezTo>
                      <a:pt x="240121" y="23546"/>
                      <a:pt x="230886" y="35844"/>
                      <a:pt x="218953" y="42040"/>
                    </a:cubicBezTo>
                    <a:cubicBezTo>
                      <a:pt x="203522" y="54087"/>
                      <a:pt x="188846" y="67300"/>
                      <a:pt x="171816" y="77153"/>
                    </a:cubicBezTo>
                    <a:cubicBezTo>
                      <a:pt x="170467" y="75232"/>
                      <a:pt x="169187" y="73335"/>
                      <a:pt x="167929" y="71438"/>
                    </a:cubicBezTo>
                    <a:cubicBezTo>
                      <a:pt x="159106" y="76032"/>
                      <a:pt x="150487" y="80993"/>
                      <a:pt x="142120" y="86319"/>
                    </a:cubicBezTo>
                    <a:cubicBezTo>
                      <a:pt x="134874" y="90800"/>
                      <a:pt x="128747" y="96926"/>
                      <a:pt x="121044" y="100630"/>
                    </a:cubicBezTo>
                    <a:cubicBezTo>
                      <a:pt x="120495" y="97475"/>
                      <a:pt x="119992" y="94298"/>
                      <a:pt x="119535" y="91143"/>
                    </a:cubicBezTo>
                    <a:cubicBezTo>
                      <a:pt x="112014" y="92812"/>
                      <a:pt x="104401" y="91943"/>
                      <a:pt x="96881" y="91097"/>
                    </a:cubicBezTo>
                    <a:cubicBezTo>
                      <a:pt x="80833" y="94686"/>
                      <a:pt x="65334" y="101841"/>
                      <a:pt x="48623" y="101864"/>
                    </a:cubicBezTo>
                    <a:cubicBezTo>
                      <a:pt x="32370" y="100904"/>
                      <a:pt x="15842" y="103533"/>
                      <a:pt x="0" y="98709"/>
                    </a:cubicBezTo>
                    <a:cubicBezTo>
                      <a:pt x="20140" y="89726"/>
                      <a:pt x="39822" y="79667"/>
                      <a:pt x="59413" y="69586"/>
                    </a:cubicBezTo>
                    <a:cubicBezTo>
                      <a:pt x="67391" y="72238"/>
                      <a:pt x="76055" y="75392"/>
                      <a:pt x="84422" y="72055"/>
                    </a:cubicBezTo>
                    <a:cubicBezTo>
                      <a:pt x="97109" y="67117"/>
                      <a:pt x="110848" y="69083"/>
                      <a:pt x="124153" y="68694"/>
                    </a:cubicBezTo>
                    <a:cubicBezTo>
                      <a:pt x="129319" y="68169"/>
                      <a:pt x="134074" y="70386"/>
                      <a:pt x="138509" y="72832"/>
                    </a:cubicBezTo>
                    <a:cubicBezTo>
                      <a:pt x="152179" y="67026"/>
                      <a:pt x="162809" y="56418"/>
                      <a:pt x="175016" y="48280"/>
                    </a:cubicBezTo>
                    <a:cubicBezTo>
                      <a:pt x="183109" y="42245"/>
                      <a:pt x="194516" y="45377"/>
                      <a:pt x="202494" y="39159"/>
                    </a:cubicBezTo>
                    <a:cubicBezTo>
                      <a:pt x="210495" y="33330"/>
                      <a:pt x="217673" y="26403"/>
                      <a:pt x="225971" y="20894"/>
                    </a:cubicBezTo>
                    <a:cubicBezTo>
                      <a:pt x="226474" y="22586"/>
                      <a:pt x="227525" y="25946"/>
                      <a:pt x="228051" y="27638"/>
                    </a:cubicBezTo>
                    <a:cubicBezTo>
                      <a:pt x="231526" y="23569"/>
                      <a:pt x="234429" y="19065"/>
                      <a:pt x="237287" y="14539"/>
                    </a:cubicBezTo>
                    <a:close/>
                  </a:path>
                </a:pathLst>
              </a:custGeom>
              <a:solidFill>
                <a:srgbClr val="F0C2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0" name="Forma Livre: Forma 2279">
                <a:extLst>
                  <a:ext uri="{FF2B5EF4-FFF2-40B4-BE49-F238E27FC236}">
                    <a16:creationId xmlns:a16="http://schemas.microsoft.com/office/drawing/2014/main" id="{C6FBED04-3241-45F1-96E3-636395060DDA}"/>
                  </a:ext>
                </a:extLst>
              </p:cNvPr>
              <p:cNvSpPr/>
              <p:nvPr/>
            </p:nvSpPr>
            <p:spPr>
              <a:xfrm>
                <a:off x="10985251" y="1828868"/>
                <a:ext cx="134645" cy="321983"/>
              </a:xfrm>
              <a:custGeom>
                <a:avLst/>
                <a:gdLst>
                  <a:gd name="connsiteX0" fmla="*/ 0 w 134645"/>
                  <a:gd name="connsiteY0" fmla="*/ 13967 h 321983"/>
                  <a:gd name="connsiteX1" fmla="*/ 39296 w 134645"/>
                  <a:gd name="connsiteY1" fmla="*/ 0 h 321983"/>
                  <a:gd name="connsiteX2" fmla="*/ 61516 w 134645"/>
                  <a:gd name="connsiteY2" fmla="*/ 14127 h 321983"/>
                  <a:gd name="connsiteX3" fmla="*/ 109956 w 134645"/>
                  <a:gd name="connsiteY3" fmla="*/ 23317 h 321983"/>
                  <a:gd name="connsiteX4" fmla="*/ 123672 w 134645"/>
                  <a:gd name="connsiteY4" fmla="*/ 32141 h 321983"/>
                  <a:gd name="connsiteX5" fmla="*/ 114140 w 134645"/>
                  <a:gd name="connsiteY5" fmla="*/ 92834 h 321983"/>
                  <a:gd name="connsiteX6" fmla="*/ 70683 w 134645"/>
                  <a:gd name="connsiteY6" fmla="*/ 141983 h 321983"/>
                  <a:gd name="connsiteX7" fmla="*/ 99852 w 134645"/>
                  <a:gd name="connsiteY7" fmla="*/ 162146 h 321983"/>
                  <a:gd name="connsiteX8" fmla="*/ 86776 w 134645"/>
                  <a:gd name="connsiteY8" fmla="*/ 174673 h 321983"/>
                  <a:gd name="connsiteX9" fmla="*/ 110162 w 134645"/>
                  <a:gd name="connsiteY9" fmla="*/ 176228 h 321983"/>
                  <a:gd name="connsiteX10" fmla="*/ 106550 w 134645"/>
                  <a:gd name="connsiteY10" fmla="*/ 201191 h 321983"/>
                  <a:gd name="connsiteX11" fmla="*/ 112860 w 134645"/>
                  <a:gd name="connsiteY11" fmla="*/ 212484 h 321983"/>
                  <a:gd name="connsiteX12" fmla="*/ 106185 w 134645"/>
                  <a:gd name="connsiteY12" fmla="*/ 233263 h 321983"/>
                  <a:gd name="connsiteX13" fmla="*/ 104790 w 134645"/>
                  <a:gd name="connsiteY13" fmla="*/ 266022 h 321983"/>
                  <a:gd name="connsiteX14" fmla="*/ 118415 w 134645"/>
                  <a:gd name="connsiteY14" fmla="*/ 296357 h 321983"/>
                  <a:gd name="connsiteX15" fmla="*/ 134645 w 134645"/>
                  <a:gd name="connsiteY15" fmla="*/ 309982 h 321983"/>
                  <a:gd name="connsiteX16" fmla="*/ 122964 w 134645"/>
                  <a:gd name="connsiteY16" fmla="*/ 321983 h 321983"/>
                  <a:gd name="connsiteX17" fmla="*/ 95989 w 134645"/>
                  <a:gd name="connsiteY17" fmla="*/ 313754 h 321983"/>
                  <a:gd name="connsiteX18" fmla="*/ 92514 w 134645"/>
                  <a:gd name="connsiteY18" fmla="*/ 291945 h 321983"/>
                  <a:gd name="connsiteX19" fmla="*/ 71232 w 134645"/>
                  <a:gd name="connsiteY19" fmla="*/ 249151 h 321983"/>
                  <a:gd name="connsiteX20" fmla="*/ 88697 w 134645"/>
                  <a:gd name="connsiteY20" fmla="*/ 215935 h 321983"/>
                  <a:gd name="connsiteX21" fmla="*/ 90480 w 134645"/>
                  <a:gd name="connsiteY21" fmla="*/ 202974 h 321983"/>
                  <a:gd name="connsiteX22" fmla="*/ 85748 w 134645"/>
                  <a:gd name="connsiteY22" fmla="*/ 182148 h 321983"/>
                  <a:gd name="connsiteX23" fmla="*/ 64351 w 134645"/>
                  <a:gd name="connsiteY23" fmla="*/ 180114 h 321983"/>
                  <a:gd name="connsiteX24" fmla="*/ 73655 w 134645"/>
                  <a:gd name="connsiteY24" fmla="*/ 174627 h 321983"/>
                  <a:gd name="connsiteX25" fmla="*/ 52486 w 134645"/>
                  <a:gd name="connsiteY25" fmla="*/ 160660 h 321983"/>
                  <a:gd name="connsiteX26" fmla="*/ 46703 w 134645"/>
                  <a:gd name="connsiteY26" fmla="*/ 142532 h 321983"/>
                  <a:gd name="connsiteX27" fmla="*/ 78981 w 134645"/>
                  <a:gd name="connsiteY27" fmla="*/ 114986 h 321983"/>
                  <a:gd name="connsiteX28" fmla="*/ 104790 w 134645"/>
                  <a:gd name="connsiteY28" fmla="*/ 79690 h 321983"/>
                  <a:gd name="connsiteX29" fmla="*/ 103990 w 134645"/>
                  <a:gd name="connsiteY29" fmla="*/ 40531 h 321983"/>
                  <a:gd name="connsiteX30" fmla="*/ 44280 w 134645"/>
                  <a:gd name="connsiteY30" fmla="*/ 33764 h 321983"/>
                  <a:gd name="connsiteX31" fmla="*/ 0 w 134645"/>
                  <a:gd name="connsiteY31" fmla="*/ 13967 h 3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645" h="321983">
                    <a:moveTo>
                      <a:pt x="0" y="13967"/>
                    </a:moveTo>
                    <a:cubicBezTo>
                      <a:pt x="13053" y="9190"/>
                      <a:pt x="26106" y="4412"/>
                      <a:pt x="39296" y="0"/>
                    </a:cubicBezTo>
                    <a:cubicBezTo>
                      <a:pt x="46497" y="4938"/>
                      <a:pt x="52921" y="11499"/>
                      <a:pt x="61516" y="14127"/>
                    </a:cubicBezTo>
                    <a:cubicBezTo>
                      <a:pt x="77175" y="19271"/>
                      <a:pt x="93703" y="20940"/>
                      <a:pt x="109956" y="23317"/>
                    </a:cubicBezTo>
                    <a:cubicBezTo>
                      <a:pt x="115283" y="24186"/>
                      <a:pt x="122118" y="26175"/>
                      <a:pt x="123672" y="32141"/>
                    </a:cubicBezTo>
                    <a:cubicBezTo>
                      <a:pt x="126347" y="52738"/>
                      <a:pt x="123261" y="74112"/>
                      <a:pt x="114140" y="92834"/>
                    </a:cubicBezTo>
                    <a:cubicBezTo>
                      <a:pt x="103464" y="112334"/>
                      <a:pt x="84628" y="125136"/>
                      <a:pt x="70683" y="141983"/>
                    </a:cubicBezTo>
                    <a:cubicBezTo>
                      <a:pt x="79827" y="149550"/>
                      <a:pt x="91509" y="153482"/>
                      <a:pt x="99852" y="162146"/>
                    </a:cubicBezTo>
                    <a:cubicBezTo>
                      <a:pt x="95669" y="166512"/>
                      <a:pt x="91280" y="170673"/>
                      <a:pt x="86776" y="174673"/>
                    </a:cubicBezTo>
                    <a:cubicBezTo>
                      <a:pt x="94526" y="175451"/>
                      <a:pt x="102321" y="175999"/>
                      <a:pt x="110162" y="176228"/>
                    </a:cubicBezTo>
                    <a:cubicBezTo>
                      <a:pt x="111626" y="184823"/>
                      <a:pt x="108516" y="192984"/>
                      <a:pt x="106550" y="201191"/>
                    </a:cubicBezTo>
                    <a:cubicBezTo>
                      <a:pt x="108379" y="205077"/>
                      <a:pt x="111557" y="208277"/>
                      <a:pt x="112860" y="212484"/>
                    </a:cubicBezTo>
                    <a:cubicBezTo>
                      <a:pt x="113683" y="220050"/>
                      <a:pt x="108585" y="226428"/>
                      <a:pt x="106185" y="233263"/>
                    </a:cubicBezTo>
                    <a:cubicBezTo>
                      <a:pt x="101201" y="243642"/>
                      <a:pt x="105362" y="255095"/>
                      <a:pt x="104790" y="266022"/>
                    </a:cubicBezTo>
                    <a:cubicBezTo>
                      <a:pt x="113751" y="273634"/>
                      <a:pt x="116015" y="285453"/>
                      <a:pt x="118415" y="296357"/>
                    </a:cubicBezTo>
                    <a:cubicBezTo>
                      <a:pt x="119695" y="304381"/>
                      <a:pt x="128542" y="306575"/>
                      <a:pt x="134645" y="309982"/>
                    </a:cubicBezTo>
                    <a:cubicBezTo>
                      <a:pt x="130782" y="314051"/>
                      <a:pt x="126942" y="318074"/>
                      <a:pt x="122964" y="321983"/>
                    </a:cubicBezTo>
                    <a:cubicBezTo>
                      <a:pt x="114254" y="318280"/>
                      <a:pt x="103921" y="318943"/>
                      <a:pt x="95989" y="313754"/>
                    </a:cubicBezTo>
                    <a:cubicBezTo>
                      <a:pt x="92308" y="307238"/>
                      <a:pt x="95326" y="298826"/>
                      <a:pt x="92514" y="291945"/>
                    </a:cubicBezTo>
                    <a:cubicBezTo>
                      <a:pt x="85016" y="277909"/>
                      <a:pt x="76101" y="264330"/>
                      <a:pt x="71232" y="249151"/>
                    </a:cubicBezTo>
                    <a:cubicBezTo>
                      <a:pt x="70455" y="235755"/>
                      <a:pt x="81336" y="225880"/>
                      <a:pt x="88697" y="215935"/>
                    </a:cubicBezTo>
                    <a:cubicBezTo>
                      <a:pt x="92080" y="212392"/>
                      <a:pt x="90846" y="207317"/>
                      <a:pt x="90480" y="202974"/>
                    </a:cubicBezTo>
                    <a:cubicBezTo>
                      <a:pt x="89382" y="195956"/>
                      <a:pt x="88994" y="188595"/>
                      <a:pt x="85748" y="182148"/>
                    </a:cubicBezTo>
                    <a:cubicBezTo>
                      <a:pt x="78775" y="180251"/>
                      <a:pt x="71438" y="180708"/>
                      <a:pt x="64351" y="180114"/>
                    </a:cubicBezTo>
                    <a:cubicBezTo>
                      <a:pt x="67414" y="178285"/>
                      <a:pt x="70478" y="176433"/>
                      <a:pt x="73655" y="174627"/>
                    </a:cubicBezTo>
                    <a:cubicBezTo>
                      <a:pt x="66637" y="169850"/>
                      <a:pt x="58842" y="166238"/>
                      <a:pt x="52486" y="160660"/>
                    </a:cubicBezTo>
                    <a:cubicBezTo>
                      <a:pt x="47366" y="156111"/>
                      <a:pt x="47823" y="148681"/>
                      <a:pt x="46703" y="142532"/>
                    </a:cubicBezTo>
                    <a:cubicBezTo>
                      <a:pt x="58224" y="134234"/>
                      <a:pt x="67208" y="122964"/>
                      <a:pt x="78981" y="114986"/>
                    </a:cubicBezTo>
                    <a:cubicBezTo>
                      <a:pt x="91326" y="106710"/>
                      <a:pt x="100744" y="93977"/>
                      <a:pt x="104790" y="79690"/>
                    </a:cubicBezTo>
                    <a:cubicBezTo>
                      <a:pt x="106024" y="66820"/>
                      <a:pt x="110711" y="52669"/>
                      <a:pt x="103990" y="40531"/>
                    </a:cubicBezTo>
                    <a:cubicBezTo>
                      <a:pt x="84513" y="36142"/>
                      <a:pt x="63894" y="38130"/>
                      <a:pt x="44280" y="33764"/>
                    </a:cubicBezTo>
                    <a:cubicBezTo>
                      <a:pt x="28323" y="30815"/>
                      <a:pt x="10836" y="27158"/>
                      <a:pt x="0" y="13967"/>
                    </a:cubicBezTo>
                    <a:close/>
                  </a:path>
                </a:pathLst>
              </a:custGeom>
              <a:solidFill>
                <a:srgbClr val="F0C2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7" name="Gráfico 4">
              <a:extLst>
                <a:ext uri="{FF2B5EF4-FFF2-40B4-BE49-F238E27FC236}">
                  <a16:creationId xmlns:a16="http://schemas.microsoft.com/office/drawing/2014/main" id="{EE7527ED-45DF-1E0B-2C1D-426C22576224}"/>
                </a:ext>
              </a:extLst>
            </p:cNvPr>
            <p:cNvGrpSpPr/>
            <p:nvPr/>
          </p:nvGrpSpPr>
          <p:grpSpPr>
            <a:xfrm>
              <a:off x="10571430" y="2623151"/>
              <a:ext cx="75353" cy="389111"/>
              <a:chOff x="9746467" y="857912"/>
              <a:chExt cx="714877" cy="3691501"/>
            </a:xfrm>
            <a:solidFill>
              <a:srgbClr val="F3D7E4"/>
            </a:solidFill>
          </p:grpSpPr>
          <p:sp>
            <p:nvSpPr>
              <p:cNvPr id="2277" name="Forma Livre: Forma 2276">
                <a:extLst>
                  <a:ext uri="{FF2B5EF4-FFF2-40B4-BE49-F238E27FC236}">
                    <a16:creationId xmlns:a16="http://schemas.microsoft.com/office/drawing/2014/main" id="{BE0ED907-BF44-E971-D891-ACB35D2D8761}"/>
                  </a:ext>
                </a:extLst>
              </p:cNvPr>
              <p:cNvSpPr/>
              <p:nvPr/>
            </p:nvSpPr>
            <p:spPr>
              <a:xfrm>
                <a:off x="9746467" y="857912"/>
                <a:ext cx="380596" cy="99052"/>
              </a:xfrm>
              <a:custGeom>
                <a:avLst/>
                <a:gdLst>
                  <a:gd name="connsiteX0" fmla="*/ 259644 w 380596"/>
                  <a:gd name="connsiteY0" fmla="*/ 18745 h 99052"/>
                  <a:gd name="connsiteX1" fmla="*/ 295306 w 380596"/>
                  <a:gd name="connsiteY1" fmla="*/ 0 h 99052"/>
                  <a:gd name="connsiteX2" fmla="*/ 310347 w 380596"/>
                  <a:gd name="connsiteY2" fmla="*/ 9281 h 99052"/>
                  <a:gd name="connsiteX3" fmla="*/ 339059 w 380596"/>
                  <a:gd name="connsiteY3" fmla="*/ 37536 h 99052"/>
                  <a:gd name="connsiteX4" fmla="*/ 347678 w 380596"/>
                  <a:gd name="connsiteY4" fmla="*/ 42405 h 99052"/>
                  <a:gd name="connsiteX5" fmla="*/ 376481 w 380596"/>
                  <a:gd name="connsiteY5" fmla="*/ 42634 h 99052"/>
                  <a:gd name="connsiteX6" fmla="*/ 380596 w 380596"/>
                  <a:gd name="connsiteY6" fmla="*/ 63231 h 99052"/>
                  <a:gd name="connsiteX7" fmla="*/ 329092 w 380596"/>
                  <a:gd name="connsiteY7" fmla="*/ 65768 h 99052"/>
                  <a:gd name="connsiteX8" fmla="*/ 326738 w 380596"/>
                  <a:gd name="connsiteY8" fmla="*/ 65928 h 99052"/>
                  <a:gd name="connsiteX9" fmla="*/ 314805 w 380596"/>
                  <a:gd name="connsiteY9" fmla="*/ 41422 h 99052"/>
                  <a:gd name="connsiteX10" fmla="*/ 270914 w 380596"/>
                  <a:gd name="connsiteY10" fmla="*/ 34427 h 99052"/>
                  <a:gd name="connsiteX11" fmla="*/ 231069 w 380596"/>
                  <a:gd name="connsiteY11" fmla="*/ 58842 h 99052"/>
                  <a:gd name="connsiteX12" fmla="*/ 172547 w 380596"/>
                  <a:gd name="connsiteY12" fmla="*/ 77998 h 99052"/>
                  <a:gd name="connsiteX13" fmla="*/ 156065 w 380596"/>
                  <a:gd name="connsiteY13" fmla="*/ 85611 h 99052"/>
                  <a:gd name="connsiteX14" fmla="*/ 157780 w 380596"/>
                  <a:gd name="connsiteY14" fmla="*/ 74912 h 99052"/>
                  <a:gd name="connsiteX15" fmla="*/ 139560 w 380596"/>
                  <a:gd name="connsiteY15" fmla="*/ 76741 h 99052"/>
                  <a:gd name="connsiteX16" fmla="*/ 62888 w 380596"/>
                  <a:gd name="connsiteY16" fmla="*/ 85085 h 99052"/>
                  <a:gd name="connsiteX17" fmla="*/ 41102 w 380596"/>
                  <a:gd name="connsiteY17" fmla="*/ 83233 h 99052"/>
                  <a:gd name="connsiteX18" fmla="*/ 8641 w 380596"/>
                  <a:gd name="connsiteY18" fmla="*/ 97589 h 99052"/>
                  <a:gd name="connsiteX19" fmla="*/ 3292 w 380596"/>
                  <a:gd name="connsiteY19" fmla="*/ 99052 h 99052"/>
                  <a:gd name="connsiteX20" fmla="*/ 0 w 380596"/>
                  <a:gd name="connsiteY20" fmla="*/ 93955 h 99052"/>
                  <a:gd name="connsiteX21" fmla="*/ 40691 w 380596"/>
                  <a:gd name="connsiteY21" fmla="*/ 75415 h 99052"/>
                  <a:gd name="connsiteX22" fmla="*/ 89314 w 380596"/>
                  <a:gd name="connsiteY22" fmla="*/ 78570 h 99052"/>
                  <a:gd name="connsiteX23" fmla="*/ 137572 w 380596"/>
                  <a:gd name="connsiteY23" fmla="*/ 67803 h 99052"/>
                  <a:gd name="connsiteX24" fmla="*/ 160226 w 380596"/>
                  <a:gd name="connsiteY24" fmla="*/ 67848 h 99052"/>
                  <a:gd name="connsiteX25" fmla="*/ 161735 w 380596"/>
                  <a:gd name="connsiteY25" fmla="*/ 77335 h 99052"/>
                  <a:gd name="connsiteX26" fmla="*/ 182811 w 380596"/>
                  <a:gd name="connsiteY26" fmla="*/ 63025 h 99052"/>
                  <a:gd name="connsiteX27" fmla="*/ 208620 w 380596"/>
                  <a:gd name="connsiteY27" fmla="*/ 48143 h 99052"/>
                  <a:gd name="connsiteX28" fmla="*/ 212506 w 380596"/>
                  <a:gd name="connsiteY28" fmla="*/ 53858 h 99052"/>
                  <a:gd name="connsiteX29" fmla="*/ 259644 w 380596"/>
                  <a:gd name="connsiteY29" fmla="*/ 18745 h 9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596" h="99052">
                    <a:moveTo>
                      <a:pt x="259644" y="18745"/>
                    </a:moveTo>
                    <a:cubicBezTo>
                      <a:pt x="271577" y="12550"/>
                      <a:pt x="280812" y="251"/>
                      <a:pt x="295306" y="0"/>
                    </a:cubicBezTo>
                    <a:cubicBezTo>
                      <a:pt x="300449" y="2812"/>
                      <a:pt x="305135" y="6446"/>
                      <a:pt x="310347" y="9281"/>
                    </a:cubicBezTo>
                    <a:cubicBezTo>
                      <a:pt x="322395" y="15796"/>
                      <a:pt x="330487" y="27226"/>
                      <a:pt x="339059" y="37536"/>
                    </a:cubicBezTo>
                    <a:cubicBezTo>
                      <a:pt x="341277" y="39868"/>
                      <a:pt x="343951" y="43228"/>
                      <a:pt x="347678" y="42405"/>
                    </a:cubicBezTo>
                    <a:cubicBezTo>
                      <a:pt x="357302" y="41720"/>
                      <a:pt x="368023" y="34793"/>
                      <a:pt x="376481" y="42634"/>
                    </a:cubicBezTo>
                    <a:cubicBezTo>
                      <a:pt x="376710" y="49675"/>
                      <a:pt x="378699" y="56487"/>
                      <a:pt x="380596" y="63231"/>
                    </a:cubicBezTo>
                    <a:cubicBezTo>
                      <a:pt x="364023" y="68580"/>
                      <a:pt x="346169" y="64191"/>
                      <a:pt x="329092" y="65768"/>
                    </a:cubicBezTo>
                    <a:lnTo>
                      <a:pt x="326738" y="65928"/>
                    </a:lnTo>
                    <a:cubicBezTo>
                      <a:pt x="323377" y="57539"/>
                      <a:pt x="322006" y="47549"/>
                      <a:pt x="314805" y="41422"/>
                    </a:cubicBezTo>
                    <a:cubicBezTo>
                      <a:pt x="302186" y="32598"/>
                      <a:pt x="285613" y="31684"/>
                      <a:pt x="270914" y="34427"/>
                    </a:cubicBezTo>
                    <a:cubicBezTo>
                      <a:pt x="256604" y="40736"/>
                      <a:pt x="245014" y="51801"/>
                      <a:pt x="231069" y="58842"/>
                    </a:cubicBezTo>
                    <a:cubicBezTo>
                      <a:pt x="212690" y="68100"/>
                      <a:pt x="193053" y="75438"/>
                      <a:pt x="172547" y="77998"/>
                    </a:cubicBezTo>
                    <a:cubicBezTo>
                      <a:pt x="166284" y="78616"/>
                      <a:pt x="160934" y="81930"/>
                      <a:pt x="156065" y="85611"/>
                    </a:cubicBezTo>
                    <a:cubicBezTo>
                      <a:pt x="156614" y="82045"/>
                      <a:pt x="157185" y="78455"/>
                      <a:pt x="157780" y="74912"/>
                    </a:cubicBezTo>
                    <a:cubicBezTo>
                      <a:pt x="151630" y="74661"/>
                      <a:pt x="145367" y="74501"/>
                      <a:pt x="139560" y="76741"/>
                    </a:cubicBezTo>
                    <a:cubicBezTo>
                      <a:pt x="115054" y="85313"/>
                      <a:pt x="88651" y="88491"/>
                      <a:pt x="62888" y="85085"/>
                    </a:cubicBezTo>
                    <a:cubicBezTo>
                      <a:pt x="55687" y="84011"/>
                      <a:pt x="48349" y="81153"/>
                      <a:pt x="41102" y="83233"/>
                    </a:cubicBezTo>
                    <a:cubicBezTo>
                      <a:pt x="29695" y="86548"/>
                      <a:pt x="18539" y="90983"/>
                      <a:pt x="8641" y="97589"/>
                    </a:cubicBezTo>
                    <a:cubicBezTo>
                      <a:pt x="6812" y="98069"/>
                      <a:pt x="5029" y="98549"/>
                      <a:pt x="3292" y="99052"/>
                    </a:cubicBezTo>
                    <a:cubicBezTo>
                      <a:pt x="2469" y="97795"/>
                      <a:pt x="823" y="95235"/>
                      <a:pt x="0" y="93955"/>
                    </a:cubicBezTo>
                    <a:cubicBezTo>
                      <a:pt x="13510" y="87691"/>
                      <a:pt x="27135" y="81633"/>
                      <a:pt x="40691" y="75415"/>
                    </a:cubicBezTo>
                    <a:cubicBezTo>
                      <a:pt x="56533" y="80239"/>
                      <a:pt x="73060" y="77610"/>
                      <a:pt x="89314" y="78570"/>
                    </a:cubicBezTo>
                    <a:cubicBezTo>
                      <a:pt x="106025" y="78547"/>
                      <a:pt x="121524" y="71392"/>
                      <a:pt x="137572" y="67803"/>
                    </a:cubicBezTo>
                    <a:cubicBezTo>
                      <a:pt x="145092" y="68649"/>
                      <a:pt x="152705" y="69517"/>
                      <a:pt x="160226" y="67848"/>
                    </a:cubicBezTo>
                    <a:cubicBezTo>
                      <a:pt x="160683" y="71003"/>
                      <a:pt x="161186" y="74181"/>
                      <a:pt x="161735" y="77335"/>
                    </a:cubicBezTo>
                    <a:cubicBezTo>
                      <a:pt x="169438" y="73632"/>
                      <a:pt x="175565" y="67506"/>
                      <a:pt x="182811" y="63025"/>
                    </a:cubicBezTo>
                    <a:cubicBezTo>
                      <a:pt x="191178" y="57699"/>
                      <a:pt x="199796" y="52738"/>
                      <a:pt x="208620" y="48143"/>
                    </a:cubicBezTo>
                    <a:cubicBezTo>
                      <a:pt x="209878" y="50041"/>
                      <a:pt x="211158" y="51938"/>
                      <a:pt x="212506" y="53858"/>
                    </a:cubicBezTo>
                    <a:cubicBezTo>
                      <a:pt x="229537" y="44006"/>
                      <a:pt x="244213" y="30792"/>
                      <a:pt x="259644" y="18745"/>
                    </a:cubicBezTo>
                    <a:close/>
                  </a:path>
                </a:pathLst>
              </a:custGeom>
              <a:solidFill>
                <a:srgbClr val="F3D7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8" name="Forma Livre: Forma 2277">
                <a:extLst>
                  <a:ext uri="{FF2B5EF4-FFF2-40B4-BE49-F238E27FC236}">
                    <a16:creationId xmlns:a16="http://schemas.microsoft.com/office/drawing/2014/main" id="{BFD397C0-5899-C7D3-CD8E-C2A934FB2430}"/>
                  </a:ext>
                </a:extLst>
              </p:cNvPr>
              <p:cNvSpPr/>
              <p:nvPr/>
            </p:nvSpPr>
            <p:spPr>
              <a:xfrm>
                <a:off x="10171641" y="4395657"/>
                <a:ext cx="289704" cy="153756"/>
              </a:xfrm>
              <a:custGeom>
                <a:avLst/>
                <a:gdLst>
                  <a:gd name="connsiteX0" fmla="*/ 3085 w 289704"/>
                  <a:gd name="connsiteY0" fmla="*/ 11727 h 153756"/>
                  <a:gd name="connsiteX1" fmla="*/ 9075 w 289704"/>
                  <a:gd name="connsiteY1" fmla="*/ 0 h 153756"/>
                  <a:gd name="connsiteX2" fmla="*/ 30037 w 289704"/>
                  <a:gd name="connsiteY2" fmla="*/ 13853 h 153756"/>
                  <a:gd name="connsiteX3" fmla="*/ 81129 w 289704"/>
                  <a:gd name="connsiteY3" fmla="*/ 36142 h 153756"/>
                  <a:gd name="connsiteX4" fmla="*/ 109545 w 289704"/>
                  <a:gd name="connsiteY4" fmla="*/ 55778 h 153756"/>
                  <a:gd name="connsiteX5" fmla="*/ 132496 w 289704"/>
                  <a:gd name="connsiteY5" fmla="*/ 75827 h 153756"/>
                  <a:gd name="connsiteX6" fmla="*/ 144497 w 289704"/>
                  <a:gd name="connsiteY6" fmla="*/ 73358 h 153756"/>
                  <a:gd name="connsiteX7" fmla="*/ 182331 w 289704"/>
                  <a:gd name="connsiteY7" fmla="*/ 84033 h 153756"/>
                  <a:gd name="connsiteX8" fmla="*/ 224233 w 289704"/>
                  <a:gd name="connsiteY8" fmla="*/ 85085 h 153756"/>
                  <a:gd name="connsiteX9" fmla="*/ 275897 w 289704"/>
                  <a:gd name="connsiteY9" fmla="*/ 82388 h 153756"/>
                  <a:gd name="connsiteX10" fmla="*/ 289704 w 289704"/>
                  <a:gd name="connsiteY10" fmla="*/ 131308 h 153756"/>
                  <a:gd name="connsiteX11" fmla="*/ 258889 w 289704"/>
                  <a:gd name="connsiteY11" fmla="*/ 135377 h 153756"/>
                  <a:gd name="connsiteX12" fmla="*/ 213740 w 289704"/>
                  <a:gd name="connsiteY12" fmla="*/ 143218 h 153756"/>
                  <a:gd name="connsiteX13" fmla="*/ 183977 w 289704"/>
                  <a:gd name="connsiteY13" fmla="*/ 141206 h 153756"/>
                  <a:gd name="connsiteX14" fmla="*/ 158442 w 289704"/>
                  <a:gd name="connsiteY14" fmla="*/ 140246 h 153756"/>
                  <a:gd name="connsiteX15" fmla="*/ 152156 w 289704"/>
                  <a:gd name="connsiteY15" fmla="*/ 153756 h 153756"/>
                  <a:gd name="connsiteX16" fmla="*/ 139743 w 289704"/>
                  <a:gd name="connsiteY16" fmla="*/ 141983 h 153756"/>
                  <a:gd name="connsiteX17" fmla="*/ 92491 w 289704"/>
                  <a:gd name="connsiteY17" fmla="*/ 88628 h 153756"/>
                  <a:gd name="connsiteX18" fmla="*/ 74866 w 289704"/>
                  <a:gd name="connsiteY18" fmla="*/ 76284 h 153756"/>
                  <a:gd name="connsiteX19" fmla="*/ 56692 w 289704"/>
                  <a:gd name="connsiteY19" fmla="*/ 71826 h 153756"/>
                  <a:gd name="connsiteX20" fmla="*/ 38816 w 289704"/>
                  <a:gd name="connsiteY20" fmla="*/ 62614 h 153756"/>
                  <a:gd name="connsiteX21" fmla="*/ 17990 w 289704"/>
                  <a:gd name="connsiteY21" fmla="*/ 77267 h 153756"/>
                  <a:gd name="connsiteX22" fmla="*/ 6583 w 289704"/>
                  <a:gd name="connsiteY22" fmla="*/ 113729 h 153756"/>
                  <a:gd name="connsiteX23" fmla="*/ 617 w 289704"/>
                  <a:gd name="connsiteY23" fmla="*/ 114872 h 153756"/>
                  <a:gd name="connsiteX24" fmla="*/ 45 w 289704"/>
                  <a:gd name="connsiteY24" fmla="*/ 55161 h 153756"/>
                  <a:gd name="connsiteX25" fmla="*/ 45 w 289704"/>
                  <a:gd name="connsiteY25" fmla="*/ 9167 h 153756"/>
                  <a:gd name="connsiteX26" fmla="*/ 3085 w 289704"/>
                  <a:gd name="connsiteY26" fmla="*/ 11727 h 15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704" h="153756">
                    <a:moveTo>
                      <a:pt x="3085" y="11727"/>
                    </a:moveTo>
                    <a:cubicBezTo>
                      <a:pt x="5051" y="7772"/>
                      <a:pt x="7040" y="3863"/>
                      <a:pt x="9075" y="0"/>
                    </a:cubicBezTo>
                    <a:cubicBezTo>
                      <a:pt x="16893" y="3269"/>
                      <a:pt x="23271" y="8870"/>
                      <a:pt x="30037" y="13853"/>
                    </a:cubicBezTo>
                    <a:cubicBezTo>
                      <a:pt x="46611" y="22151"/>
                      <a:pt x="66728" y="23523"/>
                      <a:pt x="81129" y="36142"/>
                    </a:cubicBezTo>
                    <a:cubicBezTo>
                      <a:pt x="90045" y="43480"/>
                      <a:pt x="101681" y="47023"/>
                      <a:pt x="109545" y="55778"/>
                    </a:cubicBezTo>
                    <a:cubicBezTo>
                      <a:pt x="116448" y="63231"/>
                      <a:pt x="123718" y="70477"/>
                      <a:pt x="132496" y="75827"/>
                    </a:cubicBezTo>
                    <a:cubicBezTo>
                      <a:pt x="136154" y="74203"/>
                      <a:pt x="140680" y="69266"/>
                      <a:pt x="144497" y="73358"/>
                    </a:cubicBezTo>
                    <a:cubicBezTo>
                      <a:pt x="154876" y="82662"/>
                      <a:pt x="169415" y="81793"/>
                      <a:pt x="182331" y="84033"/>
                    </a:cubicBezTo>
                    <a:cubicBezTo>
                      <a:pt x="196161" y="86342"/>
                      <a:pt x="210243" y="84719"/>
                      <a:pt x="224233" y="85085"/>
                    </a:cubicBezTo>
                    <a:cubicBezTo>
                      <a:pt x="241447" y="84651"/>
                      <a:pt x="258980" y="86822"/>
                      <a:pt x="275897" y="82388"/>
                    </a:cubicBezTo>
                    <a:cubicBezTo>
                      <a:pt x="280217" y="98755"/>
                      <a:pt x="285041" y="115009"/>
                      <a:pt x="289704" y="131308"/>
                    </a:cubicBezTo>
                    <a:cubicBezTo>
                      <a:pt x="279486" y="133297"/>
                      <a:pt x="268764" y="131788"/>
                      <a:pt x="258889" y="135377"/>
                    </a:cubicBezTo>
                    <a:cubicBezTo>
                      <a:pt x="244327" y="140452"/>
                      <a:pt x="228805" y="140726"/>
                      <a:pt x="213740" y="143218"/>
                    </a:cubicBezTo>
                    <a:cubicBezTo>
                      <a:pt x="203819" y="144681"/>
                      <a:pt x="193121" y="146350"/>
                      <a:pt x="183977" y="141206"/>
                    </a:cubicBezTo>
                    <a:cubicBezTo>
                      <a:pt x="175884" y="138623"/>
                      <a:pt x="165826" y="133502"/>
                      <a:pt x="158442" y="140246"/>
                    </a:cubicBezTo>
                    <a:cubicBezTo>
                      <a:pt x="153984" y="143264"/>
                      <a:pt x="153618" y="149024"/>
                      <a:pt x="152156" y="153756"/>
                    </a:cubicBezTo>
                    <a:cubicBezTo>
                      <a:pt x="145320" y="153779"/>
                      <a:pt x="143149" y="146533"/>
                      <a:pt x="139743" y="141983"/>
                    </a:cubicBezTo>
                    <a:cubicBezTo>
                      <a:pt x="126941" y="121707"/>
                      <a:pt x="108882" y="105842"/>
                      <a:pt x="92491" y="88628"/>
                    </a:cubicBezTo>
                    <a:cubicBezTo>
                      <a:pt x="87210" y="83713"/>
                      <a:pt x="81244" y="79553"/>
                      <a:pt x="74866" y="76284"/>
                    </a:cubicBezTo>
                    <a:cubicBezTo>
                      <a:pt x="69174" y="73403"/>
                      <a:pt x="62567" y="73838"/>
                      <a:pt x="56692" y="71826"/>
                    </a:cubicBezTo>
                    <a:cubicBezTo>
                      <a:pt x="50748" y="68717"/>
                      <a:pt x="45925" y="62705"/>
                      <a:pt x="38816" y="62614"/>
                    </a:cubicBezTo>
                    <a:cubicBezTo>
                      <a:pt x="29832" y="62911"/>
                      <a:pt x="19887" y="67666"/>
                      <a:pt x="17990" y="77267"/>
                    </a:cubicBezTo>
                    <a:cubicBezTo>
                      <a:pt x="15178" y="89703"/>
                      <a:pt x="12161" y="102161"/>
                      <a:pt x="6583" y="113729"/>
                    </a:cubicBezTo>
                    <a:cubicBezTo>
                      <a:pt x="5097" y="114003"/>
                      <a:pt x="2103" y="114574"/>
                      <a:pt x="617" y="114872"/>
                    </a:cubicBezTo>
                    <a:cubicBezTo>
                      <a:pt x="1234" y="94938"/>
                      <a:pt x="-46" y="75049"/>
                      <a:pt x="45" y="55161"/>
                    </a:cubicBezTo>
                    <a:cubicBezTo>
                      <a:pt x="-92" y="39799"/>
                      <a:pt x="137" y="24483"/>
                      <a:pt x="45" y="9167"/>
                    </a:cubicBezTo>
                    <a:cubicBezTo>
                      <a:pt x="799" y="9807"/>
                      <a:pt x="2331" y="11087"/>
                      <a:pt x="3085" y="11727"/>
                    </a:cubicBezTo>
                    <a:close/>
                  </a:path>
                </a:pathLst>
              </a:custGeom>
              <a:solidFill>
                <a:srgbClr val="F3D7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8" name="Forma Livre: Forma 2097">
              <a:extLst>
                <a:ext uri="{FF2B5EF4-FFF2-40B4-BE49-F238E27FC236}">
                  <a16:creationId xmlns:a16="http://schemas.microsoft.com/office/drawing/2014/main" id="{77FD1EFA-2546-DF9D-ECF0-4C618199DF15}"/>
                </a:ext>
              </a:extLst>
            </p:cNvPr>
            <p:cNvSpPr/>
            <p:nvPr/>
          </p:nvSpPr>
          <p:spPr>
            <a:xfrm>
              <a:off x="10572341" y="2626636"/>
              <a:ext cx="33530" cy="8923"/>
            </a:xfrm>
            <a:custGeom>
              <a:avLst/>
              <a:gdLst>
                <a:gd name="connsiteX0" fmla="*/ 262273 w 318096"/>
                <a:gd name="connsiteY0" fmla="*/ 1371 h 84649"/>
                <a:gd name="connsiteX1" fmla="*/ 306164 w 318096"/>
                <a:gd name="connsiteY1" fmla="*/ 8366 h 84649"/>
                <a:gd name="connsiteX2" fmla="*/ 318097 w 318096"/>
                <a:gd name="connsiteY2" fmla="*/ 32872 h 84649"/>
                <a:gd name="connsiteX3" fmla="*/ 285796 w 318096"/>
                <a:gd name="connsiteY3" fmla="*/ 36186 h 84649"/>
                <a:gd name="connsiteX4" fmla="*/ 228394 w 318096"/>
                <a:gd name="connsiteY4" fmla="*/ 56509 h 84649"/>
                <a:gd name="connsiteX5" fmla="*/ 180754 w 318096"/>
                <a:gd name="connsiteY5" fmla="*/ 84650 h 84649"/>
                <a:gd name="connsiteX6" fmla="*/ 146830 w 318096"/>
                <a:gd name="connsiteY6" fmla="*/ 81152 h 84649"/>
                <a:gd name="connsiteX7" fmla="*/ 120724 w 318096"/>
                <a:gd name="connsiteY7" fmla="*/ 77060 h 84649"/>
                <a:gd name="connsiteX8" fmla="*/ 67345 w 318096"/>
                <a:gd name="connsiteY8" fmla="*/ 73334 h 84649"/>
                <a:gd name="connsiteX9" fmla="*/ 34793 w 318096"/>
                <a:gd name="connsiteY9" fmla="*/ 60510 h 84649"/>
                <a:gd name="connsiteX10" fmla="*/ 0 w 318096"/>
                <a:gd name="connsiteY10" fmla="*/ 64533 h 84649"/>
                <a:gd name="connsiteX11" fmla="*/ 32461 w 318096"/>
                <a:gd name="connsiteY11" fmla="*/ 50177 h 84649"/>
                <a:gd name="connsiteX12" fmla="*/ 54247 w 318096"/>
                <a:gd name="connsiteY12" fmla="*/ 52028 h 84649"/>
                <a:gd name="connsiteX13" fmla="*/ 130919 w 318096"/>
                <a:gd name="connsiteY13" fmla="*/ 43685 h 84649"/>
                <a:gd name="connsiteX14" fmla="*/ 149139 w 318096"/>
                <a:gd name="connsiteY14" fmla="*/ 41856 h 84649"/>
                <a:gd name="connsiteX15" fmla="*/ 147424 w 318096"/>
                <a:gd name="connsiteY15" fmla="*/ 52554 h 84649"/>
                <a:gd name="connsiteX16" fmla="*/ 163906 w 318096"/>
                <a:gd name="connsiteY16" fmla="*/ 44942 h 84649"/>
                <a:gd name="connsiteX17" fmla="*/ 222428 w 318096"/>
                <a:gd name="connsiteY17" fmla="*/ 25785 h 84649"/>
                <a:gd name="connsiteX18" fmla="*/ 262273 w 318096"/>
                <a:gd name="connsiteY18" fmla="*/ 1371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96" h="84649">
                  <a:moveTo>
                    <a:pt x="262273" y="1371"/>
                  </a:moveTo>
                  <a:cubicBezTo>
                    <a:pt x="276972" y="-1373"/>
                    <a:pt x="293545" y="-458"/>
                    <a:pt x="306164" y="8366"/>
                  </a:cubicBezTo>
                  <a:cubicBezTo>
                    <a:pt x="313365" y="14492"/>
                    <a:pt x="314736" y="24482"/>
                    <a:pt x="318097" y="32872"/>
                  </a:cubicBezTo>
                  <a:cubicBezTo>
                    <a:pt x="307353" y="34495"/>
                    <a:pt x="296380" y="33900"/>
                    <a:pt x="285796" y="36186"/>
                  </a:cubicBezTo>
                  <a:cubicBezTo>
                    <a:pt x="266387" y="42176"/>
                    <a:pt x="247368" y="49331"/>
                    <a:pt x="228394" y="56509"/>
                  </a:cubicBezTo>
                  <a:cubicBezTo>
                    <a:pt x="211135" y="63276"/>
                    <a:pt x="194721" y="72374"/>
                    <a:pt x="180754" y="84650"/>
                  </a:cubicBezTo>
                  <a:cubicBezTo>
                    <a:pt x="169575" y="82249"/>
                    <a:pt x="157894" y="84307"/>
                    <a:pt x="146830" y="81152"/>
                  </a:cubicBezTo>
                  <a:cubicBezTo>
                    <a:pt x="138303" y="78752"/>
                    <a:pt x="129731" y="75323"/>
                    <a:pt x="120724" y="77060"/>
                  </a:cubicBezTo>
                  <a:cubicBezTo>
                    <a:pt x="103030" y="74065"/>
                    <a:pt x="84696" y="78912"/>
                    <a:pt x="67345" y="73334"/>
                  </a:cubicBezTo>
                  <a:cubicBezTo>
                    <a:pt x="55824" y="70774"/>
                    <a:pt x="45628" y="64784"/>
                    <a:pt x="34793" y="60510"/>
                  </a:cubicBezTo>
                  <a:cubicBezTo>
                    <a:pt x="23111" y="60624"/>
                    <a:pt x="11636" y="63778"/>
                    <a:pt x="0" y="64533"/>
                  </a:cubicBezTo>
                  <a:cubicBezTo>
                    <a:pt x="9898" y="57926"/>
                    <a:pt x="21054" y="53491"/>
                    <a:pt x="32461" y="50177"/>
                  </a:cubicBezTo>
                  <a:cubicBezTo>
                    <a:pt x="39708" y="48097"/>
                    <a:pt x="47046" y="50954"/>
                    <a:pt x="54247" y="52028"/>
                  </a:cubicBezTo>
                  <a:cubicBezTo>
                    <a:pt x="80010" y="55435"/>
                    <a:pt x="106413" y="52257"/>
                    <a:pt x="130919" y="43685"/>
                  </a:cubicBezTo>
                  <a:cubicBezTo>
                    <a:pt x="136726" y="41444"/>
                    <a:pt x="142989" y="41604"/>
                    <a:pt x="149139" y="41856"/>
                  </a:cubicBezTo>
                  <a:cubicBezTo>
                    <a:pt x="148544" y="45399"/>
                    <a:pt x="147973" y="48988"/>
                    <a:pt x="147424" y="52554"/>
                  </a:cubicBezTo>
                  <a:cubicBezTo>
                    <a:pt x="152293" y="48874"/>
                    <a:pt x="157642" y="45559"/>
                    <a:pt x="163906" y="44942"/>
                  </a:cubicBezTo>
                  <a:cubicBezTo>
                    <a:pt x="184411" y="42382"/>
                    <a:pt x="204048" y="35043"/>
                    <a:pt x="222428" y="25785"/>
                  </a:cubicBezTo>
                  <a:cubicBezTo>
                    <a:pt x="236372" y="18744"/>
                    <a:pt x="247962" y="7680"/>
                    <a:pt x="262273" y="1371"/>
                  </a:cubicBezTo>
                  <a:close/>
                </a:path>
              </a:pathLst>
            </a:custGeom>
            <a:solidFill>
              <a:srgbClr val="F4E8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orma Livre: Forma 2098">
              <a:extLst>
                <a:ext uri="{FF2B5EF4-FFF2-40B4-BE49-F238E27FC236}">
                  <a16:creationId xmlns:a16="http://schemas.microsoft.com/office/drawing/2014/main" id="{41E429B8-366F-F013-1BBE-9A4F09ED570C}"/>
                </a:ext>
              </a:extLst>
            </p:cNvPr>
            <p:cNvSpPr/>
            <p:nvPr/>
          </p:nvSpPr>
          <p:spPr>
            <a:xfrm>
              <a:off x="10619627" y="2627005"/>
              <a:ext cx="5484" cy="5031"/>
            </a:xfrm>
            <a:custGeom>
              <a:avLst/>
              <a:gdLst>
                <a:gd name="connsiteX0" fmla="*/ 24803 w 52029"/>
                <a:gd name="connsiteY0" fmla="*/ 229 h 47731"/>
                <a:gd name="connsiteX1" fmla="*/ 25100 w 52029"/>
                <a:gd name="connsiteY1" fmla="*/ 0 h 47731"/>
                <a:gd name="connsiteX2" fmla="*/ 52029 w 52029"/>
                <a:gd name="connsiteY2" fmla="*/ 45926 h 47731"/>
                <a:gd name="connsiteX3" fmla="*/ 23637 w 52029"/>
                <a:gd name="connsiteY3" fmla="*/ 47732 h 47731"/>
                <a:gd name="connsiteX4" fmla="*/ 11590 w 52029"/>
                <a:gd name="connsiteY4" fmla="*/ 43251 h 47731"/>
                <a:gd name="connsiteX5" fmla="*/ 731 w 52029"/>
                <a:gd name="connsiteY5" fmla="*/ 10447 h 47731"/>
                <a:gd name="connsiteX6" fmla="*/ 0 w 52029"/>
                <a:gd name="connsiteY6" fmla="*/ 8001 h 47731"/>
                <a:gd name="connsiteX7" fmla="*/ 21763 w 52029"/>
                <a:gd name="connsiteY7" fmla="*/ 2743 h 47731"/>
                <a:gd name="connsiteX8" fmla="*/ 24803 w 52029"/>
                <a:gd name="connsiteY8" fmla="*/ 229 h 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029" h="47731">
                  <a:moveTo>
                    <a:pt x="24803" y="229"/>
                  </a:moveTo>
                  <a:lnTo>
                    <a:pt x="25100" y="0"/>
                  </a:lnTo>
                  <a:cubicBezTo>
                    <a:pt x="32530" y="16162"/>
                    <a:pt x="43000" y="30655"/>
                    <a:pt x="52029" y="45926"/>
                  </a:cubicBezTo>
                  <a:cubicBezTo>
                    <a:pt x="42542" y="46292"/>
                    <a:pt x="32530" y="43480"/>
                    <a:pt x="23637" y="47732"/>
                  </a:cubicBezTo>
                  <a:cubicBezTo>
                    <a:pt x="19660" y="46040"/>
                    <a:pt x="15659" y="44508"/>
                    <a:pt x="11590" y="43251"/>
                  </a:cubicBezTo>
                  <a:cubicBezTo>
                    <a:pt x="14722" y="31135"/>
                    <a:pt x="2972" y="21763"/>
                    <a:pt x="731" y="10447"/>
                  </a:cubicBezTo>
                  <a:lnTo>
                    <a:pt x="0" y="8001"/>
                  </a:lnTo>
                  <a:cubicBezTo>
                    <a:pt x="7201" y="6104"/>
                    <a:pt x="14539" y="4732"/>
                    <a:pt x="21763" y="2743"/>
                  </a:cubicBezTo>
                  <a:cubicBezTo>
                    <a:pt x="22517" y="2126"/>
                    <a:pt x="24049" y="869"/>
                    <a:pt x="24803" y="229"/>
                  </a:cubicBezTo>
                  <a:close/>
                </a:path>
              </a:pathLst>
            </a:custGeom>
            <a:solidFill>
              <a:srgbClr val="D897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orma Livre: Forma 2099">
              <a:extLst>
                <a:ext uri="{FF2B5EF4-FFF2-40B4-BE49-F238E27FC236}">
                  <a16:creationId xmlns:a16="http://schemas.microsoft.com/office/drawing/2014/main" id="{71EA33B9-B0FB-25D2-F4D7-A9D5596894F9}"/>
                </a:ext>
              </a:extLst>
            </p:cNvPr>
            <p:cNvSpPr/>
            <p:nvPr/>
          </p:nvSpPr>
          <p:spPr>
            <a:xfrm>
              <a:off x="10615697" y="2628092"/>
              <a:ext cx="5207" cy="3472"/>
            </a:xfrm>
            <a:custGeom>
              <a:avLst/>
              <a:gdLst>
                <a:gd name="connsiteX0" fmla="*/ 0 w 49401"/>
                <a:gd name="connsiteY0" fmla="*/ 6898 h 32935"/>
                <a:gd name="connsiteX1" fmla="*/ 38016 w 49401"/>
                <a:gd name="connsiteY1" fmla="*/ 131 h 32935"/>
                <a:gd name="connsiteX2" fmla="*/ 48875 w 49401"/>
                <a:gd name="connsiteY2" fmla="*/ 32936 h 32935"/>
                <a:gd name="connsiteX3" fmla="*/ 32781 w 49401"/>
                <a:gd name="connsiteY3" fmla="*/ 18991 h 32935"/>
                <a:gd name="connsiteX4" fmla="*/ 13510 w 49401"/>
                <a:gd name="connsiteY4" fmla="*/ 32433 h 32935"/>
                <a:gd name="connsiteX5" fmla="*/ 5715 w 49401"/>
                <a:gd name="connsiteY5" fmla="*/ 23494 h 32935"/>
                <a:gd name="connsiteX6" fmla="*/ 0 w 49401"/>
                <a:gd name="connsiteY6" fmla="*/ 6898 h 3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1" h="32935">
                  <a:moveTo>
                    <a:pt x="0" y="6898"/>
                  </a:moveTo>
                  <a:cubicBezTo>
                    <a:pt x="12024" y="1732"/>
                    <a:pt x="24917" y="-600"/>
                    <a:pt x="38016" y="131"/>
                  </a:cubicBezTo>
                  <a:cubicBezTo>
                    <a:pt x="40256" y="11447"/>
                    <a:pt x="52007" y="20820"/>
                    <a:pt x="48875" y="32936"/>
                  </a:cubicBezTo>
                  <a:cubicBezTo>
                    <a:pt x="43297" y="28523"/>
                    <a:pt x="38908" y="22603"/>
                    <a:pt x="32781" y="18991"/>
                  </a:cubicBezTo>
                  <a:cubicBezTo>
                    <a:pt x="24483" y="19974"/>
                    <a:pt x="19180" y="27106"/>
                    <a:pt x="13510" y="32433"/>
                  </a:cubicBezTo>
                  <a:cubicBezTo>
                    <a:pt x="10790" y="29529"/>
                    <a:pt x="8093" y="26626"/>
                    <a:pt x="5715" y="23494"/>
                  </a:cubicBezTo>
                  <a:cubicBezTo>
                    <a:pt x="3361" y="18099"/>
                    <a:pt x="1646" y="12499"/>
                    <a:pt x="0" y="6898"/>
                  </a:cubicBezTo>
                  <a:close/>
                </a:path>
              </a:pathLst>
            </a:custGeom>
            <a:solidFill>
              <a:srgbClr val="DDAE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orma Livre: Forma 2100">
              <a:extLst>
                <a:ext uri="{FF2B5EF4-FFF2-40B4-BE49-F238E27FC236}">
                  <a16:creationId xmlns:a16="http://schemas.microsoft.com/office/drawing/2014/main" id="{8A7D783E-999C-6320-BD48-E372CA82A5B5}"/>
                </a:ext>
              </a:extLst>
            </p:cNvPr>
            <p:cNvSpPr/>
            <p:nvPr/>
          </p:nvSpPr>
          <p:spPr>
            <a:xfrm>
              <a:off x="10610441" y="2628819"/>
              <a:ext cx="5858" cy="5793"/>
            </a:xfrm>
            <a:custGeom>
              <a:avLst/>
              <a:gdLst>
                <a:gd name="connsiteX0" fmla="*/ 30959 w 55579"/>
                <a:gd name="connsiteY0" fmla="*/ 7727 h 54955"/>
                <a:gd name="connsiteX1" fmla="*/ 47899 w 55579"/>
                <a:gd name="connsiteY1" fmla="*/ 594 h 54955"/>
                <a:gd name="connsiteX2" fmla="*/ 49865 w 55579"/>
                <a:gd name="connsiteY2" fmla="*/ 0 h 54955"/>
                <a:gd name="connsiteX3" fmla="*/ 55580 w 55579"/>
                <a:gd name="connsiteY3" fmla="*/ 16596 h 54955"/>
                <a:gd name="connsiteX4" fmla="*/ 42435 w 55579"/>
                <a:gd name="connsiteY4" fmla="*/ 19568 h 54955"/>
                <a:gd name="connsiteX5" fmla="*/ 48036 w 55579"/>
                <a:gd name="connsiteY5" fmla="*/ 28049 h 54955"/>
                <a:gd name="connsiteX6" fmla="*/ 39669 w 55579"/>
                <a:gd name="connsiteY6" fmla="*/ 51184 h 54955"/>
                <a:gd name="connsiteX7" fmla="*/ 7254 w 55579"/>
                <a:gd name="connsiteY7" fmla="*/ 54955 h 54955"/>
                <a:gd name="connsiteX8" fmla="*/ 1104 w 55579"/>
                <a:gd name="connsiteY8" fmla="*/ 32713 h 54955"/>
                <a:gd name="connsiteX9" fmla="*/ 30 w 55579"/>
                <a:gd name="connsiteY9" fmla="*/ 21146 h 54955"/>
                <a:gd name="connsiteX10" fmla="*/ 30959 w 55579"/>
                <a:gd name="connsiteY10" fmla="*/ 7727 h 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79" h="54955">
                  <a:moveTo>
                    <a:pt x="30959" y="7727"/>
                  </a:moveTo>
                  <a:cubicBezTo>
                    <a:pt x="36012" y="4138"/>
                    <a:pt x="41932" y="2195"/>
                    <a:pt x="47899" y="594"/>
                  </a:cubicBezTo>
                  <a:lnTo>
                    <a:pt x="49865" y="0"/>
                  </a:lnTo>
                  <a:cubicBezTo>
                    <a:pt x="51511" y="5601"/>
                    <a:pt x="53225" y="11201"/>
                    <a:pt x="55580" y="16596"/>
                  </a:cubicBezTo>
                  <a:cubicBezTo>
                    <a:pt x="51168" y="17602"/>
                    <a:pt x="46779" y="18585"/>
                    <a:pt x="42435" y="19568"/>
                  </a:cubicBezTo>
                  <a:cubicBezTo>
                    <a:pt x="44378" y="22311"/>
                    <a:pt x="46573" y="24940"/>
                    <a:pt x="48036" y="28049"/>
                  </a:cubicBezTo>
                  <a:cubicBezTo>
                    <a:pt x="47419" y="36347"/>
                    <a:pt x="44790" y="44531"/>
                    <a:pt x="39669" y="51184"/>
                  </a:cubicBezTo>
                  <a:cubicBezTo>
                    <a:pt x="29131" y="54361"/>
                    <a:pt x="18089" y="54087"/>
                    <a:pt x="7254" y="54955"/>
                  </a:cubicBezTo>
                  <a:cubicBezTo>
                    <a:pt x="4122" y="47892"/>
                    <a:pt x="1630" y="40485"/>
                    <a:pt x="1104" y="32713"/>
                  </a:cubicBezTo>
                  <a:cubicBezTo>
                    <a:pt x="98" y="28941"/>
                    <a:pt x="-84" y="25032"/>
                    <a:pt x="30" y="21146"/>
                  </a:cubicBezTo>
                  <a:cubicBezTo>
                    <a:pt x="9220" y="13807"/>
                    <a:pt x="22113" y="15522"/>
                    <a:pt x="30959" y="7727"/>
                  </a:cubicBezTo>
                  <a:close/>
                </a:path>
              </a:pathLst>
            </a:custGeom>
            <a:solidFill>
              <a:srgbClr val="D6CA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orma Livre: Forma 2101">
              <a:extLst>
                <a:ext uri="{FF2B5EF4-FFF2-40B4-BE49-F238E27FC236}">
                  <a16:creationId xmlns:a16="http://schemas.microsoft.com/office/drawing/2014/main" id="{DFF07F74-8C45-CB0E-3BA7-B19E143AC28F}"/>
                </a:ext>
              </a:extLst>
            </p:cNvPr>
            <p:cNvSpPr/>
            <p:nvPr/>
          </p:nvSpPr>
          <p:spPr>
            <a:xfrm>
              <a:off x="10606119" y="2629386"/>
              <a:ext cx="7585" cy="2849"/>
            </a:xfrm>
            <a:custGeom>
              <a:avLst/>
              <a:gdLst>
                <a:gd name="connsiteX0" fmla="*/ 51504 w 71963"/>
                <a:gd name="connsiteY0" fmla="*/ 4083 h 27033"/>
                <a:gd name="connsiteX1" fmla="*/ 71963 w 71963"/>
                <a:gd name="connsiteY1" fmla="*/ 2345 h 27033"/>
                <a:gd name="connsiteX2" fmla="*/ 41034 w 71963"/>
                <a:gd name="connsiteY2" fmla="*/ 15764 h 27033"/>
                <a:gd name="connsiteX3" fmla="*/ 26906 w 71963"/>
                <a:gd name="connsiteY3" fmla="*/ 22028 h 27033"/>
                <a:gd name="connsiteX4" fmla="*/ 11636 w 71963"/>
                <a:gd name="connsiteY4" fmla="*/ 27034 h 27033"/>
                <a:gd name="connsiteX5" fmla="*/ 0 w 71963"/>
                <a:gd name="connsiteY5" fmla="*/ 6620 h 27033"/>
                <a:gd name="connsiteX6" fmla="*/ 51504 w 71963"/>
                <a:gd name="connsiteY6" fmla="*/ 4083 h 2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63" h="27033">
                  <a:moveTo>
                    <a:pt x="51504" y="4083"/>
                  </a:moveTo>
                  <a:cubicBezTo>
                    <a:pt x="57813" y="-215"/>
                    <a:pt x="65014" y="-1632"/>
                    <a:pt x="71963" y="2345"/>
                  </a:cubicBezTo>
                  <a:cubicBezTo>
                    <a:pt x="63116" y="10140"/>
                    <a:pt x="50224" y="8426"/>
                    <a:pt x="41034" y="15764"/>
                  </a:cubicBezTo>
                  <a:cubicBezTo>
                    <a:pt x="36416" y="18119"/>
                    <a:pt x="31593" y="19925"/>
                    <a:pt x="26906" y="22028"/>
                  </a:cubicBezTo>
                  <a:cubicBezTo>
                    <a:pt x="21877" y="13135"/>
                    <a:pt x="15934" y="23331"/>
                    <a:pt x="11636" y="27034"/>
                  </a:cubicBezTo>
                  <a:cubicBezTo>
                    <a:pt x="3658" y="23674"/>
                    <a:pt x="2560" y="13844"/>
                    <a:pt x="0" y="6620"/>
                  </a:cubicBezTo>
                  <a:cubicBezTo>
                    <a:pt x="17077" y="5043"/>
                    <a:pt x="34930" y="9432"/>
                    <a:pt x="51504" y="4083"/>
                  </a:cubicBezTo>
                  <a:close/>
                </a:path>
              </a:pathLst>
            </a:custGeom>
            <a:solidFill>
              <a:srgbClr val="E5D5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orma Livre: Forma 2102">
              <a:extLst>
                <a:ext uri="{FF2B5EF4-FFF2-40B4-BE49-F238E27FC236}">
                  <a16:creationId xmlns:a16="http://schemas.microsoft.com/office/drawing/2014/main" id="{BB742A80-ABC6-57EE-50A8-344245AF3E93}"/>
                </a:ext>
              </a:extLst>
            </p:cNvPr>
            <p:cNvSpPr/>
            <p:nvPr/>
          </p:nvSpPr>
          <p:spPr>
            <a:xfrm>
              <a:off x="10577447" y="2630084"/>
              <a:ext cx="31508" cy="21041"/>
            </a:xfrm>
            <a:custGeom>
              <a:avLst/>
              <a:gdLst>
                <a:gd name="connsiteX0" fmla="*/ 237356 w 298917"/>
                <a:gd name="connsiteY0" fmla="*/ 3475 h 199613"/>
                <a:gd name="connsiteX1" fmla="*/ 269657 w 298917"/>
                <a:gd name="connsiteY1" fmla="*/ 160 h 199613"/>
                <a:gd name="connsiteX2" fmla="*/ 272011 w 298917"/>
                <a:gd name="connsiteY2" fmla="*/ 0 h 199613"/>
                <a:gd name="connsiteX3" fmla="*/ 283647 w 298917"/>
                <a:gd name="connsiteY3" fmla="*/ 20414 h 199613"/>
                <a:gd name="connsiteX4" fmla="*/ 298917 w 298917"/>
                <a:gd name="connsiteY4" fmla="*/ 15408 h 199613"/>
                <a:gd name="connsiteX5" fmla="*/ 264696 w 298917"/>
                <a:gd name="connsiteY5" fmla="*/ 40302 h 199613"/>
                <a:gd name="connsiteX6" fmla="*/ 256352 w 298917"/>
                <a:gd name="connsiteY6" fmla="*/ 41788 h 199613"/>
                <a:gd name="connsiteX7" fmla="*/ 252923 w 298917"/>
                <a:gd name="connsiteY7" fmla="*/ 21968 h 199613"/>
                <a:gd name="connsiteX8" fmla="*/ 237127 w 298917"/>
                <a:gd name="connsiteY8" fmla="*/ 23843 h 199613"/>
                <a:gd name="connsiteX9" fmla="*/ 207432 w 298917"/>
                <a:gd name="connsiteY9" fmla="*/ 51915 h 199613"/>
                <a:gd name="connsiteX10" fmla="*/ 150122 w 298917"/>
                <a:gd name="connsiteY10" fmla="*/ 90480 h 199613"/>
                <a:gd name="connsiteX11" fmla="*/ 134645 w 298917"/>
                <a:gd name="connsiteY11" fmla="*/ 113363 h 199613"/>
                <a:gd name="connsiteX12" fmla="*/ 78684 w 298917"/>
                <a:gd name="connsiteY12" fmla="*/ 144475 h 199613"/>
                <a:gd name="connsiteX13" fmla="*/ 50429 w 298917"/>
                <a:gd name="connsiteY13" fmla="*/ 171199 h 199613"/>
                <a:gd name="connsiteX14" fmla="*/ 17762 w 298917"/>
                <a:gd name="connsiteY14" fmla="*/ 191018 h 199613"/>
                <a:gd name="connsiteX15" fmla="*/ 3703 w 298917"/>
                <a:gd name="connsiteY15" fmla="*/ 199614 h 199613"/>
                <a:gd name="connsiteX16" fmla="*/ 0 w 298917"/>
                <a:gd name="connsiteY16" fmla="*/ 184686 h 199613"/>
                <a:gd name="connsiteX17" fmla="*/ 54521 w 298917"/>
                <a:gd name="connsiteY17" fmla="*/ 136269 h 199613"/>
                <a:gd name="connsiteX18" fmla="*/ 73975 w 298917"/>
                <a:gd name="connsiteY18" fmla="*/ 119192 h 199613"/>
                <a:gd name="connsiteX19" fmla="*/ 132314 w 298917"/>
                <a:gd name="connsiteY19" fmla="*/ 51938 h 199613"/>
                <a:gd name="connsiteX20" fmla="*/ 179954 w 298917"/>
                <a:gd name="connsiteY20" fmla="*/ 23797 h 199613"/>
                <a:gd name="connsiteX21" fmla="*/ 237356 w 298917"/>
                <a:gd name="connsiteY21" fmla="*/ 3475 h 19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917" h="199613">
                  <a:moveTo>
                    <a:pt x="237356" y="3475"/>
                  </a:moveTo>
                  <a:cubicBezTo>
                    <a:pt x="247940" y="1189"/>
                    <a:pt x="258912" y="1783"/>
                    <a:pt x="269657" y="160"/>
                  </a:cubicBezTo>
                  <a:lnTo>
                    <a:pt x="272011" y="0"/>
                  </a:lnTo>
                  <a:cubicBezTo>
                    <a:pt x="274571" y="7224"/>
                    <a:pt x="275669" y="17054"/>
                    <a:pt x="283647" y="20414"/>
                  </a:cubicBezTo>
                  <a:cubicBezTo>
                    <a:pt x="287945" y="16711"/>
                    <a:pt x="293888" y="6515"/>
                    <a:pt x="298917" y="15408"/>
                  </a:cubicBezTo>
                  <a:cubicBezTo>
                    <a:pt x="286527" y="22243"/>
                    <a:pt x="275143" y="30792"/>
                    <a:pt x="264696" y="40302"/>
                  </a:cubicBezTo>
                  <a:cubicBezTo>
                    <a:pt x="262570" y="42931"/>
                    <a:pt x="259164" y="41765"/>
                    <a:pt x="256352" y="41788"/>
                  </a:cubicBezTo>
                  <a:cubicBezTo>
                    <a:pt x="257175" y="35159"/>
                    <a:pt x="258227" y="27066"/>
                    <a:pt x="252923" y="21968"/>
                  </a:cubicBezTo>
                  <a:cubicBezTo>
                    <a:pt x="248214" y="17556"/>
                    <a:pt x="241287" y="20185"/>
                    <a:pt x="237127" y="23843"/>
                  </a:cubicBezTo>
                  <a:cubicBezTo>
                    <a:pt x="226588" y="32530"/>
                    <a:pt x="219022" y="44463"/>
                    <a:pt x="207432" y="51915"/>
                  </a:cubicBezTo>
                  <a:cubicBezTo>
                    <a:pt x="188207" y="64580"/>
                    <a:pt x="168524" y="76627"/>
                    <a:pt x="150122" y="90480"/>
                  </a:cubicBezTo>
                  <a:cubicBezTo>
                    <a:pt x="142692" y="96172"/>
                    <a:pt x="135308" y="103464"/>
                    <a:pt x="134645" y="113363"/>
                  </a:cubicBezTo>
                  <a:cubicBezTo>
                    <a:pt x="113820" y="119329"/>
                    <a:pt x="95463" y="131079"/>
                    <a:pt x="78684" y="144475"/>
                  </a:cubicBezTo>
                  <a:cubicBezTo>
                    <a:pt x="67231" y="151219"/>
                    <a:pt x="61379" y="163838"/>
                    <a:pt x="50429" y="171199"/>
                  </a:cubicBezTo>
                  <a:cubicBezTo>
                    <a:pt x="40737" y="179725"/>
                    <a:pt x="27981" y="183291"/>
                    <a:pt x="17762" y="191018"/>
                  </a:cubicBezTo>
                  <a:cubicBezTo>
                    <a:pt x="13328" y="194264"/>
                    <a:pt x="8595" y="197145"/>
                    <a:pt x="3703" y="199614"/>
                  </a:cubicBezTo>
                  <a:cubicBezTo>
                    <a:pt x="3018" y="194516"/>
                    <a:pt x="1394" y="189601"/>
                    <a:pt x="0" y="184686"/>
                  </a:cubicBezTo>
                  <a:cubicBezTo>
                    <a:pt x="16299" y="166604"/>
                    <a:pt x="34404" y="150053"/>
                    <a:pt x="54521" y="136269"/>
                  </a:cubicBezTo>
                  <a:cubicBezTo>
                    <a:pt x="61516" y="131216"/>
                    <a:pt x="69700" y="127102"/>
                    <a:pt x="73975" y="119192"/>
                  </a:cubicBezTo>
                  <a:cubicBezTo>
                    <a:pt x="89817" y="93886"/>
                    <a:pt x="110277" y="71940"/>
                    <a:pt x="132314" y="51938"/>
                  </a:cubicBezTo>
                  <a:cubicBezTo>
                    <a:pt x="146281" y="39662"/>
                    <a:pt x="162695" y="30564"/>
                    <a:pt x="179954" y="23797"/>
                  </a:cubicBezTo>
                  <a:cubicBezTo>
                    <a:pt x="198928" y="16619"/>
                    <a:pt x="217947" y="9464"/>
                    <a:pt x="237356" y="3475"/>
                  </a:cubicBezTo>
                  <a:close/>
                </a:path>
              </a:pathLst>
            </a:custGeom>
            <a:solidFill>
              <a:srgbClr val="E5E7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orma Livre: Forma 2103">
              <a:extLst>
                <a:ext uri="{FF2B5EF4-FFF2-40B4-BE49-F238E27FC236}">
                  <a16:creationId xmlns:a16="http://schemas.microsoft.com/office/drawing/2014/main" id="{473E3062-662C-BFC4-1488-413D812FAB2F}"/>
                </a:ext>
              </a:extLst>
            </p:cNvPr>
            <p:cNvSpPr/>
            <p:nvPr/>
          </p:nvSpPr>
          <p:spPr>
            <a:xfrm>
              <a:off x="10614622" y="2630094"/>
              <a:ext cx="8050" cy="6612"/>
            </a:xfrm>
            <a:custGeom>
              <a:avLst/>
              <a:gdLst>
                <a:gd name="connsiteX0" fmla="*/ 23706 w 76375"/>
                <a:gd name="connsiteY0" fmla="*/ 13442 h 62727"/>
                <a:gd name="connsiteX1" fmla="*/ 42977 w 76375"/>
                <a:gd name="connsiteY1" fmla="*/ 0 h 62727"/>
                <a:gd name="connsiteX2" fmla="*/ 59070 w 76375"/>
                <a:gd name="connsiteY2" fmla="*/ 13945 h 62727"/>
                <a:gd name="connsiteX3" fmla="*/ 65197 w 76375"/>
                <a:gd name="connsiteY3" fmla="*/ 26952 h 62727"/>
                <a:gd name="connsiteX4" fmla="*/ 76375 w 76375"/>
                <a:gd name="connsiteY4" fmla="*/ 44120 h 62727"/>
                <a:gd name="connsiteX5" fmla="*/ 53698 w 76375"/>
                <a:gd name="connsiteY5" fmla="*/ 60602 h 62727"/>
                <a:gd name="connsiteX6" fmla="*/ 29329 w 76375"/>
                <a:gd name="connsiteY6" fmla="*/ 61882 h 62727"/>
                <a:gd name="connsiteX7" fmla="*/ 19385 w 76375"/>
                <a:gd name="connsiteY7" fmla="*/ 59779 h 62727"/>
                <a:gd name="connsiteX8" fmla="*/ 4549 w 76375"/>
                <a:gd name="connsiteY8" fmla="*/ 62728 h 62727"/>
                <a:gd name="connsiteX9" fmla="*/ 892 w 76375"/>
                <a:gd name="connsiteY9" fmla="*/ 51206 h 62727"/>
                <a:gd name="connsiteX10" fmla="*/ 6218 w 76375"/>
                <a:gd name="connsiteY10" fmla="*/ 48486 h 62727"/>
                <a:gd name="connsiteX11" fmla="*/ 0 w 76375"/>
                <a:gd name="connsiteY11" fmla="*/ 39091 h 62727"/>
                <a:gd name="connsiteX12" fmla="*/ 8367 w 76375"/>
                <a:gd name="connsiteY12" fmla="*/ 15956 h 62727"/>
                <a:gd name="connsiteX13" fmla="*/ 2766 w 76375"/>
                <a:gd name="connsiteY13" fmla="*/ 7475 h 62727"/>
                <a:gd name="connsiteX14" fmla="*/ 15910 w 76375"/>
                <a:gd name="connsiteY14" fmla="*/ 4503 h 62727"/>
                <a:gd name="connsiteX15" fmla="*/ 23706 w 76375"/>
                <a:gd name="connsiteY15" fmla="*/ 13442 h 6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375" h="62727">
                  <a:moveTo>
                    <a:pt x="23706" y="13442"/>
                  </a:moveTo>
                  <a:cubicBezTo>
                    <a:pt x="29375" y="8115"/>
                    <a:pt x="34679" y="983"/>
                    <a:pt x="42977" y="0"/>
                  </a:cubicBezTo>
                  <a:cubicBezTo>
                    <a:pt x="49103" y="3612"/>
                    <a:pt x="53492" y="9533"/>
                    <a:pt x="59070" y="13945"/>
                  </a:cubicBezTo>
                  <a:cubicBezTo>
                    <a:pt x="59848" y="18722"/>
                    <a:pt x="60373" y="24437"/>
                    <a:pt x="65197" y="26952"/>
                  </a:cubicBezTo>
                  <a:cubicBezTo>
                    <a:pt x="71346" y="30747"/>
                    <a:pt x="73403" y="37948"/>
                    <a:pt x="76375" y="44120"/>
                  </a:cubicBezTo>
                  <a:cubicBezTo>
                    <a:pt x="69289" y="50155"/>
                    <a:pt x="62545" y="57150"/>
                    <a:pt x="53698" y="60602"/>
                  </a:cubicBezTo>
                  <a:cubicBezTo>
                    <a:pt x="45697" y="62271"/>
                    <a:pt x="37399" y="61379"/>
                    <a:pt x="29329" y="61882"/>
                  </a:cubicBezTo>
                  <a:cubicBezTo>
                    <a:pt x="25809" y="62271"/>
                    <a:pt x="22448" y="61265"/>
                    <a:pt x="19385" y="59779"/>
                  </a:cubicBezTo>
                  <a:cubicBezTo>
                    <a:pt x="14379" y="60670"/>
                    <a:pt x="9441" y="61653"/>
                    <a:pt x="4549" y="62728"/>
                  </a:cubicBezTo>
                  <a:cubicBezTo>
                    <a:pt x="3292" y="58865"/>
                    <a:pt x="2080" y="55024"/>
                    <a:pt x="892" y="51206"/>
                  </a:cubicBezTo>
                  <a:cubicBezTo>
                    <a:pt x="2606" y="50292"/>
                    <a:pt x="4389" y="49378"/>
                    <a:pt x="6218" y="48486"/>
                  </a:cubicBezTo>
                  <a:cubicBezTo>
                    <a:pt x="4092" y="45354"/>
                    <a:pt x="2035" y="42222"/>
                    <a:pt x="0" y="39091"/>
                  </a:cubicBezTo>
                  <a:cubicBezTo>
                    <a:pt x="5121" y="32438"/>
                    <a:pt x="7750" y="24254"/>
                    <a:pt x="8367" y="15956"/>
                  </a:cubicBezTo>
                  <a:cubicBezTo>
                    <a:pt x="6904" y="12847"/>
                    <a:pt x="4709" y="10218"/>
                    <a:pt x="2766" y="7475"/>
                  </a:cubicBezTo>
                  <a:cubicBezTo>
                    <a:pt x="7109" y="6492"/>
                    <a:pt x="11499" y="5509"/>
                    <a:pt x="15910" y="4503"/>
                  </a:cubicBezTo>
                  <a:cubicBezTo>
                    <a:pt x="18288" y="7635"/>
                    <a:pt x="20986" y="10538"/>
                    <a:pt x="23706" y="13442"/>
                  </a:cubicBezTo>
                  <a:close/>
                </a:path>
              </a:pathLst>
            </a:custGeom>
            <a:solidFill>
              <a:srgbClr val="CEC4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orma Livre: Forma 2104">
              <a:extLst>
                <a:ext uri="{FF2B5EF4-FFF2-40B4-BE49-F238E27FC236}">
                  <a16:creationId xmlns:a16="http://schemas.microsoft.com/office/drawing/2014/main" id="{85F132D0-F0DD-FE34-00C7-3882B757EE44}"/>
                </a:ext>
              </a:extLst>
            </p:cNvPr>
            <p:cNvSpPr/>
            <p:nvPr/>
          </p:nvSpPr>
          <p:spPr>
            <a:xfrm>
              <a:off x="10604044" y="2631048"/>
              <a:ext cx="7161" cy="6687"/>
            </a:xfrm>
            <a:custGeom>
              <a:avLst/>
              <a:gdLst>
                <a:gd name="connsiteX0" fmla="*/ 46589 w 67939"/>
                <a:gd name="connsiteY0" fmla="*/ 6264 h 63436"/>
                <a:gd name="connsiteX1" fmla="*/ 60716 w 67939"/>
                <a:gd name="connsiteY1" fmla="*/ 0 h 63436"/>
                <a:gd name="connsiteX2" fmla="*/ 61791 w 67939"/>
                <a:gd name="connsiteY2" fmla="*/ 11567 h 63436"/>
                <a:gd name="connsiteX3" fmla="*/ 67940 w 67939"/>
                <a:gd name="connsiteY3" fmla="*/ 33810 h 63436"/>
                <a:gd name="connsiteX4" fmla="*/ 26678 w 67939"/>
                <a:gd name="connsiteY4" fmla="*/ 52258 h 63436"/>
                <a:gd name="connsiteX5" fmla="*/ 2469 w 67939"/>
                <a:gd name="connsiteY5" fmla="*/ 63437 h 63436"/>
                <a:gd name="connsiteX6" fmla="*/ 0 w 67939"/>
                <a:gd name="connsiteY6" fmla="*/ 56213 h 63436"/>
                <a:gd name="connsiteX7" fmla="*/ 4023 w 67939"/>
                <a:gd name="connsiteY7" fmla="*/ 32644 h 63436"/>
                <a:gd name="connsiteX8" fmla="*/ 12367 w 67939"/>
                <a:gd name="connsiteY8" fmla="*/ 31158 h 63436"/>
                <a:gd name="connsiteX9" fmla="*/ 46589 w 67939"/>
                <a:gd name="connsiteY9" fmla="*/ 6264 h 6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39" h="63436">
                  <a:moveTo>
                    <a:pt x="46589" y="6264"/>
                  </a:moveTo>
                  <a:cubicBezTo>
                    <a:pt x="51275" y="4161"/>
                    <a:pt x="56099" y="2355"/>
                    <a:pt x="60716" y="0"/>
                  </a:cubicBezTo>
                  <a:cubicBezTo>
                    <a:pt x="60602" y="3886"/>
                    <a:pt x="60785" y="7795"/>
                    <a:pt x="61791" y="11567"/>
                  </a:cubicBezTo>
                  <a:cubicBezTo>
                    <a:pt x="62316" y="19340"/>
                    <a:pt x="64808" y="26746"/>
                    <a:pt x="67940" y="33810"/>
                  </a:cubicBezTo>
                  <a:cubicBezTo>
                    <a:pt x="52349" y="35113"/>
                    <a:pt x="40851" y="47069"/>
                    <a:pt x="26678" y="52258"/>
                  </a:cubicBezTo>
                  <a:cubicBezTo>
                    <a:pt x="18311" y="55344"/>
                    <a:pt x="10401" y="59459"/>
                    <a:pt x="2469" y="63437"/>
                  </a:cubicBezTo>
                  <a:cubicBezTo>
                    <a:pt x="1852" y="61631"/>
                    <a:pt x="617" y="58019"/>
                    <a:pt x="0" y="56213"/>
                  </a:cubicBezTo>
                  <a:cubicBezTo>
                    <a:pt x="892" y="48280"/>
                    <a:pt x="2743" y="40508"/>
                    <a:pt x="4023" y="32644"/>
                  </a:cubicBezTo>
                  <a:cubicBezTo>
                    <a:pt x="6835" y="32621"/>
                    <a:pt x="10241" y="33787"/>
                    <a:pt x="12367" y="31158"/>
                  </a:cubicBezTo>
                  <a:cubicBezTo>
                    <a:pt x="22814" y="21648"/>
                    <a:pt x="34198" y="13099"/>
                    <a:pt x="46589" y="6264"/>
                  </a:cubicBezTo>
                  <a:close/>
                </a:path>
              </a:pathLst>
            </a:custGeom>
            <a:solidFill>
              <a:srgbClr val="D4D6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orma Livre: Forma 2105">
              <a:extLst>
                <a:ext uri="{FF2B5EF4-FFF2-40B4-BE49-F238E27FC236}">
                  <a16:creationId xmlns:a16="http://schemas.microsoft.com/office/drawing/2014/main" id="{1E4520F0-B7B6-931C-B639-92957CF235A9}"/>
                </a:ext>
              </a:extLst>
            </p:cNvPr>
            <p:cNvSpPr/>
            <p:nvPr/>
          </p:nvSpPr>
          <p:spPr>
            <a:xfrm>
              <a:off x="10620849" y="2631564"/>
              <a:ext cx="5749" cy="5195"/>
            </a:xfrm>
            <a:custGeom>
              <a:avLst/>
              <a:gdLst>
                <a:gd name="connsiteX0" fmla="*/ 0 w 54543"/>
                <a:gd name="connsiteY0" fmla="*/ 0 h 49286"/>
                <a:gd name="connsiteX1" fmla="*/ 12047 w 54543"/>
                <a:gd name="connsiteY1" fmla="*/ 4481 h 49286"/>
                <a:gd name="connsiteX2" fmla="*/ 40439 w 54543"/>
                <a:gd name="connsiteY2" fmla="*/ 2675 h 49286"/>
                <a:gd name="connsiteX3" fmla="*/ 40760 w 54543"/>
                <a:gd name="connsiteY3" fmla="*/ 2675 h 49286"/>
                <a:gd name="connsiteX4" fmla="*/ 54544 w 54543"/>
                <a:gd name="connsiteY4" fmla="*/ 28072 h 49286"/>
                <a:gd name="connsiteX5" fmla="*/ 37833 w 54543"/>
                <a:gd name="connsiteY5" fmla="*/ 49286 h 49286"/>
                <a:gd name="connsiteX6" fmla="*/ 27729 w 54543"/>
                <a:gd name="connsiteY6" fmla="*/ 35547 h 49286"/>
                <a:gd name="connsiteX7" fmla="*/ 26586 w 54543"/>
                <a:gd name="connsiteY7" fmla="*/ 47137 h 49286"/>
                <a:gd name="connsiteX8" fmla="*/ 17305 w 54543"/>
                <a:gd name="connsiteY8" fmla="*/ 30175 h 49286"/>
                <a:gd name="connsiteX9" fmla="*/ 6127 w 54543"/>
                <a:gd name="connsiteY9" fmla="*/ 13007 h 49286"/>
                <a:gd name="connsiteX10" fmla="*/ 0 w 54543"/>
                <a:gd name="connsiteY10" fmla="*/ 0 h 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43" h="49286">
                  <a:moveTo>
                    <a:pt x="0" y="0"/>
                  </a:moveTo>
                  <a:cubicBezTo>
                    <a:pt x="4069" y="1257"/>
                    <a:pt x="8070" y="2789"/>
                    <a:pt x="12047" y="4481"/>
                  </a:cubicBezTo>
                  <a:cubicBezTo>
                    <a:pt x="20940" y="229"/>
                    <a:pt x="30953" y="3040"/>
                    <a:pt x="40439" y="2675"/>
                  </a:cubicBezTo>
                  <a:lnTo>
                    <a:pt x="40760" y="2675"/>
                  </a:lnTo>
                  <a:cubicBezTo>
                    <a:pt x="45674" y="10973"/>
                    <a:pt x="50452" y="19340"/>
                    <a:pt x="54544" y="28072"/>
                  </a:cubicBezTo>
                  <a:cubicBezTo>
                    <a:pt x="44828" y="30518"/>
                    <a:pt x="37285" y="38953"/>
                    <a:pt x="37833" y="49286"/>
                  </a:cubicBezTo>
                  <a:cubicBezTo>
                    <a:pt x="35525" y="43960"/>
                    <a:pt x="32301" y="39113"/>
                    <a:pt x="27729" y="35547"/>
                  </a:cubicBezTo>
                  <a:cubicBezTo>
                    <a:pt x="27249" y="39411"/>
                    <a:pt x="26883" y="43274"/>
                    <a:pt x="26586" y="47137"/>
                  </a:cubicBezTo>
                  <a:cubicBezTo>
                    <a:pt x="23546" y="41445"/>
                    <a:pt x="20186" y="35936"/>
                    <a:pt x="17305" y="30175"/>
                  </a:cubicBezTo>
                  <a:cubicBezTo>
                    <a:pt x="14333" y="24003"/>
                    <a:pt x="12276" y="16802"/>
                    <a:pt x="6127" y="13007"/>
                  </a:cubicBezTo>
                  <a:cubicBezTo>
                    <a:pt x="1303" y="10493"/>
                    <a:pt x="777" y="4778"/>
                    <a:pt x="0" y="0"/>
                  </a:cubicBezTo>
                  <a:close/>
                </a:path>
              </a:pathLst>
            </a:custGeom>
            <a:solidFill>
              <a:srgbClr val="C6A6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orma Livre: Forma 2106">
              <a:extLst>
                <a:ext uri="{FF2B5EF4-FFF2-40B4-BE49-F238E27FC236}">
                  <a16:creationId xmlns:a16="http://schemas.microsoft.com/office/drawing/2014/main" id="{18DB2124-1731-DAA7-9D17-7139153282E1}"/>
                </a:ext>
              </a:extLst>
            </p:cNvPr>
            <p:cNvSpPr/>
            <p:nvPr/>
          </p:nvSpPr>
          <p:spPr>
            <a:xfrm>
              <a:off x="10590091" y="2632156"/>
              <a:ext cx="14449" cy="18316"/>
            </a:xfrm>
            <a:custGeom>
              <a:avLst/>
              <a:gdLst>
                <a:gd name="connsiteX0" fmla="*/ 117174 w 137076"/>
                <a:gd name="connsiteY0" fmla="*/ 4185 h 173760"/>
                <a:gd name="connsiteX1" fmla="*/ 132971 w 137076"/>
                <a:gd name="connsiteY1" fmla="*/ 2310 h 173760"/>
                <a:gd name="connsiteX2" fmla="*/ 136400 w 137076"/>
                <a:gd name="connsiteY2" fmla="*/ 22130 h 173760"/>
                <a:gd name="connsiteX3" fmla="*/ 132376 w 137076"/>
                <a:gd name="connsiteY3" fmla="*/ 45699 h 173760"/>
                <a:gd name="connsiteX4" fmla="*/ 127301 w 137076"/>
                <a:gd name="connsiteY4" fmla="*/ 76902 h 173760"/>
                <a:gd name="connsiteX5" fmla="*/ 117792 w 137076"/>
                <a:gd name="connsiteY5" fmla="*/ 102140 h 173760"/>
                <a:gd name="connsiteX6" fmla="*/ 79501 w 137076"/>
                <a:gd name="connsiteY6" fmla="*/ 142876 h 173760"/>
                <a:gd name="connsiteX7" fmla="*/ 14465 w 137076"/>
                <a:gd name="connsiteY7" fmla="*/ 171566 h 173760"/>
                <a:gd name="connsiteX8" fmla="*/ 1777 w 137076"/>
                <a:gd name="connsiteY8" fmla="*/ 173760 h 173760"/>
                <a:gd name="connsiteX9" fmla="*/ 5229 w 137076"/>
                <a:gd name="connsiteY9" fmla="*/ 146305 h 173760"/>
                <a:gd name="connsiteX10" fmla="*/ 10075 w 137076"/>
                <a:gd name="connsiteY10" fmla="*/ 123308 h 173760"/>
                <a:gd name="connsiteX11" fmla="*/ 14693 w 137076"/>
                <a:gd name="connsiteY11" fmla="*/ 93705 h 173760"/>
                <a:gd name="connsiteX12" fmla="*/ 30169 w 137076"/>
                <a:gd name="connsiteY12" fmla="*/ 70822 h 173760"/>
                <a:gd name="connsiteX13" fmla="*/ 87479 w 137076"/>
                <a:gd name="connsiteY13" fmla="*/ 32257 h 173760"/>
                <a:gd name="connsiteX14" fmla="*/ 117174 w 137076"/>
                <a:gd name="connsiteY14" fmla="*/ 4185 h 173760"/>
                <a:gd name="connsiteX15" fmla="*/ 97332 w 137076"/>
                <a:gd name="connsiteY15" fmla="*/ 39161 h 173760"/>
                <a:gd name="connsiteX16" fmla="*/ 35861 w 137076"/>
                <a:gd name="connsiteY16" fmla="*/ 80834 h 173760"/>
                <a:gd name="connsiteX17" fmla="*/ 27609 w 137076"/>
                <a:gd name="connsiteY17" fmla="*/ 113067 h 173760"/>
                <a:gd name="connsiteX18" fmla="*/ 27129 w 137076"/>
                <a:gd name="connsiteY18" fmla="*/ 112061 h 173760"/>
                <a:gd name="connsiteX19" fmla="*/ 21185 w 137076"/>
                <a:gd name="connsiteY19" fmla="*/ 147151 h 173760"/>
                <a:gd name="connsiteX20" fmla="*/ 12476 w 137076"/>
                <a:gd name="connsiteY20" fmla="*/ 158421 h 173760"/>
                <a:gd name="connsiteX21" fmla="*/ 79135 w 137076"/>
                <a:gd name="connsiteY21" fmla="*/ 128360 h 173760"/>
                <a:gd name="connsiteX22" fmla="*/ 103230 w 137076"/>
                <a:gd name="connsiteY22" fmla="*/ 106963 h 173760"/>
                <a:gd name="connsiteX23" fmla="*/ 114820 w 137076"/>
                <a:gd name="connsiteY23" fmla="*/ 81177 h 173760"/>
                <a:gd name="connsiteX24" fmla="*/ 121107 w 137076"/>
                <a:gd name="connsiteY24" fmla="*/ 53402 h 173760"/>
                <a:gd name="connsiteX25" fmla="*/ 126730 w 137076"/>
                <a:gd name="connsiteY25" fmla="*/ 11843 h 173760"/>
                <a:gd name="connsiteX26" fmla="*/ 97332 w 137076"/>
                <a:gd name="connsiteY26" fmla="*/ 39161 h 17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7076" h="173760">
                  <a:moveTo>
                    <a:pt x="117174" y="4185"/>
                  </a:moveTo>
                  <a:cubicBezTo>
                    <a:pt x="121335" y="527"/>
                    <a:pt x="128262" y="-2102"/>
                    <a:pt x="132971" y="2310"/>
                  </a:cubicBezTo>
                  <a:cubicBezTo>
                    <a:pt x="138274" y="7408"/>
                    <a:pt x="137223" y="15500"/>
                    <a:pt x="136400" y="22130"/>
                  </a:cubicBezTo>
                  <a:cubicBezTo>
                    <a:pt x="135120" y="29994"/>
                    <a:pt x="133268" y="37766"/>
                    <a:pt x="132376" y="45699"/>
                  </a:cubicBezTo>
                  <a:cubicBezTo>
                    <a:pt x="131188" y="56168"/>
                    <a:pt x="130685" y="66821"/>
                    <a:pt x="127301" y="76902"/>
                  </a:cubicBezTo>
                  <a:cubicBezTo>
                    <a:pt x="124536" y="85452"/>
                    <a:pt x="121449" y="93933"/>
                    <a:pt x="117792" y="102140"/>
                  </a:cubicBezTo>
                  <a:cubicBezTo>
                    <a:pt x="110979" y="120382"/>
                    <a:pt x="94589" y="131881"/>
                    <a:pt x="79501" y="142876"/>
                  </a:cubicBezTo>
                  <a:cubicBezTo>
                    <a:pt x="59544" y="156204"/>
                    <a:pt x="34810" y="159084"/>
                    <a:pt x="14465" y="171566"/>
                  </a:cubicBezTo>
                  <a:cubicBezTo>
                    <a:pt x="10647" y="173989"/>
                    <a:pt x="6029" y="173737"/>
                    <a:pt x="1777" y="173760"/>
                  </a:cubicBezTo>
                  <a:cubicBezTo>
                    <a:pt x="-1926" y="164822"/>
                    <a:pt x="611" y="154421"/>
                    <a:pt x="5229" y="146305"/>
                  </a:cubicBezTo>
                  <a:cubicBezTo>
                    <a:pt x="9481" y="139425"/>
                    <a:pt x="8544" y="130943"/>
                    <a:pt x="10075" y="123308"/>
                  </a:cubicBezTo>
                  <a:cubicBezTo>
                    <a:pt x="11858" y="113478"/>
                    <a:pt x="13619" y="103649"/>
                    <a:pt x="14693" y="93705"/>
                  </a:cubicBezTo>
                  <a:cubicBezTo>
                    <a:pt x="15356" y="83806"/>
                    <a:pt x="22740" y="76514"/>
                    <a:pt x="30169" y="70822"/>
                  </a:cubicBezTo>
                  <a:cubicBezTo>
                    <a:pt x="48572" y="56968"/>
                    <a:pt x="68254" y="44921"/>
                    <a:pt x="87479" y="32257"/>
                  </a:cubicBezTo>
                  <a:cubicBezTo>
                    <a:pt x="99069" y="24804"/>
                    <a:pt x="106636" y="12872"/>
                    <a:pt x="117174" y="4185"/>
                  </a:cubicBezTo>
                  <a:moveTo>
                    <a:pt x="97332" y="39161"/>
                  </a:moveTo>
                  <a:cubicBezTo>
                    <a:pt x="76895" y="53151"/>
                    <a:pt x="55475" y="65701"/>
                    <a:pt x="35861" y="80834"/>
                  </a:cubicBezTo>
                  <a:cubicBezTo>
                    <a:pt x="25300" y="87898"/>
                    <a:pt x="28592" y="102231"/>
                    <a:pt x="27609" y="113067"/>
                  </a:cubicBezTo>
                  <a:lnTo>
                    <a:pt x="27129" y="112061"/>
                  </a:lnTo>
                  <a:cubicBezTo>
                    <a:pt x="24889" y="123720"/>
                    <a:pt x="23220" y="135470"/>
                    <a:pt x="21185" y="147151"/>
                  </a:cubicBezTo>
                  <a:cubicBezTo>
                    <a:pt x="21482" y="153301"/>
                    <a:pt x="13047" y="152752"/>
                    <a:pt x="12476" y="158421"/>
                  </a:cubicBezTo>
                  <a:cubicBezTo>
                    <a:pt x="34078" y="147083"/>
                    <a:pt x="59750" y="143997"/>
                    <a:pt x="79135" y="128360"/>
                  </a:cubicBezTo>
                  <a:cubicBezTo>
                    <a:pt x="87479" y="121662"/>
                    <a:pt x="97492" y="116382"/>
                    <a:pt x="103230" y="106963"/>
                  </a:cubicBezTo>
                  <a:cubicBezTo>
                    <a:pt x="108122" y="98871"/>
                    <a:pt x="111254" y="89910"/>
                    <a:pt x="114820" y="81177"/>
                  </a:cubicBezTo>
                  <a:cubicBezTo>
                    <a:pt x="117517" y="72079"/>
                    <a:pt x="120581" y="62958"/>
                    <a:pt x="121107" y="53402"/>
                  </a:cubicBezTo>
                  <a:cubicBezTo>
                    <a:pt x="121472" y="39343"/>
                    <a:pt x="126638" y="25925"/>
                    <a:pt x="126730" y="11843"/>
                  </a:cubicBezTo>
                  <a:cubicBezTo>
                    <a:pt x="115277" y="18998"/>
                    <a:pt x="108602" y="31640"/>
                    <a:pt x="97332" y="39161"/>
                  </a:cubicBezTo>
                  <a:close/>
                </a:path>
              </a:pathLst>
            </a:custGeom>
            <a:solidFill>
              <a:srgbClr val="02090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08" name="Gráfico 4">
              <a:extLst>
                <a:ext uri="{FF2B5EF4-FFF2-40B4-BE49-F238E27FC236}">
                  <a16:creationId xmlns:a16="http://schemas.microsoft.com/office/drawing/2014/main" id="{F68F5B68-7EA5-D63A-F23D-9164DA36BDCA}"/>
                </a:ext>
              </a:extLst>
            </p:cNvPr>
            <p:cNvGrpSpPr/>
            <p:nvPr/>
          </p:nvGrpSpPr>
          <p:grpSpPr>
            <a:xfrm>
              <a:off x="10550770" y="2633404"/>
              <a:ext cx="52679" cy="56560"/>
              <a:chOff x="9550466" y="955182"/>
              <a:chExt cx="499765" cy="536589"/>
            </a:xfrm>
            <a:solidFill>
              <a:srgbClr val="A6824B"/>
            </a:solidFill>
          </p:grpSpPr>
          <p:sp>
            <p:nvSpPr>
              <p:cNvPr id="2274" name="Forma Livre: Forma 2273">
                <a:extLst>
                  <a:ext uri="{FF2B5EF4-FFF2-40B4-BE49-F238E27FC236}">
                    <a16:creationId xmlns:a16="http://schemas.microsoft.com/office/drawing/2014/main" id="{9AB0E20C-6E9E-99C2-A656-515FEAA1B551}"/>
                  </a:ext>
                </a:extLst>
              </p:cNvPr>
              <p:cNvSpPr/>
              <p:nvPr/>
            </p:nvSpPr>
            <p:spPr>
              <a:xfrm>
                <a:off x="9951110" y="955182"/>
                <a:ext cx="99120" cy="104995"/>
              </a:xfrm>
              <a:custGeom>
                <a:avLst/>
                <a:gdLst>
                  <a:gd name="connsiteX0" fmla="*/ 69723 w 99120"/>
                  <a:gd name="connsiteY0" fmla="*/ 27318 h 104995"/>
                  <a:gd name="connsiteX1" fmla="*/ 99121 w 99120"/>
                  <a:gd name="connsiteY1" fmla="*/ 0 h 104995"/>
                  <a:gd name="connsiteX2" fmla="*/ 93497 w 99120"/>
                  <a:gd name="connsiteY2" fmla="*/ 41559 h 104995"/>
                  <a:gd name="connsiteX3" fmla="*/ 87211 w 99120"/>
                  <a:gd name="connsiteY3" fmla="*/ 69334 h 104995"/>
                  <a:gd name="connsiteX4" fmla="*/ 68717 w 99120"/>
                  <a:gd name="connsiteY4" fmla="*/ 74912 h 104995"/>
                  <a:gd name="connsiteX5" fmla="*/ 49149 w 99120"/>
                  <a:gd name="connsiteY5" fmla="*/ 86937 h 104995"/>
                  <a:gd name="connsiteX6" fmla="*/ 1897 w 99120"/>
                  <a:gd name="connsiteY6" fmla="*/ 104996 h 104995"/>
                  <a:gd name="connsiteX7" fmla="*/ 0 w 99120"/>
                  <a:gd name="connsiteY7" fmla="*/ 101224 h 104995"/>
                  <a:gd name="connsiteX8" fmla="*/ 8252 w 99120"/>
                  <a:gd name="connsiteY8" fmla="*/ 68991 h 104995"/>
                  <a:gd name="connsiteX9" fmla="*/ 69723 w 99120"/>
                  <a:gd name="connsiteY9" fmla="*/ 27318 h 10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20" h="104995">
                    <a:moveTo>
                      <a:pt x="69723" y="27318"/>
                    </a:moveTo>
                    <a:cubicBezTo>
                      <a:pt x="80993" y="19797"/>
                      <a:pt x="87668" y="7155"/>
                      <a:pt x="99121" y="0"/>
                    </a:cubicBezTo>
                    <a:cubicBezTo>
                      <a:pt x="99029" y="14082"/>
                      <a:pt x="93863" y="27501"/>
                      <a:pt x="93497" y="41559"/>
                    </a:cubicBezTo>
                    <a:cubicBezTo>
                      <a:pt x="92971" y="51115"/>
                      <a:pt x="89908" y="60236"/>
                      <a:pt x="87211" y="69334"/>
                    </a:cubicBezTo>
                    <a:cubicBezTo>
                      <a:pt x="81336" y="72146"/>
                      <a:pt x="74867" y="73152"/>
                      <a:pt x="68717" y="74912"/>
                    </a:cubicBezTo>
                    <a:cubicBezTo>
                      <a:pt x="62316" y="79141"/>
                      <a:pt x="56807" y="84971"/>
                      <a:pt x="49149" y="86937"/>
                    </a:cubicBezTo>
                    <a:cubicBezTo>
                      <a:pt x="32896" y="91623"/>
                      <a:pt x="17671" y="99007"/>
                      <a:pt x="1897" y="104996"/>
                    </a:cubicBezTo>
                    <a:cubicBezTo>
                      <a:pt x="1417" y="104059"/>
                      <a:pt x="480" y="102161"/>
                      <a:pt x="0" y="101224"/>
                    </a:cubicBezTo>
                    <a:cubicBezTo>
                      <a:pt x="983" y="90388"/>
                      <a:pt x="-2309" y="76055"/>
                      <a:pt x="8252" y="68991"/>
                    </a:cubicBezTo>
                    <a:cubicBezTo>
                      <a:pt x="27866" y="53858"/>
                      <a:pt x="49286" y="41308"/>
                      <a:pt x="69723" y="27318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5" name="Forma Livre: Forma 2274">
                <a:extLst>
                  <a:ext uri="{FF2B5EF4-FFF2-40B4-BE49-F238E27FC236}">
                    <a16:creationId xmlns:a16="http://schemas.microsoft.com/office/drawing/2014/main" id="{6703D250-10AB-1ABE-8CDC-064DC7571D3C}"/>
                  </a:ext>
                </a:extLst>
              </p:cNvPr>
              <p:cNvSpPr/>
              <p:nvPr/>
            </p:nvSpPr>
            <p:spPr>
              <a:xfrm>
                <a:off x="9740615" y="1136690"/>
                <a:ext cx="58485" cy="84970"/>
              </a:xfrm>
              <a:custGeom>
                <a:avLst/>
                <a:gdLst>
                  <a:gd name="connsiteX0" fmla="*/ 15202 w 58485"/>
                  <a:gd name="connsiteY0" fmla="*/ 49835 h 84970"/>
                  <a:gd name="connsiteX1" fmla="*/ 55321 w 58485"/>
                  <a:gd name="connsiteY1" fmla="*/ 0 h 84970"/>
                  <a:gd name="connsiteX2" fmla="*/ 57059 w 58485"/>
                  <a:gd name="connsiteY2" fmla="*/ 21397 h 84970"/>
                  <a:gd name="connsiteX3" fmla="*/ 28461 w 58485"/>
                  <a:gd name="connsiteY3" fmla="*/ 64968 h 84970"/>
                  <a:gd name="connsiteX4" fmla="*/ 3658 w 58485"/>
                  <a:gd name="connsiteY4" fmla="*/ 84971 h 84970"/>
                  <a:gd name="connsiteX5" fmla="*/ 0 w 58485"/>
                  <a:gd name="connsiteY5" fmla="*/ 83348 h 84970"/>
                  <a:gd name="connsiteX6" fmla="*/ 8435 w 58485"/>
                  <a:gd name="connsiteY6" fmla="*/ 56876 h 84970"/>
                  <a:gd name="connsiteX7" fmla="*/ 15202 w 58485"/>
                  <a:gd name="connsiteY7" fmla="*/ 49835 h 8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485" h="84970">
                    <a:moveTo>
                      <a:pt x="15202" y="49835"/>
                    </a:moveTo>
                    <a:cubicBezTo>
                      <a:pt x="27021" y="32118"/>
                      <a:pt x="39708" y="14585"/>
                      <a:pt x="55321" y="0"/>
                    </a:cubicBezTo>
                    <a:cubicBezTo>
                      <a:pt x="57264" y="6767"/>
                      <a:pt x="60305" y="14562"/>
                      <a:pt x="57059" y="21397"/>
                    </a:cubicBezTo>
                    <a:cubicBezTo>
                      <a:pt x="48120" y="36302"/>
                      <a:pt x="39274" y="51321"/>
                      <a:pt x="28461" y="64968"/>
                    </a:cubicBezTo>
                    <a:cubicBezTo>
                      <a:pt x="21900" y="73335"/>
                      <a:pt x="14722" y="82822"/>
                      <a:pt x="3658" y="84971"/>
                    </a:cubicBezTo>
                    <a:cubicBezTo>
                      <a:pt x="2743" y="84559"/>
                      <a:pt x="914" y="83759"/>
                      <a:pt x="0" y="83348"/>
                    </a:cubicBezTo>
                    <a:cubicBezTo>
                      <a:pt x="206" y="73815"/>
                      <a:pt x="7613" y="66363"/>
                      <a:pt x="8435" y="56876"/>
                    </a:cubicBezTo>
                    <a:cubicBezTo>
                      <a:pt x="10744" y="54613"/>
                      <a:pt x="13190" y="52418"/>
                      <a:pt x="15202" y="49835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6" name="Forma Livre: Forma 2275">
                <a:extLst>
                  <a:ext uri="{FF2B5EF4-FFF2-40B4-BE49-F238E27FC236}">
                    <a16:creationId xmlns:a16="http://schemas.microsoft.com/office/drawing/2014/main" id="{B8CECD7E-03C8-F1F8-7FB7-217059A53595}"/>
                  </a:ext>
                </a:extLst>
              </p:cNvPr>
              <p:cNvSpPr/>
              <p:nvPr/>
            </p:nvSpPr>
            <p:spPr>
              <a:xfrm>
                <a:off x="9550466" y="1423880"/>
                <a:ext cx="80696" cy="67890"/>
              </a:xfrm>
              <a:custGeom>
                <a:avLst/>
                <a:gdLst>
                  <a:gd name="connsiteX0" fmla="*/ 47206 w 80696"/>
                  <a:gd name="connsiteY0" fmla="*/ 18014 h 67890"/>
                  <a:gd name="connsiteX1" fmla="*/ 79781 w 80696"/>
                  <a:gd name="connsiteY1" fmla="*/ 0 h 67890"/>
                  <a:gd name="connsiteX2" fmla="*/ 78296 w 80696"/>
                  <a:gd name="connsiteY2" fmla="*/ 19591 h 67890"/>
                  <a:gd name="connsiteX3" fmla="*/ 53378 w 80696"/>
                  <a:gd name="connsiteY3" fmla="*/ 51526 h 67890"/>
                  <a:gd name="connsiteX4" fmla="*/ 0 w 80696"/>
                  <a:gd name="connsiteY4" fmla="*/ 67826 h 67890"/>
                  <a:gd name="connsiteX5" fmla="*/ 12299 w 80696"/>
                  <a:gd name="connsiteY5" fmla="*/ 56373 h 67890"/>
                  <a:gd name="connsiteX6" fmla="*/ 31592 w 80696"/>
                  <a:gd name="connsiteY6" fmla="*/ 29924 h 67890"/>
                  <a:gd name="connsiteX7" fmla="*/ 47206 w 80696"/>
                  <a:gd name="connsiteY7" fmla="*/ 18014 h 67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696" h="67890">
                    <a:moveTo>
                      <a:pt x="47206" y="18014"/>
                    </a:moveTo>
                    <a:cubicBezTo>
                      <a:pt x="58064" y="12024"/>
                      <a:pt x="68763" y="5715"/>
                      <a:pt x="79781" y="0"/>
                    </a:cubicBezTo>
                    <a:cubicBezTo>
                      <a:pt x="80719" y="6492"/>
                      <a:pt x="81770" y="13602"/>
                      <a:pt x="78296" y="19591"/>
                    </a:cubicBezTo>
                    <a:cubicBezTo>
                      <a:pt x="71940" y="31661"/>
                      <a:pt x="61219" y="40531"/>
                      <a:pt x="53378" y="51526"/>
                    </a:cubicBezTo>
                    <a:cubicBezTo>
                      <a:pt x="42108" y="69014"/>
                      <a:pt x="18311" y="67986"/>
                      <a:pt x="0" y="67826"/>
                    </a:cubicBezTo>
                    <a:cubicBezTo>
                      <a:pt x="4572" y="64602"/>
                      <a:pt x="9350" y="61288"/>
                      <a:pt x="12299" y="56373"/>
                    </a:cubicBezTo>
                    <a:cubicBezTo>
                      <a:pt x="18059" y="47069"/>
                      <a:pt x="25283" y="38816"/>
                      <a:pt x="31592" y="29924"/>
                    </a:cubicBezTo>
                    <a:cubicBezTo>
                      <a:pt x="35387" y="24369"/>
                      <a:pt x="41491" y="21260"/>
                      <a:pt x="47206" y="18014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09" name="Forma Livre: Forma 2108">
              <a:extLst>
                <a:ext uri="{FF2B5EF4-FFF2-40B4-BE49-F238E27FC236}">
                  <a16:creationId xmlns:a16="http://schemas.microsoft.com/office/drawing/2014/main" id="{29422E02-0E48-08A8-99CF-D8760B87F6E8}"/>
                </a:ext>
              </a:extLst>
            </p:cNvPr>
            <p:cNvSpPr/>
            <p:nvPr/>
          </p:nvSpPr>
          <p:spPr>
            <a:xfrm>
              <a:off x="10603509" y="2634214"/>
              <a:ext cx="11768" cy="6048"/>
            </a:xfrm>
            <a:custGeom>
              <a:avLst/>
              <a:gdLst>
                <a:gd name="connsiteX0" fmla="*/ 73015 w 111648"/>
                <a:gd name="connsiteY0" fmla="*/ 3772 h 57378"/>
                <a:gd name="connsiteX1" fmla="*/ 105430 w 111648"/>
                <a:gd name="connsiteY1" fmla="*/ 0 h 57378"/>
                <a:gd name="connsiteX2" fmla="*/ 111648 w 111648"/>
                <a:gd name="connsiteY2" fmla="*/ 9395 h 57378"/>
                <a:gd name="connsiteX3" fmla="*/ 106322 w 111648"/>
                <a:gd name="connsiteY3" fmla="*/ 12116 h 57378"/>
                <a:gd name="connsiteX4" fmla="*/ 109979 w 111648"/>
                <a:gd name="connsiteY4" fmla="*/ 23637 h 57378"/>
                <a:gd name="connsiteX5" fmla="*/ 98001 w 111648"/>
                <a:gd name="connsiteY5" fmla="*/ 28895 h 57378"/>
                <a:gd name="connsiteX6" fmla="*/ 71826 w 111648"/>
                <a:gd name="connsiteY6" fmla="*/ 39502 h 57378"/>
                <a:gd name="connsiteX7" fmla="*/ 46543 w 111648"/>
                <a:gd name="connsiteY7" fmla="*/ 48623 h 57378"/>
                <a:gd name="connsiteX8" fmla="*/ 12367 w 111648"/>
                <a:gd name="connsiteY8" fmla="*/ 55458 h 57378"/>
                <a:gd name="connsiteX9" fmla="*/ 0 w 111648"/>
                <a:gd name="connsiteY9" fmla="*/ 57379 h 57378"/>
                <a:gd name="connsiteX10" fmla="*/ 5075 w 111648"/>
                <a:gd name="connsiteY10" fmla="*/ 26175 h 57378"/>
                <a:gd name="connsiteX11" fmla="*/ 7544 w 111648"/>
                <a:gd name="connsiteY11" fmla="*/ 33398 h 57378"/>
                <a:gd name="connsiteX12" fmla="*/ 31753 w 111648"/>
                <a:gd name="connsiteY12" fmla="*/ 22220 h 57378"/>
                <a:gd name="connsiteX13" fmla="*/ 73015 w 111648"/>
                <a:gd name="connsiteY13" fmla="*/ 3772 h 5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48" h="57378">
                  <a:moveTo>
                    <a:pt x="73015" y="3772"/>
                  </a:moveTo>
                  <a:cubicBezTo>
                    <a:pt x="83850" y="2903"/>
                    <a:pt x="94892" y="3178"/>
                    <a:pt x="105430" y="0"/>
                  </a:cubicBezTo>
                  <a:cubicBezTo>
                    <a:pt x="107465" y="3132"/>
                    <a:pt x="109522" y="6264"/>
                    <a:pt x="111648" y="9395"/>
                  </a:cubicBezTo>
                  <a:cubicBezTo>
                    <a:pt x="109820" y="10287"/>
                    <a:pt x="108036" y="11201"/>
                    <a:pt x="106322" y="12116"/>
                  </a:cubicBezTo>
                  <a:cubicBezTo>
                    <a:pt x="107511" y="15933"/>
                    <a:pt x="108722" y="19774"/>
                    <a:pt x="109979" y="23637"/>
                  </a:cubicBezTo>
                  <a:cubicBezTo>
                    <a:pt x="105522" y="24346"/>
                    <a:pt x="101384" y="25969"/>
                    <a:pt x="98001" y="28895"/>
                  </a:cubicBezTo>
                  <a:cubicBezTo>
                    <a:pt x="90594" y="35479"/>
                    <a:pt x="79256" y="33078"/>
                    <a:pt x="71826" y="39502"/>
                  </a:cubicBezTo>
                  <a:cubicBezTo>
                    <a:pt x="64831" y="45697"/>
                    <a:pt x="55070" y="45949"/>
                    <a:pt x="46543" y="48623"/>
                  </a:cubicBezTo>
                  <a:cubicBezTo>
                    <a:pt x="35364" y="52121"/>
                    <a:pt x="23477" y="51961"/>
                    <a:pt x="12367" y="55458"/>
                  </a:cubicBezTo>
                  <a:cubicBezTo>
                    <a:pt x="8298" y="56624"/>
                    <a:pt x="4160" y="57219"/>
                    <a:pt x="0" y="57379"/>
                  </a:cubicBezTo>
                  <a:cubicBezTo>
                    <a:pt x="3383" y="47297"/>
                    <a:pt x="3886" y="36645"/>
                    <a:pt x="5075" y="26175"/>
                  </a:cubicBezTo>
                  <a:cubicBezTo>
                    <a:pt x="5692" y="27981"/>
                    <a:pt x="6927" y="31592"/>
                    <a:pt x="7544" y="33398"/>
                  </a:cubicBezTo>
                  <a:cubicBezTo>
                    <a:pt x="15476" y="29421"/>
                    <a:pt x="23386" y="25306"/>
                    <a:pt x="31753" y="22220"/>
                  </a:cubicBezTo>
                  <a:cubicBezTo>
                    <a:pt x="45926" y="17031"/>
                    <a:pt x="57424" y="5075"/>
                    <a:pt x="73015" y="3772"/>
                  </a:cubicBezTo>
                  <a:close/>
                </a:path>
              </a:pathLst>
            </a:custGeom>
            <a:solidFill>
              <a:srgbClr val="CBD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orma Livre: Forma 2109">
              <a:extLst>
                <a:ext uri="{FF2B5EF4-FFF2-40B4-BE49-F238E27FC236}">
                  <a16:creationId xmlns:a16="http://schemas.microsoft.com/office/drawing/2014/main" id="{884D89EF-F200-31EC-BB28-4882E4274DBF}"/>
                </a:ext>
              </a:extLst>
            </p:cNvPr>
            <p:cNvSpPr/>
            <p:nvPr/>
          </p:nvSpPr>
          <p:spPr>
            <a:xfrm>
              <a:off x="10575177" y="2634709"/>
              <a:ext cx="16217" cy="14842"/>
            </a:xfrm>
            <a:custGeom>
              <a:avLst/>
              <a:gdLst>
                <a:gd name="connsiteX0" fmla="*/ 93817 w 153847"/>
                <a:gd name="connsiteY0" fmla="*/ 473 h 140810"/>
                <a:gd name="connsiteX1" fmla="*/ 119923 w 153847"/>
                <a:gd name="connsiteY1" fmla="*/ 4565 h 140810"/>
                <a:gd name="connsiteX2" fmla="*/ 153848 w 153847"/>
                <a:gd name="connsiteY2" fmla="*/ 8063 h 140810"/>
                <a:gd name="connsiteX3" fmla="*/ 95509 w 153847"/>
                <a:gd name="connsiteY3" fmla="*/ 75317 h 140810"/>
                <a:gd name="connsiteX4" fmla="*/ 76055 w 153847"/>
                <a:gd name="connsiteY4" fmla="*/ 92393 h 140810"/>
                <a:gd name="connsiteX5" fmla="*/ 21534 w 153847"/>
                <a:gd name="connsiteY5" fmla="*/ 140811 h 140810"/>
                <a:gd name="connsiteX6" fmla="*/ 13190 w 153847"/>
                <a:gd name="connsiteY6" fmla="*/ 92851 h 140810"/>
                <a:gd name="connsiteX7" fmla="*/ 869 w 153847"/>
                <a:gd name="connsiteY7" fmla="*/ 83592 h 140810"/>
                <a:gd name="connsiteX8" fmla="*/ 0 w 153847"/>
                <a:gd name="connsiteY8" fmla="*/ 80026 h 140810"/>
                <a:gd name="connsiteX9" fmla="*/ 39936 w 153847"/>
                <a:gd name="connsiteY9" fmla="*/ 38009 h 140810"/>
                <a:gd name="connsiteX10" fmla="*/ 55573 w 153847"/>
                <a:gd name="connsiteY10" fmla="*/ 26305 h 140810"/>
                <a:gd name="connsiteX11" fmla="*/ 93817 w 153847"/>
                <a:gd name="connsiteY11" fmla="*/ 473 h 1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47" h="140810">
                  <a:moveTo>
                    <a:pt x="93817" y="473"/>
                  </a:moveTo>
                  <a:cubicBezTo>
                    <a:pt x="102824" y="-1264"/>
                    <a:pt x="111397" y="2165"/>
                    <a:pt x="119923" y="4565"/>
                  </a:cubicBezTo>
                  <a:cubicBezTo>
                    <a:pt x="130988" y="7720"/>
                    <a:pt x="142669" y="5663"/>
                    <a:pt x="153848" y="8063"/>
                  </a:cubicBezTo>
                  <a:cubicBezTo>
                    <a:pt x="131811" y="28065"/>
                    <a:pt x="111351" y="50011"/>
                    <a:pt x="95509" y="75317"/>
                  </a:cubicBezTo>
                  <a:cubicBezTo>
                    <a:pt x="91234" y="83226"/>
                    <a:pt x="83050" y="87341"/>
                    <a:pt x="76055" y="92393"/>
                  </a:cubicBezTo>
                  <a:cubicBezTo>
                    <a:pt x="55938" y="106178"/>
                    <a:pt x="37833" y="122729"/>
                    <a:pt x="21534" y="140811"/>
                  </a:cubicBezTo>
                  <a:cubicBezTo>
                    <a:pt x="16871" y="125152"/>
                    <a:pt x="20231" y="107915"/>
                    <a:pt x="13190" y="92851"/>
                  </a:cubicBezTo>
                  <a:cubicBezTo>
                    <a:pt x="11064" y="87684"/>
                    <a:pt x="5875" y="85078"/>
                    <a:pt x="869" y="83592"/>
                  </a:cubicBezTo>
                  <a:cubicBezTo>
                    <a:pt x="663" y="82701"/>
                    <a:pt x="229" y="80918"/>
                    <a:pt x="0" y="80026"/>
                  </a:cubicBezTo>
                  <a:cubicBezTo>
                    <a:pt x="12733" y="65510"/>
                    <a:pt x="25054" y="50468"/>
                    <a:pt x="39936" y="38009"/>
                  </a:cubicBezTo>
                  <a:cubicBezTo>
                    <a:pt x="45103" y="34100"/>
                    <a:pt x="50658" y="30648"/>
                    <a:pt x="55573" y="26305"/>
                  </a:cubicBezTo>
                  <a:cubicBezTo>
                    <a:pt x="67117" y="16041"/>
                    <a:pt x="80559" y="8314"/>
                    <a:pt x="93817" y="473"/>
                  </a:cubicBezTo>
                  <a:close/>
                </a:path>
              </a:pathLst>
            </a:custGeom>
            <a:solidFill>
              <a:srgbClr val="EDE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orma Livre: Forma 2110">
              <a:extLst>
                <a:ext uri="{FF2B5EF4-FFF2-40B4-BE49-F238E27FC236}">
                  <a16:creationId xmlns:a16="http://schemas.microsoft.com/office/drawing/2014/main" id="{85EEB4DC-6930-6CD6-33BB-15FBE243567A}"/>
                </a:ext>
              </a:extLst>
            </p:cNvPr>
            <p:cNvSpPr/>
            <p:nvPr/>
          </p:nvSpPr>
          <p:spPr>
            <a:xfrm>
              <a:off x="10602507" y="2634522"/>
              <a:ext cx="24767" cy="8481"/>
            </a:xfrm>
            <a:custGeom>
              <a:avLst/>
              <a:gdLst>
                <a:gd name="connsiteX0" fmla="*/ 211844 w 234964"/>
                <a:gd name="connsiteY0" fmla="*/ 21214 h 80461"/>
                <a:gd name="connsiteX1" fmla="*/ 228554 w 234964"/>
                <a:gd name="connsiteY1" fmla="*/ 0 h 80461"/>
                <a:gd name="connsiteX2" fmla="*/ 226840 w 234964"/>
                <a:gd name="connsiteY2" fmla="*/ 75232 h 80461"/>
                <a:gd name="connsiteX3" fmla="*/ 167267 w 234964"/>
                <a:gd name="connsiteY3" fmla="*/ 56167 h 80461"/>
                <a:gd name="connsiteX4" fmla="*/ 107876 w 234964"/>
                <a:gd name="connsiteY4" fmla="*/ 70020 h 80461"/>
                <a:gd name="connsiteX5" fmla="*/ 87371 w 234964"/>
                <a:gd name="connsiteY5" fmla="*/ 65905 h 80461"/>
                <a:gd name="connsiteX6" fmla="*/ 60099 w 234964"/>
                <a:gd name="connsiteY6" fmla="*/ 72901 h 80461"/>
                <a:gd name="connsiteX7" fmla="*/ 25192 w 234964"/>
                <a:gd name="connsiteY7" fmla="*/ 76284 h 80461"/>
                <a:gd name="connsiteX8" fmla="*/ 0 w 234964"/>
                <a:gd name="connsiteY8" fmla="*/ 79690 h 80461"/>
                <a:gd name="connsiteX9" fmla="*/ 9510 w 234964"/>
                <a:gd name="connsiteY9" fmla="*/ 54452 h 80461"/>
                <a:gd name="connsiteX10" fmla="*/ 21877 w 234964"/>
                <a:gd name="connsiteY10" fmla="*/ 52532 h 80461"/>
                <a:gd name="connsiteX11" fmla="*/ 56053 w 234964"/>
                <a:gd name="connsiteY11" fmla="*/ 45697 h 80461"/>
                <a:gd name="connsiteX12" fmla="*/ 81336 w 234964"/>
                <a:gd name="connsiteY12" fmla="*/ 36576 h 80461"/>
                <a:gd name="connsiteX13" fmla="*/ 107511 w 234964"/>
                <a:gd name="connsiteY13" fmla="*/ 25969 h 80461"/>
                <a:gd name="connsiteX14" fmla="*/ 119489 w 234964"/>
                <a:gd name="connsiteY14" fmla="*/ 20711 h 80461"/>
                <a:gd name="connsiteX15" fmla="*/ 134325 w 234964"/>
                <a:gd name="connsiteY15" fmla="*/ 17762 h 80461"/>
                <a:gd name="connsiteX16" fmla="*/ 144269 w 234964"/>
                <a:gd name="connsiteY16" fmla="*/ 19865 h 80461"/>
                <a:gd name="connsiteX17" fmla="*/ 168638 w 234964"/>
                <a:gd name="connsiteY17" fmla="*/ 18585 h 80461"/>
                <a:gd name="connsiteX18" fmla="*/ 191315 w 234964"/>
                <a:gd name="connsiteY18" fmla="*/ 2103 h 80461"/>
                <a:gd name="connsiteX19" fmla="*/ 200597 w 234964"/>
                <a:gd name="connsiteY19" fmla="*/ 19065 h 80461"/>
                <a:gd name="connsiteX20" fmla="*/ 201740 w 234964"/>
                <a:gd name="connsiteY20" fmla="*/ 7475 h 80461"/>
                <a:gd name="connsiteX21" fmla="*/ 211844 w 234964"/>
                <a:gd name="connsiteY21" fmla="*/ 21214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4964" h="80461">
                  <a:moveTo>
                    <a:pt x="211844" y="21214"/>
                  </a:moveTo>
                  <a:cubicBezTo>
                    <a:pt x="211295" y="10881"/>
                    <a:pt x="218839" y="2446"/>
                    <a:pt x="228554" y="0"/>
                  </a:cubicBezTo>
                  <a:cubicBezTo>
                    <a:pt x="239687" y="24003"/>
                    <a:pt x="234475" y="51069"/>
                    <a:pt x="226840" y="75232"/>
                  </a:cubicBezTo>
                  <a:cubicBezTo>
                    <a:pt x="206975" y="69014"/>
                    <a:pt x="188504" y="57356"/>
                    <a:pt x="167267" y="56167"/>
                  </a:cubicBezTo>
                  <a:cubicBezTo>
                    <a:pt x="146487" y="55481"/>
                    <a:pt x="127696" y="65677"/>
                    <a:pt x="107876" y="70020"/>
                  </a:cubicBezTo>
                  <a:cubicBezTo>
                    <a:pt x="100584" y="71849"/>
                    <a:pt x="93863" y="68603"/>
                    <a:pt x="87371" y="65905"/>
                  </a:cubicBezTo>
                  <a:cubicBezTo>
                    <a:pt x="77953" y="66820"/>
                    <a:pt x="69220" y="70752"/>
                    <a:pt x="60099" y="72901"/>
                  </a:cubicBezTo>
                  <a:cubicBezTo>
                    <a:pt x="48669" y="76032"/>
                    <a:pt x="36599" y="73243"/>
                    <a:pt x="25192" y="76284"/>
                  </a:cubicBezTo>
                  <a:cubicBezTo>
                    <a:pt x="16894" y="78067"/>
                    <a:pt x="8573" y="82159"/>
                    <a:pt x="0" y="79690"/>
                  </a:cubicBezTo>
                  <a:cubicBezTo>
                    <a:pt x="3658" y="71483"/>
                    <a:pt x="6744" y="63002"/>
                    <a:pt x="9510" y="54452"/>
                  </a:cubicBezTo>
                  <a:cubicBezTo>
                    <a:pt x="13670" y="54293"/>
                    <a:pt x="17808" y="53698"/>
                    <a:pt x="21877" y="52532"/>
                  </a:cubicBezTo>
                  <a:cubicBezTo>
                    <a:pt x="32987" y="49035"/>
                    <a:pt x="44874" y="49195"/>
                    <a:pt x="56053" y="45697"/>
                  </a:cubicBezTo>
                  <a:cubicBezTo>
                    <a:pt x="64580" y="43022"/>
                    <a:pt x="74341" y="42771"/>
                    <a:pt x="81336" y="36576"/>
                  </a:cubicBezTo>
                  <a:cubicBezTo>
                    <a:pt x="88766" y="30152"/>
                    <a:pt x="100104" y="32553"/>
                    <a:pt x="107511" y="25969"/>
                  </a:cubicBezTo>
                  <a:cubicBezTo>
                    <a:pt x="110894" y="23043"/>
                    <a:pt x="115032" y="21420"/>
                    <a:pt x="119489" y="20711"/>
                  </a:cubicBezTo>
                  <a:cubicBezTo>
                    <a:pt x="124381" y="19637"/>
                    <a:pt x="129319" y="18654"/>
                    <a:pt x="134325" y="17762"/>
                  </a:cubicBezTo>
                  <a:cubicBezTo>
                    <a:pt x="137389" y="19248"/>
                    <a:pt x="140749" y="20254"/>
                    <a:pt x="144269" y="19865"/>
                  </a:cubicBezTo>
                  <a:cubicBezTo>
                    <a:pt x="152339" y="19362"/>
                    <a:pt x="160637" y="20254"/>
                    <a:pt x="168638" y="18585"/>
                  </a:cubicBezTo>
                  <a:cubicBezTo>
                    <a:pt x="177485" y="15133"/>
                    <a:pt x="184229" y="8138"/>
                    <a:pt x="191315" y="2103"/>
                  </a:cubicBezTo>
                  <a:cubicBezTo>
                    <a:pt x="194196" y="7864"/>
                    <a:pt x="197556" y="13373"/>
                    <a:pt x="200597" y="19065"/>
                  </a:cubicBezTo>
                  <a:cubicBezTo>
                    <a:pt x="200894" y="15202"/>
                    <a:pt x="201260" y="11339"/>
                    <a:pt x="201740" y="7475"/>
                  </a:cubicBezTo>
                  <a:cubicBezTo>
                    <a:pt x="206312" y="11041"/>
                    <a:pt x="209535" y="15888"/>
                    <a:pt x="211844" y="21214"/>
                  </a:cubicBezTo>
                  <a:close/>
                </a:path>
              </a:pathLst>
            </a:custGeom>
            <a:solidFill>
              <a:srgbClr val="C2C8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2" name="Gráfico 4">
              <a:extLst>
                <a:ext uri="{FF2B5EF4-FFF2-40B4-BE49-F238E27FC236}">
                  <a16:creationId xmlns:a16="http://schemas.microsoft.com/office/drawing/2014/main" id="{B491C709-35BB-5678-F252-2FA3FFC3C43B}"/>
                </a:ext>
              </a:extLst>
            </p:cNvPr>
            <p:cNvGrpSpPr/>
            <p:nvPr/>
          </p:nvGrpSpPr>
          <p:grpSpPr>
            <a:xfrm>
              <a:off x="10550840" y="2640439"/>
              <a:ext cx="80652" cy="261175"/>
              <a:chOff x="9551129" y="1021923"/>
              <a:chExt cx="765146" cy="2477776"/>
            </a:xfrm>
            <a:solidFill>
              <a:srgbClr val="B6C1C4"/>
            </a:solidFill>
          </p:grpSpPr>
          <p:sp>
            <p:nvSpPr>
              <p:cNvPr id="2271" name="Forma Livre: Forma 2270">
                <a:extLst>
                  <a:ext uri="{FF2B5EF4-FFF2-40B4-BE49-F238E27FC236}">
                    <a16:creationId xmlns:a16="http://schemas.microsoft.com/office/drawing/2014/main" id="{A9CE5489-9875-D35B-F778-2E8F17CD747D}"/>
                  </a:ext>
                </a:extLst>
              </p:cNvPr>
              <p:cNvSpPr/>
              <p:nvPr/>
            </p:nvSpPr>
            <p:spPr>
              <a:xfrm>
                <a:off x="9782083" y="1021923"/>
                <a:ext cx="486049" cy="255173"/>
              </a:xfrm>
              <a:custGeom>
                <a:avLst/>
                <a:gdLst>
                  <a:gd name="connsiteX0" fmla="*/ 367086 w 486049"/>
                  <a:gd name="connsiteY0" fmla="*/ 13886 h 255173"/>
                  <a:gd name="connsiteX1" fmla="*/ 426476 w 486049"/>
                  <a:gd name="connsiteY1" fmla="*/ 33 h 255173"/>
                  <a:gd name="connsiteX2" fmla="*/ 486049 w 486049"/>
                  <a:gd name="connsiteY2" fmla="*/ 19098 h 255173"/>
                  <a:gd name="connsiteX3" fmla="*/ 463624 w 486049"/>
                  <a:gd name="connsiteY3" fmla="*/ 97851 h 255173"/>
                  <a:gd name="connsiteX4" fmla="*/ 477934 w 486049"/>
                  <a:gd name="connsiteY4" fmla="*/ 188719 h 255173"/>
                  <a:gd name="connsiteX5" fmla="*/ 464515 w 486049"/>
                  <a:gd name="connsiteY5" fmla="*/ 179187 h 255173"/>
                  <a:gd name="connsiteX6" fmla="*/ 444581 w 486049"/>
                  <a:gd name="connsiteY6" fmla="*/ 164625 h 255173"/>
                  <a:gd name="connsiteX7" fmla="*/ 418155 w 486049"/>
                  <a:gd name="connsiteY7" fmla="*/ 154589 h 255173"/>
                  <a:gd name="connsiteX8" fmla="*/ 354742 w 486049"/>
                  <a:gd name="connsiteY8" fmla="*/ 126723 h 255173"/>
                  <a:gd name="connsiteX9" fmla="*/ 291374 w 486049"/>
                  <a:gd name="connsiteY9" fmla="*/ 125009 h 255173"/>
                  <a:gd name="connsiteX10" fmla="*/ 242796 w 486049"/>
                  <a:gd name="connsiteY10" fmla="*/ 131775 h 255173"/>
                  <a:gd name="connsiteX11" fmla="*/ 230109 w 486049"/>
                  <a:gd name="connsiteY11" fmla="*/ 109304 h 255173"/>
                  <a:gd name="connsiteX12" fmla="*/ 229972 w 486049"/>
                  <a:gd name="connsiteY12" fmla="*/ 100114 h 255173"/>
                  <a:gd name="connsiteX13" fmla="*/ 208689 w 486049"/>
                  <a:gd name="connsiteY13" fmla="*/ 105029 h 255173"/>
                  <a:gd name="connsiteX14" fmla="*/ 207317 w 486049"/>
                  <a:gd name="connsiteY14" fmla="*/ 111750 h 255173"/>
                  <a:gd name="connsiteX15" fmla="*/ 163152 w 486049"/>
                  <a:gd name="connsiteY15" fmla="*/ 155367 h 255173"/>
                  <a:gd name="connsiteX16" fmla="*/ 156294 w 486049"/>
                  <a:gd name="connsiteY16" fmla="*/ 197018 h 255173"/>
                  <a:gd name="connsiteX17" fmla="*/ 152522 w 486049"/>
                  <a:gd name="connsiteY17" fmla="*/ 187051 h 255173"/>
                  <a:gd name="connsiteX18" fmla="*/ 106368 w 486049"/>
                  <a:gd name="connsiteY18" fmla="*/ 218552 h 255173"/>
                  <a:gd name="connsiteX19" fmla="*/ 65243 w 486049"/>
                  <a:gd name="connsiteY19" fmla="*/ 220038 h 255173"/>
                  <a:gd name="connsiteX20" fmla="*/ 34427 w 486049"/>
                  <a:gd name="connsiteY20" fmla="*/ 229822 h 255173"/>
                  <a:gd name="connsiteX21" fmla="*/ 0 w 486049"/>
                  <a:gd name="connsiteY21" fmla="*/ 255173 h 255173"/>
                  <a:gd name="connsiteX22" fmla="*/ 14608 w 486049"/>
                  <a:gd name="connsiteY22" fmla="*/ 232611 h 255173"/>
                  <a:gd name="connsiteX23" fmla="*/ 39959 w 486049"/>
                  <a:gd name="connsiteY23" fmla="*/ 192011 h 255173"/>
                  <a:gd name="connsiteX24" fmla="*/ 61493 w 486049"/>
                  <a:gd name="connsiteY24" fmla="*/ 167528 h 255173"/>
                  <a:gd name="connsiteX25" fmla="*/ 92286 w 486049"/>
                  <a:gd name="connsiteY25" fmla="*/ 134404 h 255173"/>
                  <a:gd name="connsiteX26" fmla="*/ 151699 w 486049"/>
                  <a:gd name="connsiteY26" fmla="*/ 99428 h 255173"/>
                  <a:gd name="connsiteX27" fmla="*/ 145824 w 486049"/>
                  <a:gd name="connsiteY27" fmla="*/ 97691 h 255173"/>
                  <a:gd name="connsiteX28" fmla="*/ 143195 w 486049"/>
                  <a:gd name="connsiteY28" fmla="*/ 95176 h 255173"/>
                  <a:gd name="connsiteX29" fmla="*/ 155882 w 486049"/>
                  <a:gd name="connsiteY29" fmla="*/ 92982 h 255173"/>
                  <a:gd name="connsiteX30" fmla="*/ 220919 w 486049"/>
                  <a:gd name="connsiteY30" fmla="*/ 64292 h 255173"/>
                  <a:gd name="connsiteX31" fmla="*/ 259210 w 486049"/>
                  <a:gd name="connsiteY31" fmla="*/ 23556 h 255173"/>
                  <a:gd name="connsiteX32" fmla="*/ 284401 w 486049"/>
                  <a:gd name="connsiteY32" fmla="*/ 20150 h 255173"/>
                  <a:gd name="connsiteX33" fmla="*/ 319309 w 486049"/>
                  <a:gd name="connsiteY33" fmla="*/ 16766 h 255173"/>
                  <a:gd name="connsiteX34" fmla="*/ 346580 w 486049"/>
                  <a:gd name="connsiteY34" fmla="*/ 9771 h 255173"/>
                  <a:gd name="connsiteX35" fmla="*/ 367086 w 486049"/>
                  <a:gd name="connsiteY35" fmla="*/ 13886 h 25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049" h="255173">
                    <a:moveTo>
                      <a:pt x="367086" y="13886"/>
                    </a:moveTo>
                    <a:cubicBezTo>
                      <a:pt x="386906" y="9543"/>
                      <a:pt x="405697" y="-653"/>
                      <a:pt x="426476" y="33"/>
                    </a:cubicBezTo>
                    <a:cubicBezTo>
                      <a:pt x="447713" y="1222"/>
                      <a:pt x="466184" y="12880"/>
                      <a:pt x="486049" y="19098"/>
                    </a:cubicBezTo>
                    <a:cubicBezTo>
                      <a:pt x="477888" y="45136"/>
                      <a:pt x="467510" y="70693"/>
                      <a:pt x="463624" y="97851"/>
                    </a:cubicBezTo>
                    <a:cubicBezTo>
                      <a:pt x="458366" y="128918"/>
                      <a:pt x="467464" y="159756"/>
                      <a:pt x="477934" y="188719"/>
                    </a:cubicBezTo>
                    <a:cubicBezTo>
                      <a:pt x="472196" y="187668"/>
                      <a:pt x="468699" y="182639"/>
                      <a:pt x="464515" y="179187"/>
                    </a:cubicBezTo>
                    <a:cubicBezTo>
                      <a:pt x="458252" y="173838"/>
                      <a:pt x="451759" y="168625"/>
                      <a:pt x="444581" y="164625"/>
                    </a:cubicBezTo>
                    <a:cubicBezTo>
                      <a:pt x="435963" y="160670"/>
                      <a:pt x="425813" y="160602"/>
                      <a:pt x="418155" y="154589"/>
                    </a:cubicBezTo>
                    <a:cubicBezTo>
                      <a:pt x="398816" y="141536"/>
                      <a:pt x="376573" y="134221"/>
                      <a:pt x="354742" y="126723"/>
                    </a:cubicBezTo>
                    <a:cubicBezTo>
                      <a:pt x="333779" y="123728"/>
                      <a:pt x="312428" y="121488"/>
                      <a:pt x="291374" y="125009"/>
                    </a:cubicBezTo>
                    <a:cubicBezTo>
                      <a:pt x="274960" y="125694"/>
                      <a:pt x="258981" y="129512"/>
                      <a:pt x="242796" y="131775"/>
                    </a:cubicBezTo>
                    <a:cubicBezTo>
                      <a:pt x="238476" y="124323"/>
                      <a:pt x="234018" y="116962"/>
                      <a:pt x="230109" y="109304"/>
                    </a:cubicBezTo>
                    <a:cubicBezTo>
                      <a:pt x="234521" y="107018"/>
                      <a:pt x="234429" y="102194"/>
                      <a:pt x="229972" y="100114"/>
                    </a:cubicBezTo>
                    <a:cubicBezTo>
                      <a:pt x="222542" y="96388"/>
                      <a:pt x="215044" y="101531"/>
                      <a:pt x="208689" y="105029"/>
                    </a:cubicBezTo>
                    <a:cubicBezTo>
                      <a:pt x="208186" y="107246"/>
                      <a:pt x="207729" y="109487"/>
                      <a:pt x="207317" y="111750"/>
                    </a:cubicBezTo>
                    <a:cubicBezTo>
                      <a:pt x="190652" y="124117"/>
                      <a:pt x="175771" y="138953"/>
                      <a:pt x="163152" y="155367"/>
                    </a:cubicBezTo>
                    <a:cubicBezTo>
                      <a:pt x="153894" y="167185"/>
                      <a:pt x="155791" y="182982"/>
                      <a:pt x="156294" y="197018"/>
                    </a:cubicBezTo>
                    <a:cubicBezTo>
                      <a:pt x="155105" y="193634"/>
                      <a:pt x="153756" y="190342"/>
                      <a:pt x="152522" y="187051"/>
                    </a:cubicBezTo>
                    <a:cubicBezTo>
                      <a:pt x="136749" y="197018"/>
                      <a:pt x="121844" y="208219"/>
                      <a:pt x="106368" y="218552"/>
                    </a:cubicBezTo>
                    <a:cubicBezTo>
                      <a:pt x="93109" y="212837"/>
                      <a:pt x="78227" y="214643"/>
                      <a:pt x="65243" y="220038"/>
                    </a:cubicBezTo>
                    <a:cubicBezTo>
                      <a:pt x="55276" y="224518"/>
                      <a:pt x="42977" y="222278"/>
                      <a:pt x="34427" y="229822"/>
                    </a:cubicBezTo>
                    <a:cubicBezTo>
                      <a:pt x="23477" y="238989"/>
                      <a:pt x="11384" y="246624"/>
                      <a:pt x="0" y="255173"/>
                    </a:cubicBezTo>
                    <a:cubicBezTo>
                      <a:pt x="2332" y="246304"/>
                      <a:pt x="9647" y="240040"/>
                      <a:pt x="14608" y="232611"/>
                    </a:cubicBezTo>
                    <a:cubicBezTo>
                      <a:pt x="24849" y="220289"/>
                      <a:pt x="32690" y="206230"/>
                      <a:pt x="39959" y="192011"/>
                    </a:cubicBezTo>
                    <a:cubicBezTo>
                      <a:pt x="44669" y="181953"/>
                      <a:pt x="53515" y="174889"/>
                      <a:pt x="61493" y="167528"/>
                    </a:cubicBezTo>
                    <a:cubicBezTo>
                      <a:pt x="72878" y="157584"/>
                      <a:pt x="81839" y="145263"/>
                      <a:pt x="92286" y="134404"/>
                    </a:cubicBezTo>
                    <a:cubicBezTo>
                      <a:pt x="110345" y="120071"/>
                      <a:pt x="130896" y="109235"/>
                      <a:pt x="151699" y="99428"/>
                    </a:cubicBezTo>
                    <a:cubicBezTo>
                      <a:pt x="150236" y="98994"/>
                      <a:pt x="147310" y="98125"/>
                      <a:pt x="145824" y="97691"/>
                    </a:cubicBezTo>
                    <a:cubicBezTo>
                      <a:pt x="145184" y="97051"/>
                      <a:pt x="143858" y="95794"/>
                      <a:pt x="143195" y="95176"/>
                    </a:cubicBezTo>
                    <a:cubicBezTo>
                      <a:pt x="147447" y="95153"/>
                      <a:pt x="152065" y="95405"/>
                      <a:pt x="155882" y="92982"/>
                    </a:cubicBezTo>
                    <a:cubicBezTo>
                      <a:pt x="176228" y="80500"/>
                      <a:pt x="200962" y="77620"/>
                      <a:pt x="220919" y="64292"/>
                    </a:cubicBezTo>
                    <a:cubicBezTo>
                      <a:pt x="236007" y="53297"/>
                      <a:pt x="252397" y="41798"/>
                      <a:pt x="259210" y="23556"/>
                    </a:cubicBezTo>
                    <a:cubicBezTo>
                      <a:pt x="267782" y="26025"/>
                      <a:pt x="276103" y="21933"/>
                      <a:pt x="284401" y="20150"/>
                    </a:cubicBezTo>
                    <a:cubicBezTo>
                      <a:pt x="295808" y="17109"/>
                      <a:pt x="307879" y="19898"/>
                      <a:pt x="319309" y="16766"/>
                    </a:cubicBezTo>
                    <a:cubicBezTo>
                      <a:pt x="328430" y="14618"/>
                      <a:pt x="337162" y="10686"/>
                      <a:pt x="346580" y="9771"/>
                    </a:cubicBezTo>
                    <a:cubicBezTo>
                      <a:pt x="353073" y="12469"/>
                      <a:pt x="359794" y="15715"/>
                      <a:pt x="367086" y="13886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2" name="Forma Livre: Forma 2271">
                <a:extLst>
                  <a:ext uri="{FF2B5EF4-FFF2-40B4-BE49-F238E27FC236}">
                    <a16:creationId xmlns:a16="http://schemas.microsoft.com/office/drawing/2014/main" id="{27BC8669-75D8-39FB-0703-2AA7A3DB7237}"/>
                  </a:ext>
                </a:extLst>
              </p:cNvPr>
              <p:cNvSpPr/>
              <p:nvPr/>
            </p:nvSpPr>
            <p:spPr>
              <a:xfrm>
                <a:off x="9551129" y="2009714"/>
                <a:ext cx="444842" cy="462640"/>
              </a:xfrm>
              <a:custGeom>
                <a:avLst/>
                <a:gdLst>
                  <a:gd name="connsiteX0" fmla="*/ 74775 w 444842"/>
                  <a:gd name="connsiteY0" fmla="*/ 0 h 462640"/>
                  <a:gd name="connsiteX1" fmla="*/ 75301 w 444842"/>
                  <a:gd name="connsiteY1" fmla="*/ 114 h 462640"/>
                  <a:gd name="connsiteX2" fmla="*/ 118689 w 444842"/>
                  <a:gd name="connsiteY2" fmla="*/ 12459 h 462640"/>
                  <a:gd name="connsiteX3" fmla="*/ 136657 w 444842"/>
                  <a:gd name="connsiteY3" fmla="*/ 45011 h 462640"/>
                  <a:gd name="connsiteX4" fmla="*/ 186217 w 444842"/>
                  <a:gd name="connsiteY4" fmla="*/ 46109 h 462640"/>
                  <a:gd name="connsiteX5" fmla="*/ 230520 w 444842"/>
                  <a:gd name="connsiteY5" fmla="*/ 69769 h 462640"/>
                  <a:gd name="connsiteX6" fmla="*/ 268262 w 444842"/>
                  <a:gd name="connsiteY6" fmla="*/ 98458 h 462640"/>
                  <a:gd name="connsiteX7" fmla="*/ 310530 w 444842"/>
                  <a:gd name="connsiteY7" fmla="*/ 136223 h 462640"/>
                  <a:gd name="connsiteX8" fmla="*/ 351061 w 444842"/>
                  <a:gd name="connsiteY8" fmla="*/ 184755 h 462640"/>
                  <a:gd name="connsiteX9" fmla="*/ 433380 w 444842"/>
                  <a:gd name="connsiteY9" fmla="*/ 383751 h 462640"/>
                  <a:gd name="connsiteX10" fmla="*/ 444787 w 444842"/>
                  <a:gd name="connsiteY10" fmla="*/ 462641 h 462640"/>
                  <a:gd name="connsiteX11" fmla="*/ 282595 w 444842"/>
                  <a:gd name="connsiteY11" fmla="*/ 439278 h 462640"/>
                  <a:gd name="connsiteX12" fmla="*/ 279326 w 444842"/>
                  <a:gd name="connsiteY12" fmla="*/ 393558 h 462640"/>
                  <a:gd name="connsiteX13" fmla="*/ 281772 w 444842"/>
                  <a:gd name="connsiteY13" fmla="*/ 383454 h 462640"/>
                  <a:gd name="connsiteX14" fmla="*/ 249608 w 444842"/>
                  <a:gd name="connsiteY14" fmla="*/ 336476 h 462640"/>
                  <a:gd name="connsiteX15" fmla="*/ 235115 w 444842"/>
                  <a:gd name="connsiteY15" fmla="*/ 314462 h 462640"/>
                  <a:gd name="connsiteX16" fmla="*/ 348889 w 444842"/>
                  <a:gd name="connsiteY16" fmla="*/ 218907 h 462640"/>
                  <a:gd name="connsiteX17" fmla="*/ 244739 w 444842"/>
                  <a:gd name="connsiteY17" fmla="*/ 298712 h 462640"/>
                  <a:gd name="connsiteX18" fmla="*/ 221376 w 444842"/>
                  <a:gd name="connsiteY18" fmla="*/ 271165 h 462640"/>
                  <a:gd name="connsiteX19" fmla="*/ 177874 w 444842"/>
                  <a:gd name="connsiteY19" fmla="*/ 220645 h 462640"/>
                  <a:gd name="connsiteX20" fmla="*/ 160431 w 444842"/>
                  <a:gd name="connsiteY20" fmla="*/ 208643 h 462640"/>
                  <a:gd name="connsiteX21" fmla="*/ 122278 w 444842"/>
                  <a:gd name="connsiteY21" fmla="*/ 173576 h 462640"/>
                  <a:gd name="connsiteX22" fmla="*/ 59116 w 444842"/>
                  <a:gd name="connsiteY22" fmla="*/ 156911 h 462640"/>
                  <a:gd name="connsiteX23" fmla="*/ 47000 w 444842"/>
                  <a:gd name="connsiteY23" fmla="*/ 134440 h 462640"/>
                  <a:gd name="connsiteX24" fmla="*/ 0 w 444842"/>
                  <a:gd name="connsiteY24" fmla="*/ 120244 h 462640"/>
                  <a:gd name="connsiteX25" fmla="*/ 74775 w 444842"/>
                  <a:gd name="connsiteY25" fmla="*/ 0 h 462640"/>
                  <a:gd name="connsiteX26" fmla="*/ 353759 w 444842"/>
                  <a:gd name="connsiteY26" fmla="*/ 212438 h 462640"/>
                  <a:gd name="connsiteX27" fmla="*/ 353164 w 444842"/>
                  <a:gd name="connsiteY27" fmla="*/ 217056 h 462640"/>
                  <a:gd name="connsiteX28" fmla="*/ 353759 w 444842"/>
                  <a:gd name="connsiteY28" fmla="*/ 212438 h 46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44842" h="462640">
                    <a:moveTo>
                      <a:pt x="74775" y="0"/>
                    </a:moveTo>
                    <a:lnTo>
                      <a:pt x="75301" y="114"/>
                    </a:lnTo>
                    <a:cubicBezTo>
                      <a:pt x="89863" y="3726"/>
                      <a:pt x="104859" y="6469"/>
                      <a:pt x="118689" y="12459"/>
                    </a:cubicBezTo>
                    <a:cubicBezTo>
                      <a:pt x="131696" y="18151"/>
                      <a:pt x="130622" y="34176"/>
                      <a:pt x="136657" y="45011"/>
                    </a:cubicBezTo>
                    <a:cubicBezTo>
                      <a:pt x="153139" y="46269"/>
                      <a:pt x="169781" y="44028"/>
                      <a:pt x="186217" y="46109"/>
                    </a:cubicBezTo>
                    <a:cubicBezTo>
                      <a:pt x="202425" y="50749"/>
                      <a:pt x="217558" y="59025"/>
                      <a:pt x="230520" y="69769"/>
                    </a:cubicBezTo>
                    <a:cubicBezTo>
                      <a:pt x="242704" y="79850"/>
                      <a:pt x="256786" y="87462"/>
                      <a:pt x="268262" y="98458"/>
                    </a:cubicBezTo>
                    <a:cubicBezTo>
                      <a:pt x="282412" y="110985"/>
                      <a:pt x="297774" y="122187"/>
                      <a:pt x="310530" y="136223"/>
                    </a:cubicBezTo>
                    <a:cubicBezTo>
                      <a:pt x="325961" y="150693"/>
                      <a:pt x="339882" y="166764"/>
                      <a:pt x="351061" y="184755"/>
                    </a:cubicBezTo>
                    <a:cubicBezTo>
                      <a:pt x="392003" y="244533"/>
                      <a:pt x="415343" y="314142"/>
                      <a:pt x="433380" y="383751"/>
                    </a:cubicBezTo>
                    <a:cubicBezTo>
                      <a:pt x="439735" y="409560"/>
                      <a:pt x="445473" y="435917"/>
                      <a:pt x="444787" y="462641"/>
                    </a:cubicBezTo>
                    <a:cubicBezTo>
                      <a:pt x="391363" y="451028"/>
                      <a:pt x="337162" y="442913"/>
                      <a:pt x="282595" y="439278"/>
                    </a:cubicBezTo>
                    <a:cubicBezTo>
                      <a:pt x="283578" y="423916"/>
                      <a:pt x="280195" y="408828"/>
                      <a:pt x="279326" y="393558"/>
                    </a:cubicBezTo>
                    <a:cubicBezTo>
                      <a:pt x="278800" y="389969"/>
                      <a:pt x="280561" y="386700"/>
                      <a:pt x="281772" y="383454"/>
                    </a:cubicBezTo>
                    <a:cubicBezTo>
                      <a:pt x="276377" y="364846"/>
                      <a:pt x="265633" y="347678"/>
                      <a:pt x="249608" y="336476"/>
                    </a:cubicBezTo>
                    <a:cubicBezTo>
                      <a:pt x="243413" y="330396"/>
                      <a:pt x="234178" y="324223"/>
                      <a:pt x="235115" y="314462"/>
                    </a:cubicBezTo>
                    <a:cubicBezTo>
                      <a:pt x="276423" y="286916"/>
                      <a:pt x="313731" y="253815"/>
                      <a:pt x="348889" y="218907"/>
                    </a:cubicBezTo>
                    <a:cubicBezTo>
                      <a:pt x="314805" y="246271"/>
                      <a:pt x="280332" y="273291"/>
                      <a:pt x="244739" y="298712"/>
                    </a:cubicBezTo>
                    <a:cubicBezTo>
                      <a:pt x="240075" y="287144"/>
                      <a:pt x="228691" y="280767"/>
                      <a:pt x="221376" y="271165"/>
                    </a:cubicBezTo>
                    <a:cubicBezTo>
                      <a:pt x="207797" y="253563"/>
                      <a:pt x="193670" y="236327"/>
                      <a:pt x="177874" y="220645"/>
                    </a:cubicBezTo>
                    <a:cubicBezTo>
                      <a:pt x="173119" y="215227"/>
                      <a:pt x="166946" y="211478"/>
                      <a:pt x="160431" y="208643"/>
                    </a:cubicBezTo>
                    <a:cubicBezTo>
                      <a:pt x="154099" y="191475"/>
                      <a:pt x="136497" y="183177"/>
                      <a:pt x="122278" y="173576"/>
                    </a:cubicBezTo>
                    <a:cubicBezTo>
                      <a:pt x="103236" y="161620"/>
                      <a:pt x="80330" y="161666"/>
                      <a:pt x="59116" y="156911"/>
                    </a:cubicBezTo>
                    <a:cubicBezTo>
                      <a:pt x="56533" y="148841"/>
                      <a:pt x="56761" y="137366"/>
                      <a:pt x="47000" y="134440"/>
                    </a:cubicBezTo>
                    <a:cubicBezTo>
                      <a:pt x="31433" y="129433"/>
                      <a:pt x="15979" y="123787"/>
                      <a:pt x="0" y="120244"/>
                    </a:cubicBezTo>
                    <a:cubicBezTo>
                      <a:pt x="22197" y="78570"/>
                      <a:pt x="46840" y="38108"/>
                      <a:pt x="74775" y="0"/>
                    </a:cubicBezTo>
                    <a:moveTo>
                      <a:pt x="353759" y="212438"/>
                    </a:moveTo>
                    <a:cubicBezTo>
                      <a:pt x="350467" y="214130"/>
                      <a:pt x="350284" y="215684"/>
                      <a:pt x="353164" y="217056"/>
                    </a:cubicBezTo>
                    <a:cubicBezTo>
                      <a:pt x="356342" y="215295"/>
                      <a:pt x="356547" y="213764"/>
                      <a:pt x="353759" y="212438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3" name="Forma Livre: Forma 2272">
                <a:extLst>
                  <a:ext uri="{FF2B5EF4-FFF2-40B4-BE49-F238E27FC236}">
                    <a16:creationId xmlns:a16="http://schemas.microsoft.com/office/drawing/2014/main" id="{23E67EF2-185B-F86C-C850-6B5EC6816569}"/>
                  </a:ext>
                </a:extLst>
              </p:cNvPr>
              <p:cNvSpPr/>
              <p:nvPr/>
            </p:nvSpPr>
            <p:spPr>
              <a:xfrm>
                <a:off x="10019277" y="2712339"/>
                <a:ext cx="296998" cy="787360"/>
              </a:xfrm>
              <a:custGeom>
                <a:avLst/>
                <a:gdLst>
                  <a:gd name="connsiteX0" fmla="*/ 28210 w 296998"/>
                  <a:gd name="connsiteY0" fmla="*/ 0 h 787360"/>
                  <a:gd name="connsiteX1" fmla="*/ 58797 w 296998"/>
                  <a:gd name="connsiteY1" fmla="*/ 46955 h 787360"/>
                  <a:gd name="connsiteX2" fmla="*/ 58934 w 296998"/>
                  <a:gd name="connsiteY2" fmla="*/ 64671 h 787360"/>
                  <a:gd name="connsiteX3" fmla="*/ 76948 w 296998"/>
                  <a:gd name="connsiteY3" fmla="*/ 88354 h 787360"/>
                  <a:gd name="connsiteX4" fmla="*/ 107009 w 296998"/>
                  <a:gd name="connsiteY4" fmla="*/ 138211 h 787360"/>
                  <a:gd name="connsiteX5" fmla="*/ 123994 w 296998"/>
                  <a:gd name="connsiteY5" fmla="*/ 176205 h 787360"/>
                  <a:gd name="connsiteX6" fmla="*/ 145871 w 296998"/>
                  <a:gd name="connsiteY6" fmla="*/ 264102 h 787360"/>
                  <a:gd name="connsiteX7" fmla="*/ 154215 w 296998"/>
                  <a:gd name="connsiteY7" fmla="*/ 339860 h 787360"/>
                  <a:gd name="connsiteX8" fmla="*/ 151471 w 296998"/>
                  <a:gd name="connsiteY8" fmla="*/ 363268 h 787360"/>
                  <a:gd name="connsiteX9" fmla="*/ 171794 w 296998"/>
                  <a:gd name="connsiteY9" fmla="*/ 436809 h 787360"/>
                  <a:gd name="connsiteX10" fmla="*/ 194265 w 296998"/>
                  <a:gd name="connsiteY10" fmla="*/ 505618 h 787360"/>
                  <a:gd name="connsiteX11" fmla="*/ 210793 w 296998"/>
                  <a:gd name="connsiteY11" fmla="*/ 555864 h 787360"/>
                  <a:gd name="connsiteX12" fmla="*/ 229813 w 296998"/>
                  <a:gd name="connsiteY12" fmla="*/ 600784 h 787360"/>
                  <a:gd name="connsiteX13" fmla="*/ 265040 w 296998"/>
                  <a:gd name="connsiteY13" fmla="*/ 645635 h 787360"/>
                  <a:gd name="connsiteX14" fmla="*/ 285271 w 296998"/>
                  <a:gd name="connsiteY14" fmla="*/ 739567 h 787360"/>
                  <a:gd name="connsiteX15" fmla="*/ 296998 w 296998"/>
                  <a:gd name="connsiteY15" fmla="*/ 786544 h 787360"/>
                  <a:gd name="connsiteX16" fmla="*/ 166582 w 296998"/>
                  <a:gd name="connsiteY16" fmla="*/ 764438 h 787360"/>
                  <a:gd name="connsiteX17" fmla="*/ 139653 w 296998"/>
                  <a:gd name="connsiteY17" fmla="*/ 619918 h 787360"/>
                  <a:gd name="connsiteX18" fmla="*/ 20781 w 296998"/>
                  <a:gd name="connsiteY18" fmla="*/ 355199 h 787360"/>
                  <a:gd name="connsiteX19" fmla="*/ 11500 w 296998"/>
                  <a:gd name="connsiteY19" fmla="*/ 75324 h 787360"/>
                  <a:gd name="connsiteX20" fmla="*/ 28210 w 296998"/>
                  <a:gd name="connsiteY20" fmla="*/ 0 h 78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98" h="787360">
                    <a:moveTo>
                      <a:pt x="28210" y="0"/>
                    </a:moveTo>
                    <a:cubicBezTo>
                      <a:pt x="41652" y="13282"/>
                      <a:pt x="49196" y="30953"/>
                      <a:pt x="58797" y="46955"/>
                    </a:cubicBezTo>
                    <a:cubicBezTo>
                      <a:pt x="62706" y="52258"/>
                      <a:pt x="59665" y="58819"/>
                      <a:pt x="58934" y="64671"/>
                    </a:cubicBezTo>
                    <a:cubicBezTo>
                      <a:pt x="66249" y="71506"/>
                      <a:pt x="71118" y="80307"/>
                      <a:pt x="76948" y="88354"/>
                    </a:cubicBezTo>
                    <a:cubicBezTo>
                      <a:pt x="88606" y="103899"/>
                      <a:pt x="97545" y="121272"/>
                      <a:pt x="107009" y="138211"/>
                    </a:cubicBezTo>
                    <a:cubicBezTo>
                      <a:pt x="112632" y="150876"/>
                      <a:pt x="120725" y="162580"/>
                      <a:pt x="123994" y="176205"/>
                    </a:cubicBezTo>
                    <a:cubicBezTo>
                      <a:pt x="131674" y="205397"/>
                      <a:pt x="139836" y="234498"/>
                      <a:pt x="145871" y="264102"/>
                    </a:cubicBezTo>
                    <a:cubicBezTo>
                      <a:pt x="153414" y="288630"/>
                      <a:pt x="152523" y="314508"/>
                      <a:pt x="154215" y="339860"/>
                    </a:cubicBezTo>
                    <a:cubicBezTo>
                      <a:pt x="154534" y="347815"/>
                      <a:pt x="149368" y="355222"/>
                      <a:pt x="151471" y="363268"/>
                    </a:cubicBezTo>
                    <a:cubicBezTo>
                      <a:pt x="155838" y="388346"/>
                      <a:pt x="163610" y="412715"/>
                      <a:pt x="171794" y="436809"/>
                    </a:cubicBezTo>
                    <a:cubicBezTo>
                      <a:pt x="180023" y="459486"/>
                      <a:pt x="185693" y="483032"/>
                      <a:pt x="194265" y="505618"/>
                    </a:cubicBezTo>
                    <a:cubicBezTo>
                      <a:pt x="200620" y="522100"/>
                      <a:pt x="204895" y="539245"/>
                      <a:pt x="210793" y="555864"/>
                    </a:cubicBezTo>
                    <a:cubicBezTo>
                      <a:pt x="216005" y="571317"/>
                      <a:pt x="225446" y="584987"/>
                      <a:pt x="229813" y="600784"/>
                    </a:cubicBezTo>
                    <a:cubicBezTo>
                      <a:pt x="237173" y="618843"/>
                      <a:pt x="258136" y="627187"/>
                      <a:pt x="265040" y="645635"/>
                    </a:cubicBezTo>
                    <a:cubicBezTo>
                      <a:pt x="275601" y="675947"/>
                      <a:pt x="282642" y="707540"/>
                      <a:pt x="285271" y="739567"/>
                    </a:cubicBezTo>
                    <a:cubicBezTo>
                      <a:pt x="286231" y="755843"/>
                      <a:pt x="294072" y="770611"/>
                      <a:pt x="296998" y="786544"/>
                    </a:cubicBezTo>
                    <a:cubicBezTo>
                      <a:pt x="252581" y="789927"/>
                      <a:pt x="207250" y="782841"/>
                      <a:pt x="166582" y="764438"/>
                    </a:cubicBezTo>
                    <a:cubicBezTo>
                      <a:pt x="171634" y="714764"/>
                      <a:pt x="157666" y="665660"/>
                      <a:pt x="139653" y="619918"/>
                    </a:cubicBezTo>
                    <a:cubicBezTo>
                      <a:pt x="105317" y="529278"/>
                      <a:pt x="46681" y="449222"/>
                      <a:pt x="20781" y="355199"/>
                    </a:cubicBezTo>
                    <a:cubicBezTo>
                      <a:pt x="-4960" y="264376"/>
                      <a:pt x="-5257" y="167792"/>
                      <a:pt x="11500" y="75324"/>
                    </a:cubicBezTo>
                    <a:cubicBezTo>
                      <a:pt x="16094" y="50018"/>
                      <a:pt x="21649" y="24872"/>
                      <a:pt x="28210" y="0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13" name="Forma Livre: Forma 2112">
              <a:extLst>
                <a:ext uri="{FF2B5EF4-FFF2-40B4-BE49-F238E27FC236}">
                  <a16:creationId xmlns:a16="http://schemas.microsoft.com/office/drawing/2014/main" id="{D5AED088-EBB6-F880-125A-F1D9CEB23CEF}"/>
                </a:ext>
              </a:extLst>
            </p:cNvPr>
            <p:cNvSpPr/>
            <p:nvPr/>
          </p:nvSpPr>
          <p:spPr>
            <a:xfrm>
              <a:off x="10591406" y="2640713"/>
              <a:ext cx="10788" cy="8142"/>
            </a:xfrm>
            <a:custGeom>
              <a:avLst/>
              <a:gdLst>
                <a:gd name="connsiteX0" fmla="*/ 83850 w 102344"/>
                <a:gd name="connsiteY0" fmla="*/ 5578 h 77243"/>
                <a:gd name="connsiteX1" fmla="*/ 102344 w 102344"/>
                <a:gd name="connsiteY1" fmla="*/ 0 h 77243"/>
                <a:gd name="connsiteX2" fmla="*/ 90754 w 102344"/>
                <a:gd name="connsiteY2" fmla="*/ 25786 h 77243"/>
                <a:gd name="connsiteX3" fmla="*/ 66660 w 102344"/>
                <a:gd name="connsiteY3" fmla="*/ 47183 h 77243"/>
                <a:gd name="connsiteX4" fmla="*/ 0 w 102344"/>
                <a:gd name="connsiteY4" fmla="*/ 77244 h 77243"/>
                <a:gd name="connsiteX5" fmla="*/ 8710 w 102344"/>
                <a:gd name="connsiteY5" fmla="*/ 65974 h 77243"/>
                <a:gd name="connsiteX6" fmla="*/ 14653 w 102344"/>
                <a:gd name="connsiteY6" fmla="*/ 30884 h 77243"/>
                <a:gd name="connsiteX7" fmla="*/ 15133 w 102344"/>
                <a:gd name="connsiteY7" fmla="*/ 31890 h 77243"/>
                <a:gd name="connsiteX8" fmla="*/ 17031 w 102344"/>
                <a:gd name="connsiteY8" fmla="*/ 35662 h 77243"/>
                <a:gd name="connsiteX9" fmla="*/ 64282 w 102344"/>
                <a:gd name="connsiteY9" fmla="*/ 17602 h 77243"/>
                <a:gd name="connsiteX10" fmla="*/ 83850 w 102344"/>
                <a:gd name="connsiteY10" fmla="*/ 5578 h 7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44" h="77243">
                  <a:moveTo>
                    <a:pt x="83850" y="5578"/>
                  </a:moveTo>
                  <a:cubicBezTo>
                    <a:pt x="90000" y="3818"/>
                    <a:pt x="96469" y="2812"/>
                    <a:pt x="102344" y="0"/>
                  </a:cubicBezTo>
                  <a:cubicBezTo>
                    <a:pt x="98778" y="8732"/>
                    <a:pt x="95646" y="17694"/>
                    <a:pt x="90754" y="25786"/>
                  </a:cubicBezTo>
                  <a:cubicBezTo>
                    <a:pt x="85016" y="35204"/>
                    <a:pt x="75004" y="40485"/>
                    <a:pt x="66660" y="47183"/>
                  </a:cubicBezTo>
                  <a:cubicBezTo>
                    <a:pt x="47274" y="62819"/>
                    <a:pt x="21603" y="65905"/>
                    <a:pt x="0" y="77244"/>
                  </a:cubicBezTo>
                  <a:cubicBezTo>
                    <a:pt x="572" y="71575"/>
                    <a:pt x="9007" y="72123"/>
                    <a:pt x="8710" y="65974"/>
                  </a:cubicBezTo>
                  <a:cubicBezTo>
                    <a:pt x="10744" y="54293"/>
                    <a:pt x="12413" y="42542"/>
                    <a:pt x="14653" y="30884"/>
                  </a:cubicBezTo>
                  <a:lnTo>
                    <a:pt x="15133" y="31890"/>
                  </a:lnTo>
                  <a:cubicBezTo>
                    <a:pt x="15613" y="32827"/>
                    <a:pt x="16551" y="34724"/>
                    <a:pt x="17031" y="35662"/>
                  </a:cubicBezTo>
                  <a:cubicBezTo>
                    <a:pt x="32804" y="29672"/>
                    <a:pt x="48029" y="22289"/>
                    <a:pt x="64282" y="17602"/>
                  </a:cubicBezTo>
                  <a:cubicBezTo>
                    <a:pt x="71940" y="15636"/>
                    <a:pt x="77450" y="9807"/>
                    <a:pt x="83850" y="5578"/>
                  </a:cubicBezTo>
                  <a:close/>
                </a:path>
              </a:pathLst>
            </a:custGeom>
            <a:solidFill>
              <a:srgbClr val="9B7C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4" name="Gráfico 4">
              <a:extLst>
                <a:ext uri="{FF2B5EF4-FFF2-40B4-BE49-F238E27FC236}">
                  <a16:creationId xmlns:a16="http://schemas.microsoft.com/office/drawing/2014/main" id="{5B174A09-B4B6-8E2F-8EDC-B545EF6B4690}"/>
                </a:ext>
              </a:extLst>
            </p:cNvPr>
            <p:cNvGrpSpPr/>
            <p:nvPr/>
          </p:nvGrpSpPr>
          <p:grpSpPr>
            <a:xfrm>
              <a:off x="10483033" y="2642033"/>
              <a:ext cx="108606" cy="98276"/>
              <a:chOff x="8907844" y="1037043"/>
              <a:chExt cx="1030350" cy="932345"/>
            </a:xfrm>
            <a:solidFill>
              <a:srgbClr val="CFD6D6"/>
            </a:solidFill>
          </p:grpSpPr>
          <p:sp>
            <p:nvSpPr>
              <p:cNvPr id="2269" name="Forma Livre: Forma 2268">
                <a:extLst>
                  <a:ext uri="{FF2B5EF4-FFF2-40B4-BE49-F238E27FC236}">
                    <a16:creationId xmlns:a16="http://schemas.microsoft.com/office/drawing/2014/main" id="{6F47D97B-D556-6F80-D10D-A5A1D89E449E}"/>
                  </a:ext>
                </a:extLst>
              </p:cNvPr>
              <p:cNvSpPr/>
              <p:nvPr/>
            </p:nvSpPr>
            <p:spPr>
              <a:xfrm>
                <a:off x="9807252" y="1037043"/>
                <a:ext cx="130942" cy="124564"/>
              </a:xfrm>
              <a:custGeom>
                <a:avLst/>
                <a:gdLst>
                  <a:gd name="connsiteX0" fmla="*/ 74981 w 130942"/>
                  <a:gd name="connsiteY0" fmla="*/ 31112 h 124564"/>
                  <a:gd name="connsiteX1" fmla="*/ 130942 w 130942"/>
                  <a:gd name="connsiteY1" fmla="*/ 0 h 124564"/>
                  <a:gd name="connsiteX2" fmla="*/ 126324 w 130942"/>
                  <a:gd name="connsiteY2" fmla="*/ 29604 h 124564"/>
                  <a:gd name="connsiteX3" fmla="*/ 74204 w 130942"/>
                  <a:gd name="connsiteY3" fmla="*/ 60236 h 124564"/>
                  <a:gd name="connsiteX4" fmla="*/ 24895 w 130942"/>
                  <a:gd name="connsiteY4" fmla="*/ 106871 h 124564"/>
                  <a:gd name="connsiteX5" fmla="*/ 3658 w 130942"/>
                  <a:gd name="connsiteY5" fmla="*/ 124564 h 124564"/>
                  <a:gd name="connsiteX6" fmla="*/ 3841 w 130942"/>
                  <a:gd name="connsiteY6" fmla="*/ 107762 h 124564"/>
                  <a:gd name="connsiteX7" fmla="*/ 0 w 130942"/>
                  <a:gd name="connsiteY7" fmla="*/ 86251 h 124564"/>
                  <a:gd name="connsiteX8" fmla="*/ 14059 w 130942"/>
                  <a:gd name="connsiteY8" fmla="*/ 77655 h 124564"/>
                  <a:gd name="connsiteX9" fmla="*/ 46726 w 130942"/>
                  <a:gd name="connsiteY9" fmla="*/ 57836 h 124564"/>
                  <a:gd name="connsiteX10" fmla="*/ 74981 w 130942"/>
                  <a:gd name="connsiteY10" fmla="*/ 31112 h 12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0942" h="124564">
                    <a:moveTo>
                      <a:pt x="74981" y="31112"/>
                    </a:moveTo>
                    <a:cubicBezTo>
                      <a:pt x="91760" y="17717"/>
                      <a:pt x="110117" y="5966"/>
                      <a:pt x="130942" y="0"/>
                    </a:cubicBezTo>
                    <a:cubicBezTo>
                      <a:pt x="129868" y="9944"/>
                      <a:pt x="128108" y="19774"/>
                      <a:pt x="126324" y="29604"/>
                    </a:cubicBezTo>
                    <a:cubicBezTo>
                      <a:pt x="108014" y="38062"/>
                      <a:pt x="90228" y="47915"/>
                      <a:pt x="74204" y="60236"/>
                    </a:cubicBezTo>
                    <a:cubicBezTo>
                      <a:pt x="56281" y="74044"/>
                      <a:pt x="37513" y="87714"/>
                      <a:pt x="24895" y="106871"/>
                    </a:cubicBezTo>
                    <a:cubicBezTo>
                      <a:pt x="19728" y="114734"/>
                      <a:pt x="12939" y="121912"/>
                      <a:pt x="3658" y="124564"/>
                    </a:cubicBezTo>
                    <a:cubicBezTo>
                      <a:pt x="4458" y="119032"/>
                      <a:pt x="6470" y="113134"/>
                      <a:pt x="3841" y="107762"/>
                    </a:cubicBezTo>
                    <a:cubicBezTo>
                      <a:pt x="1097" y="100904"/>
                      <a:pt x="320" y="93543"/>
                      <a:pt x="0" y="86251"/>
                    </a:cubicBezTo>
                    <a:cubicBezTo>
                      <a:pt x="4892" y="83782"/>
                      <a:pt x="9624" y="80902"/>
                      <a:pt x="14059" y="77655"/>
                    </a:cubicBezTo>
                    <a:cubicBezTo>
                      <a:pt x="24277" y="69929"/>
                      <a:pt x="37033" y="66363"/>
                      <a:pt x="46726" y="57836"/>
                    </a:cubicBezTo>
                    <a:cubicBezTo>
                      <a:pt x="57676" y="50475"/>
                      <a:pt x="63528" y="37856"/>
                      <a:pt x="74981" y="31112"/>
                    </a:cubicBezTo>
                    <a:close/>
                  </a:path>
                </a:pathLst>
              </a:custGeom>
              <a:solidFill>
                <a:srgbClr val="CFD6D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0" name="Forma Livre: Forma 2269">
                <a:extLst>
                  <a:ext uri="{FF2B5EF4-FFF2-40B4-BE49-F238E27FC236}">
                    <a16:creationId xmlns:a16="http://schemas.microsoft.com/office/drawing/2014/main" id="{A68762DF-A92D-9E9C-6B47-61ABDA3DB414}"/>
                  </a:ext>
                </a:extLst>
              </p:cNvPr>
              <p:cNvSpPr/>
              <p:nvPr/>
            </p:nvSpPr>
            <p:spPr>
              <a:xfrm>
                <a:off x="8907844" y="1597228"/>
                <a:ext cx="80392" cy="372160"/>
              </a:xfrm>
              <a:custGeom>
                <a:avLst/>
                <a:gdLst>
                  <a:gd name="connsiteX0" fmla="*/ 2725 w 80392"/>
                  <a:gd name="connsiteY0" fmla="*/ 0 h 372160"/>
                  <a:gd name="connsiteX1" fmla="*/ 47119 w 80392"/>
                  <a:gd name="connsiteY1" fmla="*/ 43388 h 372160"/>
                  <a:gd name="connsiteX2" fmla="*/ 34477 w 80392"/>
                  <a:gd name="connsiteY2" fmla="*/ 78478 h 372160"/>
                  <a:gd name="connsiteX3" fmla="*/ 44787 w 80392"/>
                  <a:gd name="connsiteY3" fmla="*/ 116906 h 372160"/>
                  <a:gd name="connsiteX4" fmla="*/ 45724 w 80392"/>
                  <a:gd name="connsiteY4" fmla="*/ 147058 h 372160"/>
                  <a:gd name="connsiteX5" fmla="*/ 64949 w 80392"/>
                  <a:gd name="connsiteY5" fmla="*/ 198631 h 372160"/>
                  <a:gd name="connsiteX6" fmla="*/ 76357 w 80392"/>
                  <a:gd name="connsiteY6" fmla="*/ 234795 h 372160"/>
                  <a:gd name="connsiteX7" fmla="*/ 76745 w 80392"/>
                  <a:gd name="connsiteY7" fmla="*/ 273634 h 372160"/>
                  <a:gd name="connsiteX8" fmla="*/ 80129 w 80392"/>
                  <a:gd name="connsiteY8" fmla="*/ 327721 h 372160"/>
                  <a:gd name="connsiteX9" fmla="*/ 73842 w 80392"/>
                  <a:gd name="connsiteY9" fmla="*/ 346055 h 372160"/>
                  <a:gd name="connsiteX10" fmla="*/ 74711 w 80392"/>
                  <a:gd name="connsiteY10" fmla="*/ 372161 h 372160"/>
                  <a:gd name="connsiteX11" fmla="*/ 68127 w 80392"/>
                  <a:gd name="connsiteY11" fmla="*/ 332064 h 372160"/>
                  <a:gd name="connsiteX12" fmla="*/ 45016 w 80392"/>
                  <a:gd name="connsiteY12" fmla="*/ 197510 h 372160"/>
                  <a:gd name="connsiteX13" fmla="*/ 47233 w 80392"/>
                  <a:gd name="connsiteY13" fmla="*/ 174765 h 372160"/>
                  <a:gd name="connsiteX14" fmla="*/ 33769 w 80392"/>
                  <a:gd name="connsiteY14" fmla="*/ 128885 h 372160"/>
                  <a:gd name="connsiteX15" fmla="*/ 164 w 80392"/>
                  <a:gd name="connsiteY15" fmla="*/ 19020 h 372160"/>
                  <a:gd name="connsiteX16" fmla="*/ 2725 w 80392"/>
                  <a:gd name="connsiteY16" fmla="*/ 0 h 37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392" h="372160">
                    <a:moveTo>
                      <a:pt x="2725" y="0"/>
                    </a:moveTo>
                    <a:cubicBezTo>
                      <a:pt x="18224" y="13716"/>
                      <a:pt x="32717" y="28506"/>
                      <a:pt x="47119" y="43388"/>
                    </a:cubicBezTo>
                    <a:cubicBezTo>
                      <a:pt x="43850" y="55436"/>
                      <a:pt x="37701" y="66477"/>
                      <a:pt x="34477" y="78478"/>
                    </a:cubicBezTo>
                    <a:cubicBezTo>
                      <a:pt x="33860" y="92126"/>
                      <a:pt x="44513" y="103373"/>
                      <a:pt x="44787" y="116906"/>
                    </a:cubicBezTo>
                    <a:cubicBezTo>
                      <a:pt x="43827" y="126919"/>
                      <a:pt x="42295" y="137274"/>
                      <a:pt x="45724" y="147058"/>
                    </a:cubicBezTo>
                    <a:cubicBezTo>
                      <a:pt x="51485" y="164478"/>
                      <a:pt x="59715" y="181005"/>
                      <a:pt x="64949" y="198631"/>
                    </a:cubicBezTo>
                    <a:cubicBezTo>
                      <a:pt x="68470" y="210746"/>
                      <a:pt x="73591" y="222451"/>
                      <a:pt x="76357" y="234795"/>
                    </a:cubicBezTo>
                    <a:cubicBezTo>
                      <a:pt x="76151" y="247711"/>
                      <a:pt x="74185" y="260741"/>
                      <a:pt x="76745" y="273634"/>
                    </a:cubicBezTo>
                    <a:cubicBezTo>
                      <a:pt x="80174" y="291442"/>
                      <a:pt x="80860" y="309616"/>
                      <a:pt x="80129" y="327721"/>
                    </a:cubicBezTo>
                    <a:cubicBezTo>
                      <a:pt x="79969" y="334373"/>
                      <a:pt x="75236" y="339700"/>
                      <a:pt x="73842" y="346055"/>
                    </a:cubicBezTo>
                    <a:cubicBezTo>
                      <a:pt x="74574" y="354741"/>
                      <a:pt x="76608" y="363428"/>
                      <a:pt x="74711" y="372161"/>
                    </a:cubicBezTo>
                    <a:cubicBezTo>
                      <a:pt x="71191" y="359039"/>
                      <a:pt x="70779" y="345369"/>
                      <a:pt x="68127" y="332064"/>
                    </a:cubicBezTo>
                    <a:cubicBezTo>
                      <a:pt x="61566" y="287030"/>
                      <a:pt x="53291" y="242270"/>
                      <a:pt x="45016" y="197510"/>
                    </a:cubicBezTo>
                    <a:cubicBezTo>
                      <a:pt x="43050" y="189715"/>
                      <a:pt x="49496" y="182560"/>
                      <a:pt x="47233" y="174765"/>
                    </a:cubicBezTo>
                    <a:cubicBezTo>
                      <a:pt x="43232" y="159334"/>
                      <a:pt x="40924" y="143264"/>
                      <a:pt x="33769" y="128885"/>
                    </a:cubicBezTo>
                    <a:cubicBezTo>
                      <a:pt x="17332" y="94229"/>
                      <a:pt x="3090" y="57607"/>
                      <a:pt x="164" y="19020"/>
                    </a:cubicBezTo>
                    <a:cubicBezTo>
                      <a:pt x="-521" y="12550"/>
                      <a:pt x="1056" y="6195"/>
                      <a:pt x="2725" y="0"/>
                    </a:cubicBezTo>
                    <a:close/>
                  </a:path>
                </a:pathLst>
              </a:custGeom>
              <a:solidFill>
                <a:srgbClr val="CFD6D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15" name="Forma Livre: Forma 2114">
              <a:extLst>
                <a:ext uri="{FF2B5EF4-FFF2-40B4-BE49-F238E27FC236}">
                  <a16:creationId xmlns:a16="http://schemas.microsoft.com/office/drawing/2014/main" id="{A3F609CF-40B4-7673-3F40-6B27DC7EFC00}"/>
                </a:ext>
              </a:extLst>
            </p:cNvPr>
            <p:cNvSpPr/>
            <p:nvPr/>
          </p:nvSpPr>
          <p:spPr>
            <a:xfrm>
              <a:off x="10563455" y="2643520"/>
              <a:ext cx="14925" cy="19190"/>
            </a:xfrm>
            <a:custGeom>
              <a:avLst/>
              <a:gdLst>
                <a:gd name="connsiteX0" fmla="*/ 57574 w 141590"/>
                <a:gd name="connsiteY0" fmla="*/ 11727 h 182056"/>
                <a:gd name="connsiteX1" fmla="*/ 112072 w 141590"/>
                <a:gd name="connsiteY1" fmla="*/ 0 h 182056"/>
                <a:gd name="connsiteX2" fmla="*/ 124394 w 141590"/>
                <a:gd name="connsiteY2" fmla="*/ 9258 h 182056"/>
                <a:gd name="connsiteX3" fmla="*/ 132738 w 141590"/>
                <a:gd name="connsiteY3" fmla="*/ 57219 h 182056"/>
                <a:gd name="connsiteX4" fmla="*/ 136441 w 141590"/>
                <a:gd name="connsiteY4" fmla="*/ 72146 h 182056"/>
                <a:gd name="connsiteX5" fmla="*/ 140282 w 141590"/>
                <a:gd name="connsiteY5" fmla="*/ 93657 h 182056"/>
                <a:gd name="connsiteX6" fmla="*/ 140099 w 141590"/>
                <a:gd name="connsiteY6" fmla="*/ 110460 h 182056"/>
                <a:gd name="connsiteX7" fmla="*/ 130520 w 141590"/>
                <a:gd name="connsiteY7" fmla="*/ 123353 h 182056"/>
                <a:gd name="connsiteX8" fmla="*/ 99568 w 141590"/>
                <a:gd name="connsiteY8" fmla="*/ 168135 h 182056"/>
                <a:gd name="connsiteX9" fmla="*/ 64775 w 141590"/>
                <a:gd name="connsiteY9" fmla="*/ 180685 h 182056"/>
                <a:gd name="connsiteX10" fmla="*/ 64501 w 141590"/>
                <a:gd name="connsiteY10" fmla="*/ 147561 h 182056"/>
                <a:gd name="connsiteX11" fmla="*/ 34074 w 141590"/>
                <a:gd name="connsiteY11" fmla="*/ 147630 h 182056"/>
                <a:gd name="connsiteX12" fmla="*/ 15192 w 141590"/>
                <a:gd name="connsiteY12" fmla="*/ 125227 h 182056"/>
                <a:gd name="connsiteX13" fmla="*/ 8905 w 141590"/>
                <a:gd name="connsiteY13" fmla="*/ 56784 h 182056"/>
                <a:gd name="connsiteX14" fmla="*/ 43035 w 141590"/>
                <a:gd name="connsiteY14" fmla="*/ 29329 h 182056"/>
                <a:gd name="connsiteX15" fmla="*/ 57574 w 141590"/>
                <a:gd name="connsiteY15" fmla="*/ 11727 h 182056"/>
                <a:gd name="connsiteX16" fmla="*/ 61209 w 141590"/>
                <a:gd name="connsiteY16" fmla="*/ 26518 h 182056"/>
                <a:gd name="connsiteX17" fmla="*/ 36063 w 141590"/>
                <a:gd name="connsiteY17" fmla="*/ 49881 h 182056"/>
                <a:gd name="connsiteX18" fmla="*/ 18666 w 141590"/>
                <a:gd name="connsiteY18" fmla="*/ 64442 h 182056"/>
                <a:gd name="connsiteX19" fmla="*/ 25707 w 141590"/>
                <a:gd name="connsiteY19" fmla="*/ 119375 h 182056"/>
                <a:gd name="connsiteX20" fmla="*/ 41435 w 141590"/>
                <a:gd name="connsiteY20" fmla="*/ 136657 h 182056"/>
                <a:gd name="connsiteX21" fmla="*/ 69073 w 141590"/>
                <a:gd name="connsiteY21" fmla="*/ 136497 h 182056"/>
                <a:gd name="connsiteX22" fmla="*/ 78240 w 141590"/>
                <a:gd name="connsiteY22" fmla="*/ 142418 h 182056"/>
                <a:gd name="connsiteX23" fmla="*/ 69804 w 141590"/>
                <a:gd name="connsiteY23" fmla="*/ 168890 h 182056"/>
                <a:gd name="connsiteX24" fmla="*/ 73462 w 141590"/>
                <a:gd name="connsiteY24" fmla="*/ 170513 h 182056"/>
                <a:gd name="connsiteX25" fmla="*/ 98265 w 141590"/>
                <a:gd name="connsiteY25" fmla="*/ 150510 h 182056"/>
                <a:gd name="connsiteX26" fmla="*/ 126863 w 141590"/>
                <a:gd name="connsiteY26" fmla="*/ 106939 h 182056"/>
                <a:gd name="connsiteX27" fmla="*/ 125125 w 141590"/>
                <a:gd name="connsiteY27" fmla="*/ 85542 h 182056"/>
                <a:gd name="connsiteX28" fmla="*/ 120759 w 141590"/>
                <a:gd name="connsiteY28" fmla="*/ 59893 h 182056"/>
                <a:gd name="connsiteX29" fmla="*/ 112987 w 141590"/>
                <a:gd name="connsiteY29" fmla="*/ 13556 h 182056"/>
                <a:gd name="connsiteX30" fmla="*/ 91818 w 141590"/>
                <a:gd name="connsiteY30" fmla="*/ 12550 h 182056"/>
                <a:gd name="connsiteX31" fmla="*/ 61209 w 141590"/>
                <a:gd name="connsiteY31" fmla="*/ 26518 h 1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1590" h="182056">
                  <a:moveTo>
                    <a:pt x="57574" y="11727"/>
                  </a:moveTo>
                  <a:cubicBezTo>
                    <a:pt x="72319" y="-1349"/>
                    <a:pt x="93670" y="137"/>
                    <a:pt x="112072" y="0"/>
                  </a:cubicBezTo>
                  <a:cubicBezTo>
                    <a:pt x="117079" y="1486"/>
                    <a:pt x="122268" y="4092"/>
                    <a:pt x="124394" y="9258"/>
                  </a:cubicBezTo>
                  <a:cubicBezTo>
                    <a:pt x="131435" y="24323"/>
                    <a:pt x="128074" y="41559"/>
                    <a:pt x="132738" y="57219"/>
                  </a:cubicBezTo>
                  <a:cubicBezTo>
                    <a:pt x="134132" y="62133"/>
                    <a:pt x="135755" y="67048"/>
                    <a:pt x="136441" y="72146"/>
                  </a:cubicBezTo>
                  <a:cubicBezTo>
                    <a:pt x="136761" y="79439"/>
                    <a:pt x="137538" y="86799"/>
                    <a:pt x="140282" y="93657"/>
                  </a:cubicBezTo>
                  <a:cubicBezTo>
                    <a:pt x="142911" y="99030"/>
                    <a:pt x="140899" y="104927"/>
                    <a:pt x="140099" y="110460"/>
                  </a:cubicBezTo>
                  <a:cubicBezTo>
                    <a:pt x="135390" y="113477"/>
                    <a:pt x="133035" y="118643"/>
                    <a:pt x="130520" y="123353"/>
                  </a:cubicBezTo>
                  <a:cubicBezTo>
                    <a:pt x="122017" y="139423"/>
                    <a:pt x="111387" y="154351"/>
                    <a:pt x="99568" y="168135"/>
                  </a:cubicBezTo>
                  <a:cubicBezTo>
                    <a:pt x="91087" y="177714"/>
                    <a:pt x="77782" y="185257"/>
                    <a:pt x="64775" y="180685"/>
                  </a:cubicBezTo>
                  <a:cubicBezTo>
                    <a:pt x="53414" y="172593"/>
                    <a:pt x="59472" y="157574"/>
                    <a:pt x="64501" y="147561"/>
                  </a:cubicBezTo>
                  <a:cubicBezTo>
                    <a:pt x="54351" y="147973"/>
                    <a:pt x="44201" y="148270"/>
                    <a:pt x="34074" y="147630"/>
                  </a:cubicBezTo>
                  <a:cubicBezTo>
                    <a:pt x="23627" y="144132"/>
                    <a:pt x="22918" y="131674"/>
                    <a:pt x="15192" y="125227"/>
                  </a:cubicBezTo>
                  <a:cubicBezTo>
                    <a:pt x="-3759" y="108036"/>
                    <a:pt x="-3942" y="77610"/>
                    <a:pt x="8905" y="56784"/>
                  </a:cubicBezTo>
                  <a:cubicBezTo>
                    <a:pt x="19786" y="47092"/>
                    <a:pt x="31262" y="37948"/>
                    <a:pt x="43035" y="29329"/>
                  </a:cubicBezTo>
                  <a:cubicBezTo>
                    <a:pt x="49436" y="24826"/>
                    <a:pt x="51471" y="16574"/>
                    <a:pt x="57574" y="11727"/>
                  </a:cubicBezTo>
                  <a:moveTo>
                    <a:pt x="61209" y="26518"/>
                  </a:moveTo>
                  <a:cubicBezTo>
                    <a:pt x="56157" y="37399"/>
                    <a:pt x="44635" y="42291"/>
                    <a:pt x="36063" y="49881"/>
                  </a:cubicBezTo>
                  <a:cubicBezTo>
                    <a:pt x="30416" y="54910"/>
                    <a:pt x="24267" y="59345"/>
                    <a:pt x="18666" y="64442"/>
                  </a:cubicBezTo>
                  <a:cubicBezTo>
                    <a:pt x="8791" y="81587"/>
                    <a:pt x="10048" y="105979"/>
                    <a:pt x="25707" y="119375"/>
                  </a:cubicBezTo>
                  <a:cubicBezTo>
                    <a:pt x="32428" y="123901"/>
                    <a:pt x="31674" y="137411"/>
                    <a:pt x="41435" y="136657"/>
                  </a:cubicBezTo>
                  <a:cubicBezTo>
                    <a:pt x="50625" y="137069"/>
                    <a:pt x="59837" y="136040"/>
                    <a:pt x="69073" y="136497"/>
                  </a:cubicBezTo>
                  <a:cubicBezTo>
                    <a:pt x="73233" y="135948"/>
                    <a:pt x="75633" y="139926"/>
                    <a:pt x="78240" y="142418"/>
                  </a:cubicBezTo>
                  <a:cubicBezTo>
                    <a:pt x="77417" y="151905"/>
                    <a:pt x="70010" y="159357"/>
                    <a:pt x="69804" y="168890"/>
                  </a:cubicBezTo>
                  <a:cubicBezTo>
                    <a:pt x="70719" y="169301"/>
                    <a:pt x="72547" y="170101"/>
                    <a:pt x="73462" y="170513"/>
                  </a:cubicBezTo>
                  <a:cubicBezTo>
                    <a:pt x="84526" y="168364"/>
                    <a:pt x="91704" y="158877"/>
                    <a:pt x="98265" y="150510"/>
                  </a:cubicBezTo>
                  <a:cubicBezTo>
                    <a:pt x="109078" y="136863"/>
                    <a:pt x="117924" y="121844"/>
                    <a:pt x="126863" y="106939"/>
                  </a:cubicBezTo>
                  <a:cubicBezTo>
                    <a:pt x="130109" y="100104"/>
                    <a:pt x="127068" y="92309"/>
                    <a:pt x="125125" y="85542"/>
                  </a:cubicBezTo>
                  <a:cubicBezTo>
                    <a:pt x="124897" y="76810"/>
                    <a:pt x="123639" y="68146"/>
                    <a:pt x="120759" y="59893"/>
                  </a:cubicBezTo>
                  <a:cubicBezTo>
                    <a:pt x="115959" y="44851"/>
                    <a:pt x="119662" y="28026"/>
                    <a:pt x="112987" y="13556"/>
                  </a:cubicBezTo>
                  <a:cubicBezTo>
                    <a:pt x="106449" y="10698"/>
                    <a:pt x="98745" y="12687"/>
                    <a:pt x="91818" y="12550"/>
                  </a:cubicBezTo>
                  <a:cubicBezTo>
                    <a:pt x="80388" y="12733"/>
                    <a:pt x="67084" y="15591"/>
                    <a:pt x="61209" y="26518"/>
                  </a:cubicBezTo>
                  <a:close/>
                </a:path>
              </a:pathLst>
            </a:custGeom>
            <a:solidFill>
              <a:srgbClr val="01030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orma Livre: Forma 2115">
              <a:extLst>
                <a:ext uri="{FF2B5EF4-FFF2-40B4-BE49-F238E27FC236}">
                  <a16:creationId xmlns:a16="http://schemas.microsoft.com/office/drawing/2014/main" id="{4FF8C4CF-2DBF-D15E-2A0C-E1076FBC76C6}"/>
                </a:ext>
              </a:extLst>
            </p:cNvPr>
            <p:cNvSpPr/>
            <p:nvPr/>
          </p:nvSpPr>
          <p:spPr>
            <a:xfrm>
              <a:off x="10564758" y="2644785"/>
              <a:ext cx="11887" cy="13747"/>
            </a:xfrm>
            <a:custGeom>
              <a:avLst/>
              <a:gdLst>
                <a:gd name="connsiteX0" fmla="*/ 48852 w 112768"/>
                <a:gd name="connsiteY0" fmla="*/ 14514 h 130414"/>
                <a:gd name="connsiteX1" fmla="*/ 79462 w 112768"/>
                <a:gd name="connsiteY1" fmla="*/ 547 h 130414"/>
                <a:gd name="connsiteX2" fmla="*/ 100630 w 112768"/>
                <a:gd name="connsiteY2" fmla="*/ 1552 h 130414"/>
                <a:gd name="connsiteX3" fmla="*/ 108402 w 112768"/>
                <a:gd name="connsiteY3" fmla="*/ 47890 h 130414"/>
                <a:gd name="connsiteX4" fmla="*/ 112769 w 112768"/>
                <a:gd name="connsiteY4" fmla="*/ 73539 h 130414"/>
                <a:gd name="connsiteX5" fmla="*/ 72649 w 112768"/>
                <a:gd name="connsiteY5" fmla="*/ 123373 h 130414"/>
                <a:gd name="connsiteX6" fmla="*/ 65883 w 112768"/>
                <a:gd name="connsiteY6" fmla="*/ 130414 h 130414"/>
                <a:gd name="connsiteX7" fmla="*/ 56716 w 112768"/>
                <a:gd name="connsiteY7" fmla="*/ 124494 h 130414"/>
                <a:gd name="connsiteX8" fmla="*/ 29078 w 112768"/>
                <a:gd name="connsiteY8" fmla="*/ 124654 h 130414"/>
                <a:gd name="connsiteX9" fmla="*/ 13351 w 112768"/>
                <a:gd name="connsiteY9" fmla="*/ 107371 h 130414"/>
                <a:gd name="connsiteX10" fmla="*/ 6310 w 112768"/>
                <a:gd name="connsiteY10" fmla="*/ 52439 h 130414"/>
                <a:gd name="connsiteX11" fmla="*/ 23706 w 112768"/>
                <a:gd name="connsiteY11" fmla="*/ 37877 h 130414"/>
                <a:gd name="connsiteX12" fmla="*/ 48852 w 112768"/>
                <a:gd name="connsiteY12" fmla="*/ 14514 h 1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768" h="130414">
                  <a:moveTo>
                    <a:pt x="48852" y="14514"/>
                  </a:moveTo>
                  <a:cubicBezTo>
                    <a:pt x="54727" y="3587"/>
                    <a:pt x="68032" y="730"/>
                    <a:pt x="79462" y="547"/>
                  </a:cubicBezTo>
                  <a:cubicBezTo>
                    <a:pt x="86388" y="684"/>
                    <a:pt x="94092" y="-1305"/>
                    <a:pt x="100630" y="1552"/>
                  </a:cubicBezTo>
                  <a:cubicBezTo>
                    <a:pt x="107305" y="16023"/>
                    <a:pt x="103602" y="32848"/>
                    <a:pt x="108402" y="47890"/>
                  </a:cubicBezTo>
                  <a:cubicBezTo>
                    <a:pt x="111283" y="56142"/>
                    <a:pt x="112540" y="64806"/>
                    <a:pt x="112769" y="73539"/>
                  </a:cubicBezTo>
                  <a:cubicBezTo>
                    <a:pt x="97155" y="88123"/>
                    <a:pt x="84468" y="105657"/>
                    <a:pt x="72649" y="123373"/>
                  </a:cubicBezTo>
                  <a:cubicBezTo>
                    <a:pt x="70638" y="125957"/>
                    <a:pt x="68192" y="128151"/>
                    <a:pt x="65883" y="130414"/>
                  </a:cubicBezTo>
                  <a:cubicBezTo>
                    <a:pt x="63277" y="127923"/>
                    <a:pt x="60876" y="123945"/>
                    <a:pt x="56716" y="124494"/>
                  </a:cubicBezTo>
                  <a:cubicBezTo>
                    <a:pt x="47480" y="124036"/>
                    <a:pt x="38268" y="125065"/>
                    <a:pt x="29078" y="124654"/>
                  </a:cubicBezTo>
                  <a:cubicBezTo>
                    <a:pt x="19317" y="125408"/>
                    <a:pt x="20071" y="111898"/>
                    <a:pt x="13351" y="107371"/>
                  </a:cubicBezTo>
                  <a:cubicBezTo>
                    <a:pt x="-2308" y="93975"/>
                    <a:pt x="-3566" y="69584"/>
                    <a:pt x="6310" y="52439"/>
                  </a:cubicBezTo>
                  <a:cubicBezTo>
                    <a:pt x="11910" y="47341"/>
                    <a:pt x="18060" y="42906"/>
                    <a:pt x="23706" y="37877"/>
                  </a:cubicBezTo>
                  <a:cubicBezTo>
                    <a:pt x="32279" y="30287"/>
                    <a:pt x="43800" y="25395"/>
                    <a:pt x="48852" y="14514"/>
                  </a:cubicBezTo>
                  <a:close/>
                </a:path>
              </a:pathLst>
            </a:custGeom>
            <a:solidFill>
              <a:srgbClr val="C090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orma Livre: Forma 2116">
              <a:extLst>
                <a:ext uri="{FF2B5EF4-FFF2-40B4-BE49-F238E27FC236}">
                  <a16:creationId xmlns:a16="http://schemas.microsoft.com/office/drawing/2014/main" id="{CD65DF42-8659-8F84-4D3A-4A3BB0B1C3DC}"/>
                </a:ext>
              </a:extLst>
            </p:cNvPr>
            <p:cNvSpPr/>
            <p:nvPr/>
          </p:nvSpPr>
          <p:spPr>
            <a:xfrm>
              <a:off x="10525980" y="2645154"/>
              <a:ext cx="65194" cy="86705"/>
            </a:xfrm>
            <a:custGeom>
              <a:avLst/>
              <a:gdLst>
                <a:gd name="connsiteX0" fmla="*/ 566174 w 618500"/>
                <a:gd name="connsiteY0" fmla="*/ 30632 h 822571"/>
                <a:gd name="connsiteX1" fmla="*/ 618294 w 618500"/>
                <a:gd name="connsiteY1" fmla="*/ 0 h 822571"/>
                <a:gd name="connsiteX2" fmla="*/ 613448 w 618500"/>
                <a:gd name="connsiteY2" fmla="*/ 22997 h 822571"/>
                <a:gd name="connsiteX3" fmla="*/ 609996 w 618500"/>
                <a:gd name="connsiteY3" fmla="*/ 50452 h 822571"/>
                <a:gd name="connsiteX4" fmla="*/ 612625 w 618500"/>
                <a:gd name="connsiteY4" fmla="*/ 52967 h 822571"/>
                <a:gd name="connsiteX5" fmla="*/ 618500 w 618500"/>
                <a:gd name="connsiteY5" fmla="*/ 54704 h 822571"/>
                <a:gd name="connsiteX6" fmla="*/ 559087 w 618500"/>
                <a:gd name="connsiteY6" fmla="*/ 89680 h 822571"/>
                <a:gd name="connsiteX7" fmla="*/ 528295 w 618500"/>
                <a:gd name="connsiteY7" fmla="*/ 122804 h 822571"/>
                <a:gd name="connsiteX8" fmla="*/ 506760 w 618500"/>
                <a:gd name="connsiteY8" fmla="*/ 147287 h 822571"/>
                <a:gd name="connsiteX9" fmla="*/ 481409 w 618500"/>
                <a:gd name="connsiteY9" fmla="*/ 187886 h 822571"/>
                <a:gd name="connsiteX10" fmla="*/ 466801 w 618500"/>
                <a:gd name="connsiteY10" fmla="*/ 210449 h 822571"/>
                <a:gd name="connsiteX11" fmla="*/ 447827 w 618500"/>
                <a:gd name="connsiteY11" fmla="*/ 234041 h 822571"/>
                <a:gd name="connsiteX12" fmla="*/ 428076 w 618500"/>
                <a:gd name="connsiteY12" fmla="*/ 256123 h 822571"/>
                <a:gd name="connsiteX13" fmla="*/ 410497 w 618500"/>
                <a:gd name="connsiteY13" fmla="*/ 279418 h 822571"/>
                <a:gd name="connsiteX14" fmla="*/ 401422 w 618500"/>
                <a:gd name="connsiteY14" fmla="*/ 302575 h 822571"/>
                <a:gd name="connsiteX15" fmla="*/ 388826 w 618500"/>
                <a:gd name="connsiteY15" fmla="*/ 319514 h 822571"/>
                <a:gd name="connsiteX16" fmla="*/ 373624 w 618500"/>
                <a:gd name="connsiteY16" fmla="*/ 340774 h 822571"/>
                <a:gd name="connsiteX17" fmla="*/ 357233 w 618500"/>
                <a:gd name="connsiteY17" fmla="*/ 365760 h 822571"/>
                <a:gd name="connsiteX18" fmla="*/ 324109 w 618500"/>
                <a:gd name="connsiteY18" fmla="*/ 414635 h 822571"/>
                <a:gd name="connsiteX19" fmla="*/ 284767 w 618500"/>
                <a:gd name="connsiteY19" fmla="*/ 466870 h 822571"/>
                <a:gd name="connsiteX20" fmla="*/ 263667 w 618500"/>
                <a:gd name="connsiteY20" fmla="*/ 498485 h 822571"/>
                <a:gd name="connsiteX21" fmla="*/ 242224 w 618500"/>
                <a:gd name="connsiteY21" fmla="*/ 527266 h 822571"/>
                <a:gd name="connsiteX22" fmla="*/ 218907 w 618500"/>
                <a:gd name="connsiteY22" fmla="*/ 556458 h 822571"/>
                <a:gd name="connsiteX23" fmla="*/ 190081 w 618500"/>
                <a:gd name="connsiteY23" fmla="*/ 603184 h 822571"/>
                <a:gd name="connsiteX24" fmla="*/ 153185 w 618500"/>
                <a:gd name="connsiteY24" fmla="*/ 657545 h 822571"/>
                <a:gd name="connsiteX25" fmla="*/ 130668 w 618500"/>
                <a:gd name="connsiteY25" fmla="*/ 680839 h 822571"/>
                <a:gd name="connsiteX26" fmla="*/ 121958 w 618500"/>
                <a:gd name="connsiteY26" fmla="*/ 701345 h 822571"/>
                <a:gd name="connsiteX27" fmla="*/ 95966 w 618500"/>
                <a:gd name="connsiteY27" fmla="*/ 721736 h 822571"/>
                <a:gd name="connsiteX28" fmla="*/ 76741 w 618500"/>
                <a:gd name="connsiteY28" fmla="*/ 736732 h 822571"/>
                <a:gd name="connsiteX29" fmla="*/ 53744 w 618500"/>
                <a:gd name="connsiteY29" fmla="*/ 761558 h 822571"/>
                <a:gd name="connsiteX30" fmla="*/ 18974 w 618500"/>
                <a:gd name="connsiteY30" fmla="*/ 802272 h 822571"/>
                <a:gd name="connsiteX31" fmla="*/ 3498 w 618500"/>
                <a:gd name="connsiteY31" fmla="*/ 822571 h 822571"/>
                <a:gd name="connsiteX32" fmla="*/ 0 w 618500"/>
                <a:gd name="connsiteY32" fmla="*/ 822091 h 822571"/>
                <a:gd name="connsiteX33" fmla="*/ 12916 w 618500"/>
                <a:gd name="connsiteY33" fmla="*/ 707608 h 822571"/>
                <a:gd name="connsiteX34" fmla="*/ 14036 w 618500"/>
                <a:gd name="connsiteY34" fmla="*/ 712226 h 822571"/>
                <a:gd name="connsiteX35" fmla="*/ 30701 w 618500"/>
                <a:gd name="connsiteY35" fmla="*/ 695196 h 822571"/>
                <a:gd name="connsiteX36" fmla="*/ 53698 w 618500"/>
                <a:gd name="connsiteY36" fmla="*/ 665775 h 822571"/>
                <a:gd name="connsiteX37" fmla="*/ 128816 w 618500"/>
                <a:gd name="connsiteY37" fmla="*/ 598909 h 822571"/>
                <a:gd name="connsiteX38" fmla="*/ 135788 w 618500"/>
                <a:gd name="connsiteY38" fmla="*/ 587502 h 822571"/>
                <a:gd name="connsiteX39" fmla="*/ 162557 w 618500"/>
                <a:gd name="connsiteY39" fmla="*/ 543519 h 822571"/>
                <a:gd name="connsiteX40" fmla="*/ 181897 w 618500"/>
                <a:gd name="connsiteY40" fmla="*/ 528386 h 822571"/>
                <a:gd name="connsiteX41" fmla="*/ 194310 w 618500"/>
                <a:gd name="connsiteY41" fmla="*/ 504177 h 822571"/>
                <a:gd name="connsiteX42" fmla="*/ 224439 w 618500"/>
                <a:gd name="connsiteY42" fmla="*/ 461681 h 822571"/>
                <a:gd name="connsiteX43" fmla="*/ 250866 w 618500"/>
                <a:gd name="connsiteY43" fmla="*/ 441015 h 822571"/>
                <a:gd name="connsiteX44" fmla="*/ 236075 w 618500"/>
                <a:gd name="connsiteY44" fmla="*/ 437289 h 822571"/>
                <a:gd name="connsiteX45" fmla="*/ 281567 w 618500"/>
                <a:gd name="connsiteY45" fmla="*/ 429425 h 822571"/>
                <a:gd name="connsiteX46" fmla="*/ 300289 w 618500"/>
                <a:gd name="connsiteY46" fmla="*/ 409171 h 822571"/>
                <a:gd name="connsiteX47" fmla="*/ 319697 w 618500"/>
                <a:gd name="connsiteY47" fmla="*/ 373395 h 822571"/>
                <a:gd name="connsiteX48" fmla="*/ 317388 w 618500"/>
                <a:gd name="connsiteY48" fmla="*/ 336568 h 822571"/>
                <a:gd name="connsiteX49" fmla="*/ 324772 w 618500"/>
                <a:gd name="connsiteY49" fmla="*/ 361897 h 822571"/>
                <a:gd name="connsiteX50" fmla="*/ 349004 w 618500"/>
                <a:gd name="connsiteY50" fmla="*/ 311879 h 822571"/>
                <a:gd name="connsiteX51" fmla="*/ 378082 w 618500"/>
                <a:gd name="connsiteY51" fmla="*/ 247528 h 822571"/>
                <a:gd name="connsiteX52" fmla="*/ 406245 w 618500"/>
                <a:gd name="connsiteY52" fmla="*/ 190630 h 822571"/>
                <a:gd name="connsiteX53" fmla="*/ 420304 w 618500"/>
                <a:gd name="connsiteY53" fmla="*/ 165186 h 822571"/>
                <a:gd name="connsiteX54" fmla="*/ 455097 w 618500"/>
                <a:gd name="connsiteY54" fmla="*/ 152636 h 822571"/>
                <a:gd name="connsiteX55" fmla="*/ 486049 w 618500"/>
                <a:gd name="connsiteY55" fmla="*/ 107854 h 822571"/>
                <a:gd name="connsiteX56" fmla="*/ 495628 w 618500"/>
                <a:gd name="connsiteY56" fmla="*/ 94960 h 822571"/>
                <a:gd name="connsiteX57" fmla="*/ 516865 w 618500"/>
                <a:gd name="connsiteY57" fmla="*/ 77267 h 822571"/>
                <a:gd name="connsiteX58" fmla="*/ 566174 w 618500"/>
                <a:gd name="connsiteY58" fmla="*/ 30632 h 8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8500" h="822571">
                  <a:moveTo>
                    <a:pt x="566174" y="30632"/>
                  </a:moveTo>
                  <a:cubicBezTo>
                    <a:pt x="582198" y="18311"/>
                    <a:pt x="599984" y="8458"/>
                    <a:pt x="618294" y="0"/>
                  </a:cubicBezTo>
                  <a:cubicBezTo>
                    <a:pt x="616763" y="7635"/>
                    <a:pt x="617700" y="16116"/>
                    <a:pt x="613448" y="22997"/>
                  </a:cubicBezTo>
                  <a:cubicBezTo>
                    <a:pt x="608830" y="31112"/>
                    <a:pt x="606293" y="41514"/>
                    <a:pt x="609996" y="50452"/>
                  </a:cubicBezTo>
                  <a:cubicBezTo>
                    <a:pt x="610659" y="51069"/>
                    <a:pt x="611985" y="52327"/>
                    <a:pt x="612625" y="52967"/>
                  </a:cubicBezTo>
                  <a:cubicBezTo>
                    <a:pt x="614111" y="53401"/>
                    <a:pt x="617037" y="54270"/>
                    <a:pt x="618500" y="54704"/>
                  </a:cubicBezTo>
                  <a:cubicBezTo>
                    <a:pt x="597698" y="64511"/>
                    <a:pt x="577146" y="75347"/>
                    <a:pt x="559087" y="89680"/>
                  </a:cubicBezTo>
                  <a:cubicBezTo>
                    <a:pt x="548640" y="100538"/>
                    <a:pt x="539679" y="112860"/>
                    <a:pt x="528295" y="122804"/>
                  </a:cubicBezTo>
                  <a:cubicBezTo>
                    <a:pt x="520316" y="130165"/>
                    <a:pt x="511470" y="137229"/>
                    <a:pt x="506760" y="147287"/>
                  </a:cubicBezTo>
                  <a:cubicBezTo>
                    <a:pt x="499491" y="161506"/>
                    <a:pt x="491650" y="175565"/>
                    <a:pt x="481409" y="187886"/>
                  </a:cubicBezTo>
                  <a:cubicBezTo>
                    <a:pt x="476448" y="195316"/>
                    <a:pt x="469133" y="201580"/>
                    <a:pt x="466801" y="210449"/>
                  </a:cubicBezTo>
                  <a:cubicBezTo>
                    <a:pt x="460126" y="218039"/>
                    <a:pt x="453725" y="225857"/>
                    <a:pt x="447827" y="234041"/>
                  </a:cubicBezTo>
                  <a:cubicBezTo>
                    <a:pt x="439529" y="239710"/>
                    <a:pt x="434317" y="248465"/>
                    <a:pt x="428076" y="256123"/>
                  </a:cubicBezTo>
                  <a:cubicBezTo>
                    <a:pt x="422224" y="263896"/>
                    <a:pt x="416189" y="271531"/>
                    <a:pt x="410497" y="279418"/>
                  </a:cubicBezTo>
                  <a:cubicBezTo>
                    <a:pt x="405422" y="286230"/>
                    <a:pt x="404942" y="295054"/>
                    <a:pt x="401422" y="302575"/>
                  </a:cubicBezTo>
                  <a:cubicBezTo>
                    <a:pt x="397581" y="308473"/>
                    <a:pt x="392689" y="313616"/>
                    <a:pt x="388826" y="319514"/>
                  </a:cubicBezTo>
                  <a:cubicBezTo>
                    <a:pt x="383956" y="326761"/>
                    <a:pt x="376710" y="332384"/>
                    <a:pt x="373624" y="340774"/>
                  </a:cubicBezTo>
                  <a:cubicBezTo>
                    <a:pt x="370035" y="350261"/>
                    <a:pt x="362445" y="357256"/>
                    <a:pt x="357233" y="365760"/>
                  </a:cubicBezTo>
                  <a:cubicBezTo>
                    <a:pt x="346215" y="382082"/>
                    <a:pt x="336271" y="399136"/>
                    <a:pt x="324109" y="414635"/>
                  </a:cubicBezTo>
                  <a:cubicBezTo>
                    <a:pt x="313090" y="433586"/>
                    <a:pt x="297340" y="449039"/>
                    <a:pt x="284767" y="466870"/>
                  </a:cubicBezTo>
                  <a:cubicBezTo>
                    <a:pt x="277017" y="476928"/>
                    <a:pt x="271668" y="488610"/>
                    <a:pt x="263667" y="498485"/>
                  </a:cubicBezTo>
                  <a:cubicBezTo>
                    <a:pt x="255849" y="507606"/>
                    <a:pt x="251574" y="519402"/>
                    <a:pt x="242224" y="527266"/>
                  </a:cubicBezTo>
                  <a:cubicBezTo>
                    <a:pt x="232646" y="535473"/>
                    <a:pt x="226863" y="546857"/>
                    <a:pt x="218907" y="556458"/>
                  </a:cubicBezTo>
                  <a:cubicBezTo>
                    <a:pt x="208963" y="571820"/>
                    <a:pt x="199271" y="587365"/>
                    <a:pt x="190081" y="603184"/>
                  </a:cubicBezTo>
                  <a:cubicBezTo>
                    <a:pt x="179634" y="622386"/>
                    <a:pt x="169873" y="642846"/>
                    <a:pt x="153185" y="657545"/>
                  </a:cubicBezTo>
                  <a:cubicBezTo>
                    <a:pt x="145390" y="665043"/>
                    <a:pt x="137846" y="672770"/>
                    <a:pt x="130668" y="680839"/>
                  </a:cubicBezTo>
                  <a:cubicBezTo>
                    <a:pt x="125456" y="686463"/>
                    <a:pt x="124381" y="694350"/>
                    <a:pt x="121958" y="701345"/>
                  </a:cubicBezTo>
                  <a:cubicBezTo>
                    <a:pt x="110917" y="704659"/>
                    <a:pt x="103601" y="713735"/>
                    <a:pt x="95966" y="721736"/>
                  </a:cubicBezTo>
                  <a:cubicBezTo>
                    <a:pt x="90389" y="727748"/>
                    <a:pt x="83256" y="731886"/>
                    <a:pt x="76741" y="736732"/>
                  </a:cubicBezTo>
                  <a:cubicBezTo>
                    <a:pt x="67551" y="743499"/>
                    <a:pt x="61493" y="753374"/>
                    <a:pt x="53744" y="761558"/>
                  </a:cubicBezTo>
                  <a:cubicBezTo>
                    <a:pt x="41422" y="774451"/>
                    <a:pt x="28072" y="786750"/>
                    <a:pt x="18974" y="802272"/>
                  </a:cubicBezTo>
                  <a:cubicBezTo>
                    <a:pt x="14493" y="809541"/>
                    <a:pt x="9121" y="816193"/>
                    <a:pt x="3498" y="822571"/>
                  </a:cubicBezTo>
                  <a:cubicBezTo>
                    <a:pt x="2629" y="822457"/>
                    <a:pt x="892" y="822206"/>
                    <a:pt x="0" y="822091"/>
                  </a:cubicBezTo>
                  <a:cubicBezTo>
                    <a:pt x="4709" y="783984"/>
                    <a:pt x="8161" y="745693"/>
                    <a:pt x="12916" y="707608"/>
                  </a:cubicBezTo>
                  <a:cubicBezTo>
                    <a:pt x="13190" y="708751"/>
                    <a:pt x="13739" y="711060"/>
                    <a:pt x="14036" y="712226"/>
                  </a:cubicBezTo>
                  <a:cubicBezTo>
                    <a:pt x="19019" y="706031"/>
                    <a:pt x="24254" y="699973"/>
                    <a:pt x="30701" y="695196"/>
                  </a:cubicBezTo>
                  <a:cubicBezTo>
                    <a:pt x="40851" y="687514"/>
                    <a:pt x="45651" y="675284"/>
                    <a:pt x="53698" y="665775"/>
                  </a:cubicBezTo>
                  <a:cubicBezTo>
                    <a:pt x="76673" y="641292"/>
                    <a:pt x="101544" y="618569"/>
                    <a:pt x="128816" y="598909"/>
                  </a:cubicBezTo>
                  <a:cubicBezTo>
                    <a:pt x="132954" y="596486"/>
                    <a:pt x="134462" y="591823"/>
                    <a:pt x="135788" y="587502"/>
                  </a:cubicBezTo>
                  <a:cubicBezTo>
                    <a:pt x="140338" y="570586"/>
                    <a:pt x="152248" y="557190"/>
                    <a:pt x="162557" y="543519"/>
                  </a:cubicBezTo>
                  <a:cubicBezTo>
                    <a:pt x="167289" y="536433"/>
                    <a:pt x="176182" y="534375"/>
                    <a:pt x="181897" y="528386"/>
                  </a:cubicBezTo>
                  <a:cubicBezTo>
                    <a:pt x="187544" y="521185"/>
                    <a:pt x="189898" y="512110"/>
                    <a:pt x="194310" y="504177"/>
                  </a:cubicBezTo>
                  <a:cubicBezTo>
                    <a:pt x="202700" y="488930"/>
                    <a:pt x="213215" y="474962"/>
                    <a:pt x="224439" y="461681"/>
                  </a:cubicBezTo>
                  <a:cubicBezTo>
                    <a:pt x="231023" y="452148"/>
                    <a:pt x="243162" y="449405"/>
                    <a:pt x="250866" y="441015"/>
                  </a:cubicBezTo>
                  <a:cubicBezTo>
                    <a:pt x="245859" y="439895"/>
                    <a:pt x="240922" y="438683"/>
                    <a:pt x="236075" y="437289"/>
                  </a:cubicBezTo>
                  <a:cubicBezTo>
                    <a:pt x="251414" y="436763"/>
                    <a:pt x="267599" y="436717"/>
                    <a:pt x="281567" y="429425"/>
                  </a:cubicBezTo>
                  <a:cubicBezTo>
                    <a:pt x="290071" y="425150"/>
                    <a:pt x="294963" y="416646"/>
                    <a:pt x="300289" y="409171"/>
                  </a:cubicBezTo>
                  <a:cubicBezTo>
                    <a:pt x="307947" y="397970"/>
                    <a:pt x="315879" y="386563"/>
                    <a:pt x="319697" y="373395"/>
                  </a:cubicBezTo>
                  <a:cubicBezTo>
                    <a:pt x="322646" y="361188"/>
                    <a:pt x="320406" y="348501"/>
                    <a:pt x="317388" y="336568"/>
                  </a:cubicBezTo>
                  <a:cubicBezTo>
                    <a:pt x="321457" y="344455"/>
                    <a:pt x="322737" y="353324"/>
                    <a:pt x="324772" y="361897"/>
                  </a:cubicBezTo>
                  <a:cubicBezTo>
                    <a:pt x="334373" y="345986"/>
                    <a:pt x="340774" y="328475"/>
                    <a:pt x="349004" y="311879"/>
                  </a:cubicBezTo>
                  <a:cubicBezTo>
                    <a:pt x="357599" y="289910"/>
                    <a:pt x="370766" y="270022"/>
                    <a:pt x="378082" y="247528"/>
                  </a:cubicBezTo>
                  <a:cubicBezTo>
                    <a:pt x="384551" y="227206"/>
                    <a:pt x="397467" y="209900"/>
                    <a:pt x="406245" y="190630"/>
                  </a:cubicBezTo>
                  <a:cubicBezTo>
                    <a:pt x="410360" y="181851"/>
                    <a:pt x="415298" y="173507"/>
                    <a:pt x="420304" y="165186"/>
                  </a:cubicBezTo>
                  <a:cubicBezTo>
                    <a:pt x="433311" y="169758"/>
                    <a:pt x="446616" y="162215"/>
                    <a:pt x="455097" y="152636"/>
                  </a:cubicBezTo>
                  <a:cubicBezTo>
                    <a:pt x="466916" y="138852"/>
                    <a:pt x="477545" y="123924"/>
                    <a:pt x="486049" y="107854"/>
                  </a:cubicBezTo>
                  <a:cubicBezTo>
                    <a:pt x="488564" y="103144"/>
                    <a:pt x="490919" y="97978"/>
                    <a:pt x="495628" y="94960"/>
                  </a:cubicBezTo>
                  <a:cubicBezTo>
                    <a:pt x="504909" y="92309"/>
                    <a:pt x="511698" y="85131"/>
                    <a:pt x="516865" y="77267"/>
                  </a:cubicBezTo>
                  <a:cubicBezTo>
                    <a:pt x="529483" y="58110"/>
                    <a:pt x="548251" y="44440"/>
                    <a:pt x="566174" y="30632"/>
                  </a:cubicBezTo>
                  <a:close/>
                </a:path>
              </a:pathLst>
            </a:custGeom>
            <a:solidFill>
              <a:srgbClr val="C1CB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8" name="Gráfico 4">
              <a:extLst>
                <a:ext uri="{FF2B5EF4-FFF2-40B4-BE49-F238E27FC236}">
                  <a16:creationId xmlns:a16="http://schemas.microsoft.com/office/drawing/2014/main" id="{7982E41E-7974-C748-0766-301D577CDF95}"/>
                </a:ext>
              </a:extLst>
            </p:cNvPr>
            <p:cNvGrpSpPr/>
            <p:nvPr/>
          </p:nvGrpSpPr>
          <p:grpSpPr>
            <a:xfrm>
              <a:off x="10376823" y="2650856"/>
              <a:ext cx="310936" cy="397218"/>
              <a:chOff x="7900225" y="1120741"/>
              <a:chExt cx="2949856" cy="3768413"/>
            </a:xfrm>
            <a:solidFill>
              <a:srgbClr val="010C12"/>
            </a:solidFill>
          </p:grpSpPr>
          <p:sp>
            <p:nvSpPr>
              <p:cNvPr id="2263" name="Forma Livre: Forma 2262">
                <a:extLst>
                  <a:ext uri="{FF2B5EF4-FFF2-40B4-BE49-F238E27FC236}">
                    <a16:creationId xmlns:a16="http://schemas.microsoft.com/office/drawing/2014/main" id="{98401824-7E0B-2EEA-D5A6-89861A0C46E2}"/>
                  </a:ext>
                </a:extLst>
              </p:cNvPr>
              <p:cNvSpPr/>
              <p:nvPr/>
            </p:nvSpPr>
            <p:spPr>
              <a:xfrm>
                <a:off x="9937874" y="1120741"/>
                <a:ext cx="91410" cy="160298"/>
              </a:xfrm>
              <a:custGeom>
                <a:avLst/>
                <a:gdLst>
                  <a:gd name="connsiteX0" fmla="*/ 52898 w 91410"/>
                  <a:gd name="connsiteY0" fmla="*/ 6211 h 160298"/>
                  <a:gd name="connsiteX1" fmla="*/ 74181 w 91410"/>
                  <a:gd name="connsiteY1" fmla="*/ 1296 h 160298"/>
                  <a:gd name="connsiteX2" fmla="*/ 74318 w 91410"/>
                  <a:gd name="connsiteY2" fmla="*/ 10486 h 160298"/>
                  <a:gd name="connsiteX3" fmla="*/ 87006 w 91410"/>
                  <a:gd name="connsiteY3" fmla="*/ 32957 h 160298"/>
                  <a:gd name="connsiteX4" fmla="*/ 82411 w 91410"/>
                  <a:gd name="connsiteY4" fmla="*/ 84209 h 160298"/>
                  <a:gd name="connsiteX5" fmla="*/ 56807 w 91410"/>
                  <a:gd name="connsiteY5" fmla="*/ 142251 h 160298"/>
                  <a:gd name="connsiteX6" fmla="*/ 28393 w 91410"/>
                  <a:gd name="connsiteY6" fmla="*/ 160105 h 160298"/>
                  <a:gd name="connsiteX7" fmla="*/ 12642 w 91410"/>
                  <a:gd name="connsiteY7" fmla="*/ 143417 h 160298"/>
                  <a:gd name="connsiteX8" fmla="*/ 503 w 91410"/>
                  <a:gd name="connsiteY8" fmla="*/ 98200 h 160298"/>
                  <a:gd name="connsiteX9" fmla="*/ 7361 w 91410"/>
                  <a:gd name="connsiteY9" fmla="*/ 56549 h 160298"/>
                  <a:gd name="connsiteX10" fmla="*/ 51527 w 91410"/>
                  <a:gd name="connsiteY10" fmla="*/ 12932 h 160298"/>
                  <a:gd name="connsiteX11" fmla="*/ 52898 w 91410"/>
                  <a:gd name="connsiteY11" fmla="*/ 6211 h 160298"/>
                  <a:gd name="connsiteX12" fmla="*/ 65403 w 91410"/>
                  <a:gd name="connsiteY12" fmla="*/ 10989 h 160298"/>
                  <a:gd name="connsiteX13" fmla="*/ 13991 w 91410"/>
                  <a:gd name="connsiteY13" fmla="*/ 72048 h 160298"/>
                  <a:gd name="connsiteX14" fmla="*/ 12848 w 91410"/>
                  <a:gd name="connsiteY14" fmla="*/ 95365 h 160298"/>
                  <a:gd name="connsiteX15" fmla="*/ 22563 w 91410"/>
                  <a:gd name="connsiteY15" fmla="*/ 129769 h 160298"/>
                  <a:gd name="connsiteX16" fmla="*/ 27844 w 91410"/>
                  <a:gd name="connsiteY16" fmla="*/ 151875 h 160298"/>
                  <a:gd name="connsiteX17" fmla="*/ 60465 w 91410"/>
                  <a:gd name="connsiteY17" fmla="*/ 127118 h 160298"/>
                  <a:gd name="connsiteX18" fmla="*/ 71004 w 91410"/>
                  <a:gd name="connsiteY18" fmla="*/ 83981 h 160298"/>
                  <a:gd name="connsiteX19" fmla="*/ 82296 w 91410"/>
                  <a:gd name="connsiteY19" fmla="*/ 42970 h 160298"/>
                  <a:gd name="connsiteX20" fmla="*/ 68946 w 91410"/>
                  <a:gd name="connsiteY20" fmla="*/ 11492 h 160298"/>
                  <a:gd name="connsiteX21" fmla="*/ 65403 w 91410"/>
                  <a:gd name="connsiteY21" fmla="*/ 10989 h 160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10" h="160298">
                    <a:moveTo>
                      <a:pt x="52898" y="6211"/>
                    </a:moveTo>
                    <a:cubicBezTo>
                      <a:pt x="59254" y="2714"/>
                      <a:pt x="66752" y="-2430"/>
                      <a:pt x="74181" y="1296"/>
                    </a:cubicBezTo>
                    <a:cubicBezTo>
                      <a:pt x="78639" y="3376"/>
                      <a:pt x="78730" y="8200"/>
                      <a:pt x="74318" y="10486"/>
                    </a:cubicBezTo>
                    <a:cubicBezTo>
                      <a:pt x="78227" y="18144"/>
                      <a:pt x="82685" y="25505"/>
                      <a:pt x="87006" y="32957"/>
                    </a:cubicBezTo>
                    <a:cubicBezTo>
                      <a:pt x="97498" y="49485"/>
                      <a:pt x="86480" y="67613"/>
                      <a:pt x="82411" y="84209"/>
                    </a:cubicBezTo>
                    <a:cubicBezTo>
                      <a:pt x="79416" y="105263"/>
                      <a:pt x="73358" y="127666"/>
                      <a:pt x="56807" y="142251"/>
                    </a:cubicBezTo>
                    <a:cubicBezTo>
                      <a:pt x="48212" y="149360"/>
                      <a:pt x="39365" y="157156"/>
                      <a:pt x="28393" y="160105"/>
                    </a:cubicBezTo>
                    <a:cubicBezTo>
                      <a:pt x="18791" y="161842"/>
                      <a:pt x="13214" y="151555"/>
                      <a:pt x="12642" y="143417"/>
                    </a:cubicBezTo>
                    <a:cubicBezTo>
                      <a:pt x="11225" y="127666"/>
                      <a:pt x="2789" y="113767"/>
                      <a:pt x="503" y="98200"/>
                    </a:cubicBezTo>
                    <a:cubicBezTo>
                      <a:pt x="0" y="84164"/>
                      <a:pt x="-1897" y="68367"/>
                      <a:pt x="7361" y="56549"/>
                    </a:cubicBezTo>
                    <a:cubicBezTo>
                      <a:pt x="19980" y="40135"/>
                      <a:pt x="34862" y="25299"/>
                      <a:pt x="51527" y="12932"/>
                    </a:cubicBezTo>
                    <a:cubicBezTo>
                      <a:pt x="51938" y="10669"/>
                      <a:pt x="52396" y="8429"/>
                      <a:pt x="52898" y="6211"/>
                    </a:cubicBezTo>
                    <a:moveTo>
                      <a:pt x="65403" y="10989"/>
                    </a:moveTo>
                    <a:cubicBezTo>
                      <a:pt x="53882" y="35632"/>
                      <a:pt x="27844" y="49051"/>
                      <a:pt x="13991" y="72048"/>
                    </a:cubicBezTo>
                    <a:cubicBezTo>
                      <a:pt x="11682" y="79546"/>
                      <a:pt x="12642" y="87616"/>
                      <a:pt x="12848" y="95365"/>
                    </a:cubicBezTo>
                    <a:cubicBezTo>
                      <a:pt x="13122" y="107549"/>
                      <a:pt x="19500" y="118248"/>
                      <a:pt x="22563" y="129769"/>
                    </a:cubicBezTo>
                    <a:cubicBezTo>
                      <a:pt x="24621" y="137062"/>
                      <a:pt x="23569" y="145268"/>
                      <a:pt x="27844" y="151875"/>
                    </a:cubicBezTo>
                    <a:cubicBezTo>
                      <a:pt x="41583" y="149155"/>
                      <a:pt x="55093" y="140468"/>
                      <a:pt x="60465" y="127118"/>
                    </a:cubicBezTo>
                    <a:cubicBezTo>
                      <a:pt x="66363" y="113447"/>
                      <a:pt x="69563" y="98748"/>
                      <a:pt x="71004" y="83981"/>
                    </a:cubicBezTo>
                    <a:cubicBezTo>
                      <a:pt x="72375" y="69693"/>
                      <a:pt x="80559" y="57120"/>
                      <a:pt x="82296" y="42970"/>
                    </a:cubicBezTo>
                    <a:cubicBezTo>
                      <a:pt x="81222" y="31449"/>
                      <a:pt x="74067" y="21573"/>
                      <a:pt x="68946" y="11492"/>
                    </a:cubicBezTo>
                    <a:cubicBezTo>
                      <a:pt x="68055" y="11355"/>
                      <a:pt x="66272" y="11103"/>
                      <a:pt x="65403" y="10989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4" name="Forma Livre: Forma 2263">
                <a:extLst>
                  <a:ext uri="{FF2B5EF4-FFF2-40B4-BE49-F238E27FC236}">
                    <a16:creationId xmlns:a16="http://schemas.microsoft.com/office/drawing/2014/main" id="{B5666B8D-759E-34D8-D62B-AC9FD1F8E82C}"/>
                  </a:ext>
                </a:extLst>
              </p:cNvPr>
              <p:cNvSpPr/>
              <p:nvPr/>
            </p:nvSpPr>
            <p:spPr>
              <a:xfrm>
                <a:off x="7900225" y="3715425"/>
                <a:ext cx="50330" cy="357586"/>
              </a:xfrm>
              <a:custGeom>
                <a:avLst/>
                <a:gdLst>
                  <a:gd name="connsiteX0" fmla="*/ 0 w 50330"/>
                  <a:gd name="connsiteY0" fmla="*/ 765 h 357586"/>
                  <a:gd name="connsiteX1" fmla="*/ 25397 w 50330"/>
                  <a:gd name="connsiteY1" fmla="*/ 20081 h 357586"/>
                  <a:gd name="connsiteX2" fmla="*/ 47069 w 50330"/>
                  <a:gd name="connsiteY2" fmla="*/ 120780 h 357586"/>
                  <a:gd name="connsiteX3" fmla="*/ 50063 w 50330"/>
                  <a:gd name="connsiteY3" fmla="*/ 228588 h 357586"/>
                  <a:gd name="connsiteX4" fmla="*/ 49126 w 50330"/>
                  <a:gd name="connsiteY4" fmla="*/ 242235 h 357586"/>
                  <a:gd name="connsiteX5" fmla="*/ 38039 w 50330"/>
                  <a:gd name="connsiteY5" fmla="*/ 325720 h 357586"/>
                  <a:gd name="connsiteX6" fmla="*/ 24689 w 50330"/>
                  <a:gd name="connsiteY6" fmla="*/ 357587 h 357586"/>
                  <a:gd name="connsiteX7" fmla="*/ 35844 w 50330"/>
                  <a:gd name="connsiteY7" fmla="*/ 314107 h 357586"/>
                  <a:gd name="connsiteX8" fmla="*/ 37239 w 50330"/>
                  <a:gd name="connsiteY8" fmla="*/ 224884 h 357586"/>
                  <a:gd name="connsiteX9" fmla="*/ 36896 w 50330"/>
                  <a:gd name="connsiteY9" fmla="*/ 203007 h 357586"/>
                  <a:gd name="connsiteX10" fmla="*/ 11384 w 50330"/>
                  <a:gd name="connsiteY10" fmla="*/ 20722 h 357586"/>
                  <a:gd name="connsiteX11" fmla="*/ 0 w 50330"/>
                  <a:gd name="connsiteY11" fmla="*/ 765 h 357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30" h="357586">
                    <a:moveTo>
                      <a:pt x="0" y="765"/>
                    </a:moveTo>
                    <a:cubicBezTo>
                      <a:pt x="12802" y="-3396"/>
                      <a:pt x="20917" y="10320"/>
                      <a:pt x="25397" y="20081"/>
                    </a:cubicBezTo>
                    <a:cubicBezTo>
                      <a:pt x="37810" y="52246"/>
                      <a:pt x="45057" y="86375"/>
                      <a:pt x="47069" y="120780"/>
                    </a:cubicBezTo>
                    <a:cubicBezTo>
                      <a:pt x="50018" y="156624"/>
                      <a:pt x="50818" y="192606"/>
                      <a:pt x="50063" y="228588"/>
                    </a:cubicBezTo>
                    <a:cubicBezTo>
                      <a:pt x="49606" y="233091"/>
                      <a:pt x="49332" y="237617"/>
                      <a:pt x="49126" y="242235"/>
                    </a:cubicBezTo>
                    <a:cubicBezTo>
                      <a:pt x="47663" y="270284"/>
                      <a:pt x="44943" y="298448"/>
                      <a:pt x="38039" y="325720"/>
                    </a:cubicBezTo>
                    <a:cubicBezTo>
                      <a:pt x="34793" y="336761"/>
                      <a:pt x="31615" y="348191"/>
                      <a:pt x="24689" y="357587"/>
                    </a:cubicBezTo>
                    <a:cubicBezTo>
                      <a:pt x="31593" y="344122"/>
                      <a:pt x="33879" y="328897"/>
                      <a:pt x="35844" y="314107"/>
                    </a:cubicBezTo>
                    <a:cubicBezTo>
                      <a:pt x="38542" y="284457"/>
                      <a:pt x="37650" y="254602"/>
                      <a:pt x="37239" y="224884"/>
                    </a:cubicBezTo>
                    <a:cubicBezTo>
                      <a:pt x="37330" y="217569"/>
                      <a:pt x="37056" y="210277"/>
                      <a:pt x="36896" y="203007"/>
                    </a:cubicBezTo>
                    <a:cubicBezTo>
                      <a:pt x="33879" y="141788"/>
                      <a:pt x="32187" y="79083"/>
                      <a:pt x="11384" y="20722"/>
                    </a:cubicBezTo>
                    <a:cubicBezTo>
                      <a:pt x="9121" y="13269"/>
                      <a:pt x="4869" y="6708"/>
                      <a:pt x="0" y="765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5" name="Forma Livre: Forma 2264">
                <a:extLst>
                  <a:ext uri="{FF2B5EF4-FFF2-40B4-BE49-F238E27FC236}">
                    <a16:creationId xmlns:a16="http://schemas.microsoft.com/office/drawing/2014/main" id="{C4B35108-3219-8BDE-0C0E-2DB4B8A0ECB0}"/>
                  </a:ext>
                </a:extLst>
              </p:cNvPr>
              <p:cNvSpPr/>
              <p:nvPr/>
            </p:nvSpPr>
            <p:spPr>
              <a:xfrm>
                <a:off x="8139866" y="3831427"/>
                <a:ext cx="56669" cy="241698"/>
              </a:xfrm>
              <a:custGeom>
                <a:avLst/>
                <a:gdLst>
                  <a:gd name="connsiteX0" fmla="*/ 0 w 56669"/>
                  <a:gd name="connsiteY0" fmla="*/ 0 h 241698"/>
                  <a:gd name="connsiteX1" fmla="*/ 21008 w 56669"/>
                  <a:gd name="connsiteY1" fmla="*/ 17579 h 241698"/>
                  <a:gd name="connsiteX2" fmla="*/ 49080 w 56669"/>
                  <a:gd name="connsiteY2" fmla="*/ 92674 h 241698"/>
                  <a:gd name="connsiteX3" fmla="*/ 55801 w 56669"/>
                  <a:gd name="connsiteY3" fmla="*/ 146190 h 241698"/>
                  <a:gd name="connsiteX4" fmla="*/ 55687 w 56669"/>
                  <a:gd name="connsiteY4" fmla="*/ 230932 h 241698"/>
                  <a:gd name="connsiteX5" fmla="*/ 55138 w 56669"/>
                  <a:gd name="connsiteY5" fmla="*/ 240922 h 241698"/>
                  <a:gd name="connsiteX6" fmla="*/ 54110 w 56669"/>
                  <a:gd name="connsiteY6" fmla="*/ 241699 h 241698"/>
                  <a:gd name="connsiteX7" fmla="*/ 45286 w 56669"/>
                  <a:gd name="connsiteY7" fmla="*/ 150716 h 241698"/>
                  <a:gd name="connsiteX8" fmla="*/ 9441 w 56669"/>
                  <a:gd name="connsiteY8" fmla="*/ 27112 h 241698"/>
                  <a:gd name="connsiteX9" fmla="*/ 0 w 56669"/>
                  <a:gd name="connsiteY9" fmla="*/ 0 h 24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669" h="241698">
                    <a:moveTo>
                      <a:pt x="0" y="0"/>
                    </a:moveTo>
                    <a:cubicBezTo>
                      <a:pt x="10356" y="91"/>
                      <a:pt x="15819" y="10081"/>
                      <a:pt x="21008" y="17579"/>
                    </a:cubicBezTo>
                    <a:cubicBezTo>
                      <a:pt x="34450" y="40828"/>
                      <a:pt x="42268" y="66820"/>
                      <a:pt x="49080" y="92674"/>
                    </a:cubicBezTo>
                    <a:cubicBezTo>
                      <a:pt x="53812" y="110094"/>
                      <a:pt x="55207" y="128199"/>
                      <a:pt x="55801" y="146190"/>
                    </a:cubicBezTo>
                    <a:cubicBezTo>
                      <a:pt x="56944" y="174422"/>
                      <a:pt x="57013" y="202699"/>
                      <a:pt x="55687" y="230932"/>
                    </a:cubicBezTo>
                    <a:cubicBezTo>
                      <a:pt x="55504" y="234201"/>
                      <a:pt x="55390" y="237561"/>
                      <a:pt x="55138" y="240922"/>
                    </a:cubicBezTo>
                    <a:cubicBezTo>
                      <a:pt x="54887" y="241127"/>
                      <a:pt x="54361" y="241516"/>
                      <a:pt x="54110" y="241699"/>
                    </a:cubicBezTo>
                    <a:cubicBezTo>
                      <a:pt x="54681" y="211158"/>
                      <a:pt x="50681" y="180731"/>
                      <a:pt x="45286" y="150716"/>
                    </a:cubicBezTo>
                    <a:cubicBezTo>
                      <a:pt x="38153" y="108334"/>
                      <a:pt x="26998" y="66454"/>
                      <a:pt x="9441" y="27112"/>
                    </a:cubicBezTo>
                    <a:cubicBezTo>
                      <a:pt x="5784" y="18265"/>
                      <a:pt x="800" y="9738"/>
                      <a:pt x="0" y="0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6" name="Forma Livre: Forma 2265">
                <a:extLst>
                  <a:ext uri="{FF2B5EF4-FFF2-40B4-BE49-F238E27FC236}">
                    <a16:creationId xmlns:a16="http://schemas.microsoft.com/office/drawing/2014/main" id="{C50D663D-1FD5-D2FB-F7AC-24873E0A87F3}"/>
                  </a:ext>
                </a:extLst>
              </p:cNvPr>
              <p:cNvSpPr/>
              <p:nvPr/>
            </p:nvSpPr>
            <p:spPr>
              <a:xfrm>
                <a:off x="10467815" y="4467722"/>
                <a:ext cx="173425" cy="184589"/>
              </a:xfrm>
              <a:custGeom>
                <a:avLst/>
                <a:gdLst>
                  <a:gd name="connsiteX0" fmla="*/ 800 w 173425"/>
                  <a:gd name="connsiteY0" fmla="*/ 20747 h 184589"/>
                  <a:gd name="connsiteX1" fmla="*/ 19774 w 173425"/>
                  <a:gd name="connsiteY1" fmla="*/ 470 h 184589"/>
                  <a:gd name="connsiteX2" fmla="*/ 49423 w 173425"/>
                  <a:gd name="connsiteY2" fmla="*/ 1864 h 184589"/>
                  <a:gd name="connsiteX3" fmla="*/ 74409 w 173425"/>
                  <a:gd name="connsiteY3" fmla="*/ 8425 h 184589"/>
                  <a:gd name="connsiteX4" fmla="*/ 116449 w 173425"/>
                  <a:gd name="connsiteY4" fmla="*/ 41527 h 184589"/>
                  <a:gd name="connsiteX5" fmla="*/ 143058 w 173425"/>
                  <a:gd name="connsiteY5" fmla="*/ 51814 h 184589"/>
                  <a:gd name="connsiteX6" fmla="*/ 165712 w 173425"/>
                  <a:gd name="connsiteY6" fmla="*/ 70490 h 184589"/>
                  <a:gd name="connsiteX7" fmla="*/ 173279 w 173425"/>
                  <a:gd name="connsiteY7" fmla="*/ 76708 h 184589"/>
                  <a:gd name="connsiteX8" fmla="*/ 163609 w 173425"/>
                  <a:gd name="connsiteY8" fmla="*/ 124806 h 184589"/>
                  <a:gd name="connsiteX9" fmla="*/ 150990 w 173425"/>
                  <a:gd name="connsiteY9" fmla="*/ 143231 h 184589"/>
                  <a:gd name="connsiteX10" fmla="*/ 138897 w 173425"/>
                  <a:gd name="connsiteY10" fmla="*/ 169360 h 184589"/>
                  <a:gd name="connsiteX11" fmla="*/ 113043 w 173425"/>
                  <a:gd name="connsiteY11" fmla="*/ 184036 h 184589"/>
                  <a:gd name="connsiteX12" fmla="*/ 81244 w 173425"/>
                  <a:gd name="connsiteY12" fmla="*/ 175029 h 184589"/>
                  <a:gd name="connsiteX13" fmla="*/ 51801 w 173425"/>
                  <a:gd name="connsiteY13" fmla="*/ 158821 h 184589"/>
                  <a:gd name="connsiteX14" fmla="*/ 42657 w 173425"/>
                  <a:gd name="connsiteY14" fmla="*/ 140008 h 184589"/>
                  <a:gd name="connsiteX15" fmla="*/ 69403 w 173425"/>
                  <a:gd name="connsiteY15" fmla="*/ 154981 h 184589"/>
                  <a:gd name="connsiteX16" fmla="*/ 102550 w 173425"/>
                  <a:gd name="connsiteY16" fmla="*/ 167760 h 184589"/>
                  <a:gd name="connsiteX17" fmla="*/ 126781 w 173425"/>
                  <a:gd name="connsiteY17" fmla="*/ 170228 h 184589"/>
                  <a:gd name="connsiteX18" fmla="*/ 145184 w 173425"/>
                  <a:gd name="connsiteY18" fmla="*/ 134133 h 184589"/>
                  <a:gd name="connsiteX19" fmla="*/ 161894 w 173425"/>
                  <a:gd name="connsiteY19" fmla="*/ 102357 h 184589"/>
                  <a:gd name="connsiteX20" fmla="*/ 160569 w 173425"/>
                  <a:gd name="connsiteY20" fmla="*/ 79886 h 184589"/>
                  <a:gd name="connsiteX21" fmla="*/ 150053 w 173425"/>
                  <a:gd name="connsiteY21" fmla="*/ 70559 h 184589"/>
                  <a:gd name="connsiteX22" fmla="*/ 121798 w 173425"/>
                  <a:gd name="connsiteY22" fmla="*/ 59335 h 184589"/>
                  <a:gd name="connsiteX23" fmla="*/ 70317 w 173425"/>
                  <a:gd name="connsiteY23" fmla="*/ 23787 h 184589"/>
                  <a:gd name="connsiteX24" fmla="*/ 42771 w 173425"/>
                  <a:gd name="connsiteY24" fmla="*/ 15878 h 184589"/>
                  <a:gd name="connsiteX25" fmla="*/ 22083 w 173425"/>
                  <a:gd name="connsiteY25" fmla="*/ 14209 h 184589"/>
                  <a:gd name="connsiteX26" fmla="*/ 3795 w 173425"/>
                  <a:gd name="connsiteY26" fmla="*/ 29731 h 184589"/>
                  <a:gd name="connsiteX27" fmla="*/ 0 w 173425"/>
                  <a:gd name="connsiteY27" fmla="*/ 21821 h 184589"/>
                  <a:gd name="connsiteX28" fmla="*/ 800 w 173425"/>
                  <a:gd name="connsiteY28" fmla="*/ 20747 h 184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3425" h="184589">
                    <a:moveTo>
                      <a:pt x="800" y="20747"/>
                    </a:moveTo>
                    <a:cubicBezTo>
                      <a:pt x="6584" y="13592"/>
                      <a:pt x="9510" y="2413"/>
                      <a:pt x="19774" y="470"/>
                    </a:cubicBezTo>
                    <a:cubicBezTo>
                      <a:pt x="29626" y="-856"/>
                      <a:pt x="39571" y="950"/>
                      <a:pt x="49423" y="1864"/>
                    </a:cubicBezTo>
                    <a:cubicBezTo>
                      <a:pt x="57927" y="2870"/>
                      <a:pt x="67140" y="3236"/>
                      <a:pt x="74409" y="8425"/>
                    </a:cubicBezTo>
                    <a:cubicBezTo>
                      <a:pt x="89062" y="18621"/>
                      <a:pt x="100310" y="33366"/>
                      <a:pt x="116449" y="41527"/>
                    </a:cubicBezTo>
                    <a:cubicBezTo>
                      <a:pt x="124861" y="46076"/>
                      <a:pt x="135285" y="45756"/>
                      <a:pt x="143058" y="51814"/>
                    </a:cubicBezTo>
                    <a:cubicBezTo>
                      <a:pt x="150853" y="57666"/>
                      <a:pt x="159974" y="62238"/>
                      <a:pt x="165712" y="70490"/>
                    </a:cubicBezTo>
                    <a:cubicBezTo>
                      <a:pt x="168112" y="72342"/>
                      <a:pt x="174467" y="72319"/>
                      <a:pt x="173279" y="76708"/>
                    </a:cubicBezTo>
                    <a:cubicBezTo>
                      <a:pt x="171038" y="92802"/>
                      <a:pt x="172730" y="110495"/>
                      <a:pt x="163609" y="124806"/>
                    </a:cubicBezTo>
                    <a:cubicBezTo>
                      <a:pt x="159906" y="131321"/>
                      <a:pt x="152659" y="135595"/>
                      <a:pt x="150990" y="143231"/>
                    </a:cubicBezTo>
                    <a:cubicBezTo>
                      <a:pt x="148498" y="152581"/>
                      <a:pt x="143241" y="160787"/>
                      <a:pt x="138897" y="169360"/>
                    </a:cubicBezTo>
                    <a:cubicBezTo>
                      <a:pt x="133411" y="177886"/>
                      <a:pt x="124153" y="186939"/>
                      <a:pt x="113043" y="184036"/>
                    </a:cubicBezTo>
                    <a:cubicBezTo>
                      <a:pt x="102413" y="181133"/>
                      <a:pt x="92263" y="176424"/>
                      <a:pt x="81244" y="175029"/>
                    </a:cubicBezTo>
                    <a:cubicBezTo>
                      <a:pt x="69380" y="174138"/>
                      <a:pt x="60967" y="165199"/>
                      <a:pt x="51801" y="158821"/>
                    </a:cubicBezTo>
                    <a:cubicBezTo>
                      <a:pt x="47732" y="153266"/>
                      <a:pt x="46451" y="145860"/>
                      <a:pt x="42657" y="140008"/>
                    </a:cubicBezTo>
                    <a:cubicBezTo>
                      <a:pt x="53766" y="139733"/>
                      <a:pt x="60967" y="149243"/>
                      <a:pt x="69403" y="154981"/>
                    </a:cubicBezTo>
                    <a:cubicBezTo>
                      <a:pt x="78615" y="163165"/>
                      <a:pt x="91646" y="163027"/>
                      <a:pt x="102550" y="167760"/>
                    </a:cubicBezTo>
                    <a:cubicBezTo>
                      <a:pt x="110071" y="170526"/>
                      <a:pt x="119146" y="175418"/>
                      <a:pt x="126781" y="170228"/>
                    </a:cubicBezTo>
                    <a:cubicBezTo>
                      <a:pt x="139537" y="162890"/>
                      <a:pt x="140955" y="146728"/>
                      <a:pt x="145184" y="134133"/>
                    </a:cubicBezTo>
                    <a:cubicBezTo>
                      <a:pt x="148796" y="122383"/>
                      <a:pt x="161666" y="115387"/>
                      <a:pt x="161894" y="102357"/>
                    </a:cubicBezTo>
                    <a:cubicBezTo>
                      <a:pt x="162237" y="94928"/>
                      <a:pt x="165026" y="86469"/>
                      <a:pt x="160569" y="79886"/>
                    </a:cubicBezTo>
                    <a:cubicBezTo>
                      <a:pt x="157985" y="75840"/>
                      <a:pt x="155174" y="71268"/>
                      <a:pt x="150053" y="70559"/>
                    </a:cubicBezTo>
                    <a:cubicBezTo>
                      <a:pt x="140109" y="68021"/>
                      <a:pt x="131948" y="61163"/>
                      <a:pt x="121798" y="59335"/>
                    </a:cubicBezTo>
                    <a:cubicBezTo>
                      <a:pt x="100790" y="54008"/>
                      <a:pt x="86411" y="36932"/>
                      <a:pt x="70317" y="23787"/>
                    </a:cubicBezTo>
                    <a:cubicBezTo>
                      <a:pt x="62842" y="16792"/>
                      <a:pt x="52144" y="17409"/>
                      <a:pt x="42771" y="15878"/>
                    </a:cubicBezTo>
                    <a:cubicBezTo>
                      <a:pt x="35867" y="15238"/>
                      <a:pt x="28941" y="12975"/>
                      <a:pt x="22083" y="14209"/>
                    </a:cubicBezTo>
                    <a:cubicBezTo>
                      <a:pt x="15956" y="19352"/>
                      <a:pt x="10859" y="25753"/>
                      <a:pt x="3795" y="29731"/>
                    </a:cubicBezTo>
                    <a:cubicBezTo>
                      <a:pt x="2469" y="27010"/>
                      <a:pt x="1234" y="24405"/>
                      <a:pt x="0" y="21821"/>
                    </a:cubicBezTo>
                    <a:lnTo>
                      <a:pt x="800" y="20747"/>
                    </a:ln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7" name="Forma Livre: Forma 2266">
                <a:extLst>
                  <a:ext uri="{FF2B5EF4-FFF2-40B4-BE49-F238E27FC236}">
                    <a16:creationId xmlns:a16="http://schemas.microsoft.com/office/drawing/2014/main" id="{3A78895E-E2CD-38D0-10F3-9370BE199EDA}"/>
                  </a:ext>
                </a:extLst>
              </p:cNvPr>
              <p:cNvSpPr/>
              <p:nvPr/>
            </p:nvSpPr>
            <p:spPr>
              <a:xfrm>
                <a:off x="9720054" y="4515534"/>
                <a:ext cx="358797" cy="373620"/>
              </a:xfrm>
              <a:custGeom>
                <a:avLst/>
                <a:gdLst>
                  <a:gd name="connsiteX0" fmla="*/ 627 w 358797"/>
                  <a:gd name="connsiteY0" fmla="*/ 1213 h 373620"/>
                  <a:gd name="connsiteX1" fmla="*/ 17726 w 358797"/>
                  <a:gd name="connsiteY1" fmla="*/ 1967 h 373620"/>
                  <a:gd name="connsiteX2" fmla="*/ 114653 w 358797"/>
                  <a:gd name="connsiteY2" fmla="*/ 55528 h 373620"/>
                  <a:gd name="connsiteX3" fmla="*/ 178409 w 358797"/>
                  <a:gd name="connsiteY3" fmla="*/ 133184 h 373620"/>
                  <a:gd name="connsiteX4" fmla="*/ 207762 w 358797"/>
                  <a:gd name="connsiteY4" fmla="*/ 213262 h 373620"/>
                  <a:gd name="connsiteX5" fmla="*/ 215717 w 358797"/>
                  <a:gd name="connsiteY5" fmla="*/ 235917 h 373620"/>
                  <a:gd name="connsiteX6" fmla="*/ 234188 w 358797"/>
                  <a:gd name="connsiteY6" fmla="*/ 274093 h 373620"/>
                  <a:gd name="connsiteX7" fmla="*/ 305054 w 358797"/>
                  <a:gd name="connsiteY7" fmla="*/ 347336 h 373620"/>
                  <a:gd name="connsiteX8" fmla="*/ 348396 w 358797"/>
                  <a:gd name="connsiteY8" fmla="*/ 370882 h 373620"/>
                  <a:gd name="connsiteX9" fmla="*/ 358798 w 358797"/>
                  <a:gd name="connsiteY9" fmla="*/ 373214 h 373620"/>
                  <a:gd name="connsiteX10" fmla="*/ 313855 w 358797"/>
                  <a:gd name="connsiteY10" fmla="*/ 366173 h 373620"/>
                  <a:gd name="connsiteX11" fmla="*/ 273324 w 358797"/>
                  <a:gd name="connsiteY11" fmla="*/ 342650 h 373620"/>
                  <a:gd name="connsiteX12" fmla="*/ 219260 w 358797"/>
                  <a:gd name="connsiteY12" fmla="*/ 277659 h 373620"/>
                  <a:gd name="connsiteX13" fmla="*/ 206733 w 358797"/>
                  <a:gd name="connsiteY13" fmla="*/ 252719 h 373620"/>
                  <a:gd name="connsiteX14" fmla="*/ 200332 w 358797"/>
                  <a:gd name="connsiteY14" fmla="*/ 236740 h 373620"/>
                  <a:gd name="connsiteX15" fmla="*/ 195463 w 358797"/>
                  <a:gd name="connsiteY15" fmla="*/ 223047 h 373620"/>
                  <a:gd name="connsiteX16" fmla="*/ 164511 w 358797"/>
                  <a:gd name="connsiteY16" fmla="*/ 138007 h 373620"/>
                  <a:gd name="connsiteX17" fmla="*/ 102194 w 358797"/>
                  <a:gd name="connsiteY17" fmla="*/ 63415 h 373620"/>
                  <a:gd name="connsiteX18" fmla="*/ 12629 w 358797"/>
                  <a:gd name="connsiteY18" fmla="*/ 13809 h 373620"/>
                  <a:gd name="connsiteX19" fmla="*/ 627 w 358797"/>
                  <a:gd name="connsiteY19" fmla="*/ 1213 h 37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8797" h="373620">
                    <a:moveTo>
                      <a:pt x="627" y="1213"/>
                    </a:moveTo>
                    <a:cubicBezTo>
                      <a:pt x="6091" y="-1348"/>
                      <a:pt x="12149" y="756"/>
                      <a:pt x="17726" y="1967"/>
                    </a:cubicBezTo>
                    <a:cubicBezTo>
                      <a:pt x="54097" y="10746"/>
                      <a:pt x="86992" y="30679"/>
                      <a:pt x="114653" y="55528"/>
                    </a:cubicBezTo>
                    <a:cubicBezTo>
                      <a:pt x="139433" y="78160"/>
                      <a:pt x="162384" y="103466"/>
                      <a:pt x="178409" y="133184"/>
                    </a:cubicBezTo>
                    <a:cubicBezTo>
                      <a:pt x="191988" y="158330"/>
                      <a:pt x="198869" y="186265"/>
                      <a:pt x="207762" y="213262"/>
                    </a:cubicBezTo>
                    <a:cubicBezTo>
                      <a:pt x="210208" y="220852"/>
                      <a:pt x="212905" y="228396"/>
                      <a:pt x="215717" y="235917"/>
                    </a:cubicBezTo>
                    <a:cubicBezTo>
                      <a:pt x="220769" y="249130"/>
                      <a:pt x="227101" y="261840"/>
                      <a:pt x="234188" y="274093"/>
                    </a:cubicBezTo>
                    <a:cubicBezTo>
                      <a:pt x="251607" y="303582"/>
                      <a:pt x="275404" y="329780"/>
                      <a:pt x="305054" y="347336"/>
                    </a:cubicBezTo>
                    <a:cubicBezTo>
                      <a:pt x="319250" y="355566"/>
                      <a:pt x="332646" y="365624"/>
                      <a:pt x="348396" y="370882"/>
                    </a:cubicBezTo>
                    <a:cubicBezTo>
                      <a:pt x="351802" y="371750"/>
                      <a:pt x="355231" y="372414"/>
                      <a:pt x="358798" y="373214"/>
                    </a:cubicBezTo>
                    <a:cubicBezTo>
                      <a:pt x="343390" y="375020"/>
                      <a:pt x="328417" y="370471"/>
                      <a:pt x="313855" y="366173"/>
                    </a:cubicBezTo>
                    <a:cubicBezTo>
                      <a:pt x="298744" y="361532"/>
                      <a:pt x="285486" y="352480"/>
                      <a:pt x="273324" y="342650"/>
                    </a:cubicBezTo>
                    <a:cubicBezTo>
                      <a:pt x="251218" y="324819"/>
                      <a:pt x="233616" y="302005"/>
                      <a:pt x="219260" y="277659"/>
                    </a:cubicBezTo>
                    <a:cubicBezTo>
                      <a:pt x="214803" y="269475"/>
                      <a:pt x="210436" y="261246"/>
                      <a:pt x="206733" y="252719"/>
                    </a:cubicBezTo>
                    <a:cubicBezTo>
                      <a:pt x="204401" y="247415"/>
                      <a:pt x="202298" y="242089"/>
                      <a:pt x="200332" y="236740"/>
                    </a:cubicBezTo>
                    <a:cubicBezTo>
                      <a:pt x="198618" y="232122"/>
                      <a:pt x="197017" y="227596"/>
                      <a:pt x="195463" y="223047"/>
                    </a:cubicBezTo>
                    <a:cubicBezTo>
                      <a:pt x="185542" y="194563"/>
                      <a:pt x="179118" y="164616"/>
                      <a:pt x="164511" y="138007"/>
                    </a:cubicBezTo>
                    <a:cubicBezTo>
                      <a:pt x="148714" y="109432"/>
                      <a:pt x="126334" y="85132"/>
                      <a:pt x="102194" y="63415"/>
                    </a:cubicBezTo>
                    <a:cubicBezTo>
                      <a:pt x="76545" y="40441"/>
                      <a:pt x="45844" y="22998"/>
                      <a:pt x="12629" y="13809"/>
                    </a:cubicBezTo>
                    <a:cubicBezTo>
                      <a:pt x="6959" y="11957"/>
                      <a:pt x="-2528" y="9008"/>
                      <a:pt x="627" y="1213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8" name="Forma Livre: Forma 2267">
                <a:extLst>
                  <a:ext uri="{FF2B5EF4-FFF2-40B4-BE49-F238E27FC236}">
                    <a16:creationId xmlns:a16="http://schemas.microsoft.com/office/drawing/2014/main" id="{97F2CDD3-37D0-9EB4-0FBD-FF541BBA9269}"/>
                  </a:ext>
                </a:extLst>
              </p:cNvPr>
              <p:cNvSpPr/>
              <p:nvPr/>
            </p:nvSpPr>
            <p:spPr>
              <a:xfrm>
                <a:off x="10673568" y="4670844"/>
                <a:ext cx="176513" cy="181996"/>
              </a:xfrm>
              <a:custGeom>
                <a:avLst/>
                <a:gdLst>
                  <a:gd name="connsiteX0" fmla="*/ 45706 w 176513"/>
                  <a:gd name="connsiteY0" fmla="*/ 7135 h 181996"/>
                  <a:gd name="connsiteX1" fmla="*/ 74167 w 176513"/>
                  <a:gd name="connsiteY1" fmla="*/ 779 h 181996"/>
                  <a:gd name="connsiteX2" fmla="*/ 99153 w 176513"/>
                  <a:gd name="connsiteY2" fmla="*/ 16644 h 181996"/>
                  <a:gd name="connsiteX3" fmla="*/ 119430 w 176513"/>
                  <a:gd name="connsiteY3" fmla="*/ 43505 h 181996"/>
                  <a:gd name="connsiteX4" fmla="*/ 140506 w 176513"/>
                  <a:gd name="connsiteY4" fmla="*/ 79989 h 181996"/>
                  <a:gd name="connsiteX5" fmla="*/ 163138 w 176513"/>
                  <a:gd name="connsiteY5" fmla="*/ 98757 h 181996"/>
                  <a:gd name="connsiteX6" fmla="*/ 169196 w 176513"/>
                  <a:gd name="connsiteY6" fmla="*/ 105890 h 181996"/>
                  <a:gd name="connsiteX7" fmla="*/ 171322 w 176513"/>
                  <a:gd name="connsiteY7" fmla="*/ 109067 h 181996"/>
                  <a:gd name="connsiteX8" fmla="*/ 176420 w 176513"/>
                  <a:gd name="connsiteY8" fmla="*/ 152776 h 181996"/>
                  <a:gd name="connsiteX9" fmla="*/ 173151 w 176513"/>
                  <a:gd name="connsiteY9" fmla="*/ 166217 h 181996"/>
                  <a:gd name="connsiteX10" fmla="*/ 144576 w 176513"/>
                  <a:gd name="connsiteY10" fmla="*/ 179522 h 181996"/>
                  <a:gd name="connsiteX11" fmla="*/ 111040 w 176513"/>
                  <a:gd name="connsiteY11" fmla="*/ 177647 h 181996"/>
                  <a:gd name="connsiteX12" fmla="*/ 90489 w 176513"/>
                  <a:gd name="connsiteY12" fmla="*/ 155130 h 181996"/>
                  <a:gd name="connsiteX13" fmla="*/ 59171 w 176513"/>
                  <a:gd name="connsiteY13" fmla="*/ 115171 h 181996"/>
                  <a:gd name="connsiteX14" fmla="*/ 25201 w 176513"/>
                  <a:gd name="connsiteY14" fmla="*/ 85407 h 181996"/>
                  <a:gd name="connsiteX15" fmla="*/ 7370 w 176513"/>
                  <a:gd name="connsiteY15" fmla="*/ 64422 h 181996"/>
                  <a:gd name="connsiteX16" fmla="*/ 2592 w 176513"/>
                  <a:gd name="connsiteY16" fmla="*/ 40030 h 181996"/>
                  <a:gd name="connsiteX17" fmla="*/ 17383 w 176513"/>
                  <a:gd name="connsiteY17" fmla="*/ 35961 h 181996"/>
                  <a:gd name="connsiteX18" fmla="*/ 45706 w 176513"/>
                  <a:gd name="connsiteY18" fmla="*/ 7135 h 181996"/>
                  <a:gd name="connsiteX19" fmla="*/ 45500 w 176513"/>
                  <a:gd name="connsiteY19" fmla="*/ 20668 h 181996"/>
                  <a:gd name="connsiteX20" fmla="*/ 11942 w 176513"/>
                  <a:gd name="connsiteY20" fmla="*/ 49997 h 181996"/>
                  <a:gd name="connsiteX21" fmla="*/ 37819 w 176513"/>
                  <a:gd name="connsiteY21" fmla="*/ 74869 h 181996"/>
                  <a:gd name="connsiteX22" fmla="*/ 67675 w 176513"/>
                  <a:gd name="connsiteY22" fmla="*/ 100106 h 181996"/>
                  <a:gd name="connsiteX23" fmla="*/ 108297 w 176513"/>
                  <a:gd name="connsiteY23" fmla="*/ 148501 h 181996"/>
                  <a:gd name="connsiteX24" fmla="*/ 125396 w 176513"/>
                  <a:gd name="connsiteY24" fmla="*/ 163177 h 181996"/>
                  <a:gd name="connsiteX25" fmla="*/ 156097 w 176513"/>
                  <a:gd name="connsiteY25" fmla="*/ 165554 h 181996"/>
                  <a:gd name="connsiteX26" fmla="*/ 153903 w 176513"/>
                  <a:gd name="connsiteY26" fmla="*/ 118394 h 181996"/>
                  <a:gd name="connsiteX27" fmla="*/ 124893 w 176513"/>
                  <a:gd name="connsiteY27" fmla="*/ 84104 h 181996"/>
                  <a:gd name="connsiteX28" fmla="*/ 104914 w 176513"/>
                  <a:gd name="connsiteY28" fmla="*/ 44237 h 181996"/>
                  <a:gd name="connsiteX29" fmla="*/ 71538 w 176513"/>
                  <a:gd name="connsiteY29" fmla="*/ 9764 h 181996"/>
                  <a:gd name="connsiteX30" fmla="*/ 45500 w 176513"/>
                  <a:gd name="connsiteY30" fmla="*/ 20668 h 18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6513" h="181996">
                    <a:moveTo>
                      <a:pt x="45706" y="7135"/>
                    </a:moveTo>
                    <a:cubicBezTo>
                      <a:pt x="53364" y="437"/>
                      <a:pt x="64406" y="-1186"/>
                      <a:pt x="74167" y="779"/>
                    </a:cubicBezTo>
                    <a:cubicBezTo>
                      <a:pt x="83997" y="3111"/>
                      <a:pt x="91998" y="9786"/>
                      <a:pt x="99153" y="16644"/>
                    </a:cubicBezTo>
                    <a:cubicBezTo>
                      <a:pt x="106788" y="24897"/>
                      <a:pt x="112389" y="34749"/>
                      <a:pt x="119430" y="43505"/>
                    </a:cubicBezTo>
                    <a:cubicBezTo>
                      <a:pt x="128322" y="54569"/>
                      <a:pt x="129648" y="70274"/>
                      <a:pt x="140506" y="79989"/>
                    </a:cubicBezTo>
                    <a:cubicBezTo>
                      <a:pt x="147913" y="86390"/>
                      <a:pt x="156189" y="91762"/>
                      <a:pt x="163138" y="98757"/>
                    </a:cubicBezTo>
                    <a:cubicBezTo>
                      <a:pt x="165195" y="100975"/>
                      <a:pt x="167230" y="103375"/>
                      <a:pt x="169196" y="105890"/>
                    </a:cubicBezTo>
                    <a:cubicBezTo>
                      <a:pt x="169722" y="106690"/>
                      <a:pt x="170796" y="108267"/>
                      <a:pt x="171322" y="109067"/>
                    </a:cubicBezTo>
                    <a:cubicBezTo>
                      <a:pt x="175734" y="123149"/>
                      <a:pt x="176877" y="138031"/>
                      <a:pt x="176420" y="152776"/>
                    </a:cubicBezTo>
                    <a:cubicBezTo>
                      <a:pt x="176328" y="157416"/>
                      <a:pt x="174888" y="161897"/>
                      <a:pt x="173151" y="166217"/>
                    </a:cubicBezTo>
                    <a:cubicBezTo>
                      <a:pt x="166659" y="175795"/>
                      <a:pt x="154291" y="175476"/>
                      <a:pt x="144576" y="179522"/>
                    </a:cubicBezTo>
                    <a:cubicBezTo>
                      <a:pt x="133671" y="182288"/>
                      <a:pt x="121053" y="183980"/>
                      <a:pt x="111040" y="177647"/>
                    </a:cubicBezTo>
                    <a:cubicBezTo>
                      <a:pt x="101713" y="172893"/>
                      <a:pt x="93529" y="165395"/>
                      <a:pt x="90489" y="155130"/>
                    </a:cubicBezTo>
                    <a:cubicBezTo>
                      <a:pt x="84911" y="138420"/>
                      <a:pt x="69892" y="128247"/>
                      <a:pt x="59171" y="115171"/>
                    </a:cubicBezTo>
                    <a:cubicBezTo>
                      <a:pt x="49410" y="103421"/>
                      <a:pt x="34208" y="97843"/>
                      <a:pt x="25201" y="85407"/>
                    </a:cubicBezTo>
                    <a:cubicBezTo>
                      <a:pt x="18800" y="78732"/>
                      <a:pt x="15714" y="68994"/>
                      <a:pt x="7370" y="64422"/>
                    </a:cubicBezTo>
                    <a:cubicBezTo>
                      <a:pt x="-1568" y="59964"/>
                      <a:pt x="-1340" y="47825"/>
                      <a:pt x="2592" y="40030"/>
                    </a:cubicBezTo>
                    <a:cubicBezTo>
                      <a:pt x="7599" y="39253"/>
                      <a:pt x="13588" y="40099"/>
                      <a:pt x="17383" y="35961"/>
                    </a:cubicBezTo>
                    <a:cubicBezTo>
                      <a:pt x="27098" y="26634"/>
                      <a:pt x="35374" y="15844"/>
                      <a:pt x="45706" y="7135"/>
                    </a:cubicBezTo>
                    <a:moveTo>
                      <a:pt x="45500" y="20668"/>
                    </a:moveTo>
                    <a:cubicBezTo>
                      <a:pt x="35556" y="31572"/>
                      <a:pt x="26527" y="45059"/>
                      <a:pt x="11942" y="49997"/>
                    </a:cubicBezTo>
                    <a:cubicBezTo>
                      <a:pt x="20995" y="57586"/>
                      <a:pt x="30161" y="65565"/>
                      <a:pt x="37819" y="74869"/>
                    </a:cubicBezTo>
                    <a:cubicBezTo>
                      <a:pt x="45706" y="85521"/>
                      <a:pt x="58668" y="90505"/>
                      <a:pt x="67675" y="100106"/>
                    </a:cubicBezTo>
                    <a:cubicBezTo>
                      <a:pt x="82031" y="115377"/>
                      <a:pt x="100845" y="128041"/>
                      <a:pt x="108297" y="148501"/>
                    </a:cubicBezTo>
                    <a:cubicBezTo>
                      <a:pt x="110560" y="156319"/>
                      <a:pt x="118630" y="159908"/>
                      <a:pt x="125396" y="163177"/>
                    </a:cubicBezTo>
                    <a:cubicBezTo>
                      <a:pt x="135158" y="166538"/>
                      <a:pt x="145924" y="168663"/>
                      <a:pt x="156097" y="165554"/>
                    </a:cubicBezTo>
                    <a:cubicBezTo>
                      <a:pt x="158429" y="149987"/>
                      <a:pt x="158360" y="133527"/>
                      <a:pt x="153903" y="118394"/>
                    </a:cubicBezTo>
                    <a:cubicBezTo>
                      <a:pt x="146062" y="105570"/>
                      <a:pt x="132711" y="97020"/>
                      <a:pt x="124893" y="84104"/>
                    </a:cubicBezTo>
                    <a:cubicBezTo>
                      <a:pt x="116549" y="71623"/>
                      <a:pt x="114423" y="56009"/>
                      <a:pt x="104914" y="44237"/>
                    </a:cubicBezTo>
                    <a:cubicBezTo>
                      <a:pt x="96501" y="30589"/>
                      <a:pt x="87494" y="15364"/>
                      <a:pt x="71538" y="9764"/>
                    </a:cubicBezTo>
                    <a:cubicBezTo>
                      <a:pt x="61365" y="6769"/>
                      <a:pt x="50735" y="11730"/>
                      <a:pt x="45500" y="20668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9" name="Gráfico 4">
              <a:extLst>
                <a:ext uri="{FF2B5EF4-FFF2-40B4-BE49-F238E27FC236}">
                  <a16:creationId xmlns:a16="http://schemas.microsoft.com/office/drawing/2014/main" id="{39858193-91BA-9B90-C3CA-E9FD1FA84DB1}"/>
                </a:ext>
              </a:extLst>
            </p:cNvPr>
            <p:cNvGrpSpPr/>
            <p:nvPr/>
          </p:nvGrpSpPr>
          <p:grpSpPr>
            <a:xfrm>
              <a:off x="10592921" y="2652014"/>
              <a:ext cx="58260" cy="350128"/>
              <a:chOff x="9950349" y="1131730"/>
              <a:chExt cx="552716" cy="3321672"/>
            </a:xfrm>
            <a:solidFill>
              <a:srgbClr val="8D7449"/>
            </a:solidFill>
          </p:grpSpPr>
          <p:sp>
            <p:nvSpPr>
              <p:cNvPr id="2261" name="Forma Livre: Forma 2260">
                <a:extLst>
                  <a:ext uri="{FF2B5EF4-FFF2-40B4-BE49-F238E27FC236}">
                    <a16:creationId xmlns:a16="http://schemas.microsoft.com/office/drawing/2014/main" id="{B38200FE-E753-DC4B-B3E4-23D83EF831FB}"/>
                  </a:ext>
                </a:extLst>
              </p:cNvPr>
              <p:cNvSpPr/>
              <p:nvPr/>
            </p:nvSpPr>
            <p:spPr>
              <a:xfrm>
                <a:off x="9950349" y="1131730"/>
                <a:ext cx="69821" cy="140886"/>
              </a:xfrm>
              <a:custGeom>
                <a:avLst/>
                <a:gdLst>
                  <a:gd name="connsiteX0" fmla="*/ 52928 w 69821"/>
                  <a:gd name="connsiteY0" fmla="*/ 0 h 140886"/>
                  <a:gd name="connsiteX1" fmla="*/ 56471 w 69821"/>
                  <a:gd name="connsiteY1" fmla="*/ 503 h 140886"/>
                  <a:gd name="connsiteX2" fmla="*/ 69821 w 69821"/>
                  <a:gd name="connsiteY2" fmla="*/ 31981 h 140886"/>
                  <a:gd name="connsiteX3" fmla="*/ 58529 w 69821"/>
                  <a:gd name="connsiteY3" fmla="*/ 72992 h 140886"/>
                  <a:gd name="connsiteX4" fmla="*/ 47990 w 69821"/>
                  <a:gd name="connsiteY4" fmla="*/ 116129 h 140886"/>
                  <a:gd name="connsiteX5" fmla="*/ 15369 w 69821"/>
                  <a:gd name="connsiteY5" fmla="*/ 140886 h 140886"/>
                  <a:gd name="connsiteX6" fmla="*/ 10088 w 69821"/>
                  <a:gd name="connsiteY6" fmla="*/ 118781 h 140886"/>
                  <a:gd name="connsiteX7" fmla="*/ 373 w 69821"/>
                  <a:gd name="connsiteY7" fmla="*/ 84376 h 140886"/>
                  <a:gd name="connsiteX8" fmla="*/ 1516 w 69821"/>
                  <a:gd name="connsiteY8" fmla="*/ 61059 h 140886"/>
                  <a:gd name="connsiteX9" fmla="*/ 52928 w 69821"/>
                  <a:gd name="connsiteY9" fmla="*/ 0 h 14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821" h="140886">
                    <a:moveTo>
                      <a:pt x="52928" y="0"/>
                    </a:moveTo>
                    <a:cubicBezTo>
                      <a:pt x="53797" y="114"/>
                      <a:pt x="55580" y="366"/>
                      <a:pt x="56471" y="503"/>
                    </a:cubicBezTo>
                    <a:cubicBezTo>
                      <a:pt x="61592" y="10584"/>
                      <a:pt x="68747" y="20460"/>
                      <a:pt x="69821" y="31981"/>
                    </a:cubicBezTo>
                    <a:cubicBezTo>
                      <a:pt x="68084" y="46131"/>
                      <a:pt x="59900" y="58704"/>
                      <a:pt x="58529" y="72992"/>
                    </a:cubicBezTo>
                    <a:cubicBezTo>
                      <a:pt x="57089" y="87760"/>
                      <a:pt x="53888" y="102459"/>
                      <a:pt x="47990" y="116129"/>
                    </a:cubicBezTo>
                    <a:cubicBezTo>
                      <a:pt x="42618" y="129479"/>
                      <a:pt x="29108" y="138166"/>
                      <a:pt x="15369" y="140886"/>
                    </a:cubicBezTo>
                    <a:cubicBezTo>
                      <a:pt x="11094" y="134280"/>
                      <a:pt x="12146" y="126073"/>
                      <a:pt x="10088" y="118781"/>
                    </a:cubicBezTo>
                    <a:cubicBezTo>
                      <a:pt x="7025" y="107259"/>
                      <a:pt x="647" y="96561"/>
                      <a:pt x="373" y="84376"/>
                    </a:cubicBezTo>
                    <a:cubicBezTo>
                      <a:pt x="167" y="76627"/>
                      <a:pt x="-793" y="68557"/>
                      <a:pt x="1516" y="61059"/>
                    </a:cubicBezTo>
                    <a:cubicBezTo>
                      <a:pt x="15369" y="38062"/>
                      <a:pt x="41407" y="24643"/>
                      <a:pt x="52928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2" name="Forma Livre: Forma 2261">
                <a:extLst>
                  <a:ext uri="{FF2B5EF4-FFF2-40B4-BE49-F238E27FC236}">
                    <a16:creationId xmlns:a16="http://schemas.microsoft.com/office/drawing/2014/main" id="{0B8105B4-A30B-F2B1-A618-FC4DD243AF31}"/>
                  </a:ext>
                </a:extLst>
              </p:cNvPr>
              <p:cNvSpPr/>
              <p:nvPr/>
            </p:nvSpPr>
            <p:spPr>
              <a:xfrm>
                <a:off x="10423420" y="4259183"/>
                <a:ext cx="79644" cy="194218"/>
              </a:xfrm>
              <a:custGeom>
                <a:avLst/>
                <a:gdLst>
                  <a:gd name="connsiteX0" fmla="*/ 0 w 79644"/>
                  <a:gd name="connsiteY0" fmla="*/ 0 h 194218"/>
                  <a:gd name="connsiteX1" fmla="*/ 34153 w 79644"/>
                  <a:gd name="connsiteY1" fmla="*/ 22471 h 194218"/>
                  <a:gd name="connsiteX2" fmla="*/ 53058 w 79644"/>
                  <a:gd name="connsiteY2" fmla="*/ 35524 h 194218"/>
                  <a:gd name="connsiteX3" fmla="*/ 74501 w 79644"/>
                  <a:gd name="connsiteY3" fmla="*/ 70637 h 194218"/>
                  <a:gd name="connsiteX4" fmla="*/ 79644 w 79644"/>
                  <a:gd name="connsiteY4" fmla="*/ 109248 h 194218"/>
                  <a:gd name="connsiteX5" fmla="*/ 69289 w 79644"/>
                  <a:gd name="connsiteY5" fmla="*/ 131856 h 194218"/>
                  <a:gd name="connsiteX6" fmla="*/ 64305 w 79644"/>
                  <a:gd name="connsiteY6" fmla="*/ 171656 h 194218"/>
                  <a:gd name="connsiteX7" fmla="*/ 35822 w 79644"/>
                  <a:gd name="connsiteY7" fmla="*/ 194218 h 194218"/>
                  <a:gd name="connsiteX8" fmla="*/ 0 w 79644"/>
                  <a:gd name="connsiteY8" fmla="*/ 0 h 19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644" h="194218">
                    <a:moveTo>
                      <a:pt x="0" y="0"/>
                    </a:moveTo>
                    <a:cubicBezTo>
                      <a:pt x="12870" y="5212"/>
                      <a:pt x="19728" y="20277"/>
                      <a:pt x="34153" y="22471"/>
                    </a:cubicBezTo>
                    <a:cubicBezTo>
                      <a:pt x="41788" y="23911"/>
                      <a:pt x="51138" y="26815"/>
                      <a:pt x="53058" y="35524"/>
                    </a:cubicBezTo>
                    <a:cubicBezTo>
                      <a:pt x="56670" y="49240"/>
                      <a:pt x="68214" y="58453"/>
                      <a:pt x="74501" y="70637"/>
                    </a:cubicBezTo>
                    <a:cubicBezTo>
                      <a:pt x="75712" y="83553"/>
                      <a:pt x="77473" y="96423"/>
                      <a:pt x="79644" y="109248"/>
                    </a:cubicBezTo>
                    <a:cubicBezTo>
                      <a:pt x="76284" y="116815"/>
                      <a:pt x="70752" y="123490"/>
                      <a:pt x="69289" y="131856"/>
                    </a:cubicBezTo>
                    <a:cubicBezTo>
                      <a:pt x="65128" y="144749"/>
                      <a:pt x="65791" y="158374"/>
                      <a:pt x="64305" y="171656"/>
                    </a:cubicBezTo>
                    <a:cubicBezTo>
                      <a:pt x="61013" y="184823"/>
                      <a:pt x="45857" y="187772"/>
                      <a:pt x="35822" y="194218"/>
                    </a:cubicBezTo>
                    <a:cubicBezTo>
                      <a:pt x="20391" y="130233"/>
                      <a:pt x="2880" y="66088"/>
                      <a:pt x="0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0" name="Gráfico 4">
              <a:extLst>
                <a:ext uri="{FF2B5EF4-FFF2-40B4-BE49-F238E27FC236}">
                  <a16:creationId xmlns:a16="http://schemas.microsoft.com/office/drawing/2014/main" id="{9B5BE8F7-59B9-CEEC-ABDB-09F6488B6587}"/>
                </a:ext>
              </a:extLst>
            </p:cNvPr>
            <p:cNvGrpSpPr/>
            <p:nvPr/>
          </p:nvGrpSpPr>
          <p:grpSpPr>
            <a:xfrm>
              <a:off x="10518496" y="2653427"/>
              <a:ext cx="110529" cy="143987"/>
              <a:chOff x="9244285" y="1145135"/>
              <a:chExt cx="1048596" cy="1366012"/>
            </a:xfrm>
            <a:solidFill>
              <a:srgbClr val="ADBABD"/>
            </a:solidFill>
          </p:grpSpPr>
          <p:sp>
            <p:nvSpPr>
              <p:cNvPr id="2258" name="Forma Livre: Forma 2257">
                <a:extLst>
                  <a:ext uri="{FF2B5EF4-FFF2-40B4-BE49-F238E27FC236}">
                    <a16:creationId xmlns:a16="http://schemas.microsoft.com/office/drawing/2014/main" id="{247EBA3F-6EA6-5365-5A52-9B8143B32F50}"/>
                  </a:ext>
                </a:extLst>
              </p:cNvPr>
              <p:cNvSpPr/>
              <p:nvPr/>
            </p:nvSpPr>
            <p:spPr>
              <a:xfrm>
                <a:off x="9776391" y="1145135"/>
                <a:ext cx="516490" cy="623405"/>
              </a:xfrm>
              <a:custGeom>
                <a:avLst/>
                <a:gdLst>
                  <a:gd name="connsiteX0" fmla="*/ 297066 w 516490"/>
                  <a:gd name="connsiteY0" fmla="*/ 1796 h 623405"/>
                  <a:gd name="connsiteX1" fmla="*/ 360434 w 516490"/>
                  <a:gd name="connsiteY1" fmla="*/ 3510 h 623405"/>
                  <a:gd name="connsiteX2" fmla="*/ 423847 w 516490"/>
                  <a:gd name="connsiteY2" fmla="*/ 31377 h 623405"/>
                  <a:gd name="connsiteX3" fmla="*/ 450273 w 516490"/>
                  <a:gd name="connsiteY3" fmla="*/ 41412 h 623405"/>
                  <a:gd name="connsiteX4" fmla="*/ 470208 w 516490"/>
                  <a:gd name="connsiteY4" fmla="*/ 55974 h 623405"/>
                  <a:gd name="connsiteX5" fmla="*/ 483626 w 516490"/>
                  <a:gd name="connsiteY5" fmla="*/ 65507 h 623405"/>
                  <a:gd name="connsiteX6" fmla="*/ 484015 w 516490"/>
                  <a:gd name="connsiteY6" fmla="*/ 65644 h 623405"/>
                  <a:gd name="connsiteX7" fmla="*/ 508132 w 516490"/>
                  <a:gd name="connsiteY7" fmla="*/ 134658 h 623405"/>
                  <a:gd name="connsiteX8" fmla="*/ 515859 w 516490"/>
                  <a:gd name="connsiteY8" fmla="*/ 215240 h 623405"/>
                  <a:gd name="connsiteX9" fmla="*/ 486118 w 516490"/>
                  <a:gd name="connsiteY9" fmla="*/ 321562 h 623405"/>
                  <a:gd name="connsiteX10" fmla="*/ 414201 w 516490"/>
                  <a:gd name="connsiteY10" fmla="*/ 436753 h 623405"/>
                  <a:gd name="connsiteX11" fmla="*/ 400942 w 516490"/>
                  <a:gd name="connsiteY11" fmla="*/ 449166 h 623405"/>
                  <a:gd name="connsiteX12" fmla="*/ 74341 w 516490"/>
                  <a:gd name="connsiteY12" fmla="*/ 623405 h 623405"/>
                  <a:gd name="connsiteX13" fmla="*/ 67049 w 516490"/>
                  <a:gd name="connsiteY13" fmla="*/ 599128 h 623405"/>
                  <a:gd name="connsiteX14" fmla="*/ 62705 w 516490"/>
                  <a:gd name="connsiteY14" fmla="*/ 575902 h 623405"/>
                  <a:gd name="connsiteX15" fmla="*/ 54224 w 516490"/>
                  <a:gd name="connsiteY15" fmla="*/ 534868 h 623405"/>
                  <a:gd name="connsiteX16" fmla="*/ 45560 w 516490"/>
                  <a:gd name="connsiteY16" fmla="*/ 488943 h 623405"/>
                  <a:gd name="connsiteX17" fmla="*/ 39296 w 516490"/>
                  <a:gd name="connsiteY17" fmla="*/ 461716 h 623405"/>
                  <a:gd name="connsiteX18" fmla="*/ 17259 w 516490"/>
                  <a:gd name="connsiteY18" fmla="*/ 440114 h 623405"/>
                  <a:gd name="connsiteX19" fmla="*/ 0 w 516490"/>
                  <a:gd name="connsiteY19" fmla="*/ 375100 h 623405"/>
                  <a:gd name="connsiteX20" fmla="*/ 31341 w 516490"/>
                  <a:gd name="connsiteY20" fmla="*/ 344696 h 623405"/>
                  <a:gd name="connsiteX21" fmla="*/ 49172 w 516490"/>
                  <a:gd name="connsiteY21" fmla="*/ 321356 h 623405"/>
                  <a:gd name="connsiteX22" fmla="*/ 61379 w 516490"/>
                  <a:gd name="connsiteY22" fmla="*/ 304188 h 623405"/>
                  <a:gd name="connsiteX23" fmla="*/ 88880 w 516490"/>
                  <a:gd name="connsiteY23" fmla="*/ 251679 h 623405"/>
                  <a:gd name="connsiteX24" fmla="*/ 85588 w 516490"/>
                  <a:gd name="connsiteY24" fmla="*/ 203718 h 623405"/>
                  <a:gd name="connsiteX25" fmla="*/ 80627 w 516490"/>
                  <a:gd name="connsiteY25" fmla="*/ 171623 h 623405"/>
                  <a:gd name="connsiteX26" fmla="*/ 95418 w 516490"/>
                  <a:gd name="connsiteY26" fmla="*/ 148077 h 623405"/>
                  <a:gd name="connsiteX27" fmla="*/ 119946 w 516490"/>
                  <a:gd name="connsiteY27" fmla="*/ 109924 h 623405"/>
                  <a:gd name="connsiteX28" fmla="*/ 112060 w 516490"/>
                  <a:gd name="connsiteY28" fmla="*/ 95339 h 623405"/>
                  <a:gd name="connsiteX29" fmla="*/ 158214 w 516490"/>
                  <a:gd name="connsiteY29" fmla="*/ 63838 h 623405"/>
                  <a:gd name="connsiteX30" fmla="*/ 161986 w 516490"/>
                  <a:gd name="connsiteY30" fmla="*/ 73805 h 623405"/>
                  <a:gd name="connsiteX31" fmla="*/ 174125 w 516490"/>
                  <a:gd name="connsiteY31" fmla="*/ 119022 h 623405"/>
                  <a:gd name="connsiteX32" fmla="*/ 189875 w 516490"/>
                  <a:gd name="connsiteY32" fmla="*/ 135710 h 623405"/>
                  <a:gd name="connsiteX33" fmla="*/ 218290 w 516490"/>
                  <a:gd name="connsiteY33" fmla="*/ 117856 h 623405"/>
                  <a:gd name="connsiteX34" fmla="*/ 243893 w 516490"/>
                  <a:gd name="connsiteY34" fmla="*/ 59815 h 623405"/>
                  <a:gd name="connsiteX35" fmla="*/ 248488 w 516490"/>
                  <a:gd name="connsiteY35" fmla="*/ 8563 h 623405"/>
                  <a:gd name="connsiteX36" fmla="*/ 297066 w 516490"/>
                  <a:gd name="connsiteY36" fmla="*/ 1796 h 623405"/>
                  <a:gd name="connsiteX37" fmla="*/ 295100 w 516490"/>
                  <a:gd name="connsiteY37" fmla="*/ 172972 h 623405"/>
                  <a:gd name="connsiteX38" fmla="*/ 288196 w 516490"/>
                  <a:gd name="connsiteY38" fmla="*/ 180950 h 623405"/>
                  <a:gd name="connsiteX39" fmla="*/ 250637 w 516490"/>
                  <a:gd name="connsiteY39" fmla="*/ 223950 h 623405"/>
                  <a:gd name="connsiteX40" fmla="*/ 254615 w 516490"/>
                  <a:gd name="connsiteY40" fmla="*/ 260800 h 623405"/>
                  <a:gd name="connsiteX41" fmla="*/ 266936 w 516490"/>
                  <a:gd name="connsiteY41" fmla="*/ 302405 h 623405"/>
                  <a:gd name="connsiteX42" fmla="*/ 283464 w 516490"/>
                  <a:gd name="connsiteY42" fmla="*/ 311458 h 623405"/>
                  <a:gd name="connsiteX43" fmla="*/ 314119 w 516490"/>
                  <a:gd name="connsiteY43" fmla="*/ 296164 h 623405"/>
                  <a:gd name="connsiteX44" fmla="*/ 338671 w 516490"/>
                  <a:gd name="connsiteY44" fmla="*/ 266172 h 623405"/>
                  <a:gd name="connsiteX45" fmla="*/ 331607 w 516490"/>
                  <a:gd name="connsiteY45" fmla="*/ 203421 h 623405"/>
                  <a:gd name="connsiteX46" fmla="*/ 337391 w 516490"/>
                  <a:gd name="connsiteY46" fmla="*/ 199718 h 623405"/>
                  <a:gd name="connsiteX47" fmla="*/ 334739 w 516490"/>
                  <a:gd name="connsiteY47" fmla="*/ 186505 h 623405"/>
                  <a:gd name="connsiteX48" fmla="*/ 295100 w 516490"/>
                  <a:gd name="connsiteY48" fmla="*/ 172972 h 623405"/>
                  <a:gd name="connsiteX49" fmla="*/ 112174 w 516490"/>
                  <a:gd name="connsiteY49" fmla="*/ 282311 h 623405"/>
                  <a:gd name="connsiteX50" fmla="*/ 78456 w 516490"/>
                  <a:gd name="connsiteY50" fmla="*/ 311892 h 623405"/>
                  <a:gd name="connsiteX51" fmla="*/ 59139 w 516490"/>
                  <a:gd name="connsiteY51" fmla="*/ 349885 h 623405"/>
                  <a:gd name="connsiteX52" fmla="*/ 49309 w 516490"/>
                  <a:gd name="connsiteY52" fmla="*/ 363441 h 623405"/>
                  <a:gd name="connsiteX53" fmla="*/ 36576 w 516490"/>
                  <a:gd name="connsiteY53" fmla="*/ 389502 h 623405"/>
                  <a:gd name="connsiteX54" fmla="*/ 47092 w 516490"/>
                  <a:gd name="connsiteY54" fmla="*/ 380449 h 623405"/>
                  <a:gd name="connsiteX55" fmla="*/ 49606 w 516490"/>
                  <a:gd name="connsiteY55" fmla="*/ 405732 h 623405"/>
                  <a:gd name="connsiteX56" fmla="*/ 73221 w 516490"/>
                  <a:gd name="connsiteY56" fmla="*/ 425300 h 623405"/>
                  <a:gd name="connsiteX57" fmla="*/ 100333 w 516490"/>
                  <a:gd name="connsiteY57" fmla="*/ 418099 h 623405"/>
                  <a:gd name="connsiteX58" fmla="*/ 126896 w 516490"/>
                  <a:gd name="connsiteY58" fmla="*/ 382964 h 623405"/>
                  <a:gd name="connsiteX59" fmla="*/ 147676 w 516490"/>
                  <a:gd name="connsiteY59" fmla="*/ 337769 h 623405"/>
                  <a:gd name="connsiteX60" fmla="*/ 147173 w 516490"/>
                  <a:gd name="connsiteY60" fmla="*/ 297010 h 623405"/>
                  <a:gd name="connsiteX61" fmla="*/ 138097 w 516490"/>
                  <a:gd name="connsiteY61" fmla="*/ 278196 h 623405"/>
                  <a:gd name="connsiteX62" fmla="*/ 112174 w 516490"/>
                  <a:gd name="connsiteY62" fmla="*/ 282311 h 62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16490" h="623405">
                    <a:moveTo>
                      <a:pt x="297066" y="1796"/>
                    </a:moveTo>
                    <a:cubicBezTo>
                      <a:pt x="318120" y="-1724"/>
                      <a:pt x="339471" y="516"/>
                      <a:pt x="360434" y="3510"/>
                    </a:cubicBezTo>
                    <a:cubicBezTo>
                      <a:pt x="382265" y="11009"/>
                      <a:pt x="404508" y="18324"/>
                      <a:pt x="423847" y="31377"/>
                    </a:cubicBezTo>
                    <a:cubicBezTo>
                      <a:pt x="431505" y="37389"/>
                      <a:pt x="441655" y="37458"/>
                      <a:pt x="450273" y="41412"/>
                    </a:cubicBezTo>
                    <a:cubicBezTo>
                      <a:pt x="457451" y="45413"/>
                      <a:pt x="463944" y="50625"/>
                      <a:pt x="470208" y="55974"/>
                    </a:cubicBezTo>
                    <a:cubicBezTo>
                      <a:pt x="474391" y="59426"/>
                      <a:pt x="477888" y="64455"/>
                      <a:pt x="483626" y="65507"/>
                    </a:cubicBezTo>
                    <a:lnTo>
                      <a:pt x="484015" y="65644"/>
                    </a:lnTo>
                    <a:cubicBezTo>
                      <a:pt x="492656" y="88412"/>
                      <a:pt x="502280" y="110930"/>
                      <a:pt x="508132" y="134658"/>
                    </a:cubicBezTo>
                    <a:cubicBezTo>
                      <a:pt x="514670" y="160902"/>
                      <a:pt x="517962" y="188174"/>
                      <a:pt x="515859" y="215240"/>
                    </a:cubicBezTo>
                    <a:cubicBezTo>
                      <a:pt x="512750" y="252159"/>
                      <a:pt x="501297" y="287935"/>
                      <a:pt x="486118" y="321562"/>
                    </a:cubicBezTo>
                    <a:cubicBezTo>
                      <a:pt x="467213" y="362847"/>
                      <a:pt x="442592" y="401389"/>
                      <a:pt x="414201" y="436753"/>
                    </a:cubicBezTo>
                    <a:cubicBezTo>
                      <a:pt x="410246" y="441325"/>
                      <a:pt x="406862" y="446994"/>
                      <a:pt x="400942" y="449166"/>
                    </a:cubicBezTo>
                    <a:cubicBezTo>
                      <a:pt x="286047" y="494818"/>
                      <a:pt x="175222" y="551739"/>
                      <a:pt x="74341" y="623405"/>
                    </a:cubicBezTo>
                    <a:cubicBezTo>
                      <a:pt x="72421" y="615130"/>
                      <a:pt x="67368" y="607746"/>
                      <a:pt x="67049" y="599128"/>
                    </a:cubicBezTo>
                    <a:cubicBezTo>
                      <a:pt x="66431" y="591264"/>
                      <a:pt x="65906" y="583194"/>
                      <a:pt x="62705" y="575902"/>
                    </a:cubicBezTo>
                    <a:cubicBezTo>
                      <a:pt x="56784" y="563055"/>
                      <a:pt x="56327" y="548653"/>
                      <a:pt x="54224" y="534868"/>
                    </a:cubicBezTo>
                    <a:cubicBezTo>
                      <a:pt x="53218" y="519209"/>
                      <a:pt x="45674" y="504762"/>
                      <a:pt x="45560" y="488943"/>
                    </a:cubicBezTo>
                    <a:cubicBezTo>
                      <a:pt x="44554" y="479799"/>
                      <a:pt x="47457" y="468323"/>
                      <a:pt x="39296" y="461716"/>
                    </a:cubicBezTo>
                    <a:cubicBezTo>
                      <a:pt x="31570" y="454881"/>
                      <a:pt x="21923" y="449806"/>
                      <a:pt x="17259" y="440114"/>
                    </a:cubicBezTo>
                    <a:cubicBezTo>
                      <a:pt x="3726" y="421323"/>
                      <a:pt x="1120" y="397388"/>
                      <a:pt x="0" y="375100"/>
                    </a:cubicBezTo>
                    <a:cubicBezTo>
                      <a:pt x="3978" y="359326"/>
                      <a:pt x="21214" y="355303"/>
                      <a:pt x="31341" y="344696"/>
                    </a:cubicBezTo>
                    <a:cubicBezTo>
                      <a:pt x="38565" y="337929"/>
                      <a:pt x="42200" y="328351"/>
                      <a:pt x="49172" y="321356"/>
                    </a:cubicBezTo>
                    <a:cubicBezTo>
                      <a:pt x="53790" y="316144"/>
                      <a:pt x="59848" y="311343"/>
                      <a:pt x="61379" y="304188"/>
                    </a:cubicBezTo>
                    <a:cubicBezTo>
                      <a:pt x="64968" y="284208"/>
                      <a:pt x="80261" y="269395"/>
                      <a:pt x="88880" y="251679"/>
                    </a:cubicBezTo>
                    <a:cubicBezTo>
                      <a:pt x="95143" y="235791"/>
                      <a:pt x="86571" y="219675"/>
                      <a:pt x="85588" y="203718"/>
                    </a:cubicBezTo>
                    <a:cubicBezTo>
                      <a:pt x="84651" y="192883"/>
                      <a:pt x="80856" y="182504"/>
                      <a:pt x="80627" y="171623"/>
                    </a:cubicBezTo>
                    <a:cubicBezTo>
                      <a:pt x="79256" y="161062"/>
                      <a:pt x="89794" y="155347"/>
                      <a:pt x="95418" y="148077"/>
                    </a:cubicBezTo>
                    <a:cubicBezTo>
                      <a:pt x="104950" y="136464"/>
                      <a:pt x="117066" y="125331"/>
                      <a:pt x="119946" y="109924"/>
                    </a:cubicBezTo>
                    <a:cubicBezTo>
                      <a:pt x="121409" y="103660"/>
                      <a:pt x="116998" y="98425"/>
                      <a:pt x="112060" y="95339"/>
                    </a:cubicBezTo>
                    <a:cubicBezTo>
                      <a:pt x="127536" y="85006"/>
                      <a:pt x="142441" y="73805"/>
                      <a:pt x="158214" y="63838"/>
                    </a:cubicBezTo>
                    <a:cubicBezTo>
                      <a:pt x="159449" y="67130"/>
                      <a:pt x="160797" y="70422"/>
                      <a:pt x="161986" y="73805"/>
                    </a:cubicBezTo>
                    <a:cubicBezTo>
                      <a:pt x="164272" y="89373"/>
                      <a:pt x="172707" y="103271"/>
                      <a:pt x="174125" y="119022"/>
                    </a:cubicBezTo>
                    <a:cubicBezTo>
                      <a:pt x="174696" y="127160"/>
                      <a:pt x="180274" y="137447"/>
                      <a:pt x="189875" y="135710"/>
                    </a:cubicBezTo>
                    <a:cubicBezTo>
                      <a:pt x="200848" y="132761"/>
                      <a:pt x="209695" y="124966"/>
                      <a:pt x="218290" y="117856"/>
                    </a:cubicBezTo>
                    <a:cubicBezTo>
                      <a:pt x="234841" y="103271"/>
                      <a:pt x="240899" y="80869"/>
                      <a:pt x="243893" y="59815"/>
                    </a:cubicBezTo>
                    <a:cubicBezTo>
                      <a:pt x="247962" y="43218"/>
                      <a:pt x="258981" y="25090"/>
                      <a:pt x="248488" y="8563"/>
                    </a:cubicBezTo>
                    <a:cubicBezTo>
                      <a:pt x="264673" y="6299"/>
                      <a:pt x="280652" y="2482"/>
                      <a:pt x="297066" y="1796"/>
                    </a:cubicBezTo>
                    <a:moveTo>
                      <a:pt x="295100" y="172972"/>
                    </a:moveTo>
                    <a:cubicBezTo>
                      <a:pt x="293180" y="175944"/>
                      <a:pt x="291511" y="179350"/>
                      <a:pt x="288196" y="180950"/>
                    </a:cubicBezTo>
                    <a:cubicBezTo>
                      <a:pt x="271234" y="190368"/>
                      <a:pt x="257884" y="206004"/>
                      <a:pt x="250637" y="223950"/>
                    </a:cubicBezTo>
                    <a:cubicBezTo>
                      <a:pt x="245402" y="236271"/>
                      <a:pt x="253403" y="248524"/>
                      <a:pt x="254615" y="260800"/>
                    </a:cubicBezTo>
                    <a:cubicBezTo>
                      <a:pt x="257244" y="274904"/>
                      <a:pt x="255323" y="291798"/>
                      <a:pt x="266936" y="302405"/>
                    </a:cubicBezTo>
                    <a:cubicBezTo>
                      <a:pt x="271440" y="306611"/>
                      <a:pt x="276286" y="313904"/>
                      <a:pt x="283464" y="311458"/>
                    </a:cubicBezTo>
                    <a:cubicBezTo>
                      <a:pt x="293705" y="306428"/>
                      <a:pt x="303146" y="299730"/>
                      <a:pt x="314119" y="296164"/>
                    </a:cubicBezTo>
                    <a:cubicBezTo>
                      <a:pt x="327561" y="292118"/>
                      <a:pt x="334419" y="278516"/>
                      <a:pt x="338671" y="266172"/>
                    </a:cubicBezTo>
                    <a:cubicBezTo>
                      <a:pt x="344523" y="244935"/>
                      <a:pt x="336019" y="223950"/>
                      <a:pt x="331607" y="203421"/>
                    </a:cubicBezTo>
                    <a:cubicBezTo>
                      <a:pt x="333482" y="202164"/>
                      <a:pt x="335402" y="200929"/>
                      <a:pt x="337391" y="199718"/>
                    </a:cubicBezTo>
                    <a:cubicBezTo>
                      <a:pt x="337574" y="195169"/>
                      <a:pt x="338214" y="190071"/>
                      <a:pt x="334739" y="186505"/>
                    </a:cubicBezTo>
                    <a:cubicBezTo>
                      <a:pt x="325138" y="175532"/>
                      <a:pt x="309433" y="169771"/>
                      <a:pt x="295100" y="172972"/>
                    </a:cubicBezTo>
                    <a:moveTo>
                      <a:pt x="112174" y="282311"/>
                    </a:moveTo>
                    <a:cubicBezTo>
                      <a:pt x="98732" y="288963"/>
                      <a:pt x="84765" y="297627"/>
                      <a:pt x="78456" y="311892"/>
                    </a:cubicBezTo>
                    <a:cubicBezTo>
                      <a:pt x="72192" y="324648"/>
                      <a:pt x="66248" y="337564"/>
                      <a:pt x="59139" y="349885"/>
                    </a:cubicBezTo>
                    <a:cubicBezTo>
                      <a:pt x="56373" y="354800"/>
                      <a:pt x="51206" y="357955"/>
                      <a:pt x="49309" y="363441"/>
                    </a:cubicBezTo>
                    <a:cubicBezTo>
                      <a:pt x="45377" y="372288"/>
                      <a:pt x="37811" y="379512"/>
                      <a:pt x="36576" y="389502"/>
                    </a:cubicBezTo>
                    <a:cubicBezTo>
                      <a:pt x="40691" y="387307"/>
                      <a:pt x="44257" y="384221"/>
                      <a:pt x="47092" y="380449"/>
                    </a:cubicBezTo>
                    <a:cubicBezTo>
                      <a:pt x="43091" y="388381"/>
                      <a:pt x="43137" y="398966"/>
                      <a:pt x="49606" y="405732"/>
                    </a:cubicBezTo>
                    <a:cubicBezTo>
                      <a:pt x="56350" y="413367"/>
                      <a:pt x="63505" y="421414"/>
                      <a:pt x="73221" y="425300"/>
                    </a:cubicBezTo>
                    <a:cubicBezTo>
                      <a:pt x="82753" y="428706"/>
                      <a:pt x="92583" y="423426"/>
                      <a:pt x="100333" y="418099"/>
                    </a:cubicBezTo>
                    <a:cubicBezTo>
                      <a:pt x="112197" y="409001"/>
                      <a:pt x="118758" y="395125"/>
                      <a:pt x="126896" y="382964"/>
                    </a:cubicBezTo>
                    <a:cubicBezTo>
                      <a:pt x="135697" y="368905"/>
                      <a:pt x="146144" y="354846"/>
                      <a:pt x="147676" y="337769"/>
                    </a:cubicBezTo>
                    <a:cubicBezTo>
                      <a:pt x="148476" y="324191"/>
                      <a:pt x="148316" y="310543"/>
                      <a:pt x="147173" y="297010"/>
                    </a:cubicBezTo>
                    <a:cubicBezTo>
                      <a:pt x="146327" y="290061"/>
                      <a:pt x="144773" y="281877"/>
                      <a:pt x="138097" y="278196"/>
                    </a:cubicBezTo>
                    <a:cubicBezTo>
                      <a:pt x="129479" y="273967"/>
                      <a:pt x="120198" y="279179"/>
                      <a:pt x="112174" y="282311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" name="Forma Livre: Forma 2258">
                <a:extLst>
                  <a:ext uri="{FF2B5EF4-FFF2-40B4-BE49-F238E27FC236}">
                    <a16:creationId xmlns:a16="http://schemas.microsoft.com/office/drawing/2014/main" id="{88A5BA68-0F9D-CE0E-2131-AED98C4769F8}"/>
                  </a:ext>
                </a:extLst>
              </p:cNvPr>
              <p:cNvSpPr/>
              <p:nvPr/>
            </p:nvSpPr>
            <p:spPr>
              <a:xfrm>
                <a:off x="9244285" y="1668734"/>
                <a:ext cx="300442" cy="647555"/>
              </a:xfrm>
              <a:custGeom>
                <a:avLst/>
                <a:gdLst>
                  <a:gd name="connsiteX0" fmla="*/ 293745 w 300442"/>
                  <a:gd name="connsiteY0" fmla="*/ 6218 h 647555"/>
                  <a:gd name="connsiteX1" fmla="*/ 300443 w 300442"/>
                  <a:gd name="connsiteY1" fmla="*/ 0 h 647555"/>
                  <a:gd name="connsiteX2" fmla="*/ 265101 w 300442"/>
                  <a:gd name="connsiteY2" fmla="*/ 77861 h 647555"/>
                  <a:gd name="connsiteX3" fmla="*/ 241464 w 300442"/>
                  <a:gd name="connsiteY3" fmla="*/ 130279 h 647555"/>
                  <a:gd name="connsiteX4" fmla="*/ 222993 w 300442"/>
                  <a:gd name="connsiteY4" fmla="*/ 191978 h 647555"/>
                  <a:gd name="connsiteX5" fmla="*/ 224890 w 300442"/>
                  <a:gd name="connsiteY5" fmla="*/ 244579 h 647555"/>
                  <a:gd name="connsiteX6" fmla="*/ 224136 w 300442"/>
                  <a:gd name="connsiteY6" fmla="*/ 290436 h 647555"/>
                  <a:gd name="connsiteX7" fmla="*/ 220159 w 300442"/>
                  <a:gd name="connsiteY7" fmla="*/ 332179 h 647555"/>
                  <a:gd name="connsiteX8" fmla="*/ 212158 w 300442"/>
                  <a:gd name="connsiteY8" fmla="*/ 264856 h 647555"/>
                  <a:gd name="connsiteX9" fmla="*/ 205482 w 300442"/>
                  <a:gd name="connsiteY9" fmla="*/ 303924 h 647555"/>
                  <a:gd name="connsiteX10" fmla="*/ 203745 w 300442"/>
                  <a:gd name="connsiteY10" fmla="*/ 345483 h 647555"/>
                  <a:gd name="connsiteX11" fmla="*/ 186303 w 300442"/>
                  <a:gd name="connsiteY11" fmla="*/ 401513 h 647555"/>
                  <a:gd name="connsiteX12" fmla="*/ 113151 w 300442"/>
                  <a:gd name="connsiteY12" fmla="*/ 490919 h 647555"/>
                  <a:gd name="connsiteX13" fmla="*/ 109996 w 300442"/>
                  <a:gd name="connsiteY13" fmla="*/ 506578 h 647555"/>
                  <a:gd name="connsiteX14" fmla="*/ 121746 w 300442"/>
                  <a:gd name="connsiteY14" fmla="*/ 501891 h 647555"/>
                  <a:gd name="connsiteX15" fmla="*/ 200110 w 300442"/>
                  <a:gd name="connsiteY15" fmla="*/ 409057 h 647555"/>
                  <a:gd name="connsiteX16" fmla="*/ 186006 w 300442"/>
                  <a:gd name="connsiteY16" fmla="*/ 475968 h 647555"/>
                  <a:gd name="connsiteX17" fmla="*/ 172061 w 300442"/>
                  <a:gd name="connsiteY17" fmla="*/ 525529 h 647555"/>
                  <a:gd name="connsiteX18" fmla="*/ 160334 w 300442"/>
                  <a:gd name="connsiteY18" fmla="*/ 554104 h 647555"/>
                  <a:gd name="connsiteX19" fmla="*/ 137817 w 300442"/>
                  <a:gd name="connsiteY19" fmla="*/ 581741 h 647555"/>
                  <a:gd name="connsiteX20" fmla="*/ 111665 w 300442"/>
                  <a:gd name="connsiteY20" fmla="*/ 622432 h 647555"/>
                  <a:gd name="connsiteX21" fmla="*/ 106110 w 300442"/>
                  <a:gd name="connsiteY21" fmla="*/ 626113 h 647555"/>
                  <a:gd name="connsiteX22" fmla="*/ 95983 w 300442"/>
                  <a:gd name="connsiteY22" fmla="*/ 631759 h 647555"/>
                  <a:gd name="connsiteX23" fmla="*/ 17916 w 300442"/>
                  <a:gd name="connsiteY23" fmla="*/ 647555 h 647555"/>
                  <a:gd name="connsiteX24" fmla="*/ 428 w 300442"/>
                  <a:gd name="connsiteY24" fmla="*/ 535404 h 647555"/>
                  <a:gd name="connsiteX25" fmla="*/ 2691 w 300442"/>
                  <a:gd name="connsiteY25" fmla="*/ 521345 h 647555"/>
                  <a:gd name="connsiteX26" fmla="*/ 44114 w 300442"/>
                  <a:gd name="connsiteY26" fmla="*/ 374675 h 647555"/>
                  <a:gd name="connsiteX27" fmla="*/ 46285 w 300442"/>
                  <a:gd name="connsiteY27" fmla="*/ 379522 h 647555"/>
                  <a:gd name="connsiteX28" fmla="*/ 69465 w 300442"/>
                  <a:gd name="connsiteY28" fmla="*/ 332590 h 647555"/>
                  <a:gd name="connsiteX29" fmla="*/ 90542 w 300442"/>
                  <a:gd name="connsiteY29" fmla="*/ 297089 h 647555"/>
                  <a:gd name="connsiteX30" fmla="*/ 124444 w 300442"/>
                  <a:gd name="connsiteY30" fmla="*/ 246111 h 647555"/>
                  <a:gd name="connsiteX31" fmla="*/ 173981 w 300442"/>
                  <a:gd name="connsiteY31" fmla="*/ 204071 h 647555"/>
                  <a:gd name="connsiteX32" fmla="*/ 205665 w 300442"/>
                  <a:gd name="connsiteY32" fmla="*/ 151196 h 647555"/>
                  <a:gd name="connsiteX33" fmla="*/ 233212 w 300442"/>
                  <a:gd name="connsiteY33" fmla="*/ 112586 h 647555"/>
                  <a:gd name="connsiteX34" fmla="*/ 253671 w 300442"/>
                  <a:gd name="connsiteY34" fmla="*/ 73609 h 647555"/>
                  <a:gd name="connsiteX35" fmla="*/ 268508 w 300442"/>
                  <a:gd name="connsiteY35" fmla="*/ 52258 h 647555"/>
                  <a:gd name="connsiteX36" fmla="*/ 293745 w 300442"/>
                  <a:gd name="connsiteY36" fmla="*/ 6218 h 64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00442" h="647555">
                    <a:moveTo>
                      <a:pt x="293745" y="6218"/>
                    </a:moveTo>
                    <a:cubicBezTo>
                      <a:pt x="294682" y="2995"/>
                      <a:pt x="297814" y="1623"/>
                      <a:pt x="300443" y="0"/>
                    </a:cubicBezTo>
                    <a:cubicBezTo>
                      <a:pt x="291436" y="27135"/>
                      <a:pt x="278314" y="52578"/>
                      <a:pt x="265101" y="77861"/>
                    </a:cubicBezTo>
                    <a:cubicBezTo>
                      <a:pt x="256186" y="94869"/>
                      <a:pt x="250151" y="113203"/>
                      <a:pt x="241464" y="130279"/>
                    </a:cubicBezTo>
                    <a:cubicBezTo>
                      <a:pt x="228868" y="148156"/>
                      <a:pt x="221736" y="170010"/>
                      <a:pt x="222993" y="191978"/>
                    </a:cubicBezTo>
                    <a:cubicBezTo>
                      <a:pt x="224342" y="209489"/>
                      <a:pt x="223336" y="227068"/>
                      <a:pt x="224890" y="244579"/>
                    </a:cubicBezTo>
                    <a:cubicBezTo>
                      <a:pt x="226331" y="259850"/>
                      <a:pt x="225462" y="275189"/>
                      <a:pt x="224136" y="290436"/>
                    </a:cubicBezTo>
                    <a:cubicBezTo>
                      <a:pt x="222765" y="304335"/>
                      <a:pt x="222833" y="318417"/>
                      <a:pt x="220159" y="332179"/>
                    </a:cubicBezTo>
                    <a:cubicBezTo>
                      <a:pt x="218353" y="309616"/>
                      <a:pt x="212958" y="287487"/>
                      <a:pt x="212158" y="264856"/>
                    </a:cubicBezTo>
                    <a:cubicBezTo>
                      <a:pt x="209209" y="277749"/>
                      <a:pt x="207494" y="290871"/>
                      <a:pt x="205482" y="303924"/>
                    </a:cubicBezTo>
                    <a:cubicBezTo>
                      <a:pt x="203357" y="317663"/>
                      <a:pt x="204659" y="331630"/>
                      <a:pt x="203745" y="345483"/>
                    </a:cubicBezTo>
                    <a:cubicBezTo>
                      <a:pt x="202693" y="365234"/>
                      <a:pt x="196499" y="384597"/>
                      <a:pt x="186303" y="401513"/>
                    </a:cubicBezTo>
                    <a:cubicBezTo>
                      <a:pt x="166346" y="434751"/>
                      <a:pt x="136628" y="460400"/>
                      <a:pt x="113151" y="490919"/>
                    </a:cubicBezTo>
                    <a:cubicBezTo>
                      <a:pt x="110065" y="495171"/>
                      <a:pt x="105218" y="501777"/>
                      <a:pt x="109996" y="506578"/>
                    </a:cubicBezTo>
                    <a:cubicBezTo>
                      <a:pt x="114682" y="508635"/>
                      <a:pt x="118912" y="505366"/>
                      <a:pt x="121746" y="501891"/>
                    </a:cubicBezTo>
                    <a:cubicBezTo>
                      <a:pt x="147784" y="470893"/>
                      <a:pt x="178073" y="443301"/>
                      <a:pt x="200110" y="409057"/>
                    </a:cubicBezTo>
                    <a:cubicBezTo>
                      <a:pt x="194167" y="431071"/>
                      <a:pt x="189343" y="453382"/>
                      <a:pt x="186006" y="475968"/>
                    </a:cubicBezTo>
                    <a:cubicBezTo>
                      <a:pt x="183491" y="493044"/>
                      <a:pt x="176313" y="508887"/>
                      <a:pt x="172061" y="525529"/>
                    </a:cubicBezTo>
                    <a:cubicBezTo>
                      <a:pt x="169524" y="535541"/>
                      <a:pt x="166209" y="545508"/>
                      <a:pt x="160334" y="554104"/>
                    </a:cubicBezTo>
                    <a:cubicBezTo>
                      <a:pt x="154024" y="564276"/>
                      <a:pt x="144675" y="572003"/>
                      <a:pt x="137817" y="581741"/>
                    </a:cubicBezTo>
                    <a:cubicBezTo>
                      <a:pt x="127850" y="594497"/>
                      <a:pt x="121609" y="609653"/>
                      <a:pt x="111665" y="622432"/>
                    </a:cubicBezTo>
                    <a:cubicBezTo>
                      <a:pt x="109105" y="622706"/>
                      <a:pt x="107253" y="623918"/>
                      <a:pt x="106110" y="626113"/>
                    </a:cubicBezTo>
                    <a:cubicBezTo>
                      <a:pt x="104281" y="630022"/>
                      <a:pt x="99549" y="630433"/>
                      <a:pt x="95983" y="631759"/>
                    </a:cubicBezTo>
                    <a:cubicBezTo>
                      <a:pt x="70471" y="639257"/>
                      <a:pt x="44365" y="644858"/>
                      <a:pt x="17916" y="647555"/>
                    </a:cubicBezTo>
                    <a:cubicBezTo>
                      <a:pt x="13276" y="609996"/>
                      <a:pt x="7378" y="572597"/>
                      <a:pt x="428" y="535404"/>
                    </a:cubicBezTo>
                    <a:cubicBezTo>
                      <a:pt x="-943" y="530535"/>
                      <a:pt x="1297" y="525872"/>
                      <a:pt x="2691" y="521345"/>
                    </a:cubicBezTo>
                    <a:cubicBezTo>
                      <a:pt x="18373" y="472996"/>
                      <a:pt x="31792" y="423962"/>
                      <a:pt x="44114" y="374675"/>
                    </a:cubicBezTo>
                    <a:cubicBezTo>
                      <a:pt x="44662" y="375887"/>
                      <a:pt x="45760" y="378310"/>
                      <a:pt x="46285" y="379522"/>
                    </a:cubicBezTo>
                    <a:cubicBezTo>
                      <a:pt x="58675" y="366835"/>
                      <a:pt x="66951" y="350101"/>
                      <a:pt x="69465" y="332590"/>
                    </a:cubicBezTo>
                    <a:cubicBezTo>
                      <a:pt x="74860" y="319834"/>
                      <a:pt x="85330" y="309913"/>
                      <a:pt x="90542" y="297089"/>
                    </a:cubicBezTo>
                    <a:cubicBezTo>
                      <a:pt x="95526" y="276766"/>
                      <a:pt x="109928" y="260490"/>
                      <a:pt x="124444" y="246111"/>
                    </a:cubicBezTo>
                    <a:cubicBezTo>
                      <a:pt x="140560" y="231640"/>
                      <a:pt x="157911" y="218565"/>
                      <a:pt x="173981" y="204071"/>
                    </a:cubicBezTo>
                    <a:cubicBezTo>
                      <a:pt x="186212" y="187475"/>
                      <a:pt x="192658" y="167289"/>
                      <a:pt x="205665" y="151196"/>
                    </a:cubicBezTo>
                    <a:cubicBezTo>
                      <a:pt x="215381" y="138714"/>
                      <a:pt x="223588" y="125136"/>
                      <a:pt x="233212" y="112586"/>
                    </a:cubicBezTo>
                    <a:cubicBezTo>
                      <a:pt x="242264" y="100813"/>
                      <a:pt x="245602" y="85954"/>
                      <a:pt x="253671" y="73609"/>
                    </a:cubicBezTo>
                    <a:cubicBezTo>
                      <a:pt x="258403" y="66386"/>
                      <a:pt x="261695" y="57859"/>
                      <a:pt x="268508" y="52258"/>
                    </a:cubicBezTo>
                    <a:cubicBezTo>
                      <a:pt x="284372" y="42200"/>
                      <a:pt x="286133" y="21831"/>
                      <a:pt x="293745" y="6218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" name="Forma Livre: Forma 2259">
                <a:extLst>
                  <a:ext uri="{FF2B5EF4-FFF2-40B4-BE49-F238E27FC236}">
                    <a16:creationId xmlns:a16="http://schemas.microsoft.com/office/drawing/2014/main" id="{D390DFF1-E49A-0435-41F2-1F8370E04B85}"/>
                  </a:ext>
                </a:extLst>
              </p:cNvPr>
              <p:cNvSpPr/>
              <p:nvPr/>
            </p:nvSpPr>
            <p:spPr>
              <a:xfrm>
                <a:off x="9264396" y="2129820"/>
                <a:ext cx="569505" cy="381327"/>
              </a:xfrm>
              <a:custGeom>
                <a:avLst/>
                <a:gdLst>
                  <a:gd name="connsiteX0" fmla="*/ 286139 w 569505"/>
                  <a:gd name="connsiteY0" fmla="*/ 0 h 381327"/>
                  <a:gd name="connsiteX1" fmla="*/ 286733 w 569505"/>
                  <a:gd name="connsiteY1" fmla="*/ 137 h 381327"/>
                  <a:gd name="connsiteX2" fmla="*/ 333733 w 569505"/>
                  <a:gd name="connsiteY2" fmla="*/ 14333 h 381327"/>
                  <a:gd name="connsiteX3" fmla="*/ 345849 w 569505"/>
                  <a:gd name="connsiteY3" fmla="*/ 36805 h 381327"/>
                  <a:gd name="connsiteX4" fmla="*/ 409011 w 569505"/>
                  <a:gd name="connsiteY4" fmla="*/ 53470 h 381327"/>
                  <a:gd name="connsiteX5" fmla="*/ 447164 w 569505"/>
                  <a:gd name="connsiteY5" fmla="*/ 88537 h 381327"/>
                  <a:gd name="connsiteX6" fmla="*/ 464607 w 569505"/>
                  <a:gd name="connsiteY6" fmla="*/ 100538 h 381327"/>
                  <a:gd name="connsiteX7" fmla="*/ 508109 w 569505"/>
                  <a:gd name="connsiteY7" fmla="*/ 151059 h 381327"/>
                  <a:gd name="connsiteX8" fmla="*/ 531472 w 569505"/>
                  <a:gd name="connsiteY8" fmla="*/ 178605 h 381327"/>
                  <a:gd name="connsiteX9" fmla="*/ 372298 w 569505"/>
                  <a:gd name="connsiteY9" fmla="*/ 255461 h 381327"/>
                  <a:gd name="connsiteX10" fmla="*/ 305684 w 569505"/>
                  <a:gd name="connsiteY10" fmla="*/ 262364 h 381327"/>
                  <a:gd name="connsiteX11" fmla="*/ 373144 w 569505"/>
                  <a:gd name="connsiteY11" fmla="*/ 261701 h 381327"/>
                  <a:gd name="connsiteX12" fmla="*/ 521848 w 569505"/>
                  <a:gd name="connsiteY12" fmla="*/ 194356 h 381327"/>
                  <a:gd name="connsiteX13" fmla="*/ 536341 w 569505"/>
                  <a:gd name="connsiteY13" fmla="*/ 216370 h 381327"/>
                  <a:gd name="connsiteX14" fmla="*/ 568505 w 569505"/>
                  <a:gd name="connsiteY14" fmla="*/ 263347 h 381327"/>
                  <a:gd name="connsiteX15" fmla="*/ 566059 w 569505"/>
                  <a:gd name="connsiteY15" fmla="*/ 273451 h 381327"/>
                  <a:gd name="connsiteX16" fmla="*/ 569328 w 569505"/>
                  <a:gd name="connsiteY16" fmla="*/ 319171 h 381327"/>
                  <a:gd name="connsiteX17" fmla="*/ 406748 w 569505"/>
                  <a:gd name="connsiteY17" fmla="*/ 325709 h 381327"/>
                  <a:gd name="connsiteX18" fmla="*/ 237790 w 569505"/>
                  <a:gd name="connsiteY18" fmla="*/ 355862 h 381327"/>
                  <a:gd name="connsiteX19" fmla="*/ 14356 w 569505"/>
                  <a:gd name="connsiteY19" fmla="*/ 381328 h 381327"/>
                  <a:gd name="connsiteX20" fmla="*/ 11041 w 569505"/>
                  <a:gd name="connsiteY20" fmla="*/ 327652 h 381327"/>
                  <a:gd name="connsiteX21" fmla="*/ 0 w 569505"/>
                  <a:gd name="connsiteY21" fmla="*/ 204071 h 381327"/>
                  <a:gd name="connsiteX22" fmla="*/ 148041 w 569505"/>
                  <a:gd name="connsiteY22" fmla="*/ 160157 h 381327"/>
                  <a:gd name="connsiteX23" fmla="*/ 213558 w 569505"/>
                  <a:gd name="connsiteY23" fmla="*/ 108974 h 381327"/>
                  <a:gd name="connsiteX24" fmla="*/ 286139 w 569505"/>
                  <a:gd name="connsiteY24" fmla="*/ 0 h 381327"/>
                  <a:gd name="connsiteX25" fmla="*/ 228577 w 569505"/>
                  <a:gd name="connsiteY25" fmla="*/ 250454 h 381327"/>
                  <a:gd name="connsiteX26" fmla="*/ 91371 w 569505"/>
                  <a:gd name="connsiteY26" fmla="*/ 311079 h 381327"/>
                  <a:gd name="connsiteX27" fmla="*/ 15796 w 569505"/>
                  <a:gd name="connsiteY27" fmla="*/ 338054 h 381327"/>
                  <a:gd name="connsiteX28" fmla="*/ 45949 w 569505"/>
                  <a:gd name="connsiteY28" fmla="*/ 333550 h 381327"/>
                  <a:gd name="connsiteX29" fmla="*/ 157780 w 569505"/>
                  <a:gd name="connsiteY29" fmla="*/ 291442 h 381327"/>
                  <a:gd name="connsiteX30" fmla="*/ 294437 w 569505"/>
                  <a:gd name="connsiteY30" fmla="*/ 218519 h 381327"/>
                  <a:gd name="connsiteX31" fmla="*/ 228577 w 569505"/>
                  <a:gd name="connsiteY31" fmla="*/ 250454 h 38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69505" h="381327">
                    <a:moveTo>
                      <a:pt x="286139" y="0"/>
                    </a:moveTo>
                    <a:lnTo>
                      <a:pt x="286733" y="137"/>
                    </a:lnTo>
                    <a:cubicBezTo>
                      <a:pt x="302712" y="3680"/>
                      <a:pt x="318166" y="9327"/>
                      <a:pt x="333733" y="14333"/>
                    </a:cubicBezTo>
                    <a:cubicBezTo>
                      <a:pt x="343494" y="17259"/>
                      <a:pt x="343266" y="28735"/>
                      <a:pt x="345849" y="36805"/>
                    </a:cubicBezTo>
                    <a:cubicBezTo>
                      <a:pt x="367063" y="41559"/>
                      <a:pt x="389969" y="41514"/>
                      <a:pt x="409011" y="53470"/>
                    </a:cubicBezTo>
                    <a:cubicBezTo>
                      <a:pt x="423230" y="63071"/>
                      <a:pt x="440832" y="71369"/>
                      <a:pt x="447164" y="88537"/>
                    </a:cubicBezTo>
                    <a:cubicBezTo>
                      <a:pt x="453679" y="91371"/>
                      <a:pt x="459852" y="95120"/>
                      <a:pt x="464607" y="100538"/>
                    </a:cubicBezTo>
                    <a:cubicBezTo>
                      <a:pt x="480403" y="116220"/>
                      <a:pt x="494530" y="133457"/>
                      <a:pt x="508109" y="151059"/>
                    </a:cubicBezTo>
                    <a:cubicBezTo>
                      <a:pt x="515424" y="160660"/>
                      <a:pt x="526809" y="167038"/>
                      <a:pt x="531472" y="178605"/>
                    </a:cubicBezTo>
                    <a:cubicBezTo>
                      <a:pt x="483489" y="213170"/>
                      <a:pt x="430751" y="243368"/>
                      <a:pt x="372298" y="255461"/>
                    </a:cubicBezTo>
                    <a:cubicBezTo>
                      <a:pt x="350215" y="258729"/>
                      <a:pt x="328041" y="262341"/>
                      <a:pt x="305684" y="262364"/>
                    </a:cubicBezTo>
                    <a:cubicBezTo>
                      <a:pt x="327812" y="267394"/>
                      <a:pt x="350855" y="264124"/>
                      <a:pt x="373144" y="261701"/>
                    </a:cubicBezTo>
                    <a:cubicBezTo>
                      <a:pt x="427413" y="252077"/>
                      <a:pt x="476928" y="225377"/>
                      <a:pt x="521848" y="194356"/>
                    </a:cubicBezTo>
                    <a:cubicBezTo>
                      <a:pt x="520911" y="204117"/>
                      <a:pt x="530146" y="210289"/>
                      <a:pt x="536341" y="216370"/>
                    </a:cubicBezTo>
                    <a:cubicBezTo>
                      <a:pt x="552366" y="227571"/>
                      <a:pt x="563110" y="244739"/>
                      <a:pt x="568505" y="263347"/>
                    </a:cubicBezTo>
                    <a:cubicBezTo>
                      <a:pt x="567294" y="266593"/>
                      <a:pt x="565534" y="269862"/>
                      <a:pt x="566059" y="273451"/>
                    </a:cubicBezTo>
                    <a:cubicBezTo>
                      <a:pt x="566928" y="288722"/>
                      <a:pt x="570311" y="303809"/>
                      <a:pt x="569328" y="319171"/>
                    </a:cubicBezTo>
                    <a:cubicBezTo>
                      <a:pt x="515081" y="315879"/>
                      <a:pt x="460515" y="317686"/>
                      <a:pt x="406748" y="325709"/>
                    </a:cubicBezTo>
                    <a:cubicBezTo>
                      <a:pt x="350078" y="333688"/>
                      <a:pt x="294140" y="345986"/>
                      <a:pt x="237790" y="355862"/>
                    </a:cubicBezTo>
                    <a:cubicBezTo>
                      <a:pt x="163906" y="368869"/>
                      <a:pt x="89246" y="377327"/>
                      <a:pt x="14356" y="381328"/>
                    </a:cubicBezTo>
                    <a:cubicBezTo>
                      <a:pt x="11819" y="363634"/>
                      <a:pt x="12481" y="345506"/>
                      <a:pt x="11041" y="327652"/>
                    </a:cubicBezTo>
                    <a:cubicBezTo>
                      <a:pt x="8458" y="286367"/>
                      <a:pt x="4846" y="245151"/>
                      <a:pt x="0" y="204071"/>
                    </a:cubicBezTo>
                    <a:cubicBezTo>
                      <a:pt x="51275" y="197785"/>
                      <a:pt x="102276" y="184572"/>
                      <a:pt x="148041" y="160157"/>
                    </a:cubicBezTo>
                    <a:cubicBezTo>
                      <a:pt x="172662" y="147081"/>
                      <a:pt x="195019" y="129799"/>
                      <a:pt x="213558" y="108974"/>
                    </a:cubicBezTo>
                    <a:cubicBezTo>
                      <a:pt x="242773" y="76307"/>
                      <a:pt x="264947" y="38153"/>
                      <a:pt x="286139" y="0"/>
                    </a:cubicBezTo>
                    <a:moveTo>
                      <a:pt x="228577" y="250454"/>
                    </a:moveTo>
                    <a:cubicBezTo>
                      <a:pt x="182972" y="270960"/>
                      <a:pt x="137526" y="291808"/>
                      <a:pt x="91371" y="311079"/>
                    </a:cubicBezTo>
                    <a:cubicBezTo>
                      <a:pt x="66545" y="321092"/>
                      <a:pt x="41011" y="329230"/>
                      <a:pt x="15796" y="338054"/>
                    </a:cubicBezTo>
                    <a:cubicBezTo>
                      <a:pt x="26015" y="338237"/>
                      <a:pt x="36050" y="335859"/>
                      <a:pt x="45949" y="333550"/>
                    </a:cubicBezTo>
                    <a:cubicBezTo>
                      <a:pt x="84674" y="323698"/>
                      <a:pt x="121341" y="307558"/>
                      <a:pt x="157780" y="291442"/>
                    </a:cubicBezTo>
                    <a:cubicBezTo>
                      <a:pt x="205031" y="270480"/>
                      <a:pt x="250134" y="245059"/>
                      <a:pt x="294437" y="218519"/>
                    </a:cubicBezTo>
                    <a:cubicBezTo>
                      <a:pt x="272697" y="229606"/>
                      <a:pt x="250866" y="240533"/>
                      <a:pt x="228577" y="250454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1" name="Forma Livre: Forma 2120">
              <a:extLst>
                <a:ext uri="{FF2B5EF4-FFF2-40B4-BE49-F238E27FC236}">
                  <a16:creationId xmlns:a16="http://schemas.microsoft.com/office/drawing/2014/main" id="{170C902B-49C8-C10F-2517-51B8F9A6E17A}"/>
                </a:ext>
              </a:extLst>
            </p:cNvPr>
            <p:cNvSpPr/>
            <p:nvPr/>
          </p:nvSpPr>
          <p:spPr>
            <a:xfrm>
              <a:off x="10749830" y="2655550"/>
              <a:ext cx="68030" cy="18315"/>
            </a:xfrm>
            <a:custGeom>
              <a:avLst/>
              <a:gdLst>
                <a:gd name="connsiteX0" fmla="*/ 413400 w 645406"/>
                <a:gd name="connsiteY0" fmla="*/ 2752 h 173756"/>
                <a:gd name="connsiteX1" fmla="*/ 620855 w 645406"/>
                <a:gd name="connsiteY1" fmla="*/ 13497 h 173756"/>
                <a:gd name="connsiteX2" fmla="*/ 645407 w 645406"/>
                <a:gd name="connsiteY2" fmla="*/ 19554 h 173756"/>
                <a:gd name="connsiteX3" fmla="*/ 621289 w 645406"/>
                <a:gd name="connsiteY3" fmla="*/ 21223 h 173756"/>
                <a:gd name="connsiteX4" fmla="*/ 584645 w 645406"/>
                <a:gd name="connsiteY4" fmla="*/ 23578 h 173756"/>
                <a:gd name="connsiteX5" fmla="*/ 552641 w 645406"/>
                <a:gd name="connsiteY5" fmla="*/ 25933 h 173756"/>
                <a:gd name="connsiteX6" fmla="*/ 481729 w 645406"/>
                <a:gd name="connsiteY6" fmla="*/ 25772 h 173756"/>
                <a:gd name="connsiteX7" fmla="*/ 429151 w 645406"/>
                <a:gd name="connsiteY7" fmla="*/ 30779 h 173756"/>
                <a:gd name="connsiteX8" fmla="*/ 374378 w 645406"/>
                <a:gd name="connsiteY8" fmla="*/ 39694 h 173756"/>
                <a:gd name="connsiteX9" fmla="*/ 289751 w 645406"/>
                <a:gd name="connsiteY9" fmla="*/ 46781 h 173756"/>
                <a:gd name="connsiteX10" fmla="*/ 200231 w 645406"/>
                <a:gd name="connsiteY10" fmla="*/ 82465 h 173756"/>
                <a:gd name="connsiteX11" fmla="*/ 121410 w 645406"/>
                <a:gd name="connsiteY11" fmla="*/ 124893 h 173756"/>
                <a:gd name="connsiteX12" fmla="*/ 70295 w 645406"/>
                <a:gd name="connsiteY12" fmla="*/ 146793 h 173756"/>
                <a:gd name="connsiteX13" fmla="*/ 25215 w 645406"/>
                <a:gd name="connsiteY13" fmla="*/ 166087 h 173756"/>
                <a:gd name="connsiteX14" fmla="*/ 0 w 645406"/>
                <a:gd name="connsiteY14" fmla="*/ 173699 h 173756"/>
                <a:gd name="connsiteX15" fmla="*/ 68466 w 645406"/>
                <a:gd name="connsiteY15" fmla="*/ 113189 h 173756"/>
                <a:gd name="connsiteX16" fmla="*/ 77907 w 645406"/>
                <a:gd name="connsiteY16" fmla="*/ 113303 h 173756"/>
                <a:gd name="connsiteX17" fmla="*/ 135834 w 645406"/>
                <a:gd name="connsiteY17" fmla="*/ 86786 h 173756"/>
                <a:gd name="connsiteX18" fmla="*/ 168409 w 645406"/>
                <a:gd name="connsiteY18" fmla="*/ 71424 h 173756"/>
                <a:gd name="connsiteX19" fmla="*/ 226908 w 645406"/>
                <a:gd name="connsiteY19" fmla="*/ 41294 h 173756"/>
                <a:gd name="connsiteX20" fmla="*/ 226428 w 645406"/>
                <a:gd name="connsiteY20" fmla="*/ 37705 h 173756"/>
                <a:gd name="connsiteX21" fmla="*/ 226406 w 645406"/>
                <a:gd name="connsiteY21" fmla="*/ 37454 h 173756"/>
                <a:gd name="connsiteX22" fmla="*/ 413400 w 645406"/>
                <a:gd name="connsiteY22" fmla="*/ 2752 h 17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5406" h="173756">
                  <a:moveTo>
                    <a:pt x="413400" y="2752"/>
                  </a:moveTo>
                  <a:cubicBezTo>
                    <a:pt x="482575" y="-2688"/>
                    <a:pt x="552732" y="-539"/>
                    <a:pt x="620855" y="13497"/>
                  </a:cubicBezTo>
                  <a:cubicBezTo>
                    <a:pt x="629038" y="15303"/>
                    <a:pt x="637406" y="16697"/>
                    <a:pt x="645407" y="19554"/>
                  </a:cubicBezTo>
                  <a:cubicBezTo>
                    <a:pt x="637451" y="21338"/>
                    <a:pt x="629336" y="21612"/>
                    <a:pt x="621289" y="21223"/>
                  </a:cubicBezTo>
                  <a:cubicBezTo>
                    <a:pt x="608967" y="20675"/>
                    <a:pt x="596921" y="24264"/>
                    <a:pt x="584645" y="23578"/>
                  </a:cubicBezTo>
                  <a:cubicBezTo>
                    <a:pt x="573855" y="23075"/>
                    <a:pt x="563362" y="26115"/>
                    <a:pt x="552641" y="25933"/>
                  </a:cubicBezTo>
                  <a:cubicBezTo>
                    <a:pt x="528980" y="25910"/>
                    <a:pt x="505343" y="25933"/>
                    <a:pt x="481729" y="25772"/>
                  </a:cubicBezTo>
                  <a:cubicBezTo>
                    <a:pt x="464012" y="25087"/>
                    <a:pt x="446593" y="28584"/>
                    <a:pt x="429151" y="30779"/>
                  </a:cubicBezTo>
                  <a:cubicBezTo>
                    <a:pt x="410748" y="33042"/>
                    <a:pt x="393100" y="40403"/>
                    <a:pt x="374378" y="39694"/>
                  </a:cubicBezTo>
                  <a:cubicBezTo>
                    <a:pt x="345963" y="38048"/>
                    <a:pt x="317846" y="43375"/>
                    <a:pt x="289751" y="46781"/>
                  </a:cubicBezTo>
                  <a:cubicBezTo>
                    <a:pt x="257381" y="50873"/>
                    <a:pt x="227709" y="65617"/>
                    <a:pt x="200231" y="82465"/>
                  </a:cubicBezTo>
                  <a:cubicBezTo>
                    <a:pt x="174056" y="96776"/>
                    <a:pt x="149253" y="113875"/>
                    <a:pt x="121410" y="124893"/>
                  </a:cubicBezTo>
                  <a:cubicBezTo>
                    <a:pt x="104950" y="133512"/>
                    <a:pt x="87211" y="139227"/>
                    <a:pt x="70295" y="146793"/>
                  </a:cubicBezTo>
                  <a:cubicBezTo>
                    <a:pt x="55275" y="153308"/>
                    <a:pt x="40211" y="159618"/>
                    <a:pt x="25215" y="166087"/>
                  </a:cubicBezTo>
                  <a:cubicBezTo>
                    <a:pt x="17076" y="169470"/>
                    <a:pt x="9098" y="174340"/>
                    <a:pt x="0" y="173699"/>
                  </a:cubicBezTo>
                  <a:cubicBezTo>
                    <a:pt x="20299" y="150908"/>
                    <a:pt x="43365" y="130540"/>
                    <a:pt x="68466" y="113189"/>
                  </a:cubicBezTo>
                  <a:cubicBezTo>
                    <a:pt x="71460" y="114035"/>
                    <a:pt x="74912" y="115292"/>
                    <a:pt x="77907" y="113303"/>
                  </a:cubicBezTo>
                  <a:cubicBezTo>
                    <a:pt x="97018" y="104068"/>
                    <a:pt x="117020" y="96684"/>
                    <a:pt x="135834" y="86786"/>
                  </a:cubicBezTo>
                  <a:cubicBezTo>
                    <a:pt x="146373" y="81025"/>
                    <a:pt x="158031" y="77596"/>
                    <a:pt x="168409" y="71424"/>
                  </a:cubicBezTo>
                  <a:cubicBezTo>
                    <a:pt x="187246" y="60177"/>
                    <a:pt x="207500" y="51513"/>
                    <a:pt x="226908" y="41294"/>
                  </a:cubicBezTo>
                  <a:cubicBezTo>
                    <a:pt x="226794" y="40380"/>
                    <a:pt x="226566" y="38597"/>
                    <a:pt x="226428" y="37705"/>
                  </a:cubicBezTo>
                  <a:lnTo>
                    <a:pt x="226406" y="37454"/>
                  </a:lnTo>
                  <a:cubicBezTo>
                    <a:pt x="287145" y="18800"/>
                    <a:pt x="350078" y="7690"/>
                    <a:pt x="413400" y="2752"/>
                  </a:cubicBezTo>
                  <a:close/>
                </a:path>
              </a:pathLst>
            </a:custGeom>
            <a:solidFill>
              <a:srgbClr val="F2B8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orma Livre: Forma 2121">
              <a:extLst>
                <a:ext uri="{FF2B5EF4-FFF2-40B4-BE49-F238E27FC236}">
                  <a16:creationId xmlns:a16="http://schemas.microsoft.com/office/drawing/2014/main" id="{42B503B3-5E81-7F12-D0AB-5A21FB680524}"/>
                </a:ext>
              </a:extLst>
            </p:cNvPr>
            <p:cNvSpPr/>
            <p:nvPr/>
          </p:nvSpPr>
          <p:spPr>
            <a:xfrm>
              <a:off x="10727068" y="2657611"/>
              <a:ext cx="101660" cy="57244"/>
            </a:xfrm>
            <a:custGeom>
              <a:avLst/>
              <a:gdLst>
                <a:gd name="connsiteX0" fmla="*/ 861354 w 964451"/>
                <a:gd name="connsiteY0" fmla="*/ 0 h 543072"/>
                <a:gd name="connsiteX1" fmla="*/ 964452 w 964451"/>
                <a:gd name="connsiteY1" fmla="*/ 36302 h 543072"/>
                <a:gd name="connsiteX2" fmla="*/ 926276 w 964451"/>
                <a:gd name="connsiteY2" fmla="*/ 38039 h 543072"/>
                <a:gd name="connsiteX3" fmla="*/ 896261 w 964451"/>
                <a:gd name="connsiteY3" fmla="*/ 29558 h 543072"/>
                <a:gd name="connsiteX4" fmla="*/ 848552 w 964451"/>
                <a:gd name="connsiteY4" fmla="*/ 31570 h 543072"/>
                <a:gd name="connsiteX5" fmla="*/ 752540 w 964451"/>
                <a:gd name="connsiteY5" fmla="*/ 40714 h 543072"/>
                <a:gd name="connsiteX6" fmla="*/ 690818 w 964451"/>
                <a:gd name="connsiteY6" fmla="*/ 35890 h 543072"/>
                <a:gd name="connsiteX7" fmla="*/ 628456 w 964451"/>
                <a:gd name="connsiteY7" fmla="*/ 48852 h 543072"/>
                <a:gd name="connsiteX8" fmla="*/ 592611 w 964451"/>
                <a:gd name="connsiteY8" fmla="*/ 58224 h 543072"/>
                <a:gd name="connsiteX9" fmla="*/ 507115 w 964451"/>
                <a:gd name="connsiteY9" fmla="*/ 76101 h 543072"/>
                <a:gd name="connsiteX10" fmla="*/ 435015 w 964451"/>
                <a:gd name="connsiteY10" fmla="*/ 127490 h 543072"/>
                <a:gd name="connsiteX11" fmla="*/ 410600 w 964451"/>
                <a:gd name="connsiteY11" fmla="*/ 162329 h 543072"/>
                <a:gd name="connsiteX12" fmla="*/ 400587 w 964451"/>
                <a:gd name="connsiteY12" fmla="*/ 186675 h 543072"/>
                <a:gd name="connsiteX13" fmla="*/ 390780 w 964451"/>
                <a:gd name="connsiteY13" fmla="*/ 222611 h 543072"/>
                <a:gd name="connsiteX14" fmla="*/ 370206 w 964451"/>
                <a:gd name="connsiteY14" fmla="*/ 263873 h 543072"/>
                <a:gd name="connsiteX15" fmla="*/ 338568 w 964451"/>
                <a:gd name="connsiteY15" fmla="*/ 277772 h 543072"/>
                <a:gd name="connsiteX16" fmla="*/ 281647 w 964451"/>
                <a:gd name="connsiteY16" fmla="*/ 296654 h 543072"/>
                <a:gd name="connsiteX17" fmla="*/ 253255 w 964451"/>
                <a:gd name="connsiteY17" fmla="*/ 313936 h 543072"/>
                <a:gd name="connsiteX18" fmla="*/ 249711 w 964451"/>
                <a:gd name="connsiteY18" fmla="*/ 337619 h 543072"/>
                <a:gd name="connsiteX19" fmla="*/ 229617 w 964451"/>
                <a:gd name="connsiteY19" fmla="*/ 358513 h 543072"/>
                <a:gd name="connsiteX20" fmla="*/ 192881 w 964451"/>
                <a:gd name="connsiteY20" fmla="*/ 376801 h 543072"/>
                <a:gd name="connsiteX21" fmla="*/ 87314 w 964451"/>
                <a:gd name="connsiteY21" fmla="*/ 415343 h 543072"/>
                <a:gd name="connsiteX22" fmla="*/ 46646 w 964451"/>
                <a:gd name="connsiteY22" fmla="*/ 443301 h 543072"/>
                <a:gd name="connsiteX23" fmla="*/ 35650 w 964451"/>
                <a:gd name="connsiteY23" fmla="*/ 490073 h 543072"/>
                <a:gd name="connsiteX24" fmla="*/ 57207 w 964451"/>
                <a:gd name="connsiteY24" fmla="*/ 505000 h 543072"/>
                <a:gd name="connsiteX25" fmla="*/ 83405 w 964451"/>
                <a:gd name="connsiteY25" fmla="*/ 513481 h 543072"/>
                <a:gd name="connsiteX26" fmla="*/ 62488 w 964451"/>
                <a:gd name="connsiteY26" fmla="*/ 523265 h 543072"/>
                <a:gd name="connsiteX27" fmla="*/ 65734 w 964451"/>
                <a:gd name="connsiteY27" fmla="*/ 531678 h 543072"/>
                <a:gd name="connsiteX28" fmla="*/ 38348 w 964451"/>
                <a:gd name="connsiteY28" fmla="*/ 541348 h 543072"/>
                <a:gd name="connsiteX29" fmla="*/ 38576 w 964451"/>
                <a:gd name="connsiteY29" fmla="*/ 530695 h 543072"/>
                <a:gd name="connsiteX30" fmla="*/ 42966 w 964451"/>
                <a:gd name="connsiteY30" fmla="*/ 526512 h 543072"/>
                <a:gd name="connsiteX31" fmla="*/ 27055 w 964451"/>
                <a:gd name="connsiteY31" fmla="*/ 514739 h 543072"/>
                <a:gd name="connsiteX32" fmla="*/ 6435 w 964451"/>
                <a:gd name="connsiteY32" fmla="*/ 500885 h 543072"/>
                <a:gd name="connsiteX33" fmla="*/ 149 w 964451"/>
                <a:gd name="connsiteY33" fmla="*/ 463395 h 543072"/>
                <a:gd name="connsiteX34" fmla="*/ 12927 w 964451"/>
                <a:gd name="connsiteY34" fmla="*/ 439095 h 543072"/>
                <a:gd name="connsiteX35" fmla="*/ 44589 w 964451"/>
                <a:gd name="connsiteY35" fmla="*/ 402428 h 543072"/>
                <a:gd name="connsiteX36" fmla="*/ 43446 w 964451"/>
                <a:gd name="connsiteY36" fmla="*/ 390906 h 543072"/>
                <a:gd name="connsiteX37" fmla="*/ 10801 w 964451"/>
                <a:gd name="connsiteY37" fmla="*/ 373853 h 543072"/>
                <a:gd name="connsiteX38" fmla="*/ 107728 w 964451"/>
                <a:gd name="connsiteY38" fmla="*/ 314371 h 543072"/>
                <a:gd name="connsiteX39" fmla="*/ 164923 w 964451"/>
                <a:gd name="connsiteY39" fmla="*/ 227937 h 543072"/>
                <a:gd name="connsiteX40" fmla="*/ 215947 w 964451"/>
                <a:gd name="connsiteY40" fmla="*/ 154145 h 543072"/>
                <a:gd name="connsiteX41" fmla="*/ 241162 w 964451"/>
                <a:gd name="connsiteY41" fmla="*/ 146533 h 543072"/>
                <a:gd name="connsiteX42" fmla="*/ 286242 w 964451"/>
                <a:gd name="connsiteY42" fmla="*/ 127239 h 543072"/>
                <a:gd name="connsiteX43" fmla="*/ 337357 w 964451"/>
                <a:gd name="connsiteY43" fmla="*/ 105339 h 543072"/>
                <a:gd name="connsiteX44" fmla="*/ 416178 w 964451"/>
                <a:gd name="connsiteY44" fmla="*/ 62911 h 543072"/>
                <a:gd name="connsiteX45" fmla="*/ 505698 w 964451"/>
                <a:gd name="connsiteY45" fmla="*/ 27226 h 543072"/>
                <a:gd name="connsiteX46" fmla="*/ 590325 w 964451"/>
                <a:gd name="connsiteY46" fmla="*/ 20140 h 543072"/>
                <a:gd name="connsiteX47" fmla="*/ 645098 w 964451"/>
                <a:gd name="connsiteY47" fmla="*/ 11224 h 543072"/>
                <a:gd name="connsiteX48" fmla="*/ 697676 w 964451"/>
                <a:gd name="connsiteY48" fmla="*/ 6218 h 543072"/>
                <a:gd name="connsiteX49" fmla="*/ 768588 w 964451"/>
                <a:gd name="connsiteY49" fmla="*/ 6378 h 543072"/>
                <a:gd name="connsiteX50" fmla="*/ 800592 w 964451"/>
                <a:gd name="connsiteY50" fmla="*/ 4023 h 543072"/>
                <a:gd name="connsiteX51" fmla="*/ 837236 w 964451"/>
                <a:gd name="connsiteY51" fmla="*/ 1669 h 543072"/>
                <a:gd name="connsiteX52" fmla="*/ 861354 w 964451"/>
                <a:gd name="connsiteY52" fmla="*/ 0 h 5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64451" h="543072">
                  <a:moveTo>
                    <a:pt x="861354" y="0"/>
                  </a:moveTo>
                  <a:cubicBezTo>
                    <a:pt x="896923" y="7704"/>
                    <a:pt x="931534" y="20666"/>
                    <a:pt x="964452" y="36302"/>
                  </a:cubicBezTo>
                  <a:cubicBezTo>
                    <a:pt x="952062" y="39891"/>
                    <a:pt x="938963" y="38062"/>
                    <a:pt x="926276" y="38039"/>
                  </a:cubicBezTo>
                  <a:cubicBezTo>
                    <a:pt x="915577" y="37993"/>
                    <a:pt x="905931" y="33330"/>
                    <a:pt x="896261" y="29558"/>
                  </a:cubicBezTo>
                  <a:cubicBezTo>
                    <a:pt x="880305" y="27135"/>
                    <a:pt x="864485" y="31638"/>
                    <a:pt x="848552" y="31570"/>
                  </a:cubicBezTo>
                  <a:cubicBezTo>
                    <a:pt x="816571" y="34862"/>
                    <a:pt x="784544" y="37993"/>
                    <a:pt x="752540" y="40714"/>
                  </a:cubicBezTo>
                  <a:cubicBezTo>
                    <a:pt x="731943" y="39342"/>
                    <a:pt x="711552" y="34793"/>
                    <a:pt x="690818" y="35890"/>
                  </a:cubicBezTo>
                  <a:cubicBezTo>
                    <a:pt x="669147" y="34382"/>
                    <a:pt x="648915" y="43274"/>
                    <a:pt x="628456" y="48852"/>
                  </a:cubicBezTo>
                  <a:cubicBezTo>
                    <a:pt x="616454" y="51869"/>
                    <a:pt x="604864" y="56510"/>
                    <a:pt x="592611" y="58224"/>
                  </a:cubicBezTo>
                  <a:cubicBezTo>
                    <a:pt x="563465" y="60488"/>
                    <a:pt x="535096" y="68077"/>
                    <a:pt x="507115" y="76101"/>
                  </a:cubicBezTo>
                  <a:cubicBezTo>
                    <a:pt x="477923" y="85016"/>
                    <a:pt x="458423" y="109545"/>
                    <a:pt x="435015" y="127490"/>
                  </a:cubicBezTo>
                  <a:cubicBezTo>
                    <a:pt x="423470" y="136406"/>
                    <a:pt x="417801" y="150122"/>
                    <a:pt x="410600" y="162329"/>
                  </a:cubicBezTo>
                  <a:cubicBezTo>
                    <a:pt x="406485" y="170078"/>
                    <a:pt x="401593" y="177782"/>
                    <a:pt x="400587" y="186675"/>
                  </a:cubicBezTo>
                  <a:cubicBezTo>
                    <a:pt x="398598" y="198859"/>
                    <a:pt x="399033" y="212530"/>
                    <a:pt x="390780" y="222611"/>
                  </a:cubicBezTo>
                  <a:cubicBezTo>
                    <a:pt x="380973" y="234818"/>
                    <a:pt x="379510" y="251414"/>
                    <a:pt x="370206" y="263873"/>
                  </a:cubicBezTo>
                  <a:cubicBezTo>
                    <a:pt x="361085" y="271165"/>
                    <a:pt x="349038" y="273131"/>
                    <a:pt x="338568" y="277772"/>
                  </a:cubicBezTo>
                  <a:cubicBezTo>
                    <a:pt x="320029" y="285544"/>
                    <a:pt x="299615" y="287465"/>
                    <a:pt x="281647" y="296654"/>
                  </a:cubicBezTo>
                  <a:cubicBezTo>
                    <a:pt x="271817" y="301661"/>
                    <a:pt x="260524" y="305227"/>
                    <a:pt x="253255" y="313936"/>
                  </a:cubicBezTo>
                  <a:cubicBezTo>
                    <a:pt x="247288" y="320680"/>
                    <a:pt x="254260" y="330350"/>
                    <a:pt x="249711" y="337619"/>
                  </a:cubicBezTo>
                  <a:cubicBezTo>
                    <a:pt x="245254" y="346466"/>
                    <a:pt x="236635" y="351930"/>
                    <a:pt x="229617" y="358513"/>
                  </a:cubicBezTo>
                  <a:cubicBezTo>
                    <a:pt x="219239" y="367840"/>
                    <a:pt x="206026" y="372869"/>
                    <a:pt x="192881" y="376801"/>
                  </a:cubicBezTo>
                  <a:cubicBezTo>
                    <a:pt x="157357" y="388620"/>
                    <a:pt x="120438" y="397421"/>
                    <a:pt x="87314" y="415343"/>
                  </a:cubicBezTo>
                  <a:cubicBezTo>
                    <a:pt x="72272" y="422224"/>
                    <a:pt x="58327" y="431620"/>
                    <a:pt x="46646" y="443301"/>
                  </a:cubicBezTo>
                  <a:cubicBezTo>
                    <a:pt x="34942" y="455646"/>
                    <a:pt x="31421" y="473819"/>
                    <a:pt x="35650" y="490073"/>
                  </a:cubicBezTo>
                  <a:cubicBezTo>
                    <a:pt x="40771" y="497365"/>
                    <a:pt x="49298" y="501343"/>
                    <a:pt x="57207" y="505000"/>
                  </a:cubicBezTo>
                  <a:cubicBezTo>
                    <a:pt x="65551" y="509001"/>
                    <a:pt x="75312" y="508818"/>
                    <a:pt x="83405" y="513481"/>
                  </a:cubicBezTo>
                  <a:cubicBezTo>
                    <a:pt x="78810" y="520408"/>
                    <a:pt x="68500" y="518053"/>
                    <a:pt x="62488" y="523265"/>
                  </a:cubicBezTo>
                  <a:cubicBezTo>
                    <a:pt x="63311" y="526100"/>
                    <a:pt x="64522" y="528889"/>
                    <a:pt x="65734" y="531678"/>
                  </a:cubicBezTo>
                  <a:cubicBezTo>
                    <a:pt x="57984" y="537119"/>
                    <a:pt x="48406" y="547086"/>
                    <a:pt x="38348" y="541348"/>
                  </a:cubicBezTo>
                  <a:cubicBezTo>
                    <a:pt x="38302" y="537759"/>
                    <a:pt x="38462" y="534238"/>
                    <a:pt x="38576" y="530695"/>
                  </a:cubicBezTo>
                  <a:cubicBezTo>
                    <a:pt x="39948" y="529255"/>
                    <a:pt x="41434" y="527883"/>
                    <a:pt x="42966" y="526512"/>
                  </a:cubicBezTo>
                  <a:cubicBezTo>
                    <a:pt x="37639" y="522580"/>
                    <a:pt x="33501" y="516887"/>
                    <a:pt x="27055" y="514739"/>
                  </a:cubicBezTo>
                  <a:cubicBezTo>
                    <a:pt x="19511" y="511447"/>
                    <a:pt x="9750" y="509389"/>
                    <a:pt x="6435" y="500885"/>
                  </a:cubicBezTo>
                  <a:cubicBezTo>
                    <a:pt x="1543" y="489067"/>
                    <a:pt x="1863" y="475899"/>
                    <a:pt x="149" y="463395"/>
                  </a:cubicBezTo>
                  <a:cubicBezTo>
                    <a:pt x="-1223" y="453200"/>
                    <a:pt x="7189" y="446227"/>
                    <a:pt x="12927" y="439095"/>
                  </a:cubicBezTo>
                  <a:cubicBezTo>
                    <a:pt x="23032" y="426499"/>
                    <a:pt x="37136" y="417081"/>
                    <a:pt x="44589" y="402428"/>
                  </a:cubicBezTo>
                  <a:cubicBezTo>
                    <a:pt x="46577" y="398884"/>
                    <a:pt x="46852" y="393649"/>
                    <a:pt x="43446" y="390906"/>
                  </a:cubicBezTo>
                  <a:cubicBezTo>
                    <a:pt x="34164" y="382334"/>
                    <a:pt x="20540" y="381694"/>
                    <a:pt x="10801" y="373853"/>
                  </a:cubicBezTo>
                  <a:cubicBezTo>
                    <a:pt x="46554" y="360662"/>
                    <a:pt x="80844" y="341734"/>
                    <a:pt x="107728" y="314371"/>
                  </a:cubicBezTo>
                  <a:cubicBezTo>
                    <a:pt x="132325" y="289613"/>
                    <a:pt x="148235" y="258158"/>
                    <a:pt x="164923" y="227937"/>
                  </a:cubicBezTo>
                  <a:cubicBezTo>
                    <a:pt x="179096" y="201534"/>
                    <a:pt x="195510" y="176159"/>
                    <a:pt x="215947" y="154145"/>
                  </a:cubicBezTo>
                  <a:cubicBezTo>
                    <a:pt x="225045" y="154785"/>
                    <a:pt x="233023" y="149916"/>
                    <a:pt x="241162" y="146533"/>
                  </a:cubicBezTo>
                  <a:cubicBezTo>
                    <a:pt x="256158" y="140063"/>
                    <a:pt x="271222" y="133754"/>
                    <a:pt x="286242" y="127239"/>
                  </a:cubicBezTo>
                  <a:cubicBezTo>
                    <a:pt x="303158" y="119672"/>
                    <a:pt x="320897" y="113957"/>
                    <a:pt x="337357" y="105339"/>
                  </a:cubicBezTo>
                  <a:cubicBezTo>
                    <a:pt x="365200" y="94320"/>
                    <a:pt x="390003" y="77221"/>
                    <a:pt x="416178" y="62911"/>
                  </a:cubicBezTo>
                  <a:cubicBezTo>
                    <a:pt x="443656" y="46063"/>
                    <a:pt x="473328" y="31318"/>
                    <a:pt x="505698" y="27226"/>
                  </a:cubicBezTo>
                  <a:cubicBezTo>
                    <a:pt x="533793" y="23820"/>
                    <a:pt x="561911" y="18494"/>
                    <a:pt x="590325" y="20140"/>
                  </a:cubicBezTo>
                  <a:cubicBezTo>
                    <a:pt x="609048" y="20848"/>
                    <a:pt x="626695" y="13487"/>
                    <a:pt x="645098" y="11224"/>
                  </a:cubicBezTo>
                  <a:cubicBezTo>
                    <a:pt x="662540" y="9030"/>
                    <a:pt x="679959" y="5532"/>
                    <a:pt x="697676" y="6218"/>
                  </a:cubicBezTo>
                  <a:cubicBezTo>
                    <a:pt x="721290" y="6378"/>
                    <a:pt x="744927" y="6355"/>
                    <a:pt x="768588" y="6378"/>
                  </a:cubicBezTo>
                  <a:cubicBezTo>
                    <a:pt x="779309" y="6561"/>
                    <a:pt x="789802" y="3521"/>
                    <a:pt x="800592" y="4023"/>
                  </a:cubicBezTo>
                  <a:cubicBezTo>
                    <a:pt x="812868" y="4709"/>
                    <a:pt x="824914" y="1120"/>
                    <a:pt x="837236" y="1669"/>
                  </a:cubicBezTo>
                  <a:cubicBezTo>
                    <a:pt x="845283" y="2057"/>
                    <a:pt x="853398" y="1783"/>
                    <a:pt x="861354" y="0"/>
                  </a:cubicBezTo>
                  <a:close/>
                </a:path>
              </a:pathLst>
            </a:custGeom>
            <a:solidFill>
              <a:srgbClr val="F0A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23" name="Gráfico 4">
              <a:extLst>
                <a:ext uri="{FF2B5EF4-FFF2-40B4-BE49-F238E27FC236}">
                  <a16:creationId xmlns:a16="http://schemas.microsoft.com/office/drawing/2014/main" id="{7467FBC6-60F4-59DE-F236-E525E429A41C}"/>
                </a:ext>
              </a:extLst>
            </p:cNvPr>
            <p:cNvGrpSpPr/>
            <p:nvPr/>
          </p:nvGrpSpPr>
          <p:grpSpPr>
            <a:xfrm>
              <a:off x="10558829" y="2659074"/>
              <a:ext cx="60094" cy="171564"/>
              <a:chOff x="9626920" y="1198709"/>
              <a:chExt cx="570118" cy="1627632"/>
            </a:xfrm>
            <a:solidFill>
              <a:srgbClr val="DBE1DF"/>
            </a:solidFill>
          </p:grpSpPr>
          <p:sp>
            <p:nvSpPr>
              <p:cNvPr id="2256" name="Forma Livre: Forma 2255">
                <a:extLst>
                  <a:ext uri="{FF2B5EF4-FFF2-40B4-BE49-F238E27FC236}">
                    <a16:creationId xmlns:a16="http://schemas.microsoft.com/office/drawing/2014/main" id="{8F950700-FCF0-278E-2793-69DA226290E4}"/>
                  </a:ext>
                </a:extLst>
              </p:cNvPr>
              <p:cNvSpPr/>
              <p:nvPr/>
            </p:nvSpPr>
            <p:spPr>
              <a:xfrm>
                <a:off x="9626920" y="1198709"/>
                <a:ext cx="108666" cy="229834"/>
              </a:xfrm>
              <a:custGeom>
                <a:avLst/>
                <a:gdLst>
                  <a:gd name="connsiteX0" fmla="*/ 77965 w 108666"/>
                  <a:gd name="connsiteY0" fmla="*/ 69 h 229834"/>
                  <a:gd name="connsiteX1" fmla="*/ 108392 w 108666"/>
                  <a:gd name="connsiteY1" fmla="*/ 0 h 229834"/>
                  <a:gd name="connsiteX2" fmla="*/ 108666 w 108666"/>
                  <a:gd name="connsiteY2" fmla="*/ 33124 h 229834"/>
                  <a:gd name="connsiteX3" fmla="*/ 94607 w 108666"/>
                  <a:gd name="connsiteY3" fmla="*/ 58567 h 229834"/>
                  <a:gd name="connsiteX4" fmla="*/ 66444 w 108666"/>
                  <a:gd name="connsiteY4" fmla="*/ 115466 h 229834"/>
                  <a:gd name="connsiteX5" fmla="*/ 37366 w 108666"/>
                  <a:gd name="connsiteY5" fmla="*/ 179817 h 229834"/>
                  <a:gd name="connsiteX6" fmla="*/ 13134 w 108666"/>
                  <a:gd name="connsiteY6" fmla="*/ 229834 h 229834"/>
                  <a:gd name="connsiteX7" fmla="*/ 5751 w 108666"/>
                  <a:gd name="connsiteY7" fmla="*/ 204506 h 229834"/>
                  <a:gd name="connsiteX8" fmla="*/ 6139 w 108666"/>
                  <a:gd name="connsiteY8" fmla="*/ 152568 h 229834"/>
                  <a:gd name="connsiteX9" fmla="*/ 9934 w 108666"/>
                  <a:gd name="connsiteY9" fmla="*/ 113637 h 229834"/>
                  <a:gd name="connsiteX10" fmla="*/ 721 w 108666"/>
                  <a:gd name="connsiteY10" fmla="*/ 104173 h 229834"/>
                  <a:gd name="connsiteX11" fmla="*/ 54305 w 108666"/>
                  <a:gd name="connsiteY11" fmla="*/ 52509 h 229834"/>
                  <a:gd name="connsiteX12" fmla="*/ 77005 w 108666"/>
                  <a:gd name="connsiteY12" fmla="*/ 29581 h 229834"/>
                  <a:gd name="connsiteX13" fmla="*/ 83292 w 108666"/>
                  <a:gd name="connsiteY13" fmla="*/ 3475 h 229834"/>
                  <a:gd name="connsiteX14" fmla="*/ 77965 w 108666"/>
                  <a:gd name="connsiteY14" fmla="*/ 69 h 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8666" h="229834">
                    <a:moveTo>
                      <a:pt x="77965" y="69"/>
                    </a:moveTo>
                    <a:cubicBezTo>
                      <a:pt x="88092" y="709"/>
                      <a:pt x="98242" y="411"/>
                      <a:pt x="108392" y="0"/>
                    </a:cubicBezTo>
                    <a:cubicBezTo>
                      <a:pt x="103363" y="10013"/>
                      <a:pt x="97305" y="25032"/>
                      <a:pt x="108666" y="33124"/>
                    </a:cubicBezTo>
                    <a:cubicBezTo>
                      <a:pt x="103660" y="41445"/>
                      <a:pt x="98722" y="49789"/>
                      <a:pt x="94607" y="58567"/>
                    </a:cubicBezTo>
                    <a:cubicBezTo>
                      <a:pt x="85829" y="77838"/>
                      <a:pt x="72913" y="95143"/>
                      <a:pt x="66444" y="115466"/>
                    </a:cubicBezTo>
                    <a:cubicBezTo>
                      <a:pt x="59129" y="137960"/>
                      <a:pt x="45961" y="157848"/>
                      <a:pt x="37366" y="179817"/>
                    </a:cubicBezTo>
                    <a:cubicBezTo>
                      <a:pt x="29136" y="196413"/>
                      <a:pt x="22736" y="213924"/>
                      <a:pt x="13134" y="229834"/>
                    </a:cubicBezTo>
                    <a:cubicBezTo>
                      <a:pt x="11100" y="221262"/>
                      <a:pt x="9820" y="212392"/>
                      <a:pt x="5751" y="204506"/>
                    </a:cubicBezTo>
                    <a:cubicBezTo>
                      <a:pt x="-307" y="188092"/>
                      <a:pt x="-3530" y="168250"/>
                      <a:pt x="6139" y="152568"/>
                    </a:cubicBezTo>
                    <a:cubicBezTo>
                      <a:pt x="13272" y="141046"/>
                      <a:pt x="14620" y="126279"/>
                      <a:pt x="9934" y="113637"/>
                    </a:cubicBezTo>
                    <a:cubicBezTo>
                      <a:pt x="8288" y="109294"/>
                      <a:pt x="4516" y="106436"/>
                      <a:pt x="721" y="104173"/>
                    </a:cubicBezTo>
                    <a:cubicBezTo>
                      <a:pt x="19969" y="88468"/>
                      <a:pt x="35857" y="69106"/>
                      <a:pt x="54305" y="52509"/>
                    </a:cubicBezTo>
                    <a:cubicBezTo>
                      <a:pt x="62489" y="45583"/>
                      <a:pt x="71747" y="39182"/>
                      <a:pt x="77005" y="29581"/>
                    </a:cubicBezTo>
                    <a:cubicBezTo>
                      <a:pt x="80137" y="21168"/>
                      <a:pt x="81143" y="12162"/>
                      <a:pt x="83292" y="3475"/>
                    </a:cubicBezTo>
                    <a:cubicBezTo>
                      <a:pt x="81486" y="2309"/>
                      <a:pt x="79703" y="1166"/>
                      <a:pt x="77965" y="69"/>
                    </a:cubicBezTo>
                    <a:close/>
                  </a:path>
                </a:pathLst>
              </a:custGeom>
              <a:solidFill>
                <a:srgbClr val="DBE1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7" name="Forma Livre: Forma 2256">
                <a:extLst>
                  <a:ext uri="{FF2B5EF4-FFF2-40B4-BE49-F238E27FC236}">
                    <a16:creationId xmlns:a16="http://schemas.microsoft.com/office/drawing/2014/main" id="{2D366C9C-03B8-F357-3AD8-7C9E3D9A2903}"/>
                  </a:ext>
                </a:extLst>
              </p:cNvPr>
              <p:cNvSpPr/>
              <p:nvPr/>
            </p:nvSpPr>
            <p:spPr>
              <a:xfrm>
                <a:off x="10044059" y="2191428"/>
                <a:ext cx="152978" cy="634913"/>
              </a:xfrm>
              <a:custGeom>
                <a:avLst/>
                <a:gdLst>
                  <a:gd name="connsiteX0" fmla="*/ 0 w 152978"/>
                  <a:gd name="connsiteY0" fmla="*/ 0 h 634913"/>
                  <a:gd name="connsiteX1" fmla="*/ 40714 w 152978"/>
                  <a:gd name="connsiteY1" fmla="*/ 53835 h 634913"/>
                  <a:gd name="connsiteX2" fmla="*/ 121341 w 152978"/>
                  <a:gd name="connsiteY2" fmla="*/ 231343 h 634913"/>
                  <a:gd name="connsiteX3" fmla="*/ 127902 w 152978"/>
                  <a:gd name="connsiteY3" fmla="*/ 297957 h 634913"/>
                  <a:gd name="connsiteX4" fmla="*/ 128084 w 152978"/>
                  <a:gd name="connsiteY4" fmla="*/ 359725 h 634913"/>
                  <a:gd name="connsiteX5" fmla="*/ 119878 w 152978"/>
                  <a:gd name="connsiteY5" fmla="*/ 470345 h 634913"/>
                  <a:gd name="connsiteX6" fmla="*/ 135537 w 152978"/>
                  <a:gd name="connsiteY6" fmla="*/ 514350 h 634913"/>
                  <a:gd name="connsiteX7" fmla="*/ 146190 w 152978"/>
                  <a:gd name="connsiteY7" fmla="*/ 592874 h 634913"/>
                  <a:gd name="connsiteX8" fmla="*/ 150396 w 152978"/>
                  <a:gd name="connsiteY8" fmla="*/ 611894 h 634913"/>
                  <a:gd name="connsiteX9" fmla="*/ 150739 w 152978"/>
                  <a:gd name="connsiteY9" fmla="*/ 612854 h 634913"/>
                  <a:gd name="connsiteX10" fmla="*/ 152979 w 152978"/>
                  <a:gd name="connsiteY10" fmla="*/ 634914 h 634913"/>
                  <a:gd name="connsiteX11" fmla="*/ 144041 w 152978"/>
                  <a:gd name="connsiteY11" fmla="*/ 608693 h 634913"/>
                  <a:gd name="connsiteX12" fmla="*/ 128725 w 152978"/>
                  <a:gd name="connsiteY12" fmla="*/ 576621 h 634913"/>
                  <a:gd name="connsiteX13" fmla="*/ 121364 w 152978"/>
                  <a:gd name="connsiteY13" fmla="*/ 549349 h 634913"/>
                  <a:gd name="connsiteX14" fmla="*/ 118529 w 152978"/>
                  <a:gd name="connsiteY14" fmla="*/ 503812 h 634913"/>
                  <a:gd name="connsiteX15" fmla="*/ 115626 w 152978"/>
                  <a:gd name="connsiteY15" fmla="*/ 477065 h 634913"/>
                  <a:gd name="connsiteX16" fmla="*/ 101270 w 152978"/>
                  <a:gd name="connsiteY16" fmla="*/ 445953 h 634913"/>
                  <a:gd name="connsiteX17" fmla="*/ 96446 w 152978"/>
                  <a:gd name="connsiteY17" fmla="*/ 416989 h 634913"/>
                  <a:gd name="connsiteX18" fmla="*/ 84605 w 152978"/>
                  <a:gd name="connsiteY18" fmla="*/ 338991 h 634913"/>
                  <a:gd name="connsiteX19" fmla="*/ 72855 w 152978"/>
                  <a:gd name="connsiteY19" fmla="*/ 277635 h 634913"/>
                  <a:gd name="connsiteX20" fmla="*/ 21946 w 152978"/>
                  <a:gd name="connsiteY20" fmla="*/ 122735 h 634913"/>
                  <a:gd name="connsiteX21" fmla="*/ 6583 w 152978"/>
                  <a:gd name="connsiteY21" fmla="*/ 86708 h 634913"/>
                  <a:gd name="connsiteX22" fmla="*/ 3635 w 152978"/>
                  <a:gd name="connsiteY22" fmla="*/ 63894 h 634913"/>
                  <a:gd name="connsiteX23" fmla="*/ 0 w 152978"/>
                  <a:gd name="connsiteY23" fmla="*/ 0 h 63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978" h="634913">
                    <a:moveTo>
                      <a:pt x="0" y="0"/>
                    </a:moveTo>
                    <a:cubicBezTo>
                      <a:pt x="14767" y="16962"/>
                      <a:pt x="27477" y="35639"/>
                      <a:pt x="40714" y="53835"/>
                    </a:cubicBezTo>
                    <a:cubicBezTo>
                      <a:pt x="79896" y="106208"/>
                      <a:pt x="109179" y="166809"/>
                      <a:pt x="121341" y="231343"/>
                    </a:cubicBezTo>
                    <a:cubicBezTo>
                      <a:pt x="126530" y="253129"/>
                      <a:pt x="128793" y="275555"/>
                      <a:pt x="127902" y="297957"/>
                    </a:cubicBezTo>
                    <a:cubicBezTo>
                      <a:pt x="129868" y="318463"/>
                      <a:pt x="130531" y="339197"/>
                      <a:pt x="128084" y="359725"/>
                    </a:cubicBezTo>
                    <a:cubicBezTo>
                      <a:pt x="127536" y="396713"/>
                      <a:pt x="123467" y="433540"/>
                      <a:pt x="119878" y="470345"/>
                    </a:cubicBezTo>
                    <a:cubicBezTo>
                      <a:pt x="118278" y="486644"/>
                      <a:pt x="129182" y="500245"/>
                      <a:pt x="135537" y="514350"/>
                    </a:cubicBezTo>
                    <a:cubicBezTo>
                      <a:pt x="149070" y="538147"/>
                      <a:pt x="145938" y="566608"/>
                      <a:pt x="146190" y="592874"/>
                    </a:cubicBezTo>
                    <a:cubicBezTo>
                      <a:pt x="145801" y="599504"/>
                      <a:pt x="147607" y="605927"/>
                      <a:pt x="150396" y="611894"/>
                    </a:cubicBezTo>
                    <a:lnTo>
                      <a:pt x="150739" y="612854"/>
                    </a:lnTo>
                    <a:cubicBezTo>
                      <a:pt x="151927" y="620146"/>
                      <a:pt x="152339" y="627530"/>
                      <a:pt x="152979" y="634914"/>
                    </a:cubicBezTo>
                    <a:cubicBezTo>
                      <a:pt x="147790" y="626981"/>
                      <a:pt x="146647" y="617540"/>
                      <a:pt x="144041" y="608693"/>
                    </a:cubicBezTo>
                    <a:cubicBezTo>
                      <a:pt x="140703" y="597172"/>
                      <a:pt x="131742" y="588256"/>
                      <a:pt x="128725" y="576621"/>
                    </a:cubicBezTo>
                    <a:cubicBezTo>
                      <a:pt x="126302" y="567500"/>
                      <a:pt x="123901" y="558401"/>
                      <a:pt x="121364" y="549349"/>
                    </a:cubicBezTo>
                    <a:cubicBezTo>
                      <a:pt x="117020" y="534535"/>
                      <a:pt x="118780" y="518991"/>
                      <a:pt x="118529" y="503812"/>
                    </a:cubicBezTo>
                    <a:cubicBezTo>
                      <a:pt x="118278" y="494873"/>
                      <a:pt x="119558" y="485386"/>
                      <a:pt x="115626" y="477065"/>
                    </a:cubicBezTo>
                    <a:cubicBezTo>
                      <a:pt x="110802" y="466710"/>
                      <a:pt x="104881" y="456834"/>
                      <a:pt x="101270" y="445953"/>
                    </a:cubicBezTo>
                    <a:cubicBezTo>
                      <a:pt x="97909" y="436649"/>
                      <a:pt x="97727" y="426682"/>
                      <a:pt x="96446" y="416989"/>
                    </a:cubicBezTo>
                    <a:cubicBezTo>
                      <a:pt x="93132" y="390906"/>
                      <a:pt x="89451" y="364846"/>
                      <a:pt x="84605" y="338991"/>
                    </a:cubicBezTo>
                    <a:cubicBezTo>
                      <a:pt x="79918" y="318668"/>
                      <a:pt x="77884" y="297866"/>
                      <a:pt x="72855" y="277635"/>
                    </a:cubicBezTo>
                    <a:cubicBezTo>
                      <a:pt x="60556" y="224622"/>
                      <a:pt x="45034" y="172136"/>
                      <a:pt x="21946" y="122735"/>
                    </a:cubicBezTo>
                    <a:cubicBezTo>
                      <a:pt x="15956" y="111100"/>
                      <a:pt x="9624" y="99532"/>
                      <a:pt x="6583" y="86708"/>
                    </a:cubicBezTo>
                    <a:cubicBezTo>
                      <a:pt x="5235" y="79141"/>
                      <a:pt x="4320" y="71506"/>
                      <a:pt x="3635" y="63894"/>
                    </a:cubicBezTo>
                    <a:cubicBezTo>
                      <a:pt x="6903" y="42588"/>
                      <a:pt x="1440" y="21237"/>
                      <a:pt x="0" y="0"/>
                    </a:cubicBezTo>
                    <a:close/>
                  </a:path>
                </a:pathLst>
              </a:custGeom>
              <a:solidFill>
                <a:srgbClr val="DBE1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4" name="Forma Livre: Forma 2123">
              <a:extLst>
                <a:ext uri="{FF2B5EF4-FFF2-40B4-BE49-F238E27FC236}">
                  <a16:creationId xmlns:a16="http://schemas.microsoft.com/office/drawing/2014/main" id="{AA48F23E-5B21-F198-B916-7E7F15FD7EDA}"/>
                </a:ext>
              </a:extLst>
            </p:cNvPr>
            <p:cNvSpPr/>
            <p:nvPr/>
          </p:nvSpPr>
          <p:spPr>
            <a:xfrm>
              <a:off x="10757047" y="2659525"/>
              <a:ext cx="16701" cy="8081"/>
            </a:xfrm>
            <a:custGeom>
              <a:avLst/>
              <a:gdLst>
                <a:gd name="connsiteX0" fmla="*/ 0 w 158442"/>
                <a:gd name="connsiteY0" fmla="*/ 75484 h 76660"/>
                <a:gd name="connsiteX1" fmla="*/ 157963 w 158442"/>
                <a:gd name="connsiteY1" fmla="*/ 0 h 76660"/>
                <a:gd name="connsiteX2" fmla="*/ 158443 w 158442"/>
                <a:gd name="connsiteY2" fmla="*/ 3589 h 76660"/>
                <a:gd name="connsiteX3" fmla="*/ 99944 w 158442"/>
                <a:gd name="connsiteY3" fmla="*/ 33719 h 76660"/>
                <a:gd name="connsiteX4" fmla="*/ 67368 w 158442"/>
                <a:gd name="connsiteY4" fmla="*/ 49080 h 76660"/>
                <a:gd name="connsiteX5" fmla="*/ 9441 w 158442"/>
                <a:gd name="connsiteY5" fmla="*/ 75598 h 76660"/>
                <a:gd name="connsiteX6" fmla="*/ 0 w 158442"/>
                <a:gd name="connsiteY6" fmla="*/ 75484 h 7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42" h="76660">
                  <a:moveTo>
                    <a:pt x="0" y="75484"/>
                  </a:moveTo>
                  <a:cubicBezTo>
                    <a:pt x="47869" y="41582"/>
                    <a:pt x="102024" y="17168"/>
                    <a:pt x="157963" y="0"/>
                  </a:cubicBezTo>
                  <a:cubicBezTo>
                    <a:pt x="158100" y="892"/>
                    <a:pt x="158328" y="2675"/>
                    <a:pt x="158443" y="3589"/>
                  </a:cubicBezTo>
                  <a:cubicBezTo>
                    <a:pt x="139035" y="13808"/>
                    <a:pt x="118780" y="22471"/>
                    <a:pt x="99944" y="33719"/>
                  </a:cubicBezTo>
                  <a:cubicBezTo>
                    <a:pt x="89565" y="39891"/>
                    <a:pt x="77907" y="43320"/>
                    <a:pt x="67368" y="49080"/>
                  </a:cubicBezTo>
                  <a:cubicBezTo>
                    <a:pt x="48555" y="58979"/>
                    <a:pt x="28552" y="66363"/>
                    <a:pt x="9441" y="75598"/>
                  </a:cubicBezTo>
                  <a:cubicBezTo>
                    <a:pt x="6447" y="77587"/>
                    <a:pt x="2995" y="76330"/>
                    <a:pt x="0" y="75484"/>
                  </a:cubicBezTo>
                  <a:close/>
                </a:path>
              </a:pathLst>
            </a:custGeom>
            <a:solidFill>
              <a:srgbClr val="F4CA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orma Livre: Forma 2124">
              <a:extLst>
                <a:ext uri="{FF2B5EF4-FFF2-40B4-BE49-F238E27FC236}">
                  <a16:creationId xmlns:a16="http://schemas.microsoft.com/office/drawing/2014/main" id="{E6642F13-3E41-5B55-2EAC-1E2DD4851A7F}"/>
                </a:ext>
              </a:extLst>
            </p:cNvPr>
            <p:cNvSpPr/>
            <p:nvPr/>
          </p:nvSpPr>
          <p:spPr>
            <a:xfrm>
              <a:off x="10712076" y="2660651"/>
              <a:ext cx="155850" cy="94563"/>
            </a:xfrm>
            <a:custGeom>
              <a:avLst/>
              <a:gdLst>
                <a:gd name="connsiteX0" fmla="*/ 990775 w 1478551"/>
                <a:gd name="connsiteY0" fmla="*/ 2728 h 897125"/>
                <a:gd name="connsiteX1" fmla="*/ 1038484 w 1478551"/>
                <a:gd name="connsiteY1" fmla="*/ 717 h 897125"/>
                <a:gd name="connsiteX2" fmla="*/ 1068499 w 1478551"/>
                <a:gd name="connsiteY2" fmla="*/ 9198 h 897125"/>
                <a:gd name="connsiteX3" fmla="*/ 1106675 w 1478551"/>
                <a:gd name="connsiteY3" fmla="*/ 7460 h 897125"/>
                <a:gd name="connsiteX4" fmla="*/ 1174204 w 1478551"/>
                <a:gd name="connsiteY4" fmla="*/ 40676 h 897125"/>
                <a:gd name="connsiteX5" fmla="*/ 1404015 w 1478551"/>
                <a:gd name="connsiteY5" fmla="*/ 36264 h 897125"/>
                <a:gd name="connsiteX6" fmla="*/ 1436705 w 1478551"/>
                <a:gd name="connsiteY6" fmla="*/ 29749 h 897125"/>
                <a:gd name="connsiteX7" fmla="*/ 1467909 w 1478551"/>
                <a:gd name="connsiteY7" fmla="*/ 62393 h 897125"/>
                <a:gd name="connsiteX8" fmla="*/ 1478425 w 1478551"/>
                <a:gd name="connsiteY8" fmla="*/ 126218 h 897125"/>
                <a:gd name="connsiteX9" fmla="*/ 1425024 w 1478551"/>
                <a:gd name="connsiteY9" fmla="*/ 134242 h 897125"/>
                <a:gd name="connsiteX10" fmla="*/ 1392837 w 1478551"/>
                <a:gd name="connsiteY10" fmla="*/ 136940 h 897125"/>
                <a:gd name="connsiteX11" fmla="*/ 1322565 w 1478551"/>
                <a:gd name="connsiteY11" fmla="*/ 129053 h 897125"/>
                <a:gd name="connsiteX12" fmla="*/ 1304917 w 1478551"/>
                <a:gd name="connsiteY12" fmla="*/ 135888 h 897125"/>
                <a:gd name="connsiteX13" fmla="*/ 1298265 w 1478551"/>
                <a:gd name="connsiteY13" fmla="*/ 138608 h 897125"/>
                <a:gd name="connsiteX14" fmla="*/ 1252271 w 1478551"/>
                <a:gd name="connsiteY14" fmla="*/ 138197 h 897125"/>
                <a:gd name="connsiteX15" fmla="*/ 1207168 w 1478551"/>
                <a:gd name="connsiteY15" fmla="*/ 145695 h 897125"/>
                <a:gd name="connsiteX16" fmla="*/ 1156533 w 1478551"/>
                <a:gd name="connsiteY16" fmla="*/ 151821 h 897125"/>
                <a:gd name="connsiteX17" fmla="*/ 1127821 w 1478551"/>
                <a:gd name="connsiteY17" fmla="*/ 126401 h 897125"/>
                <a:gd name="connsiteX18" fmla="*/ 1059081 w 1478551"/>
                <a:gd name="connsiteY18" fmla="*/ 94991 h 897125"/>
                <a:gd name="connsiteX19" fmla="*/ 975322 w 1478551"/>
                <a:gd name="connsiteY19" fmla="*/ 94237 h 897125"/>
                <a:gd name="connsiteX20" fmla="*/ 915497 w 1478551"/>
                <a:gd name="connsiteY20" fmla="*/ 109325 h 897125"/>
                <a:gd name="connsiteX21" fmla="*/ 1006823 w 1478551"/>
                <a:gd name="connsiteY21" fmla="*/ 98443 h 897125"/>
                <a:gd name="connsiteX22" fmla="*/ 1082146 w 1478551"/>
                <a:gd name="connsiteY22" fmla="*/ 109873 h 897125"/>
                <a:gd name="connsiteX23" fmla="*/ 1122403 w 1478551"/>
                <a:gd name="connsiteY23" fmla="*/ 134928 h 897125"/>
                <a:gd name="connsiteX24" fmla="*/ 1136073 w 1478551"/>
                <a:gd name="connsiteY24" fmla="*/ 147112 h 897125"/>
                <a:gd name="connsiteX25" fmla="*/ 1093782 w 1478551"/>
                <a:gd name="connsiteY25" fmla="*/ 148530 h 897125"/>
                <a:gd name="connsiteX26" fmla="*/ 1046348 w 1478551"/>
                <a:gd name="connsiteY26" fmla="*/ 147387 h 897125"/>
                <a:gd name="connsiteX27" fmla="*/ 1015784 w 1478551"/>
                <a:gd name="connsiteY27" fmla="*/ 156348 h 897125"/>
                <a:gd name="connsiteX28" fmla="*/ 973882 w 1478551"/>
                <a:gd name="connsiteY28" fmla="*/ 147478 h 897125"/>
                <a:gd name="connsiteX29" fmla="*/ 928139 w 1478551"/>
                <a:gd name="connsiteY29" fmla="*/ 147569 h 897125"/>
                <a:gd name="connsiteX30" fmla="*/ 863170 w 1478551"/>
                <a:gd name="connsiteY30" fmla="*/ 151181 h 897125"/>
                <a:gd name="connsiteX31" fmla="*/ 817154 w 1478551"/>
                <a:gd name="connsiteY31" fmla="*/ 157628 h 897125"/>
                <a:gd name="connsiteX32" fmla="*/ 765375 w 1478551"/>
                <a:gd name="connsiteY32" fmla="*/ 167755 h 897125"/>
                <a:gd name="connsiteX33" fmla="*/ 728799 w 1478551"/>
                <a:gd name="connsiteY33" fmla="*/ 179299 h 897125"/>
                <a:gd name="connsiteX34" fmla="*/ 680885 w 1478551"/>
                <a:gd name="connsiteY34" fmla="*/ 211417 h 897125"/>
                <a:gd name="connsiteX35" fmla="*/ 627690 w 1478551"/>
                <a:gd name="connsiteY35" fmla="*/ 231443 h 897125"/>
                <a:gd name="connsiteX36" fmla="*/ 598040 w 1478551"/>
                <a:gd name="connsiteY36" fmla="*/ 238324 h 897125"/>
                <a:gd name="connsiteX37" fmla="*/ 587250 w 1478551"/>
                <a:gd name="connsiteY37" fmla="*/ 250965 h 897125"/>
                <a:gd name="connsiteX38" fmla="*/ 561944 w 1478551"/>
                <a:gd name="connsiteY38" fmla="*/ 252383 h 897125"/>
                <a:gd name="connsiteX39" fmla="*/ 551657 w 1478551"/>
                <a:gd name="connsiteY39" fmla="*/ 274305 h 897125"/>
                <a:gd name="connsiteX40" fmla="*/ 528043 w 1478551"/>
                <a:gd name="connsiteY40" fmla="*/ 321465 h 897125"/>
                <a:gd name="connsiteX41" fmla="*/ 507172 w 1478551"/>
                <a:gd name="connsiteY41" fmla="*/ 350818 h 897125"/>
                <a:gd name="connsiteX42" fmla="*/ 473979 w 1478551"/>
                <a:gd name="connsiteY42" fmla="*/ 370112 h 897125"/>
                <a:gd name="connsiteX43" fmla="*/ 391272 w 1478551"/>
                <a:gd name="connsiteY43" fmla="*/ 406482 h 897125"/>
                <a:gd name="connsiteX44" fmla="*/ 348066 w 1478551"/>
                <a:gd name="connsiteY44" fmla="*/ 434097 h 897125"/>
                <a:gd name="connsiteX45" fmla="*/ 345483 w 1478551"/>
                <a:gd name="connsiteY45" fmla="*/ 450282 h 897125"/>
                <a:gd name="connsiteX46" fmla="*/ 302781 w 1478551"/>
                <a:gd name="connsiteY46" fmla="*/ 475656 h 897125"/>
                <a:gd name="connsiteX47" fmla="*/ 279441 w 1478551"/>
                <a:gd name="connsiteY47" fmla="*/ 486766 h 897125"/>
                <a:gd name="connsiteX48" fmla="*/ 261107 w 1478551"/>
                <a:gd name="connsiteY48" fmla="*/ 505077 h 897125"/>
                <a:gd name="connsiteX49" fmla="*/ 224508 w 1478551"/>
                <a:gd name="connsiteY49" fmla="*/ 518564 h 897125"/>
                <a:gd name="connsiteX50" fmla="*/ 165963 w 1478551"/>
                <a:gd name="connsiteY50" fmla="*/ 551803 h 897125"/>
                <a:gd name="connsiteX51" fmla="*/ 117934 w 1478551"/>
                <a:gd name="connsiteY51" fmla="*/ 560650 h 897125"/>
                <a:gd name="connsiteX52" fmla="*/ 95509 w 1478551"/>
                <a:gd name="connsiteY52" fmla="*/ 581658 h 897125"/>
                <a:gd name="connsiteX53" fmla="*/ 108356 w 1478551"/>
                <a:gd name="connsiteY53" fmla="*/ 594574 h 897125"/>
                <a:gd name="connsiteX54" fmla="*/ 151607 w 1478551"/>
                <a:gd name="connsiteY54" fmla="*/ 599169 h 897125"/>
                <a:gd name="connsiteX55" fmla="*/ 155585 w 1478551"/>
                <a:gd name="connsiteY55" fmla="*/ 609799 h 897125"/>
                <a:gd name="connsiteX56" fmla="*/ 146075 w 1478551"/>
                <a:gd name="connsiteY56" fmla="*/ 622829 h 897125"/>
                <a:gd name="connsiteX57" fmla="*/ 130851 w 1478551"/>
                <a:gd name="connsiteY57" fmla="*/ 646466 h 897125"/>
                <a:gd name="connsiteX58" fmla="*/ 91097 w 1478551"/>
                <a:gd name="connsiteY58" fmla="*/ 686928 h 897125"/>
                <a:gd name="connsiteX59" fmla="*/ 71689 w 1478551"/>
                <a:gd name="connsiteY59" fmla="*/ 722453 h 897125"/>
                <a:gd name="connsiteX60" fmla="*/ 80307 w 1478551"/>
                <a:gd name="connsiteY60" fmla="*/ 750273 h 897125"/>
                <a:gd name="connsiteX61" fmla="*/ 84970 w 1478551"/>
                <a:gd name="connsiteY61" fmla="*/ 761978 h 897125"/>
                <a:gd name="connsiteX62" fmla="*/ 109888 w 1478551"/>
                <a:gd name="connsiteY62" fmla="*/ 771465 h 897125"/>
                <a:gd name="connsiteX63" fmla="*/ 123467 w 1478551"/>
                <a:gd name="connsiteY63" fmla="*/ 787261 h 897125"/>
                <a:gd name="connsiteX64" fmla="*/ 118301 w 1478551"/>
                <a:gd name="connsiteY64" fmla="*/ 815699 h 897125"/>
                <a:gd name="connsiteX65" fmla="*/ 137229 w 1478551"/>
                <a:gd name="connsiteY65" fmla="*/ 827792 h 897125"/>
                <a:gd name="connsiteX66" fmla="*/ 65494 w 1478551"/>
                <a:gd name="connsiteY66" fmla="*/ 897126 h 897125"/>
                <a:gd name="connsiteX67" fmla="*/ 65905 w 1478551"/>
                <a:gd name="connsiteY67" fmla="*/ 879661 h 897125"/>
                <a:gd name="connsiteX68" fmla="*/ 47343 w 1478551"/>
                <a:gd name="connsiteY68" fmla="*/ 861396 h 897125"/>
                <a:gd name="connsiteX69" fmla="*/ 55115 w 1478551"/>
                <a:gd name="connsiteY69" fmla="*/ 833827 h 897125"/>
                <a:gd name="connsiteX70" fmla="*/ 51640 w 1478551"/>
                <a:gd name="connsiteY70" fmla="*/ 786049 h 897125"/>
                <a:gd name="connsiteX71" fmla="*/ 36256 w 1478551"/>
                <a:gd name="connsiteY71" fmla="*/ 776745 h 897125"/>
                <a:gd name="connsiteX72" fmla="*/ 38976 w 1478551"/>
                <a:gd name="connsiteY72" fmla="*/ 762138 h 897125"/>
                <a:gd name="connsiteX73" fmla="*/ 24643 w 1478551"/>
                <a:gd name="connsiteY73" fmla="*/ 749130 h 897125"/>
                <a:gd name="connsiteX74" fmla="*/ 26883 w 1478551"/>
                <a:gd name="connsiteY74" fmla="*/ 734683 h 897125"/>
                <a:gd name="connsiteX75" fmla="*/ 50795 w 1478551"/>
                <a:gd name="connsiteY75" fmla="*/ 685717 h 897125"/>
                <a:gd name="connsiteX76" fmla="*/ 62362 w 1478551"/>
                <a:gd name="connsiteY76" fmla="*/ 653576 h 897125"/>
                <a:gd name="connsiteX77" fmla="*/ 86045 w 1478551"/>
                <a:gd name="connsiteY77" fmla="*/ 631287 h 897125"/>
                <a:gd name="connsiteX78" fmla="*/ 90708 w 1478551"/>
                <a:gd name="connsiteY78" fmla="*/ 622303 h 897125"/>
                <a:gd name="connsiteX79" fmla="*/ 0 w 1478551"/>
                <a:gd name="connsiteY79" fmla="*/ 603969 h 897125"/>
                <a:gd name="connsiteX80" fmla="*/ 15202 w 1478551"/>
                <a:gd name="connsiteY80" fmla="*/ 600403 h 897125"/>
                <a:gd name="connsiteX81" fmla="*/ 2194 w 1478551"/>
                <a:gd name="connsiteY81" fmla="*/ 599329 h 897125"/>
                <a:gd name="connsiteX82" fmla="*/ 17465 w 1478551"/>
                <a:gd name="connsiteY82" fmla="*/ 579098 h 897125"/>
                <a:gd name="connsiteX83" fmla="*/ 61333 w 1478551"/>
                <a:gd name="connsiteY83" fmla="*/ 554455 h 897125"/>
                <a:gd name="connsiteX84" fmla="*/ 81290 w 1478551"/>
                <a:gd name="connsiteY84" fmla="*/ 547117 h 897125"/>
                <a:gd name="connsiteX85" fmla="*/ 108196 w 1478551"/>
                <a:gd name="connsiteY85" fmla="*/ 544122 h 897125"/>
                <a:gd name="connsiteX86" fmla="*/ 138760 w 1478551"/>
                <a:gd name="connsiteY86" fmla="*/ 531320 h 897125"/>
                <a:gd name="connsiteX87" fmla="*/ 180571 w 1478551"/>
                <a:gd name="connsiteY87" fmla="*/ 512506 h 897125"/>
                <a:gd name="connsiteX88" fmla="*/ 207957 w 1478551"/>
                <a:gd name="connsiteY88" fmla="*/ 502837 h 897125"/>
                <a:gd name="connsiteX89" fmla="*/ 204711 w 1478551"/>
                <a:gd name="connsiteY89" fmla="*/ 494424 h 897125"/>
                <a:gd name="connsiteX90" fmla="*/ 225628 w 1478551"/>
                <a:gd name="connsiteY90" fmla="*/ 484640 h 897125"/>
                <a:gd name="connsiteX91" fmla="*/ 199431 w 1478551"/>
                <a:gd name="connsiteY91" fmla="*/ 476159 h 897125"/>
                <a:gd name="connsiteX92" fmla="*/ 177873 w 1478551"/>
                <a:gd name="connsiteY92" fmla="*/ 461231 h 897125"/>
                <a:gd name="connsiteX93" fmla="*/ 188869 w 1478551"/>
                <a:gd name="connsiteY93" fmla="*/ 414460 h 897125"/>
                <a:gd name="connsiteX94" fmla="*/ 229537 w 1478551"/>
                <a:gd name="connsiteY94" fmla="*/ 386502 h 897125"/>
                <a:gd name="connsiteX95" fmla="*/ 335104 w 1478551"/>
                <a:gd name="connsiteY95" fmla="*/ 347960 h 897125"/>
                <a:gd name="connsiteX96" fmla="*/ 371841 w 1478551"/>
                <a:gd name="connsiteY96" fmla="*/ 329672 h 897125"/>
                <a:gd name="connsiteX97" fmla="*/ 391935 w 1478551"/>
                <a:gd name="connsiteY97" fmla="*/ 308778 h 897125"/>
                <a:gd name="connsiteX98" fmla="*/ 395478 w 1478551"/>
                <a:gd name="connsiteY98" fmla="*/ 285095 h 897125"/>
                <a:gd name="connsiteX99" fmla="*/ 423870 w 1478551"/>
                <a:gd name="connsiteY99" fmla="*/ 267813 h 897125"/>
                <a:gd name="connsiteX100" fmla="*/ 480791 w 1478551"/>
                <a:gd name="connsiteY100" fmla="*/ 248931 h 897125"/>
                <a:gd name="connsiteX101" fmla="*/ 512430 w 1478551"/>
                <a:gd name="connsiteY101" fmla="*/ 235032 h 897125"/>
                <a:gd name="connsiteX102" fmla="*/ 533004 w 1478551"/>
                <a:gd name="connsiteY102" fmla="*/ 193769 h 897125"/>
                <a:gd name="connsiteX103" fmla="*/ 542811 w 1478551"/>
                <a:gd name="connsiteY103" fmla="*/ 157834 h 897125"/>
                <a:gd name="connsiteX104" fmla="*/ 552823 w 1478551"/>
                <a:gd name="connsiteY104" fmla="*/ 133488 h 897125"/>
                <a:gd name="connsiteX105" fmla="*/ 577238 w 1478551"/>
                <a:gd name="connsiteY105" fmla="*/ 98649 h 897125"/>
                <a:gd name="connsiteX106" fmla="*/ 649338 w 1478551"/>
                <a:gd name="connsiteY106" fmla="*/ 47260 h 897125"/>
                <a:gd name="connsiteX107" fmla="*/ 734835 w 1478551"/>
                <a:gd name="connsiteY107" fmla="*/ 29383 h 897125"/>
                <a:gd name="connsiteX108" fmla="*/ 770679 w 1478551"/>
                <a:gd name="connsiteY108" fmla="*/ 20011 h 897125"/>
                <a:gd name="connsiteX109" fmla="*/ 833041 w 1478551"/>
                <a:gd name="connsiteY109" fmla="*/ 7049 h 897125"/>
                <a:gd name="connsiteX110" fmla="*/ 894763 w 1478551"/>
                <a:gd name="connsiteY110" fmla="*/ 11872 h 897125"/>
                <a:gd name="connsiteX111" fmla="*/ 990775 w 1478551"/>
                <a:gd name="connsiteY111" fmla="*/ 2728 h 89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478551" h="897125">
                  <a:moveTo>
                    <a:pt x="990775" y="2728"/>
                  </a:moveTo>
                  <a:cubicBezTo>
                    <a:pt x="1006708" y="2797"/>
                    <a:pt x="1022528" y="-1706"/>
                    <a:pt x="1038484" y="717"/>
                  </a:cubicBezTo>
                  <a:cubicBezTo>
                    <a:pt x="1048154" y="4489"/>
                    <a:pt x="1057801" y="9152"/>
                    <a:pt x="1068499" y="9198"/>
                  </a:cubicBezTo>
                  <a:cubicBezTo>
                    <a:pt x="1081187" y="9221"/>
                    <a:pt x="1094285" y="11050"/>
                    <a:pt x="1106675" y="7460"/>
                  </a:cubicBezTo>
                  <a:cubicBezTo>
                    <a:pt x="1129467" y="17908"/>
                    <a:pt x="1151093" y="30823"/>
                    <a:pt x="1174204" y="40676"/>
                  </a:cubicBezTo>
                  <a:cubicBezTo>
                    <a:pt x="1246693" y="72611"/>
                    <a:pt x="1332601" y="69823"/>
                    <a:pt x="1404015" y="36264"/>
                  </a:cubicBezTo>
                  <a:cubicBezTo>
                    <a:pt x="1414096" y="31806"/>
                    <a:pt x="1425413" y="25474"/>
                    <a:pt x="1436705" y="29749"/>
                  </a:cubicBezTo>
                  <a:cubicBezTo>
                    <a:pt x="1451496" y="35007"/>
                    <a:pt x="1461531" y="48608"/>
                    <a:pt x="1467909" y="62393"/>
                  </a:cubicBezTo>
                  <a:cubicBezTo>
                    <a:pt x="1477030" y="82281"/>
                    <a:pt x="1479134" y="104570"/>
                    <a:pt x="1478425" y="126218"/>
                  </a:cubicBezTo>
                  <a:cubicBezTo>
                    <a:pt x="1461462" y="133259"/>
                    <a:pt x="1442786" y="131522"/>
                    <a:pt x="1425024" y="134242"/>
                  </a:cubicBezTo>
                  <a:cubicBezTo>
                    <a:pt x="1414302" y="135774"/>
                    <a:pt x="1403192" y="133122"/>
                    <a:pt x="1392837" y="136940"/>
                  </a:cubicBezTo>
                  <a:cubicBezTo>
                    <a:pt x="1372011" y="124389"/>
                    <a:pt x="1345585" y="120892"/>
                    <a:pt x="1322565" y="129053"/>
                  </a:cubicBezTo>
                  <a:cubicBezTo>
                    <a:pt x="1316507" y="130950"/>
                    <a:pt x="1310655" y="133351"/>
                    <a:pt x="1304917" y="135888"/>
                  </a:cubicBezTo>
                  <a:cubicBezTo>
                    <a:pt x="1302631" y="136780"/>
                    <a:pt x="1300345" y="137648"/>
                    <a:pt x="1298265" y="138608"/>
                  </a:cubicBezTo>
                  <a:cubicBezTo>
                    <a:pt x="1283086" y="135865"/>
                    <a:pt x="1267496" y="136642"/>
                    <a:pt x="1252271" y="138197"/>
                  </a:cubicBezTo>
                  <a:cubicBezTo>
                    <a:pt x="1237206" y="140643"/>
                    <a:pt x="1221753" y="140986"/>
                    <a:pt x="1207168" y="145695"/>
                  </a:cubicBezTo>
                  <a:cubicBezTo>
                    <a:pt x="1190731" y="150678"/>
                    <a:pt x="1173449" y="150564"/>
                    <a:pt x="1156533" y="151821"/>
                  </a:cubicBezTo>
                  <a:cubicBezTo>
                    <a:pt x="1147481" y="142769"/>
                    <a:pt x="1137948" y="134196"/>
                    <a:pt x="1127821" y="126401"/>
                  </a:cubicBezTo>
                  <a:cubicBezTo>
                    <a:pt x="1107727" y="110833"/>
                    <a:pt x="1084387" y="98900"/>
                    <a:pt x="1059081" y="94991"/>
                  </a:cubicBezTo>
                  <a:cubicBezTo>
                    <a:pt x="1031397" y="91037"/>
                    <a:pt x="1003028" y="89848"/>
                    <a:pt x="975322" y="94237"/>
                  </a:cubicBezTo>
                  <a:cubicBezTo>
                    <a:pt x="955159" y="98329"/>
                    <a:pt x="934791" y="102101"/>
                    <a:pt x="915497" y="109325"/>
                  </a:cubicBezTo>
                  <a:cubicBezTo>
                    <a:pt x="945261" y="101575"/>
                    <a:pt x="976214" y="99998"/>
                    <a:pt x="1006823" y="98443"/>
                  </a:cubicBezTo>
                  <a:cubicBezTo>
                    <a:pt x="1032221" y="98763"/>
                    <a:pt x="1058349" y="100089"/>
                    <a:pt x="1082146" y="109873"/>
                  </a:cubicBezTo>
                  <a:cubicBezTo>
                    <a:pt x="1096937" y="115725"/>
                    <a:pt x="1109876" y="125258"/>
                    <a:pt x="1122403" y="134928"/>
                  </a:cubicBezTo>
                  <a:cubicBezTo>
                    <a:pt x="1127158" y="138700"/>
                    <a:pt x="1131616" y="142883"/>
                    <a:pt x="1136073" y="147112"/>
                  </a:cubicBezTo>
                  <a:cubicBezTo>
                    <a:pt x="1122106" y="149627"/>
                    <a:pt x="1107841" y="148415"/>
                    <a:pt x="1093782" y="148530"/>
                  </a:cubicBezTo>
                  <a:cubicBezTo>
                    <a:pt x="1077963" y="148552"/>
                    <a:pt x="1061527" y="139706"/>
                    <a:pt x="1046348" y="147387"/>
                  </a:cubicBezTo>
                  <a:cubicBezTo>
                    <a:pt x="1036335" y="150747"/>
                    <a:pt x="1026780" y="158108"/>
                    <a:pt x="1015784" y="156348"/>
                  </a:cubicBezTo>
                  <a:cubicBezTo>
                    <a:pt x="1001519" y="154793"/>
                    <a:pt x="987575" y="151547"/>
                    <a:pt x="973882" y="147478"/>
                  </a:cubicBezTo>
                  <a:cubicBezTo>
                    <a:pt x="958931" y="142769"/>
                    <a:pt x="943272" y="146015"/>
                    <a:pt x="928139" y="147569"/>
                  </a:cubicBezTo>
                  <a:cubicBezTo>
                    <a:pt x="906582" y="150701"/>
                    <a:pt x="884362" y="145261"/>
                    <a:pt x="863170" y="151181"/>
                  </a:cubicBezTo>
                  <a:cubicBezTo>
                    <a:pt x="848083" y="155090"/>
                    <a:pt x="832355" y="154702"/>
                    <a:pt x="817154" y="157628"/>
                  </a:cubicBezTo>
                  <a:cubicBezTo>
                    <a:pt x="799825" y="160691"/>
                    <a:pt x="782566" y="164212"/>
                    <a:pt x="765375" y="167755"/>
                  </a:cubicBezTo>
                  <a:cubicBezTo>
                    <a:pt x="753100" y="171321"/>
                    <a:pt x="739841" y="172487"/>
                    <a:pt x="728799" y="179299"/>
                  </a:cubicBezTo>
                  <a:cubicBezTo>
                    <a:pt x="712661" y="189769"/>
                    <a:pt x="696659" y="200422"/>
                    <a:pt x="680885" y="211417"/>
                  </a:cubicBezTo>
                  <a:cubicBezTo>
                    <a:pt x="665112" y="222573"/>
                    <a:pt x="645818" y="226002"/>
                    <a:pt x="627690" y="231443"/>
                  </a:cubicBezTo>
                  <a:cubicBezTo>
                    <a:pt x="617928" y="234369"/>
                    <a:pt x="607779" y="235512"/>
                    <a:pt x="598040" y="238324"/>
                  </a:cubicBezTo>
                  <a:cubicBezTo>
                    <a:pt x="591960" y="239650"/>
                    <a:pt x="590154" y="246347"/>
                    <a:pt x="587250" y="250965"/>
                  </a:cubicBezTo>
                  <a:cubicBezTo>
                    <a:pt x="578792" y="251582"/>
                    <a:pt x="570266" y="250851"/>
                    <a:pt x="561944" y="252383"/>
                  </a:cubicBezTo>
                  <a:cubicBezTo>
                    <a:pt x="557624" y="259263"/>
                    <a:pt x="555772" y="267333"/>
                    <a:pt x="551657" y="274305"/>
                  </a:cubicBezTo>
                  <a:cubicBezTo>
                    <a:pt x="542354" y="289301"/>
                    <a:pt x="537324" y="306446"/>
                    <a:pt x="528043" y="321465"/>
                  </a:cubicBezTo>
                  <a:cubicBezTo>
                    <a:pt x="521574" y="331524"/>
                    <a:pt x="517733" y="344120"/>
                    <a:pt x="507172" y="350818"/>
                  </a:cubicBezTo>
                  <a:cubicBezTo>
                    <a:pt x="496565" y="357996"/>
                    <a:pt x="486095" y="365722"/>
                    <a:pt x="473979" y="370112"/>
                  </a:cubicBezTo>
                  <a:cubicBezTo>
                    <a:pt x="445633" y="380170"/>
                    <a:pt x="415686" y="388171"/>
                    <a:pt x="391272" y="406482"/>
                  </a:cubicBezTo>
                  <a:cubicBezTo>
                    <a:pt x="377304" y="416380"/>
                    <a:pt x="362102" y="424381"/>
                    <a:pt x="348066" y="434097"/>
                  </a:cubicBezTo>
                  <a:cubicBezTo>
                    <a:pt x="341803" y="437434"/>
                    <a:pt x="344797" y="444818"/>
                    <a:pt x="345483" y="450282"/>
                  </a:cubicBezTo>
                  <a:cubicBezTo>
                    <a:pt x="331218" y="458717"/>
                    <a:pt x="315308" y="464500"/>
                    <a:pt x="302781" y="475656"/>
                  </a:cubicBezTo>
                  <a:cubicBezTo>
                    <a:pt x="296311" y="481943"/>
                    <a:pt x="286962" y="482583"/>
                    <a:pt x="279441" y="486766"/>
                  </a:cubicBezTo>
                  <a:cubicBezTo>
                    <a:pt x="273565" y="493098"/>
                    <a:pt x="268879" y="500779"/>
                    <a:pt x="261107" y="505077"/>
                  </a:cubicBezTo>
                  <a:cubicBezTo>
                    <a:pt x="250225" y="513009"/>
                    <a:pt x="235527" y="511043"/>
                    <a:pt x="224508" y="518564"/>
                  </a:cubicBezTo>
                  <a:cubicBezTo>
                    <a:pt x="205900" y="531183"/>
                    <a:pt x="185738" y="541219"/>
                    <a:pt x="165963" y="551803"/>
                  </a:cubicBezTo>
                  <a:cubicBezTo>
                    <a:pt x="151127" y="560695"/>
                    <a:pt x="131925" y="549791"/>
                    <a:pt x="117934" y="560650"/>
                  </a:cubicBezTo>
                  <a:cubicBezTo>
                    <a:pt x="109591" y="566479"/>
                    <a:pt x="99441" y="571737"/>
                    <a:pt x="95509" y="581658"/>
                  </a:cubicBezTo>
                  <a:cubicBezTo>
                    <a:pt x="94389" y="588973"/>
                    <a:pt x="101841" y="593865"/>
                    <a:pt x="108356" y="594574"/>
                  </a:cubicBezTo>
                  <a:cubicBezTo>
                    <a:pt x="122461" y="598826"/>
                    <a:pt x="137686" y="594345"/>
                    <a:pt x="151607" y="599169"/>
                  </a:cubicBezTo>
                  <a:cubicBezTo>
                    <a:pt x="156431" y="599900"/>
                    <a:pt x="157414" y="606004"/>
                    <a:pt x="155585" y="609799"/>
                  </a:cubicBezTo>
                  <a:cubicBezTo>
                    <a:pt x="152819" y="614439"/>
                    <a:pt x="149024" y="618326"/>
                    <a:pt x="146075" y="622829"/>
                  </a:cubicBezTo>
                  <a:cubicBezTo>
                    <a:pt x="140703" y="630510"/>
                    <a:pt x="137297" y="639517"/>
                    <a:pt x="130851" y="646466"/>
                  </a:cubicBezTo>
                  <a:cubicBezTo>
                    <a:pt x="117729" y="660068"/>
                    <a:pt x="103533" y="672664"/>
                    <a:pt x="91097" y="686928"/>
                  </a:cubicBezTo>
                  <a:cubicBezTo>
                    <a:pt x="83050" y="697650"/>
                    <a:pt x="73655" y="708760"/>
                    <a:pt x="71689" y="722453"/>
                  </a:cubicBezTo>
                  <a:cubicBezTo>
                    <a:pt x="69837" y="732877"/>
                    <a:pt x="78638" y="740535"/>
                    <a:pt x="80307" y="750273"/>
                  </a:cubicBezTo>
                  <a:cubicBezTo>
                    <a:pt x="81679" y="754091"/>
                    <a:pt x="81084" y="759486"/>
                    <a:pt x="84970" y="761978"/>
                  </a:cubicBezTo>
                  <a:cubicBezTo>
                    <a:pt x="92880" y="766070"/>
                    <a:pt x="102504" y="766138"/>
                    <a:pt x="109888" y="771465"/>
                  </a:cubicBezTo>
                  <a:cubicBezTo>
                    <a:pt x="115100" y="776082"/>
                    <a:pt x="118918" y="781980"/>
                    <a:pt x="123467" y="787261"/>
                  </a:cubicBezTo>
                  <a:cubicBezTo>
                    <a:pt x="121386" y="796588"/>
                    <a:pt x="116289" y="805983"/>
                    <a:pt x="118301" y="815699"/>
                  </a:cubicBezTo>
                  <a:cubicBezTo>
                    <a:pt x="120426" y="824180"/>
                    <a:pt x="130439" y="824866"/>
                    <a:pt x="137229" y="827792"/>
                  </a:cubicBezTo>
                  <a:cubicBezTo>
                    <a:pt x="112494" y="850012"/>
                    <a:pt x="88262" y="872872"/>
                    <a:pt x="65494" y="897126"/>
                  </a:cubicBezTo>
                  <a:cubicBezTo>
                    <a:pt x="65585" y="891297"/>
                    <a:pt x="66454" y="885467"/>
                    <a:pt x="65905" y="879661"/>
                  </a:cubicBezTo>
                  <a:cubicBezTo>
                    <a:pt x="63048" y="870608"/>
                    <a:pt x="51663" y="869100"/>
                    <a:pt x="47343" y="861396"/>
                  </a:cubicBezTo>
                  <a:cubicBezTo>
                    <a:pt x="45994" y="851612"/>
                    <a:pt x="52441" y="842925"/>
                    <a:pt x="55115" y="833827"/>
                  </a:cubicBezTo>
                  <a:cubicBezTo>
                    <a:pt x="61310" y="818305"/>
                    <a:pt x="58064" y="800908"/>
                    <a:pt x="51640" y="786049"/>
                  </a:cubicBezTo>
                  <a:cubicBezTo>
                    <a:pt x="47709" y="781317"/>
                    <a:pt x="40851" y="780563"/>
                    <a:pt x="36256" y="776745"/>
                  </a:cubicBezTo>
                  <a:cubicBezTo>
                    <a:pt x="35502" y="771762"/>
                    <a:pt x="39845" y="767053"/>
                    <a:pt x="38976" y="762138"/>
                  </a:cubicBezTo>
                  <a:cubicBezTo>
                    <a:pt x="34930" y="757017"/>
                    <a:pt x="28255" y="754594"/>
                    <a:pt x="24643" y="749130"/>
                  </a:cubicBezTo>
                  <a:cubicBezTo>
                    <a:pt x="22243" y="744307"/>
                    <a:pt x="24894" y="739095"/>
                    <a:pt x="26883" y="734683"/>
                  </a:cubicBezTo>
                  <a:cubicBezTo>
                    <a:pt x="34953" y="718429"/>
                    <a:pt x="43639" y="702427"/>
                    <a:pt x="50795" y="685717"/>
                  </a:cubicBezTo>
                  <a:cubicBezTo>
                    <a:pt x="55367" y="675270"/>
                    <a:pt x="54818" y="662651"/>
                    <a:pt x="62362" y="653576"/>
                  </a:cubicBezTo>
                  <a:cubicBezTo>
                    <a:pt x="69448" y="645369"/>
                    <a:pt x="76947" y="637368"/>
                    <a:pt x="86045" y="631287"/>
                  </a:cubicBezTo>
                  <a:cubicBezTo>
                    <a:pt x="89359" y="629527"/>
                    <a:pt x="89474" y="625458"/>
                    <a:pt x="90708" y="622303"/>
                  </a:cubicBezTo>
                  <a:cubicBezTo>
                    <a:pt x="59802" y="621046"/>
                    <a:pt x="27524" y="619811"/>
                    <a:pt x="0" y="603969"/>
                  </a:cubicBezTo>
                  <a:cubicBezTo>
                    <a:pt x="5052" y="603009"/>
                    <a:pt x="10173" y="601843"/>
                    <a:pt x="15202" y="600403"/>
                  </a:cubicBezTo>
                  <a:cubicBezTo>
                    <a:pt x="10813" y="599946"/>
                    <a:pt x="6469" y="599626"/>
                    <a:pt x="2194" y="599329"/>
                  </a:cubicBezTo>
                  <a:cubicBezTo>
                    <a:pt x="4023" y="590505"/>
                    <a:pt x="11499" y="585110"/>
                    <a:pt x="17465" y="579098"/>
                  </a:cubicBezTo>
                  <a:cubicBezTo>
                    <a:pt x="29421" y="566868"/>
                    <a:pt x="45743" y="560604"/>
                    <a:pt x="61333" y="554455"/>
                  </a:cubicBezTo>
                  <a:cubicBezTo>
                    <a:pt x="67917" y="551940"/>
                    <a:pt x="74272" y="548534"/>
                    <a:pt x="81290" y="547117"/>
                  </a:cubicBezTo>
                  <a:cubicBezTo>
                    <a:pt x="90183" y="545928"/>
                    <a:pt x="99555" y="547460"/>
                    <a:pt x="108196" y="544122"/>
                  </a:cubicBezTo>
                  <a:cubicBezTo>
                    <a:pt x="118575" y="540419"/>
                    <a:pt x="128747" y="536007"/>
                    <a:pt x="138760" y="531320"/>
                  </a:cubicBezTo>
                  <a:cubicBezTo>
                    <a:pt x="152430" y="524668"/>
                    <a:pt x="164980" y="514198"/>
                    <a:pt x="180571" y="512506"/>
                  </a:cubicBezTo>
                  <a:cubicBezTo>
                    <a:pt x="190629" y="518244"/>
                    <a:pt x="200208" y="508277"/>
                    <a:pt x="207957" y="502837"/>
                  </a:cubicBezTo>
                  <a:cubicBezTo>
                    <a:pt x="206746" y="500048"/>
                    <a:pt x="205534" y="497259"/>
                    <a:pt x="204711" y="494424"/>
                  </a:cubicBezTo>
                  <a:cubicBezTo>
                    <a:pt x="210723" y="489212"/>
                    <a:pt x="221033" y="491567"/>
                    <a:pt x="225628" y="484640"/>
                  </a:cubicBezTo>
                  <a:cubicBezTo>
                    <a:pt x="217536" y="479977"/>
                    <a:pt x="207774" y="480160"/>
                    <a:pt x="199431" y="476159"/>
                  </a:cubicBezTo>
                  <a:cubicBezTo>
                    <a:pt x="191521" y="472501"/>
                    <a:pt x="182994" y="468524"/>
                    <a:pt x="177873" y="461231"/>
                  </a:cubicBezTo>
                  <a:cubicBezTo>
                    <a:pt x="173644" y="444978"/>
                    <a:pt x="177165" y="426804"/>
                    <a:pt x="188869" y="414460"/>
                  </a:cubicBezTo>
                  <a:cubicBezTo>
                    <a:pt x="200551" y="402778"/>
                    <a:pt x="214495" y="393383"/>
                    <a:pt x="229537" y="386502"/>
                  </a:cubicBezTo>
                  <a:cubicBezTo>
                    <a:pt x="262661" y="368580"/>
                    <a:pt x="299580" y="359779"/>
                    <a:pt x="335104" y="347960"/>
                  </a:cubicBezTo>
                  <a:cubicBezTo>
                    <a:pt x="348249" y="344028"/>
                    <a:pt x="361462" y="338999"/>
                    <a:pt x="371841" y="329672"/>
                  </a:cubicBezTo>
                  <a:cubicBezTo>
                    <a:pt x="378859" y="323089"/>
                    <a:pt x="387477" y="317625"/>
                    <a:pt x="391935" y="308778"/>
                  </a:cubicBezTo>
                  <a:cubicBezTo>
                    <a:pt x="396484" y="301509"/>
                    <a:pt x="389511" y="291839"/>
                    <a:pt x="395478" y="285095"/>
                  </a:cubicBezTo>
                  <a:cubicBezTo>
                    <a:pt x="402747" y="276386"/>
                    <a:pt x="414040" y="272819"/>
                    <a:pt x="423870" y="267813"/>
                  </a:cubicBezTo>
                  <a:cubicBezTo>
                    <a:pt x="441838" y="258623"/>
                    <a:pt x="462252" y="256703"/>
                    <a:pt x="480791" y="248931"/>
                  </a:cubicBezTo>
                  <a:cubicBezTo>
                    <a:pt x="491261" y="244290"/>
                    <a:pt x="503308" y="242324"/>
                    <a:pt x="512430" y="235032"/>
                  </a:cubicBezTo>
                  <a:cubicBezTo>
                    <a:pt x="521734" y="222573"/>
                    <a:pt x="523197" y="205977"/>
                    <a:pt x="533004" y="193769"/>
                  </a:cubicBezTo>
                  <a:cubicBezTo>
                    <a:pt x="541256" y="183688"/>
                    <a:pt x="540822" y="170018"/>
                    <a:pt x="542811" y="157834"/>
                  </a:cubicBezTo>
                  <a:cubicBezTo>
                    <a:pt x="543816" y="148941"/>
                    <a:pt x="548709" y="141237"/>
                    <a:pt x="552823" y="133488"/>
                  </a:cubicBezTo>
                  <a:cubicBezTo>
                    <a:pt x="560024" y="121280"/>
                    <a:pt x="565694" y="107564"/>
                    <a:pt x="577238" y="98649"/>
                  </a:cubicBezTo>
                  <a:cubicBezTo>
                    <a:pt x="600647" y="80704"/>
                    <a:pt x="620146" y="56175"/>
                    <a:pt x="649338" y="47260"/>
                  </a:cubicBezTo>
                  <a:cubicBezTo>
                    <a:pt x="677319" y="39236"/>
                    <a:pt x="705688" y="31646"/>
                    <a:pt x="734835" y="29383"/>
                  </a:cubicBezTo>
                  <a:cubicBezTo>
                    <a:pt x="747087" y="27669"/>
                    <a:pt x="758677" y="23028"/>
                    <a:pt x="770679" y="20011"/>
                  </a:cubicBezTo>
                  <a:cubicBezTo>
                    <a:pt x="791139" y="14433"/>
                    <a:pt x="811370" y="5540"/>
                    <a:pt x="833041" y="7049"/>
                  </a:cubicBezTo>
                  <a:cubicBezTo>
                    <a:pt x="853775" y="5952"/>
                    <a:pt x="874166" y="10501"/>
                    <a:pt x="894763" y="11872"/>
                  </a:cubicBezTo>
                  <a:cubicBezTo>
                    <a:pt x="926767" y="9152"/>
                    <a:pt x="958794" y="6020"/>
                    <a:pt x="990775" y="2728"/>
                  </a:cubicBezTo>
                  <a:close/>
                </a:path>
              </a:pathLst>
            </a:custGeom>
            <a:solidFill>
              <a:srgbClr val="EE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orma Livre: Forma 2125">
              <a:extLst>
                <a:ext uri="{FF2B5EF4-FFF2-40B4-BE49-F238E27FC236}">
                  <a16:creationId xmlns:a16="http://schemas.microsoft.com/office/drawing/2014/main" id="{289062D9-1437-9FA2-0DC4-18185FBB6EB3}"/>
                </a:ext>
              </a:extLst>
            </p:cNvPr>
            <p:cNvSpPr/>
            <p:nvPr/>
          </p:nvSpPr>
          <p:spPr>
            <a:xfrm>
              <a:off x="10529681" y="2663106"/>
              <a:ext cx="57576" cy="111605"/>
            </a:xfrm>
            <a:custGeom>
              <a:avLst/>
              <a:gdLst>
                <a:gd name="connsiteX0" fmla="*/ 496931 w 546226"/>
                <a:gd name="connsiteY0" fmla="*/ 4999 h 1058800"/>
                <a:gd name="connsiteX1" fmla="*/ 538056 w 546226"/>
                <a:gd name="connsiteY1" fmla="*/ 3513 h 1058800"/>
                <a:gd name="connsiteX2" fmla="*/ 545942 w 546226"/>
                <a:gd name="connsiteY2" fmla="*/ 18098 h 1058800"/>
                <a:gd name="connsiteX3" fmla="*/ 521414 w 546226"/>
                <a:gd name="connsiteY3" fmla="*/ 56251 h 1058800"/>
                <a:gd name="connsiteX4" fmla="*/ 506623 w 546226"/>
                <a:gd name="connsiteY4" fmla="*/ 79797 h 1058800"/>
                <a:gd name="connsiteX5" fmla="*/ 511584 w 546226"/>
                <a:gd name="connsiteY5" fmla="*/ 111892 h 1058800"/>
                <a:gd name="connsiteX6" fmla="*/ 514876 w 546226"/>
                <a:gd name="connsiteY6" fmla="*/ 159853 h 1058800"/>
                <a:gd name="connsiteX7" fmla="*/ 487375 w 546226"/>
                <a:gd name="connsiteY7" fmla="*/ 212362 h 1058800"/>
                <a:gd name="connsiteX8" fmla="*/ 475168 w 546226"/>
                <a:gd name="connsiteY8" fmla="*/ 229530 h 1058800"/>
                <a:gd name="connsiteX9" fmla="*/ 457337 w 546226"/>
                <a:gd name="connsiteY9" fmla="*/ 252870 h 1058800"/>
                <a:gd name="connsiteX10" fmla="*/ 425996 w 546226"/>
                <a:gd name="connsiteY10" fmla="*/ 283274 h 1058800"/>
                <a:gd name="connsiteX11" fmla="*/ 443255 w 546226"/>
                <a:gd name="connsiteY11" fmla="*/ 348288 h 1058800"/>
                <a:gd name="connsiteX12" fmla="*/ 465293 w 546226"/>
                <a:gd name="connsiteY12" fmla="*/ 369890 h 1058800"/>
                <a:gd name="connsiteX13" fmla="*/ 471556 w 546226"/>
                <a:gd name="connsiteY13" fmla="*/ 397117 h 1058800"/>
                <a:gd name="connsiteX14" fmla="*/ 480220 w 546226"/>
                <a:gd name="connsiteY14" fmla="*/ 443042 h 1058800"/>
                <a:gd name="connsiteX15" fmla="*/ 488701 w 546226"/>
                <a:gd name="connsiteY15" fmla="*/ 484076 h 1058800"/>
                <a:gd name="connsiteX16" fmla="*/ 493045 w 546226"/>
                <a:gd name="connsiteY16" fmla="*/ 507302 h 1058800"/>
                <a:gd name="connsiteX17" fmla="*/ 500337 w 546226"/>
                <a:gd name="connsiteY17" fmla="*/ 531579 h 1058800"/>
                <a:gd name="connsiteX18" fmla="*/ 494073 w 546226"/>
                <a:gd name="connsiteY18" fmla="*/ 534642 h 1058800"/>
                <a:gd name="connsiteX19" fmla="*/ 487101 w 546226"/>
                <a:gd name="connsiteY19" fmla="*/ 513245 h 1058800"/>
                <a:gd name="connsiteX20" fmla="*/ 482506 w 546226"/>
                <a:gd name="connsiteY20" fmla="*/ 487002 h 1058800"/>
                <a:gd name="connsiteX21" fmla="*/ 473339 w 546226"/>
                <a:gd name="connsiteY21" fmla="*/ 443020 h 1058800"/>
                <a:gd name="connsiteX22" fmla="*/ 465270 w 546226"/>
                <a:gd name="connsiteY22" fmla="*/ 404478 h 1058800"/>
                <a:gd name="connsiteX23" fmla="*/ 463487 w 546226"/>
                <a:gd name="connsiteY23" fmla="*/ 378417 h 1058800"/>
                <a:gd name="connsiteX24" fmla="*/ 448742 w 546226"/>
                <a:gd name="connsiteY24" fmla="*/ 365661 h 1058800"/>
                <a:gd name="connsiteX25" fmla="*/ 433060 w 546226"/>
                <a:gd name="connsiteY25" fmla="*/ 344859 h 1058800"/>
                <a:gd name="connsiteX26" fmla="*/ 418864 w 546226"/>
                <a:gd name="connsiteY26" fmla="*/ 283320 h 1058800"/>
                <a:gd name="connsiteX27" fmla="*/ 428556 w 546226"/>
                <a:gd name="connsiteY27" fmla="*/ 265329 h 1058800"/>
                <a:gd name="connsiteX28" fmla="*/ 449885 w 546226"/>
                <a:gd name="connsiteY28" fmla="*/ 249761 h 1058800"/>
                <a:gd name="connsiteX29" fmla="*/ 468607 w 546226"/>
                <a:gd name="connsiteY29" fmla="*/ 224935 h 1058800"/>
                <a:gd name="connsiteX30" fmla="*/ 479374 w 546226"/>
                <a:gd name="connsiteY30" fmla="*/ 209299 h 1058800"/>
                <a:gd name="connsiteX31" fmla="*/ 506646 w 546226"/>
                <a:gd name="connsiteY31" fmla="*/ 158298 h 1058800"/>
                <a:gd name="connsiteX32" fmla="*/ 505023 w 546226"/>
                <a:gd name="connsiteY32" fmla="*/ 118750 h 1058800"/>
                <a:gd name="connsiteX33" fmla="*/ 499011 w 546226"/>
                <a:gd name="connsiteY33" fmla="*/ 77488 h 1058800"/>
                <a:gd name="connsiteX34" fmla="*/ 518396 w 546226"/>
                <a:gd name="connsiteY34" fmla="*/ 48639 h 1058800"/>
                <a:gd name="connsiteX35" fmla="*/ 538742 w 546226"/>
                <a:gd name="connsiteY35" fmla="*/ 18166 h 1058800"/>
                <a:gd name="connsiteX36" fmla="*/ 529163 w 546226"/>
                <a:gd name="connsiteY36" fmla="*/ 8588 h 1058800"/>
                <a:gd name="connsiteX37" fmla="*/ 493364 w 546226"/>
                <a:gd name="connsiteY37" fmla="*/ 14715 h 1058800"/>
                <a:gd name="connsiteX38" fmla="*/ 470459 w 546226"/>
                <a:gd name="connsiteY38" fmla="*/ 21344 h 1058800"/>
                <a:gd name="connsiteX39" fmla="*/ 445541 w 546226"/>
                <a:gd name="connsiteY39" fmla="*/ 39723 h 1058800"/>
                <a:gd name="connsiteX40" fmla="*/ 420327 w 546226"/>
                <a:gd name="connsiteY40" fmla="*/ 67293 h 1058800"/>
                <a:gd name="connsiteX41" fmla="*/ 423664 w 546226"/>
                <a:gd name="connsiteY41" fmla="*/ 84529 h 1058800"/>
                <a:gd name="connsiteX42" fmla="*/ 417538 w 546226"/>
                <a:gd name="connsiteY42" fmla="*/ 112144 h 1058800"/>
                <a:gd name="connsiteX43" fmla="*/ 389351 w 546226"/>
                <a:gd name="connsiteY43" fmla="*/ 139027 h 1058800"/>
                <a:gd name="connsiteX44" fmla="*/ 370995 w 546226"/>
                <a:gd name="connsiteY44" fmla="*/ 152835 h 1058800"/>
                <a:gd name="connsiteX45" fmla="*/ 358171 w 546226"/>
                <a:gd name="connsiteY45" fmla="*/ 185982 h 1058800"/>
                <a:gd name="connsiteX46" fmla="*/ 332476 w 546226"/>
                <a:gd name="connsiteY46" fmla="*/ 232982 h 1058800"/>
                <a:gd name="connsiteX47" fmla="*/ 318760 w 546226"/>
                <a:gd name="connsiteY47" fmla="*/ 267272 h 1058800"/>
                <a:gd name="connsiteX48" fmla="*/ 307307 w 546226"/>
                <a:gd name="connsiteY48" fmla="*/ 297013 h 1058800"/>
                <a:gd name="connsiteX49" fmla="*/ 291511 w 546226"/>
                <a:gd name="connsiteY49" fmla="*/ 317564 h 1058800"/>
                <a:gd name="connsiteX50" fmla="*/ 279692 w 546226"/>
                <a:gd name="connsiteY50" fmla="*/ 333520 h 1058800"/>
                <a:gd name="connsiteX51" fmla="*/ 259575 w 546226"/>
                <a:gd name="connsiteY51" fmla="*/ 361364 h 1058800"/>
                <a:gd name="connsiteX52" fmla="*/ 225240 w 546226"/>
                <a:gd name="connsiteY52" fmla="*/ 390990 h 1058800"/>
                <a:gd name="connsiteX53" fmla="*/ 208300 w 546226"/>
                <a:gd name="connsiteY53" fmla="*/ 426629 h 1058800"/>
                <a:gd name="connsiteX54" fmla="*/ 195156 w 546226"/>
                <a:gd name="connsiteY54" fmla="*/ 459044 h 1058800"/>
                <a:gd name="connsiteX55" fmla="*/ 158626 w 546226"/>
                <a:gd name="connsiteY55" fmla="*/ 537363 h 1058800"/>
                <a:gd name="connsiteX56" fmla="*/ 150716 w 546226"/>
                <a:gd name="connsiteY56" fmla="*/ 556222 h 1058800"/>
                <a:gd name="connsiteX57" fmla="*/ 131788 w 546226"/>
                <a:gd name="connsiteY57" fmla="*/ 596936 h 1058800"/>
                <a:gd name="connsiteX58" fmla="*/ 129593 w 546226"/>
                <a:gd name="connsiteY58" fmla="*/ 646816 h 1058800"/>
                <a:gd name="connsiteX59" fmla="*/ 130919 w 546226"/>
                <a:gd name="connsiteY59" fmla="*/ 706184 h 1058800"/>
                <a:gd name="connsiteX60" fmla="*/ 121066 w 546226"/>
                <a:gd name="connsiteY60" fmla="*/ 776684 h 1058800"/>
                <a:gd name="connsiteX61" fmla="*/ 101270 w 546226"/>
                <a:gd name="connsiteY61" fmla="*/ 847893 h 1058800"/>
                <a:gd name="connsiteX62" fmla="*/ 86799 w 546226"/>
                <a:gd name="connsiteY62" fmla="*/ 907626 h 1058800"/>
                <a:gd name="connsiteX63" fmla="*/ 69403 w 546226"/>
                <a:gd name="connsiteY63" fmla="*/ 966582 h 1058800"/>
                <a:gd name="connsiteX64" fmla="*/ 37696 w 546226"/>
                <a:gd name="connsiteY64" fmla="*/ 1014908 h 1058800"/>
                <a:gd name="connsiteX65" fmla="*/ 9464 w 546226"/>
                <a:gd name="connsiteY65" fmla="*/ 1056148 h 1058800"/>
                <a:gd name="connsiteX66" fmla="*/ 12413 w 546226"/>
                <a:gd name="connsiteY66" fmla="*/ 1056262 h 1058800"/>
                <a:gd name="connsiteX67" fmla="*/ 0 w 546226"/>
                <a:gd name="connsiteY67" fmla="*/ 1057885 h 1058800"/>
                <a:gd name="connsiteX68" fmla="*/ 5555 w 546226"/>
                <a:gd name="connsiteY68" fmla="*/ 1054205 h 1058800"/>
                <a:gd name="connsiteX69" fmla="*/ 31707 w 546226"/>
                <a:gd name="connsiteY69" fmla="*/ 1013514 h 1058800"/>
                <a:gd name="connsiteX70" fmla="*/ 54224 w 546226"/>
                <a:gd name="connsiteY70" fmla="*/ 985876 h 1058800"/>
                <a:gd name="connsiteX71" fmla="*/ 65951 w 546226"/>
                <a:gd name="connsiteY71" fmla="*/ 957301 h 1058800"/>
                <a:gd name="connsiteX72" fmla="*/ 79896 w 546226"/>
                <a:gd name="connsiteY72" fmla="*/ 907741 h 1058800"/>
                <a:gd name="connsiteX73" fmla="*/ 94000 w 546226"/>
                <a:gd name="connsiteY73" fmla="*/ 840829 h 1058800"/>
                <a:gd name="connsiteX74" fmla="*/ 15636 w 546226"/>
                <a:gd name="connsiteY74" fmla="*/ 933664 h 1058800"/>
                <a:gd name="connsiteX75" fmla="*/ 3886 w 546226"/>
                <a:gd name="connsiteY75" fmla="*/ 938350 h 1058800"/>
                <a:gd name="connsiteX76" fmla="*/ 7041 w 546226"/>
                <a:gd name="connsiteY76" fmla="*/ 922691 h 1058800"/>
                <a:gd name="connsiteX77" fmla="*/ 80193 w 546226"/>
                <a:gd name="connsiteY77" fmla="*/ 833285 h 1058800"/>
                <a:gd name="connsiteX78" fmla="*/ 97635 w 546226"/>
                <a:gd name="connsiteY78" fmla="*/ 777256 h 1058800"/>
                <a:gd name="connsiteX79" fmla="*/ 99372 w 546226"/>
                <a:gd name="connsiteY79" fmla="*/ 735696 h 1058800"/>
                <a:gd name="connsiteX80" fmla="*/ 106048 w 546226"/>
                <a:gd name="connsiteY80" fmla="*/ 696628 h 1058800"/>
                <a:gd name="connsiteX81" fmla="*/ 114049 w 546226"/>
                <a:gd name="connsiteY81" fmla="*/ 763951 h 1058800"/>
                <a:gd name="connsiteX82" fmla="*/ 118026 w 546226"/>
                <a:gd name="connsiteY82" fmla="*/ 722209 h 1058800"/>
                <a:gd name="connsiteX83" fmla="*/ 118780 w 546226"/>
                <a:gd name="connsiteY83" fmla="*/ 676352 h 1058800"/>
                <a:gd name="connsiteX84" fmla="*/ 116883 w 546226"/>
                <a:gd name="connsiteY84" fmla="*/ 623751 h 1058800"/>
                <a:gd name="connsiteX85" fmla="*/ 135354 w 546226"/>
                <a:gd name="connsiteY85" fmla="*/ 562052 h 1058800"/>
                <a:gd name="connsiteX86" fmla="*/ 158991 w 546226"/>
                <a:gd name="connsiteY86" fmla="*/ 509634 h 1058800"/>
                <a:gd name="connsiteX87" fmla="*/ 194333 w 546226"/>
                <a:gd name="connsiteY87" fmla="*/ 431772 h 1058800"/>
                <a:gd name="connsiteX88" fmla="*/ 217719 w 546226"/>
                <a:gd name="connsiteY88" fmla="*/ 385824 h 1058800"/>
                <a:gd name="connsiteX89" fmla="*/ 247711 w 546226"/>
                <a:gd name="connsiteY89" fmla="*/ 360769 h 1058800"/>
                <a:gd name="connsiteX90" fmla="*/ 277978 w 546226"/>
                <a:gd name="connsiteY90" fmla="*/ 322639 h 1058800"/>
                <a:gd name="connsiteX91" fmla="*/ 303924 w 546226"/>
                <a:gd name="connsiteY91" fmla="*/ 284577 h 1058800"/>
                <a:gd name="connsiteX92" fmla="*/ 315445 w 546226"/>
                <a:gd name="connsiteY92" fmla="*/ 250767 h 1058800"/>
                <a:gd name="connsiteX93" fmla="*/ 336682 w 546226"/>
                <a:gd name="connsiteY93" fmla="*/ 207630 h 1058800"/>
                <a:gd name="connsiteX94" fmla="*/ 357119 w 546226"/>
                <a:gd name="connsiteY94" fmla="*/ 162230 h 1058800"/>
                <a:gd name="connsiteX95" fmla="*/ 391820 w 546226"/>
                <a:gd name="connsiteY95" fmla="*/ 127460 h 1058800"/>
                <a:gd name="connsiteX96" fmla="*/ 417446 w 546226"/>
                <a:gd name="connsiteY96" fmla="*/ 93444 h 1058800"/>
                <a:gd name="connsiteX97" fmla="*/ 412715 w 546226"/>
                <a:gd name="connsiteY97" fmla="*/ 63726 h 1058800"/>
                <a:gd name="connsiteX98" fmla="*/ 431688 w 546226"/>
                <a:gd name="connsiteY98" fmla="*/ 40135 h 1058800"/>
                <a:gd name="connsiteX99" fmla="*/ 466115 w 546226"/>
                <a:gd name="connsiteY99" fmla="*/ 14783 h 1058800"/>
                <a:gd name="connsiteX100" fmla="*/ 496931 w 546226"/>
                <a:gd name="connsiteY100" fmla="*/ 4999 h 10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46226" h="1058800">
                  <a:moveTo>
                    <a:pt x="496931" y="4999"/>
                  </a:moveTo>
                  <a:cubicBezTo>
                    <a:pt x="509915" y="-396"/>
                    <a:pt x="524797" y="-2202"/>
                    <a:pt x="538056" y="3513"/>
                  </a:cubicBezTo>
                  <a:cubicBezTo>
                    <a:pt x="542994" y="6599"/>
                    <a:pt x="547406" y="11834"/>
                    <a:pt x="545942" y="18098"/>
                  </a:cubicBezTo>
                  <a:cubicBezTo>
                    <a:pt x="543062" y="33506"/>
                    <a:pt x="530946" y="44638"/>
                    <a:pt x="521414" y="56251"/>
                  </a:cubicBezTo>
                  <a:cubicBezTo>
                    <a:pt x="515790" y="63521"/>
                    <a:pt x="505252" y="69236"/>
                    <a:pt x="506623" y="79797"/>
                  </a:cubicBezTo>
                  <a:cubicBezTo>
                    <a:pt x="506852" y="90678"/>
                    <a:pt x="510647" y="101057"/>
                    <a:pt x="511584" y="111892"/>
                  </a:cubicBezTo>
                  <a:cubicBezTo>
                    <a:pt x="512567" y="127849"/>
                    <a:pt x="521139" y="143965"/>
                    <a:pt x="514876" y="159853"/>
                  </a:cubicBezTo>
                  <a:cubicBezTo>
                    <a:pt x="506257" y="177569"/>
                    <a:pt x="490964" y="192383"/>
                    <a:pt x="487375" y="212362"/>
                  </a:cubicBezTo>
                  <a:cubicBezTo>
                    <a:pt x="485844" y="219517"/>
                    <a:pt x="479786" y="224318"/>
                    <a:pt x="475168" y="229530"/>
                  </a:cubicBezTo>
                  <a:cubicBezTo>
                    <a:pt x="468196" y="236525"/>
                    <a:pt x="464561" y="246104"/>
                    <a:pt x="457337" y="252870"/>
                  </a:cubicBezTo>
                  <a:cubicBezTo>
                    <a:pt x="447210" y="263477"/>
                    <a:pt x="429974" y="267500"/>
                    <a:pt x="425996" y="283274"/>
                  </a:cubicBezTo>
                  <a:cubicBezTo>
                    <a:pt x="427116" y="305562"/>
                    <a:pt x="429722" y="329497"/>
                    <a:pt x="443255" y="348288"/>
                  </a:cubicBezTo>
                  <a:cubicBezTo>
                    <a:pt x="447919" y="357980"/>
                    <a:pt x="457566" y="363055"/>
                    <a:pt x="465293" y="369890"/>
                  </a:cubicBezTo>
                  <a:cubicBezTo>
                    <a:pt x="473453" y="376497"/>
                    <a:pt x="470550" y="387973"/>
                    <a:pt x="471556" y="397117"/>
                  </a:cubicBezTo>
                  <a:cubicBezTo>
                    <a:pt x="471670" y="412936"/>
                    <a:pt x="479214" y="427383"/>
                    <a:pt x="480220" y="443042"/>
                  </a:cubicBezTo>
                  <a:cubicBezTo>
                    <a:pt x="482323" y="456827"/>
                    <a:pt x="482781" y="471229"/>
                    <a:pt x="488701" y="484076"/>
                  </a:cubicBezTo>
                  <a:cubicBezTo>
                    <a:pt x="491902" y="491368"/>
                    <a:pt x="492427" y="499438"/>
                    <a:pt x="493045" y="507302"/>
                  </a:cubicBezTo>
                  <a:cubicBezTo>
                    <a:pt x="493364" y="515920"/>
                    <a:pt x="498417" y="523304"/>
                    <a:pt x="500337" y="531579"/>
                  </a:cubicBezTo>
                  <a:cubicBezTo>
                    <a:pt x="498760" y="532356"/>
                    <a:pt x="495628" y="533888"/>
                    <a:pt x="494073" y="534642"/>
                  </a:cubicBezTo>
                  <a:cubicBezTo>
                    <a:pt x="493250" y="527053"/>
                    <a:pt x="489204" y="520446"/>
                    <a:pt x="487101" y="513245"/>
                  </a:cubicBezTo>
                  <a:cubicBezTo>
                    <a:pt x="485524" y="504513"/>
                    <a:pt x="486232" y="495255"/>
                    <a:pt x="482506" y="487002"/>
                  </a:cubicBezTo>
                  <a:cubicBezTo>
                    <a:pt x="476082" y="473218"/>
                    <a:pt x="475419" y="457833"/>
                    <a:pt x="473339" y="443020"/>
                  </a:cubicBezTo>
                  <a:cubicBezTo>
                    <a:pt x="472356" y="429829"/>
                    <a:pt x="466481" y="417622"/>
                    <a:pt x="465270" y="404478"/>
                  </a:cubicBezTo>
                  <a:cubicBezTo>
                    <a:pt x="463989" y="395837"/>
                    <a:pt x="465041" y="386990"/>
                    <a:pt x="463487" y="378417"/>
                  </a:cubicBezTo>
                  <a:cubicBezTo>
                    <a:pt x="459966" y="372771"/>
                    <a:pt x="453702" y="369776"/>
                    <a:pt x="448742" y="365661"/>
                  </a:cubicBezTo>
                  <a:cubicBezTo>
                    <a:pt x="441587" y="360381"/>
                    <a:pt x="437449" y="352334"/>
                    <a:pt x="433060" y="344859"/>
                  </a:cubicBezTo>
                  <a:cubicBezTo>
                    <a:pt x="421561" y="326502"/>
                    <a:pt x="421607" y="304099"/>
                    <a:pt x="418864" y="283320"/>
                  </a:cubicBezTo>
                  <a:cubicBezTo>
                    <a:pt x="420830" y="276782"/>
                    <a:pt x="424030" y="270472"/>
                    <a:pt x="428556" y="265329"/>
                  </a:cubicBezTo>
                  <a:cubicBezTo>
                    <a:pt x="435094" y="259385"/>
                    <a:pt x="443301" y="255682"/>
                    <a:pt x="449885" y="249761"/>
                  </a:cubicBezTo>
                  <a:cubicBezTo>
                    <a:pt x="458000" y="242995"/>
                    <a:pt x="461566" y="232616"/>
                    <a:pt x="468607" y="224935"/>
                  </a:cubicBezTo>
                  <a:cubicBezTo>
                    <a:pt x="472676" y="220112"/>
                    <a:pt x="477934" y="215745"/>
                    <a:pt x="479374" y="209299"/>
                  </a:cubicBezTo>
                  <a:cubicBezTo>
                    <a:pt x="483763" y="190097"/>
                    <a:pt x="498005" y="175489"/>
                    <a:pt x="506646" y="158298"/>
                  </a:cubicBezTo>
                  <a:cubicBezTo>
                    <a:pt x="513207" y="145565"/>
                    <a:pt x="506257" y="131826"/>
                    <a:pt x="505023" y="118750"/>
                  </a:cubicBezTo>
                  <a:cubicBezTo>
                    <a:pt x="503971" y="104851"/>
                    <a:pt x="499331" y="91433"/>
                    <a:pt x="499011" y="77488"/>
                  </a:cubicBezTo>
                  <a:cubicBezTo>
                    <a:pt x="499011" y="64618"/>
                    <a:pt x="511195" y="57623"/>
                    <a:pt x="518396" y="48639"/>
                  </a:cubicBezTo>
                  <a:cubicBezTo>
                    <a:pt x="525986" y="39152"/>
                    <a:pt x="535450" y="30237"/>
                    <a:pt x="538742" y="18166"/>
                  </a:cubicBezTo>
                  <a:cubicBezTo>
                    <a:pt x="541211" y="11971"/>
                    <a:pt x="533484" y="9891"/>
                    <a:pt x="529163" y="8588"/>
                  </a:cubicBezTo>
                  <a:cubicBezTo>
                    <a:pt x="516773" y="4679"/>
                    <a:pt x="504932" y="11400"/>
                    <a:pt x="493364" y="14715"/>
                  </a:cubicBezTo>
                  <a:cubicBezTo>
                    <a:pt x="485729" y="17069"/>
                    <a:pt x="476608" y="15378"/>
                    <a:pt x="470459" y="21344"/>
                  </a:cubicBezTo>
                  <a:cubicBezTo>
                    <a:pt x="462549" y="28019"/>
                    <a:pt x="454045" y="33894"/>
                    <a:pt x="445541" y="39723"/>
                  </a:cubicBezTo>
                  <a:cubicBezTo>
                    <a:pt x="434980" y="46627"/>
                    <a:pt x="426933" y="56708"/>
                    <a:pt x="420327" y="67293"/>
                  </a:cubicBezTo>
                  <a:cubicBezTo>
                    <a:pt x="416464" y="73145"/>
                    <a:pt x="421927" y="78974"/>
                    <a:pt x="423664" y="84529"/>
                  </a:cubicBezTo>
                  <a:cubicBezTo>
                    <a:pt x="428008" y="93970"/>
                    <a:pt x="424030" y="104783"/>
                    <a:pt x="417538" y="112144"/>
                  </a:cubicBezTo>
                  <a:cubicBezTo>
                    <a:pt x="408965" y="121837"/>
                    <a:pt x="400919" y="132672"/>
                    <a:pt x="389351" y="139027"/>
                  </a:cubicBezTo>
                  <a:cubicBezTo>
                    <a:pt x="382654" y="142776"/>
                    <a:pt x="375818" y="146708"/>
                    <a:pt x="370995" y="152835"/>
                  </a:cubicBezTo>
                  <a:cubicBezTo>
                    <a:pt x="362925" y="162139"/>
                    <a:pt x="363748" y="175398"/>
                    <a:pt x="358171" y="185982"/>
                  </a:cubicBezTo>
                  <a:cubicBezTo>
                    <a:pt x="351815" y="202875"/>
                    <a:pt x="338648" y="216020"/>
                    <a:pt x="332476" y="232982"/>
                  </a:cubicBezTo>
                  <a:cubicBezTo>
                    <a:pt x="328155" y="244526"/>
                    <a:pt x="321252" y="255087"/>
                    <a:pt x="318760" y="267272"/>
                  </a:cubicBezTo>
                  <a:cubicBezTo>
                    <a:pt x="316588" y="277719"/>
                    <a:pt x="312313" y="287594"/>
                    <a:pt x="307307" y="297013"/>
                  </a:cubicBezTo>
                  <a:cubicBezTo>
                    <a:pt x="303261" y="304739"/>
                    <a:pt x="296243" y="310294"/>
                    <a:pt x="291511" y="317564"/>
                  </a:cubicBezTo>
                  <a:cubicBezTo>
                    <a:pt x="287922" y="323119"/>
                    <a:pt x="284150" y="328605"/>
                    <a:pt x="279692" y="333520"/>
                  </a:cubicBezTo>
                  <a:cubicBezTo>
                    <a:pt x="271897" y="342024"/>
                    <a:pt x="268262" y="353568"/>
                    <a:pt x="259575" y="361364"/>
                  </a:cubicBezTo>
                  <a:cubicBezTo>
                    <a:pt x="249243" y="372542"/>
                    <a:pt x="234109" y="378326"/>
                    <a:pt x="225240" y="390990"/>
                  </a:cubicBezTo>
                  <a:cubicBezTo>
                    <a:pt x="217284" y="401689"/>
                    <a:pt x="215181" y="415336"/>
                    <a:pt x="208300" y="426629"/>
                  </a:cubicBezTo>
                  <a:cubicBezTo>
                    <a:pt x="202082" y="436642"/>
                    <a:pt x="199202" y="448094"/>
                    <a:pt x="195156" y="459044"/>
                  </a:cubicBezTo>
                  <a:cubicBezTo>
                    <a:pt x="184274" y="485745"/>
                    <a:pt x="168615" y="510274"/>
                    <a:pt x="158626" y="537363"/>
                  </a:cubicBezTo>
                  <a:cubicBezTo>
                    <a:pt x="156065" y="543672"/>
                    <a:pt x="153276" y="549913"/>
                    <a:pt x="150716" y="556222"/>
                  </a:cubicBezTo>
                  <a:cubicBezTo>
                    <a:pt x="145321" y="570258"/>
                    <a:pt x="134394" y="581757"/>
                    <a:pt x="131788" y="596936"/>
                  </a:cubicBezTo>
                  <a:cubicBezTo>
                    <a:pt x="126690" y="613189"/>
                    <a:pt x="130028" y="630152"/>
                    <a:pt x="129593" y="646816"/>
                  </a:cubicBezTo>
                  <a:cubicBezTo>
                    <a:pt x="129182" y="666636"/>
                    <a:pt x="133502" y="686364"/>
                    <a:pt x="130919" y="706184"/>
                  </a:cubicBezTo>
                  <a:cubicBezTo>
                    <a:pt x="128130" y="729730"/>
                    <a:pt x="129319" y="754076"/>
                    <a:pt x="121066" y="776684"/>
                  </a:cubicBezTo>
                  <a:cubicBezTo>
                    <a:pt x="112677" y="799933"/>
                    <a:pt x="109248" y="824530"/>
                    <a:pt x="101270" y="847893"/>
                  </a:cubicBezTo>
                  <a:cubicBezTo>
                    <a:pt x="94869" y="867393"/>
                    <a:pt x="90594" y="887487"/>
                    <a:pt x="86799" y="907626"/>
                  </a:cubicBezTo>
                  <a:cubicBezTo>
                    <a:pt x="83325" y="927926"/>
                    <a:pt x="74181" y="946625"/>
                    <a:pt x="69403" y="966582"/>
                  </a:cubicBezTo>
                  <a:cubicBezTo>
                    <a:pt x="64808" y="985990"/>
                    <a:pt x="50178" y="1000278"/>
                    <a:pt x="37696" y="1014908"/>
                  </a:cubicBezTo>
                  <a:cubicBezTo>
                    <a:pt x="26632" y="1027481"/>
                    <a:pt x="18700" y="1042294"/>
                    <a:pt x="9464" y="1056148"/>
                  </a:cubicBezTo>
                  <a:lnTo>
                    <a:pt x="12413" y="1056262"/>
                  </a:lnTo>
                  <a:cubicBezTo>
                    <a:pt x="8778" y="1059051"/>
                    <a:pt x="4183" y="1059462"/>
                    <a:pt x="0" y="1057885"/>
                  </a:cubicBezTo>
                  <a:cubicBezTo>
                    <a:pt x="1143" y="1055690"/>
                    <a:pt x="2995" y="1054479"/>
                    <a:pt x="5555" y="1054205"/>
                  </a:cubicBezTo>
                  <a:cubicBezTo>
                    <a:pt x="15499" y="1041426"/>
                    <a:pt x="21740" y="1026270"/>
                    <a:pt x="31707" y="1013514"/>
                  </a:cubicBezTo>
                  <a:cubicBezTo>
                    <a:pt x="38565" y="1003775"/>
                    <a:pt x="47914" y="996049"/>
                    <a:pt x="54224" y="985876"/>
                  </a:cubicBezTo>
                  <a:cubicBezTo>
                    <a:pt x="60099" y="977281"/>
                    <a:pt x="63414" y="967314"/>
                    <a:pt x="65951" y="957301"/>
                  </a:cubicBezTo>
                  <a:cubicBezTo>
                    <a:pt x="70203" y="940659"/>
                    <a:pt x="77381" y="924817"/>
                    <a:pt x="79896" y="907741"/>
                  </a:cubicBezTo>
                  <a:cubicBezTo>
                    <a:pt x="83233" y="885155"/>
                    <a:pt x="88057" y="862843"/>
                    <a:pt x="94000" y="840829"/>
                  </a:cubicBezTo>
                  <a:cubicBezTo>
                    <a:pt x="71963" y="875074"/>
                    <a:pt x="41674" y="902666"/>
                    <a:pt x="15636" y="933664"/>
                  </a:cubicBezTo>
                  <a:cubicBezTo>
                    <a:pt x="12802" y="937138"/>
                    <a:pt x="8573" y="940407"/>
                    <a:pt x="3886" y="938350"/>
                  </a:cubicBezTo>
                  <a:cubicBezTo>
                    <a:pt x="-892" y="933549"/>
                    <a:pt x="3955" y="926943"/>
                    <a:pt x="7041" y="922691"/>
                  </a:cubicBezTo>
                  <a:cubicBezTo>
                    <a:pt x="30518" y="892173"/>
                    <a:pt x="60236" y="866524"/>
                    <a:pt x="80193" y="833285"/>
                  </a:cubicBezTo>
                  <a:cubicBezTo>
                    <a:pt x="90389" y="816369"/>
                    <a:pt x="96584" y="797007"/>
                    <a:pt x="97635" y="777256"/>
                  </a:cubicBezTo>
                  <a:cubicBezTo>
                    <a:pt x="98549" y="763402"/>
                    <a:pt x="97247" y="749435"/>
                    <a:pt x="99372" y="735696"/>
                  </a:cubicBezTo>
                  <a:cubicBezTo>
                    <a:pt x="101384" y="722643"/>
                    <a:pt x="103099" y="709521"/>
                    <a:pt x="106048" y="696628"/>
                  </a:cubicBezTo>
                  <a:cubicBezTo>
                    <a:pt x="106848" y="719260"/>
                    <a:pt x="112243" y="741388"/>
                    <a:pt x="114049" y="763951"/>
                  </a:cubicBezTo>
                  <a:cubicBezTo>
                    <a:pt x="116723" y="750189"/>
                    <a:pt x="116655" y="736108"/>
                    <a:pt x="118026" y="722209"/>
                  </a:cubicBezTo>
                  <a:cubicBezTo>
                    <a:pt x="119352" y="706961"/>
                    <a:pt x="120221" y="691622"/>
                    <a:pt x="118780" y="676352"/>
                  </a:cubicBezTo>
                  <a:cubicBezTo>
                    <a:pt x="117226" y="658841"/>
                    <a:pt x="118232" y="641261"/>
                    <a:pt x="116883" y="623751"/>
                  </a:cubicBezTo>
                  <a:cubicBezTo>
                    <a:pt x="115626" y="601782"/>
                    <a:pt x="122758" y="579928"/>
                    <a:pt x="135354" y="562052"/>
                  </a:cubicBezTo>
                  <a:cubicBezTo>
                    <a:pt x="144041" y="544975"/>
                    <a:pt x="150076" y="526641"/>
                    <a:pt x="158991" y="509634"/>
                  </a:cubicBezTo>
                  <a:cubicBezTo>
                    <a:pt x="172204" y="484350"/>
                    <a:pt x="185326" y="458907"/>
                    <a:pt x="194333" y="431772"/>
                  </a:cubicBezTo>
                  <a:cubicBezTo>
                    <a:pt x="204094" y="417393"/>
                    <a:pt x="206837" y="399517"/>
                    <a:pt x="217719" y="385824"/>
                  </a:cubicBezTo>
                  <a:cubicBezTo>
                    <a:pt x="225377" y="374965"/>
                    <a:pt x="237515" y="368862"/>
                    <a:pt x="247711" y="360769"/>
                  </a:cubicBezTo>
                  <a:cubicBezTo>
                    <a:pt x="261038" y="350757"/>
                    <a:pt x="265999" y="333932"/>
                    <a:pt x="277978" y="322639"/>
                  </a:cubicBezTo>
                  <a:cubicBezTo>
                    <a:pt x="285384" y="309014"/>
                    <a:pt x="298415" y="299276"/>
                    <a:pt x="303924" y="284577"/>
                  </a:cubicBezTo>
                  <a:cubicBezTo>
                    <a:pt x="309433" y="273878"/>
                    <a:pt x="310256" y="261580"/>
                    <a:pt x="315445" y="250767"/>
                  </a:cubicBezTo>
                  <a:cubicBezTo>
                    <a:pt x="322075" y="236182"/>
                    <a:pt x="327515" y="220912"/>
                    <a:pt x="336682" y="207630"/>
                  </a:cubicBezTo>
                  <a:cubicBezTo>
                    <a:pt x="346237" y="193960"/>
                    <a:pt x="353918" y="178689"/>
                    <a:pt x="357119" y="162230"/>
                  </a:cubicBezTo>
                  <a:cubicBezTo>
                    <a:pt x="361439" y="144971"/>
                    <a:pt x="377921" y="136124"/>
                    <a:pt x="391820" y="127460"/>
                  </a:cubicBezTo>
                  <a:cubicBezTo>
                    <a:pt x="402062" y="117882"/>
                    <a:pt x="414612" y="107892"/>
                    <a:pt x="417446" y="93444"/>
                  </a:cubicBezTo>
                  <a:cubicBezTo>
                    <a:pt x="415709" y="83455"/>
                    <a:pt x="407434" y="74105"/>
                    <a:pt x="412715" y="63726"/>
                  </a:cubicBezTo>
                  <a:cubicBezTo>
                    <a:pt x="418612" y="55543"/>
                    <a:pt x="425013" y="47724"/>
                    <a:pt x="431688" y="40135"/>
                  </a:cubicBezTo>
                  <a:cubicBezTo>
                    <a:pt x="443072" y="31585"/>
                    <a:pt x="455165" y="23950"/>
                    <a:pt x="466115" y="14783"/>
                  </a:cubicBezTo>
                  <a:cubicBezTo>
                    <a:pt x="474665" y="7239"/>
                    <a:pt x="486964" y="9480"/>
                    <a:pt x="496931" y="4999"/>
                  </a:cubicBezTo>
                  <a:close/>
                </a:path>
              </a:pathLst>
            </a:custGeom>
            <a:solidFill>
              <a:srgbClr val="02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27" name="Gráfico 4">
              <a:extLst>
                <a:ext uri="{FF2B5EF4-FFF2-40B4-BE49-F238E27FC236}">
                  <a16:creationId xmlns:a16="http://schemas.microsoft.com/office/drawing/2014/main" id="{8BF6585F-A932-7B4B-D361-99D207FE5574}"/>
                </a:ext>
              </a:extLst>
            </p:cNvPr>
            <p:cNvGrpSpPr/>
            <p:nvPr/>
          </p:nvGrpSpPr>
          <p:grpSpPr>
            <a:xfrm>
              <a:off x="10224285" y="2663886"/>
              <a:ext cx="385094" cy="122184"/>
              <a:chOff x="6453090" y="1244363"/>
              <a:chExt cx="3653399" cy="1159160"/>
            </a:xfrm>
            <a:solidFill>
              <a:srgbClr val="8A7349"/>
            </a:solidFill>
          </p:grpSpPr>
          <p:sp>
            <p:nvSpPr>
              <p:cNvPr id="2252" name="Forma Livre: Forma 2251">
                <a:extLst>
                  <a:ext uri="{FF2B5EF4-FFF2-40B4-BE49-F238E27FC236}">
                    <a16:creationId xmlns:a16="http://schemas.microsoft.com/office/drawing/2014/main" id="{BC6B239F-03EB-4C98-29D9-07DD71F6434B}"/>
                  </a:ext>
                </a:extLst>
              </p:cNvPr>
              <p:cNvSpPr/>
              <p:nvPr/>
            </p:nvSpPr>
            <p:spPr>
              <a:xfrm>
                <a:off x="9359859" y="1244363"/>
                <a:ext cx="529753" cy="1048860"/>
              </a:xfrm>
              <a:custGeom>
                <a:avLst/>
                <a:gdLst>
                  <a:gd name="connsiteX0" fmla="*/ 483900 w 529753"/>
                  <a:gd name="connsiteY0" fmla="*/ 7313 h 1048860"/>
                  <a:gd name="connsiteX1" fmla="*/ 519699 w 529753"/>
                  <a:gd name="connsiteY1" fmla="*/ 1187 h 1048860"/>
                  <a:gd name="connsiteX2" fmla="*/ 529278 w 529753"/>
                  <a:gd name="connsiteY2" fmla="*/ 10765 h 1048860"/>
                  <a:gd name="connsiteX3" fmla="*/ 508932 w 529753"/>
                  <a:gd name="connsiteY3" fmla="*/ 41237 h 1048860"/>
                  <a:gd name="connsiteX4" fmla="*/ 489547 w 529753"/>
                  <a:gd name="connsiteY4" fmla="*/ 70087 h 1048860"/>
                  <a:gd name="connsiteX5" fmla="*/ 495559 w 529753"/>
                  <a:gd name="connsiteY5" fmla="*/ 111349 h 1048860"/>
                  <a:gd name="connsiteX6" fmla="*/ 497182 w 529753"/>
                  <a:gd name="connsiteY6" fmla="*/ 150897 h 1048860"/>
                  <a:gd name="connsiteX7" fmla="*/ 469910 w 529753"/>
                  <a:gd name="connsiteY7" fmla="*/ 201897 h 1048860"/>
                  <a:gd name="connsiteX8" fmla="*/ 459143 w 529753"/>
                  <a:gd name="connsiteY8" fmla="*/ 217534 h 1048860"/>
                  <a:gd name="connsiteX9" fmla="*/ 440421 w 529753"/>
                  <a:gd name="connsiteY9" fmla="*/ 242360 h 1048860"/>
                  <a:gd name="connsiteX10" fmla="*/ 419092 w 529753"/>
                  <a:gd name="connsiteY10" fmla="*/ 257927 h 1048860"/>
                  <a:gd name="connsiteX11" fmla="*/ 409400 w 529753"/>
                  <a:gd name="connsiteY11" fmla="*/ 275918 h 1048860"/>
                  <a:gd name="connsiteX12" fmla="*/ 423596 w 529753"/>
                  <a:gd name="connsiteY12" fmla="*/ 337457 h 1048860"/>
                  <a:gd name="connsiteX13" fmla="*/ 439278 w 529753"/>
                  <a:gd name="connsiteY13" fmla="*/ 358260 h 1048860"/>
                  <a:gd name="connsiteX14" fmla="*/ 454022 w 529753"/>
                  <a:gd name="connsiteY14" fmla="*/ 371016 h 1048860"/>
                  <a:gd name="connsiteX15" fmla="*/ 455806 w 529753"/>
                  <a:gd name="connsiteY15" fmla="*/ 397076 h 1048860"/>
                  <a:gd name="connsiteX16" fmla="*/ 463875 w 529753"/>
                  <a:gd name="connsiteY16" fmla="*/ 435618 h 1048860"/>
                  <a:gd name="connsiteX17" fmla="*/ 473042 w 529753"/>
                  <a:gd name="connsiteY17" fmla="*/ 479601 h 1048860"/>
                  <a:gd name="connsiteX18" fmla="*/ 477637 w 529753"/>
                  <a:gd name="connsiteY18" fmla="*/ 505844 h 1048860"/>
                  <a:gd name="connsiteX19" fmla="*/ 484609 w 529753"/>
                  <a:gd name="connsiteY19" fmla="*/ 527241 h 1048860"/>
                  <a:gd name="connsiteX20" fmla="*/ 484861 w 529753"/>
                  <a:gd name="connsiteY20" fmla="*/ 528796 h 1048860"/>
                  <a:gd name="connsiteX21" fmla="*/ 228920 w 529753"/>
                  <a:gd name="connsiteY21" fmla="*/ 787914 h 1048860"/>
                  <a:gd name="connsiteX22" fmla="*/ 111077 w 529753"/>
                  <a:gd name="connsiteY22" fmla="*/ 976120 h 1048860"/>
                  <a:gd name="connsiteX23" fmla="*/ 2949 w 529753"/>
                  <a:gd name="connsiteY23" fmla="*/ 1048861 h 1048860"/>
                  <a:gd name="connsiteX24" fmla="*/ 0 w 529753"/>
                  <a:gd name="connsiteY24" fmla="*/ 1048746 h 1048860"/>
                  <a:gd name="connsiteX25" fmla="*/ 28232 w 529753"/>
                  <a:gd name="connsiteY25" fmla="*/ 1007507 h 1048860"/>
                  <a:gd name="connsiteX26" fmla="*/ 59939 w 529753"/>
                  <a:gd name="connsiteY26" fmla="*/ 959181 h 1048860"/>
                  <a:gd name="connsiteX27" fmla="*/ 77335 w 529753"/>
                  <a:gd name="connsiteY27" fmla="*/ 900225 h 1048860"/>
                  <a:gd name="connsiteX28" fmla="*/ 91806 w 529753"/>
                  <a:gd name="connsiteY28" fmla="*/ 840492 h 1048860"/>
                  <a:gd name="connsiteX29" fmla="*/ 111602 w 529753"/>
                  <a:gd name="connsiteY29" fmla="*/ 769283 h 1048860"/>
                  <a:gd name="connsiteX30" fmla="*/ 121455 w 529753"/>
                  <a:gd name="connsiteY30" fmla="*/ 698783 h 1048860"/>
                  <a:gd name="connsiteX31" fmla="*/ 120129 w 529753"/>
                  <a:gd name="connsiteY31" fmla="*/ 639415 h 1048860"/>
                  <a:gd name="connsiteX32" fmla="*/ 122324 w 529753"/>
                  <a:gd name="connsiteY32" fmla="*/ 589535 h 1048860"/>
                  <a:gd name="connsiteX33" fmla="*/ 141252 w 529753"/>
                  <a:gd name="connsiteY33" fmla="*/ 548821 h 1048860"/>
                  <a:gd name="connsiteX34" fmla="*/ 149162 w 529753"/>
                  <a:gd name="connsiteY34" fmla="*/ 529961 h 1048860"/>
                  <a:gd name="connsiteX35" fmla="*/ 185692 w 529753"/>
                  <a:gd name="connsiteY35" fmla="*/ 451643 h 1048860"/>
                  <a:gd name="connsiteX36" fmla="*/ 198836 w 529753"/>
                  <a:gd name="connsiteY36" fmla="*/ 419228 h 1048860"/>
                  <a:gd name="connsiteX37" fmla="*/ 215776 w 529753"/>
                  <a:gd name="connsiteY37" fmla="*/ 383589 h 1048860"/>
                  <a:gd name="connsiteX38" fmla="*/ 250111 w 529753"/>
                  <a:gd name="connsiteY38" fmla="*/ 353962 h 1048860"/>
                  <a:gd name="connsiteX39" fmla="*/ 270228 w 529753"/>
                  <a:gd name="connsiteY39" fmla="*/ 326119 h 1048860"/>
                  <a:gd name="connsiteX40" fmla="*/ 282047 w 529753"/>
                  <a:gd name="connsiteY40" fmla="*/ 310163 h 1048860"/>
                  <a:gd name="connsiteX41" fmla="*/ 297843 w 529753"/>
                  <a:gd name="connsiteY41" fmla="*/ 289611 h 1048860"/>
                  <a:gd name="connsiteX42" fmla="*/ 309296 w 529753"/>
                  <a:gd name="connsiteY42" fmla="*/ 259871 h 1048860"/>
                  <a:gd name="connsiteX43" fmla="*/ 323012 w 529753"/>
                  <a:gd name="connsiteY43" fmla="*/ 225581 h 1048860"/>
                  <a:gd name="connsiteX44" fmla="*/ 348707 w 529753"/>
                  <a:gd name="connsiteY44" fmla="*/ 178580 h 1048860"/>
                  <a:gd name="connsiteX45" fmla="*/ 361531 w 529753"/>
                  <a:gd name="connsiteY45" fmla="*/ 145433 h 1048860"/>
                  <a:gd name="connsiteX46" fmla="*/ 379887 w 529753"/>
                  <a:gd name="connsiteY46" fmla="*/ 131626 h 1048860"/>
                  <a:gd name="connsiteX47" fmla="*/ 408074 w 529753"/>
                  <a:gd name="connsiteY47" fmla="*/ 104742 h 1048860"/>
                  <a:gd name="connsiteX48" fmla="*/ 414200 w 529753"/>
                  <a:gd name="connsiteY48" fmla="*/ 77128 h 1048860"/>
                  <a:gd name="connsiteX49" fmla="*/ 410863 w 529753"/>
                  <a:gd name="connsiteY49" fmla="*/ 59891 h 1048860"/>
                  <a:gd name="connsiteX50" fmla="*/ 436077 w 529753"/>
                  <a:gd name="connsiteY50" fmla="*/ 32322 h 1048860"/>
                  <a:gd name="connsiteX51" fmla="*/ 460995 w 529753"/>
                  <a:gd name="connsiteY51" fmla="*/ 13943 h 1048860"/>
                  <a:gd name="connsiteX52" fmla="*/ 483900 w 529753"/>
                  <a:gd name="connsiteY52" fmla="*/ 7313 h 104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9753" h="1048860">
                    <a:moveTo>
                      <a:pt x="483900" y="7313"/>
                    </a:moveTo>
                    <a:cubicBezTo>
                      <a:pt x="495468" y="3999"/>
                      <a:pt x="507309" y="-2722"/>
                      <a:pt x="519699" y="1187"/>
                    </a:cubicBezTo>
                    <a:cubicBezTo>
                      <a:pt x="524020" y="2490"/>
                      <a:pt x="531746" y="4570"/>
                      <a:pt x="529278" y="10765"/>
                    </a:cubicBezTo>
                    <a:cubicBezTo>
                      <a:pt x="525986" y="22835"/>
                      <a:pt x="516522" y="31751"/>
                      <a:pt x="508932" y="41237"/>
                    </a:cubicBezTo>
                    <a:cubicBezTo>
                      <a:pt x="501731" y="50221"/>
                      <a:pt x="489547" y="57217"/>
                      <a:pt x="489547" y="70087"/>
                    </a:cubicBezTo>
                    <a:cubicBezTo>
                      <a:pt x="489867" y="84031"/>
                      <a:pt x="494507" y="97450"/>
                      <a:pt x="495559" y="111349"/>
                    </a:cubicBezTo>
                    <a:cubicBezTo>
                      <a:pt x="496793" y="124425"/>
                      <a:pt x="503743" y="138164"/>
                      <a:pt x="497182" y="150897"/>
                    </a:cubicBezTo>
                    <a:cubicBezTo>
                      <a:pt x="488541" y="168088"/>
                      <a:pt x="474299" y="182695"/>
                      <a:pt x="469910" y="201897"/>
                    </a:cubicBezTo>
                    <a:cubicBezTo>
                      <a:pt x="468470" y="208344"/>
                      <a:pt x="463212" y="212710"/>
                      <a:pt x="459143" y="217534"/>
                    </a:cubicBezTo>
                    <a:cubicBezTo>
                      <a:pt x="452102" y="225215"/>
                      <a:pt x="448536" y="235593"/>
                      <a:pt x="440421" y="242360"/>
                    </a:cubicBezTo>
                    <a:cubicBezTo>
                      <a:pt x="433837" y="248281"/>
                      <a:pt x="425630" y="251984"/>
                      <a:pt x="419092" y="257927"/>
                    </a:cubicBezTo>
                    <a:cubicBezTo>
                      <a:pt x="414566" y="263071"/>
                      <a:pt x="411366" y="269380"/>
                      <a:pt x="409400" y="275918"/>
                    </a:cubicBezTo>
                    <a:cubicBezTo>
                      <a:pt x="412143" y="296698"/>
                      <a:pt x="412097" y="319101"/>
                      <a:pt x="423596" y="337457"/>
                    </a:cubicBezTo>
                    <a:cubicBezTo>
                      <a:pt x="427985" y="344933"/>
                      <a:pt x="432123" y="352979"/>
                      <a:pt x="439278" y="358260"/>
                    </a:cubicBezTo>
                    <a:cubicBezTo>
                      <a:pt x="444238" y="362375"/>
                      <a:pt x="450502" y="365369"/>
                      <a:pt x="454022" y="371016"/>
                    </a:cubicBezTo>
                    <a:cubicBezTo>
                      <a:pt x="455577" y="379588"/>
                      <a:pt x="454525" y="388435"/>
                      <a:pt x="455806" y="397076"/>
                    </a:cubicBezTo>
                    <a:cubicBezTo>
                      <a:pt x="457017" y="410221"/>
                      <a:pt x="462892" y="422428"/>
                      <a:pt x="463875" y="435618"/>
                    </a:cubicBezTo>
                    <a:cubicBezTo>
                      <a:pt x="465955" y="450431"/>
                      <a:pt x="466618" y="465816"/>
                      <a:pt x="473042" y="479601"/>
                    </a:cubicBezTo>
                    <a:cubicBezTo>
                      <a:pt x="476768" y="487853"/>
                      <a:pt x="476060" y="497112"/>
                      <a:pt x="477637" y="505844"/>
                    </a:cubicBezTo>
                    <a:cubicBezTo>
                      <a:pt x="479740" y="513045"/>
                      <a:pt x="483786" y="519651"/>
                      <a:pt x="484609" y="527241"/>
                    </a:cubicBezTo>
                    <a:lnTo>
                      <a:pt x="484861" y="528796"/>
                    </a:lnTo>
                    <a:cubicBezTo>
                      <a:pt x="385648" y="599662"/>
                      <a:pt x="297180" y="686621"/>
                      <a:pt x="228920" y="787914"/>
                    </a:cubicBezTo>
                    <a:cubicBezTo>
                      <a:pt x="187018" y="848996"/>
                      <a:pt x="158328" y="918627"/>
                      <a:pt x="111077" y="976120"/>
                    </a:cubicBezTo>
                    <a:cubicBezTo>
                      <a:pt x="83073" y="1010410"/>
                      <a:pt x="44006" y="1033544"/>
                      <a:pt x="2949" y="1048861"/>
                    </a:cubicBezTo>
                    <a:lnTo>
                      <a:pt x="0" y="1048746"/>
                    </a:lnTo>
                    <a:cubicBezTo>
                      <a:pt x="9236" y="1034893"/>
                      <a:pt x="17168" y="1020080"/>
                      <a:pt x="28232" y="1007507"/>
                    </a:cubicBezTo>
                    <a:cubicBezTo>
                      <a:pt x="40714" y="992876"/>
                      <a:pt x="55344" y="978589"/>
                      <a:pt x="59939" y="959181"/>
                    </a:cubicBezTo>
                    <a:cubicBezTo>
                      <a:pt x="64717" y="939224"/>
                      <a:pt x="73861" y="920525"/>
                      <a:pt x="77335" y="900225"/>
                    </a:cubicBezTo>
                    <a:cubicBezTo>
                      <a:pt x="81130" y="880085"/>
                      <a:pt x="85405" y="859991"/>
                      <a:pt x="91806" y="840492"/>
                    </a:cubicBezTo>
                    <a:cubicBezTo>
                      <a:pt x="99784" y="817129"/>
                      <a:pt x="103213" y="792531"/>
                      <a:pt x="111602" y="769283"/>
                    </a:cubicBezTo>
                    <a:cubicBezTo>
                      <a:pt x="119855" y="746674"/>
                      <a:pt x="118666" y="722328"/>
                      <a:pt x="121455" y="698783"/>
                    </a:cubicBezTo>
                    <a:cubicBezTo>
                      <a:pt x="124038" y="678963"/>
                      <a:pt x="119718" y="659235"/>
                      <a:pt x="120129" y="639415"/>
                    </a:cubicBezTo>
                    <a:cubicBezTo>
                      <a:pt x="120564" y="622750"/>
                      <a:pt x="117226" y="605788"/>
                      <a:pt x="122324" y="589535"/>
                    </a:cubicBezTo>
                    <a:cubicBezTo>
                      <a:pt x="124930" y="574356"/>
                      <a:pt x="135857" y="562857"/>
                      <a:pt x="141252" y="548821"/>
                    </a:cubicBezTo>
                    <a:cubicBezTo>
                      <a:pt x="143812" y="542512"/>
                      <a:pt x="146601" y="536271"/>
                      <a:pt x="149162" y="529961"/>
                    </a:cubicBezTo>
                    <a:cubicBezTo>
                      <a:pt x="159151" y="502872"/>
                      <a:pt x="174810" y="478344"/>
                      <a:pt x="185692" y="451643"/>
                    </a:cubicBezTo>
                    <a:cubicBezTo>
                      <a:pt x="189738" y="440693"/>
                      <a:pt x="192618" y="429240"/>
                      <a:pt x="198836" y="419228"/>
                    </a:cubicBezTo>
                    <a:cubicBezTo>
                      <a:pt x="205717" y="407935"/>
                      <a:pt x="207820" y="394287"/>
                      <a:pt x="215776" y="383589"/>
                    </a:cubicBezTo>
                    <a:cubicBezTo>
                      <a:pt x="224645" y="370924"/>
                      <a:pt x="239779" y="365141"/>
                      <a:pt x="250111" y="353962"/>
                    </a:cubicBezTo>
                    <a:cubicBezTo>
                      <a:pt x="258798" y="346167"/>
                      <a:pt x="262433" y="334623"/>
                      <a:pt x="270228" y="326119"/>
                    </a:cubicBezTo>
                    <a:cubicBezTo>
                      <a:pt x="274686" y="321204"/>
                      <a:pt x="278458" y="315718"/>
                      <a:pt x="282047" y="310163"/>
                    </a:cubicBezTo>
                    <a:cubicBezTo>
                      <a:pt x="286779" y="302893"/>
                      <a:pt x="293797" y="297338"/>
                      <a:pt x="297843" y="289611"/>
                    </a:cubicBezTo>
                    <a:cubicBezTo>
                      <a:pt x="302849" y="280193"/>
                      <a:pt x="307124" y="270318"/>
                      <a:pt x="309296" y="259871"/>
                    </a:cubicBezTo>
                    <a:cubicBezTo>
                      <a:pt x="311788" y="247686"/>
                      <a:pt x="318691" y="237125"/>
                      <a:pt x="323012" y="225581"/>
                    </a:cubicBezTo>
                    <a:cubicBezTo>
                      <a:pt x="329184" y="208618"/>
                      <a:pt x="342351" y="195474"/>
                      <a:pt x="348707" y="178580"/>
                    </a:cubicBezTo>
                    <a:cubicBezTo>
                      <a:pt x="354284" y="167996"/>
                      <a:pt x="353461" y="154737"/>
                      <a:pt x="361531" y="145433"/>
                    </a:cubicBezTo>
                    <a:cubicBezTo>
                      <a:pt x="366354" y="139307"/>
                      <a:pt x="373190" y="135375"/>
                      <a:pt x="379887" y="131626"/>
                    </a:cubicBezTo>
                    <a:cubicBezTo>
                      <a:pt x="391455" y="125271"/>
                      <a:pt x="399501" y="114435"/>
                      <a:pt x="408074" y="104742"/>
                    </a:cubicBezTo>
                    <a:cubicBezTo>
                      <a:pt x="414566" y="97382"/>
                      <a:pt x="418544" y="86569"/>
                      <a:pt x="414200" y="77128"/>
                    </a:cubicBezTo>
                    <a:cubicBezTo>
                      <a:pt x="412463" y="71573"/>
                      <a:pt x="407000" y="65743"/>
                      <a:pt x="410863" y="59891"/>
                    </a:cubicBezTo>
                    <a:cubicBezTo>
                      <a:pt x="417469" y="49307"/>
                      <a:pt x="425516" y="39226"/>
                      <a:pt x="436077" y="32322"/>
                    </a:cubicBezTo>
                    <a:cubicBezTo>
                      <a:pt x="444581" y="26493"/>
                      <a:pt x="453085" y="20618"/>
                      <a:pt x="460995" y="13943"/>
                    </a:cubicBezTo>
                    <a:cubicBezTo>
                      <a:pt x="467144" y="7976"/>
                      <a:pt x="476265" y="9668"/>
                      <a:pt x="483900" y="7313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3" name="Forma Livre: Forma 2252">
                <a:extLst>
                  <a:ext uri="{FF2B5EF4-FFF2-40B4-BE49-F238E27FC236}">
                    <a16:creationId xmlns:a16="http://schemas.microsoft.com/office/drawing/2014/main" id="{CEB07B69-FE5F-42E4-77B8-0E886CFBFE0F}"/>
                  </a:ext>
                </a:extLst>
              </p:cNvPr>
              <p:cNvSpPr/>
              <p:nvPr/>
            </p:nvSpPr>
            <p:spPr>
              <a:xfrm>
                <a:off x="10038632" y="1331297"/>
                <a:ext cx="67857" cy="112334"/>
              </a:xfrm>
              <a:custGeom>
                <a:avLst/>
                <a:gdLst>
                  <a:gd name="connsiteX0" fmla="*/ 1930 w 67857"/>
                  <a:gd name="connsiteY0" fmla="*/ 41034 h 112334"/>
                  <a:gd name="connsiteX1" fmla="*/ 36951 w 67857"/>
                  <a:gd name="connsiteY1" fmla="*/ 0 h 112334"/>
                  <a:gd name="connsiteX2" fmla="*/ 63766 w 67857"/>
                  <a:gd name="connsiteY2" fmla="*/ 13785 h 112334"/>
                  <a:gd name="connsiteX3" fmla="*/ 65046 w 67857"/>
                  <a:gd name="connsiteY3" fmla="*/ 35364 h 112334"/>
                  <a:gd name="connsiteX4" fmla="*/ 64086 w 67857"/>
                  <a:gd name="connsiteY4" fmla="*/ 79073 h 112334"/>
                  <a:gd name="connsiteX5" fmla="*/ 47627 w 67857"/>
                  <a:gd name="connsiteY5" fmla="*/ 98412 h 112334"/>
                  <a:gd name="connsiteX6" fmla="*/ 18800 w 67857"/>
                  <a:gd name="connsiteY6" fmla="*/ 112334 h 112334"/>
                  <a:gd name="connsiteX7" fmla="*/ 4856 w 67857"/>
                  <a:gd name="connsiteY7" fmla="*/ 71986 h 112334"/>
                  <a:gd name="connsiteX8" fmla="*/ 1930 w 67857"/>
                  <a:gd name="connsiteY8" fmla="*/ 41034 h 1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7" h="112334">
                    <a:moveTo>
                      <a:pt x="1930" y="41034"/>
                    </a:moveTo>
                    <a:cubicBezTo>
                      <a:pt x="10136" y="24803"/>
                      <a:pt x="23509" y="11956"/>
                      <a:pt x="36951" y="0"/>
                    </a:cubicBezTo>
                    <a:cubicBezTo>
                      <a:pt x="47055" y="823"/>
                      <a:pt x="59811" y="2789"/>
                      <a:pt x="63766" y="13785"/>
                    </a:cubicBezTo>
                    <a:cubicBezTo>
                      <a:pt x="64246" y="20985"/>
                      <a:pt x="62531" y="28369"/>
                      <a:pt x="65046" y="35364"/>
                    </a:cubicBezTo>
                    <a:cubicBezTo>
                      <a:pt x="69572" y="49560"/>
                      <a:pt x="68178" y="64968"/>
                      <a:pt x="64086" y="79073"/>
                    </a:cubicBezTo>
                    <a:cubicBezTo>
                      <a:pt x="60908" y="86937"/>
                      <a:pt x="56474" y="95966"/>
                      <a:pt x="47627" y="98412"/>
                    </a:cubicBezTo>
                    <a:cubicBezTo>
                      <a:pt x="37340" y="101544"/>
                      <a:pt x="27693" y="106299"/>
                      <a:pt x="18800" y="112334"/>
                    </a:cubicBezTo>
                    <a:cubicBezTo>
                      <a:pt x="4696" y="103807"/>
                      <a:pt x="8010" y="85794"/>
                      <a:pt x="4856" y="71986"/>
                    </a:cubicBezTo>
                    <a:cubicBezTo>
                      <a:pt x="3827" y="61699"/>
                      <a:pt x="-3374" y="51138"/>
                      <a:pt x="1930" y="41034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4" name="Forma Livre: Forma 2253">
                <a:extLst>
                  <a:ext uri="{FF2B5EF4-FFF2-40B4-BE49-F238E27FC236}">
                    <a16:creationId xmlns:a16="http://schemas.microsoft.com/office/drawing/2014/main" id="{962AF9DE-95C4-A9F1-A8F9-D8B55167573A}"/>
                  </a:ext>
                </a:extLst>
              </p:cNvPr>
              <p:cNvSpPr/>
              <p:nvPr/>
            </p:nvSpPr>
            <p:spPr>
              <a:xfrm>
                <a:off x="9834299" y="1431291"/>
                <a:ext cx="78830" cy="131608"/>
              </a:xfrm>
              <a:custGeom>
                <a:avLst/>
                <a:gdLst>
                  <a:gd name="connsiteX0" fmla="*/ 64187 w 78830"/>
                  <a:gd name="connsiteY0" fmla="*/ 1162 h 131608"/>
                  <a:gd name="connsiteX1" fmla="*/ 76852 w 78830"/>
                  <a:gd name="connsiteY1" fmla="*/ 4431 h 131608"/>
                  <a:gd name="connsiteX2" fmla="*/ 78726 w 78830"/>
                  <a:gd name="connsiteY2" fmla="*/ 45510 h 131608"/>
                  <a:gd name="connsiteX3" fmla="*/ 63844 w 78830"/>
                  <a:gd name="connsiteY3" fmla="*/ 86727 h 131608"/>
                  <a:gd name="connsiteX4" fmla="*/ 39407 w 78830"/>
                  <a:gd name="connsiteY4" fmla="*/ 124354 h 131608"/>
                  <a:gd name="connsiteX5" fmla="*/ 12958 w 78830"/>
                  <a:gd name="connsiteY5" fmla="*/ 127601 h 131608"/>
                  <a:gd name="connsiteX6" fmla="*/ 385 w 78830"/>
                  <a:gd name="connsiteY6" fmla="*/ 107209 h 131608"/>
                  <a:gd name="connsiteX7" fmla="*/ 2305 w 78830"/>
                  <a:gd name="connsiteY7" fmla="*/ 86613 h 131608"/>
                  <a:gd name="connsiteX8" fmla="*/ 9140 w 78830"/>
                  <a:gd name="connsiteY8" fmla="*/ 69285 h 131608"/>
                  <a:gd name="connsiteX9" fmla="*/ 30766 w 78830"/>
                  <a:gd name="connsiteY9" fmla="*/ 21873 h 131608"/>
                  <a:gd name="connsiteX10" fmla="*/ 64187 w 78830"/>
                  <a:gd name="connsiteY10" fmla="*/ 1162 h 13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830" h="131608">
                    <a:moveTo>
                      <a:pt x="64187" y="1162"/>
                    </a:moveTo>
                    <a:cubicBezTo>
                      <a:pt x="68393" y="270"/>
                      <a:pt x="76166" y="-2107"/>
                      <a:pt x="76852" y="4431"/>
                    </a:cubicBezTo>
                    <a:cubicBezTo>
                      <a:pt x="79572" y="17895"/>
                      <a:pt x="78680" y="31817"/>
                      <a:pt x="78726" y="45510"/>
                    </a:cubicBezTo>
                    <a:cubicBezTo>
                      <a:pt x="78772" y="60598"/>
                      <a:pt x="69971" y="73514"/>
                      <a:pt x="63844" y="86727"/>
                    </a:cubicBezTo>
                    <a:cubicBezTo>
                      <a:pt x="57055" y="100009"/>
                      <a:pt x="50883" y="114388"/>
                      <a:pt x="39407" y="124354"/>
                    </a:cubicBezTo>
                    <a:cubicBezTo>
                      <a:pt x="32252" y="130092"/>
                      <a:pt x="20570" y="135602"/>
                      <a:pt x="12958" y="127601"/>
                    </a:cubicBezTo>
                    <a:cubicBezTo>
                      <a:pt x="7563" y="121954"/>
                      <a:pt x="-2038" y="116285"/>
                      <a:pt x="385" y="107209"/>
                    </a:cubicBezTo>
                    <a:cubicBezTo>
                      <a:pt x="1459" y="100397"/>
                      <a:pt x="3745" y="93562"/>
                      <a:pt x="2305" y="86613"/>
                    </a:cubicBezTo>
                    <a:cubicBezTo>
                      <a:pt x="636" y="79869"/>
                      <a:pt x="6283" y="74748"/>
                      <a:pt x="9140" y="69285"/>
                    </a:cubicBezTo>
                    <a:cubicBezTo>
                      <a:pt x="18559" y="54517"/>
                      <a:pt x="22925" y="37349"/>
                      <a:pt x="30766" y="21873"/>
                    </a:cubicBezTo>
                    <a:cubicBezTo>
                      <a:pt x="38950" y="11358"/>
                      <a:pt x="51523" y="4728"/>
                      <a:pt x="64187" y="1162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5" name="Forma Livre: Forma 2254">
                <a:extLst>
                  <a:ext uri="{FF2B5EF4-FFF2-40B4-BE49-F238E27FC236}">
                    <a16:creationId xmlns:a16="http://schemas.microsoft.com/office/drawing/2014/main" id="{8057A683-0151-B9C0-7D5E-D24AE0589B46}"/>
                  </a:ext>
                </a:extLst>
              </p:cNvPr>
              <p:cNvSpPr/>
              <p:nvPr/>
            </p:nvSpPr>
            <p:spPr>
              <a:xfrm>
                <a:off x="6453090" y="2118527"/>
                <a:ext cx="331407" cy="284995"/>
              </a:xfrm>
              <a:custGeom>
                <a:avLst/>
                <a:gdLst>
                  <a:gd name="connsiteX0" fmla="*/ 79056 w 331407"/>
                  <a:gd name="connsiteY0" fmla="*/ 55070 h 284995"/>
                  <a:gd name="connsiteX1" fmla="*/ 148139 w 331407"/>
                  <a:gd name="connsiteY1" fmla="*/ 0 h 284995"/>
                  <a:gd name="connsiteX2" fmla="*/ 275652 w 331407"/>
                  <a:gd name="connsiteY2" fmla="*/ 126782 h 284995"/>
                  <a:gd name="connsiteX3" fmla="*/ 331407 w 331407"/>
                  <a:gd name="connsiteY3" fmla="*/ 170970 h 284995"/>
                  <a:gd name="connsiteX4" fmla="*/ 305690 w 331407"/>
                  <a:gd name="connsiteY4" fmla="*/ 181371 h 284995"/>
                  <a:gd name="connsiteX5" fmla="*/ 106305 w 331407"/>
                  <a:gd name="connsiteY5" fmla="*/ 242522 h 284995"/>
                  <a:gd name="connsiteX6" fmla="*/ 84588 w 331407"/>
                  <a:gd name="connsiteY6" fmla="*/ 256101 h 284995"/>
                  <a:gd name="connsiteX7" fmla="*/ 44149 w 331407"/>
                  <a:gd name="connsiteY7" fmla="*/ 284996 h 284995"/>
                  <a:gd name="connsiteX8" fmla="*/ 4761 w 331407"/>
                  <a:gd name="connsiteY8" fmla="*/ 180708 h 284995"/>
                  <a:gd name="connsiteX9" fmla="*/ 2589 w 331407"/>
                  <a:gd name="connsiteY9" fmla="*/ 149962 h 284995"/>
                  <a:gd name="connsiteX10" fmla="*/ 22866 w 331407"/>
                  <a:gd name="connsiteY10" fmla="*/ 117821 h 284995"/>
                  <a:gd name="connsiteX11" fmla="*/ 79056 w 331407"/>
                  <a:gd name="connsiteY11" fmla="*/ 55070 h 2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1407" h="284995">
                    <a:moveTo>
                      <a:pt x="79056" y="55070"/>
                    </a:moveTo>
                    <a:cubicBezTo>
                      <a:pt x="97092" y="31501"/>
                      <a:pt x="118672" y="8435"/>
                      <a:pt x="148139" y="0"/>
                    </a:cubicBezTo>
                    <a:cubicBezTo>
                      <a:pt x="191550" y="41331"/>
                      <a:pt x="230572" y="87165"/>
                      <a:pt x="275652" y="126782"/>
                    </a:cubicBezTo>
                    <a:cubicBezTo>
                      <a:pt x="293300" y="142646"/>
                      <a:pt x="312091" y="157185"/>
                      <a:pt x="331407" y="170970"/>
                    </a:cubicBezTo>
                    <a:cubicBezTo>
                      <a:pt x="323269" y="175382"/>
                      <a:pt x="315017" y="180068"/>
                      <a:pt x="305690" y="181371"/>
                    </a:cubicBezTo>
                    <a:cubicBezTo>
                      <a:pt x="237064" y="193396"/>
                      <a:pt x="169353" y="212507"/>
                      <a:pt x="106305" y="242522"/>
                    </a:cubicBezTo>
                    <a:cubicBezTo>
                      <a:pt x="98784" y="246568"/>
                      <a:pt x="91972" y="251780"/>
                      <a:pt x="84588" y="256101"/>
                    </a:cubicBezTo>
                    <a:cubicBezTo>
                      <a:pt x="68997" y="262090"/>
                      <a:pt x="54299" y="271508"/>
                      <a:pt x="44149" y="284996"/>
                    </a:cubicBezTo>
                    <a:cubicBezTo>
                      <a:pt x="31118" y="250180"/>
                      <a:pt x="18705" y="215158"/>
                      <a:pt x="4761" y="180708"/>
                    </a:cubicBezTo>
                    <a:cubicBezTo>
                      <a:pt x="760" y="171061"/>
                      <a:pt x="-2463" y="159837"/>
                      <a:pt x="2589" y="149962"/>
                    </a:cubicBezTo>
                    <a:cubicBezTo>
                      <a:pt x="7001" y="137663"/>
                      <a:pt x="19391" y="130508"/>
                      <a:pt x="22866" y="117821"/>
                    </a:cubicBezTo>
                    <a:cubicBezTo>
                      <a:pt x="43257" y="98481"/>
                      <a:pt x="62071" y="77495"/>
                      <a:pt x="79056" y="55070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8" name="Forma Livre: Forma 2127">
              <a:extLst>
                <a:ext uri="{FF2B5EF4-FFF2-40B4-BE49-F238E27FC236}">
                  <a16:creationId xmlns:a16="http://schemas.microsoft.com/office/drawing/2014/main" id="{B15D53A1-6228-ACF3-B77D-DF0DAD0A108E}"/>
                </a:ext>
              </a:extLst>
            </p:cNvPr>
            <p:cNvSpPr/>
            <p:nvPr/>
          </p:nvSpPr>
          <p:spPr>
            <a:xfrm>
              <a:off x="10547199" y="2669510"/>
              <a:ext cx="12967" cy="21737"/>
            </a:xfrm>
            <a:custGeom>
              <a:avLst/>
              <a:gdLst>
                <a:gd name="connsiteX0" fmla="*/ 76837 w 123014"/>
                <a:gd name="connsiteY0" fmla="*/ 4731 h 206218"/>
                <a:gd name="connsiteX1" fmla="*/ 111058 w 123014"/>
                <a:gd name="connsiteY1" fmla="*/ 5165 h 206218"/>
                <a:gd name="connsiteX2" fmla="*/ 120271 w 123014"/>
                <a:gd name="connsiteY2" fmla="*/ 14629 h 206218"/>
                <a:gd name="connsiteX3" fmla="*/ 116476 w 123014"/>
                <a:gd name="connsiteY3" fmla="*/ 53560 h 206218"/>
                <a:gd name="connsiteX4" fmla="*/ 116087 w 123014"/>
                <a:gd name="connsiteY4" fmla="*/ 105498 h 206218"/>
                <a:gd name="connsiteX5" fmla="*/ 118396 w 123014"/>
                <a:gd name="connsiteY5" fmla="*/ 142325 h 206218"/>
                <a:gd name="connsiteX6" fmla="*/ 98988 w 123014"/>
                <a:gd name="connsiteY6" fmla="*/ 178101 h 206218"/>
                <a:gd name="connsiteX7" fmla="*/ 80266 w 123014"/>
                <a:gd name="connsiteY7" fmla="*/ 198355 h 206218"/>
                <a:gd name="connsiteX8" fmla="*/ 34774 w 123014"/>
                <a:gd name="connsiteY8" fmla="*/ 206219 h 206218"/>
                <a:gd name="connsiteX9" fmla="*/ 7640 w 123014"/>
                <a:gd name="connsiteY9" fmla="*/ 189165 h 206218"/>
                <a:gd name="connsiteX10" fmla="*/ 621 w 123014"/>
                <a:gd name="connsiteY10" fmla="*/ 156270 h 206218"/>
                <a:gd name="connsiteX11" fmla="*/ 13103 w 123014"/>
                <a:gd name="connsiteY11" fmla="*/ 110572 h 206218"/>
                <a:gd name="connsiteX12" fmla="*/ 72928 w 123014"/>
                <a:gd name="connsiteY12" fmla="*/ 24162 h 206218"/>
                <a:gd name="connsiteX13" fmla="*/ 76837 w 123014"/>
                <a:gd name="connsiteY13" fmla="*/ 4731 h 206218"/>
                <a:gd name="connsiteX14" fmla="*/ 85409 w 123014"/>
                <a:gd name="connsiteY14" fmla="*/ 20344 h 206218"/>
                <a:gd name="connsiteX15" fmla="*/ 48742 w 123014"/>
                <a:gd name="connsiteY15" fmla="*/ 86455 h 206218"/>
                <a:gd name="connsiteX16" fmla="*/ 17515 w 123014"/>
                <a:gd name="connsiteY16" fmla="*/ 140108 h 206218"/>
                <a:gd name="connsiteX17" fmla="*/ 19229 w 123014"/>
                <a:gd name="connsiteY17" fmla="*/ 182627 h 206218"/>
                <a:gd name="connsiteX18" fmla="*/ 33883 w 123014"/>
                <a:gd name="connsiteY18" fmla="*/ 193989 h 206218"/>
                <a:gd name="connsiteX19" fmla="*/ 87261 w 123014"/>
                <a:gd name="connsiteY19" fmla="*/ 177689 h 206218"/>
                <a:gd name="connsiteX20" fmla="*/ 112178 w 123014"/>
                <a:gd name="connsiteY20" fmla="*/ 145754 h 206218"/>
                <a:gd name="connsiteX21" fmla="*/ 113664 w 123014"/>
                <a:gd name="connsiteY21" fmla="*/ 126163 h 206218"/>
                <a:gd name="connsiteX22" fmla="*/ 103743 w 123014"/>
                <a:gd name="connsiteY22" fmla="*/ 92079 h 206218"/>
                <a:gd name="connsiteX23" fmla="*/ 109412 w 123014"/>
                <a:gd name="connsiteY23" fmla="*/ 49171 h 206218"/>
                <a:gd name="connsiteX24" fmla="*/ 111287 w 123014"/>
                <a:gd name="connsiteY24" fmla="*/ 20939 h 206218"/>
                <a:gd name="connsiteX25" fmla="*/ 104749 w 123014"/>
                <a:gd name="connsiteY25" fmla="*/ 15749 h 206218"/>
                <a:gd name="connsiteX26" fmla="*/ 85409 w 123014"/>
                <a:gd name="connsiteY26" fmla="*/ 20344 h 20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014" h="206218">
                  <a:moveTo>
                    <a:pt x="76837" y="4731"/>
                  </a:moveTo>
                  <a:cubicBezTo>
                    <a:pt x="87169" y="-2219"/>
                    <a:pt x="100680" y="-1030"/>
                    <a:pt x="111058" y="5165"/>
                  </a:cubicBezTo>
                  <a:cubicBezTo>
                    <a:pt x="114853" y="7428"/>
                    <a:pt x="118625" y="10286"/>
                    <a:pt x="120271" y="14629"/>
                  </a:cubicBezTo>
                  <a:cubicBezTo>
                    <a:pt x="124957" y="27271"/>
                    <a:pt x="123608" y="42038"/>
                    <a:pt x="116476" y="53560"/>
                  </a:cubicBezTo>
                  <a:cubicBezTo>
                    <a:pt x="106806" y="69242"/>
                    <a:pt x="110029" y="89084"/>
                    <a:pt x="116087" y="105498"/>
                  </a:cubicBezTo>
                  <a:cubicBezTo>
                    <a:pt x="119105" y="117430"/>
                    <a:pt x="121345" y="130118"/>
                    <a:pt x="118396" y="142325"/>
                  </a:cubicBezTo>
                  <a:cubicBezTo>
                    <a:pt x="114578" y="155492"/>
                    <a:pt x="106646" y="166900"/>
                    <a:pt x="98988" y="178101"/>
                  </a:cubicBezTo>
                  <a:cubicBezTo>
                    <a:pt x="93662" y="185576"/>
                    <a:pt x="88770" y="194080"/>
                    <a:pt x="80266" y="198355"/>
                  </a:cubicBezTo>
                  <a:cubicBezTo>
                    <a:pt x="66298" y="205647"/>
                    <a:pt x="50113" y="205693"/>
                    <a:pt x="34774" y="206219"/>
                  </a:cubicBezTo>
                  <a:cubicBezTo>
                    <a:pt x="23779" y="204459"/>
                    <a:pt x="13835" y="198446"/>
                    <a:pt x="7640" y="189165"/>
                  </a:cubicBezTo>
                  <a:cubicBezTo>
                    <a:pt x="1536" y="179404"/>
                    <a:pt x="-1367" y="167677"/>
                    <a:pt x="621" y="156270"/>
                  </a:cubicBezTo>
                  <a:cubicBezTo>
                    <a:pt x="3411" y="140771"/>
                    <a:pt x="3570" y="123877"/>
                    <a:pt x="13103" y="110572"/>
                  </a:cubicBezTo>
                  <a:cubicBezTo>
                    <a:pt x="32923" y="81723"/>
                    <a:pt x="56743" y="55411"/>
                    <a:pt x="72928" y="24162"/>
                  </a:cubicBezTo>
                  <a:cubicBezTo>
                    <a:pt x="76791" y="18218"/>
                    <a:pt x="69476" y="8845"/>
                    <a:pt x="76837" y="4731"/>
                  </a:cubicBezTo>
                  <a:moveTo>
                    <a:pt x="85409" y="20344"/>
                  </a:moveTo>
                  <a:cubicBezTo>
                    <a:pt x="80631" y="45719"/>
                    <a:pt x="62755" y="65653"/>
                    <a:pt x="48742" y="86455"/>
                  </a:cubicBezTo>
                  <a:cubicBezTo>
                    <a:pt x="37426" y="103669"/>
                    <a:pt x="19618" y="118436"/>
                    <a:pt x="17515" y="140108"/>
                  </a:cubicBezTo>
                  <a:cubicBezTo>
                    <a:pt x="15183" y="154189"/>
                    <a:pt x="10863" y="169551"/>
                    <a:pt x="19229" y="182627"/>
                  </a:cubicBezTo>
                  <a:cubicBezTo>
                    <a:pt x="22956" y="187725"/>
                    <a:pt x="27802" y="191886"/>
                    <a:pt x="33883" y="193989"/>
                  </a:cubicBezTo>
                  <a:cubicBezTo>
                    <a:pt x="52194" y="194149"/>
                    <a:pt x="75991" y="195177"/>
                    <a:pt x="87261" y="177689"/>
                  </a:cubicBezTo>
                  <a:cubicBezTo>
                    <a:pt x="95102" y="166694"/>
                    <a:pt x="105823" y="157824"/>
                    <a:pt x="112178" y="145754"/>
                  </a:cubicBezTo>
                  <a:cubicBezTo>
                    <a:pt x="115653" y="139765"/>
                    <a:pt x="114601" y="132655"/>
                    <a:pt x="113664" y="126163"/>
                  </a:cubicBezTo>
                  <a:cubicBezTo>
                    <a:pt x="111515" y="114459"/>
                    <a:pt x="106189" y="103669"/>
                    <a:pt x="103743" y="92079"/>
                  </a:cubicBezTo>
                  <a:cubicBezTo>
                    <a:pt x="101663" y="77700"/>
                    <a:pt x="101046" y="61789"/>
                    <a:pt x="109412" y="49171"/>
                  </a:cubicBezTo>
                  <a:cubicBezTo>
                    <a:pt x="115036" y="40804"/>
                    <a:pt x="113596" y="30151"/>
                    <a:pt x="111287" y="20939"/>
                  </a:cubicBezTo>
                  <a:cubicBezTo>
                    <a:pt x="110418" y="18310"/>
                    <a:pt x="108178" y="13738"/>
                    <a:pt x="104749" y="15749"/>
                  </a:cubicBezTo>
                  <a:cubicBezTo>
                    <a:pt x="98531" y="18241"/>
                    <a:pt x="91970" y="19453"/>
                    <a:pt x="85409" y="20344"/>
                  </a:cubicBezTo>
                  <a:close/>
                </a:path>
              </a:pathLst>
            </a:custGeom>
            <a:solidFill>
              <a:srgbClr val="01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orma Livre: Forma 2128">
              <a:extLst>
                <a:ext uri="{FF2B5EF4-FFF2-40B4-BE49-F238E27FC236}">
                  <a16:creationId xmlns:a16="http://schemas.microsoft.com/office/drawing/2014/main" id="{DBF932B1-BC5D-567F-FEE8-88DFF3736910}"/>
                </a:ext>
              </a:extLst>
            </p:cNvPr>
            <p:cNvSpPr/>
            <p:nvPr/>
          </p:nvSpPr>
          <p:spPr>
            <a:xfrm>
              <a:off x="10523146" y="2669823"/>
              <a:ext cx="50537" cy="78799"/>
            </a:xfrm>
            <a:custGeom>
              <a:avLst/>
              <a:gdLst>
                <a:gd name="connsiteX0" fmla="*/ 454960 w 479442"/>
                <a:gd name="connsiteY0" fmla="*/ 22083 h 747567"/>
                <a:gd name="connsiteX1" fmla="*/ 474711 w 479442"/>
                <a:gd name="connsiteY1" fmla="*/ 0 h 747567"/>
                <a:gd name="connsiteX2" fmla="*/ 479443 w 479442"/>
                <a:gd name="connsiteY2" fmla="*/ 29718 h 747567"/>
                <a:gd name="connsiteX3" fmla="*/ 453817 w 479442"/>
                <a:gd name="connsiteY3" fmla="*/ 63734 h 747567"/>
                <a:gd name="connsiteX4" fmla="*/ 419115 w 479442"/>
                <a:gd name="connsiteY4" fmla="*/ 98504 h 747567"/>
                <a:gd name="connsiteX5" fmla="*/ 398678 w 479442"/>
                <a:gd name="connsiteY5" fmla="*/ 143904 h 747567"/>
                <a:gd name="connsiteX6" fmla="*/ 377441 w 479442"/>
                <a:gd name="connsiteY6" fmla="*/ 187041 h 747567"/>
                <a:gd name="connsiteX7" fmla="*/ 365920 w 479442"/>
                <a:gd name="connsiteY7" fmla="*/ 220851 h 747567"/>
                <a:gd name="connsiteX8" fmla="*/ 339974 w 479442"/>
                <a:gd name="connsiteY8" fmla="*/ 258912 h 747567"/>
                <a:gd name="connsiteX9" fmla="*/ 309707 w 479442"/>
                <a:gd name="connsiteY9" fmla="*/ 297043 h 747567"/>
                <a:gd name="connsiteX10" fmla="*/ 279715 w 479442"/>
                <a:gd name="connsiteY10" fmla="*/ 322097 h 747567"/>
                <a:gd name="connsiteX11" fmla="*/ 256329 w 479442"/>
                <a:gd name="connsiteY11" fmla="*/ 368046 h 747567"/>
                <a:gd name="connsiteX12" fmla="*/ 249631 w 479442"/>
                <a:gd name="connsiteY12" fmla="*/ 374264 h 747567"/>
                <a:gd name="connsiteX13" fmla="*/ 224394 w 479442"/>
                <a:gd name="connsiteY13" fmla="*/ 420304 h 747567"/>
                <a:gd name="connsiteX14" fmla="*/ 209558 w 479442"/>
                <a:gd name="connsiteY14" fmla="*/ 441655 h 747567"/>
                <a:gd name="connsiteX15" fmla="*/ 189098 w 479442"/>
                <a:gd name="connsiteY15" fmla="*/ 480632 h 747567"/>
                <a:gd name="connsiteX16" fmla="*/ 161552 w 479442"/>
                <a:gd name="connsiteY16" fmla="*/ 519242 h 747567"/>
                <a:gd name="connsiteX17" fmla="*/ 129868 w 479442"/>
                <a:gd name="connsiteY17" fmla="*/ 572117 h 747567"/>
                <a:gd name="connsiteX18" fmla="*/ 80330 w 479442"/>
                <a:gd name="connsiteY18" fmla="*/ 614157 h 747567"/>
                <a:gd name="connsiteX19" fmla="*/ 46429 w 479442"/>
                <a:gd name="connsiteY19" fmla="*/ 665135 h 747567"/>
                <a:gd name="connsiteX20" fmla="*/ 25352 w 479442"/>
                <a:gd name="connsiteY20" fmla="*/ 700636 h 747567"/>
                <a:gd name="connsiteX21" fmla="*/ 2172 w 479442"/>
                <a:gd name="connsiteY21" fmla="*/ 747568 h 747567"/>
                <a:gd name="connsiteX22" fmla="*/ 0 w 479442"/>
                <a:gd name="connsiteY22" fmla="*/ 742721 h 747567"/>
                <a:gd name="connsiteX23" fmla="*/ 26540 w 479442"/>
                <a:gd name="connsiteY23" fmla="*/ 588005 h 747567"/>
                <a:gd name="connsiteX24" fmla="*/ 26883 w 479442"/>
                <a:gd name="connsiteY24" fmla="*/ 588051 h 747567"/>
                <a:gd name="connsiteX25" fmla="*/ 30381 w 479442"/>
                <a:gd name="connsiteY25" fmla="*/ 588531 h 747567"/>
                <a:gd name="connsiteX26" fmla="*/ 45857 w 479442"/>
                <a:gd name="connsiteY26" fmla="*/ 568231 h 747567"/>
                <a:gd name="connsiteX27" fmla="*/ 80627 w 479442"/>
                <a:gd name="connsiteY27" fmla="*/ 527517 h 747567"/>
                <a:gd name="connsiteX28" fmla="*/ 103624 w 479442"/>
                <a:gd name="connsiteY28" fmla="*/ 502691 h 747567"/>
                <a:gd name="connsiteX29" fmla="*/ 122850 w 479442"/>
                <a:gd name="connsiteY29" fmla="*/ 487695 h 747567"/>
                <a:gd name="connsiteX30" fmla="*/ 148841 w 479442"/>
                <a:gd name="connsiteY30" fmla="*/ 467304 h 747567"/>
                <a:gd name="connsiteX31" fmla="*/ 157551 w 479442"/>
                <a:gd name="connsiteY31" fmla="*/ 446799 h 747567"/>
                <a:gd name="connsiteX32" fmla="*/ 180068 w 479442"/>
                <a:gd name="connsiteY32" fmla="*/ 423504 h 747567"/>
                <a:gd name="connsiteX33" fmla="*/ 216964 w 479442"/>
                <a:gd name="connsiteY33" fmla="*/ 369143 h 747567"/>
                <a:gd name="connsiteX34" fmla="*/ 245791 w 479442"/>
                <a:gd name="connsiteY34" fmla="*/ 322418 h 747567"/>
                <a:gd name="connsiteX35" fmla="*/ 269108 w 479442"/>
                <a:gd name="connsiteY35" fmla="*/ 293225 h 747567"/>
                <a:gd name="connsiteX36" fmla="*/ 290551 w 479442"/>
                <a:gd name="connsiteY36" fmla="*/ 264444 h 747567"/>
                <a:gd name="connsiteX37" fmla="*/ 311650 w 479442"/>
                <a:gd name="connsiteY37" fmla="*/ 232829 h 747567"/>
                <a:gd name="connsiteX38" fmla="*/ 350993 w 479442"/>
                <a:gd name="connsiteY38" fmla="*/ 180594 h 747567"/>
                <a:gd name="connsiteX39" fmla="*/ 384117 w 479442"/>
                <a:gd name="connsiteY39" fmla="*/ 131719 h 747567"/>
                <a:gd name="connsiteX40" fmla="*/ 400507 w 479442"/>
                <a:gd name="connsiteY40" fmla="*/ 106733 h 747567"/>
                <a:gd name="connsiteX41" fmla="*/ 415709 w 479442"/>
                <a:gd name="connsiteY41" fmla="*/ 85474 h 747567"/>
                <a:gd name="connsiteX42" fmla="*/ 428305 w 479442"/>
                <a:gd name="connsiteY42" fmla="*/ 68534 h 747567"/>
                <a:gd name="connsiteX43" fmla="*/ 437380 w 479442"/>
                <a:gd name="connsiteY43" fmla="*/ 45377 h 747567"/>
                <a:gd name="connsiteX44" fmla="*/ 454960 w 479442"/>
                <a:gd name="connsiteY44" fmla="*/ 22083 h 74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9442" h="747567">
                  <a:moveTo>
                    <a:pt x="454960" y="22083"/>
                  </a:moveTo>
                  <a:cubicBezTo>
                    <a:pt x="461201" y="14425"/>
                    <a:pt x="466413" y="5669"/>
                    <a:pt x="474711" y="0"/>
                  </a:cubicBezTo>
                  <a:cubicBezTo>
                    <a:pt x="469430" y="10379"/>
                    <a:pt x="477705" y="19728"/>
                    <a:pt x="479443" y="29718"/>
                  </a:cubicBezTo>
                  <a:cubicBezTo>
                    <a:pt x="476608" y="44166"/>
                    <a:pt x="464058" y="54155"/>
                    <a:pt x="453817" y="63734"/>
                  </a:cubicBezTo>
                  <a:cubicBezTo>
                    <a:pt x="439918" y="72398"/>
                    <a:pt x="423436" y="81245"/>
                    <a:pt x="419115" y="98504"/>
                  </a:cubicBezTo>
                  <a:cubicBezTo>
                    <a:pt x="415915" y="114963"/>
                    <a:pt x="408234" y="130233"/>
                    <a:pt x="398678" y="143904"/>
                  </a:cubicBezTo>
                  <a:cubicBezTo>
                    <a:pt x="389512" y="157185"/>
                    <a:pt x="384071" y="172456"/>
                    <a:pt x="377441" y="187041"/>
                  </a:cubicBezTo>
                  <a:cubicBezTo>
                    <a:pt x="372252" y="197853"/>
                    <a:pt x="371429" y="210152"/>
                    <a:pt x="365920" y="220851"/>
                  </a:cubicBezTo>
                  <a:cubicBezTo>
                    <a:pt x="360411" y="235550"/>
                    <a:pt x="347380" y="245288"/>
                    <a:pt x="339974" y="258912"/>
                  </a:cubicBezTo>
                  <a:cubicBezTo>
                    <a:pt x="327995" y="270205"/>
                    <a:pt x="323035" y="287030"/>
                    <a:pt x="309707" y="297043"/>
                  </a:cubicBezTo>
                  <a:cubicBezTo>
                    <a:pt x="299512" y="305135"/>
                    <a:pt x="287373" y="311239"/>
                    <a:pt x="279715" y="322097"/>
                  </a:cubicBezTo>
                  <a:cubicBezTo>
                    <a:pt x="268834" y="335791"/>
                    <a:pt x="266090" y="353667"/>
                    <a:pt x="256329" y="368046"/>
                  </a:cubicBezTo>
                  <a:cubicBezTo>
                    <a:pt x="253700" y="369669"/>
                    <a:pt x="250568" y="371041"/>
                    <a:pt x="249631" y="374264"/>
                  </a:cubicBezTo>
                  <a:cubicBezTo>
                    <a:pt x="242019" y="389877"/>
                    <a:pt x="240259" y="410246"/>
                    <a:pt x="224394" y="420304"/>
                  </a:cubicBezTo>
                  <a:cubicBezTo>
                    <a:pt x="217582" y="425905"/>
                    <a:pt x="214290" y="434432"/>
                    <a:pt x="209558" y="441655"/>
                  </a:cubicBezTo>
                  <a:cubicBezTo>
                    <a:pt x="201488" y="454000"/>
                    <a:pt x="198151" y="468859"/>
                    <a:pt x="189098" y="480632"/>
                  </a:cubicBezTo>
                  <a:cubicBezTo>
                    <a:pt x="179474" y="493182"/>
                    <a:pt x="171267" y="506760"/>
                    <a:pt x="161552" y="519242"/>
                  </a:cubicBezTo>
                  <a:cubicBezTo>
                    <a:pt x="148544" y="535335"/>
                    <a:pt x="142098" y="555521"/>
                    <a:pt x="129868" y="572117"/>
                  </a:cubicBezTo>
                  <a:cubicBezTo>
                    <a:pt x="113797" y="586611"/>
                    <a:pt x="96446" y="599686"/>
                    <a:pt x="80330" y="614157"/>
                  </a:cubicBezTo>
                  <a:cubicBezTo>
                    <a:pt x="65814" y="628536"/>
                    <a:pt x="51412" y="644812"/>
                    <a:pt x="46429" y="665135"/>
                  </a:cubicBezTo>
                  <a:cubicBezTo>
                    <a:pt x="41217" y="677959"/>
                    <a:pt x="30747" y="687880"/>
                    <a:pt x="25352" y="700636"/>
                  </a:cubicBezTo>
                  <a:cubicBezTo>
                    <a:pt x="22837" y="718147"/>
                    <a:pt x="14562" y="734881"/>
                    <a:pt x="2172" y="747568"/>
                  </a:cubicBezTo>
                  <a:cubicBezTo>
                    <a:pt x="1646" y="746356"/>
                    <a:pt x="549" y="743933"/>
                    <a:pt x="0" y="742721"/>
                  </a:cubicBezTo>
                  <a:cubicBezTo>
                    <a:pt x="11659" y="691698"/>
                    <a:pt x="20620" y="640012"/>
                    <a:pt x="26540" y="588005"/>
                  </a:cubicBezTo>
                  <a:lnTo>
                    <a:pt x="26883" y="588051"/>
                  </a:lnTo>
                  <a:cubicBezTo>
                    <a:pt x="27775" y="588165"/>
                    <a:pt x="29512" y="588416"/>
                    <a:pt x="30381" y="588531"/>
                  </a:cubicBezTo>
                  <a:cubicBezTo>
                    <a:pt x="36005" y="582153"/>
                    <a:pt x="41377" y="575501"/>
                    <a:pt x="45857" y="568231"/>
                  </a:cubicBezTo>
                  <a:cubicBezTo>
                    <a:pt x="54956" y="552709"/>
                    <a:pt x="68306" y="540410"/>
                    <a:pt x="80627" y="527517"/>
                  </a:cubicBezTo>
                  <a:cubicBezTo>
                    <a:pt x="88377" y="519333"/>
                    <a:pt x="94435" y="509458"/>
                    <a:pt x="103624" y="502691"/>
                  </a:cubicBezTo>
                  <a:cubicBezTo>
                    <a:pt x="110140" y="497845"/>
                    <a:pt x="117272" y="493708"/>
                    <a:pt x="122850" y="487695"/>
                  </a:cubicBezTo>
                  <a:cubicBezTo>
                    <a:pt x="130485" y="479694"/>
                    <a:pt x="137800" y="470619"/>
                    <a:pt x="148841" y="467304"/>
                  </a:cubicBezTo>
                  <a:cubicBezTo>
                    <a:pt x="151265" y="460309"/>
                    <a:pt x="152339" y="452422"/>
                    <a:pt x="157551" y="446799"/>
                  </a:cubicBezTo>
                  <a:cubicBezTo>
                    <a:pt x="164729" y="438729"/>
                    <a:pt x="172273" y="431003"/>
                    <a:pt x="180068" y="423504"/>
                  </a:cubicBezTo>
                  <a:cubicBezTo>
                    <a:pt x="196756" y="408805"/>
                    <a:pt x="206517" y="388346"/>
                    <a:pt x="216964" y="369143"/>
                  </a:cubicBezTo>
                  <a:cubicBezTo>
                    <a:pt x="226154" y="353324"/>
                    <a:pt x="235847" y="337779"/>
                    <a:pt x="245791" y="322418"/>
                  </a:cubicBezTo>
                  <a:cubicBezTo>
                    <a:pt x="253746" y="312816"/>
                    <a:pt x="259530" y="301432"/>
                    <a:pt x="269108" y="293225"/>
                  </a:cubicBezTo>
                  <a:cubicBezTo>
                    <a:pt x="278458" y="285361"/>
                    <a:pt x="282733" y="273566"/>
                    <a:pt x="290551" y="264444"/>
                  </a:cubicBezTo>
                  <a:cubicBezTo>
                    <a:pt x="298552" y="254569"/>
                    <a:pt x="303901" y="242888"/>
                    <a:pt x="311650" y="232829"/>
                  </a:cubicBezTo>
                  <a:cubicBezTo>
                    <a:pt x="324223" y="214998"/>
                    <a:pt x="339974" y="199545"/>
                    <a:pt x="350993" y="180594"/>
                  </a:cubicBezTo>
                  <a:cubicBezTo>
                    <a:pt x="363154" y="165095"/>
                    <a:pt x="373098" y="148041"/>
                    <a:pt x="384117" y="131719"/>
                  </a:cubicBezTo>
                  <a:cubicBezTo>
                    <a:pt x="389329" y="123215"/>
                    <a:pt x="396918" y="116220"/>
                    <a:pt x="400507" y="106733"/>
                  </a:cubicBezTo>
                  <a:cubicBezTo>
                    <a:pt x="403593" y="98344"/>
                    <a:pt x="410840" y="92720"/>
                    <a:pt x="415709" y="85474"/>
                  </a:cubicBezTo>
                  <a:cubicBezTo>
                    <a:pt x="419573" y="79576"/>
                    <a:pt x="424465" y="74432"/>
                    <a:pt x="428305" y="68534"/>
                  </a:cubicBezTo>
                  <a:cubicBezTo>
                    <a:pt x="431825" y="61013"/>
                    <a:pt x="432305" y="52189"/>
                    <a:pt x="437380" y="45377"/>
                  </a:cubicBezTo>
                  <a:cubicBezTo>
                    <a:pt x="443072" y="37490"/>
                    <a:pt x="449107" y="29855"/>
                    <a:pt x="454960" y="22083"/>
                  </a:cubicBezTo>
                  <a:close/>
                </a:path>
              </a:pathLst>
            </a:custGeom>
            <a:solidFill>
              <a:srgbClr val="B4C0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orma Livre: Forma 2129">
              <a:extLst>
                <a:ext uri="{FF2B5EF4-FFF2-40B4-BE49-F238E27FC236}">
                  <a16:creationId xmlns:a16="http://schemas.microsoft.com/office/drawing/2014/main" id="{582A431A-2113-5EB4-8771-EA8CFC09D2C3}"/>
                </a:ext>
              </a:extLst>
            </p:cNvPr>
            <p:cNvSpPr/>
            <p:nvPr/>
          </p:nvSpPr>
          <p:spPr>
            <a:xfrm>
              <a:off x="10808576" y="2670290"/>
              <a:ext cx="22380" cy="4584"/>
            </a:xfrm>
            <a:custGeom>
              <a:avLst/>
              <a:gdLst>
                <a:gd name="connsiteX0" fmla="*/ 59824 w 212323"/>
                <a:gd name="connsiteY0" fmla="*/ 2794 h 43484"/>
                <a:gd name="connsiteX1" fmla="*/ 143584 w 212323"/>
                <a:gd name="connsiteY1" fmla="*/ 3548 h 43484"/>
                <a:gd name="connsiteX2" fmla="*/ 212323 w 212323"/>
                <a:gd name="connsiteY2" fmla="*/ 34958 h 43484"/>
                <a:gd name="connsiteX3" fmla="*/ 206906 w 212323"/>
                <a:gd name="connsiteY3" fmla="*/ 43484 h 43484"/>
                <a:gd name="connsiteX4" fmla="*/ 166649 w 212323"/>
                <a:gd name="connsiteY4" fmla="*/ 18430 h 43484"/>
                <a:gd name="connsiteX5" fmla="*/ 91326 w 212323"/>
                <a:gd name="connsiteY5" fmla="*/ 7000 h 43484"/>
                <a:gd name="connsiteX6" fmla="*/ 0 w 212323"/>
                <a:gd name="connsiteY6" fmla="*/ 17881 h 43484"/>
                <a:gd name="connsiteX7" fmla="*/ 59824 w 212323"/>
                <a:gd name="connsiteY7" fmla="*/ 2794 h 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323" h="43484">
                  <a:moveTo>
                    <a:pt x="59824" y="2794"/>
                  </a:moveTo>
                  <a:cubicBezTo>
                    <a:pt x="87531" y="-1595"/>
                    <a:pt x="115900" y="-407"/>
                    <a:pt x="143584" y="3548"/>
                  </a:cubicBezTo>
                  <a:cubicBezTo>
                    <a:pt x="168889" y="7457"/>
                    <a:pt x="192229" y="19390"/>
                    <a:pt x="212323" y="34958"/>
                  </a:cubicBezTo>
                  <a:cubicBezTo>
                    <a:pt x="210449" y="37792"/>
                    <a:pt x="208620" y="40627"/>
                    <a:pt x="206906" y="43484"/>
                  </a:cubicBezTo>
                  <a:cubicBezTo>
                    <a:pt x="194379" y="33815"/>
                    <a:pt x="181440" y="24282"/>
                    <a:pt x="166649" y="18430"/>
                  </a:cubicBezTo>
                  <a:cubicBezTo>
                    <a:pt x="142852" y="8646"/>
                    <a:pt x="116723" y="7320"/>
                    <a:pt x="91326" y="7000"/>
                  </a:cubicBezTo>
                  <a:cubicBezTo>
                    <a:pt x="60716" y="8554"/>
                    <a:pt x="29764" y="10132"/>
                    <a:pt x="0" y="17881"/>
                  </a:cubicBezTo>
                  <a:cubicBezTo>
                    <a:pt x="19294" y="10658"/>
                    <a:pt x="39662" y="6886"/>
                    <a:pt x="59824" y="2794"/>
                  </a:cubicBezTo>
                  <a:close/>
                </a:path>
              </a:pathLst>
            </a:custGeom>
            <a:solidFill>
              <a:srgbClr val="4D4B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orma Livre: Forma 2130">
              <a:extLst>
                <a:ext uri="{FF2B5EF4-FFF2-40B4-BE49-F238E27FC236}">
                  <a16:creationId xmlns:a16="http://schemas.microsoft.com/office/drawing/2014/main" id="{B6BBEFD6-8EA9-FB0A-7469-D501D1188F22}"/>
                </a:ext>
              </a:extLst>
            </p:cNvPr>
            <p:cNvSpPr/>
            <p:nvPr/>
          </p:nvSpPr>
          <p:spPr>
            <a:xfrm>
              <a:off x="10548706" y="2671118"/>
              <a:ext cx="10223" cy="17643"/>
            </a:xfrm>
            <a:custGeom>
              <a:avLst/>
              <a:gdLst>
                <a:gd name="connsiteX0" fmla="*/ 71106 w 96983"/>
                <a:gd name="connsiteY0" fmla="*/ 5092 h 167375"/>
                <a:gd name="connsiteX1" fmla="*/ 90445 w 96983"/>
                <a:gd name="connsiteY1" fmla="*/ 497 h 167375"/>
                <a:gd name="connsiteX2" fmla="*/ 96983 w 96983"/>
                <a:gd name="connsiteY2" fmla="*/ 5686 h 167375"/>
                <a:gd name="connsiteX3" fmla="*/ 62602 w 96983"/>
                <a:gd name="connsiteY3" fmla="*/ 63293 h 167375"/>
                <a:gd name="connsiteX4" fmla="*/ 39079 w 96983"/>
                <a:gd name="connsiteY4" fmla="*/ 108145 h 167375"/>
                <a:gd name="connsiteX5" fmla="*/ 19351 w 96983"/>
                <a:gd name="connsiteY5" fmla="*/ 152356 h 167375"/>
                <a:gd name="connsiteX6" fmla="*/ 4926 w 96983"/>
                <a:gd name="connsiteY6" fmla="*/ 167375 h 167375"/>
                <a:gd name="connsiteX7" fmla="*/ 3211 w 96983"/>
                <a:gd name="connsiteY7" fmla="*/ 124855 h 167375"/>
                <a:gd name="connsiteX8" fmla="*/ 34438 w 96983"/>
                <a:gd name="connsiteY8" fmla="*/ 71203 h 167375"/>
                <a:gd name="connsiteX9" fmla="*/ 71106 w 96983"/>
                <a:gd name="connsiteY9" fmla="*/ 5092 h 16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83" h="167375">
                  <a:moveTo>
                    <a:pt x="71106" y="5092"/>
                  </a:moveTo>
                  <a:cubicBezTo>
                    <a:pt x="77666" y="4200"/>
                    <a:pt x="84227" y="2989"/>
                    <a:pt x="90445" y="497"/>
                  </a:cubicBezTo>
                  <a:cubicBezTo>
                    <a:pt x="93874" y="-1515"/>
                    <a:pt x="96114" y="3057"/>
                    <a:pt x="96983" y="5686"/>
                  </a:cubicBezTo>
                  <a:cubicBezTo>
                    <a:pt x="85850" y="25072"/>
                    <a:pt x="71951" y="42879"/>
                    <a:pt x="62602" y="63293"/>
                  </a:cubicBezTo>
                  <a:cubicBezTo>
                    <a:pt x="55629" y="78701"/>
                    <a:pt x="45914" y="92669"/>
                    <a:pt x="39079" y="108145"/>
                  </a:cubicBezTo>
                  <a:cubicBezTo>
                    <a:pt x="32724" y="122981"/>
                    <a:pt x="25614" y="137474"/>
                    <a:pt x="19351" y="152356"/>
                  </a:cubicBezTo>
                  <a:cubicBezTo>
                    <a:pt x="16745" y="159168"/>
                    <a:pt x="10915" y="163695"/>
                    <a:pt x="4926" y="167375"/>
                  </a:cubicBezTo>
                  <a:cubicBezTo>
                    <a:pt x="-3441" y="154299"/>
                    <a:pt x="880" y="138937"/>
                    <a:pt x="3211" y="124855"/>
                  </a:cubicBezTo>
                  <a:cubicBezTo>
                    <a:pt x="5315" y="103184"/>
                    <a:pt x="23122" y="88417"/>
                    <a:pt x="34438" y="71203"/>
                  </a:cubicBezTo>
                  <a:cubicBezTo>
                    <a:pt x="48451" y="50401"/>
                    <a:pt x="66328" y="30467"/>
                    <a:pt x="71106" y="5092"/>
                  </a:cubicBezTo>
                  <a:close/>
                </a:path>
              </a:pathLst>
            </a:custGeom>
            <a:solidFill>
              <a:srgbClr val="BC8E4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orma Livre: Forma 2131">
              <a:extLst>
                <a:ext uri="{FF2B5EF4-FFF2-40B4-BE49-F238E27FC236}">
                  <a16:creationId xmlns:a16="http://schemas.microsoft.com/office/drawing/2014/main" id="{0ED31356-8D9C-F491-5952-B66F4BC81664}"/>
                </a:ext>
              </a:extLst>
            </p:cNvPr>
            <p:cNvSpPr/>
            <p:nvPr/>
          </p:nvSpPr>
          <p:spPr>
            <a:xfrm>
              <a:off x="10600818" y="2671567"/>
              <a:ext cx="9674" cy="14742"/>
            </a:xfrm>
            <a:custGeom>
              <a:avLst/>
              <a:gdLst>
                <a:gd name="connsiteX0" fmla="*/ 46222 w 91780"/>
                <a:gd name="connsiteY0" fmla="*/ 880 h 139855"/>
                <a:gd name="connsiteX1" fmla="*/ 85861 w 91780"/>
                <a:gd name="connsiteY1" fmla="*/ 14413 h 139855"/>
                <a:gd name="connsiteX2" fmla="*/ 88513 w 91780"/>
                <a:gd name="connsiteY2" fmla="*/ 27626 h 139855"/>
                <a:gd name="connsiteX3" fmla="*/ 82729 w 91780"/>
                <a:gd name="connsiteY3" fmla="*/ 31329 h 139855"/>
                <a:gd name="connsiteX4" fmla="*/ 89793 w 91780"/>
                <a:gd name="connsiteY4" fmla="*/ 94080 h 139855"/>
                <a:gd name="connsiteX5" fmla="*/ 65241 w 91780"/>
                <a:gd name="connsiteY5" fmla="*/ 124072 h 139855"/>
                <a:gd name="connsiteX6" fmla="*/ 34586 w 91780"/>
                <a:gd name="connsiteY6" fmla="*/ 139366 h 139855"/>
                <a:gd name="connsiteX7" fmla="*/ 18058 w 91780"/>
                <a:gd name="connsiteY7" fmla="*/ 130313 h 139855"/>
                <a:gd name="connsiteX8" fmla="*/ 5737 w 91780"/>
                <a:gd name="connsiteY8" fmla="*/ 88708 h 139855"/>
                <a:gd name="connsiteX9" fmla="*/ 1759 w 91780"/>
                <a:gd name="connsiteY9" fmla="*/ 51858 h 139855"/>
                <a:gd name="connsiteX10" fmla="*/ 39318 w 91780"/>
                <a:gd name="connsiteY10" fmla="*/ 8858 h 139855"/>
                <a:gd name="connsiteX11" fmla="*/ 46222 w 91780"/>
                <a:gd name="connsiteY11" fmla="*/ 880 h 139855"/>
                <a:gd name="connsiteX12" fmla="*/ 15292 w 91780"/>
                <a:gd name="connsiteY12" fmla="*/ 55104 h 139855"/>
                <a:gd name="connsiteX13" fmla="*/ 18218 w 91780"/>
                <a:gd name="connsiteY13" fmla="*/ 86056 h 139855"/>
                <a:gd name="connsiteX14" fmla="*/ 32163 w 91780"/>
                <a:gd name="connsiteY14" fmla="*/ 126404 h 139855"/>
                <a:gd name="connsiteX15" fmla="*/ 60989 w 91780"/>
                <a:gd name="connsiteY15" fmla="*/ 112482 h 139855"/>
                <a:gd name="connsiteX16" fmla="*/ 77448 w 91780"/>
                <a:gd name="connsiteY16" fmla="*/ 93143 h 139855"/>
                <a:gd name="connsiteX17" fmla="*/ 78409 w 91780"/>
                <a:gd name="connsiteY17" fmla="*/ 49435 h 139855"/>
                <a:gd name="connsiteX18" fmla="*/ 77128 w 91780"/>
                <a:gd name="connsiteY18" fmla="*/ 27855 h 139855"/>
                <a:gd name="connsiteX19" fmla="*/ 50314 w 91780"/>
                <a:gd name="connsiteY19" fmla="*/ 14070 h 139855"/>
                <a:gd name="connsiteX20" fmla="*/ 15292 w 91780"/>
                <a:gd name="connsiteY20" fmla="*/ 55104 h 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80" h="139855">
                  <a:moveTo>
                    <a:pt x="46222" y="880"/>
                  </a:moveTo>
                  <a:cubicBezTo>
                    <a:pt x="60555" y="-2320"/>
                    <a:pt x="76260" y="3440"/>
                    <a:pt x="85861" y="14413"/>
                  </a:cubicBezTo>
                  <a:cubicBezTo>
                    <a:pt x="89336" y="17979"/>
                    <a:pt x="88696" y="23077"/>
                    <a:pt x="88513" y="27626"/>
                  </a:cubicBezTo>
                  <a:cubicBezTo>
                    <a:pt x="86524" y="28838"/>
                    <a:pt x="84604" y="30072"/>
                    <a:pt x="82729" y="31329"/>
                  </a:cubicBezTo>
                  <a:cubicBezTo>
                    <a:pt x="87141" y="51858"/>
                    <a:pt x="95645" y="72843"/>
                    <a:pt x="89793" y="94080"/>
                  </a:cubicBezTo>
                  <a:cubicBezTo>
                    <a:pt x="85541" y="106425"/>
                    <a:pt x="78683" y="120026"/>
                    <a:pt x="65241" y="124072"/>
                  </a:cubicBezTo>
                  <a:cubicBezTo>
                    <a:pt x="54268" y="127639"/>
                    <a:pt x="44827" y="134337"/>
                    <a:pt x="34586" y="139366"/>
                  </a:cubicBezTo>
                  <a:cubicBezTo>
                    <a:pt x="27408" y="141812"/>
                    <a:pt x="22562" y="134519"/>
                    <a:pt x="18058" y="130313"/>
                  </a:cubicBezTo>
                  <a:cubicBezTo>
                    <a:pt x="6445" y="119706"/>
                    <a:pt x="8366" y="102813"/>
                    <a:pt x="5737" y="88708"/>
                  </a:cubicBezTo>
                  <a:cubicBezTo>
                    <a:pt x="4525" y="76432"/>
                    <a:pt x="-3476" y="64179"/>
                    <a:pt x="1759" y="51858"/>
                  </a:cubicBezTo>
                  <a:cubicBezTo>
                    <a:pt x="9006" y="33913"/>
                    <a:pt x="22356" y="18276"/>
                    <a:pt x="39318" y="8858"/>
                  </a:cubicBezTo>
                  <a:cubicBezTo>
                    <a:pt x="42633" y="7258"/>
                    <a:pt x="44301" y="3852"/>
                    <a:pt x="46222" y="880"/>
                  </a:cubicBezTo>
                  <a:moveTo>
                    <a:pt x="15292" y="55104"/>
                  </a:moveTo>
                  <a:cubicBezTo>
                    <a:pt x="9989" y="65208"/>
                    <a:pt x="17189" y="75769"/>
                    <a:pt x="18218" y="86056"/>
                  </a:cubicBezTo>
                  <a:cubicBezTo>
                    <a:pt x="21373" y="99864"/>
                    <a:pt x="18058" y="117877"/>
                    <a:pt x="32163" y="126404"/>
                  </a:cubicBezTo>
                  <a:cubicBezTo>
                    <a:pt x="41055" y="120369"/>
                    <a:pt x="50702" y="115614"/>
                    <a:pt x="60989" y="112482"/>
                  </a:cubicBezTo>
                  <a:cubicBezTo>
                    <a:pt x="69836" y="110036"/>
                    <a:pt x="74271" y="101007"/>
                    <a:pt x="77448" y="93143"/>
                  </a:cubicBezTo>
                  <a:cubicBezTo>
                    <a:pt x="81540" y="79038"/>
                    <a:pt x="82935" y="63631"/>
                    <a:pt x="78409" y="49435"/>
                  </a:cubicBezTo>
                  <a:cubicBezTo>
                    <a:pt x="75894" y="42439"/>
                    <a:pt x="77609" y="35056"/>
                    <a:pt x="77128" y="27855"/>
                  </a:cubicBezTo>
                  <a:cubicBezTo>
                    <a:pt x="73174" y="16859"/>
                    <a:pt x="60418" y="14893"/>
                    <a:pt x="50314" y="14070"/>
                  </a:cubicBezTo>
                  <a:cubicBezTo>
                    <a:pt x="36872" y="26026"/>
                    <a:pt x="23499" y="38873"/>
                    <a:pt x="15292" y="55104"/>
                  </a:cubicBezTo>
                  <a:close/>
                </a:path>
              </a:pathLst>
            </a:custGeom>
            <a:solidFill>
              <a:srgbClr val="01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orma Livre: Forma 2132">
              <a:extLst>
                <a:ext uri="{FF2B5EF4-FFF2-40B4-BE49-F238E27FC236}">
                  <a16:creationId xmlns:a16="http://schemas.microsoft.com/office/drawing/2014/main" id="{9AEB5E94-4034-EF26-1166-7E05CF284FE9}"/>
                </a:ext>
              </a:extLst>
            </p:cNvPr>
            <p:cNvSpPr/>
            <p:nvPr/>
          </p:nvSpPr>
          <p:spPr>
            <a:xfrm>
              <a:off x="10549226" y="2671717"/>
              <a:ext cx="9954" cy="18241"/>
            </a:xfrm>
            <a:custGeom>
              <a:avLst/>
              <a:gdLst>
                <a:gd name="connsiteX0" fmla="*/ 92057 w 94434"/>
                <a:gd name="connsiteY0" fmla="*/ 0 h 173050"/>
                <a:gd name="connsiteX1" fmla="*/ 90183 w 94434"/>
                <a:gd name="connsiteY1" fmla="*/ 28232 h 173050"/>
                <a:gd name="connsiteX2" fmla="*/ 84513 w 94434"/>
                <a:gd name="connsiteY2" fmla="*/ 71140 h 173050"/>
                <a:gd name="connsiteX3" fmla="*/ 94435 w 94434"/>
                <a:gd name="connsiteY3" fmla="*/ 105225 h 173050"/>
                <a:gd name="connsiteX4" fmla="*/ 61859 w 94434"/>
                <a:gd name="connsiteY4" fmla="*/ 123238 h 173050"/>
                <a:gd name="connsiteX5" fmla="*/ 46246 w 94434"/>
                <a:gd name="connsiteY5" fmla="*/ 135148 h 173050"/>
                <a:gd name="connsiteX6" fmla="*/ 26952 w 94434"/>
                <a:gd name="connsiteY6" fmla="*/ 161597 h 173050"/>
                <a:gd name="connsiteX7" fmla="*/ 14653 w 94434"/>
                <a:gd name="connsiteY7" fmla="*/ 173050 h 173050"/>
                <a:gd name="connsiteX8" fmla="*/ 0 w 94434"/>
                <a:gd name="connsiteY8" fmla="*/ 161689 h 173050"/>
                <a:gd name="connsiteX9" fmla="*/ 14425 w 94434"/>
                <a:gd name="connsiteY9" fmla="*/ 146670 h 173050"/>
                <a:gd name="connsiteX10" fmla="*/ 34153 w 94434"/>
                <a:gd name="connsiteY10" fmla="*/ 102458 h 173050"/>
                <a:gd name="connsiteX11" fmla="*/ 57676 w 94434"/>
                <a:gd name="connsiteY11" fmla="*/ 57607 h 173050"/>
                <a:gd name="connsiteX12" fmla="*/ 92057 w 94434"/>
                <a:gd name="connsiteY12" fmla="*/ 0 h 1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34" h="173050">
                  <a:moveTo>
                    <a:pt x="92057" y="0"/>
                  </a:moveTo>
                  <a:cubicBezTo>
                    <a:pt x="94366" y="9213"/>
                    <a:pt x="95806" y="19865"/>
                    <a:pt x="90183" y="28232"/>
                  </a:cubicBezTo>
                  <a:cubicBezTo>
                    <a:pt x="81816" y="40851"/>
                    <a:pt x="82433" y="56761"/>
                    <a:pt x="84513" y="71140"/>
                  </a:cubicBezTo>
                  <a:cubicBezTo>
                    <a:pt x="86960" y="82730"/>
                    <a:pt x="92286" y="93520"/>
                    <a:pt x="94435" y="105225"/>
                  </a:cubicBezTo>
                  <a:cubicBezTo>
                    <a:pt x="83416" y="110940"/>
                    <a:pt x="72718" y="117249"/>
                    <a:pt x="61859" y="123238"/>
                  </a:cubicBezTo>
                  <a:cubicBezTo>
                    <a:pt x="56144" y="126484"/>
                    <a:pt x="50041" y="129593"/>
                    <a:pt x="46246" y="135148"/>
                  </a:cubicBezTo>
                  <a:cubicBezTo>
                    <a:pt x="39936" y="144041"/>
                    <a:pt x="32713" y="152293"/>
                    <a:pt x="26952" y="161597"/>
                  </a:cubicBezTo>
                  <a:cubicBezTo>
                    <a:pt x="24003" y="166512"/>
                    <a:pt x="19225" y="169827"/>
                    <a:pt x="14653" y="173050"/>
                  </a:cubicBezTo>
                  <a:cubicBezTo>
                    <a:pt x="8573" y="170947"/>
                    <a:pt x="3726" y="166786"/>
                    <a:pt x="0" y="161689"/>
                  </a:cubicBezTo>
                  <a:cubicBezTo>
                    <a:pt x="5989" y="158008"/>
                    <a:pt x="11819" y="153482"/>
                    <a:pt x="14425" y="146670"/>
                  </a:cubicBezTo>
                  <a:cubicBezTo>
                    <a:pt x="20688" y="131788"/>
                    <a:pt x="27798" y="117295"/>
                    <a:pt x="34153" y="102458"/>
                  </a:cubicBezTo>
                  <a:cubicBezTo>
                    <a:pt x="40988" y="86982"/>
                    <a:pt x="50704" y="73015"/>
                    <a:pt x="57676" y="57607"/>
                  </a:cubicBezTo>
                  <a:cubicBezTo>
                    <a:pt x="67026" y="37193"/>
                    <a:pt x="80924" y="19385"/>
                    <a:pt x="92057" y="0"/>
                  </a:cubicBezTo>
                  <a:close/>
                </a:path>
              </a:pathLst>
            </a:custGeom>
            <a:solidFill>
              <a:srgbClr val="B188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orma Livre: Forma 2133">
              <a:extLst>
                <a:ext uri="{FF2B5EF4-FFF2-40B4-BE49-F238E27FC236}">
                  <a16:creationId xmlns:a16="http://schemas.microsoft.com/office/drawing/2014/main" id="{6B0DE68D-4C16-EF87-B615-FABAAD7C4FE8}"/>
                </a:ext>
              </a:extLst>
            </p:cNvPr>
            <p:cNvSpPr/>
            <p:nvPr/>
          </p:nvSpPr>
          <p:spPr>
            <a:xfrm>
              <a:off x="10830386" y="2673975"/>
              <a:ext cx="4017" cy="3397"/>
            </a:xfrm>
            <a:custGeom>
              <a:avLst/>
              <a:gdLst>
                <a:gd name="connsiteX0" fmla="*/ 5418 w 38107"/>
                <a:gd name="connsiteY0" fmla="*/ 0 h 32232"/>
                <a:gd name="connsiteX1" fmla="*/ 34130 w 38107"/>
                <a:gd name="connsiteY1" fmla="*/ 25420 h 32232"/>
                <a:gd name="connsiteX2" fmla="*/ 38107 w 38107"/>
                <a:gd name="connsiteY2" fmla="*/ 29466 h 32232"/>
                <a:gd name="connsiteX3" fmla="*/ 22585 w 38107"/>
                <a:gd name="connsiteY3" fmla="*/ 22586 h 32232"/>
                <a:gd name="connsiteX4" fmla="*/ 26426 w 38107"/>
                <a:gd name="connsiteY4" fmla="*/ 32233 h 32232"/>
                <a:gd name="connsiteX5" fmla="*/ 13670 w 38107"/>
                <a:gd name="connsiteY5" fmla="*/ 20711 h 32232"/>
                <a:gd name="connsiteX6" fmla="*/ 0 w 38107"/>
                <a:gd name="connsiteY6" fmla="*/ 8527 h 32232"/>
                <a:gd name="connsiteX7" fmla="*/ 5418 w 38107"/>
                <a:gd name="connsiteY7" fmla="*/ 0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7" h="32232">
                  <a:moveTo>
                    <a:pt x="5418" y="0"/>
                  </a:moveTo>
                  <a:cubicBezTo>
                    <a:pt x="15545" y="7795"/>
                    <a:pt x="25077" y="16368"/>
                    <a:pt x="34130" y="25420"/>
                  </a:cubicBezTo>
                  <a:cubicBezTo>
                    <a:pt x="35136" y="26449"/>
                    <a:pt x="37125" y="28461"/>
                    <a:pt x="38107" y="29466"/>
                  </a:cubicBezTo>
                  <a:cubicBezTo>
                    <a:pt x="32850" y="27295"/>
                    <a:pt x="27637" y="25077"/>
                    <a:pt x="22585" y="22586"/>
                  </a:cubicBezTo>
                  <a:cubicBezTo>
                    <a:pt x="23866" y="25786"/>
                    <a:pt x="25054" y="28986"/>
                    <a:pt x="26426" y="32233"/>
                  </a:cubicBezTo>
                  <a:cubicBezTo>
                    <a:pt x="22083" y="28438"/>
                    <a:pt x="17831" y="24620"/>
                    <a:pt x="13670" y="20711"/>
                  </a:cubicBezTo>
                  <a:cubicBezTo>
                    <a:pt x="9213" y="16482"/>
                    <a:pt x="4755" y="12299"/>
                    <a:pt x="0" y="8527"/>
                  </a:cubicBezTo>
                  <a:cubicBezTo>
                    <a:pt x="1715" y="5669"/>
                    <a:pt x="3543" y="2835"/>
                    <a:pt x="5418" y="0"/>
                  </a:cubicBezTo>
                  <a:close/>
                </a:path>
              </a:pathLst>
            </a:custGeom>
            <a:solidFill>
              <a:srgbClr val="3F3D3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orma Livre: Forma 2134">
              <a:extLst>
                <a:ext uri="{FF2B5EF4-FFF2-40B4-BE49-F238E27FC236}">
                  <a16:creationId xmlns:a16="http://schemas.microsoft.com/office/drawing/2014/main" id="{62E4E3A2-1C3F-FD06-398F-A3FB7286D132}"/>
                </a:ext>
              </a:extLst>
            </p:cNvPr>
            <p:cNvSpPr/>
            <p:nvPr/>
          </p:nvSpPr>
          <p:spPr>
            <a:xfrm>
              <a:off x="10849624" y="2673790"/>
              <a:ext cx="9267" cy="1691"/>
            </a:xfrm>
            <a:custGeom>
              <a:avLst/>
              <a:gdLst>
                <a:gd name="connsiteX0" fmla="*/ 17648 w 87920"/>
                <a:gd name="connsiteY0" fmla="*/ 4403 h 16039"/>
                <a:gd name="connsiteX1" fmla="*/ 87920 w 87920"/>
                <a:gd name="connsiteY1" fmla="*/ 12290 h 16039"/>
                <a:gd name="connsiteX2" fmla="*/ 65403 w 87920"/>
                <a:gd name="connsiteY2" fmla="*/ 10781 h 16039"/>
                <a:gd name="connsiteX3" fmla="*/ 17168 w 87920"/>
                <a:gd name="connsiteY3" fmla="*/ 16039 h 16039"/>
                <a:gd name="connsiteX4" fmla="*/ 21191 w 87920"/>
                <a:gd name="connsiteY4" fmla="*/ 10759 h 16039"/>
                <a:gd name="connsiteX5" fmla="*/ 0 w 87920"/>
                <a:gd name="connsiteY5" fmla="*/ 11239 h 16039"/>
                <a:gd name="connsiteX6" fmla="*/ 17648 w 87920"/>
                <a:gd name="connsiteY6" fmla="*/ 4403 h 1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20" h="16039">
                  <a:moveTo>
                    <a:pt x="17648" y="4403"/>
                  </a:moveTo>
                  <a:cubicBezTo>
                    <a:pt x="40668" y="-3758"/>
                    <a:pt x="67094" y="-260"/>
                    <a:pt x="87920" y="12290"/>
                  </a:cubicBezTo>
                  <a:cubicBezTo>
                    <a:pt x="80399" y="13799"/>
                    <a:pt x="72855" y="11239"/>
                    <a:pt x="65403" y="10781"/>
                  </a:cubicBezTo>
                  <a:cubicBezTo>
                    <a:pt x="49149" y="8450"/>
                    <a:pt x="32576" y="10667"/>
                    <a:pt x="17168" y="16039"/>
                  </a:cubicBezTo>
                  <a:cubicBezTo>
                    <a:pt x="18425" y="14256"/>
                    <a:pt x="19774" y="12496"/>
                    <a:pt x="21191" y="10759"/>
                  </a:cubicBezTo>
                  <a:cubicBezTo>
                    <a:pt x="14151" y="11719"/>
                    <a:pt x="6950" y="13342"/>
                    <a:pt x="0" y="11239"/>
                  </a:cubicBezTo>
                  <a:cubicBezTo>
                    <a:pt x="5738" y="8701"/>
                    <a:pt x="11590" y="6301"/>
                    <a:pt x="17648" y="4403"/>
                  </a:cubicBezTo>
                  <a:close/>
                </a:path>
              </a:pathLst>
            </a:custGeom>
            <a:solidFill>
              <a:srgbClr val="38373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orma Livre: Forma 2135">
              <a:extLst>
                <a:ext uri="{FF2B5EF4-FFF2-40B4-BE49-F238E27FC236}">
                  <a16:creationId xmlns:a16="http://schemas.microsoft.com/office/drawing/2014/main" id="{11C55A31-8C99-AA82-DC6F-580ED1F139AA}"/>
                </a:ext>
              </a:extLst>
            </p:cNvPr>
            <p:cNvSpPr/>
            <p:nvPr/>
          </p:nvSpPr>
          <p:spPr>
            <a:xfrm>
              <a:off x="10843581" y="2673956"/>
              <a:ext cx="24332" cy="7028"/>
            </a:xfrm>
            <a:custGeom>
              <a:avLst/>
              <a:gdLst>
                <a:gd name="connsiteX0" fmla="*/ 177439 w 230840"/>
                <a:gd name="connsiteY0" fmla="*/ 8024 h 66679"/>
                <a:gd name="connsiteX1" fmla="*/ 230840 w 230840"/>
                <a:gd name="connsiteY1" fmla="*/ 0 h 66679"/>
                <a:gd name="connsiteX2" fmla="*/ 217558 w 230840"/>
                <a:gd name="connsiteY2" fmla="*/ 56304 h 66679"/>
                <a:gd name="connsiteX3" fmla="*/ 67711 w 230840"/>
                <a:gd name="connsiteY3" fmla="*/ 62042 h 66679"/>
                <a:gd name="connsiteX4" fmla="*/ 10927 w 230840"/>
                <a:gd name="connsiteY4" fmla="*/ 49629 h 66679"/>
                <a:gd name="connsiteX5" fmla="*/ 0 w 230840"/>
                <a:gd name="connsiteY5" fmla="*/ 44600 h 66679"/>
                <a:gd name="connsiteX6" fmla="*/ 74500 w 230840"/>
                <a:gd name="connsiteY6" fmla="*/ 14470 h 66679"/>
                <a:gd name="connsiteX7" fmla="*/ 122735 w 230840"/>
                <a:gd name="connsiteY7" fmla="*/ 9213 h 66679"/>
                <a:gd name="connsiteX8" fmla="*/ 145253 w 230840"/>
                <a:gd name="connsiteY8" fmla="*/ 10721 h 66679"/>
                <a:gd name="connsiteX9" fmla="*/ 177439 w 230840"/>
                <a:gd name="connsiteY9" fmla="*/ 8024 h 6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40" h="66679">
                  <a:moveTo>
                    <a:pt x="177439" y="8024"/>
                  </a:moveTo>
                  <a:cubicBezTo>
                    <a:pt x="195201" y="5304"/>
                    <a:pt x="213878" y="7041"/>
                    <a:pt x="230840" y="0"/>
                  </a:cubicBezTo>
                  <a:cubicBezTo>
                    <a:pt x="229697" y="19362"/>
                    <a:pt x="225011" y="38428"/>
                    <a:pt x="217558" y="56304"/>
                  </a:cubicBezTo>
                  <a:cubicBezTo>
                    <a:pt x="168295" y="65037"/>
                    <a:pt x="117409" y="71438"/>
                    <a:pt x="67711" y="62042"/>
                  </a:cubicBezTo>
                  <a:cubicBezTo>
                    <a:pt x="48692" y="58270"/>
                    <a:pt x="29923" y="53378"/>
                    <a:pt x="10927" y="49629"/>
                  </a:cubicBezTo>
                  <a:cubicBezTo>
                    <a:pt x="6835" y="48966"/>
                    <a:pt x="3292" y="46726"/>
                    <a:pt x="0" y="44600"/>
                  </a:cubicBezTo>
                  <a:cubicBezTo>
                    <a:pt x="25306" y="35753"/>
                    <a:pt x="48989" y="22814"/>
                    <a:pt x="74500" y="14470"/>
                  </a:cubicBezTo>
                  <a:cubicBezTo>
                    <a:pt x="89908" y="9098"/>
                    <a:pt x="106482" y="6881"/>
                    <a:pt x="122735" y="9213"/>
                  </a:cubicBezTo>
                  <a:cubicBezTo>
                    <a:pt x="130188" y="9670"/>
                    <a:pt x="137732" y="12230"/>
                    <a:pt x="145253" y="10721"/>
                  </a:cubicBezTo>
                  <a:cubicBezTo>
                    <a:pt x="155608" y="6904"/>
                    <a:pt x="166718" y="9555"/>
                    <a:pt x="177439" y="8024"/>
                  </a:cubicBezTo>
                  <a:close/>
                </a:path>
              </a:pathLst>
            </a:custGeom>
            <a:solidFill>
              <a:srgbClr val="EC88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orma Livre: Forma 2136">
              <a:extLst>
                <a:ext uri="{FF2B5EF4-FFF2-40B4-BE49-F238E27FC236}">
                  <a16:creationId xmlns:a16="http://schemas.microsoft.com/office/drawing/2014/main" id="{E3DC9E1A-F5D2-81F3-7A37-357F2FAE49BD}"/>
                </a:ext>
              </a:extLst>
            </p:cNvPr>
            <p:cNvSpPr/>
            <p:nvPr/>
          </p:nvSpPr>
          <p:spPr>
            <a:xfrm>
              <a:off x="10832766" y="2674924"/>
              <a:ext cx="19091" cy="4842"/>
            </a:xfrm>
            <a:custGeom>
              <a:avLst/>
              <a:gdLst>
                <a:gd name="connsiteX0" fmla="*/ 153276 w 181119"/>
                <a:gd name="connsiteY0" fmla="*/ 3200 h 45938"/>
                <a:gd name="connsiteX1" fmla="*/ 159928 w 181119"/>
                <a:gd name="connsiteY1" fmla="*/ 480 h 45938"/>
                <a:gd name="connsiteX2" fmla="*/ 181120 w 181119"/>
                <a:gd name="connsiteY2" fmla="*/ 0 h 45938"/>
                <a:gd name="connsiteX3" fmla="*/ 177096 w 181119"/>
                <a:gd name="connsiteY3" fmla="*/ 5281 h 45938"/>
                <a:gd name="connsiteX4" fmla="*/ 102596 w 181119"/>
                <a:gd name="connsiteY4" fmla="*/ 35410 h 45938"/>
                <a:gd name="connsiteX5" fmla="*/ 42268 w 181119"/>
                <a:gd name="connsiteY5" fmla="*/ 44920 h 45938"/>
                <a:gd name="connsiteX6" fmla="*/ 17008 w 181119"/>
                <a:gd name="connsiteY6" fmla="*/ 33810 h 45938"/>
                <a:gd name="connsiteX7" fmla="*/ 3841 w 181119"/>
                <a:gd name="connsiteY7" fmla="*/ 23226 h 45938"/>
                <a:gd name="connsiteX8" fmla="*/ 0 w 181119"/>
                <a:gd name="connsiteY8" fmla="*/ 13579 h 45938"/>
                <a:gd name="connsiteX9" fmla="*/ 15522 w 181119"/>
                <a:gd name="connsiteY9" fmla="*/ 20460 h 45938"/>
                <a:gd name="connsiteX10" fmla="*/ 58270 w 181119"/>
                <a:gd name="connsiteY10" fmla="*/ 36805 h 45938"/>
                <a:gd name="connsiteX11" fmla="*/ 153276 w 181119"/>
                <a:gd name="connsiteY11" fmla="*/ 3200 h 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119" h="45938">
                  <a:moveTo>
                    <a:pt x="153276" y="3200"/>
                  </a:moveTo>
                  <a:cubicBezTo>
                    <a:pt x="155356" y="2240"/>
                    <a:pt x="157642" y="1372"/>
                    <a:pt x="159928" y="480"/>
                  </a:cubicBezTo>
                  <a:cubicBezTo>
                    <a:pt x="166878" y="2583"/>
                    <a:pt x="174079" y="960"/>
                    <a:pt x="181120" y="0"/>
                  </a:cubicBezTo>
                  <a:cubicBezTo>
                    <a:pt x="179703" y="1737"/>
                    <a:pt x="178354" y="3498"/>
                    <a:pt x="177096" y="5281"/>
                  </a:cubicBezTo>
                  <a:cubicBezTo>
                    <a:pt x="151585" y="13624"/>
                    <a:pt x="127902" y="26563"/>
                    <a:pt x="102596" y="35410"/>
                  </a:cubicBezTo>
                  <a:cubicBezTo>
                    <a:pt x="83234" y="41491"/>
                    <a:pt x="62751" y="48623"/>
                    <a:pt x="42268" y="44920"/>
                  </a:cubicBezTo>
                  <a:cubicBezTo>
                    <a:pt x="33101" y="43114"/>
                    <a:pt x="24826" y="38610"/>
                    <a:pt x="17008" y="33810"/>
                  </a:cubicBezTo>
                  <a:cubicBezTo>
                    <a:pt x="12322" y="30587"/>
                    <a:pt x="8024" y="26975"/>
                    <a:pt x="3841" y="23226"/>
                  </a:cubicBezTo>
                  <a:cubicBezTo>
                    <a:pt x="2469" y="19980"/>
                    <a:pt x="1280" y="16779"/>
                    <a:pt x="0" y="13579"/>
                  </a:cubicBezTo>
                  <a:cubicBezTo>
                    <a:pt x="5052" y="16071"/>
                    <a:pt x="10264" y="18288"/>
                    <a:pt x="15522" y="20460"/>
                  </a:cubicBezTo>
                  <a:cubicBezTo>
                    <a:pt x="27889" y="29581"/>
                    <a:pt x="42268" y="38108"/>
                    <a:pt x="58270" y="36805"/>
                  </a:cubicBezTo>
                  <a:cubicBezTo>
                    <a:pt x="92286" y="33787"/>
                    <a:pt x="122690" y="17008"/>
                    <a:pt x="153276" y="3200"/>
                  </a:cubicBezTo>
                  <a:close/>
                </a:path>
              </a:pathLst>
            </a:custGeom>
            <a:solidFill>
              <a:srgbClr val="1D1C1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orma Livre: Forma 2137">
              <a:extLst>
                <a:ext uri="{FF2B5EF4-FFF2-40B4-BE49-F238E27FC236}">
                  <a16:creationId xmlns:a16="http://schemas.microsoft.com/office/drawing/2014/main" id="{CB69E429-01D1-F059-FF04-CDBA3576DB14}"/>
                </a:ext>
              </a:extLst>
            </p:cNvPr>
            <p:cNvSpPr/>
            <p:nvPr/>
          </p:nvSpPr>
          <p:spPr>
            <a:xfrm>
              <a:off x="10833983" y="2675070"/>
              <a:ext cx="14940" cy="3748"/>
            </a:xfrm>
            <a:custGeom>
              <a:avLst/>
              <a:gdLst>
                <a:gd name="connsiteX0" fmla="*/ 95738 w 141732"/>
                <a:gd name="connsiteY0" fmla="*/ 1409 h 35556"/>
                <a:gd name="connsiteX1" fmla="*/ 141732 w 141732"/>
                <a:gd name="connsiteY1" fmla="*/ 1820 h 35556"/>
                <a:gd name="connsiteX2" fmla="*/ 46726 w 141732"/>
                <a:gd name="connsiteY2" fmla="*/ 35424 h 35556"/>
                <a:gd name="connsiteX3" fmla="*/ 3978 w 141732"/>
                <a:gd name="connsiteY3" fmla="*/ 19080 h 35556"/>
                <a:gd name="connsiteX4" fmla="*/ 0 w 141732"/>
                <a:gd name="connsiteY4" fmla="*/ 15033 h 35556"/>
                <a:gd name="connsiteX5" fmla="*/ 50635 w 141732"/>
                <a:gd name="connsiteY5" fmla="*/ 8907 h 35556"/>
                <a:gd name="connsiteX6" fmla="*/ 95738 w 141732"/>
                <a:gd name="connsiteY6" fmla="*/ 1409 h 3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732" h="35556">
                  <a:moveTo>
                    <a:pt x="95738" y="1409"/>
                  </a:moveTo>
                  <a:cubicBezTo>
                    <a:pt x="110963" y="-146"/>
                    <a:pt x="126553" y="-923"/>
                    <a:pt x="141732" y="1820"/>
                  </a:cubicBezTo>
                  <a:cubicBezTo>
                    <a:pt x="111146" y="15628"/>
                    <a:pt x="80742" y="32407"/>
                    <a:pt x="46726" y="35424"/>
                  </a:cubicBezTo>
                  <a:cubicBezTo>
                    <a:pt x="30724" y="36728"/>
                    <a:pt x="16345" y="28201"/>
                    <a:pt x="3978" y="19080"/>
                  </a:cubicBezTo>
                  <a:cubicBezTo>
                    <a:pt x="2995" y="18074"/>
                    <a:pt x="1006" y="16062"/>
                    <a:pt x="0" y="15033"/>
                  </a:cubicBezTo>
                  <a:cubicBezTo>
                    <a:pt x="16916" y="13776"/>
                    <a:pt x="34198" y="13890"/>
                    <a:pt x="50635" y="8907"/>
                  </a:cubicBezTo>
                  <a:cubicBezTo>
                    <a:pt x="65220" y="4198"/>
                    <a:pt x="80673" y="3855"/>
                    <a:pt x="95738" y="1409"/>
                  </a:cubicBezTo>
                  <a:close/>
                </a:path>
              </a:pathLst>
            </a:custGeom>
            <a:solidFill>
              <a:srgbClr val="EC87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orma Livre: Forma 2138">
              <a:extLst>
                <a:ext uri="{FF2B5EF4-FFF2-40B4-BE49-F238E27FC236}">
                  <a16:creationId xmlns:a16="http://schemas.microsoft.com/office/drawing/2014/main" id="{0CE72D52-3AAE-8CA3-9383-933A29C01402}"/>
                </a:ext>
              </a:extLst>
            </p:cNvPr>
            <p:cNvSpPr/>
            <p:nvPr/>
          </p:nvSpPr>
          <p:spPr>
            <a:xfrm>
              <a:off x="10719606" y="2675856"/>
              <a:ext cx="114953" cy="72050"/>
            </a:xfrm>
            <a:custGeom>
              <a:avLst/>
              <a:gdLst>
                <a:gd name="connsiteX0" fmla="*/ 856705 w 1090562"/>
                <a:gd name="connsiteY0" fmla="*/ 3319 h 683541"/>
                <a:gd name="connsiteX1" fmla="*/ 902448 w 1090562"/>
                <a:gd name="connsiteY1" fmla="*/ 3228 h 683541"/>
                <a:gd name="connsiteX2" fmla="*/ 944350 w 1090562"/>
                <a:gd name="connsiteY2" fmla="*/ 12097 h 683541"/>
                <a:gd name="connsiteX3" fmla="*/ 974914 w 1090562"/>
                <a:gd name="connsiteY3" fmla="*/ 3136 h 683541"/>
                <a:gd name="connsiteX4" fmla="*/ 1022348 w 1090562"/>
                <a:gd name="connsiteY4" fmla="*/ 4279 h 683541"/>
                <a:gd name="connsiteX5" fmla="*/ 1064639 w 1090562"/>
                <a:gd name="connsiteY5" fmla="*/ 2862 h 683541"/>
                <a:gd name="connsiteX6" fmla="*/ 1077395 w 1090562"/>
                <a:gd name="connsiteY6" fmla="*/ 14383 h 683541"/>
                <a:gd name="connsiteX7" fmla="*/ 1090562 w 1090562"/>
                <a:gd name="connsiteY7" fmla="*/ 24968 h 683541"/>
                <a:gd name="connsiteX8" fmla="*/ 1052226 w 1090562"/>
                <a:gd name="connsiteY8" fmla="*/ 27825 h 683541"/>
                <a:gd name="connsiteX9" fmla="*/ 969679 w 1090562"/>
                <a:gd name="connsiteY9" fmla="*/ 39964 h 683541"/>
                <a:gd name="connsiteX10" fmla="*/ 907980 w 1090562"/>
                <a:gd name="connsiteY10" fmla="*/ 44833 h 683541"/>
                <a:gd name="connsiteX11" fmla="*/ 807510 w 1090562"/>
                <a:gd name="connsiteY11" fmla="*/ 43256 h 683541"/>
                <a:gd name="connsiteX12" fmla="*/ 770888 w 1090562"/>
                <a:gd name="connsiteY12" fmla="*/ 39758 h 683541"/>
                <a:gd name="connsiteX13" fmla="*/ 761196 w 1090562"/>
                <a:gd name="connsiteY13" fmla="*/ 45221 h 683541"/>
                <a:gd name="connsiteX14" fmla="*/ 724025 w 1090562"/>
                <a:gd name="connsiteY14" fmla="*/ 72082 h 683541"/>
                <a:gd name="connsiteX15" fmla="*/ 657365 w 1090562"/>
                <a:gd name="connsiteY15" fmla="*/ 105938 h 683541"/>
                <a:gd name="connsiteX16" fmla="*/ 606159 w 1090562"/>
                <a:gd name="connsiteY16" fmla="*/ 109618 h 683541"/>
                <a:gd name="connsiteX17" fmla="*/ 566931 w 1090562"/>
                <a:gd name="connsiteY17" fmla="*/ 113596 h 683541"/>
                <a:gd name="connsiteX18" fmla="*/ 550815 w 1090562"/>
                <a:gd name="connsiteY18" fmla="*/ 131884 h 683541"/>
                <a:gd name="connsiteX19" fmla="*/ 525463 w 1090562"/>
                <a:gd name="connsiteY19" fmla="*/ 163614 h 683541"/>
                <a:gd name="connsiteX20" fmla="*/ 496180 w 1090562"/>
                <a:gd name="connsiteY20" fmla="*/ 194063 h 683541"/>
                <a:gd name="connsiteX21" fmla="*/ 459763 w 1090562"/>
                <a:gd name="connsiteY21" fmla="*/ 225336 h 683541"/>
                <a:gd name="connsiteX22" fmla="*/ 419050 w 1090562"/>
                <a:gd name="connsiteY22" fmla="*/ 245086 h 683541"/>
                <a:gd name="connsiteX23" fmla="*/ 354653 w 1090562"/>
                <a:gd name="connsiteY23" fmla="*/ 287766 h 683541"/>
                <a:gd name="connsiteX24" fmla="*/ 331793 w 1090562"/>
                <a:gd name="connsiteY24" fmla="*/ 306374 h 683541"/>
                <a:gd name="connsiteX25" fmla="*/ 394201 w 1090562"/>
                <a:gd name="connsiteY25" fmla="*/ 269661 h 683541"/>
                <a:gd name="connsiteX26" fmla="*/ 387435 w 1090562"/>
                <a:gd name="connsiteY26" fmla="*/ 281845 h 683541"/>
                <a:gd name="connsiteX27" fmla="*/ 336182 w 1090562"/>
                <a:gd name="connsiteY27" fmla="*/ 317507 h 683541"/>
                <a:gd name="connsiteX28" fmla="*/ 291765 w 1090562"/>
                <a:gd name="connsiteY28" fmla="*/ 337075 h 683541"/>
                <a:gd name="connsiteX29" fmla="*/ 241907 w 1090562"/>
                <a:gd name="connsiteY29" fmla="*/ 355477 h 683541"/>
                <a:gd name="connsiteX30" fmla="*/ 209149 w 1090562"/>
                <a:gd name="connsiteY30" fmla="*/ 368713 h 683541"/>
                <a:gd name="connsiteX31" fmla="*/ 165853 w 1090562"/>
                <a:gd name="connsiteY31" fmla="*/ 410570 h 683541"/>
                <a:gd name="connsiteX32" fmla="*/ 113320 w 1090562"/>
                <a:gd name="connsiteY32" fmla="*/ 418114 h 683541"/>
                <a:gd name="connsiteX33" fmla="*/ 130671 w 1090562"/>
                <a:gd name="connsiteY33" fmla="*/ 427715 h 683541"/>
                <a:gd name="connsiteX34" fmla="*/ 152068 w 1090562"/>
                <a:gd name="connsiteY34" fmla="*/ 447078 h 683541"/>
                <a:gd name="connsiteX35" fmla="*/ 201308 w 1090562"/>
                <a:gd name="connsiteY35" fmla="*/ 448380 h 683541"/>
                <a:gd name="connsiteX36" fmla="*/ 212921 w 1090562"/>
                <a:gd name="connsiteY36" fmla="*/ 457022 h 683541"/>
                <a:gd name="connsiteX37" fmla="*/ 197445 w 1090562"/>
                <a:gd name="connsiteY37" fmla="*/ 473412 h 683541"/>
                <a:gd name="connsiteX38" fmla="*/ 139906 w 1090562"/>
                <a:gd name="connsiteY38" fmla="*/ 507474 h 683541"/>
                <a:gd name="connsiteX39" fmla="*/ 90094 w 1090562"/>
                <a:gd name="connsiteY39" fmla="*/ 537740 h 683541"/>
                <a:gd name="connsiteX40" fmla="*/ 76676 w 1090562"/>
                <a:gd name="connsiteY40" fmla="*/ 570636 h 683541"/>
                <a:gd name="connsiteX41" fmla="*/ 86437 w 1090562"/>
                <a:gd name="connsiteY41" fmla="*/ 590547 h 683541"/>
                <a:gd name="connsiteX42" fmla="*/ 109319 w 1090562"/>
                <a:gd name="connsiteY42" fmla="*/ 592833 h 683541"/>
                <a:gd name="connsiteX43" fmla="*/ 168984 w 1090562"/>
                <a:gd name="connsiteY43" fmla="*/ 609132 h 683541"/>
                <a:gd name="connsiteX44" fmla="*/ 179569 w 1090562"/>
                <a:gd name="connsiteY44" fmla="*/ 623077 h 683541"/>
                <a:gd name="connsiteX45" fmla="*/ 210109 w 1090562"/>
                <a:gd name="connsiteY45" fmla="*/ 626186 h 683541"/>
                <a:gd name="connsiteX46" fmla="*/ 151497 w 1090562"/>
                <a:gd name="connsiteY46" fmla="*/ 648337 h 683541"/>
                <a:gd name="connsiteX47" fmla="*/ 107628 w 1090562"/>
                <a:gd name="connsiteY47" fmla="*/ 655401 h 683541"/>
                <a:gd name="connsiteX48" fmla="*/ 65794 w 1090562"/>
                <a:gd name="connsiteY48" fmla="*/ 683541 h 683541"/>
                <a:gd name="connsiteX49" fmla="*/ 46866 w 1090562"/>
                <a:gd name="connsiteY49" fmla="*/ 671448 h 683541"/>
                <a:gd name="connsiteX50" fmla="*/ 52033 w 1090562"/>
                <a:gd name="connsiteY50" fmla="*/ 643011 h 683541"/>
                <a:gd name="connsiteX51" fmla="*/ 38453 w 1090562"/>
                <a:gd name="connsiteY51" fmla="*/ 627214 h 683541"/>
                <a:gd name="connsiteX52" fmla="*/ 13536 w 1090562"/>
                <a:gd name="connsiteY52" fmla="*/ 617727 h 683541"/>
                <a:gd name="connsiteX53" fmla="*/ 8873 w 1090562"/>
                <a:gd name="connsiteY53" fmla="*/ 606023 h 683541"/>
                <a:gd name="connsiteX54" fmla="*/ 254 w 1090562"/>
                <a:gd name="connsiteY54" fmla="*/ 578202 h 683541"/>
                <a:gd name="connsiteX55" fmla="*/ 19663 w 1090562"/>
                <a:gd name="connsiteY55" fmla="*/ 542678 h 683541"/>
                <a:gd name="connsiteX56" fmla="*/ 59416 w 1090562"/>
                <a:gd name="connsiteY56" fmla="*/ 502216 h 683541"/>
                <a:gd name="connsiteX57" fmla="*/ 74641 w 1090562"/>
                <a:gd name="connsiteY57" fmla="*/ 478579 h 683541"/>
                <a:gd name="connsiteX58" fmla="*/ 84151 w 1090562"/>
                <a:gd name="connsiteY58" fmla="*/ 465548 h 683541"/>
                <a:gd name="connsiteX59" fmla="*/ 80173 w 1090562"/>
                <a:gd name="connsiteY59" fmla="*/ 454918 h 683541"/>
                <a:gd name="connsiteX60" fmla="*/ 36922 w 1090562"/>
                <a:gd name="connsiteY60" fmla="*/ 450324 h 683541"/>
                <a:gd name="connsiteX61" fmla="*/ 24075 w 1090562"/>
                <a:gd name="connsiteY61" fmla="*/ 437408 h 683541"/>
                <a:gd name="connsiteX62" fmla="*/ 46500 w 1090562"/>
                <a:gd name="connsiteY62" fmla="*/ 416399 h 683541"/>
                <a:gd name="connsiteX63" fmla="*/ 94529 w 1090562"/>
                <a:gd name="connsiteY63" fmla="*/ 407553 h 683541"/>
                <a:gd name="connsiteX64" fmla="*/ 153074 w 1090562"/>
                <a:gd name="connsiteY64" fmla="*/ 374314 h 683541"/>
                <a:gd name="connsiteX65" fmla="*/ 189673 w 1090562"/>
                <a:gd name="connsiteY65" fmla="*/ 360827 h 683541"/>
                <a:gd name="connsiteX66" fmla="*/ 208006 w 1090562"/>
                <a:gd name="connsiteY66" fmla="*/ 342516 h 683541"/>
                <a:gd name="connsiteX67" fmla="*/ 231346 w 1090562"/>
                <a:gd name="connsiteY67" fmla="*/ 331406 h 683541"/>
                <a:gd name="connsiteX68" fmla="*/ 274049 w 1090562"/>
                <a:gd name="connsiteY68" fmla="*/ 306031 h 683541"/>
                <a:gd name="connsiteX69" fmla="*/ 276632 w 1090562"/>
                <a:gd name="connsiteY69" fmla="*/ 289846 h 683541"/>
                <a:gd name="connsiteX70" fmla="*/ 319837 w 1090562"/>
                <a:gd name="connsiteY70" fmla="*/ 262231 h 683541"/>
                <a:gd name="connsiteX71" fmla="*/ 402545 w 1090562"/>
                <a:gd name="connsiteY71" fmla="*/ 225861 h 683541"/>
                <a:gd name="connsiteX72" fmla="*/ 435737 w 1090562"/>
                <a:gd name="connsiteY72" fmla="*/ 206567 h 683541"/>
                <a:gd name="connsiteX73" fmla="*/ 456609 w 1090562"/>
                <a:gd name="connsiteY73" fmla="*/ 177215 h 683541"/>
                <a:gd name="connsiteX74" fmla="*/ 480223 w 1090562"/>
                <a:gd name="connsiteY74" fmla="*/ 130055 h 683541"/>
                <a:gd name="connsiteX75" fmla="*/ 490510 w 1090562"/>
                <a:gd name="connsiteY75" fmla="*/ 108132 h 683541"/>
                <a:gd name="connsiteX76" fmla="*/ 515816 w 1090562"/>
                <a:gd name="connsiteY76" fmla="*/ 106715 h 683541"/>
                <a:gd name="connsiteX77" fmla="*/ 526606 w 1090562"/>
                <a:gd name="connsiteY77" fmla="*/ 94073 h 683541"/>
                <a:gd name="connsiteX78" fmla="*/ 556255 w 1090562"/>
                <a:gd name="connsiteY78" fmla="*/ 87192 h 683541"/>
                <a:gd name="connsiteX79" fmla="*/ 609451 w 1090562"/>
                <a:gd name="connsiteY79" fmla="*/ 67167 h 683541"/>
                <a:gd name="connsiteX80" fmla="*/ 657365 w 1090562"/>
                <a:gd name="connsiteY80" fmla="*/ 35049 h 683541"/>
                <a:gd name="connsiteX81" fmla="*/ 693941 w 1090562"/>
                <a:gd name="connsiteY81" fmla="*/ 23504 h 683541"/>
                <a:gd name="connsiteX82" fmla="*/ 745719 w 1090562"/>
                <a:gd name="connsiteY82" fmla="*/ 13378 h 683541"/>
                <a:gd name="connsiteX83" fmla="*/ 791736 w 1090562"/>
                <a:gd name="connsiteY83" fmla="*/ 6931 h 683541"/>
                <a:gd name="connsiteX84" fmla="*/ 856705 w 1090562"/>
                <a:gd name="connsiteY84" fmla="*/ 3319 h 68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090562" h="683541">
                  <a:moveTo>
                    <a:pt x="856705" y="3319"/>
                  </a:moveTo>
                  <a:cubicBezTo>
                    <a:pt x="871838" y="1765"/>
                    <a:pt x="887497" y="-1481"/>
                    <a:pt x="902448" y="3228"/>
                  </a:cubicBezTo>
                  <a:cubicBezTo>
                    <a:pt x="916141" y="7297"/>
                    <a:pt x="930085" y="10543"/>
                    <a:pt x="944350" y="12097"/>
                  </a:cubicBezTo>
                  <a:cubicBezTo>
                    <a:pt x="955345" y="13858"/>
                    <a:pt x="964901" y="6497"/>
                    <a:pt x="974914" y="3136"/>
                  </a:cubicBezTo>
                  <a:cubicBezTo>
                    <a:pt x="990092" y="-4545"/>
                    <a:pt x="1006529" y="4302"/>
                    <a:pt x="1022348" y="4279"/>
                  </a:cubicBezTo>
                  <a:cubicBezTo>
                    <a:pt x="1036407" y="4165"/>
                    <a:pt x="1050672" y="5377"/>
                    <a:pt x="1064639" y="2862"/>
                  </a:cubicBezTo>
                  <a:cubicBezTo>
                    <a:pt x="1068800" y="6771"/>
                    <a:pt x="1073052" y="10589"/>
                    <a:pt x="1077395" y="14383"/>
                  </a:cubicBezTo>
                  <a:cubicBezTo>
                    <a:pt x="1081578" y="18132"/>
                    <a:pt x="1085876" y="21744"/>
                    <a:pt x="1090562" y="24968"/>
                  </a:cubicBezTo>
                  <a:cubicBezTo>
                    <a:pt x="1078126" y="29128"/>
                    <a:pt x="1064913" y="25699"/>
                    <a:pt x="1052226" y="27825"/>
                  </a:cubicBezTo>
                  <a:cubicBezTo>
                    <a:pt x="1024611" y="31208"/>
                    <a:pt x="997499" y="38135"/>
                    <a:pt x="969679" y="39964"/>
                  </a:cubicBezTo>
                  <a:cubicBezTo>
                    <a:pt x="949242" y="43530"/>
                    <a:pt x="928485" y="42135"/>
                    <a:pt x="907980" y="44833"/>
                  </a:cubicBezTo>
                  <a:cubicBezTo>
                    <a:pt x="874513" y="45382"/>
                    <a:pt x="840726" y="49131"/>
                    <a:pt x="807510" y="43256"/>
                  </a:cubicBezTo>
                  <a:cubicBezTo>
                    <a:pt x="795257" y="42364"/>
                    <a:pt x="783164" y="39072"/>
                    <a:pt x="770888" y="39758"/>
                  </a:cubicBezTo>
                  <a:cubicBezTo>
                    <a:pt x="767322" y="41061"/>
                    <a:pt x="763893" y="42593"/>
                    <a:pt x="761196" y="45221"/>
                  </a:cubicBezTo>
                  <a:cubicBezTo>
                    <a:pt x="750131" y="55874"/>
                    <a:pt x="737147" y="64264"/>
                    <a:pt x="724025" y="72082"/>
                  </a:cubicBezTo>
                  <a:cubicBezTo>
                    <a:pt x="702240" y="84129"/>
                    <a:pt x="681300" y="98394"/>
                    <a:pt x="657365" y="105938"/>
                  </a:cubicBezTo>
                  <a:cubicBezTo>
                    <a:pt x="640357" y="107744"/>
                    <a:pt x="623304" y="110327"/>
                    <a:pt x="606159" y="109618"/>
                  </a:cubicBezTo>
                  <a:cubicBezTo>
                    <a:pt x="593037" y="109595"/>
                    <a:pt x="579504" y="109550"/>
                    <a:pt x="566931" y="113596"/>
                  </a:cubicBezTo>
                  <a:cubicBezTo>
                    <a:pt x="560599" y="118785"/>
                    <a:pt x="556667" y="126214"/>
                    <a:pt x="550815" y="131884"/>
                  </a:cubicBezTo>
                  <a:cubicBezTo>
                    <a:pt x="541122" y="141439"/>
                    <a:pt x="533716" y="152892"/>
                    <a:pt x="525463" y="163614"/>
                  </a:cubicBezTo>
                  <a:cubicBezTo>
                    <a:pt x="515747" y="173832"/>
                    <a:pt x="508226" y="186268"/>
                    <a:pt x="496180" y="194063"/>
                  </a:cubicBezTo>
                  <a:cubicBezTo>
                    <a:pt x="484087" y="204647"/>
                    <a:pt x="464679" y="208053"/>
                    <a:pt x="459763" y="225336"/>
                  </a:cubicBezTo>
                  <a:cubicBezTo>
                    <a:pt x="445979" y="231462"/>
                    <a:pt x="432126" y="237543"/>
                    <a:pt x="419050" y="245086"/>
                  </a:cubicBezTo>
                  <a:cubicBezTo>
                    <a:pt x="396258" y="257202"/>
                    <a:pt x="375638" y="272861"/>
                    <a:pt x="354653" y="287766"/>
                  </a:cubicBezTo>
                  <a:cubicBezTo>
                    <a:pt x="346767" y="293641"/>
                    <a:pt x="338697" y="299333"/>
                    <a:pt x="331793" y="306374"/>
                  </a:cubicBezTo>
                  <a:cubicBezTo>
                    <a:pt x="351590" y="292521"/>
                    <a:pt x="372804" y="280817"/>
                    <a:pt x="394201" y="269661"/>
                  </a:cubicBezTo>
                  <a:cubicBezTo>
                    <a:pt x="395870" y="275125"/>
                    <a:pt x="390452" y="278302"/>
                    <a:pt x="387435" y="281845"/>
                  </a:cubicBezTo>
                  <a:cubicBezTo>
                    <a:pt x="372872" y="296750"/>
                    <a:pt x="356756" y="311792"/>
                    <a:pt x="336182" y="317507"/>
                  </a:cubicBezTo>
                  <a:cubicBezTo>
                    <a:pt x="320455" y="321896"/>
                    <a:pt x="306922" y="331314"/>
                    <a:pt x="291765" y="337075"/>
                  </a:cubicBezTo>
                  <a:cubicBezTo>
                    <a:pt x="275832" y="344939"/>
                    <a:pt x="258847" y="350334"/>
                    <a:pt x="241907" y="355477"/>
                  </a:cubicBezTo>
                  <a:cubicBezTo>
                    <a:pt x="230660" y="358861"/>
                    <a:pt x="218453" y="361055"/>
                    <a:pt x="209149" y="368713"/>
                  </a:cubicBezTo>
                  <a:cubicBezTo>
                    <a:pt x="193901" y="381766"/>
                    <a:pt x="174837" y="391688"/>
                    <a:pt x="165853" y="410570"/>
                  </a:cubicBezTo>
                  <a:cubicBezTo>
                    <a:pt x="148867" y="416514"/>
                    <a:pt x="130237" y="411599"/>
                    <a:pt x="113320" y="418114"/>
                  </a:cubicBezTo>
                  <a:cubicBezTo>
                    <a:pt x="118258" y="422663"/>
                    <a:pt x="124636" y="424926"/>
                    <a:pt x="130671" y="427715"/>
                  </a:cubicBezTo>
                  <a:cubicBezTo>
                    <a:pt x="139609" y="431944"/>
                    <a:pt x="144341" y="441271"/>
                    <a:pt x="152068" y="447078"/>
                  </a:cubicBezTo>
                  <a:cubicBezTo>
                    <a:pt x="168344" y="449706"/>
                    <a:pt x="184940" y="446643"/>
                    <a:pt x="201308" y="448380"/>
                  </a:cubicBezTo>
                  <a:cubicBezTo>
                    <a:pt x="205994" y="449341"/>
                    <a:pt x="213607" y="450575"/>
                    <a:pt x="212921" y="457022"/>
                  </a:cubicBezTo>
                  <a:cubicBezTo>
                    <a:pt x="211069" y="464908"/>
                    <a:pt x="203343" y="468863"/>
                    <a:pt x="197445" y="473412"/>
                  </a:cubicBezTo>
                  <a:cubicBezTo>
                    <a:pt x="179111" y="486122"/>
                    <a:pt x="160160" y="498055"/>
                    <a:pt x="139906" y="507474"/>
                  </a:cubicBezTo>
                  <a:cubicBezTo>
                    <a:pt x="122236" y="515612"/>
                    <a:pt x="105068" y="525259"/>
                    <a:pt x="90094" y="537740"/>
                  </a:cubicBezTo>
                  <a:cubicBezTo>
                    <a:pt x="82208" y="546633"/>
                    <a:pt x="73475" y="557971"/>
                    <a:pt x="76676" y="570636"/>
                  </a:cubicBezTo>
                  <a:cubicBezTo>
                    <a:pt x="78230" y="577677"/>
                    <a:pt x="78436" y="587552"/>
                    <a:pt x="86437" y="590547"/>
                  </a:cubicBezTo>
                  <a:cubicBezTo>
                    <a:pt x="93844" y="592581"/>
                    <a:pt x="101707" y="591576"/>
                    <a:pt x="109319" y="592833"/>
                  </a:cubicBezTo>
                  <a:cubicBezTo>
                    <a:pt x="129688" y="596468"/>
                    <a:pt x="148753" y="604949"/>
                    <a:pt x="168984" y="609132"/>
                  </a:cubicBezTo>
                  <a:cubicBezTo>
                    <a:pt x="173259" y="613110"/>
                    <a:pt x="174402" y="619968"/>
                    <a:pt x="179569" y="623077"/>
                  </a:cubicBezTo>
                  <a:cubicBezTo>
                    <a:pt x="189627" y="624951"/>
                    <a:pt x="200257" y="622459"/>
                    <a:pt x="210109" y="626186"/>
                  </a:cubicBezTo>
                  <a:cubicBezTo>
                    <a:pt x="192050" y="636861"/>
                    <a:pt x="172459" y="645662"/>
                    <a:pt x="151497" y="648337"/>
                  </a:cubicBezTo>
                  <a:cubicBezTo>
                    <a:pt x="136866" y="650714"/>
                    <a:pt x="121596" y="649960"/>
                    <a:pt x="107628" y="655401"/>
                  </a:cubicBezTo>
                  <a:cubicBezTo>
                    <a:pt x="91580" y="661253"/>
                    <a:pt x="78550" y="672614"/>
                    <a:pt x="65794" y="683541"/>
                  </a:cubicBezTo>
                  <a:cubicBezTo>
                    <a:pt x="59005" y="680615"/>
                    <a:pt x="48992" y="679929"/>
                    <a:pt x="46866" y="671448"/>
                  </a:cubicBezTo>
                  <a:cubicBezTo>
                    <a:pt x="44854" y="661733"/>
                    <a:pt x="49952" y="652337"/>
                    <a:pt x="52033" y="643011"/>
                  </a:cubicBezTo>
                  <a:cubicBezTo>
                    <a:pt x="47484" y="637730"/>
                    <a:pt x="43666" y="631832"/>
                    <a:pt x="38453" y="627214"/>
                  </a:cubicBezTo>
                  <a:cubicBezTo>
                    <a:pt x="31070" y="621888"/>
                    <a:pt x="21446" y="621819"/>
                    <a:pt x="13536" y="617727"/>
                  </a:cubicBezTo>
                  <a:cubicBezTo>
                    <a:pt x="9650" y="615236"/>
                    <a:pt x="10245" y="609841"/>
                    <a:pt x="8873" y="606023"/>
                  </a:cubicBezTo>
                  <a:cubicBezTo>
                    <a:pt x="7204" y="596285"/>
                    <a:pt x="-1597" y="588627"/>
                    <a:pt x="254" y="578202"/>
                  </a:cubicBezTo>
                  <a:cubicBezTo>
                    <a:pt x="2221" y="564509"/>
                    <a:pt x="11616" y="553399"/>
                    <a:pt x="19663" y="542678"/>
                  </a:cubicBezTo>
                  <a:cubicBezTo>
                    <a:pt x="32099" y="528413"/>
                    <a:pt x="46295" y="515817"/>
                    <a:pt x="59416" y="502216"/>
                  </a:cubicBezTo>
                  <a:cubicBezTo>
                    <a:pt x="65863" y="495266"/>
                    <a:pt x="69269" y="486259"/>
                    <a:pt x="74641" y="478579"/>
                  </a:cubicBezTo>
                  <a:cubicBezTo>
                    <a:pt x="77590" y="474075"/>
                    <a:pt x="81385" y="470189"/>
                    <a:pt x="84151" y="465548"/>
                  </a:cubicBezTo>
                  <a:cubicBezTo>
                    <a:pt x="85979" y="461754"/>
                    <a:pt x="84997" y="455650"/>
                    <a:pt x="80173" y="454918"/>
                  </a:cubicBezTo>
                  <a:cubicBezTo>
                    <a:pt x="66252" y="450095"/>
                    <a:pt x="51026" y="454576"/>
                    <a:pt x="36922" y="450324"/>
                  </a:cubicBezTo>
                  <a:cubicBezTo>
                    <a:pt x="30407" y="449615"/>
                    <a:pt x="22955" y="444723"/>
                    <a:pt x="24075" y="437408"/>
                  </a:cubicBezTo>
                  <a:cubicBezTo>
                    <a:pt x="28007" y="427486"/>
                    <a:pt x="38157" y="422229"/>
                    <a:pt x="46500" y="416399"/>
                  </a:cubicBezTo>
                  <a:cubicBezTo>
                    <a:pt x="60491" y="405541"/>
                    <a:pt x="79693" y="416445"/>
                    <a:pt x="94529" y="407553"/>
                  </a:cubicBezTo>
                  <a:cubicBezTo>
                    <a:pt x="114303" y="396968"/>
                    <a:pt x="134465" y="386933"/>
                    <a:pt x="153074" y="374314"/>
                  </a:cubicBezTo>
                  <a:cubicBezTo>
                    <a:pt x="164092" y="366793"/>
                    <a:pt x="178791" y="368759"/>
                    <a:pt x="189673" y="360827"/>
                  </a:cubicBezTo>
                  <a:cubicBezTo>
                    <a:pt x="197445" y="356529"/>
                    <a:pt x="202131" y="348848"/>
                    <a:pt x="208006" y="342516"/>
                  </a:cubicBezTo>
                  <a:cubicBezTo>
                    <a:pt x="215527" y="338332"/>
                    <a:pt x="224877" y="337692"/>
                    <a:pt x="231346" y="331406"/>
                  </a:cubicBezTo>
                  <a:cubicBezTo>
                    <a:pt x="243874" y="320250"/>
                    <a:pt x="259784" y="314467"/>
                    <a:pt x="274049" y="306031"/>
                  </a:cubicBezTo>
                  <a:cubicBezTo>
                    <a:pt x="273363" y="300568"/>
                    <a:pt x="270369" y="293184"/>
                    <a:pt x="276632" y="289846"/>
                  </a:cubicBezTo>
                  <a:cubicBezTo>
                    <a:pt x="290668" y="280131"/>
                    <a:pt x="305870" y="272130"/>
                    <a:pt x="319837" y="262231"/>
                  </a:cubicBezTo>
                  <a:cubicBezTo>
                    <a:pt x="344252" y="243921"/>
                    <a:pt x="374199" y="235920"/>
                    <a:pt x="402545" y="225861"/>
                  </a:cubicBezTo>
                  <a:cubicBezTo>
                    <a:pt x="414661" y="221472"/>
                    <a:pt x="425131" y="213745"/>
                    <a:pt x="435737" y="206567"/>
                  </a:cubicBezTo>
                  <a:cubicBezTo>
                    <a:pt x="446299" y="199869"/>
                    <a:pt x="450139" y="187274"/>
                    <a:pt x="456609" y="177215"/>
                  </a:cubicBezTo>
                  <a:cubicBezTo>
                    <a:pt x="465890" y="162196"/>
                    <a:pt x="470919" y="145051"/>
                    <a:pt x="480223" y="130055"/>
                  </a:cubicBezTo>
                  <a:cubicBezTo>
                    <a:pt x="484338" y="123083"/>
                    <a:pt x="486190" y="115013"/>
                    <a:pt x="490510" y="108132"/>
                  </a:cubicBezTo>
                  <a:cubicBezTo>
                    <a:pt x="498831" y="106601"/>
                    <a:pt x="507358" y="107332"/>
                    <a:pt x="515816" y="106715"/>
                  </a:cubicBezTo>
                  <a:cubicBezTo>
                    <a:pt x="518719" y="102097"/>
                    <a:pt x="520525" y="95399"/>
                    <a:pt x="526606" y="94073"/>
                  </a:cubicBezTo>
                  <a:cubicBezTo>
                    <a:pt x="536344" y="91262"/>
                    <a:pt x="546494" y="90119"/>
                    <a:pt x="556255" y="87192"/>
                  </a:cubicBezTo>
                  <a:cubicBezTo>
                    <a:pt x="574384" y="81752"/>
                    <a:pt x="593677" y="78323"/>
                    <a:pt x="609451" y="67167"/>
                  </a:cubicBezTo>
                  <a:cubicBezTo>
                    <a:pt x="625224" y="56172"/>
                    <a:pt x="641226" y="45519"/>
                    <a:pt x="657365" y="35049"/>
                  </a:cubicBezTo>
                  <a:cubicBezTo>
                    <a:pt x="668407" y="28237"/>
                    <a:pt x="681666" y="27071"/>
                    <a:pt x="693941" y="23504"/>
                  </a:cubicBezTo>
                  <a:cubicBezTo>
                    <a:pt x="711132" y="19961"/>
                    <a:pt x="728391" y="16441"/>
                    <a:pt x="745719" y="13378"/>
                  </a:cubicBezTo>
                  <a:cubicBezTo>
                    <a:pt x="760921" y="10452"/>
                    <a:pt x="776649" y="10840"/>
                    <a:pt x="791736" y="6931"/>
                  </a:cubicBezTo>
                  <a:cubicBezTo>
                    <a:pt x="812927" y="1010"/>
                    <a:pt x="835147" y="6451"/>
                    <a:pt x="856705" y="3319"/>
                  </a:cubicBezTo>
                  <a:close/>
                </a:path>
              </a:pathLst>
            </a:custGeom>
            <a:solidFill>
              <a:srgbClr val="EB8A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orma Livre: Forma 2139">
              <a:extLst>
                <a:ext uri="{FF2B5EF4-FFF2-40B4-BE49-F238E27FC236}">
                  <a16:creationId xmlns:a16="http://schemas.microsoft.com/office/drawing/2014/main" id="{86447F12-BE78-8888-C8CF-91E6B1B70E15}"/>
                </a:ext>
              </a:extLst>
            </p:cNvPr>
            <p:cNvSpPr/>
            <p:nvPr/>
          </p:nvSpPr>
          <p:spPr>
            <a:xfrm>
              <a:off x="10727156" y="2678488"/>
              <a:ext cx="139357" cy="173465"/>
            </a:xfrm>
            <a:custGeom>
              <a:avLst/>
              <a:gdLst>
                <a:gd name="connsiteX0" fmla="*/ 1018939 w 1322085"/>
                <a:gd name="connsiteY0" fmla="*/ 0 h 1645668"/>
                <a:gd name="connsiteX1" fmla="*/ 1044199 w 1322085"/>
                <a:gd name="connsiteY1" fmla="*/ 11110 h 1645668"/>
                <a:gd name="connsiteX2" fmla="*/ 1104527 w 1322085"/>
                <a:gd name="connsiteY2" fmla="*/ 1600 h 1645668"/>
                <a:gd name="connsiteX3" fmla="*/ 1115454 w 1322085"/>
                <a:gd name="connsiteY3" fmla="*/ 6629 h 1645668"/>
                <a:gd name="connsiteX4" fmla="*/ 1172238 w 1322085"/>
                <a:gd name="connsiteY4" fmla="*/ 19042 h 1645668"/>
                <a:gd name="connsiteX5" fmla="*/ 1322086 w 1322085"/>
                <a:gd name="connsiteY5" fmla="*/ 13305 h 1645668"/>
                <a:gd name="connsiteX6" fmla="*/ 1266193 w 1322085"/>
                <a:gd name="connsiteY6" fmla="*/ 94069 h 1645668"/>
                <a:gd name="connsiteX7" fmla="*/ 1173861 w 1322085"/>
                <a:gd name="connsiteY7" fmla="*/ 156957 h 1645668"/>
                <a:gd name="connsiteX8" fmla="*/ 1059081 w 1322085"/>
                <a:gd name="connsiteY8" fmla="*/ 220462 h 1645668"/>
                <a:gd name="connsiteX9" fmla="*/ 958520 w 1322085"/>
                <a:gd name="connsiteY9" fmla="*/ 296037 h 1645668"/>
                <a:gd name="connsiteX10" fmla="*/ 862919 w 1322085"/>
                <a:gd name="connsiteY10" fmla="*/ 451965 h 1645668"/>
                <a:gd name="connsiteX11" fmla="*/ 862394 w 1322085"/>
                <a:gd name="connsiteY11" fmla="*/ 452308 h 1645668"/>
                <a:gd name="connsiteX12" fmla="*/ 816628 w 1322085"/>
                <a:gd name="connsiteY12" fmla="*/ 492519 h 1645668"/>
                <a:gd name="connsiteX13" fmla="*/ 804261 w 1322085"/>
                <a:gd name="connsiteY13" fmla="*/ 509938 h 1645668"/>
                <a:gd name="connsiteX14" fmla="*/ 825749 w 1322085"/>
                <a:gd name="connsiteY14" fmla="*/ 525048 h 1645668"/>
                <a:gd name="connsiteX15" fmla="*/ 826618 w 1322085"/>
                <a:gd name="connsiteY15" fmla="*/ 551749 h 1645668"/>
                <a:gd name="connsiteX16" fmla="*/ 841202 w 1322085"/>
                <a:gd name="connsiteY16" fmla="*/ 556001 h 1645668"/>
                <a:gd name="connsiteX17" fmla="*/ 820080 w 1322085"/>
                <a:gd name="connsiteY17" fmla="*/ 710786 h 1645668"/>
                <a:gd name="connsiteX18" fmla="*/ 816537 w 1322085"/>
                <a:gd name="connsiteY18" fmla="*/ 709780 h 1645668"/>
                <a:gd name="connsiteX19" fmla="*/ 785516 w 1322085"/>
                <a:gd name="connsiteY19" fmla="*/ 749488 h 1645668"/>
                <a:gd name="connsiteX20" fmla="*/ 720022 w 1322085"/>
                <a:gd name="connsiteY20" fmla="*/ 791528 h 1645668"/>
                <a:gd name="connsiteX21" fmla="*/ 676176 w 1322085"/>
                <a:gd name="connsiteY21" fmla="*/ 787321 h 1645668"/>
                <a:gd name="connsiteX22" fmla="*/ 642046 w 1322085"/>
                <a:gd name="connsiteY22" fmla="*/ 804832 h 1645668"/>
                <a:gd name="connsiteX23" fmla="*/ 667535 w 1322085"/>
                <a:gd name="connsiteY23" fmla="*/ 784624 h 1645668"/>
                <a:gd name="connsiteX24" fmla="*/ 596669 w 1322085"/>
                <a:gd name="connsiteY24" fmla="*/ 791207 h 1645668"/>
                <a:gd name="connsiteX25" fmla="*/ 561076 w 1322085"/>
                <a:gd name="connsiteY25" fmla="*/ 808170 h 1645668"/>
                <a:gd name="connsiteX26" fmla="*/ 531770 w 1322085"/>
                <a:gd name="connsiteY26" fmla="*/ 834161 h 1645668"/>
                <a:gd name="connsiteX27" fmla="*/ 521277 w 1322085"/>
                <a:gd name="connsiteY27" fmla="*/ 855558 h 1645668"/>
                <a:gd name="connsiteX28" fmla="*/ 467121 w 1322085"/>
                <a:gd name="connsiteY28" fmla="*/ 885619 h 1645668"/>
                <a:gd name="connsiteX29" fmla="*/ 438935 w 1322085"/>
                <a:gd name="connsiteY29" fmla="*/ 912091 h 1645668"/>
                <a:gd name="connsiteX30" fmla="*/ 427482 w 1322085"/>
                <a:gd name="connsiteY30" fmla="*/ 907908 h 1645668"/>
                <a:gd name="connsiteX31" fmla="*/ 404394 w 1322085"/>
                <a:gd name="connsiteY31" fmla="*/ 921258 h 1645668"/>
                <a:gd name="connsiteX32" fmla="*/ 405422 w 1322085"/>
                <a:gd name="connsiteY32" fmla="*/ 903656 h 1645668"/>
                <a:gd name="connsiteX33" fmla="*/ 375407 w 1322085"/>
                <a:gd name="connsiteY33" fmla="*/ 908616 h 1645668"/>
                <a:gd name="connsiteX34" fmla="*/ 343403 w 1322085"/>
                <a:gd name="connsiteY34" fmla="*/ 926676 h 1645668"/>
                <a:gd name="connsiteX35" fmla="*/ 288699 w 1322085"/>
                <a:gd name="connsiteY35" fmla="*/ 1002274 h 1645668"/>
                <a:gd name="connsiteX36" fmla="*/ 280790 w 1322085"/>
                <a:gd name="connsiteY36" fmla="*/ 1028403 h 1645668"/>
                <a:gd name="connsiteX37" fmla="*/ 290436 w 1322085"/>
                <a:gd name="connsiteY37" fmla="*/ 1029660 h 1645668"/>
                <a:gd name="connsiteX38" fmla="*/ 221057 w 1322085"/>
                <a:gd name="connsiteY38" fmla="*/ 1168169 h 1645668"/>
                <a:gd name="connsiteX39" fmla="*/ 141550 w 1322085"/>
                <a:gd name="connsiteY39" fmla="*/ 1332967 h 1645668"/>
                <a:gd name="connsiteX40" fmla="*/ 128016 w 1322085"/>
                <a:gd name="connsiteY40" fmla="*/ 1451061 h 1645668"/>
                <a:gd name="connsiteX41" fmla="*/ 80079 w 1322085"/>
                <a:gd name="connsiteY41" fmla="*/ 1527619 h 1645668"/>
                <a:gd name="connsiteX42" fmla="*/ 65609 w 1322085"/>
                <a:gd name="connsiteY42" fmla="*/ 1563807 h 1645668"/>
                <a:gd name="connsiteX43" fmla="*/ 46589 w 1322085"/>
                <a:gd name="connsiteY43" fmla="*/ 1594919 h 1645668"/>
                <a:gd name="connsiteX44" fmla="*/ 29581 w 1322085"/>
                <a:gd name="connsiteY44" fmla="*/ 1623540 h 1645668"/>
                <a:gd name="connsiteX45" fmla="*/ 4824 w 1322085"/>
                <a:gd name="connsiteY45" fmla="*/ 1645668 h 1645668"/>
                <a:gd name="connsiteX46" fmla="*/ 0 w 1322085"/>
                <a:gd name="connsiteY46" fmla="*/ 1640776 h 1645668"/>
                <a:gd name="connsiteX47" fmla="*/ 22060 w 1322085"/>
                <a:gd name="connsiteY47" fmla="*/ 1597594 h 1645668"/>
                <a:gd name="connsiteX48" fmla="*/ 39823 w 1322085"/>
                <a:gd name="connsiteY48" fmla="*/ 1560127 h 1645668"/>
                <a:gd name="connsiteX49" fmla="*/ 43183 w 1322085"/>
                <a:gd name="connsiteY49" fmla="*/ 1515572 h 1645668"/>
                <a:gd name="connsiteX50" fmla="*/ 30724 w 1322085"/>
                <a:gd name="connsiteY50" fmla="*/ 1465738 h 1645668"/>
                <a:gd name="connsiteX51" fmla="*/ 35662 w 1322085"/>
                <a:gd name="connsiteY51" fmla="*/ 1433162 h 1645668"/>
                <a:gd name="connsiteX52" fmla="*/ 60922 w 1322085"/>
                <a:gd name="connsiteY52" fmla="*/ 1330452 h 1645668"/>
                <a:gd name="connsiteX53" fmla="*/ 70820 w 1322085"/>
                <a:gd name="connsiteY53" fmla="*/ 1298928 h 1645668"/>
                <a:gd name="connsiteX54" fmla="*/ 95098 w 1322085"/>
                <a:gd name="connsiteY54" fmla="*/ 1186251 h 1645668"/>
                <a:gd name="connsiteX55" fmla="*/ 106299 w 1322085"/>
                <a:gd name="connsiteY55" fmla="*/ 1158408 h 1645668"/>
                <a:gd name="connsiteX56" fmla="*/ 132131 w 1322085"/>
                <a:gd name="connsiteY56" fmla="*/ 1097509 h 1645668"/>
                <a:gd name="connsiteX57" fmla="*/ 146122 w 1322085"/>
                <a:gd name="connsiteY57" fmla="*/ 1051972 h 1645668"/>
                <a:gd name="connsiteX58" fmla="*/ 162741 w 1322085"/>
                <a:gd name="connsiteY58" fmla="*/ 990318 h 1645668"/>
                <a:gd name="connsiteX59" fmla="*/ 168044 w 1322085"/>
                <a:gd name="connsiteY59" fmla="*/ 956302 h 1645668"/>
                <a:gd name="connsiteX60" fmla="*/ 157917 w 1322085"/>
                <a:gd name="connsiteY60" fmla="*/ 945901 h 1645668"/>
                <a:gd name="connsiteX61" fmla="*/ 178126 w 1322085"/>
                <a:gd name="connsiteY61" fmla="*/ 914514 h 1645668"/>
                <a:gd name="connsiteX62" fmla="*/ 169050 w 1322085"/>
                <a:gd name="connsiteY62" fmla="*/ 900775 h 1645668"/>
                <a:gd name="connsiteX63" fmla="*/ 186995 w 1322085"/>
                <a:gd name="connsiteY63" fmla="*/ 875401 h 1645668"/>
                <a:gd name="connsiteX64" fmla="*/ 204506 w 1322085"/>
                <a:gd name="connsiteY64" fmla="*/ 866303 h 1645668"/>
                <a:gd name="connsiteX65" fmla="*/ 225217 w 1322085"/>
                <a:gd name="connsiteY65" fmla="*/ 815462 h 1645668"/>
                <a:gd name="connsiteX66" fmla="*/ 270594 w 1322085"/>
                <a:gd name="connsiteY66" fmla="*/ 739315 h 1645668"/>
                <a:gd name="connsiteX67" fmla="*/ 266091 w 1322085"/>
                <a:gd name="connsiteY67" fmla="*/ 698830 h 1645668"/>
                <a:gd name="connsiteX68" fmla="*/ 273977 w 1322085"/>
                <a:gd name="connsiteY68" fmla="*/ 672175 h 1645668"/>
                <a:gd name="connsiteX69" fmla="*/ 237218 w 1322085"/>
                <a:gd name="connsiteY69" fmla="*/ 683514 h 1645668"/>
                <a:gd name="connsiteX70" fmla="*/ 267645 w 1322085"/>
                <a:gd name="connsiteY70" fmla="*/ 659077 h 1645668"/>
                <a:gd name="connsiteX71" fmla="*/ 272171 w 1322085"/>
                <a:gd name="connsiteY71" fmla="*/ 640652 h 1645668"/>
                <a:gd name="connsiteX72" fmla="*/ 307650 w 1322085"/>
                <a:gd name="connsiteY72" fmla="*/ 619095 h 1645668"/>
                <a:gd name="connsiteX73" fmla="*/ 366812 w 1322085"/>
                <a:gd name="connsiteY73" fmla="*/ 568460 h 1645668"/>
                <a:gd name="connsiteX74" fmla="*/ 415046 w 1322085"/>
                <a:gd name="connsiteY74" fmla="*/ 536707 h 1645668"/>
                <a:gd name="connsiteX75" fmla="*/ 445839 w 1322085"/>
                <a:gd name="connsiteY75" fmla="*/ 512567 h 1645668"/>
                <a:gd name="connsiteX76" fmla="*/ 440764 w 1322085"/>
                <a:gd name="connsiteY76" fmla="*/ 508064 h 1645668"/>
                <a:gd name="connsiteX77" fmla="*/ 495719 w 1322085"/>
                <a:gd name="connsiteY77" fmla="*/ 499628 h 1645668"/>
                <a:gd name="connsiteX78" fmla="*/ 398633 w 1322085"/>
                <a:gd name="connsiteY78" fmla="*/ 508201 h 1645668"/>
                <a:gd name="connsiteX79" fmla="*/ 372161 w 1322085"/>
                <a:gd name="connsiteY79" fmla="*/ 504817 h 1645668"/>
                <a:gd name="connsiteX80" fmla="*/ 333368 w 1322085"/>
                <a:gd name="connsiteY80" fmla="*/ 501183 h 1645668"/>
                <a:gd name="connsiteX81" fmla="*/ 278595 w 1322085"/>
                <a:gd name="connsiteY81" fmla="*/ 493890 h 1645668"/>
                <a:gd name="connsiteX82" fmla="*/ 214564 w 1322085"/>
                <a:gd name="connsiteY82" fmla="*/ 495925 h 1645668"/>
                <a:gd name="connsiteX83" fmla="*/ 175473 w 1322085"/>
                <a:gd name="connsiteY83" fmla="*/ 504566 h 1645668"/>
                <a:gd name="connsiteX84" fmla="*/ 143607 w 1322085"/>
                <a:gd name="connsiteY84" fmla="*/ 493410 h 1645668"/>
                <a:gd name="connsiteX85" fmla="*/ 168135 w 1322085"/>
                <a:gd name="connsiteY85" fmla="*/ 474802 h 1645668"/>
                <a:gd name="connsiteX86" fmla="*/ 202288 w 1322085"/>
                <a:gd name="connsiteY86" fmla="*/ 456583 h 1645668"/>
                <a:gd name="connsiteX87" fmla="*/ 271623 w 1322085"/>
                <a:gd name="connsiteY87" fmla="*/ 418315 h 1645668"/>
                <a:gd name="connsiteX88" fmla="*/ 283098 w 1322085"/>
                <a:gd name="connsiteY88" fmla="*/ 404896 h 1645668"/>
                <a:gd name="connsiteX89" fmla="*/ 267943 w 1322085"/>
                <a:gd name="connsiteY89" fmla="*/ 394861 h 1645668"/>
                <a:gd name="connsiteX90" fmla="*/ 196208 w 1322085"/>
                <a:gd name="connsiteY90" fmla="*/ 393375 h 1645668"/>
                <a:gd name="connsiteX91" fmla="*/ 169050 w 1322085"/>
                <a:gd name="connsiteY91" fmla="*/ 390335 h 1645668"/>
                <a:gd name="connsiteX92" fmla="*/ 154945 w 1322085"/>
                <a:gd name="connsiteY92" fmla="*/ 381145 h 1645668"/>
                <a:gd name="connsiteX93" fmla="*/ 174399 w 1322085"/>
                <a:gd name="connsiteY93" fmla="*/ 371544 h 1645668"/>
                <a:gd name="connsiteX94" fmla="*/ 229789 w 1322085"/>
                <a:gd name="connsiteY94" fmla="*/ 346855 h 1645668"/>
                <a:gd name="connsiteX95" fmla="*/ 307948 w 1322085"/>
                <a:gd name="connsiteY95" fmla="*/ 292585 h 1645668"/>
                <a:gd name="connsiteX96" fmla="*/ 331928 w 1322085"/>
                <a:gd name="connsiteY96" fmla="*/ 275234 h 1645668"/>
                <a:gd name="connsiteX97" fmla="*/ 418704 w 1322085"/>
                <a:gd name="connsiteY97" fmla="*/ 247688 h 1645668"/>
                <a:gd name="connsiteX98" fmla="*/ 534924 w 1322085"/>
                <a:gd name="connsiteY98" fmla="*/ 191750 h 1645668"/>
                <a:gd name="connsiteX99" fmla="*/ 667078 w 1322085"/>
                <a:gd name="connsiteY99" fmla="*/ 235595 h 1645668"/>
                <a:gd name="connsiteX100" fmla="*/ 745625 w 1322085"/>
                <a:gd name="connsiteY100" fmla="*/ 220028 h 1645668"/>
                <a:gd name="connsiteX101" fmla="*/ 826161 w 1322085"/>
                <a:gd name="connsiteY101" fmla="*/ 140795 h 1645668"/>
                <a:gd name="connsiteX102" fmla="*/ 866074 w 1322085"/>
                <a:gd name="connsiteY102" fmla="*/ 118552 h 1645668"/>
                <a:gd name="connsiteX103" fmla="*/ 834139 w 1322085"/>
                <a:gd name="connsiteY103" fmla="*/ 114643 h 1645668"/>
                <a:gd name="connsiteX104" fmla="*/ 794499 w 1322085"/>
                <a:gd name="connsiteY104" fmla="*/ 154694 h 1645668"/>
                <a:gd name="connsiteX105" fmla="*/ 737601 w 1322085"/>
                <a:gd name="connsiteY105" fmla="*/ 209580 h 1645668"/>
                <a:gd name="connsiteX106" fmla="*/ 659946 w 1322085"/>
                <a:gd name="connsiteY106" fmla="*/ 222062 h 1645668"/>
                <a:gd name="connsiteX107" fmla="*/ 545394 w 1322085"/>
                <a:gd name="connsiteY107" fmla="*/ 182903 h 1645668"/>
                <a:gd name="connsiteX108" fmla="*/ 612900 w 1322085"/>
                <a:gd name="connsiteY108" fmla="*/ 126484 h 1645668"/>
                <a:gd name="connsiteX109" fmla="*/ 669684 w 1322085"/>
                <a:gd name="connsiteY109" fmla="*/ 59619 h 1645668"/>
                <a:gd name="connsiteX110" fmla="*/ 699265 w 1322085"/>
                <a:gd name="connsiteY110" fmla="*/ 14790 h 1645668"/>
                <a:gd name="connsiteX111" fmla="*/ 735887 w 1322085"/>
                <a:gd name="connsiteY111" fmla="*/ 18288 h 1645668"/>
                <a:gd name="connsiteX112" fmla="*/ 836356 w 1322085"/>
                <a:gd name="connsiteY112" fmla="*/ 19865 h 1645668"/>
                <a:gd name="connsiteX113" fmla="*/ 898055 w 1322085"/>
                <a:gd name="connsiteY113" fmla="*/ 14996 h 1645668"/>
                <a:gd name="connsiteX114" fmla="*/ 980603 w 1322085"/>
                <a:gd name="connsiteY114" fmla="*/ 2858 h 1645668"/>
                <a:gd name="connsiteX115" fmla="*/ 1018939 w 1322085"/>
                <a:gd name="connsiteY115" fmla="*/ 0 h 164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322085" h="1645668">
                  <a:moveTo>
                    <a:pt x="1018939" y="0"/>
                  </a:moveTo>
                  <a:cubicBezTo>
                    <a:pt x="1026757" y="4801"/>
                    <a:pt x="1035032" y="9304"/>
                    <a:pt x="1044199" y="11110"/>
                  </a:cubicBezTo>
                  <a:cubicBezTo>
                    <a:pt x="1064682" y="14813"/>
                    <a:pt x="1085165" y="7681"/>
                    <a:pt x="1104527" y="1600"/>
                  </a:cubicBezTo>
                  <a:cubicBezTo>
                    <a:pt x="1107819" y="3726"/>
                    <a:pt x="1111362" y="5966"/>
                    <a:pt x="1115454" y="6629"/>
                  </a:cubicBezTo>
                  <a:cubicBezTo>
                    <a:pt x="1134450" y="10378"/>
                    <a:pt x="1153219" y="15270"/>
                    <a:pt x="1172238" y="19042"/>
                  </a:cubicBezTo>
                  <a:cubicBezTo>
                    <a:pt x="1221936" y="28438"/>
                    <a:pt x="1272822" y="22037"/>
                    <a:pt x="1322086" y="13305"/>
                  </a:cubicBezTo>
                  <a:cubicBezTo>
                    <a:pt x="1309421" y="43777"/>
                    <a:pt x="1289670" y="71003"/>
                    <a:pt x="1266193" y="94069"/>
                  </a:cubicBezTo>
                  <a:cubicBezTo>
                    <a:pt x="1239264" y="120152"/>
                    <a:pt x="1206574" y="139149"/>
                    <a:pt x="1173861" y="156957"/>
                  </a:cubicBezTo>
                  <a:cubicBezTo>
                    <a:pt x="1135297" y="177576"/>
                    <a:pt x="1096686" y="198150"/>
                    <a:pt x="1059081" y="220462"/>
                  </a:cubicBezTo>
                  <a:cubicBezTo>
                    <a:pt x="1023054" y="241996"/>
                    <a:pt x="988124" y="266090"/>
                    <a:pt x="958520" y="296037"/>
                  </a:cubicBezTo>
                  <a:cubicBezTo>
                    <a:pt x="914949" y="339517"/>
                    <a:pt x="881893" y="393421"/>
                    <a:pt x="862919" y="451965"/>
                  </a:cubicBezTo>
                  <a:lnTo>
                    <a:pt x="862394" y="452308"/>
                  </a:lnTo>
                  <a:cubicBezTo>
                    <a:pt x="844654" y="462618"/>
                    <a:pt x="830047" y="477225"/>
                    <a:pt x="816628" y="492519"/>
                  </a:cubicBezTo>
                  <a:cubicBezTo>
                    <a:pt x="812193" y="498074"/>
                    <a:pt x="806912" y="503240"/>
                    <a:pt x="804261" y="509938"/>
                  </a:cubicBezTo>
                  <a:cubicBezTo>
                    <a:pt x="807644" y="519516"/>
                    <a:pt x="822434" y="515310"/>
                    <a:pt x="825749" y="525048"/>
                  </a:cubicBezTo>
                  <a:cubicBezTo>
                    <a:pt x="827646" y="533804"/>
                    <a:pt x="821337" y="543542"/>
                    <a:pt x="826618" y="551749"/>
                  </a:cubicBezTo>
                  <a:cubicBezTo>
                    <a:pt x="829681" y="556847"/>
                    <a:pt x="836127" y="555658"/>
                    <a:pt x="841202" y="556001"/>
                  </a:cubicBezTo>
                  <a:cubicBezTo>
                    <a:pt x="835145" y="607710"/>
                    <a:pt x="832470" y="660037"/>
                    <a:pt x="820080" y="710786"/>
                  </a:cubicBezTo>
                  <a:cubicBezTo>
                    <a:pt x="819188" y="710535"/>
                    <a:pt x="817405" y="710032"/>
                    <a:pt x="816537" y="709780"/>
                  </a:cubicBezTo>
                  <a:cubicBezTo>
                    <a:pt x="807827" y="724205"/>
                    <a:pt x="796877" y="737121"/>
                    <a:pt x="785516" y="749488"/>
                  </a:cubicBezTo>
                  <a:cubicBezTo>
                    <a:pt x="766930" y="767730"/>
                    <a:pt x="745876" y="785218"/>
                    <a:pt x="720022" y="791528"/>
                  </a:cubicBezTo>
                  <a:cubicBezTo>
                    <a:pt x="705345" y="796260"/>
                    <a:pt x="690464" y="790476"/>
                    <a:pt x="676176" y="787321"/>
                  </a:cubicBezTo>
                  <a:cubicBezTo>
                    <a:pt x="664037" y="791482"/>
                    <a:pt x="654734" y="801746"/>
                    <a:pt x="642046" y="804832"/>
                  </a:cubicBezTo>
                  <a:cubicBezTo>
                    <a:pt x="649750" y="797105"/>
                    <a:pt x="659717" y="792236"/>
                    <a:pt x="667535" y="784624"/>
                  </a:cubicBezTo>
                  <a:cubicBezTo>
                    <a:pt x="644195" y="777674"/>
                    <a:pt x="618980" y="782841"/>
                    <a:pt x="596669" y="791207"/>
                  </a:cubicBezTo>
                  <a:cubicBezTo>
                    <a:pt x="584462" y="796077"/>
                    <a:pt x="571363" y="799689"/>
                    <a:pt x="561076" y="808170"/>
                  </a:cubicBezTo>
                  <a:cubicBezTo>
                    <a:pt x="550583" y="815965"/>
                    <a:pt x="540136" y="824034"/>
                    <a:pt x="531770" y="834161"/>
                  </a:cubicBezTo>
                  <a:cubicBezTo>
                    <a:pt x="526123" y="840288"/>
                    <a:pt x="529232" y="851101"/>
                    <a:pt x="521277" y="855558"/>
                  </a:cubicBezTo>
                  <a:cubicBezTo>
                    <a:pt x="504040" y="866988"/>
                    <a:pt x="485478" y="876247"/>
                    <a:pt x="467121" y="885619"/>
                  </a:cubicBezTo>
                  <a:cubicBezTo>
                    <a:pt x="453954" y="890351"/>
                    <a:pt x="452651" y="908045"/>
                    <a:pt x="438935" y="912091"/>
                  </a:cubicBezTo>
                  <a:cubicBezTo>
                    <a:pt x="435163" y="910468"/>
                    <a:pt x="431551" y="908182"/>
                    <a:pt x="427482" y="907908"/>
                  </a:cubicBezTo>
                  <a:cubicBezTo>
                    <a:pt x="419595" y="912045"/>
                    <a:pt x="412555" y="917646"/>
                    <a:pt x="404394" y="921258"/>
                  </a:cubicBezTo>
                  <a:cubicBezTo>
                    <a:pt x="404645" y="915360"/>
                    <a:pt x="405399" y="909531"/>
                    <a:pt x="405422" y="903656"/>
                  </a:cubicBezTo>
                  <a:cubicBezTo>
                    <a:pt x="395158" y="900730"/>
                    <a:pt x="384871" y="905142"/>
                    <a:pt x="375407" y="908616"/>
                  </a:cubicBezTo>
                  <a:cubicBezTo>
                    <a:pt x="364068" y="913166"/>
                    <a:pt x="351793" y="917349"/>
                    <a:pt x="343403" y="926676"/>
                  </a:cubicBezTo>
                  <a:cubicBezTo>
                    <a:pt x="323378" y="950519"/>
                    <a:pt x="304061" y="975116"/>
                    <a:pt x="288699" y="1002274"/>
                  </a:cubicBezTo>
                  <a:cubicBezTo>
                    <a:pt x="284539" y="1010389"/>
                    <a:pt x="279830" y="1018939"/>
                    <a:pt x="280790" y="1028403"/>
                  </a:cubicBezTo>
                  <a:cubicBezTo>
                    <a:pt x="283945" y="1028791"/>
                    <a:pt x="287168" y="1029203"/>
                    <a:pt x="290436" y="1029660"/>
                  </a:cubicBezTo>
                  <a:cubicBezTo>
                    <a:pt x="263210" y="1073689"/>
                    <a:pt x="245196" y="1122495"/>
                    <a:pt x="221057" y="1168169"/>
                  </a:cubicBezTo>
                  <a:cubicBezTo>
                    <a:pt x="193030" y="1222301"/>
                    <a:pt x="159769" y="1274377"/>
                    <a:pt x="141550" y="1332967"/>
                  </a:cubicBezTo>
                  <a:cubicBezTo>
                    <a:pt x="129228" y="1371028"/>
                    <a:pt x="127354" y="1411376"/>
                    <a:pt x="128016" y="1451061"/>
                  </a:cubicBezTo>
                  <a:cubicBezTo>
                    <a:pt x="113934" y="1477693"/>
                    <a:pt x="98367" y="1503639"/>
                    <a:pt x="80079" y="1527619"/>
                  </a:cubicBezTo>
                  <a:cubicBezTo>
                    <a:pt x="71095" y="1537541"/>
                    <a:pt x="67712" y="1550914"/>
                    <a:pt x="65609" y="1563807"/>
                  </a:cubicBezTo>
                  <a:cubicBezTo>
                    <a:pt x="63711" y="1576357"/>
                    <a:pt x="53744" y="1585158"/>
                    <a:pt x="46589" y="1594919"/>
                  </a:cubicBezTo>
                  <a:cubicBezTo>
                    <a:pt x="39685" y="1603698"/>
                    <a:pt x="36256" y="1614625"/>
                    <a:pt x="29581" y="1623540"/>
                  </a:cubicBezTo>
                  <a:cubicBezTo>
                    <a:pt x="22678" y="1632273"/>
                    <a:pt x="14288" y="1639816"/>
                    <a:pt x="4824" y="1645668"/>
                  </a:cubicBezTo>
                  <a:cubicBezTo>
                    <a:pt x="3155" y="1644000"/>
                    <a:pt x="1555" y="1642354"/>
                    <a:pt x="0" y="1640776"/>
                  </a:cubicBezTo>
                  <a:cubicBezTo>
                    <a:pt x="1829" y="1624066"/>
                    <a:pt x="10881" y="1609664"/>
                    <a:pt x="22060" y="1597594"/>
                  </a:cubicBezTo>
                  <a:cubicBezTo>
                    <a:pt x="32027" y="1587375"/>
                    <a:pt x="35113" y="1573111"/>
                    <a:pt x="39823" y="1560127"/>
                  </a:cubicBezTo>
                  <a:cubicBezTo>
                    <a:pt x="45354" y="1545907"/>
                    <a:pt x="42245" y="1530409"/>
                    <a:pt x="43183" y="1515572"/>
                  </a:cubicBezTo>
                  <a:cubicBezTo>
                    <a:pt x="45286" y="1497696"/>
                    <a:pt x="32873" y="1482951"/>
                    <a:pt x="30724" y="1465738"/>
                  </a:cubicBezTo>
                  <a:cubicBezTo>
                    <a:pt x="27158" y="1454513"/>
                    <a:pt x="33856" y="1443998"/>
                    <a:pt x="35662" y="1433162"/>
                  </a:cubicBezTo>
                  <a:cubicBezTo>
                    <a:pt x="42086" y="1398438"/>
                    <a:pt x="55413" y="1365382"/>
                    <a:pt x="60922" y="1330452"/>
                  </a:cubicBezTo>
                  <a:cubicBezTo>
                    <a:pt x="62522" y="1319456"/>
                    <a:pt x="67803" y="1309512"/>
                    <a:pt x="70820" y="1298928"/>
                  </a:cubicBezTo>
                  <a:cubicBezTo>
                    <a:pt x="81428" y="1261941"/>
                    <a:pt x="86845" y="1223787"/>
                    <a:pt x="95098" y="1186251"/>
                  </a:cubicBezTo>
                  <a:cubicBezTo>
                    <a:pt x="97087" y="1176353"/>
                    <a:pt x="101590" y="1167255"/>
                    <a:pt x="106299" y="1158408"/>
                  </a:cubicBezTo>
                  <a:cubicBezTo>
                    <a:pt x="116815" y="1138931"/>
                    <a:pt x="121730" y="1117008"/>
                    <a:pt x="132131" y="1097509"/>
                  </a:cubicBezTo>
                  <a:cubicBezTo>
                    <a:pt x="138052" y="1082741"/>
                    <a:pt x="140841" y="1066945"/>
                    <a:pt x="146122" y="1051972"/>
                  </a:cubicBezTo>
                  <a:cubicBezTo>
                    <a:pt x="151265" y="1031283"/>
                    <a:pt x="160935" y="1011761"/>
                    <a:pt x="162741" y="990318"/>
                  </a:cubicBezTo>
                  <a:cubicBezTo>
                    <a:pt x="163701" y="978842"/>
                    <a:pt x="166627" y="967664"/>
                    <a:pt x="168044" y="956302"/>
                  </a:cubicBezTo>
                  <a:cubicBezTo>
                    <a:pt x="165712" y="951936"/>
                    <a:pt x="161415" y="949147"/>
                    <a:pt x="157917" y="945901"/>
                  </a:cubicBezTo>
                  <a:cubicBezTo>
                    <a:pt x="163952" y="934997"/>
                    <a:pt x="175085" y="926950"/>
                    <a:pt x="178126" y="914514"/>
                  </a:cubicBezTo>
                  <a:cubicBezTo>
                    <a:pt x="179269" y="907953"/>
                    <a:pt x="173782" y="903884"/>
                    <a:pt x="169050" y="900775"/>
                  </a:cubicBezTo>
                  <a:cubicBezTo>
                    <a:pt x="173142" y="891266"/>
                    <a:pt x="175771" y="878944"/>
                    <a:pt x="186995" y="875401"/>
                  </a:cubicBezTo>
                  <a:cubicBezTo>
                    <a:pt x="192824" y="872452"/>
                    <a:pt x="204780" y="875789"/>
                    <a:pt x="204506" y="866303"/>
                  </a:cubicBezTo>
                  <a:cubicBezTo>
                    <a:pt x="203363" y="846872"/>
                    <a:pt x="217947" y="832218"/>
                    <a:pt x="225217" y="815462"/>
                  </a:cubicBezTo>
                  <a:cubicBezTo>
                    <a:pt x="237036" y="788121"/>
                    <a:pt x="264079" y="769239"/>
                    <a:pt x="270594" y="739315"/>
                  </a:cubicBezTo>
                  <a:cubicBezTo>
                    <a:pt x="274480" y="725508"/>
                    <a:pt x="264514" y="712592"/>
                    <a:pt x="266091" y="698830"/>
                  </a:cubicBezTo>
                  <a:cubicBezTo>
                    <a:pt x="267920" y="689732"/>
                    <a:pt x="271623" y="681137"/>
                    <a:pt x="273977" y="672175"/>
                  </a:cubicBezTo>
                  <a:cubicBezTo>
                    <a:pt x="260787" y="672473"/>
                    <a:pt x="249700" y="680405"/>
                    <a:pt x="237218" y="683514"/>
                  </a:cubicBezTo>
                  <a:cubicBezTo>
                    <a:pt x="245745" y="673501"/>
                    <a:pt x="257998" y="667878"/>
                    <a:pt x="267645" y="659077"/>
                  </a:cubicBezTo>
                  <a:cubicBezTo>
                    <a:pt x="273177" y="654710"/>
                    <a:pt x="271188" y="646755"/>
                    <a:pt x="272171" y="640652"/>
                  </a:cubicBezTo>
                  <a:cubicBezTo>
                    <a:pt x="283190" y="632148"/>
                    <a:pt x="296677" y="627667"/>
                    <a:pt x="307650" y="619095"/>
                  </a:cubicBezTo>
                  <a:cubicBezTo>
                    <a:pt x="328201" y="603207"/>
                    <a:pt x="346649" y="584805"/>
                    <a:pt x="366812" y="568460"/>
                  </a:cubicBezTo>
                  <a:cubicBezTo>
                    <a:pt x="382471" y="557258"/>
                    <a:pt x="399753" y="548503"/>
                    <a:pt x="415046" y="536707"/>
                  </a:cubicBezTo>
                  <a:cubicBezTo>
                    <a:pt x="425288" y="528615"/>
                    <a:pt x="437701" y="523105"/>
                    <a:pt x="445839" y="512567"/>
                  </a:cubicBezTo>
                  <a:cubicBezTo>
                    <a:pt x="444581" y="511447"/>
                    <a:pt x="442021" y="509184"/>
                    <a:pt x="440764" y="508064"/>
                  </a:cubicBezTo>
                  <a:cubicBezTo>
                    <a:pt x="458937" y="504452"/>
                    <a:pt x="477454" y="502851"/>
                    <a:pt x="495719" y="499628"/>
                  </a:cubicBezTo>
                  <a:cubicBezTo>
                    <a:pt x="463327" y="502303"/>
                    <a:pt x="430477" y="500680"/>
                    <a:pt x="398633" y="508201"/>
                  </a:cubicBezTo>
                  <a:cubicBezTo>
                    <a:pt x="390609" y="503217"/>
                    <a:pt x="380916" y="506440"/>
                    <a:pt x="372161" y="504817"/>
                  </a:cubicBezTo>
                  <a:cubicBezTo>
                    <a:pt x="359291" y="502577"/>
                    <a:pt x="346169" y="503423"/>
                    <a:pt x="333368" y="501183"/>
                  </a:cubicBezTo>
                  <a:cubicBezTo>
                    <a:pt x="315125" y="498531"/>
                    <a:pt x="297180" y="492930"/>
                    <a:pt x="278595" y="493890"/>
                  </a:cubicBezTo>
                  <a:cubicBezTo>
                    <a:pt x="257244" y="494782"/>
                    <a:pt x="235733" y="492153"/>
                    <a:pt x="214564" y="495925"/>
                  </a:cubicBezTo>
                  <a:cubicBezTo>
                    <a:pt x="201031" y="496519"/>
                    <a:pt x="188709" y="502714"/>
                    <a:pt x="175473" y="504566"/>
                  </a:cubicBezTo>
                  <a:cubicBezTo>
                    <a:pt x="164089" y="504132"/>
                    <a:pt x="152271" y="501137"/>
                    <a:pt x="143607" y="493410"/>
                  </a:cubicBezTo>
                  <a:cubicBezTo>
                    <a:pt x="147516" y="482780"/>
                    <a:pt x="159014" y="479580"/>
                    <a:pt x="168135" y="474802"/>
                  </a:cubicBezTo>
                  <a:cubicBezTo>
                    <a:pt x="179840" y="469384"/>
                    <a:pt x="190995" y="462869"/>
                    <a:pt x="202288" y="456583"/>
                  </a:cubicBezTo>
                  <a:cubicBezTo>
                    <a:pt x="226017" y="444993"/>
                    <a:pt x="249037" y="431985"/>
                    <a:pt x="271623" y="418315"/>
                  </a:cubicBezTo>
                  <a:cubicBezTo>
                    <a:pt x="276286" y="414978"/>
                    <a:pt x="282573" y="411114"/>
                    <a:pt x="283098" y="404896"/>
                  </a:cubicBezTo>
                  <a:cubicBezTo>
                    <a:pt x="281018" y="398473"/>
                    <a:pt x="273703" y="396392"/>
                    <a:pt x="267943" y="394861"/>
                  </a:cubicBezTo>
                  <a:cubicBezTo>
                    <a:pt x="244465" y="389214"/>
                    <a:pt x="219937" y="390403"/>
                    <a:pt x="196208" y="393375"/>
                  </a:cubicBezTo>
                  <a:cubicBezTo>
                    <a:pt x="187064" y="393169"/>
                    <a:pt x="178057" y="391386"/>
                    <a:pt x="169050" y="390335"/>
                  </a:cubicBezTo>
                  <a:cubicBezTo>
                    <a:pt x="163106" y="389717"/>
                    <a:pt x="159220" y="384642"/>
                    <a:pt x="154945" y="381145"/>
                  </a:cubicBezTo>
                  <a:cubicBezTo>
                    <a:pt x="159632" y="375041"/>
                    <a:pt x="167587" y="374058"/>
                    <a:pt x="174399" y="371544"/>
                  </a:cubicBezTo>
                  <a:cubicBezTo>
                    <a:pt x="193487" y="364846"/>
                    <a:pt x="211752" y="356022"/>
                    <a:pt x="229789" y="346855"/>
                  </a:cubicBezTo>
                  <a:cubicBezTo>
                    <a:pt x="258776" y="333573"/>
                    <a:pt x="284996" y="314576"/>
                    <a:pt x="307948" y="292585"/>
                  </a:cubicBezTo>
                  <a:cubicBezTo>
                    <a:pt x="315949" y="286824"/>
                    <a:pt x="321915" y="277840"/>
                    <a:pt x="331928" y="275234"/>
                  </a:cubicBezTo>
                  <a:cubicBezTo>
                    <a:pt x="360822" y="265999"/>
                    <a:pt x="390198" y="258227"/>
                    <a:pt x="418704" y="247688"/>
                  </a:cubicBezTo>
                  <a:cubicBezTo>
                    <a:pt x="459166" y="232852"/>
                    <a:pt x="497137" y="212255"/>
                    <a:pt x="534924" y="191750"/>
                  </a:cubicBezTo>
                  <a:cubicBezTo>
                    <a:pt x="580507" y="201534"/>
                    <a:pt x="620809" y="228211"/>
                    <a:pt x="667078" y="235595"/>
                  </a:cubicBezTo>
                  <a:cubicBezTo>
                    <a:pt x="694007" y="239161"/>
                    <a:pt x="721576" y="232052"/>
                    <a:pt x="745625" y="220028"/>
                  </a:cubicBezTo>
                  <a:cubicBezTo>
                    <a:pt x="779618" y="201968"/>
                    <a:pt x="801495" y="169118"/>
                    <a:pt x="826161" y="140795"/>
                  </a:cubicBezTo>
                  <a:cubicBezTo>
                    <a:pt x="836356" y="128816"/>
                    <a:pt x="851627" y="123444"/>
                    <a:pt x="866074" y="118552"/>
                  </a:cubicBezTo>
                  <a:cubicBezTo>
                    <a:pt x="857662" y="110871"/>
                    <a:pt x="844197" y="109545"/>
                    <a:pt x="834139" y="114643"/>
                  </a:cubicBezTo>
                  <a:cubicBezTo>
                    <a:pt x="815942" y="122072"/>
                    <a:pt x="806296" y="140178"/>
                    <a:pt x="794499" y="154694"/>
                  </a:cubicBezTo>
                  <a:cubicBezTo>
                    <a:pt x="778315" y="175473"/>
                    <a:pt x="761581" y="197373"/>
                    <a:pt x="737601" y="209580"/>
                  </a:cubicBezTo>
                  <a:cubicBezTo>
                    <a:pt x="713804" y="221376"/>
                    <a:pt x="686281" y="227160"/>
                    <a:pt x="659946" y="222062"/>
                  </a:cubicBezTo>
                  <a:cubicBezTo>
                    <a:pt x="620283" y="213581"/>
                    <a:pt x="584462" y="193258"/>
                    <a:pt x="545394" y="182903"/>
                  </a:cubicBezTo>
                  <a:cubicBezTo>
                    <a:pt x="570129" y="167015"/>
                    <a:pt x="592646" y="147790"/>
                    <a:pt x="612900" y="126484"/>
                  </a:cubicBezTo>
                  <a:cubicBezTo>
                    <a:pt x="634274" y="106413"/>
                    <a:pt x="651808" y="82776"/>
                    <a:pt x="669684" y="59619"/>
                  </a:cubicBezTo>
                  <a:cubicBezTo>
                    <a:pt x="680039" y="45080"/>
                    <a:pt x="692338" y="31433"/>
                    <a:pt x="699265" y="14790"/>
                  </a:cubicBezTo>
                  <a:cubicBezTo>
                    <a:pt x="711540" y="14105"/>
                    <a:pt x="723633" y="17396"/>
                    <a:pt x="735887" y="18288"/>
                  </a:cubicBezTo>
                  <a:cubicBezTo>
                    <a:pt x="769102" y="24163"/>
                    <a:pt x="802889" y="20414"/>
                    <a:pt x="836356" y="19865"/>
                  </a:cubicBezTo>
                  <a:cubicBezTo>
                    <a:pt x="856862" y="17168"/>
                    <a:pt x="877619" y="18562"/>
                    <a:pt x="898055" y="14996"/>
                  </a:cubicBezTo>
                  <a:cubicBezTo>
                    <a:pt x="925876" y="13167"/>
                    <a:pt x="952988" y="6241"/>
                    <a:pt x="980603" y="2858"/>
                  </a:cubicBezTo>
                  <a:cubicBezTo>
                    <a:pt x="993290" y="732"/>
                    <a:pt x="1006503" y="4161"/>
                    <a:pt x="1018939" y="0"/>
                  </a:cubicBezTo>
                  <a:close/>
                </a:path>
              </a:pathLst>
            </a:custGeom>
            <a:solidFill>
              <a:srgbClr val="E870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orma Livre: Forma 2140">
              <a:extLst>
                <a:ext uri="{FF2B5EF4-FFF2-40B4-BE49-F238E27FC236}">
                  <a16:creationId xmlns:a16="http://schemas.microsoft.com/office/drawing/2014/main" id="{7415B284-A0AA-070A-01B8-8CBBFE5EE2B7}"/>
                </a:ext>
              </a:extLst>
            </p:cNvPr>
            <p:cNvSpPr/>
            <p:nvPr/>
          </p:nvSpPr>
          <p:spPr>
            <a:xfrm>
              <a:off x="10768068" y="2680047"/>
              <a:ext cx="32795" cy="19561"/>
            </a:xfrm>
            <a:custGeom>
              <a:avLst/>
              <a:gdLst>
                <a:gd name="connsiteX0" fmla="*/ 301432 w 311124"/>
                <a:gd name="connsiteY0" fmla="*/ 5464 h 185577"/>
                <a:gd name="connsiteX1" fmla="*/ 311125 w 311124"/>
                <a:gd name="connsiteY1" fmla="*/ 0 h 185577"/>
                <a:gd name="connsiteX2" fmla="*/ 281544 w 311124"/>
                <a:gd name="connsiteY2" fmla="*/ 44829 h 185577"/>
                <a:gd name="connsiteX3" fmla="*/ 224760 w 311124"/>
                <a:gd name="connsiteY3" fmla="*/ 111694 h 185577"/>
                <a:gd name="connsiteX4" fmla="*/ 157254 w 311124"/>
                <a:gd name="connsiteY4" fmla="*/ 168113 h 185577"/>
                <a:gd name="connsiteX5" fmla="*/ 149939 w 311124"/>
                <a:gd name="connsiteY5" fmla="*/ 166467 h 185577"/>
                <a:gd name="connsiteX6" fmla="*/ 82365 w 311124"/>
                <a:gd name="connsiteY6" fmla="*/ 161689 h 185577"/>
                <a:gd name="connsiteX7" fmla="*/ 0 w 311124"/>
                <a:gd name="connsiteY7" fmla="*/ 185578 h 185577"/>
                <a:gd name="connsiteX8" fmla="*/ 36416 w 311124"/>
                <a:gd name="connsiteY8" fmla="*/ 154305 h 185577"/>
                <a:gd name="connsiteX9" fmla="*/ 65700 w 311124"/>
                <a:gd name="connsiteY9" fmla="*/ 123856 h 185577"/>
                <a:gd name="connsiteX10" fmla="*/ 91052 w 311124"/>
                <a:gd name="connsiteY10" fmla="*/ 92126 h 185577"/>
                <a:gd name="connsiteX11" fmla="*/ 107168 w 311124"/>
                <a:gd name="connsiteY11" fmla="*/ 73838 h 185577"/>
                <a:gd name="connsiteX12" fmla="*/ 146396 w 311124"/>
                <a:gd name="connsiteY12" fmla="*/ 69860 h 185577"/>
                <a:gd name="connsiteX13" fmla="*/ 197602 w 311124"/>
                <a:gd name="connsiteY13" fmla="*/ 66180 h 185577"/>
                <a:gd name="connsiteX14" fmla="*/ 264262 w 311124"/>
                <a:gd name="connsiteY14" fmla="*/ 32324 h 185577"/>
                <a:gd name="connsiteX15" fmla="*/ 301432 w 311124"/>
                <a:gd name="connsiteY15" fmla="*/ 5464 h 1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24" h="185577">
                  <a:moveTo>
                    <a:pt x="301432" y="5464"/>
                  </a:moveTo>
                  <a:cubicBezTo>
                    <a:pt x="304130" y="2835"/>
                    <a:pt x="307559" y="1303"/>
                    <a:pt x="311125" y="0"/>
                  </a:cubicBezTo>
                  <a:cubicBezTo>
                    <a:pt x="304198" y="16642"/>
                    <a:pt x="291899" y="30290"/>
                    <a:pt x="281544" y="44829"/>
                  </a:cubicBezTo>
                  <a:cubicBezTo>
                    <a:pt x="263667" y="67986"/>
                    <a:pt x="246134" y="91623"/>
                    <a:pt x="224760" y="111694"/>
                  </a:cubicBezTo>
                  <a:cubicBezTo>
                    <a:pt x="204505" y="133000"/>
                    <a:pt x="181989" y="152225"/>
                    <a:pt x="157254" y="168113"/>
                  </a:cubicBezTo>
                  <a:cubicBezTo>
                    <a:pt x="154739" y="167495"/>
                    <a:pt x="152316" y="166947"/>
                    <a:pt x="149939" y="166467"/>
                  </a:cubicBezTo>
                  <a:cubicBezTo>
                    <a:pt x="127902" y="161300"/>
                    <a:pt x="104905" y="158557"/>
                    <a:pt x="82365" y="161689"/>
                  </a:cubicBezTo>
                  <a:cubicBezTo>
                    <a:pt x="53950" y="165712"/>
                    <a:pt x="26564" y="175016"/>
                    <a:pt x="0" y="185578"/>
                  </a:cubicBezTo>
                  <a:cubicBezTo>
                    <a:pt x="4915" y="168295"/>
                    <a:pt x="24323" y="164889"/>
                    <a:pt x="36416" y="154305"/>
                  </a:cubicBezTo>
                  <a:cubicBezTo>
                    <a:pt x="48463" y="146510"/>
                    <a:pt x="55984" y="134074"/>
                    <a:pt x="65700" y="123856"/>
                  </a:cubicBezTo>
                  <a:cubicBezTo>
                    <a:pt x="73952" y="113134"/>
                    <a:pt x="81359" y="101681"/>
                    <a:pt x="91052" y="92126"/>
                  </a:cubicBezTo>
                  <a:cubicBezTo>
                    <a:pt x="96904" y="86457"/>
                    <a:pt x="100836" y="79027"/>
                    <a:pt x="107168" y="73838"/>
                  </a:cubicBezTo>
                  <a:cubicBezTo>
                    <a:pt x="119741" y="69792"/>
                    <a:pt x="133274" y="69837"/>
                    <a:pt x="146396" y="69860"/>
                  </a:cubicBezTo>
                  <a:cubicBezTo>
                    <a:pt x="163541" y="70569"/>
                    <a:pt x="180594" y="67986"/>
                    <a:pt x="197602" y="66180"/>
                  </a:cubicBezTo>
                  <a:cubicBezTo>
                    <a:pt x="221537" y="58636"/>
                    <a:pt x="242476" y="44371"/>
                    <a:pt x="264262" y="32324"/>
                  </a:cubicBezTo>
                  <a:cubicBezTo>
                    <a:pt x="277383" y="24506"/>
                    <a:pt x="290368" y="16116"/>
                    <a:pt x="301432" y="5464"/>
                  </a:cubicBezTo>
                  <a:close/>
                </a:path>
              </a:pathLst>
            </a:custGeom>
            <a:solidFill>
              <a:srgbClr val="EB80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orma Livre: Forma 2141">
              <a:extLst>
                <a:ext uri="{FF2B5EF4-FFF2-40B4-BE49-F238E27FC236}">
                  <a16:creationId xmlns:a16="http://schemas.microsoft.com/office/drawing/2014/main" id="{D22DE6CC-73D0-F929-1C71-9F0B4368A40C}"/>
                </a:ext>
              </a:extLst>
            </p:cNvPr>
            <p:cNvSpPr/>
            <p:nvPr/>
          </p:nvSpPr>
          <p:spPr>
            <a:xfrm>
              <a:off x="10578440" y="2682583"/>
              <a:ext cx="11763" cy="15787"/>
            </a:xfrm>
            <a:custGeom>
              <a:avLst/>
              <a:gdLst>
                <a:gd name="connsiteX0" fmla="*/ 75598 w 111598"/>
                <a:gd name="connsiteY0" fmla="*/ 5702 h 149770"/>
                <a:gd name="connsiteX1" fmla="*/ 101521 w 111598"/>
                <a:gd name="connsiteY1" fmla="*/ 1588 h 149770"/>
                <a:gd name="connsiteX2" fmla="*/ 110597 w 111598"/>
                <a:gd name="connsiteY2" fmla="*/ 20401 h 149770"/>
                <a:gd name="connsiteX3" fmla="*/ 111100 w 111598"/>
                <a:gd name="connsiteY3" fmla="*/ 61161 h 149770"/>
                <a:gd name="connsiteX4" fmla="*/ 90320 w 111598"/>
                <a:gd name="connsiteY4" fmla="*/ 106355 h 149770"/>
                <a:gd name="connsiteX5" fmla="*/ 63757 w 111598"/>
                <a:gd name="connsiteY5" fmla="*/ 141491 h 149770"/>
                <a:gd name="connsiteX6" fmla="*/ 36645 w 111598"/>
                <a:gd name="connsiteY6" fmla="*/ 148692 h 149770"/>
                <a:gd name="connsiteX7" fmla="*/ 13030 w 111598"/>
                <a:gd name="connsiteY7" fmla="*/ 129124 h 149770"/>
                <a:gd name="connsiteX8" fmla="*/ 10516 w 111598"/>
                <a:gd name="connsiteY8" fmla="*/ 103840 h 149770"/>
                <a:gd name="connsiteX9" fmla="*/ 0 w 111598"/>
                <a:gd name="connsiteY9" fmla="*/ 112893 h 149770"/>
                <a:gd name="connsiteX10" fmla="*/ 12733 w 111598"/>
                <a:gd name="connsiteY10" fmla="*/ 86833 h 149770"/>
                <a:gd name="connsiteX11" fmla="*/ 22563 w 111598"/>
                <a:gd name="connsiteY11" fmla="*/ 73277 h 149770"/>
                <a:gd name="connsiteX12" fmla="*/ 41880 w 111598"/>
                <a:gd name="connsiteY12" fmla="*/ 35283 h 149770"/>
                <a:gd name="connsiteX13" fmla="*/ 75598 w 111598"/>
                <a:gd name="connsiteY13" fmla="*/ 5702 h 149770"/>
                <a:gd name="connsiteX14" fmla="*/ 85519 w 111598"/>
                <a:gd name="connsiteY14" fmla="*/ 10709 h 149770"/>
                <a:gd name="connsiteX15" fmla="*/ 52098 w 111598"/>
                <a:gd name="connsiteY15" fmla="*/ 31420 h 149770"/>
                <a:gd name="connsiteX16" fmla="*/ 30473 w 111598"/>
                <a:gd name="connsiteY16" fmla="*/ 78832 h 149770"/>
                <a:gd name="connsiteX17" fmla="*/ 23637 w 111598"/>
                <a:gd name="connsiteY17" fmla="*/ 96159 h 149770"/>
                <a:gd name="connsiteX18" fmla="*/ 21717 w 111598"/>
                <a:gd name="connsiteY18" fmla="*/ 116756 h 149770"/>
                <a:gd name="connsiteX19" fmla="*/ 34290 w 111598"/>
                <a:gd name="connsiteY19" fmla="*/ 137147 h 149770"/>
                <a:gd name="connsiteX20" fmla="*/ 60739 w 111598"/>
                <a:gd name="connsiteY20" fmla="*/ 133901 h 149770"/>
                <a:gd name="connsiteX21" fmla="*/ 85176 w 111598"/>
                <a:gd name="connsiteY21" fmla="*/ 96274 h 149770"/>
                <a:gd name="connsiteX22" fmla="*/ 100058 w 111598"/>
                <a:gd name="connsiteY22" fmla="*/ 55057 h 149770"/>
                <a:gd name="connsiteX23" fmla="*/ 98184 w 111598"/>
                <a:gd name="connsiteY23" fmla="*/ 13978 h 149770"/>
                <a:gd name="connsiteX24" fmla="*/ 85519 w 111598"/>
                <a:gd name="connsiteY24" fmla="*/ 10709 h 1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598" h="149770">
                  <a:moveTo>
                    <a:pt x="75598" y="5702"/>
                  </a:moveTo>
                  <a:cubicBezTo>
                    <a:pt x="83622" y="2571"/>
                    <a:pt x="92903" y="-2641"/>
                    <a:pt x="101521" y="1588"/>
                  </a:cubicBezTo>
                  <a:cubicBezTo>
                    <a:pt x="108197" y="5268"/>
                    <a:pt x="109751" y="13452"/>
                    <a:pt x="110597" y="20401"/>
                  </a:cubicBezTo>
                  <a:cubicBezTo>
                    <a:pt x="111740" y="33935"/>
                    <a:pt x="111900" y="47582"/>
                    <a:pt x="111100" y="61161"/>
                  </a:cubicBezTo>
                  <a:cubicBezTo>
                    <a:pt x="109568" y="78237"/>
                    <a:pt x="99121" y="92296"/>
                    <a:pt x="90320" y="106355"/>
                  </a:cubicBezTo>
                  <a:cubicBezTo>
                    <a:pt x="82182" y="118517"/>
                    <a:pt x="75621" y="132393"/>
                    <a:pt x="63757" y="141491"/>
                  </a:cubicBezTo>
                  <a:cubicBezTo>
                    <a:pt x="56007" y="146817"/>
                    <a:pt x="46177" y="152098"/>
                    <a:pt x="36645" y="148692"/>
                  </a:cubicBezTo>
                  <a:cubicBezTo>
                    <a:pt x="26929" y="144806"/>
                    <a:pt x="19774" y="136759"/>
                    <a:pt x="13030" y="129124"/>
                  </a:cubicBezTo>
                  <a:cubicBezTo>
                    <a:pt x="6561" y="122357"/>
                    <a:pt x="6515" y="111773"/>
                    <a:pt x="10516" y="103840"/>
                  </a:cubicBezTo>
                  <a:cubicBezTo>
                    <a:pt x="7681" y="107612"/>
                    <a:pt x="4115" y="110698"/>
                    <a:pt x="0" y="112893"/>
                  </a:cubicBezTo>
                  <a:cubicBezTo>
                    <a:pt x="1235" y="102903"/>
                    <a:pt x="8801" y="95679"/>
                    <a:pt x="12733" y="86833"/>
                  </a:cubicBezTo>
                  <a:cubicBezTo>
                    <a:pt x="14630" y="81346"/>
                    <a:pt x="19797" y="78192"/>
                    <a:pt x="22563" y="73277"/>
                  </a:cubicBezTo>
                  <a:cubicBezTo>
                    <a:pt x="29672" y="60955"/>
                    <a:pt x="35616" y="48039"/>
                    <a:pt x="41880" y="35283"/>
                  </a:cubicBezTo>
                  <a:cubicBezTo>
                    <a:pt x="48189" y="21019"/>
                    <a:pt x="62156" y="12355"/>
                    <a:pt x="75598" y="5702"/>
                  </a:cubicBezTo>
                  <a:moveTo>
                    <a:pt x="85519" y="10709"/>
                  </a:moveTo>
                  <a:cubicBezTo>
                    <a:pt x="72855" y="14275"/>
                    <a:pt x="60282" y="20904"/>
                    <a:pt x="52098" y="31420"/>
                  </a:cubicBezTo>
                  <a:cubicBezTo>
                    <a:pt x="44257" y="46896"/>
                    <a:pt x="39891" y="64064"/>
                    <a:pt x="30473" y="78832"/>
                  </a:cubicBezTo>
                  <a:cubicBezTo>
                    <a:pt x="27615" y="84295"/>
                    <a:pt x="21968" y="89416"/>
                    <a:pt x="23637" y="96159"/>
                  </a:cubicBezTo>
                  <a:cubicBezTo>
                    <a:pt x="25077" y="103109"/>
                    <a:pt x="22791" y="109944"/>
                    <a:pt x="21717" y="116756"/>
                  </a:cubicBezTo>
                  <a:cubicBezTo>
                    <a:pt x="19294" y="125832"/>
                    <a:pt x="28895" y="131501"/>
                    <a:pt x="34290" y="137147"/>
                  </a:cubicBezTo>
                  <a:cubicBezTo>
                    <a:pt x="41903" y="145148"/>
                    <a:pt x="53584" y="139639"/>
                    <a:pt x="60739" y="133901"/>
                  </a:cubicBezTo>
                  <a:cubicBezTo>
                    <a:pt x="72215" y="123934"/>
                    <a:pt x="78387" y="109555"/>
                    <a:pt x="85176" y="96274"/>
                  </a:cubicBezTo>
                  <a:cubicBezTo>
                    <a:pt x="91303" y="83061"/>
                    <a:pt x="100104" y="70145"/>
                    <a:pt x="100058" y="55057"/>
                  </a:cubicBezTo>
                  <a:cubicBezTo>
                    <a:pt x="100013" y="41364"/>
                    <a:pt x="100904" y="27442"/>
                    <a:pt x="98184" y="13978"/>
                  </a:cubicBezTo>
                  <a:cubicBezTo>
                    <a:pt x="97498" y="7440"/>
                    <a:pt x="89726" y="9817"/>
                    <a:pt x="85519" y="10709"/>
                  </a:cubicBezTo>
                  <a:close/>
                </a:path>
              </a:pathLst>
            </a:custGeom>
            <a:solidFill>
              <a:srgbClr val="020E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orma Livre: Forma 2142">
              <a:extLst>
                <a:ext uri="{FF2B5EF4-FFF2-40B4-BE49-F238E27FC236}">
                  <a16:creationId xmlns:a16="http://schemas.microsoft.com/office/drawing/2014/main" id="{4385FA31-0A76-3EBF-F84C-4106CB6D7ECD}"/>
                </a:ext>
              </a:extLst>
            </p:cNvPr>
            <p:cNvSpPr/>
            <p:nvPr/>
          </p:nvSpPr>
          <p:spPr>
            <a:xfrm>
              <a:off x="10527342" y="2689449"/>
              <a:ext cx="25082" cy="30778"/>
            </a:xfrm>
            <a:custGeom>
              <a:avLst/>
              <a:gdLst>
                <a:gd name="connsiteX0" fmla="*/ 172570 w 237949"/>
                <a:gd name="connsiteY0" fmla="*/ 17648 h 291990"/>
                <a:gd name="connsiteX1" fmla="*/ 196025 w 237949"/>
                <a:gd name="connsiteY1" fmla="*/ 0 h 291990"/>
                <a:gd name="connsiteX2" fmla="*/ 223159 w 237949"/>
                <a:gd name="connsiteY2" fmla="*/ 17054 h 291990"/>
                <a:gd name="connsiteX3" fmla="*/ 237950 w 237949"/>
                <a:gd name="connsiteY3" fmla="*/ 20780 h 291990"/>
                <a:gd name="connsiteX4" fmla="*/ 211523 w 237949"/>
                <a:gd name="connsiteY4" fmla="*/ 41445 h 291990"/>
                <a:gd name="connsiteX5" fmla="*/ 181394 w 237949"/>
                <a:gd name="connsiteY5" fmla="*/ 83942 h 291990"/>
                <a:gd name="connsiteX6" fmla="*/ 168981 w 237949"/>
                <a:gd name="connsiteY6" fmla="*/ 108151 h 291990"/>
                <a:gd name="connsiteX7" fmla="*/ 149641 w 237949"/>
                <a:gd name="connsiteY7" fmla="*/ 123284 h 291990"/>
                <a:gd name="connsiteX8" fmla="*/ 122873 w 237949"/>
                <a:gd name="connsiteY8" fmla="*/ 167267 h 291990"/>
                <a:gd name="connsiteX9" fmla="*/ 115900 w 237949"/>
                <a:gd name="connsiteY9" fmla="*/ 178674 h 291990"/>
                <a:gd name="connsiteX10" fmla="*/ 40782 w 237949"/>
                <a:gd name="connsiteY10" fmla="*/ 245539 h 291990"/>
                <a:gd name="connsiteX11" fmla="*/ 17785 w 237949"/>
                <a:gd name="connsiteY11" fmla="*/ 274960 h 291990"/>
                <a:gd name="connsiteX12" fmla="*/ 1120 w 237949"/>
                <a:gd name="connsiteY12" fmla="*/ 291991 h 291990"/>
                <a:gd name="connsiteX13" fmla="*/ 0 w 237949"/>
                <a:gd name="connsiteY13" fmla="*/ 287373 h 291990"/>
                <a:gd name="connsiteX14" fmla="*/ 7864 w 237949"/>
                <a:gd name="connsiteY14" fmla="*/ 215227 h 291990"/>
                <a:gd name="connsiteX15" fmla="*/ 83233 w 237949"/>
                <a:gd name="connsiteY15" fmla="*/ 157460 h 291990"/>
                <a:gd name="connsiteX16" fmla="*/ 112105 w 237949"/>
                <a:gd name="connsiteY16" fmla="*/ 122187 h 291990"/>
                <a:gd name="connsiteX17" fmla="*/ 142486 w 237949"/>
                <a:gd name="connsiteY17" fmla="*/ 86617 h 291990"/>
                <a:gd name="connsiteX18" fmla="*/ 151402 w 237949"/>
                <a:gd name="connsiteY18" fmla="*/ 67574 h 291990"/>
                <a:gd name="connsiteX19" fmla="*/ 172570 w 237949"/>
                <a:gd name="connsiteY19" fmla="*/ 17648 h 29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7949" h="291990">
                  <a:moveTo>
                    <a:pt x="172570" y="17648"/>
                  </a:moveTo>
                  <a:cubicBezTo>
                    <a:pt x="180982" y="12619"/>
                    <a:pt x="188138" y="5806"/>
                    <a:pt x="196025" y="0"/>
                  </a:cubicBezTo>
                  <a:cubicBezTo>
                    <a:pt x="202219" y="9281"/>
                    <a:pt x="212164" y="15293"/>
                    <a:pt x="223159" y="17054"/>
                  </a:cubicBezTo>
                  <a:cubicBezTo>
                    <a:pt x="228006" y="18448"/>
                    <a:pt x="232943" y="19660"/>
                    <a:pt x="237950" y="20780"/>
                  </a:cubicBezTo>
                  <a:cubicBezTo>
                    <a:pt x="230246" y="29169"/>
                    <a:pt x="218107" y="31913"/>
                    <a:pt x="211523" y="41445"/>
                  </a:cubicBezTo>
                  <a:cubicBezTo>
                    <a:pt x="200299" y="54727"/>
                    <a:pt x="189784" y="68694"/>
                    <a:pt x="181394" y="83942"/>
                  </a:cubicBezTo>
                  <a:cubicBezTo>
                    <a:pt x="176982" y="91874"/>
                    <a:pt x="174628" y="100950"/>
                    <a:pt x="168981" y="108151"/>
                  </a:cubicBezTo>
                  <a:cubicBezTo>
                    <a:pt x="163266" y="114140"/>
                    <a:pt x="154373" y="116197"/>
                    <a:pt x="149641" y="123284"/>
                  </a:cubicBezTo>
                  <a:cubicBezTo>
                    <a:pt x="139332" y="136954"/>
                    <a:pt x="127422" y="150350"/>
                    <a:pt x="122873" y="167267"/>
                  </a:cubicBezTo>
                  <a:cubicBezTo>
                    <a:pt x="121546" y="171587"/>
                    <a:pt x="120038" y="176251"/>
                    <a:pt x="115900" y="178674"/>
                  </a:cubicBezTo>
                  <a:cubicBezTo>
                    <a:pt x="88628" y="198333"/>
                    <a:pt x="63757" y="221056"/>
                    <a:pt x="40782" y="245539"/>
                  </a:cubicBezTo>
                  <a:cubicBezTo>
                    <a:pt x="32735" y="255049"/>
                    <a:pt x="27935" y="267279"/>
                    <a:pt x="17785" y="274960"/>
                  </a:cubicBezTo>
                  <a:cubicBezTo>
                    <a:pt x="11338" y="279738"/>
                    <a:pt x="6103" y="285796"/>
                    <a:pt x="1120" y="291991"/>
                  </a:cubicBezTo>
                  <a:cubicBezTo>
                    <a:pt x="823" y="290825"/>
                    <a:pt x="274" y="288516"/>
                    <a:pt x="0" y="287373"/>
                  </a:cubicBezTo>
                  <a:cubicBezTo>
                    <a:pt x="1989" y="263279"/>
                    <a:pt x="5029" y="239230"/>
                    <a:pt x="7864" y="215227"/>
                  </a:cubicBezTo>
                  <a:cubicBezTo>
                    <a:pt x="31775" y="194539"/>
                    <a:pt x="55207" y="172570"/>
                    <a:pt x="83233" y="157460"/>
                  </a:cubicBezTo>
                  <a:cubicBezTo>
                    <a:pt x="94800" y="147470"/>
                    <a:pt x="102458" y="133891"/>
                    <a:pt x="112105" y="122187"/>
                  </a:cubicBezTo>
                  <a:cubicBezTo>
                    <a:pt x="121730" y="109888"/>
                    <a:pt x="132154" y="98298"/>
                    <a:pt x="142486" y="86617"/>
                  </a:cubicBezTo>
                  <a:cubicBezTo>
                    <a:pt x="147424" y="81359"/>
                    <a:pt x="148978" y="74135"/>
                    <a:pt x="151402" y="67574"/>
                  </a:cubicBezTo>
                  <a:cubicBezTo>
                    <a:pt x="157277" y="50452"/>
                    <a:pt x="164935" y="34039"/>
                    <a:pt x="172570" y="17648"/>
                  </a:cubicBezTo>
                  <a:close/>
                </a:path>
              </a:pathLst>
            </a:custGeom>
            <a:solidFill>
              <a:srgbClr val="D6DC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orma Livre: Forma 2143">
              <a:extLst>
                <a:ext uri="{FF2B5EF4-FFF2-40B4-BE49-F238E27FC236}">
                  <a16:creationId xmlns:a16="http://schemas.microsoft.com/office/drawing/2014/main" id="{2BB91886-6B3C-0213-DFB8-DC5535426A94}"/>
                </a:ext>
              </a:extLst>
            </p:cNvPr>
            <p:cNvSpPr/>
            <p:nvPr/>
          </p:nvSpPr>
          <p:spPr>
            <a:xfrm>
              <a:off x="10782545" y="2690252"/>
              <a:ext cx="35901" cy="13167"/>
            </a:xfrm>
            <a:custGeom>
              <a:avLst/>
              <a:gdLst>
                <a:gd name="connsiteX0" fmla="*/ 308656 w 340591"/>
                <a:gd name="connsiteY0" fmla="*/ 3039 h 124913"/>
                <a:gd name="connsiteX1" fmla="*/ 340591 w 340591"/>
                <a:gd name="connsiteY1" fmla="*/ 6948 h 124913"/>
                <a:gd name="connsiteX2" fmla="*/ 300678 w 340591"/>
                <a:gd name="connsiteY2" fmla="*/ 29190 h 124913"/>
                <a:gd name="connsiteX3" fmla="*/ 220142 w 340591"/>
                <a:gd name="connsiteY3" fmla="*/ 108423 h 124913"/>
                <a:gd name="connsiteX4" fmla="*/ 141595 w 340591"/>
                <a:gd name="connsiteY4" fmla="*/ 123991 h 124913"/>
                <a:gd name="connsiteX5" fmla="*/ 9441 w 340591"/>
                <a:gd name="connsiteY5" fmla="*/ 80145 h 124913"/>
                <a:gd name="connsiteX6" fmla="*/ 7224 w 340591"/>
                <a:gd name="connsiteY6" fmla="*/ 79620 h 124913"/>
                <a:gd name="connsiteX7" fmla="*/ 0 w 340591"/>
                <a:gd name="connsiteY7" fmla="*/ 72784 h 124913"/>
                <a:gd name="connsiteX8" fmla="*/ 12596 w 340591"/>
                <a:gd name="connsiteY8" fmla="*/ 69652 h 124913"/>
                <a:gd name="connsiteX9" fmla="*/ 19911 w 340591"/>
                <a:gd name="connsiteY9" fmla="*/ 71298 h 124913"/>
                <a:gd name="connsiteX10" fmla="*/ 134463 w 340591"/>
                <a:gd name="connsiteY10" fmla="*/ 110458 h 124913"/>
                <a:gd name="connsiteX11" fmla="*/ 212118 w 340591"/>
                <a:gd name="connsiteY11" fmla="*/ 97976 h 124913"/>
                <a:gd name="connsiteX12" fmla="*/ 269016 w 340591"/>
                <a:gd name="connsiteY12" fmla="*/ 43089 h 124913"/>
                <a:gd name="connsiteX13" fmla="*/ 308656 w 340591"/>
                <a:gd name="connsiteY13" fmla="*/ 3039 h 12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0591" h="124913">
                  <a:moveTo>
                    <a:pt x="308656" y="3039"/>
                  </a:moveTo>
                  <a:cubicBezTo>
                    <a:pt x="318714" y="-2059"/>
                    <a:pt x="332179" y="-733"/>
                    <a:pt x="340591" y="6948"/>
                  </a:cubicBezTo>
                  <a:cubicBezTo>
                    <a:pt x="326143" y="11840"/>
                    <a:pt x="310873" y="17212"/>
                    <a:pt x="300678" y="29190"/>
                  </a:cubicBezTo>
                  <a:cubicBezTo>
                    <a:pt x="276012" y="57514"/>
                    <a:pt x="254134" y="90364"/>
                    <a:pt x="220142" y="108423"/>
                  </a:cubicBezTo>
                  <a:cubicBezTo>
                    <a:pt x="196093" y="120447"/>
                    <a:pt x="168524" y="127557"/>
                    <a:pt x="141595" y="123991"/>
                  </a:cubicBezTo>
                  <a:cubicBezTo>
                    <a:pt x="95326" y="116607"/>
                    <a:pt x="55024" y="89929"/>
                    <a:pt x="9441" y="80145"/>
                  </a:cubicBezTo>
                  <a:cubicBezTo>
                    <a:pt x="8892" y="80008"/>
                    <a:pt x="7772" y="79757"/>
                    <a:pt x="7224" y="79620"/>
                  </a:cubicBezTo>
                  <a:cubicBezTo>
                    <a:pt x="4664" y="77356"/>
                    <a:pt x="2355" y="75070"/>
                    <a:pt x="0" y="72784"/>
                  </a:cubicBezTo>
                  <a:cubicBezTo>
                    <a:pt x="4161" y="71687"/>
                    <a:pt x="8275" y="70590"/>
                    <a:pt x="12596" y="69652"/>
                  </a:cubicBezTo>
                  <a:cubicBezTo>
                    <a:pt x="14973" y="70133"/>
                    <a:pt x="17396" y="70681"/>
                    <a:pt x="19911" y="71298"/>
                  </a:cubicBezTo>
                  <a:cubicBezTo>
                    <a:pt x="58979" y="81654"/>
                    <a:pt x="94800" y="101977"/>
                    <a:pt x="134463" y="110458"/>
                  </a:cubicBezTo>
                  <a:cubicBezTo>
                    <a:pt x="160797" y="115555"/>
                    <a:pt x="188320" y="109772"/>
                    <a:pt x="212118" y="97976"/>
                  </a:cubicBezTo>
                  <a:cubicBezTo>
                    <a:pt x="236098" y="85769"/>
                    <a:pt x="252832" y="63869"/>
                    <a:pt x="269016" y="43089"/>
                  </a:cubicBezTo>
                  <a:cubicBezTo>
                    <a:pt x="280812" y="28573"/>
                    <a:pt x="290459" y="10468"/>
                    <a:pt x="308656" y="3039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orma Livre: Forma 2144">
              <a:extLst>
                <a:ext uri="{FF2B5EF4-FFF2-40B4-BE49-F238E27FC236}">
                  <a16:creationId xmlns:a16="http://schemas.microsoft.com/office/drawing/2014/main" id="{85BCADC1-7A8D-D5DE-7E23-C7E675F8F270}"/>
                </a:ext>
              </a:extLst>
            </p:cNvPr>
            <p:cNvSpPr/>
            <p:nvPr/>
          </p:nvSpPr>
          <p:spPr>
            <a:xfrm>
              <a:off x="10723095" y="2731153"/>
              <a:ext cx="56313" cy="36004"/>
            </a:xfrm>
            <a:custGeom>
              <a:avLst/>
              <a:gdLst>
                <a:gd name="connsiteX0" fmla="*/ 437152 w 534238"/>
                <a:gd name="connsiteY0" fmla="*/ 8573 h 341574"/>
                <a:gd name="connsiteX1" fmla="*/ 534238 w 534238"/>
                <a:gd name="connsiteY1" fmla="*/ 0 h 341574"/>
                <a:gd name="connsiteX2" fmla="*/ 479283 w 534238"/>
                <a:gd name="connsiteY2" fmla="*/ 8435 h 341574"/>
                <a:gd name="connsiteX3" fmla="*/ 393261 w 534238"/>
                <a:gd name="connsiteY3" fmla="*/ 33719 h 341574"/>
                <a:gd name="connsiteX4" fmla="*/ 317320 w 534238"/>
                <a:gd name="connsiteY4" fmla="*/ 92812 h 341574"/>
                <a:gd name="connsiteX5" fmla="*/ 169621 w 534238"/>
                <a:gd name="connsiteY5" fmla="*/ 194219 h 341574"/>
                <a:gd name="connsiteX6" fmla="*/ 54453 w 534238"/>
                <a:gd name="connsiteY6" fmla="*/ 279875 h 341574"/>
                <a:gd name="connsiteX7" fmla="*/ 10492 w 534238"/>
                <a:gd name="connsiteY7" fmla="*/ 327332 h 341574"/>
                <a:gd name="connsiteX8" fmla="*/ 0 w 534238"/>
                <a:gd name="connsiteY8" fmla="*/ 341574 h 341574"/>
                <a:gd name="connsiteX9" fmla="*/ 2789 w 534238"/>
                <a:gd name="connsiteY9" fmla="*/ 333459 h 341574"/>
                <a:gd name="connsiteX10" fmla="*/ 50429 w 534238"/>
                <a:gd name="connsiteY10" fmla="*/ 266708 h 341574"/>
                <a:gd name="connsiteX11" fmla="*/ 86845 w 534238"/>
                <a:gd name="connsiteY11" fmla="*/ 234018 h 341574"/>
                <a:gd name="connsiteX12" fmla="*/ 123672 w 534238"/>
                <a:gd name="connsiteY12" fmla="*/ 207043 h 341574"/>
                <a:gd name="connsiteX13" fmla="*/ 242521 w 534238"/>
                <a:gd name="connsiteY13" fmla="*/ 132108 h 341574"/>
                <a:gd name="connsiteX14" fmla="*/ 328201 w 534238"/>
                <a:gd name="connsiteY14" fmla="*/ 75209 h 341574"/>
                <a:gd name="connsiteX15" fmla="*/ 391820 w 534238"/>
                <a:gd name="connsiteY15" fmla="*/ 25557 h 341574"/>
                <a:gd name="connsiteX16" fmla="*/ 437152 w 534238"/>
                <a:gd name="connsiteY16" fmla="*/ 8573 h 34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4238" h="341574">
                  <a:moveTo>
                    <a:pt x="437152" y="8573"/>
                  </a:moveTo>
                  <a:cubicBezTo>
                    <a:pt x="468996" y="1052"/>
                    <a:pt x="501846" y="2675"/>
                    <a:pt x="534238" y="0"/>
                  </a:cubicBezTo>
                  <a:cubicBezTo>
                    <a:pt x="515973" y="3223"/>
                    <a:pt x="497456" y="4823"/>
                    <a:pt x="479283" y="8435"/>
                  </a:cubicBezTo>
                  <a:cubicBezTo>
                    <a:pt x="450045" y="14562"/>
                    <a:pt x="419527" y="18471"/>
                    <a:pt x="393261" y="33719"/>
                  </a:cubicBezTo>
                  <a:cubicBezTo>
                    <a:pt x="365143" y="49583"/>
                    <a:pt x="343197" y="73838"/>
                    <a:pt x="317320" y="92812"/>
                  </a:cubicBezTo>
                  <a:cubicBezTo>
                    <a:pt x="269451" y="128542"/>
                    <a:pt x="219753" y="161735"/>
                    <a:pt x="169621" y="194219"/>
                  </a:cubicBezTo>
                  <a:cubicBezTo>
                    <a:pt x="129708" y="220508"/>
                    <a:pt x="88743" y="246248"/>
                    <a:pt x="54453" y="279875"/>
                  </a:cubicBezTo>
                  <a:cubicBezTo>
                    <a:pt x="38976" y="294894"/>
                    <a:pt x="23774" y="310279"/>
                    <a:pt x="10492" y="327332"/>
                  </a:cubicBezTo>
                  <a:cubicBezTo>
                    <a:pt x="6950" y="332042"/>
                    <a:pt x="3566" y="336888"/>
                    <a:pt x="0" y="341574"/>
                  </a:cubicBezTo>
                  <a:cubicBezTo>
                    <a:pt x="846" y="338854"/>
                    <a:pt x="1692" y="336111"/>
                    <a:pt x="2789" y="333459"/>
                  </a:cubicBezTo>
                  <a:cubicBezTo>
                    <a:pt x="14127" y="308404"/>
                    <a:pt x="31752" y="286687"/>
                    <a:pt x="50429" y="266708"/>
                  </a:cubicBezTo>
                  <a:cubicBezTo>
                    <a:pt x="61585" y="254775"/>
                    <a:pt x="74181" y="244305"/>
                    <a:pt x="86845" y="234018"/>
                  </a:cubicBezTo>
                  <a:cubicBezTo>
                    <a:pt x="98847" y="224668"/>
                    <a:pt x="111099" y="215616"/>
                    <a:pt x="123672" y="207043"/>
                  </a:cubicBezTo>
                  <a:cubicBezTo>
                    <a:pt x="162352" y="180594"/>
                    <a:pt x="202905" y="157071"/>
                    <a:pt x="242521" y="132108"/>
                  </a:cubicBezTo>
                  <a:cubicBezTo>
                    <a:pt x="271554" y="113889"/>
                    <a:pt x="301158" y="96355"/>
                    <a:pt x="328201" y="75209"/>
                  </a:cubicBezTo>
                  <a:cubicBezTo>
                    <a:pt x="349415" y="58682"/>
                    <a:pt x="368138" y="38725"/>
                    <a:pt x="391820" y="25557"/>
                  </a:cubicBezTo>
                  <a:cubicBezTo>
                    <a:pt x="405902" y="17488"/>
                    <a:pt x="421447" y="12413"/>
                    <a:pt x="437152" y="8573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orma Livre: Forma 2145">
              <a:extLst>
                <a:ext uri="{FF2B5EF4-FFF2-40B4-BE49-F238E27FC236}">
                  <a16:creationId xmlns:a16="http://schemas.microsoft.com/office/drawing/2014/main" id="{6A882CFF-CC83-81C1-3AB5-7FC7DF11381A}"/>
                </a:ext>
              </a:extLst>
            </p:cNvPr>
            <p:cNvSpPr/>
            <p:nvPr/>
          </p:nvSpPr>
          <p:spPr>
            <a:xfrm>
              <a:off x="10611779" y="2736593"/>
              <a:ext cx="139940" cy="33798"/>
            </a:xfrm>
            <a:custGeom>
              <a:avLst/>
              <a:gdLst>
                <a:gd name="connsiteX0" fmla="*/ 1233069 w 1327618"/>
                <a:gd name="connsiteY0" fmla="*/ 49972 h 320643"/>
                <a:gd name="connsiteX1" fmla="*/ 1327618 w 1327618"/>
                <a:gd name="connsiteY1" fmla="*/ 0 h 320643"/>
                <a:gd name="connsiteX2" fmla="*/ 1307890 w 1327618"/>
                <a:gd name="connsiteY2" fmla="*/ 12756 h 320643"/>
                <a:gd name="connsiteX3" fmla="*/ 1225571 w 1327618"/>
                <a:gd name="connsiteY3" fmla="*/ 67094 h 320643"/>
                <a:gd name="connsiteX4" fmla="*/ 1182731 w 1327618"/>
                <a:gd name="connsiteY4" fmla="*/ 82525 h 320643"/>
                <a:gd name="connsiteX5" fmla="*/ 1121512 w 1327618"/>
                <a:gd name="connsiteY5" fmla="*/ 95806 h 320643"/>
                <a:gd name="connsiteX6" fmla="*/ 1050464 w 1327618"/>
                <a:gd name="connsiteY6" fmla="*/ 157071 h 320643"/>
                <a:gd name="connsiteX7" fmla="*/ 1022300 w 1327618"/>
                <a:gd name="connsiteY7" fmla="*/ 186926 h 320643"/>
                <a:gd name="connsiteX8" fmla="*/ 1008515 w 1327618"/>
                <a:gd name="connsiteY8" fmla="*/ 202059 h 320643"/>
                <a:gd name="connsiteX9" fmla="*/ 999874 w 1327618"/>
                <a:gd name="connsiteY9" fmla="*/ 211478 h 320643"/>
                <a:gd name="connsiteX10" fmla="*/ 971208 w 1327618"/>
                <a:gd name="connsiteY10" fmla="*/ 239641 h 320643"/>
                <a:gd name="connsiteX11" fmla="*/ 934243 w 1327618"/>
                <a:gd name="connsiteY11" fmla="*/ 265770 h 320643"/>
                <a:gd name="connsiteX12" fmla="*/ 863651 w 1327618"/>
                <a:gd name="connsiteY12" fmla="*/ 311330 h 320643"/>
                <a:gd name="connsiteX13" fmla="*/ 799415 w 1327618"/>
                <a:gd name="connsiteY13" fmla="*/ 320543 h 320643"/>
                <a:gd name="connsiteX14" fmla="*/ 645087 w 1327618"/>
                <a:gd name="connsiteY14" fmla="*/ 305615 h 320643"/>
                <a:gd name="connsiteX15" fmla="*/ 558585 w 1327618"/>
                <a:gd name="connsiteY15" fmla="*/ 256489 h 320643"/>
                <a:gd name="connsiteX16" fmla="*/ 473774 w 1327618"/>
                <a:gd name="connsiteY16" fmla="*/ 188275 h 320643"/>
                <a:gd name="connsiteX17" fmla="*/ 349210 w 1327618"/>
                <a:gd name="connsiteY17" fmla="*/ 135971 h 320643"/>
                <a:gd name="connsiteX18" fmla="*/ 282642 w 1327618"/>
                <a:gd name="connsiteY18" fmla="*/ 115763 h 320643"/>
                <a:gd name="connsiteX19" fmla="*/ 197145 w 1327618"/>
                <a:gd name="connsiteY19" fmla="*/ 128702 h 320643"/>
                <a:gd name="connsiteX20" fmla="*/ 71164 w 1327618"/>
                <a:gd name="connsiteY20" fmla="*/ 204117 h 320643"/>
                <a:gd name="connsiteX21" fmla="*/ 11339 w 1327618"/>
                <a:gd name="connsiteY21" fmla="*/ 260147 h 320643"/>
                <a:gd name="connsiteX22" fmla="*/ 3567 w 1327618"/>
                <a:gd name="connsiteY22" fmla="*/ 263622 h 320643"/>
                <a:gd name="connsiteX23" fmla="*/ 2584 w 1327618"/>
                <a:gd name="connsiteY23" fmla="*/ 248397 h 320643"/>
                <a:gd name="connsiteX24" fmla="*/ 51139 w 1327618"/>
                <a:gd name="connsiteY24" fmla="*/ 200299 h 320643"/>
                <a:gd name="connsiteX25" fmla="*/ 163564 w 1327618"/>
                <a:gd name="connsiteY25" fmla="*/ 125090 h 320643"/>
                <a:gd name="connsiteX26" fmla="*/ 262159 w 1327618"/>
                <a:gd name="connsiteY26" fmla="*/ 97864 h 320643"/>
                <a:gd name="connsiteX27" fmla="*/ 324316 w 1327618"/>
                <a:gd name="connsiteY27" fmla="*/ 111145 h 320643"/>
                <a:gd name="connsiteX28" fmla="*/ 388255 w 1327618"/>
                <a:gd name="connsiteY28" fmla="*/ 131765 h 320643"/>
                <a:gd name="connsiteX29" fmla="*/ 473569 w 1327618"/>
                <a:gd name="connsiteY29" fmla="*/ 170101 h 320643"/>
                <a:gd name="connsiteX30" fmla="*/ 553076 w 1327618"/>
                <a:gd name="connsiteY30" fmla="*/ 229972 h 320643"/>
                <a:gd name="connsiteX31" fmla="*/ 634549 w 1327618"/>
                <a:gd name="connsiteY31" fmla="*/ 285407 h 320643"/>
                <a:gd name="connsiteX32" fmla="*/ 760370 w 1327618"/>
                <a:gd name="connsiteY32" fmla="*/ 307787 h 320643"/>
                <a:gd name="connsiteX33" fmla="*/ 839146 w 1327618"/>
                <a:gd name="connsiteY33" fmla="*/ 306301 h 320643"/>
                <a:gd name="connsiteX34" fmla="*/ 929123 w 1327618"/>
                <a:gd name="connsiteY34" fmla="*/ 255163 h 320643"/>
                <a:gd name="connsiteX35" fmla="*/ 957103 w 1327618"/>
                <a:gd name="connsiteY35" fmla="*/ 235709 h 320643"/>
                <a:gd name="connsiteX36" fmla="*/ 978958 w 1327618"/>
                <a:gd name="connsiteY36" fmla="*/ 216713 h 320643"/>
                <a:gd name="connsiteX37" fmla="*/ 990639 w 1327618"/>
                <a:gd name="connsiteY37" fmla="*/ 204711 h 320643"/>
                <a:gd name="connsiteX38" fmla="*/ 1017019 w 1327618"/>
                <a:gd name="connsiteY38" fmla="*/ 176662 h 320643"/>
                <a:gd name="connsiteX39" fmla="*/ 1088754 w 1327618"/>
                <a:gd name="connsiteY39" fmla="*/ 107328 h 320643"/>
                <a:gd name="connsiteX40" fmla="*/ 1130588 w 1327618"/>
                <a:gd name="connsiteY40" fmla="*/ 79187 h 320643"/>
                <a:gd name="connsiteX41" fmla="*/ 1174456 w 1327618"/>
                <a:gd name="connsiteY41" fmla="*/ 72123 h 320643"/>
                <a:gd name="connsiteX42" fmla="*/ 1233069 w 1327618"/>
                <a:gd name="connsiteY42" fmla="*/ 49972 h 3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27618" h="320643">
                  <a:moveTo>
                    <a:pt x="1233069" y="49972"/>
                  </a:moveTo>
                  <a:cubicBezTo>
                    <a:pt x="1263633" y="31684"/>
                    <a:pt x="1293465" y="11178"/>
                    <a:pt x="1327618" y="0"/>
                  </a:cubicBezTo>
                  <a:cubicBezTo>
                    <a:pt x="1320966" y="4161"/>
                    <a:pt x="1314199" y="8115"/>
                    <a:pt x="1307890" y="12756"/>
                  </a:cubicBezTo>
                  <a:cubicBezTo>
                    <a:pt x="1281601" y="32530"/>
                    <a:pt x="1254672" y="51664"/>
                    <a:pt x="1225571" y="67094"/>
                  </a:cubicBezTo>
                  <a:cubicBezTo>
                    <a:pt x="1212107" y="74249"/>
                    <a:pt x="1197613" y="79393"/>
                    <a:pt x="1182731" y="82525"/>
                  </a:cubicBezTo>
                  <a:cubicBezTo>
                    <a:pt x="1162180" y="86114"/>
                    <a:pt x="1139732" y="83873"/>
                    <a:pt x="1121512" y="95806"/>
                  </a:cubicBezTo>
                  <a:cubicBezTo>
                    <a:pt x="1094926" y="112517"/>
                    <a:pt x="1072638" y="135080"/>
                    <a:pt x="1050464" y="157071"/>
                  </a:cubicBezTo>
                  <a:cubicBezTo>
                    <a:pt x="1041022" y="166992"/>
                    <a:pt x="1031375" y="176685"/>
                    <a:pt x="1022300" y="186926"/>
                  </a:cubicBezTo>
                  <a:cubicBezTo>
                    <a:pt x="1017751" y="192024"/>
                    <a:pt x="1013179" y="197076"/>
                    <a:pt x="1008515" y="202059"/>
                  </a:cubicBezTo>
                  <a:cubicBezTo>
                    <a:pt x="1005566" y="205169"/>
                    <a:pt x="1002686" y="208300"/>
                    <a:pt x="999874" y="211478"/>
                  </a:cubicBezTo>
                  <a:cubicBezTo>
                    <a:pt x="991142" y="221696"/>
                    <a:pt x="981221" y="230749"/>
                    <a:pt x="971208" y="239641"/>
                  </a:cubicBezTo>
                  <a:cubicBezTo>
                    <a:pt x="959275" y="248922"/>
                    <a:pt x="946610" y="257152"/>
                    <a:pt x="934243" y="265770"/>
                  </a:cubicBezTo>
                  <a:cubicBezTo>
                    <a:pt x="911155" y="281567"/>
                    <a:pt x="889552" y="300175"/>
                    <a:pt x="863651" y="311330"/>
                  </a:cubicBezTo>
                  <a:cubicBezTo>
                    <a:pt x="843352" y="319697"/>
                    <a:pt x="820972" y="319651"/>
                    <a:pt x="799415" y="320543"/>
                  </a:cubicBezTo>
                  <a:cubicBezTo>
                    <a:pt x="747751" y="320794"/>
                    <a:pt x="694831" y="321732"/>
                    <a:pt x="645087" y="305615"/>
                  </a:cubicBezTo>
                  <a:cubicBezTo>
                    <a:pt x="612900" y="296220"/>
                    <a:pt x="583571" y="278663"/>
                    <a:pt x="558585" y="256489"/>
                  </a:cubicBezTo>
                  <a:cubicBezTo>
                    <a:pt x="531564" y="232303"/>
                    <a:pt x="506121" y="205511"/>
                    <a:pt x="473774" y="188275"/>
                  </a:cubicBezTo>
                  <a:cubicBezTo>
                    <a:pt x="433929" y="167244"/>
                    <a:pt x="392896" y="147653"/>
                    <a:pt x="349210" y="135971"/>
                  </a:cubicBezTo>
                  <a:cubicBezTo>
                    <a:pt x="326762" y="130028"/>
                    <a:pt x="305570" y="119832"/>
                    <a:pt x="282642" y="115763"/>
                  </a:cubicBezTo>
                  <a:cubicBezTo>
                    <a:pt x="253541" y="111191"/>
                    <a:pt x="224326" y="118826"/>
                    <a:pt x="197145" y="128702"/>
                  </a:cubicBezTo>
                  <a:cubicBezTo>
                    <a:pt x="150580" y="145115"/>
                    <a:pt x="109203" y="173142"/>
                    <a:pt x="71164" y="204117"/>
                  </a:cubicBezTo>
                  <a:cubicBezTo>
                    <a:pt x="50179" y="221650"/>
                    <a:pt x="28873" y="239024"/>
                    <a:pt x="11339" y="260147"/>
                  </a:cubicBezTo>
                  <a:cubicBezTo>
                    <a:pt x="8939" y="261655"/>
                    <a:pt x="6653" y="264216"/>
                    <a:pt x="3567" y="263622"/>
                  </a:cubicBezTo>
                  <a:cubicBezTo>
                    <a:pt x="-2422" y="260535"/>
                    <a:pt x="481" y="253083"/>
                    <a:pt x="2584" y="248397"/>
                  </a:cubicBezTo>
                  <a:cubicBezTo>
                    <a:pt x="15660" y="229491"/>
                    <a:pt x="34108" y="215433"/>
                    <a:pt x="51139" y="200299"/>
                  </a:cubicBezTo>
                  <a:cubicBezTo>
                    <a:pt x="85657" y="171221"/>
                    <a:pt x="122439" y="144109"/>
                    <a:pt x="163564" y="125090"/>
                  </a:cubicBezTo>
                  <a:cubicBezTo>
                    <a:pt x="194745" y="111122"/>
                    <a:pt x="227732" y="99418"/>
                    <a:pt x="262159" y="97864"/>
                  </a:cubicBezTo>
                  <a:cubicBezTo>
                    <a:pt x="283602" y="97429"/>
                    <a:pt x="304427" y="103670"/>
                    <a:pt x="324316" y="111145"/>
                  </a:cubicBezTo>
                  <a:cubicBezTo>
                    <a:pt x="345278" y="119032"/>
                    <a:pt x="367178" y="124107"/>
                    <a:pt x="388255" y="131765"/>
                  </a:cubicBezTo>
                  <a:cubicBezTo>
                    <a:pt x="417607" y="142349"/>
                    <a:pt x="445725" y="156065"/>
                    <a:pt x="473569" y="170101"/>
                  </a:cubicBezTo>
                  <a:cubicBezTo>
                    <a:pt x="503561" y="184937"/>
                    <a:pt x="528935" y="207134"/>
                    <a:pt x="553076" y="229972"/>
                  </a:cubicBezTo>
                  <a:cubicBezTo>
                    <a:pt x="576782" y="252877"/>
                    <a:pt x="603322" y="273863"/>
                    <a:pt x="634549" y="285407"/>
                  </a:cubicBezTo>
                  <a:cubicBezTo>
                    <a:pt x="674668" y="300700"/>
                    <a:pt x="717668" y="306141"/>
                    <a:pt x="760370" y="307787"/>
                  </a:cubicBezTo>
                  <a:cubicBezTo>
                    <a:pt x="786590" y="309547"/>
                    <a:pt x="813040" y="309707"/>
                    <a:pt x="839146" y="306301"/>
                  </a:cubicBezTo>
                  <a:cubicBezTo>
                    <a:pt x="874282" y="300380"/>
                    <a:pt x="900388" y="274000"/>
                    <a:pt x="929123" y="255163"/>
                  </a:cubicBezTo>
                  <a:cubicBezTo>
                    <a:pt x="938496" y="248785"/>
                    <a:pt x="947891" y="242362"/>
                    <a:pt x="957103" y="235709"/>
                  </a:cubicBezTo>
                  <a:cubicBezTo>
                    <a:pt x="964921" y="230040"/>
                    <a:pt x="972008" y="223434"/>
                    <a:pt x="978958" y="216713"/>
                  </a:cubicBezTo>
                  <a:cubicBezTo>
                    <a:pt x="982935" y="212804"/>
                    <a:pt x="986776" y="208780"/>
                    <a:pt x="990639" y="204711"/>
                  </a:cubicBezTo>
                  <a:cubicBezTo>
                    <a:pt x="999371" y="195316"/>
                    <a:pt x="1008310" y="186103"/>
                    <a:pt x="1017019" y="176662"/>
                  </a:cubicBezTo>
                  <a:cubicBezTo>
                    <a:pt x="1039788" y="152408"/>
                    <a:pt x="1064020" y="129548"/>
                    <a:pt x="1088754" y="107328"/>
                  </a:cubicBezTo>
                  <a:cubicBezTo>
                    <a:pt x="1101510" y="96401"/>
                    <a:pt x="1114540" y="85039"/>
                    <a:pt x="1130588" y="79187"/>
                  </a:cubicBezTo>
                  <a:cubicBezTo>
                    <a:pt x="1144555" y="73746"/>
                    <a:pt x="1159826" y="74501"/>
                    <a:pt x="1174456" y="72123"/>
                  </a:cubicBezTo>
                  <a:cubicBezTo>
                    <a:pt x="1195419" y="69449"/>
                    <a:pt x="1215010" y="60648"/>
                    <a:pt x="1233069" y="49972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orma Livre: Forma 2146">
              <a:extLst>
                <a:ext uri="{FF2B5EF4-FFF2-40B4-BE49-F238E27FC236}">
                  <a16:creationId xmlns:a16="http://schemas.microsoft.com/office/drawing/2014/main" id="{7B912F04-A404-C87B-7F8E-B7028CE0B3E6}"/>
                </a:ext>
              </a:extLst>
            </p:cNvPr>
            <p:cNvSpPr/>
            <p:nvPr/>
          </p:nvSpPr>
          <p:spPr>
            <a:xfrm>
              <a:off x="10299546" y="2743126"/>
              <a:ext cx="75588" cy="100611"/>
            </a:xfrm>
            <a:custGeom>
              <a:avLst/>
              <a:gdLst>
                <a:gd name="connsiteX0" fmla="*/ 698403 w 717102"/>
                <a:gd name="connsiteY0" fmla="*/ 15974 h 954497"/>
                <a:gd name="connsiteX1" fmla="*/ 704804 w 717102"/>
                <a:gd name="connsiteY1" fmla="*/ 384 h 954497"/>
                <a:gd name="connsiteX2" fmla="*/ 717103 w 717102"/>
                <a:gd name="connsiteY2" fmla="*/ 5916 h 954497"/>
                <a:gd name="connsiteX3" fmla="*/ 698975 w 717102"/>
                <a:gd name="connsiteY3" fmla="*/ 120582 h 954497"/>
                <a:gd name="connsiteX4" fmla="*/ 602940 w 717102"/>
                <a:gd name="connsiteY4" fmla="*/ 322710 h 954497"/>
                <a:gd name="connsiteX5" fmla="*/ 502196 w 717102"/>
                <a:gd name="connsiteY5" fmla="*/ 407017 h 954497"/>
                <a:gd name="connsiteX6" fmla="*/ 412699 w 717102"/>
                <a:gd name="connsiteY6" fmla="*/ 463916 h 954497"/>
                <a:gd name="connsiteX7" fmla="*/ 396971 w 717102"/>
                <a:gd name="connsiteY7" fmla="*/ 483850 h 954497"/>
                <a:gd name="connsiteX8" fmla="*/ 346359 w 717102"/>
                <a:gd name="connsiteY8" fmla="*/ 747586 h 954497"/>
                <a:gd name="connsiteX9" fmla="*/ 223578 w 717102"/>
                <a:gd name="connsiteY9" fmla="*/ 914487 h 954497"/>
                <a:gd name="connsiteX10" fmla="*/ 200969 w 717102"/>
                <a:gd name="connsiteY10" fmla="*/ 927997 h 954497"/>
                <a:gd name="connsiteX11" fmla="*/ 89161 w 717102"/>
                <a:gd name="connsiteY11" fmla="*/ 954332 h 954497"/>
                <a:gd name="connsiteX12" fmla="*/ 8008 w 717102"/>
                <a:gd name="connsiteY12" fmla="*/ 949028 h 954497"/>
                <a:gd name="connsiteX13" fmla="*/ 922 w 717102"/>
                <a:gd name="connsiteY13" fmla="*/ 933963 h 954497"/>
                <a:gd name="connsiteX14" fmla="*/ 28468 w 717102"/>
                <a:gd name="connsiteY14" fmla="*/ 934238 h 954497"/>
                <a:gd name="connsiteX15" fmla="*/ 118399 w 717102"/>
                <a:gd name="connsiteY15" fmla="*/ 934123 h 954497"/>
                <a:gd name="connsiteX16" fmla="*/ 182430 w 717102"/>
                <a:gd name="connsiteY16" fmla="*/ 917321 h 954497"/>
                <a:gd name="connsiteX17" fmla="*/ 260566 w 717102"/>
                <a:gd name="connsiteY17" fmla="*/ 858022 h 954497"/>
                <a:gd name="connsiteX18" fmla="*/ 320824 w 717102"/>
                <a:gd name="connsiteY18" fmla="*/ 762925 h 954497"/>
                <a:gd name="connsiteX19" fmla="*/ 379552 w 717102"/>
                <a:gd name="connsiteY19" fmla="*/ 481769 h 954497"/>
                <a:gd name="connsiteX20" fmla="*/ 400126 w 717102"/>
                <a:gd name="connsiteY20" fmla="*/ 451434 h 954497"/>
                <a:gd name="connsiteX21" fmla="*/ 467288 w 717102"/>
                <a:gd name="connsiteY21" fmla="*/ 408572 h 954497"/>
                <a:gd name="connsiteX22" fmla="*/ 607649 w 717102"/>
                <a:gd name="connsiteY22" fmla="*/ 288671 h 954497"/>
                <a:gd name="connsiteX23" fmla="*/ 671245 w 717102"/>
                <a:gd name="connsiteY23" fmla="*/ 155580 h 954497"/>
                <a:gd name="connsiteX24" fmla="*/ 698403 w 717102"/>
                <a:gd name="connsiteY24" fmla="*/ 15974 h 9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7102" h="954497">
                  <a:moveTo>
                    <a:pt x="698403" y="15974"/>
                  </a:moveTo>
                  <a:cubicBezTo>
                    <a:pt x="699866" y="10671"/>
                    <a:pt x="698997" y="3058"/>
                    <a:pt x="704804" y="384"/>
                  </a:cubicBezTo>
                  <a:cubicBezTo>
                    <a:pt x="709947" y="-1354"/>
                    <a:pt x="713422" y="3218"/>
                    <a:pt x="717103" y="5916"/>
                  </a:cubicBezTo>
                  <a:cubicBezTo>
                    <a:pt x="713925" y="44526"/>
                    <a:pt x="708073" y="82931"/>
                    <a:pt x="698975" y="120582"/>
                  </a:cubicBezTo>
                  <a:cubicBezTo>
                    <a:pt x="681258" y="193391"/>
                    <a:pt x="652592" y="265583"/>
                    <a:pt x="602940" y="322710"/>
                  </a:cubicBezTo>
                  <a:cubicBezTo>
                    <a:pt x="573885" y="355743"/>
                    <a:pt x="538772" y="382832"/>
                    <a:pt x="502196" y="407017"/>
                  </a:cubicBezTo>
                  <a:cubicBezTo>
                    <a:pt x="472889" y="426814"/>
                    <a:pt x="441640" y="443593"/>
                    <a:pt x="412699" y="463916"/>
                  </a:cubicBezTo>
                  <a:cubicBezTo>
                    <a:pt x="406229" y="469196"/>
                    <a:pt x="397200" y="474454"/>
                    <a:pt x="396971" y="483850"/>
                  </a:cubicBezTo>
                  <a:cubicBezTo>
                    <a:pt x="391850" y="573370"/>
                    <a:pt x="379049" y="663598"/>
                    <a:pt x="346359" y="747586"/>
                  </a:cubicBezTo>
                  <a:cubicBezTo>
                    <a:pt x="320642" y="812234"/>
                    <a:pt x="281505" y="874207"/>
                    <a:pt x="223578" y="914487"/>
                  </a:cubicBezTo>
                  <a:cubicBezTo>
                    <a:pt x="216240" y="919287"/>
                    <a:pt x="208765" y="923928"/>
                    <a:pt x="200969" y="927997"/>
                  </a:cubicBezTo>
                  <a:cubicBezTo>
                    <a:pt x="166474" y="945668"/>
                    <a:pt x="127589" y="952685"/>
                    <a:pt x="89161" y="954332"/>
                  </a:cubicBezTo>
                  <a:cubicBezTo>
                    <a:pt x="62049" y="955017"/>
                    <a:pt x="34754" y="953646"/>
                    <a:pt x="8008" y="949028"/>
                  </a:cubicBezTo>
                  <a:cubicBezTo>
                    <a:pt x="784" y="948022"/>
                    <a:pt x="-1479" y="940021"/>
                    <a:pt x="922" y="933963"/>
                  </a:cubicBezTo>
                  <a:cubicBezTo>
                    <a:pt x="9837" y="930054"/>
                    <a:pt x="19301" y="933392"/>
                    <a:pt x="28468" y="934238"/>
                  </a:cubicBezTo>
                  <a:cubicBezTo>
                    <a:pt x="58300" y="937644"/>
                    <a:pt x="88590" y="938169"/>
                    <a:pt x="118399" y="934123"/>
                  </a:cubicBezTo>
                  <a:cubicBezTo>
                    <a:pt x="140345" y="931426"/>
                    <a:pt x="162176" y="926328"/>
                    <a:pt x="182430" y="917321"/>
                  </a:cubicBezTo>
                  <a:cubicBezTo>
                    <a:pt x="212719" y="904085"/>
                    <a:pt x="238757" y="882620"/>
                    <a:pt x="260566" y="858022"/>
                  </a:cubicBezTo>
                  <a:cubicBezTo>
                    <a:pt x="285506" y="829745"/>
                    <a:pt x="305257" y="797169"/>
                    <a:pt x="320824" y="762925"/>
                  </a:cubicBezTo>
                  <a:cubicBezTo>
                    <a:pt x="360098" y="674640"/>
                    <a:pt x="373905" y="577507"/>
                    <a:pt x="379552" y="481769"/>
                  </a:cubicBezTo>
                  <a:cubicBezTo>
                    <a:pt x="379803" y="468442"/>
                    <a:pt x="390227" y="458818"/>
                    <a:pt x="400126" y="451434"/>
                  </a:cubicBezTo>
                  <a:cubicBezTo>
                    <a:pt x="421546" y="435661"/>
                    <a:pt x="444863" y="422791"/>
                    <a:pt x="467288" y="408572"/>
                  </a:cubicBezTo>
                  <a:cubicBezTo>
                    <a:pt x="519569" y="375928"/>
                    <a:pt x="571187" y="339192"/>
                    <a:pt x="607649" y="288671"/>
                  </a:cubicBezTo>
                  <a:cubicBezTo>
                    <a:pt x="636635" y="248575"/>
                    <a:pt x="656706" y="202672"/>
                    <a:pt x="671245" y="155580"/>
                  </a:cubicBezTo>
                  <a:cubicBezTo>
                    <a:pt x="685030" y="110135"/>
                    <a:pt x="694288" y="63272"/>
                    <a:pt x="698403" y="15974"/>
                  </a:cubicBezTo>
                  <a:close/>
                </a:path>
              </a:pathLst>
            </a:custGeom>
            <a:solidFill>
              <a:srgbClr val="010101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orma Livre: Forma 2147">
              <a:extLst>
                <a:ext uri="{FF2B5EF4-FFF2-40B4-BE49-F238E27FC236}">
                  <a16:creationId xmlns:a16="http://schemas.microsoft.com/office/drawing/2014/main" id="{E4F72981-3CE4-33B0-7FA7-F9C39845DF52}"/>
                </a:ext>
              </a:extLst>
            </p:cNvPr>
            <p:cNvSpPr/>
            <p:nvPr/>
          </p:nvSpPr>
          <p:spPr>
            <a:xfrm>
              <a:off x="10628099" y="2808911"/>
              <a:ext cx="57609" cy="22886"/>
            </a:xfrm>
            <a:custGeom>
              <a:avLst/>
              <a:gdLst>
                <a:gd name="connsiteX0" fmla="*/ 513184 w 546536"/>
                <a:gd name="connsiteY0" fmla="*/ 8367 h 217120"/>
                <a:gd name="connsiteX1" fmla="*/ 546537 w 546536"/>
                <a:gd name="connsiteY1" fmla="*/ 0 h 217120"/>
                <a:gd name="connsiteX2" fmla="*/ 500405 w 546536"/>
                <a:gd name="connsiteY2" fmla="*/ 27387 h 217120"/>
                <a:gd name="connsiteX3" fmla="*/ 448147 w 546536"/>
                <a:gd name="connsiteY3" fmla="*/ 52578 h 217120"/>
                <a:gd name="connsiteX4" fmla="*/ 355702 w 546536"/>
                <a:gd name="connsiteY4" fmla="*/ 104036 h 217120"/>
                <a:gd name="connsiteX5" fmla="*/ 251528 w 546536"/>
                <a:gd name="connsiteY5" fmla="*/ 194173 h 217120"/>
                <a:gd name="connsiteX6" fmla="*/ 205763 w 546536"/>
                <a:gd name="connsiteY6" fmla="*/ 216416 h 217120"/>
                <a:gd name="connsiteX7" fmla="*/ 148247 w 546536"/>
                <a:gd name="connsiteY7" fmla="*/ 206357 h 217120"/>
                <a:gd name="connsiteX8" fmla="*/ 64191 w 546536"/>
                <a:gd name="connsiteY8" fmla="*/ 187841 h 217120"/>
                <a:gd name="connsiteX9" fmla="*/ 0 w 546536"/>
                <a:gd name="connsiteY9" fmla="*/ 175954 h 217120"/>
                <a:gd name="connsiteX10" fmla="*/ 23660 w 546536"/>
                <a:gd name="connsiteY10" fmla="*/ 174216 h 217120"/>
                <a:gd name="connsiteX11" fmla="*/ 123352 w 546536"/>
                <a:gd name="connsiteY11" fmla="*/ 186995 h 217120"/>
                <a:gd name="connsiteX12" fmla="*/ 173553 w 546536"/>
                <a:gd name="connsiteY12" fmla="*/ 201260 h 217120"/>
                <a:gd name="connsiteX13" fmla="*/ 218130 w 546536"/>
                <a:gd name="connsiteY13" fmla="*/ 199957 h 217120"/>
                <a:gd name="connsiteX14" fmla="*/ 270822 w 546536"/>
                <a:gd name="connsiteY14" fmla="*/ 160980 h 217120"/>
                <a:gd name="connsiteX15" fmla="*/ 352912 w 546536"/>
                <a:gd name="connsiteY15" fmla="*/ 89314 h 217120"/>
                <a:gd name="connsiteX16" fmla="*/ 443530 w 546536"/>
                <a:gd name="connsiteY16" fmla="*/ 40371 h 217120"/>
                <a:gd name="connsiteX17" fmla="*/ 513184 w 546536"/>
                <a:gd name="connsiteY17" fmla="*/ 8367 h 2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6536" h="217120">
                  <a:moveTo>
                    <a:pt x="513184" y="8367"/>
                  </a:moveTo>
                  <a:cubicBezTo>
                    <a:pt x="524294" y="5578"/>
                    <a:pt x="535358" y="2560"/>
                    <a:pt x="546537" y="0"/>
                  </a:cubicBezTo>
                  <a:cubicBezTo>
                    <a:pt x="530489" y="8047"/>
                    <a:pt x="516567" y="19591"/>
                    <a:pt x="500405" y="27387"/>
                  </a:cubicBezTo>
                  <a:cubicBezTo>
                    <a:pt x="483192" y="36233"/>
                    <a:pt x="466847" y="46977"/>
                    <a:pt x="448147" y="52578"/>
                  </a:cubicBezTo>
                  <a:cubicBezTo>
                    <a:pt x="414223" y="63322"/>
                    <a:pt x="382905" y="81222"/>
                    <a:pt x="355702" y="104036"/>
                  </a:cubicBezTo>
                  <a:cubicBezTo>
                    <a:pt x="320612" y="133640"/>
                    <a:pt x="287556" y="165644"/>
                    <a:pt x="251528" y="194173"/>
                  </a:cubicBezTo>
                  <a:cubicBezTo>
                    <a:pt x="238018" y="204483"/>
                    <a:pt x="222953" y="214153"/>
                    <a:pt x="205763" y="216416"/>
                  </a:cubicBezTo>
                  <a:cubicBezTo>
                    <a:pt x="186034" y="219479"/>
                    <a:pt x="166832" y="211889"/>
                    <a:pt x="148247" y="206357"/>
                  </a:cubicBezTo>
                  <a:cubicBezTo>
                    <a:pt x="120861" y="197602"/>
                    <a:pt x="92834" y="190607"/>
                    <a:pt x="64191" y="187841"/>
                  </a:cubicBezTo>
                  <a:cubicBezTo>
                    <a:pt x="42679" y="184937"/>
                    <a:pt x="20117" y="185052"/>
                    <a:pt x="0" y="175954"/>
                  </a:cubicBezTo>
                  <a:cubicBezTo>
                    <a:pt x="7109" y="171862"/>
                    <a:pt x="15796" y="174673"/>
                    <a:pt x="23660" y="174216"/>
                  </a:cubicBezTo>
                  <a:cubicBezTo>
                    <a:pt x="57036" y="176891"/>
                    <a:pt x="90777" y="178491"/>
                    <a:pt x="123352" y="186995"/>
                  </a:cubicBezTo>
                  <a:cubicBezTo>
                    <a:pt x="140246" y="191155"/>
                    <a:pt x="156774" y="196619"/>
                    <a:pt x="173553" y="201260"/>
                  </a:cubicBezTo>
                  <a:cubicBezTo>
                    <a:pt x="188024" y="205329"/>
                    <a:pt x="204163" y="206449"/>
                    <a:pt x="218130" y="199957"/>
                  </a:cubicBezTo>
                  <a:cubicBezTo>
                    <a:pt x="238178" y="190721"/>
                    <a:pt x="254180" y="175085"/>
                    <a:pt x="270822" y="160980"/>
                  </a:cubicBezTo>
                  <a:cubicBezTo>
                    <a:pt x="298574" y="137526"/>
                    <a:pt x="324589" y="112083"/>
                    <a:pt x="352912" y="89314"/>
                  </a:cubicBezTo>
                  <a:cubicBezTo>
                    <a:pt x="379773" y="67574"/>
                    <a:pt x="410588" y="50909"/>
                    <a:pt x="443530" y="40371"/>
                  </a:cubicBezTo>
                  <a:cubicBezTo>
                    <a:pt x="468241" y="33056"/>
                    <a:pt x="488610" y="16025"/>
                    <a:pt x="513184" y="8367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orma Livre: Forma 2148">
              <a:extLst>
                <a:ext uri="{FF2B5EF4-FFF2-40B4-BE49-F238E27FC236}">
                  <a16:creationId xmlns:a16="http://schemas.microsoft.com/office/drawing/2014/main" id="{32C7CD02-650E-C5C6-4C63-2DD811B33CAF}"/>
                </a:ext>
              </a:extLst>
            </p:cNvPr>
            <p:cNvSpPr/>
            <p:nvPr/>
          </p:nvSpPr>
          <p:spPr>
            <a:xfrm>
              <a:off x="10430671" y="2818319"/>
              <a:ext cx="104809" cy="79089"/>
            </a:xfrm>
            <a:custGeom>
              <a:avLst/>
              <a:gdLst>
                <a:gd name="connsiteX0" fmla="*/ 14 w 994323"/>
                <a:gd name="connsiteY0" fmla="*/ 943 h 750316"/>
                <a:gd name="connsiteX1" fmla="*/ 15285 w 994323"/>
                <a:gd name="connsiteY1" fmla="*/ 12167 h 750316"/>
                <a:gd name="connsiteX2" fmla="*/ 138911 w 994323"/>
                <a:gd name="connsiteY2" fmla="*/ 152505 h 750316"/>
                <a:gd name="connsiteX3" fmla="*/ 178139 w 994323"/>
                <a:gd name="connsiteY3" fmla="*/ 190727 h 750316"/>
                <a:gd name="connsiteX4" fmla="*/ 210098 w 994323"/>
                <a:gd name="connsiteY4" fmla="*/ 220650 h 750316"/>
                <a:gd name="connsiteX5" fmla="*/ 228911 w 994323"/>
                <a:gd name="connsiteY5" fmla="*/ 238001 h 750316"/>
                <a:gd name="connsiteX6" fmla="*/ 258424 w 994323"/>
                <a:gd name="connsiteY6" fmla="*/ 264541 h 750316"/>
                <a:gd name="connsiteX7" fmla="*/ 308418 w 994323"/>
                <a:gd name="connsiteY7" fmla="*/ 307518 h 750316"/>
                <a:gd name="connsiteX8" fmla="*/ 434880 w 994323"/>
                <a:gd name="connsiteY8" fmla="*/ 410914 h 750316"/>
                <a:gd name="connsiteX9" fmla="*/ 488738 w 994323"/>
                <a:gd name="connsiteY9" fmla="*/ 453114 h 750316"/>
                <a:gd name="connsiteX10" fmla="*/ 528286 w 994323"/>
                <a:gd name="connsiteY10" fmla="*/ 480203 h 750316"/>
                <a:gd name="connsiteX11" fmla="*/ 649764 w 994323"/>
                <a:gd name="connsiteY11" fmla="*/ 536896 h 750316"/>
                <a:gd name="connsiteX12" fmla="*/ 889954 w 994323"/>
                <a:gd name="connsiteY12" fmla="*/ 675930 h 750316"/>
                <a:gd name="connsiteX13" fmla="*/ 963815 w 994323"/>
                <a:gd name="connsiteY13" fmla="*/ 717832 h 750316"/>
                <a:gd name="connsiteX14" fmla="*/ 988458 w 994323"/>
                <a:gd name="connsiteY14" fmla="*/ 731777 h 750316"/>
                <a:gd name="connsiteX15" fmla="*/ 993418 w 994323"/>
                <a:gd name="connsiteY15" fmla="*/ 749859 h 750316"/>
                <a:gd name="connsiteX16" fmla="*/ 980045 w 994323"/>
                <a:gd name="connsiteY16" fmla="*/ 750316 h 750316"/>
                <a:gd name="connsiteX17" fmla="*/ 954465 w 994323"/>
                <a:gd name="connsiteY17" fmla="*/ 736006 h 750316"/>
                <a:gd name="connsiteX18" fmla="*/ 709794 w 994323"/>
                <a:gd name="connsiteY18" fmla="*/ 588696 h 750316"/>
                <a:gd name="connsiteX19" fmla="*/ 537864 w 994323"/>
                <a:gd name="connsiteY19" fmla="*/ 491221 h 750316"/>
                <a:gd name="connsiteX20" fmla="*/ 496991 w 994323"/>
                <a:gd name="connsiteY20" fmla="*/ 462783 h 750316"/>
                <a:gd name="connsiteX21" fmla="*/ 437006 w 994323"/>
                <a:gd name="connsiteY21" fmla="*/ 421773 h 750316"/>
                <a:gd name="connsiteX22" fmla="*/ 411083 w 994323"/>
                <a:gd name="connsiteY22" fmla="*/ 403667 h 750316"/>
                <a:gd name="connsiteX23" fmla="*/ 340857 w 994323"/>
                <a:gd name="connsiteY23" fmla="*/ 353558 h 750316"/>
                <a:gd name="connsiteX24" fmla="*/ 272277 w 994323"/>
                <a:gd name="connsiteY24" fmla="*/ 296225 h 750316"/>
                <a:gd name="connsiteX25" fmla="*/ 241576 w 994323"/>
                <a:gd name="connsiteY25" fmla="*/ 269136 h 750316"/>
                <a:gd name="connsiteX26" fmla="*/ 216933 w 994323"/>
                <a:gd name="connsiteY26" fmla="*/ 246871 h 750316"/>
                <a:gd name="connsiteX27" fmla="*/ 189341 w 994323"/>
                <a:gd name="connsiteY27" fmla="*/ 221268 h 750316"/>
                <a:gd name="connsiteX28" fmla="*/ 171761 w 994323"/>
                <a:gd name="connsiteY28" fmla="*/ 204762 h 750316"/>
                <a:gd name="connsiteX29" fmla="*/ 127687 w 994323"/>
                <a:gd name="connsiteY29" fmla="*/ 161877 h 750316"/>
                <a:gd name="connsiteX30" fmla="*/ 82584 w 994323"/>
                <a:gd name="connsiteY30" fmla="*/ 115906 h 750316"/>
                <a:gd name="connsiteX31" fmla="*/ 13684 w 994323"/>
                <a:gd name="connsiteY31" fmla="*/ 34136 h 750316"/>
                <a:gd name="connsiteX32" fmla="*/ 14 w 994323"/>
                <a:gd name="connsiteY32" fmla="*/ 943 h 7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94323" h="750316">
                  <a:moveTo>
                    <a:pt x="14" y="943"/>
                  </a:moveTo>
                  <a:cubicBezTo>
                    <a:pt x="8358" y="-3126"/>
                    <a:pt x="11215" y="6978"/>
                    <a:pt x="15285" y="12167"/>
                  </a:cubicBezTo>
                  <a:cubicBezTo>
                    <a:pt x="50398" y="63945"/>
                    <a:pt x="94700" y="108522"/>
                    <a:pt x="138911" y="152505"/>
                  </a:cubicBezTo>
                  <a:cubicBezTo>
                    <a:pt x="151805" y="165420"/>
                    <a:pt x="165086" y="177948"/>
                    <a:pt x="178139" y="190727"/>
                  </a:cubicBezTo>
                  <a:cubicBezTo>
                    <a:pt x="188540" y="200968"/>
                    <a:pt x="199490" y="210615"/>
                    <a:pt x="210098" y="220650"/>
                  </a:cubicBezTo>
                  <a:cubicBezTo>
                    <a:pt x="216270" y="226502"/>
                    <a:pt x="222533" y="232332"/>
                    <a:pt x="228911" y="238001"/>
                  </a:cubicBezTo>
                  <a:cubicBezTo>
                    <a:pt x="238695" y="246894"/>
                    <a:pt x="248434" y="255832"/>
                    <a:pt x="258424" y="264541"/>
                  </a:cubicBezTo>
                  <a:cubicBezTo>
                    <a:pt x="274677" y="279332"/>
                    <a:pt x="291502" y="293482"/>
                    <a:pt x="308418" y="307518"/>
                  </a:cubicBezTo>
                  <a:cubicBezTo>
                    <a:pt x="350755" y="341763"/>
                    <a:pt x="392360" y="376876"/>
                    <a:pt x="434880" y="410914"/>
                  </a:cubicBezTo>
                  <a:cubicBezTo>
                    <a:pt x="452665" y="425202"/>
                    <a:pt x="470633" y="439238"/>
                    <a:pt x="488738" y="453114"/>
                  </a:cubicBezTo>
                  <a:cubicBezTo>
                    <a:pt x="501494" y="462692"/>
                    <a:pt x="513747" y="473276"/>
                    <a:pt x="528286" y="480203"/>
                  </a:cubicBezTo>
                  <a:cubicBezTo>
                    <a:pt x="568291" y="500137"/>
                    <a:pt x="609988" y="516459"/>
                    <a:pt x="649764" y="536896"/>
                  </a:cubicBezTo>
                  <a:cubicBezTo>
                    <a:pt x="732814" y="577952"/>
                    <a:pt x="809738" y="629844"/>
                    <a:pt x="889954" y="675930"/>
                  </a:cubicBezTo>
                  <a:cubicBezTo>
                    <a:pt x="914391" y="690218"/>
                    <a:pt x="939126" y="703979"/>
                    <a:pt x="963815" y="717832"/>
                  </a:cubicBezTo>
                  <a:cubicBezTo>
                    <a:pt x="972021" y="722473"/>
                    <a:pt x="980297" y="727022"/>
                    <a:pt x="988458" y="731777"/>
                  </a:cubicBezTo>
                  <a:cubicBezTo>
                    <a:pt x="991338" y="737241"/>
                    <a:pt x="996390" y="743344"/>
                    <a:pt x="993418" y="749859"/>
                  </a:cubicBezTo>
                  <a:cubicBezTo>
                    <a:pt x="988983" y="750385"/>
                    <a:pt x="984457" y="750179"/>
                    <a:pt x="980045" y="750316"/>
                  </a:cubicBezTo>
                  <a:cubicBezTo>
                    <a:pt x="971564" y="745424"/>
                    <a:pt x="962969" y="740784"/>
                    <a:pt x="954465" y="736006"/>
                  </a:cubicBezTo>
                  <a:cubicBezTo>
                    <a:pt x="870637" y="690721"/>
                    <a:pt x="791199" y="638028"/>
                    <a:pt x="709794" y="588696"/>
                  </a:cubicBezTo>
                  <a:cubicBezTo>
                    <a:pt x="653559" y="554292"/>
                    <a:pt x="593620" y="526403"/>
                    <a:pt x="537864" y="491221"/>
                  </a:cubicBezTo>
                  <a:cubicBezTo>
                    <a:pt x="523622" y="482626"/>
                    <a:pt x="511004" y="471722"/>
                    <a:pt x="496991" y="462783"/>
                  </a:cubicBezTo>
                  <a:cubicBezTo>
                    <a:pt x="476851" y="449319"/>
                    <a:pt x="456917" y="435557"/>
                    <a:pt x="437006" y="421773"/>
                  </a:cubicBezTo>
                  <a:cubicBezTo>
                    <a:pt x="428319" y="415760"/>
                    <a:pt x="419701" y="409702"/>
                    <a:pt x="411083" y="403667"/>
                  </a:cubicBezTo>
                  <a:cubicBezTo>
                    <a:pt x="387560" y="387117"/>
                    <a:pt x="364037" y="370566"/>
                    <a:pt x="340857" y="353558"/>
                  </a:cubicBezTo>
                  <a:cubicBezTo>
                    <a:pt x="317357" y="335202"/>
                    <a:pt x="294839" y="315679"/>
                    <a:pt x="272277" y="296225"/>
                  </a:cubicBezTo>
                  <a:cubicBezTo>
                    <a:pt x="261898" y="287333"/>
                    <a:pt x="251840" y="278120"/>
                    <a:pt x="241576" y="269136"/>
                  </a:cubicBezTo>
                  <a:cubicBezTo>
                    <a:pt x="233232" y="261844"/>
                    <a:pt x="225299" y="254117"/>
                    <a:pt x="216933" y="246871"/>
                  </a:cubicBezTo>
                  <a:cubicBezTo>
                    <a:pt x="207583" y="238504"/>
                    <a:pt x="198690" y="229634"/>
                    <a:pt x="189341" y="221268"/>
                  </a:cubicBezTo>
                  <a:cubicBezTo>
                    <a:pt x="183374" y="215850"/>
                    <a:pt x="177545" y="210318"/>
                    <a:pt x="171761" y="204762"/>
                  </a:cubicBezTo>
                  <a:cubicBezTo>
                    <a:pt x="157017" y="190521"/>
                    <a:pt x="142295" y="176233"/>
                    <a:pt x="127687" y="161877"/>
                  </a:cubicBezTo>
                  <a:cubicBezTo>
                    <a:pt x="112348" y="146858"/>
                    <a:pt x="97443" y="131405"/>
                    <a:pt x="82584" y="115906"/>
                  </a:cubicBezTo>
                  <a:cubicBezTo>
                    <a:pt x="57644" y="90394"/>
                    <a:pt x="34464" y="63145"/>
                    <a:pt x="13684" y="34136"/>
                  </a:cubicBezTo>
                  <a:cubicBezTo>
                    <a:pt x="6483" y="24397"/>
                    <a:pt x="-352" y="13539"/>
                    <a:pt x="14" y="943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orma Livre: Forma 2149">
              <a:extLst>
                <a:ext uri="{FF2B5EF4-FFF2-40B4-BE49-F238E27FC236}">
                  <a16:creationId xmlns:a16="http://schemas.microsoft.com/office/drawing/2014/main" id="{8F123C67-EF76-86CD-657F-C3B9A6EAB989}"/>
                </a:ext>
              </a:extLst>
            </p:cNvPr>
            <p:cNvSpPr/>
            <p:nvPr/>
          </p:nvSpPr>
          <p:spPr>
            <a:xfrm>
              <a:off x="10381616" y="2824828"/>
              <a:ext cx="34380" cy="76864"/>
            </a:xfrm>
            <a:custGeom>
              <a:avLst/>
              <a:gdLst>
                <a:gd name="connsiteX0" fmla="*/ 0 w 326166"/>
                <a:gd name="connsiteY0" fmla="*/ 0 h 729211"/>
                <a:gd name="connsiteX1" fmla="*/ 16756 w 326166"/>
                <a:gd name="connsiteY1" fmla="*/ 11841 h 729211"/>
                <a:gd name="connsiteX2" fmla="*/ 47572 w 326166"/>
                <a:gd name="connsiteY2" fmla="*/ 67963 h 729211"/>
                <a:gd name="connsiteX3" fmla="*/ 101521 w 326166"/>
                <a:gd name="connsiteY3" fmla="*/ 199636 h 729211"/>
                <a:gd name="connsiteX4" fmla="*/ 159540 w 326166"/>
                <a:gd name="connsiteY4" fmla="*/ 339220 h 729211"/>
                <a:gd name="connsiteX5" fmla="*/ 203980 w 326166"/>
                <a:gd name="connsiteY5" fmla="*/ 442112 h 729211"/>
                <a:gd name="connsiteX6" fmla="*/ 225262 w 326166"/>
                <a:gd name="connsiteY6" fmla="*/ 491993 h 729211"/>
                <a:gd name="connsiteX7" fmla="*/ 239207 w 326166"/>
                <a:gd name="connsiteY7" fmla="*/ 525460 h 729211"/>
                <a:gd name="connsiteX8" fmla="*/ 249700 w 326166"/>
                <a:gd name="connsiteY8" fmla="*/ 551200 h 729211"/>
                <a:gd name="connsiteX9" fmla="*/ 257724 w 326166"/>
                <a:gd name="connsiteY9" fmla="*/ 571340 h 729211"/>
                <a:gd name="connsiteX10" fmla="*/ 270457 w 326166"/>
                <a:gd name="connsiteY10" fmla="*/ 603435 h 729211"/>
                <a:gd name="connsiteX11" fmla="*/ 281567 w 326166"/>
                <a:gd name="connsiteY11" fmla="*/ 631096 h 729211"/>
                <a:gd name="connsiteX12" fmla="*/ 302461 w 326166"/>
                <a:gd name="connsiteY12" fmla="*/ 683857 h 729211"/>
                <a:gd name="connsiteX13" fmla="*/ 326166 w 326166"/>
                <a:gd name="connsiteY13" fmla="*/ 729211 h 729211"/>
                <a:gd name="connsiteX14" fmla="*/ 290802 w 326166"/>
                <a:gd name="connsiteY14" fmla="*/ 679468 h 729211"/>
                <a:gd name="connsiteX15" fmla="*/ 259804 w 326166"/>
                <a:gd name="connsiteY15" fmla="*/ 611459 h 729211"/>
                <a:gd name="connsiteX16" fmla="*/ 246545 w 326166"/>
                <a:gd name="connsiteY16" fmla="*/ 580278 h 729211"/>
                <a:gd name="connsiteX17" fmla="*/ 232806 w 326166"/>
                <a:gd name="connsiteY17" fmla="*/ 548411 h 729211"/>
                <a:gd name="connsiteX18" fmla="*/ 218290 w 326166"/>
                <a:gd name="connsiteY18" fmla="*/ 515859 h 729211"/>
                <a:gd name="connsiteX19" fmla="*/ 200642 w 326166"/>
                <a:gd name="connsiteY19" fmla="*/ 476791 h 729211"/>
                <a:gd name="connsiteX20" fmla="*/ 172982 w 326166"/>
                <a:gd name="connsiteY20" fmla="*/ 416944 h 729211"/>
                <a:gd name="connsiteX21" fmla="*/ 69312 w 326166"/>
                <a:gd name="connsiteY21" fmla="*/ 180960 h 729211"/>
                <a:gd name="connsiteX22" fmla="*/ 17625 w 326166"/>
                <a:gd name="connsiteY22" fmla="*/ 47937 h 729211"/>
                <a:gd name="connsiteX23" fmla="*/ 0 w 326166"/>
                <a:gd name="connsiteY23" fmla="*/ 0 h 7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66" h="729211">
                  <a:moveTo>
                    <a:pt x="0" y="0"/>
                  </a:moveTo>
                  <a:cubicBezTo>
                    <a:pt x="7430" y="526"/>
                    <a:pt x="12184" y="6698"/>
                    <a:pt x="16756" y="11841"/>
                  </a:cubicBezTo>
                  <a:cubicBezTo>
                    <a:pt x="30404" y="28483"/>
                    <a:pt x="38542" y="48646"/>
                    <a:pt x="47572" y="67963"/>
                  </a:cubicBezTo>
                  <a:cubicBezTo>
                    <a:pt x="67254" y="111145"/>
                    <a:pt x="83416" y="155791"/>
                    <a:pt x="101521" y="199636"/>
                  </a:cubicBezTo>
                  <a:cubicBezTo>
                    <a:pt x="120472" y="246317"/>
                    <a:pt x="139606" y="292928"/>
                    <a:pt x="159540" y="339220"/>
                  </a:cubicBezTo>
                  <a:cubicBezTo>
                    <a:pt x="174170" y="373578"/>
                    <a:pt x="189212" y="407777"/>
                    <a:pt x="203980" y="442112"/>
                  </a:cubicBezTo>
                  <a:cubicBezTo>
                    <a:pt x="211066" y="458732"/>
                    <a:pt x="218313" y="475305"/>
                    <a:pt x="225262" y="491993"/>
                  </a:cubicBezTo>
                  <a:cubicBezTo>
                    <a:pt x="229880" y="503149"/>
                    <a:pt x="234635" y="514258"/>
                    <a:pt x="239207" y="525460"/>
                  </a:cubicBezTo>
                  <a:cubicBezTo>
                    <a:pt x="242705" y="534032"/>
                    <a:pt x="246225" y="542582"/>
                    <a:pt x="249700" y="551200"/>
                  </a:cubicBezTo>
                  <a:cubicBezTo>
                    <a:pt x="252352" y="557898"/>
                    <a:pt x="255049" y="564596"/>
                    <a:pt x="257724" y="571340"/>
                  </a:cubicBezTo>
                  <a:cubicBezTo>
                    <a:pt x="261930" y="582038"/>
                    <a:pt x="266227" y="592714"/>
                    <a:pt x="270457" y="603435"/>
                  </a:cubicBezTo>
                  <a:cubicBezTo>
                    <a:pt x="274114" y="612648"/>
                    <a:pt x="277795" y="621884"/>
                    <a:pt x="281567" y="631096"/>
                  </a:cubicBezTo>
                  <a:cubicBezTo>
                    <a:pt x="288768" y="648584"/>
                    <a:pt x="295717" y="666163"/>
                    <a:pt x="302461" y="683857"/>
                  </a:cubicBezTo>
                  <a:cubicBezTo>
                    <a:pt x="308610" y="699790"/>
                    <a:pt x="314919" y="716044"/>
                    <a:pt x="326166" y="729211"/>
                  </a:cubicBezTo>
                  <a:cubicBezTo>
                    <a:pt x="309707" y="716478"/>
                    <a:pt x="300815" y="697093"/>
                    <a:pt x="290802" y="679468"/>
                  </a:cubicBezTo>
                  <a:cubicBezTo>
                    <a:pt x="278435" y="657751"/>
                    <a:pt x="269588" y="634365"/>
                    <a:pt x="259804" y="611459"/>
                  </a:cubicBezTo>
                  <a:cubicBezTo>
                    <a:pt x="255369" y="601058"/>
                    <a:pt x="251026" y="590634"/>
                    <a:pt x="246545" y="580278"/>
                  </a:cubicBezTo>
                  <a:cubicBezTo>
                    <a:pt x="241927" y="569648"/>
                    <a:pt x="237424" y="558996"/>
                    <a:pt x="232806" y="548411"/>
                  </a:cubicBezTo>
                  <a:cubicBezTo>
                    <a:pt x="227914" y="537576"/>
                    <a:pt x="223228" y="526649"/>
                    <a:pt x="218290" y="515859"/>
                  </a:cubicBezTo>
                  <a:cubicBezTo>
                    <a:pt x="212392" y="502828"/>
                    <a:pt x="206654" y="489753"/>
                    <a:pt x="200642" y="476791"/>
                  </a:cubicBezTo>
                  <a:cubicBezTo>
                    <a:pt x="191407" y="456834"/>
                    <a:pt x="182309" y="436832"/>
                    <a:pt x="172982" y="416944"/>
                  </a:cubicBezTo>
                  <a:cubicBezTo>
                    <a:pt x="137023" y="338900"/>
                    <a:pt x="100675" y="260993"/>
                    <a:pt x="69312" y="180960"/>
                  </a:cubicBezTo>
                  <a:cubicBezTo>
                    <a:pt x="52304" y="136520"/>
                    <a:pt x="35433" y="92057"/>
                    <a:pt x="17625" y="47937"/>
                  </a:cubicBezTo>
                  <a:cubicBezTo>
                    <a:pt x="11659" y="32004"/>
                    <a:pt x="3909" y="16574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orma Livre: Forma 2150">
              <a:extLst>
                <a:ext uri="{FF2B5EF4-FFF2-40B4-BE49-F238E27FC236}">
                  <a16:creationId xmlns:a16="http://schemas.microsoft.com/office/drawing/2014/main" id="{28C1037C-7E3D-3D95-C8CF-D41BCEDB6F75}"/>
                </a:ext>
              </a:extLst>
            </p:cNvPr>
            <p:cNvSpPr/>
            <p:nvPr/>
          </p:nvSpPr>
          <p:spPr>
            <a:xfrm>
              <a:off x="10399189" y="2831799"/>
              <a:ext cx="46705" cy="61891"/>
            </a:xfrm>
            <a:custGeom>
              <a:avLst/>
              <a:gdLst>
                <a:gd name="connsiteX0" fmla="*/ 42565 w 443095"/>
                <a:gd name="connsiteY0" fmla="*/ 57379 h 587159"/>
                <a:gd name="connsiteX1" fmla="*/ 0 w 443095"/>
                <a:gd name="connsiteY1" fmla="*/ 0 h 587159"/>
                <a:gd name="connsiteX2" fmla="*/ 136886 w 443095"/>
                <a:gd name="connsiteY2" fmla="*/ 147081 h 587159"/>
                <a:gd name="connsiteX3" fmla="*/ 172959 w 443095"/>
                <a:gd name="connsiteY3" fmla="*/ 183360 h 587159"/>
                <a:gd name="connsiteX4" fmla="*/ 211364 w 443095"/>
                <a:gd name="connsiteY4" fmla="*/ 222611 h 587159"/>
                <a:gd name="connsiteX5" fmla="*/ 239344 w 443095"/>
                <a:gd name="connsiteY5" fmla="*/ 252146 h 587159"/>
                <a:gd name="connsiteX6" fmla="*/ 284127 w 443095"/>
                <a:gd name="connsiteY6" fmla="*/ 302689 h 587159"/>
                <a:gd name="connsiteX7" fmla="*/ 310096 w 443095"/>
                <a:gd name="connsiteY7" fmla="*/ 337231 h 587159"/>
                <a:gd name="connsiteX8" fmla="*/ 332796 w 443095"/>
                <a:gd name="connsiteY8" fmla="*/ 371704 h 587159"/>
                <a:gd name="connsiteX9" fmla="*/ 367955 w 443095"/>
                <a:gd name="connsiteY9" fmla="*/ 435026 h 587159"/>
                <a:gd name="connsiteX10" fmla="*/ 439506 w 443095"/>
                <a:gd name="connsiteY10" fmla="*/ 579615 h 587159"/>
                <a:gd name="connsiteX11" fmla="*/ 443095 w 443095"/>
                <a:gd name="connsiteY11" fmla="*/ 587159 h 587159"/>
                <a:gd name="connsiteX12" fmla="*/ 412760 w 443095"/>
                <a:gd name="connsiteY12" fmla="*/ 538353 h 587159"/>
                <a:gd name="connsiteX13" fmla="*/ 343380 w 443095"/>
                <a:gd name="connsiteY13" fmla="*/ 425448 h 587159"/>
                <a:gd name="connsiteX14" fmla="*/ 301821 w 443095"/>
                <a:gd name="connsiteY14" fmla="*/ 358879 h 587159"/>
                <a:gd name="connsiteX15" fmla="*/ 281018 w 443095"/>
                <a:gd name="connsiteY15" fmla="*/ 328864 h 587159"/>
                <a:gd name="connsiteX16" fmla="*/ 253723 w 443095"/>
                <a:gd name="connsiteY16" fmla="*/ 294140 h 587159"/>
                <a:gd name="connsiteX17" fmla="*/ 216118 w 443095"/>
                <a:gd name="connsiteY17" fmla="*/ 250614 h 587159"/>
                <a:gd name="connsiteX18" fmla="*/ 175062 w 443095"/>
                <a:gd name="connsiteY18" fmla="*/ 205649 h 587159"/>
                <a:gd name="connsiteX19" fmla="*/ 129273 w 443095"/>
                <a:gd name="connsiteY19" fmla="*/ 157185 h 587159"/>
                <a:gd name="connsiteX20" fmla="*/ 42565 w 443095"/>
                <a:gd name="connsiteY20" fmla="*/ 57379 h 58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3095" h="587159">
                  <a:moveTo>
                    <a:pt x="42565" y="57379"/>
                  </a:moveTo>
                  <a:cubicBezTo>
                    <a:pt x="27889" y="38656"/>
                    <a:pt x="11956" y="20666"/>
                    <a:pt x="0" y="0"/>
                  </a:cubicBezTo>
                  <a:cubicBezTo>
                    <a:pt x="43228" y="51206"/>
                    <a:pt x="89840" y="99396"/>
                    <a:pt x="136886" y="147081"/>
                  </a:cubicBezTo>
                  <a:cubicBezTo>
                    <a:pt x="148956" y="159106"/>
                    <a:pt x="161026" y="171153"/>
                    <a:pt x="172959" y="183360"/>
                  </a:cubicBezTo>
                  <a:cubicBezTo>
                    <a:pt x="185738" y="196459"/>
                    <a:pt x="198653" y="209444"/>
                    <a:pt x="211364" y="222611"/>
                  </a:cubicBezTo>
                  <a:cubicBezTo>
                    <a:pt x="220805" y="232326"/>
                    <a:pt x="230223" y="242087"/>
                    <a:pt x="239344" y="252146"/>
                  </a:cubicBezTo>
                  <a:cubicBezTo>
                    <a:pt x="254843" y="268445"/>
                    <a:pt x="269977" y="285156"/>
                    <a:pt x="284127" y="302689"/>
                  </a:cubicBezTo>
                  <a:cubicBezTo>
                    <a:pt x="293111" y="313937"/>
                    <a:pt x="301866" y="325389"/>
                    <a:pt x="310096" y="337231"/>
                  </a:cubicBezTo>
                  <a:cubicBezTo>
                    <a:pt x="317937" y="348524"/>
                    <a:pt x="325618" y="359954"/>
                    <a:pt x="332796" y="371704"/>
                  </a:cubicBezTo>
                  <a:cubicBezTo>
                    <a:pt x="345735" y="392095"/>
                    <a:pt x="356730" y="413652"/>
                    <a:pt x="367955" y="435026"/>
                  </a:cubicBezTo>
                  <a:cubicBezTo>
                    <a:pt x="392781" y="482735"/>
                    <a:pt x="413514" y="532501"/>
                    <a:pt x="439506" y="579615"/>
                  </a:cubicBezTo>
                  <a:cubicBezTo>
                    <a:pt x="440741" y="582062"/>
                    <a:pt x="441930" y="584576"/>
                    <a:pt x="443095" y="587159"/>
                  </a:cubicBezTo>
                  <a:cubicBezTo>
                    <a:pt x="432877" y="570951"/>
                    <a:pt x="422704" y="554721"/>
                    <a:pt x="412760" y="538353"/>
                  </a:cubicBezTo>
                  <a:cubicBezTo>
                    <a:pt x="390037" y="500451"/>
                    <a:pt x="366354" y="463167"/>
                    <a:pt x="343380" y="425448"/>
                  </a:cubicBezTo>
                  <a:cubicBezTo>
                    <a:pt x="329413" y="403319"/>
                    <a:pt x="316085" y="380802"/>
                    <a:pt x="301821" y="358879"/>
                  </a:cubicBezTo>
                  <a:cubicBezTo>
                    <a:pt x="295123" y="348707"/>
                    <a:pt x="288287" y="338625"/>
                    <a:pt x="281018" y="328864"/>
                  </a:cubicBezTo>
                  <a:cubicBezTo>
                    <a:pt x="272308" y="317000"/>
                    <a:pt x="263210" y="305410"/>
                    <a:pt x="253723" y="294140"/>
                  </a:cubicBezTo>
                  <a:cubicBezTo>
                    <a:pt x="241493" y="279372"/>
                    <a:pt x="228829" y="264970"/>
                    <a:pt x="216118" y="250614"/>
                  </a:cubicBezTo>
                  <a:cubicBezTo>
                    <a:pt x="202402" y="235641"/>
                    <a:pt x="188984" y="220416"/>
                    <a:pt x="175062" y="205649"/>
                  </a:cubicBezTo>
                  <a:cubicBezTo>
                    <a:pt x="160066" y="189235"/>
                    <a:pt x="144384" y="173485"/>
                    <a:pt x="129273" y="157185"/>
                  </a:cubicBezTo>
                  <a:cubicBezTo>
                    <a:pt x="98732" y="125387"/>
                    <a:pt x="70660" y="91326"/>
                    <a:pt x="42565" y="57379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orma Livre: Forma 2151">
              <a:extLst>
                <a:ext uri="{FF2B5EF4-FFF2-40B4-BE49-F238E27FC236}">
                  <a16:creationId xmlns:a16="http://schemas.microsoft.com/office/drawing/2014/main" id="{FF389A4E-F456-7FF8-7D61-329B9BF04AEE}"/>
                </a:ext>
              </a:extLst>
            </p:cNvPr>
            <p:cNvSpPr/>
            <p:nvPr/>
          </p:nvSpPr>
          <p:spPr>
            <a:xfrm>
              <a:off x="10378102" y="2836814"/>
              <a:ext cx="31115" cy="84081"/>
            </a:xfrm>
            <a:custGeom>
              <a:avLst/>
              <a:gdLst>
                <a:gd name="connsiteX0" fmla="*/ 0 w 295191"/>
                <a:gd name="connsiteY0" fmla="*/ 0 h 797676"/>
                <a:gd name="connsiteX1" fmla="*/ 53287 w 295191"/>
                <a:gd name="connsiteY1" fmla="*/ 103442 h 797676"/>
                <a:gd name="connsiteX2" fmla="*/ 75827 w 295191"/>
                <a:gd name="connsiteY2" fmla="*/ 145115 h 797676"/>
                <a:gd name="connsiteX3" fmla="*/ 107648 w 295191"/>
                <a:gd name="connsiteY3" fmla="*/ 208849 h 797676"/>
                <a:gd name="connsiteX4" fmla="*/ 144269 w 295191"/>
                <a:gd name="connsiteY4" fmla="*/ 279989 h 797676"/>
                <a:gd name="connsiteX5" fmla="*/ 169781 w 295191"/>
                <a:gd name="connsiteY5" fmla="*/ 338648 h 797676"/>
                <a:gd name="connsiteX6" fmla="*/ 189144 w 295191"/>
                <a:gd name="connsiteY6" fmla="*/ 384642 h 797676"/>
                <a:gd name="connsiteX7" fmla="*/ 192893 w 295191"/>
                <a:gd name="connsiteY7" fmla="*/ 395592 h 797676"/>
                <a:gd name="connsiteX8" fmla="*/ 158877 w 295191"/>
                <a:gd name="connsiteY8" fmla="*/ 333916 h 797676"/>
                <a:gd name="connsiteX9" fmla="*/ 183932 w 295191"/>
                <a:gd name="connsiteY9" fmla="*/ 413377 h 797676"/>
                <a:gd name="connsiteX10" fmla="*/ 198471 w 295191"/>
                <a:gd name="connsiteY10" fmla="*/ 469133 h 797676"/>
                <a:gd name="connsiteX11" fmla="*/ 210175 w 295191"/>
                <a:gd name="connsiteY11" fmla="*/ 503971 h 797676"/>
                <a:gd name="connsiteX12" fmla="*/ 205991 w 295191"/>
                <a:gd name="connsiteY12" fmla="*/ 507995 h 797676"/>
                <a:gd name="connsiteX13" fmla="*/ 206609 w 295191"/>
                <a:gd name="connsiteY13" fmla="*/ 499971 h 797676"/>
                <a:gd name="connsiteX14" fmla="*/ 177462 w 295191"/>
                <a:gd name="connsiteY14" fmla="*/ 427688 h 797676"/>
                <a:gd name="connsiteX15" fmla="*/ 202265 w 295191"/>
                <a:gd name="connsiteY15" fmla="*/ 505389 h 797676"/>
                <a:gd name="connsiteX16" fmla="*/ 216324 w 295191"/>
                <a:gd name="connsiteY16" fmla="*/ 540319 h 797676"/>
                <a:gd name="connsiteX17" fmla="*/ 245311 w 295191"/>
                <a:gd name="connsiteY17" fmla="*/ 618889 h 797676"/>
                <a:gd name="connsiteX18" fmla="*/ 281750 w 295191"/>
                <a:gd name="connsiteY18" fmla="*/ 747133 h 797676"/>
                <a:gd name="connsiteX19" fmla="*/ 295191 w 295191"/>
                <a:gd name="connsiteY19" fmla="*/ 797677 h 797676"/>
                <a:gd name="connsiteX20" fmla="*/ 285773 w 295191"/>
                <a:gd name="connsiteY20" fmla="*/ 769079 h 797676"/>
                <a:gd name="connsiteX21" fmla="*/ 249517 w 295191"/>
                <a:gd name="connsiteY21" fmla="*/ 662140 h 797676"/>
                <a:gd name="connsiteX22" fmla="*/ 214015 w 295191"/>
                <a:gd name="connsiteY22" fmla="*/ 552846 h 797676"/>
                <a:gd name="connsiteX23" fmla="*/ 222634 w 295191"/>
                <a:gd name="connsiteY23" fmla="*/ 593468 h 797676"/>
                <a:gd name="connsiteX24" fmla="*/ 191087 w 295191"/>
                <a:gd name="connsiteY24" fmla="*/ 516362 h 797676"/>
                <a:gd name="connsiteX25" fmla="*/ 226863 w 295191"/>
                <a:gd name="connsiteY25" fmla="*/ 642458 h 797676"/>
                <a:gd name="connsiteX26" fmla="*/ 203660 w 295191"/>
                <a:gd name="connsiteY26" fmla="*/ 572231 h 797676"/>
                <a:gd name="connsiteX27" fmla="*/ 178034 w 295191"/>
                <a:gd name="connsiteY27" fmla="*/ 494507 h 797676"/>
                <a:gd name="connsiteX28" fmla="*/ 164318 w 295191"/>
                <a:gd name="connsiteY28" fmla="*/ 446982 h 797676"/>
                <a:gd name="connsiteX29" fmla="*/ 166009 w 295191"/>
                <a:gd name="connsiteY29" fmla="*/ 437998 h 797676"/>
                <a:gd name="connsiteX30" fmla="*/ 152225 w 295191"/>
                <a:gd name="connsiteY30" fmla="*/ 395089 h 797676"/>
                <a:gd name="connsiteX31" fmla="*/ 149116 w 295191"/>
                <a:gd name="connsiteY31" fmla="*/ 385511 h 797676"/>
                <a:gd name="connsiteX32" fmla="*/ 135537 w 295191"/>
                <a:gd name="connsiteY32" fmla="*/ 342329 h 797676"/>
                <a:gd name="connsiteX33" fmla="*/ 128656 w 295191"/>
                <a:gd name="connsiteY33" fmla="*/ 321914 h 797676"/>
                <a:gd name="connsiteX34" fmla="*/ 129433 w 295191"/>
                <a:gd name="connsiteY34" fmla="*/ 307901 h 797676"/>
                <a:gd name="connsiteX35" fmla="*/ 120747 w 295191"/>
                <a:gd name="connsiteY35" fmla="*/ 285681 h 797676"/>
                <a:gd name="connsiteX36" fmla="*/ 86891 w 295191"/>
                <a:gd name="connsiteY36" fmla="*/ 208895 h 797676"/>
                <a:gd name="connsiteX37" fmla="*/ 30495 w 295191"/>
                <a:gd name="connsiteY37" fmla="*/ 98664 h 797676"/>
                <a:gd name="connsiteX38" fmla="*/ 6652 w 295191"/>
                <a:gd name="connsiteY38" fmla="*/ 38542 h 797676"/>
                <a:gd name="connsiteX39" fmla="*/ 28026 w 295191"/>
                <a:gd name="connsiteY39" fmla="*/ 70980 h 797676"/>
                <a:gd name="connsiteX40" fmla="*/ 0 w 295191"/>
                <a:gd name="connsiteY40" fmla="*/ 0 h 79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191" h="797676">
                  <a:moveTo>
                    <a:pt x="0" y="0"/>
                  </a:moveTo>
                  <a:cubicBezTo>
                    <a:pt x="18631" y="33993"/>
                    <a:pt x="36873" y="68260"/>
                    <a:pt x="53287" y="103442"/>
                  </a:cubicBezTo>
                  <a:cubicBezTo>
                    <a:pt x="60282" y="117592"/>
                    <a:pt x="68511" y="131102"/>
                    <a:pt x="75827" y="145115"/>
                  </a:cubicBezTo>
                  <a:cubicBezTo>
                    <a:pt x="87028" y="166055"/>
                    <a:pt x="96949" y="187658"/>
                    <a:pt x="107648" y="208849"/>
                  </a:cubicBezTo>
                  <a:cubicBezTo>
                    <a:pt x="119535" y="232738"/>
                    <a:pt x="132839" y="255872"/>
                    <a:pt x="144269" y="279989"/>
                  </a:cubicBezTo>
                  <a:cubicBezTo>
                    <a:pt x="153139" y="299374"/>
                    <a:pt x="161460" y="319011"/>
                    <a:pt x="169781" y="338648"/>
                  </a:cubicBezTo>
                  <a:cubicBezTo>
                    <a:pt x="176159" y="353987"/>
                    <a:pt x="182766" y="369258"/>
                    <a:pt x="189144" y="384642"/>
                  </a:cubicBezTo>
                  <a:cubicBezTo>
                    <a:pt x="190515" y="388208"/>
                    <a:pt x="191750" y="391866"/>
                    <a:pt x="192893" y="395592"/>
                  </a:cubicBezTo>
                  <a:cubicBezTo>
                    <a:pt x="182491" y="374515"/>
                    <a:pt x="169347" y="354947"/>
                    <a:pt x="158877" y="333916"/>
                  </a:cubicBezTo>
                  <a:cubicBezTo>
                    <a:pt x="168935" y="359839"/>
                    <a:pt x="176571" y="386585"/>
                    <a:pt x="183932" y="413377"/>
                  </a:cubicBezTo>
                  <a:cubicBezTo>
                    <a:pt x="188481" y="432031"/>
                    <a:pt x="193693" y="450525"/>
                    <a:pt x="198471" y="469133"/>
                  </a:cubicBezTo>
                  <a:cubicBezTo>
                    <a:pt x="201831" y="480906"/>
                    <a:pt x="204003" y="493205"/>
                    <a:pt x="210175" y="503971"/>
                  </a:cubicBezTo>
                  <a:cubicBezTo>
                    <a:pt x="211706" y="506761"/>
                    <a:pt x="207523" y="506989"/>
                    <a:pt x="205991" y="507995"/>
                  </a:cubicBezTo>
                  <a:cubicBezTo>
                    <a:pt x="205969" y="505114"/>
                    <a:pt x="206334" y="502691"/>
                    <a:pt x="206609" y="499971"/>
                  </a:cubicBezTo>
                  <a:cubicBezTo>
                    <a:pt x="195956" y="476265"/>
                    <a:pt x="186538" y="452034"/>
                    <a:pt x="177462" y="427688"/>
                  </a:cubicBezTo>
                  <a:cubicBezTo>
                    <a:pt x="185486" y="453657"/>
                    <a:pt x="194744" y="479260"/>
                    <a:pt x="202265" y="505389"/>
                  </a:cubicBezTo>
                  <a:cubicBezTo>
                    <a:pt x="205534" y="517550"/>
                    <a:pt x="211546" y="528706"/>
                    <a:pt x="216324" y="540319"/>
                  </a:cubicBezTo>
                  <a:cubicBezTo>
                    <a:pt x="226680" y="566242"/>
                    <a:pt x="236761" y="592303"/>
                    <a:pt x="245311" y="618889"/>
                  </a:cubicBezTo>
                  <a:cubicBezTo>
                    <a:pt x="258729" y="661271"/>
                    <a:pt x="269817" y="704317"/>
                    <a:pt x="281750" y="747133"/>
                  </a:cubicBezTo>
                  <a:cubicBezTo>
                    <a:pt x="285864" y="764073"/>
                    <a:pt x="291282" y="780669"/>
                    <a:pt x="295191" y="797677"/>
                  </a:cubicBezTo>
                  <a:cubicBezTo>
                    <a:pt x="292037" y="788121"/>
                    <a:pt x="289179" y="778497"/>
                    <a:pt x="285773" y="769079"/>
                  </a:cubicBezTo>
                  <a:cubicBezTo>
                    <a:pt x="274411" y="733189"/>
                    <a:pt x="262250" y="697550"/>
                    <a:pt x="249517" y="662140"/>
                  </a:cubicBezTo>
                  <a:cubicBezTo>
                    <a:pt x="236967" y="625952"/>
                    <a:pt x="224760" y="589628"/>
                    <a:pt x="214015" y="552846"/>
                  </a:cubicBezTo>
                  <a:cubicBezTo>
                    <a:pt x="215844" y="566585"/>
                    <a:pt x="221193" y="579615"/>
                    <a:pt x="222634" y="593468"/>
                  </a:cubicBezTo>
                  <a:cubicBezTo>
                    <a:pt x="210609" y="568437"/>
                    <a:pt x="201397" y="542125"/>
                    <a:pt x="191087" y="516362"/>
                  </a:cubicBezTo>
                  <a:cubicBezTo>
                    <a:pt x="201740" y="558721"/>
                    <a:pt x="215090" y="600395"/>
                    <a:pt x="226863" y="642458"/>
                  </a:cubicBezTo>
                  <a:cubicBezTo>
                    <a:pt x="218542" y="619255"/>
                    <a:pt x="211912" y="595457"/>
                    <a:pt x="203660" y="572231"/>
                  </a:cubicBezTo>
                  <a:cubicBezTo>
                    <a:pt x="195270" y="546263"/>
                    <a:pt x="186743" y="520339"/>
                    <a:pt x="178034" y="494507"/>
                  </a:cubicBezTo>
                  <a:cubicBezTo>
                    <a:pt x="173256" y="478711"/>
                    <a:pt x="169027" y="462755"/>
                    <a:pt x="164318" y="446982"/>
                  </a:cubicBezTo>
                  <a:cubicBezTo>
                    <a:pt x="165095" y="443987"/>
                    <a:pt x="167358" y="441106"/>
                    <a:pt x="166009" y="437998"/>
                  </a:cubicBezTo>
                  <a:cubicBezTo>
                    <a:pt x="161346" y="423710"/>
                    <a:pt x="158008" y="408988"/>
                    <a:pt x="152225" y="395089"/>
                  </a:cubicBezTo>
                  <a:cubicBezTo>
                    <a:pt x="151150" y="391843"/>
                    <a:pt x="150122" y="388689"/>
                    <a:pt x="149116" y="385511"/>
                  </a:cubicBezTo>
                  <a:cubicBezTo>
                    <a:pt x="144635" y="371086"/>
                    <a:pt x="140178" y="356685"/>
                    <a:pt x="135537" y="342329"/>
                  </a:cubicBezTo>
                  <a:cubicBezTo>
                    <a:pt x="133342" y="335471"/>
                    <a:pt x="131056" y="328658"/>
                    <a:pt x="128656" y="321914"/>
                  </a:cubicBezTo>
                  <a:cubicBezTo>
                    <a:pt x="128565" y="317183"/>
                    <a:pt x="129662" y="312565"/>
                    <a:pt x="129433" y="307901"/>
                  </a:cubicBezTo>
                  <a:cubicBezTo>
                    <a:pt x="127513" y="300152"/>
                    <a:pt x="124336" y="292745"/>
                    <a:pt x="120747" y="285681"/>
                  </a:cubicBezTo>
                  <a:cubicBezTo>
                    <a:pt x="108836" y="260375"/>
                    <a:pt x="100195" y="233561"/>
                    <a:pt x="86891" y="208895"/>
                  </a:cubicBezTo>
                  <a:cubicBezTo>
                    <a:pt x="67071" y="172685"/>
                    <a:pt x="47846" y="136131"/>
                    <a:pt x="30495" y="98664"/>
                  </a:cubicBezTo>
                  <a:cubicBezTo>
                    <a:pt x="21626" y="79050"/>
                    <a:pt x="11316" y="59733"/>
                    <a:pt x="6652" y="38542"/>
                  </a:cubicBezTo>
                  <a:cubicBezTo>
                    <a:pt x="16116" y="47366"/>
                    <a:pt x="20528" y="60465"/>
                    <a:pt x="28026" y="70980"/>
                  </a:cubicBezTo>
                  <a:cubicBezTo>
                    <a:pt x="17396" y="47892"/>
                    <a:pt x="5784" y="24872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orma Livre: Forma 2152">
              <a:extLst>
                <a:ext uri="{FF2B5EF4-FFF2-40B4-BE49-F238E27FC236}">
                  <a16:creationId xmlns:a16="http://schemas.microsoft.com/office/drawing/2014/main" id="{CA834CF2-A7B8-50F2-8503-B167FB3FFA43}"/>
                </a:ext>
              </a:extLst>
            </p:cNvPr>
            <p:cNvSpPr/>
            <p:nvPr/>
          </p:nvSpPr>
          <p:spPr>
            <a:xfrm>
              <a:off x="10363780" y="2940586"/>
              <a:ext cx="8944" cy="43262"/>
            </a:xfrm>
            <a:custGeom>
              <a:avLst/>
              <a:gdLst>
                <a:gd name="connsiteX0" fmla="*/ 617 w 84855"/>
                <a:gd name="connsiteY0" fmla="*/ 0 h 410428"/>
                <a:gd name="connsiteX1" fmla="*/ 2835 w 84855"/>
                <a:gd name="connsiteY1" fmla="*/ 11064 h 410428"/>
                <a:gd name="connsiteX2" fmla="*/ 17351 w 84855"/>
                <a:gd name="connsiteY2" fmla="*/ 16962 h 410428"/>
                <a:gd name="connsiteX3" fmla="*/ 20528 w 84855"/>
                <a:gd name="connsiteY3" fmla="*/ 106367 h 410428"/>
                <a:gd name="connsiteX4" fmla="*/ 51184 w 84855"/>
                <a:gd name="connsiteY4" fmla="*/ 206586 h 410428"/>
                <a:gd name="connsiteX5" fmla="*/ 76604 w 84855"/>
                <a:gd name="connsiteY5" fmla="*/ 264879 h 410428"/>
                <a:gd name="connsiteX6" fmla="*/ 80010 w 84855"/>
                <a:gd name="connsiteY6" fmla="*/ 352707 h 410428"/>
                <a:gd name="connsiteX7" fmla="*/ 57379 w 84855"/>
                <a:gd name="connsiteY7" fmla="*/ 410428 h 410428"/>
                <a:gd name="connsiteX8" fmla="*/ 71277 w 84855"/>
                <a:gd name="connsiteY8" fmla="*/ 320932 h 410428"/>
                <a:gd name="connsiteX9" fmla="*/ 60488 w 84855"/>
                <a:gd name="connsiteY9" fmla="*/ 257701 h 410428"/>
                <a:gd name="connsiteX10" fmla="*/ 19751 w 84855"/>
                <a:gd name="connsiteY10" fmla="*/ 160751 h 410428"/>
                <a:gd name="connsiteX11" fmla="*/ 4641 w 84855"/>
                <a:gd name="connsiteY11" fmla="*/ 97041 h 410428"/>
                <a:gd name="connsiteX12" fmla="*/ 0 w 84855"/>
                <a:gd name="connsiteY12" fmla="*/ 45126 h 410428"/>
                <a:gd name="connsiteX13" fmla="*/ 617 w 84855"/>
                <a:gd name="connsiteY13" fmla="*/ 0 h 41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855" h="410428">
                  <a:moveTo>
                    <a:pt x="617" y="0"/>
                  </a:moveTo>
                  <a:cubicBezTo>
                    <a:pt x="1234" y="3680"/>
                    <a:pt x="2035" y="7338"/>
                    <a:pt x="2835" y="11064"/>
                  </a:cubicBezTo>
                  <a:cubicBezTo>
                    <a:pt x="8504" y="10675"/>
                    <a:pt x="14127" y="11681"/>
                    <a:pt x="17351" y="16962"/>
                  </a:cubicBezTo>
                  <a:cubicBezTo>
                    <a:pt x="15933" y="46749"/>
                    <a:pt x="15751" y="76832"/>
                    <a:pt x="20528" y="106367"/>
                  </a:cubicBezTo>
                  <a:cubicBezTo>
                    <a:pt x="24895" y="141252"/>
                    <a:pt x="36576" y="174742"/>
                    <a:pt x="51184" y="206586"/>
                  </a:cubicBezTo>
                  <a:cubicBezTo>
                    <a:pt x="59710" y="225994"/>
                    <a:pt x="69563" y="244853"/>
                    <a:pt x="76604" y="264879"/>
                  </a:cubicBezTo>
                  <a:cubicBezTo>
                    <a:pt x="86662" y="292905"/>
                    <a:pt x="87188" y="323949"/>
                    <a:pt x="80010" y="352707"/>
                  </a:cubicBezTo>
                  <a:cubicBezTo>
                    <a:pt x="73906" y="372435"/>
                    <a:pt x="67711" y="392415"/>
                    <a:pt x="57379" y="410428"/>
                  </a:cubicBezTo>
                  <a:cubicBezTo>
                    <a:pt x="66705" y="381511"/>
                    <a:pt x="68900" y="351015"/>
                    <a:pt x="71277" y="320932"/>
                  </a:cubicBezTo>
                  <a:cubicBezTo>
                    <a:pt x="72718" y="299329"/>
                    <a:pt x="68740" y="277657"/>
                    <a:pt x="60488" y="257701"/>
                  </a:cubicBezTo>
                  <a:cubicBezTo>
                    <a:pt x="47183" y="225262"/>
                    <a:pt x="30655" y="194150"/>
                    <a:pt x="19751" y="160751"/>
                  </a:cubicBezTo>
                  <a:cubicBezTo>
                    <a:pt x="12779" y="140018"/>
                    <a:pt x="7978" y="118621"/>
                    <a:pt x="4641" y="97041"/>
                  </a:cubicBezTo>
                  <a:cubicBezTo>
                    <a:pt x="1897" y="79850"/>
                    <a:pt x="823" y="62476"/>
                    <a:pt x="0" y="45126"/>
                  </a:cubicBezTo>
                  <a:cubicBezTo>
                    <a:pt x="274" y="30084"/>
                    <a:pt x="0" y="15019"/>
                    <a:pt x="617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orma Livre: Forma 2153">
              <a:extLst>
                <a:ext uri="{FF2B5EF4-FFF2-40B4-BE49-F238E27FC236}">
                  <a16:creationId xmlns:a16="http://schemas.microsoft.com/office/drawing/2014/main" id="{7D0FF07C-8637-96FD-585F-6DF34D0E0C13}"/>
                </a:ext>
              </a:extLst>
            </p:cNvPr>
            <p:cNvSpPr/>
            <p:nvPr/>
          </p:nvSpPr>
          <p:spPr>
            <a:xfrm>
              <a:off x="10528170" y="2691310"/>
              <a:ext cx="17361" cy="20826"/>
            </a:xfrm>
            <a:custGeom>
              <a:avLst/>
              <a:gdLst>
                <a:gd name="connsiteX0" fmla="*/ 142669 w 164706"/>
                <a:gd name="connsiteY0" fmla="*/ 17191 h 197578"/>
                <a:gd name="connsiteX1" fmla="*/ 164706 w 164706"/>
                <a:gd name="connsiteY1" fmla="*/ 0 h 197578"/>
                <a:gd name="connsiteX2" fmla="*/ 143538 w 164706"/>
                <a:gd name="connsiteY2" fmla="*/ 49926 h 197578"/>
                <a:gd name="connsiteX3" fmla="*/ 134623 w 164706"/>
                <a:gd name="connsiteY3" fmla="*/ 68969 h 197578"/>
                <a:gd name="connsiteX4" fmla="*/ 104242 w 164706"/>
                <a:gd name="connsiteY4" fmla="*/ 104539 h 197578"/>
                <a:gd name="connsiteX5" fmla="*/ 75369 w 164706"/>
                <a:gd name="connsiteY5" fmla="*/ 139812 h 197578"/>
                <a:gd name="connsiteX6" fmla="*/ 0 w 164706"/>
                <a:gd name="connsiteY6" fmla="*/ 197579 h 197578"/>
                <a:gd name="connsiteX7" fmla="*/ 9304 w 164706"/>
                <a:gd name="connsiteY7" fmla="*/ 124907 h 197578"/>
                <a:gd name="connsiteX8" fmla="*/ 37811 w 164706"/>
                <a:gd name="connsiteY8" fmla="*/ 129822 h 197578"/>
                <a:gd name="connsiteX9" fmla="*/ 50978 w 164706"/>
                <a:gd name="connsiteY9" fmla="*/ 115374 h 197578"/>
                <a:gd name="connsiteX10" fmla="*/ 93749 w 164706"/>
                <a:gd name="connsiteY10" fmla="*/ 62156 h 197578"/>
                <a:gd name="connsiteX11" fmla="*/ 124290 w 164706"/>
                <a:gd name="connsiteY11" fmla="*/ 33353 h 197578"/>
                <a:gd name="connsiteX12" fmla="*/ 142669 w 164706"/>
                <a:gd name="connsiteY12" fmla="*/ 17191 h 19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06" h="197578">
                  <a:moveTo>
                    <a:pt x="142669" y="17191"/>
                  </a:moveTo>
                  <a:cubicBezTo>
                    <a:pt x="150327" y="11864"/>
                    <a:pt x="156522" y="4641"/>
                    <a:pt x="164706" y="0"/>
                  </a:cubicBezTo>
                  <a:cubicBezTo>
                    <a:pt x="157071" y="16391"/>
                    <a:pt x="149413" y="32804"/>
                    <a:pt x="143538" y="49926"/>
                  </a:cubicBezTo>
                  <a:cubicBezTo>
                    <a:pt x="141115" y="56487"/>
                    <a:pt x="139560" y="63711"/>
                    <a:pt x="134623" y="68969"/>
                  </a:cubicBezTo>
                  <a:cubicBezTo>
                    <a:pt x="124290" y="80650"/>
                    <a:pt x="113866" y="92240"/>
                    <a:pt x="104242" y="104539"/>
                  </a:cubicBezTo>
                  <a:cubicBezTo>
                    <a:pt x="94595" y="116243"/>
                    <a:pt x="86937" y="129822"/>
                    <a:pt x="75369" y="139812"/>
                  </a:cubicBezTo>
                  <a:cubicBezTo>
                    <a:pt x="47343" y="154922"/>
                    <a:pt x="23912" y="176891"/>
                    <a:pt x="0" y="197579"/>
                  </a:cubicBezTo>
                  <a:cubicBezTo>
                    <a:pt x="2995" y="173347"/>
                    <a:pt x="5989" y="149116"/>
                    <a:pt x="9304" y="124907"/>
                  </a:cubicBezTo>
                  <a:cubicBezTo>
                    <a:pt x="18814" y="126279"/>
                    <a:pt x="28118" y="130028"/>
                    <a:pt x="37811" y="129822"/>
                  </a:cubicBezTo>
                  <a:cubicBezTo>
                    <a:pt x="44097" y="127239"/>
                    <a:pt x="47206" y="120609"/>
                    <a:pt x="50978" y="115374"/>
                  </a:cubicBezTo>
                  <a:cubicBezTo>
                    <a:pt x="62957" y="95898"/>
                    <a:pt x="79576" y="79964"/>
                    <a:pt x="93749" y="62156"/>
                  </a:cubicBezTo>
                  <a:cubicBezTo>
                    <a:pt x="102459" y="51046"/>
                    <a:pt x="114780" y="43685"/>
                    <a:pt x="124290" y="33353"/>
                  </a:cubicBezTo>
                  <a:cubicBezTo>
                    <a:pt x="129891" y="27386"/>
                    <a:pt x="135971" y="21923"/>
                    <a:pt x="142669" y="17191"/>
                  </a:cubicBezTo>
                  <a:close/>
                </a:path>
              </a:pathLst>
            </a:custGeom>
            <a:solidFill>
              <a:srgbClr val="EC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orma Livre: Forma 2154">
              <a:extLst>
                <a:ext uri="{FF2B5EF4-FFF2-40B4-BE49-F238E27FC236}">
                  <a16:creationId xmlns:a16="http://schemas.microsoft.com/office/drawing/2014/main" id="{A57BE844-C832-4B75-FEC8-BF442EEDC313}"/>
                </a:ext>
              </a:extLst>
            </p:cNvPr>
            <p:cNvSpPr/>
            <p:nvPr/>
          </p:nvSpPr>
          <p:spPr>
            <a:xfrm>
              <a:off x="10703493" y="2697018"/>
              <a:ext cx="28429" cy="26988"/>
            </a:xfrm>
            <a:custGeom>
              <a:avLst/>
              <a:gdLst>
                <a:gd name="connsiteX0" fmla="*/ 115724 w 269711"/>
                <a:gd name="connsiteY0" fmla="*/ 24323 h 256032"/>
                <a:gd name="connsiteX1" fmla="*/ 234459 w 269711"/>
                <a:gd name="connsiteY1" fmla="*/ 0 h 256032"/>
                <a:gd name="connsiteX2" fmla="*/ 267103 w 269711"/>
                <a:gd name="connsiteY2" fmla="*/ 17053 h 256032"/>
                <a:gd name="connsiteX3" fmla="*/ 268246 w 269711"/>
                <a:gd name="connsiteY3" fmla="*/ 28575 h 256032"/>
                <a:gd name="connsiteX4" fmla="*/ 236585 w 269711"/>
                <a:gd name="connsiteY4" fmla="*/ 65242 h 256032"/>
                <a:gd name="connsiteX5" fmla="*/ 223807 w 269711"/>
                <a:gd name="connsiteY5" fmla="*/ 89543 h 256032"/>
                <a:gd name="connsiteX6" fmla="*/ 230093 w 269711"/>
                <a:gd name="connsiteY6" fmla="*/ 127033 h 256032"/>
                <a:gd name="connsiteX7" fmla="*/ 250713 w 269711"/>
                <a:gd name="connsiteY7" fmla="*/ 140886 h 256032"/>
                <a:gd name="connsiteX8" fmla="*/ 266623 w 269711"/>
                <a:gd name="connsiteY8" fmla="*/ 152659 h 256032"/>
                <a:gd name="connsiteX9" fmla="*/ 262234 w 269711"/>
                <a:gd name="connsiteY9" fmla="*/ 156842 h 256032"/>
                <a:gd name="connsiteX10" fmla="*/ 262006 w 269711"/>
                <a:gd name="connsiteY10" fmla="*/ 167495 h 256032"/>
                <a:gd name="connsiteX11" fmla="*/ 220195 w 269711"/>
                <a:gd name="connsiteY11" fmla="*/ 186309 h 256032"/>
                <a:gd name="connsiteX12" fmla="*/ 189630 w 269711"/>
                <a:gd name="connsiteY12" fmla="*/ 199111 h 256032"/>
                <a:gd name="connsiteX13" fmla="*/ 162724 w 269711"/>
                <a:gd name="connsiteY13" fmla="*/ 202105 h 256032"/>
                <a:gd name="connsiteX14" fmla="*/ 142767 w 269711"/>
                <a:gd name="connsiteY14" fmla="*/ 209443 h 256032"/>
                <a:gd name="connsiteX15" fmla="*/ 98899 w 269711"/>
                <a:gd name="connsiteY15" fmla="*/ 234086 h 256032"/>
                <a:gd name="connsiteX16" fmla="*/ 83629 w 269711"/>
                <a:gd name="connsiteY16" fmla="*/ 254318 h 256032"/>
                <a:gd name="connsiteX17" fmla="*/ 34549 w 269711"/>
                <a:gd name="connsiteY17" fmla="*/ 256032 h 256032"/>
                <a:gd name="connsiteX18" fmla="*/ 1904 w 269711"/>
                <a:gd name="connsiteY18" fmla="*/ 229331 h 256032"/>
                <a:gd name="connsiteX19" fmla="*/ 3984 w 269711"/>
                <a:gd name="connsiteY19" fmla="*/ 219090 h 256032"/>
                <a:gd name="connsiteX20" fmla="*/ 37406 w 269711"/>
                <a:gd name="connsiteY20" fmla="*/ 202311 h 256032"/>
                <a:gd name="connsiteX21" fmla="*/ 107655 w 269711"/>
                <a:gd name="connsiteY21" fmla="*/ 185966 h 256032"/>
                <a:gd name="connsiteX22" fmla="*/ 161604 w 269711"/>
                <a:gd name="connsiteY22" fmla="*/ 179908 h 256032"/>
                <a:gd name="connsiteX23" fmla="*/ 203095 w 269711"/>
                <a:gd name="connsiteY23" fmla="*/ 161552 h 256032"/>
                <a:gd name="connsiteX24" fmla="*/ 187048 w 269711"/>
                <a:gd name="connsiteY24" fmla="*/ 150784 h 256032"/>
                <a:gd name="connsiteX25" fmla="*/ 173720 w 269711"/>
                <a:gd name="connsiteY25" fmla="*/ 133137 h 256032"/>
                <a:gd name="connsiteX26" fmla="*/ 176440 w 269711"/>
                <a:gd name="connsiteY26" fmla="*/ 105819 h 256032"/>
                <a:gd name="connsiteX27" fmla="*/ 181996 w 269711"/>
                <a:gd name="connsiteY27" fmla="*/ 60533 h 256032"/>
                <a:gd name="connsiteX28" fmla="*/ 155569 w 269711"/>
                <a:gd name="connsiteY28" fmla="*/ 46109 h 256032"/>
                <a:gd name="connsiteX29" fmla="*/ 115724 w 269711"/>
                <a:gd name="connsiteY29" fmla="*/ 24323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9711" h="256032">
                  <a:moveTo>
                    <a:pt x="115724" y="24323"/>
                  </a:moveTo>
                  <a:cubicBezTo>
                    <a:pt x="156026" y="20620"/>
                    <a:pt x="196192" y="13442"/>
                    <a:pt x="234459" y="0"/>
                  </a:cubicBezTo>
                  <a:cubicBezTo>
                    <a:pt x="244198" y="7841"/>
                    <a:pt x="257822" y="8481"/>
                    <a:pt x="267103" y="17053"/>
                  </a:cubicBezTo>
                  <a:cubicBezTo>
                    <a:pt x="270509" y="19797"/>
                    <a:pt x="270235" y="25032"/>
                    <a:pt x="268246" y="28575"/>
                  </a:cubicBezTo>
                  <a:cubicBezTo>
                    <a:pt x="260794" y="43228"/>
                    <a:pt x="246689" y="52647"/>
                    <a:pt x="236585" y="65242"/>
                  </a:cubicBezTo>
                  <a:cubicBezTo>
                    <a:pt x="230847" y="72375"/>
                    <a:pt x="222435" y="79347"/>
                    <a:pt x="223807" y="89543"/>
                  </a:cubicBezTo>
                  <a:cubicBezTo>
                    <a:pt x="225521" y="102047"/>
                    <a:pt x="225201" y="115214"/>
                    <a:pt x="230093" y="127033"/>
                  </a:cubicBezTo>
                  <a:cubicBezTo>
                    <a:pt x="233408" y="135537"/>
                    <a:pt x="243169" y="137594"/>
                    <a:pt x="250713" y="140886"/>
                  </a:cubicBezTo>
                  <a:cubicBezTo>
                    <a:pt x="257159" y="143035"/>
                    <a:pt x="261297" y="148727"/>
                    <a:pt x="266623" y="152659"/>
                  </a:cubicBezTo>
                  <a:cubicBezTo>
                    <a:pt x="265091" y="154031"/>
                    <a:pt x="263606" y="155402"/>
                    <a:pt x="262234" y="156842"/>
                  </a:cubicBezTo>
                  <a:cubicBezTo>
                    <a:pt x="262120" y="160386"/>
                    <a:pt x="261960" y="163906"/>
                    <a:pt x="262006" y="167495"/>
                  </a:cubicBezTo>
                  <a:cubicBezTo>
                    <a:pt x="246415" y="169187"/>
                    <a:pt x="233865" y="179657"/>
                    <a:pt x="220195" y="186309"/>
                  </a:cubicBezTo>
                  <a:cubicBezTo>
                    <a:pt x="210182" y="190995"/>
                    <a:pt x="200009" y="195407"/>
                    <a:pt x="189630" y="199111"/>
                  </a:cubicBezTo>
                  <a:cubicBezTo>
                    <a:pt x="180990" y="202448"/>
                    <a:pt x="171617" y="200916"/>
                    <a:pt x="162724" y="202105"/>
                  </a:cubicBezTo>
                  <a:cubicBezTo>
                    <a:pt x="155707" y="203523"/>
                    <a:pt x="149351" y="206929"/>
                    <a:pt x="142767" y="209443"/>
                  </a:cubicBezTo>
                  <a:cubicBezTo>
                    <a:pt x="127177" y="215593"/>
                    <a:pt x="110855" y="221856"/>
                    <a:pt x="98899" y="234086"/>
                  </a:cubicBezTo>
                  <a:cubicBezTo>
                    <a:pt x="92933" y="240099"/>
                    <a:pt x="85458" y="245493"/>
                    <a:pt x="83629" y="254318"/>
                  </a:cubicBezTo>
                  <a:cubicBezTo>
                    <a:pt x="67261" y="253106"/>
                    <a:pt x="50710" y="252877"/>
                    <a:pt x="34549" y="256032"/>
                  </a:cubicBezTo>
                  <a:cubicBezTo>
                    <a:pt x="28536" y="241996"/>
                    <a:pt x="12923" y="238064"/>
                    <a:pt x="1904" y="229331"/>
                  </a:cubicBezTo>
                  <a:cubicBezTo>
                    <a:pt x="-2256" y="226588"/>
                    <a:pt x="1310" y="221468"/>
                    <a:pt x="3984" y="219090"/>
                  </a:cubicBezTo>
                  <a:cubicBezTo>
                    <a:pt x="13608" y="210884"/>
                    <a:pt x="26433" y="208277"/>
                    <a:pt x="37406" y="202311"/>
                  </a:cubicBezTo>
                  <a:cubicBezTo>
                    <a:pt x="58940" y="190607"/>
                    <a:pt x="84086" y="190401"/>
                    <a:pt x="107655" y="185966"/>
                  </a:cubicBezTo>
                  <a:cubicBezTo>
                    <a:pt x="125828" y="185715"/>
                    <a:pt x="143614" y="182057"/>
                    <a:pt x="161604" y="179908"/>
                  </a:cubicBezTo>
                  <a:cubicBezTo>
                    <a:pt x="176258" y="176228"/>
                    <a:pt x="193380" y="174696"/>
                    <a:pt x="203095" y="161552"/>
                  </a:cubicBezTo>
                  <a:cubicBezTo>
                    <a:pt x="197631" y="158077"/>
                    <a:pt x="192237" y="154556"/>
                    <a:pt x="187048" y="150784"/>
                  </a:cubicBezTo>
                  <a:cubicBezTo>
                    <a:pt x="187916" y="141823"/>
                    <a:pt x="178475" y="138920"/>
                    <a:pt x="173720" y="133137"/>
                  </a:cubicBezTo>
                  <a:cubicBezTo>
                    <a:pt x="168439" y="124450"/>
                    <a:pt x="172531" y="114140"/>
                    <a:pt x="176440" y="105819"/>
                  </a:cubicBezTo>
                  <a:cubicBezTo>
                    <a:pt x="183093" y="91897"/>
                    <a:pt x="185859" y="75621"/>
                    <a:pt x="181996" y="60533"/>
                  </a:cubicBezTo>
                  <a:cubicBezTo>
                    <a:pt x="176783" y="50864"/>
                    <a:pt x="165216" y="48737"/>
                    <a:pt x="155569" y="46109"/>
                  </a:cubicBezTo>
                  <a:cubicBezTo>
                    <a:pt x="140619" y="42497"/>
                    <a:pt x="127086" y="34496"/>
                    <a:pt x="115724" y="24323"/>
                  </a:cubicBezTo>
                  <a:close/>
                </a:path>
              </a:pathLst>
            </a:custGeom>
            <a:solidFill>
              <a:srgbClr val="F0AF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orma Livre: Forma 2155">
              <a:extLst>
                <a:ext uri="{FF2B5EF4-FFF2-40B4-BE49-F238E27FC236}">
                  <a16:creationId xmlns:a16="http://schemas.microsoft.com/office/drawing/2014/main" id="{324E78DF-62DD-D2C9-B9B4-605271B0FC31}"/>
                </a:ext>
              </a:extLst>
            </p:cNvPr>
            <p:cNvSpPr/>
            <p:nvPr/>
          </p:nvSpPr>
          <p:spPr>
            <a:xfrm>
              <a:off x="10762885" y="2696951"/>
              <a:ext cx="20988" cy="6217"/>
            </a:xfrm>
            <a:custGeom>
              <a:avLst/>
              <a:gdLst>
                <a:gd name="connsiteX0" fmla="*/ 49172 w 199110"/>
                <a:gd name="connsiteY0" fmla="*/ 25215 h 58979"/>
                <a:gd name="connsiteX1" fmla="*/ 131537 w 199110"/>
                <a:gd name="connsiteY1" fmla="*/ 1327 h 58979"/>
                <a:gd name="connsiteX2" fmla="*/ 199111 w 199110"/>
                <a:gd name="connsiteY2" fmla="*/ 6104 h 58979"/>
                <a:gd name="connsiteX3" fmla="*/ 186515 w 199110"/>
                <a:gd name="connsiteY3" fmla="*/ 9236 h 58979"/>
                <a:gd name="connsiteX4" fmla="*/ 193739 w 199110"/>
                <a:gd name="connsiteY4" fmla="*/ 16071 h 58979"/>
                <a:gd name="connsiteX5" fmla="*/ 125479 w 199110"/>
                <a:gd name="connsiteY5" fmla="*/ 13762 h 58979"/>
                <a:gd name="connsiteX6" fmla="*/ 3772 w 199110"/>
                <a:gd name="connsiteY6" fmla="*/ 58980 h 58979"/>
                <a:gd name="connsiteX7" fmla="*/ 0 w 199110"/>
                <a:gd name="connsiteY7" fmla="*/ 56785 h 58979"/>
                <a:gd name="connsiteX8" fmla="*/ 8458 w 199110"/>
                <a:gd name="connsiteY8" fmla="*/ 44966 h 58979"/>
                <a:gd name="connsiteX9" fmla="*/ 49172 w 199110"/>
                <a:gd name="connsiteY9" fmla="*/ 25215 h 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110" h="58979">
                  <a:moveTo>
                    <a:pt x="49172" y="25215"/>
                  </a:moveTo>
                  <a:cubicBezTo>
                    <a:pt x="75735" y="14654"/>
                    <a:pt x="103122" y="5350"/>
                    <a:pt x="131537" y="1327"/>
                  </a:cubicBezTo>
                  <a:cubicBezTo>
                    <a:pt x="154077" y="-1805"/>
                    <a:pt x="177073" y="938"/>
                    <a:pt x="199111" y="6104"/>
                  </a:cubicBezTo>
                  <a:cubicBezTo>
                    <a:pt x="194790" y="7042"/>
                    <a:pt x="190676" y="8139"/>
                    <a:pt x="186515" y="9236"/>
                  </a:cubicBezTo>
                  <a:cubicBezTo>
                    <a:pt x="188870" y="11522"/>
                    <a:pt x="191178" y="13808"/>
                    <a:pt x="193739" y="16071"/>
                  </a:cubicBezTo>
                  <a:cubicBezTo>
                    <a:pt x="171268" y="12025"/>
                    <a:pt x="148110" y="9145"/>
                    <a:pt x="125479" y="13762"/>
                  </a:cubicBezTo>
                  <a:cubicBezTo>
                    <a:pt x="82799" y="22083"/>
                    <a:pt x="42086" y="38657"/>
                    <a:pt x="3772" y="58980"/>
                  </a:cubicBezTo>
                  <a:cubicBezTo>
                    <a:pt x="2835" y="58431"/>
                    <a:pt x="938" y="57334"/>
                    <a:pt x="0" y="56785"/>
                  </a:cubicBezTo>
                  <a:cubicBezTo>
                    <a:pt x="3086" y="53059"/>
                    <a:pt x="5829" y="49058"/>
                    <a:pt x="8458" y="44966"/>
                  </a:cubicBezTo>
                  <a:cubicBezTo>
                    <a:pt x="21535" y="37423"/>
                    <a:pt x="35387" y="31342"/>
                    <a:pt x="49172" y="25215"/>
                  </a:cubicBezTo>
                  <a:close/>
                </a:path>
              </a:pathLst>
            </a:custGeom>
            <a:solidFill>
              <a:srgbClr val="1D1C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orma Livre: Forma 2156">
              <a:extLst>
                <a:ext uri="{FF2B5EF4-FFF2-40B4-BE49-F238E27FC236}">
                  <a16:creationId xmlns:a16="http://schemas.microsoft.com/office/drawing/2014/main" id="{11ED9EAD-FC1E-ACBB-5678-28113596A56B}"/>
                </a:ext>
              </a:extLst>
            </p:cNvPr>
            <p:cNvSpPr/>
            <p:nvPr/>
          </p:nvSpPr>
          <p:spPr>
            <a:xfrm>
              <a:off x="10727617" y="2698152"/>
              <a:ext cx="55924" cy="43709"/>
            </a:xfrm>
            <a:custGeom>
              <a:avLst/>
              <a:gdLst>
                <a:gd name="connsiteX0" fmla="*/ 460073 w 530550"/>
                <a:gd name="connsiteY0" fmla="*/ 2368 h 414670"/>
                <a:gd name="connsiteX1" fmla="*/ 528333 w 530550"/>
                <a:gd name="connsiteY1" fmla="*/ 4676 h 414670"/>
                <a:gd name="connsiteX2" fmla="*/ 530550 w 530550"/>
                <a:gd name="connsiteY2" fmla="*/ 5202 h 414670"/>
                <a:gd name="connsiteX3" fmla="*/ 414330 w 530550"/>
                <a:gd name="connsiteY3" fmla="*/ 61141 h 414670"/>
                <a:gd name="connsiteX4" fmla="*/ 327554 w 530550"/>
                <a:gd name="connsiteY4" fmla="*/ 88687 h 414670"/>
                <a:gd name="connsiteX5" fmla="*/ 303574 w 530550"/>
                <a:gd name="connsiteY5" fmla="*/ 106038 h 414670"/>
                <a:gd name="connsiteX6" fmla="*/ 225415 w 530550"/>
                <a:gd name="connsiteY6" fmla="*/ 160307 h 414670"/>
                <a:gd name="connsiteX7" fmla="*/ 170025 w 530550"/>
                <a:gd name="connsiteY7" fmla="*/ 184996 h 414670"/>
                <a:gd name="connsiteX8" fmla="*/ 150571 w 530550"/>
                <a:gd name="connsiteY8" fmla="*/ 194597 h 414670"/>
                <a:gd name="connsiteX9" fmla="*/ 164676 w 530550"/>
                <a:gd name="connsiteY9" fmla="*/ 203787 h 414670"/>
                <a:gd name="connsiteX10" fmla="*/ 191834 w 530550"/>
                <a:gd name="connsiteY10" fmla="*/ 206827 h 414670"/>
                <a:gd name="connsiteX11" fmla="*/ 263569 w 530550"/>
                <a:gd name="connsiteY11" fmla="*/ 208313 h 414670"/>
                <a:gd name="connsiteX12" fmla="*/ 278725 w 530550"/>
                <a:gd name="connsiteY12" fmla="*/ 218349 h 414670"/>
                <a:gd name="connsiteX13" fmla="*/ 267249 w 530550"/>
                <a:gd name="connsiteY13" fmla="*/ 231768 h 414670"/>
                <a:gd name="connsiteX14" fmla="*/ 197914 w 530550"/>
                <a:gd name="connsiteY14" fmla="*/ 270035 h 414670"/>
                <a:gd name="connsiteX15" fmla="*/ 163761 w 530550"/>
                <a:gd name="connsiteY15" fmla="*/ 288255 h 414670"/>
                <a:gd name="connsiteX16" fmla="*/ 139233 w 530550"/>
                <a:gd name="connsiteY16" fmla="*/ 306863 h 414670"/>
                <a:gd name="connsiteX17" fmla="*/ 171099 w 530550"/>
                <a:gd name="connsiteY17" fmla="*/ 318018 h 414670"/>
                <a:gd name="connsiteX18" fmla="*/ 210190 w 530550"/>
                <a:gd name="connsiteY18" fmla="*/ 309377 h 414670"/>
                <a:gd name="connsiteX19" fmla="*/ 274221 w 530550"/>
                <a:gd name="connsiteY19" fmla="*/ 307343 h 414670"/>
                <a:gd name="connsiteX20" fmla="*/ 328994 w 530550"/>
                <a:gd name="connsiteY20" fmla="*/ 314635 h 414670"/>
                <a:gd name="connsiteX21" fmla="*/ 367787 w 530550"/>
                <a:gd name="connsiteY21" fmla="*/ 318270 h 414670"/>
                <a:gd name="connsiteX22" fmla="*/ 394259 w 530550"/>
                <a:gd name="connsiteY22" fmla="*/ 321653 h 414670"/>
                <a:gd name="connsiteX23" fmla="*/ 348927 w 530550"/>
                <a:gd name="connsiteY23" fmla="*/ 338638 h 414670"/>
                <a:gd name="connsiteX24" fmla="*/ 285308 w 530550"/>
                <a:gd name="connsiteY24" fmla="*/ 388290 h 414670"/>
                <a:gd name="connsiteX25" fmla="*/ 275730 w 530550"/>
                <a:gd name="connsiteY25" fmla="*/ 376906 h 414670"/>
                <a:gd name="connsiteX26" fmla="*/ 208933 w 530550"/>
                <a:gd name="connsiteY26" fmla="*/ 377454 h 414670"/>
                <a:gd name="connsiteX27" fmla="*/ 228661 w 530550"/>
                <a:gd name="connsiteY27" fmla="*/ 364699 h 414670"/>
                <a:gd name="connsiteX28" fmla="*/ 134112 w 530550"/>
                <a:gd name="connsiteY28" fmla="*/ 414671 h 414670"/>
                <a:gd name="connsiteX29" fmla="*/ 103571 w 530550"/>
                <a:gd name="connsiteY29" fmla="*/ 411562 h 414670"/>
                <a:gd name="connsiteX30" fmla="*/ 92987 w 530550"/>
                <a:gd name="connsiteY30" fmla="*/ 397617 h 414670"/>
                <a:gd name="connsiteX31" fmla="*/ 33322 w 530550"/>
                <a:gd name="connsiteY31" fmla="*/ 381318 h 414670"/>
                <a:gd name="connsiteX32" fmla="*/ 10439 w 530550"/>
                <a:gd name="connsiteY32" fmla="*/ 379032 h 414670"/>
                <a:gd name="connsiteX33" fmla="*/ 679 w 530550"/>
                <a:gd name="connsiteY33" fmla="*/ 359121 h 414670"/>
                <a:gd name="connsiteX34" fmla="*/ 14097 w 530550"/>
                <a:gd name="connsiteY34" fmla="*/ 326225 h 414670"/>
                <a:gd name="connsiteX35" fmla="*/ 63909 w 530550"/>
                <a:gd name="connsiteY35" fmla="*/ 295959 h 414670"/>
                <a:gd name="connsiteX36" fmla="*/ 121448 w 530550"/>
                <a:gd name="connsiteY36" fmla="*/ 261897 h 414670"/>
                <a:gd name="connsiteX37" fmla="*/ 136924 w 530550"/>
                <a:gd name="connsiteY37" fmla="*/ 245507 h 414670"/>
                <a:gd name="connsiteX38" fmla="*/ 125311 w 530550"/>
                <a:gd name="connsiteY38" fmla="*/ 236865 h 414670"/>
                <a:gd name="connsiteX39" fmla="*/ 76071 w 530550"/>
                <a:gd name="connsiteY39" fmla="*/ 235562 h 414670"/>
                <a:gd name="connsiteX40" fmla="*/ 54674 w 530550"/>
                <a:gd name="connsiteY40" fmla="*/ 216200 h 414670"/>
                <a:gd name="connsiteX41" fmla="*/ 37323 w 530550"/>
                <a:gd name="connsiteY41" fmla="*/ 206599 h 414670"/>
                <a:gd name="connsiteX42" fmla="*/ 89855 w 530550"/>
                <a:gd name="connsiteY42" fmla="*/ 199055 h 414670"/>
                <a:gd name="connsiteX43" fmla="*/ 133152 w 530550"/>
                <a:gd name="connsiteY43" fmla="*/ 157198 h 414670"/>
                <a:gd name="connsiteX44" fmla="*/ 165910 w 530550"/>
                <a:gd name="connsiteY44" fmla="*/ 143962 h 414670"/>
                <a:gd name="connsiteX45" fmla="*/ 215768 w 530550"/>
                <a:gd name="connsiteY45" fmla="*/ 125560 h 414670"/>
                <a:gd name="connsiteX46" fmla="*/ 260185 w 530550"/>
                <a:gd name="connsiteY46" fmla="*/ 105992 h 414670"/>
                <a:gd name="connsiteX47" fmla="*/ 311437 w 530550"/>
                <a:gd name="connsiteY47" fmla="*/ 70330 h 414670"/>
                <a:gd name="connsiteX48" fmla="*/ 318204 w 530550"/>
                <a:gd name="connsiteY48" fmla="*/ 58146 h 414670"/>
                <a:gd name="connsiteX49" fmla="*/ 338366 w 530550"/>
                <a:gd name="connsiteY49" fmla="*/ 47585 h 414670"/>
                <a:gd name="connsiteX50" fmla="*/ 460073 w 530550"/>
                <a:gd name="connsiteY50" fmla="*/ 2368 h 41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0550" h="414670">
                  <a:moveTo>
                    <a:pt x="460073" y="2368"/>
                  </a:moveTo>
                  <a:cubicBezTo>
                    <a:pt x="482704" y="-2250"/>
                    <a:pt x="505862" y="630"/>
                    <a:pt x="528333" y="4676"/>
                  </a:cubicBezTo>
                  <a:cubicBezTo>
                    <a:pt x="528881" y="4814"/>
                    <a:pt x="530001" y="5065"/>
                    <a:pt x="530550" y="5202"/>
                  </a:cubicBezTo>
                  <a:cubicBezTo>
                    <a:pt x="492763" y="25708"/>
                    <a:pt x="454792" y="46304"/>
                    <a:pt x="414330" y="61141"/>
                  </a:cubicBezTo>
                  <a:cubicBezTo>
                    <a:pt x="385824" y="71679"/>
                    <a:pt x="356449" y="79451"/>
                    <a:pt x="327554" y="88687"/>
                  </a:cubicBezTo>
                  <a:cubicBezTo>
                    <a:pt x="317541" y="91293"/>
                    <a:pt x="311575" y="100277"/>
                    <a:pt x="303574" y="106038"/>
                  </a:cubicBezTo>
                  <a:cubicBezTo>
                    <a:pt x="280622" y="128029"/>
                    <a:pt x="254402" y="147026"/>
                    <a:pt x="225415" y="160307"/>
                  </a:cubicBezTo>
                  <a:cubicBezTo>
                    <a:pt x="207379" y="169474"/>
                    <a:pt x="189113" y="178298"/>
                    <a:pt x="170025" y="184996"/>
                  </a:cubicBezTo>
                  <a:cubicBezTo>
                    <a:pt x="163213" y="187511"/>
                    <a:pt x="155258" y="188494"/>
                    <a:pt x="150571" y="194597"/>
                  </a:cubicBezTo>
                  <a:cubicBezTo>
                    <a:pt x="154846" y="198095"/>
                    <a:pt x="158732" y="203170"/>
                    <a:pt x="164676" y="203787"/>
                  </a:cubicBezTo>
                  <a:cubicBezTo>
                    <a:pt x="173683" y="204839"/>
                    <a:pt x="182690" y="206622"/>
                    <a:pt x="191834" y="206827"/>
                  </a:cubicBezTo>
                  <a:cubicBezTo>
                    <a:pt x="215563" y="203856"/>
                    <a:pt x="240091" y="202667"/>
                    <a:pt x="263569" y="208313"/>
                  </a:cubicBezTo>
                  <a:cubicBezTo>
                    <a:pt x="269329" y="209845"/>
                    <a:pt x="276644" y="211925"/>
                    <a:pt x="278725" y="218349"/>
                  </a:cubicBezTo>
                  <a:cubicBezTo>
                    <a:pt x="278199" y="224567"/>
                    <a:pt x="271912" y="228430"/>
                    <a:pt x="267249" y="231768"/>
                  </a:cubicBezTo>
                  <a:cubicBezTo>
                    <a:pt x="244663" y="245438"/>
                    <a:pt x="221643" y="258445"/>
                    <a:pt x="197914" y="270035"/>
                  </a:cubicBezTo>
                  <a:cubicBezTo>
                    <a:pt x="186621" y="276322"/>
                    <a:pt x="175466" y="282837"/>
                    <a:pt x="163761" y="288255"/>
                  </a:cubicBezTo>
                  <a:cubicBezTo>
                    <a:pt x="154640" y="293032"/>
                    <a:pt x="143142" y="296233"/>
                    <a:pt x="139233" y="306863"/>
                  </a:cubicBezTo>
                  <a:cubicBezTo>
                    <a:pt x="147897" y="314589"/>
                    <a:pt x="159715" y="317584"/>
                    <a:pt x="171099" y="318018"/>
                  </a:cubicBezTo>
                  <a:cubicBezTo>
                    <a:pt x="184335" y="316167"/>
                    <a:pt x="196657" y="309972"/>
                    <a:pt x="210190" y="309377"/>
                  </a:cubicBezTo>
                  <a:cubicBezTo>
                    <a:pt x="231359" y="305605"/>
                    <a:pt x="252870" y="308234"/>
                    <a:pt x="274221" y="307343"/>
                  </a:cubicBezTo>
                  <a:cubicBezTo>
                    <a:pt x="292806" y="306383"/>
                    <a:pt x="310751" y="311983"/>
                    <a:pt x="328994" y="314635"/>
                  </a:cubicBezTo>
                  <a:cubicBezTo>
                    <a:pt x="341795" y="316875"/>
                    <a:pt x="354917" y="316030"/>
                    <a:pt x="367787" y="318270"/>
                  </a:cubicBezTo>
                  <a:cubicBezTo>
                    <a:pt x="376543" y="319893"/>
                    <a:pt x="386235" y="316670"/>
                    <a:pt x="394259" y="321653"/>
                  </a:cubicBezTo>
                  <a:cubicBezTo>
                    <a:pt x="378554" y="325494"/>
                    <a:pt x="363010" y="330569"/>
                    <a:pt x="348927" y="338638"/>
                  </a:cubicBezTo>
                  <a:cubicBezTo>
                    <a:pt x="325245" y="351806"/>
                    <a:pt x="306522" y="371762"/>
                    <a:pt x="285308" y="388290"/>
                  </a:cubicBezTo>
                  <a:cubicBezTo>
                    <a:pt x="283182" y="383695"/>
                    <a:pt x="281674" y="377523"/>
                    <a:pt x="275730" y="376906"/>
                  </a:cubicBezTo>
                  <a:cubicBezTo>
                    <a:pt x="253762" y="368973"/>
                    <a:pt x="231244" y="379443"/>
                    <a:pt x="208933" y="377454"/>
                  </a:cubicBezTo>
                  <a:cubicBezTo>
                    <a:pt x="215242" y="372814"/>
                    <a:pt x="222009" y="368859"/>
                    <a:pt x="228661" y="364699"/>
                  </a:cubicBezTo>
                  <a:cubicBezTo>
                    <a:pt x="194508" y="375877"/>
                    <a:pt x="164676" y="396383"/>
                    <a:pt x="134112" y="414671"/>
                  </a:cubicBezTo>
                  <a:cubicBezTo>
                    <a:pt x="124259" y="410944"/>
                    <a:pt x="113630" y="413436"/>
                    <a:pt x="103571" y="411562"/>
                  </a:cubicBezTo>
                  <a:cubicBezTo>
                    <a:pt x="98405" y="408453"/>
                    <a:pt x="97262" y="401595"/>
                    <a:pt x="92987" y="397617"/>
                  </a:cubicBezTo>
                  <a:cubicBezTo>
                    <a:pt x="72756" y="393434"/>
                    <a:pt x="53691" y="384953"/>
                    <a:pt x="33322" y="381318"/>
                  </a:cubicBezTo>
                  <a:cubicBezTo>
                    <a:pt x="25710" y="380060"/>
                    <a:pt x="17846" y="381066"/>
                    <a:pt x="10439" y="379032"/>
                  </a:cubicBezTo>
                  <a:cubicBezTo>
                    <a:pt x="2438" y="376037"/>
                    <a:pt x="2233" y="366162"/>
                    <a:pt x="679" y="359121"/>
                  </a:cubicBezTo>
                  <a:cubicBezTo>
                    <a:pt x="-2522" y="346456"/>
                    <a:pt x="6211" y="335118"/>
                    <a:pt x="14097" y="326225"/>
                  </a:cubicBezTo>
                  <a:cubicBezTo>
                    <a:pt x="29071" y="313744"/>
                    <a:pt x="46238" y="304097"/>
                    <a:pt x="63909" y="295959"/>
                  </a:cubicBezTo>
                  <a:cubicBezTo>
                    <a:pt x="84163" y="286540"/>
                    <a:pt x="103114" y="274607"/>
                    <a:pt x="121448" y="261897"/>
                  </a:cubicBezTo>
                  <a:cubicBezTo>
                    <a:pt x="127346" y="257348"/>
                    <a:pt x="135072" y="253393"/>
                    <a:pt x="136924" y="245507"/>
                  </a:cubicBezTo>
                  <a:cubicBezTo>
                    <a:pt x="137610" y="239060"/>
                    <a:pt x="129997" y="237826"/>
                    <a:pt x="125311" y="236865"/>
                  </a:cubicBezTo>
                  <a:cubicBezTo>
                    <a:pt x="108943" y="235128"/>
                    <a:pt x="92347" y="238191"/>
                    <a:pt x="76071" y="235562"/>
                  </a:cubicBezTo>
                  <a:cubicBezTo>
                    <a:pt x="68344" y="229756"/>
                    <a:pt x="63612" y="220429"/>
                    <a:pt x="54674" y="216200"/>
                  </a:cubicBezTo>
                  <a:cubicBezTo>
                    <a:pt x="48639" y="213411"/>
                    <a:pt x="42261" y="211148"/>
                    <a:pt x="37323" y="206599"/>
                  </a:cubicBezTo>
                  <a:cubicBezTo>
                    <a:pt x="54239" y="200084"/>
                    <a:pt x="72870" y="204999"/>
                    <a:pt x="89855" y="199055"/>
                  </a:cubicBezTo>
                  <a:cubicBezTo>
                    <a:pt x="98839" y="180173"/>
                    <a:pt x="117904" y="170251"/>
                    <a:pt x="133152" y="157198"/>
                  </a:cubicBezTo>
                  <a:cubicBezTo>
                    <a:pt x="142456" y="149540"/>
                    <a:pt x="154663" y="147346"/>
                    <a:pt x="165910" y="143962"/>
                  </a:cubicBezTo>
                  <a:cubicBezTo>
                    <a:pt x="182850" y="138819"/>
                    <a:pt x="199835" y="133424"/>
                    <a:pt x="215768" y="125560"/>
                  </a:cubicBezTo>
                  <a:cubicBezTo>
                    <a:pt x="230924" y="119799"/>
                    <a:pt x="244457" y="110381"/>
                    <a:pt x="260185" y="105992"/>
                  </a:cubicBezTo>
                  <a:cubicBezTo>
                    <a:pt x="280759" y="100277"/>
                    <a:pt x="296875" y="85235"/>
                    <a:pt x="311437" y="70330"/>
                  </a:cubicBezTo>
                  <a:cubicBezTo>
                    <a:pt x="314455" y="66787"/>
                    <a:pt x="319873" y="63609"/>
                    <a:pt x="318204" y="58146"/>
                  </a:cubicBezTo>
                  <a:cubicBezTo>
                    <a:pt x="324879" y="54580"/>
                    <a:pt x="331645" y="51174"/>
                    <a:pt x="338366" y="47585"/>
                  </a:cubicBezTo>
                  <a:cubicBezTo>
                    <a:pt x="376680" y="27262"/>
                    <a:pt x="417393" y="10689"/>
                    <a:pt x="460073" y="2368"/>
                  </a:cubicBezTo>
                  <a:close/>
                </a:path>
              </a:pathLst>
            </a:custGeom>
            <a:solidFill>
              <a:srgbClr val="E97B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58" name="Gráfico 4">
              <a:extLst>
                <a:ext uri="{FF2B5EF4-FFF2-40B4-BE49-F238E27FC236}">
                  <a16:creationId xmlns:a16="http://schemas.microsoft.com/office/drawing/2014/main" id="{892AA46F-6581-8E45-31B4-F9FE4C18A84C}"/>
                </a:ext>
              </a:extLst>
            </p:cNvPr>
            <p:cNvGrpSpPr/>
            <p:nvPr/>
          </p:nvGrpSpPr>
          <p:grpSpPr>
            <a:xfrm>
              <a:off x="10299983" y="2698510"/>
              <a:ext cx="154721" cy="139914"/>
              <a:chOff x="7171242" y="1572836"/>
              <a:chExt cx="1467840" cy="1327365"/>
            </a:xfrm>
            <a:solidFill>
              <a:srgbClr val="F4E4EA"/>
            </a:solidFill>
          </p:grpSpPr>
          <p:sp>
            <p:nvSpPr>
              <p:cNvPr id="2250" name="Forma Livre: Forma 2249">
                <a:extLst>
                  <a:ext uri="{FF2B5EF4-FFF2-40B4-BE49-F238E27FC236}">
                    <a16:creationId xmlns:a16="http://schemas.microsoft.com/office/drawing/2014/main" id="{4E81B235-7CD0-64F7-3E01-0B4754CB61C9}"/>
                  </a:ext>
                </a:extLst>
              </p:cNvPr>
              <p:cNvSpPr/>
              <p:nvPr/>
            </p:nvSpPr>
            <p:spPr>
              <a:xfrm>
                <a:off x="7171242" y="1572836"/>
                <a:ext cx="112036" cy="211820"/>
              </a:xfrm>
              <a:custGeom>
                <a:avLst/>
                <a:gdLst>
                  <a:gd name="connsiteX0" fmla="*/ 0 w 112036"/>
                  <a:gd name="connsiteY0" fmla="*/ 25123 h 211820"/>
                  <a:gd name="connsiteX1" fmla="*/ 31981 w 112036"/>
                  <a:gd name="connsiteY1" fmla="*/ 0 h 211820"/>
                  <a:gd name="connsiteX2" fmla="*/ 50155 w 112036"/>
                  <a:gd name="connsiteY2" fmla="*/ 20003 h 211820"/>
                  <a:gd name="connsiteX3" fmla="*/ 75872 w 112036"/>
                  <a:gd name="connsiteY3" fmla="*/ 89931 h 211820"/>
                  <a:gd name="connsiteX4" fmla="*/ 101476 w 112036"/>
                  <a:gd name="connsiteY4" fmla="*/ 158283 h 211820"/>
                  <a:gd name="connsiteX5" fmla="*/ 112037 w 112036"/>
                  <a:gd name="connsiteY5" fmla="*/ 188801 h 211820"/>
                  <a:gd name="connsiteX6" fmla="*/ 90480 w 112036"/>
                  <a:gd name="connsiteY6" fmla="*/ 211821 h 211820"/>
                  <a:gd name="connsiteX7" fmla="*/ 71506 w 112036"/>
                  <a:gd name="connsiteY7" fmla="*/ 153962 h 211820"/>
                  <a:gd name="connsiteX8" fmla="*/ 42222 w 112036"/>
                  <a:gd name="connsiteY8" fmla="*/ 75667 h 211820"/>
                  <a:gd name="connsiteX9" fmla="*/ 0 w 112036"/>
                  <a:gd name="connsiteY9" fmla="*/ 25123 h 21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036" h="211820">
                    <a:moveTo>
                      <a:pt x="0" y="25123"/>
                    </a:moveTo>
                    <a:cubicBezTo>
                      <a:pt x="10538" y="16596"/>
                      <a:pt x="21146" y="8138"/>
                      <a:pt x="31981" y="0"/>
                    </a:cubicBezTo>
                    <a:cubicBezTo>
                      <a:pt x="36782" y="7749"/>
                      <a:pt x="43983" y="13419"/>
                      <a:pt x="50155" y="20003"/>
                    </a:cubicBezTo>
                    <a:cubicBezTo>
                      <a:pt x="65768" y="40142"/>
                      <a:pt x="69906" y="65837"/>
                      <a:pt x="75872" y="89931"/>
                    </a:cubicBezTo>
                    <a:cubicBezTo>
                      <a:pt x="81496" y="113729"/>
                      <a:pt x="92766" y="135560"/>
                      <a:pt x="101476" y="158283"/>
                    </a:cubicBezTo>
                    <a:cubicBezTo>
                      <a:pt x="105636" y="168227"/>
                      <a:pt x="108174" y="178719"/>
                      <a:pt x="112037" y="188801"/>
                    </a:cubicBezTo>
                    <a:cubicBezTo>
                      <a:pt x="104585" y="196207"/>
                      <a:pt x="97338" y="203843"/>
                      <a:pt x="90480" y="211821"/>
                    </a:cubicBezTo>
                    <a:cubicBezTo>
                      <a:pt x="85725" y="192047"/>
                      <a:pt x="80399" y="172319"/>
                      <a:pt x="71506" y="153962"/>
                    </a:cubicBezTo>
                    <a:cubicBezTo>
                      <a:pt x="59413" y="128770"/>
                      <a:pt x="51115" y="102070"/>
                      <a:pt x="42222" y="75667"/>
                    </a:cubicBezTo>
                    <a:cubicBezTo>
                      <a:pt x="34816" y="54338"/>
                      <a:pt x="19888" y="35959"/>
                      <a:pt x="0" y="25123"/>
                    </a:cubicBezTo>
                    <a:close/>
                  </a:path>
                </a:pathLst>
              </a:custGeom>
              <a:solidFill>
                <a:srgbClr val="F4E4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1" name="Forma Livre: Forma 2250">
                <a:extLst>
                  <a:ext uri="{FF2B5EF4-FFF2-40B4-BE49-F238E27FC236}">
                    <a16:creationId xmlns:a16="http://schemas.microsoft.com/office/drawing/2014/main" id="{D211713D-F8A1-0D84-446C-815CF1A66C44}"/>
                  </a:ext>
                </a:extLst>
              </p:cNvPr>
              <p:cNvSpPr/>
              <p:nvPr/>
            </p:nvSpPr>
            <p:spPr>
              <a:xfrm>
                <a:off x="8549998" y="2629700"/>
                <a:ext cx="89085" cy="270502"/>
              </a:xfrm>
              <a:custGeom>
                <a:avLst/>
                <a:gdLst>
                  <a:gd name="connsiteX0" fmla="*/ 52235 w 89085"/>
                  <a:gd name="connsiteY0" fmla="*/ 0 h 270502"/>
                  <a:gd name="connsiteX1" fmla="*/ 89085 w 89085"/>
                  <a:gd name="connsiteY1" fmla="*/ 36142 h 270502"/>
                  <a:gd name="connsiteX2" fmla="*/ 83988 w 89085"/>
                  <a:gd name="connsiteY2" fmla="*/ 68054 h 270502"/>
                  <a:gd name="connsiteX3" fmla="*/ 68191 w 89085"/>
                  <a:gd name="connsiteY3" fmla="*/ 105225 h 270502"/>
                  <a:gd name="connsiteX4" fmla="*/ 58133 w 89085"/>
                  <a:gd name="connsiteY4" fmla="*/ 134074 h 270502"/>
                  <a:gd name="connsiteX5" fmla="*/ 56830 w 89085"/>
                  <a:gd name="connsiteY5" fmla="*/ 161895 h 270502"/>
                  <a:gd name="connsiteX6" fmla="*/ 62819 w 89085"/>
                  <a:gd name="connsiteY6" fmla="*/ 225491 h 270502"/>
                  <a:gd name="connsiteX7" fmla="*/ 59550 w 89085"/>
                  <a:gd name="connsiteY7" fmla="*/ 261244 h 270502"/>
                  <a:gd name="connsiteX8" fmla="*/ 39228 w 89085"/>
                  <a:gd name="connsiteY8" fmla="*/ 270503 h 270502"/>
                  <a:gd name="connsiteX9" fmla="*/ 0 w 89085"/>
                  <a:gd name="connsiteY9" fmla="*/ 232280 h 270502"/>
                  <a:gd name="connsiteX10" fmla="*/ 30472 w 89085"/>
                  <a:gd name="connsiteY10" fmla="*/ 218427 h 270502"/>
                  <a:gd name="connsiteX11" fmla="*/ 20528 w 89085"/>
                  <a:gd name="connsiteY11" fmla="*/ 196802 h 270502"/>
                  <a:gd name="connsiteX12" fmla="*/ 11476 w 89085"/>
                  <a:gd name="connsiteY12" fmla="*/ 137823 h 270502"/>
                  <a:gd name="connsiteX13" fmla="*/ 24735 w 89085"/>
                  <a:gd name="connsiteY13" fmla="*/ 95898 h 270502"/>
                  <a:gd name="connsiteX14" fmla="*/ 38542 w 89085"/>
                  <a:gd name="connsiteY14" fmla="*/ 68649 h 270502"/>
                  <a:gd name="connsiteX15" fmla="*/ 44303 w 89085"/>
                  <a:gd name="connsiteY15" fmla="*/ 38153 h 270502"/>
                  <a:gd name="connsiteX16" fmla="*/ 52235 w 89085"/>
                  <a:gd name="connsiteY16" fmla="*/ 0 h 27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9085" h="270502">
                    <a:moveTo>
                      <a:pt x="52235" y="0"/>
                    </a:moveTo>
                    <a:cubicBezTo>
                      <a:pt x="64100" y="12436"/>
                      <a:pt x="76375" y="24529"/>
                      <a:pt x="89085" y="36142"/>
                    </a:cubicBezTo>
                    <a:cubicBezTo>
                      <a:pt x="87554" y="46772"/>
                      <a:pt x="89131" y="58179"/>
                      <a:pt x="83988" y="68054"/>
                    </a:cubicBezTo>
                    <a:cubicBezTo>
                      <a:pt x="78090" y="80170"/>
                      <a:pt x="74203" y="93155"/>
                      <a:pt x="68191" y="105225"/>
                    </a:cubicBezTo>
                    <a:cubicBezTo>
                      <a:pt x="63825" y="114460"/>
                      <a:pt x="61128" y="124336"/>
                      <a:pt x="58133" y="134074"/>
                    </a:cubicBezTo>
                    <a:cubicBezTo>
                      <a:pt x="54750" y="143104"/>
                      <a:pt x="59070" y="152659"/>
                      <a:pt x="56830" y="161895"/>
                    </a:cubicBezTo>
                    <a:cubicBezTo>
                      <a:pt x="52807" y="183383"/>
                      <a:pt x="60716" y="204323"/>
                      <a:pt x="62819" y="225491"/>
                    </a:cubicBezTo>
                    <a:cubicBezTo>
                      <a:pt x="62682" y="237493"/>
                      <a:pt x="58659" y="249151"/>
                      <a:pt x="59550" y="261244"/>
                    </a:cubicBezTo>
                    <a:cubicBezTo>
                      <a:pt x="56121" y="268651"/>
                      <a:pt x="46132" y="268651"/>
                      <a:pt x="39228" y="270503"/>
                    </a:cubicBezTo>
                    <a:cubicBezTo>
                      <a:pt x="26175" y="257724"/>
                      <a:pt x="12893" y="245196"/>
                      <a:pt x="0" y="232280"/>
                    </a:cubicBezTo>
                    <a:cubicBezTo>
                      <a:pt x="10104" y="227549"/>
                      <a:pt x="20871" y="224234"/>
                      <a:pt x="30472" y="218427"/>
                    </a:cubicBezTo>
                    <a:cubicBezTo>
                      <a:pt x="27844" y="210906"/>
                      <a:pt x="24803" y="203523"/>
                      <a:pt x="20528" y="196802"/>
                    </a:cubicBezTo>
                    <a:cubicBezTo>
                      <a:pt x="9281" y="179520"/>
                      <a:pt x="7887" y="157643"/>
                      <a:pt x="11476" y="137823"/>
                    </a:cubicBezTo>
                    <a:cubicBezTo>
                      <a:pt x="15408" y="123718"/>
                      <a:pt x="18265" y="109134"/>
                      <a:pt x="24735" y="95898"/>
                    </a:cubicBezTo>
                    <a:cubicBezTo>
                      <a:pt x="28987" y="86639"/>
                      <a:pt x="34039" y="77770"/>
                      <a:pt x="38542" y="68649"/>
                    </a:cubicBezTo>
                    <a:cubicBezTo>
                      <a:pt x="43708" y="59253"/>
                      <a:pt x="41102" y="48098"/>
                      <a:pt x="44303" y="38153"/>
                    </a:cubicBezTo>
                    <a:cubicBezTo>
                      <a:pt x="48052" y="25672"/>
                      <a:pt x="49835" y="12756"/>
                      <a:pt x="52235" y="0"/>
                    </a:cubicBezTo>
                    <a:close/>
                  </a:path>
                </a:pathLst>
              </a:custGeom>
              <a:solidFill>
                <a:srgbClr val="F4E4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59" name="Forma Livre: Forma 2158">
              <a:extLst>
                <a:ext uri="{FF2B5EF4-FFF2-40B4-BE49-F238E27FC236}">
                  <a16:creationId xmlns:a16="http://schemas.microsoft.com/office/drawing/2014/main" id="{361FA0B0-6D55-FF2C-A948-CF80855CA01B}"/>
                </a:ext>
              </a:extLst>
            </p:cNvPr>
            <p:cNvSpPr/>
            <p:nvPr/>
          </p:nvSpPr>
          <p:spPr>
            <a:xfrm>
              <a:off x="10683927" y="2698307"/>
              <a:ext cx="21965" cy="31151"/>
            </a:xfrm>
            <a:custGeom>
              <a:avLst/>
              <a:gdLst>
                <a:gd name="connsiteX0" fmla="*/ 100492 w 208385"/>
                <a:gd name="connsiteY0" fmla="*/ 0 h 295534"/>
                <a:gd name="connsiteX1" fmla="*/ 178583 w 208385"/>
                <a:gd name="connsiteY1" fmla="*/ 10538 h 295534"/>
                <a:gd name="connsiteX2" fmla="*/ 158763 w 208385"/>
                <a:gd name="connsiteY2" fmla="*/ 41057 h 295534"/>
                <a:gd name="connsiteX3" fmla="*/ 174993 w 208385"/>
                <a:gd name="connsiteY3" fmla="*/ 69700 h 295534"/>
                <a:gd name="connsiteX4" fmla="*/ 205740 w 208385"/>
                <a:gd name="connsiteY4" fmla="*/ 93795 h 295534"/>
                <a:gd name="connsiteX5" fmla="*/ 203248 w 208385"/>
                <a:gd name="connsiteY5" fmla="*/ 110620 h 295534"/>
                <a:gd name="connsiteX6" fmla="*/ 139698 w 208385"/>
                <a:gd name="connsiteY6" fmla="*/ 142052 h 295534"/>
                <a:gd name="connsiteX7" fmla="*/ 156568 w 208385"/>
                <a:gd name="connsiteY7" fmla="*/ 154579 h 295534"/>
                <a:gd name="connsiteX8" fmla="*/ 152956 w 208385"/>
                <a:gd name="connsiteY8" fmla="*/ 165392 h 295534"/>
                <a:gd name="connsiteX9" fmla="*/ 101156 w 208385"/>
                <a:gd name="connsiteY9" fmla="*/ 187086 h 295534"/>
                <a:gd name="connsiteX10" fmla="*/ 69494 w 208385"/>
                <a:gd name="connsiteY10" fmla="*/ 208415 h 295534"/>
                <a:gd name="connsiteX11" fmla="*/ 76101 w 208385"/>
                <a:gd name="connsiteY11" fmla="*/ 214633 h 295534"/>
                <a:gd name="connsiteX12" fmla="*/ 74981 w 208385"/>
                <a:gd name="connsiteY12" fmla="*/ 247322 h 295534"/>
                <a:gd name="connsiteX13" fmla="*/ 90549 w 208385"/>
                <a:gd name="connsiteY13" fmla="*/ 268422 h 295534"/>
                <a:gd name="connsiteX14" fmla="*/ 109476 w 208385"/>
                <a:gd name="connsiteY14" fmla="*/ 280629 h 295534"/>
                <a:gd name="connsiteX15" fmla="*/ 65128 w 208385"/>
                <a:gd name="connsiteY15" fmla="*/ 295534 h 295534"/>
                <a:gd name="connsiteX16" fmla="*/ 65677 w 208385"/>
                <a:gd name="connsiteY16" fmla="*/ 291008 h 295534"/>
                <a:gd name="connsiteX17" fmla="*/ 34519 w 208385"/>
                <a:gd name="connsiteY17" fmla="*/ 228257 h 295534"/>
                <a:gd name="connsiteX18" fmla="*/ 45034 w 208385"/>
                <a:gd name="connsiteY18" fmla="*/ 192481 h 295534"/>
                <a:gd name="connsiteX19" fmla="*/ 54338 w 208385"/>
                <a:gd name="connsiteY19" fmla="*/ 183909 h 295534"/>
                <a:gd name="connsiteX20" fmla="*/ 72192 w 208385"/>
                <a:gd name="connsiteY20" fmla="*/ 163678 h 295534"/>
                <a:gd name="connsiteX21" fmla="*/ 62042 w 208385"/>
                <a:gd name="connsiteY21" fmla="*/ 157414 h 295534"/>
                <a:gd name="connsiteX22" fmla="*/ 11773 w 208385"/>
                <a:gd name="connsiteY22" fmla="*/ 151356 h 295534"/>
                <a:gd name="connsiteX23" fmla="*/ 0 w 208385"/>
                <a:gd name="connsiteY23" fmla="*/ 146944 h 295534"/>
                <a:gd name="connsiteX24" fmla="*/ 45606 w 208385"/>
                <a:gd name="connsiteY24" fmla="*/ 138097 h 295534"/>
                <a:gd name="connsiteX25" fmla="*/ 89200 w 208385"/>
                <a:gd name="connsiteY25" fmla="*/ 118026 h 295534"/>
                <a:gd name="connsiteX26" fmla="*/ 106185 w 208385"/>
                <a:gd name="connsiteY26" fmla="*/ 72558 h 295534"/>
                <a:gd name="connsiteX27" fmla="*/ 110688 w 208385"/>
                <a:gd name="connsiteY27" fmla="*/ 38382 h 295534"/>
                <a:gd name="connsiteX28" fmla="*/ 114163 w 208385"/>
                <a:gd name="connsiteY28" fmla="*/ 14013 h 295534"/>
                <a:gd name="connsiteX29" fmla="*/ 100492 w 208385"/>
                <a:gd name="connsiteY29" fmla="*/ 0 h 2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8385" h="295534">
                  <a:moveTo>
                    <a:pt x="100492" y="0"/>
                  </a:moveTo>
                  <a:cubicBezTo>
                    <a:pt x="126439" y="4023"/>
                    <a:pt x="152407" y="8001"/>
                    <a:pt x="178583" y="10538"/>
                  </a:cubicBezTo>
                  <a:cubicBezTo>
                    <a:pt x="169552" y="18722"/>
                    <a:pt x="159540" y="28072"/>
                    <a:pt x="158763" y="41057"/>
                  </a:cubicBezTo>
                  <a:cubicBezTo>
                    <a:pt x="159791" y="52304"/>
                    <a:pt x="166010" y="62888"/>
                    <a:pt x="174993" y="69700"/>
                  </a:cubicBezTo>
                  <a:cubicBezTo>
                    <a:pt x="184869" y="78181"/>
                    <a:pt x="196527" y="84513"/>
                    <a:pt x="205740" y="93795"/>
                  </a:cubicBezTo>
                  <a:cubicBezTo>
                    <a:pt x="210632" y="98572"/>
                    <a:pt x="208118" y="106825"/>
                    <a:pt x="203248" y="110620"/>
                  </a:cubicBezTo>
                  <a:cubicBezTo>
                    <a:pt x="183383" y="123764"/>
                    <a:pt x="158625" y="127262"/>
                    <a:pt x="139698" y="142052"/>
                  </a:cubicBezTo>
                  <a:cubicBezTo>
                    <a:pt x="145230" y="146281"/>
                    <a:pt x="151836" y="149322"/>
                    <a:pt x="156568" y="154579"/>
                  </a:cubicBezTo>
                  <a:cubicBezTo>
                    <a:pt x="160134" y="158283"/>
                    <a:pt x="156660" y="163472"/>
                    <a:pt x="152956" y="165392"/>
                  </a:cubicBezTo>
                  <a:cubicBezTo>
                    <a:pt x="136680" y="174788"/>
                    <a:pt x="118689" y="180640"/>
                    <a:pt x="101156" y="187086"/>
                  </a:cubicBezTo>
                  <a:cubicBezTo>
                    <a:pt x="90045" y="193556"/>
                    <a:pt x="84376" y="209283"/>
                    <a:pt x="69494" y="208415"/>
                  </a:cubicBezTo>
                  <a:cubicBezTo>
                    <a:pt x="71666" y="210449"/>
                    <a:pt x="73838" y="212529"/>
                    <a:pt x="76101" y="214633"/>
                  </a:cubicBezTo>
                  <a:cubicBezTo>
                    <a:pt x="73746" y="225308"/>
                    <a:pt x="71849" y="236555"/>
                    <a:pt x="74981" y="247322"/>
                  </a:cubicBezTo>
                  <a:cubicBezTo>
                    <a:pt x="77015" y="256169"/>
                    <a:pt x="83485" y="263096"/>
                    <a:pt x="90549" y="268422"/>
                  </a:cubicBezTo>
                  <a:cubicBezTo>
                    <a:pt x="96492" y="273063"/>
                    <a:pt x="104607" y="274457"/>
                    <a:pt x="109476" y="280629"/>
                  </a:cubicBezTo>
                  <a:cubicBezTo>
                    <a:pt x="94732" y="285727"/>
                    <a:pt x="79987" y="290848"/>
                    <a:pt x="65128" y="295534"/>
                  </a:cubicBezTo>
                  <a:cubicBezTo>
                    <a:pt x="65265" y="294414"/>
                    <a:pt x="65539" y="292151"/>
                    <a:pt x="65677" y="291008"/>
                  </a:cubicBezTo>
                  <a:cubicBezTo>
                    <a:pt x="46840" y="276149"/>
                    <a:pt x="32461" y="252992"/>
                    <a:pt x="34519" y="228257"/>
                  </a:cubicBezTo>
                  <a:cubicBezTo>
                    <a:pt x="33353" y="215250"/>
                    <a:pt x="40919" y="204231"/>
                    <a:pt x="45034" y="192481"/>
                  </a:cubicBezTo>
                  <a:cubicBezTo>
                    <a:pt x="46292" y="188092"/>
                    <a:pt x="51001" y="186492"/>
                    <a:pt x="54338" y="183909"/>
                  </a:cubicBezTo>
                  <a:cubicBezTo>
                    <a:pt x="62271" y="179177"/>
                    <a:pt x="66911" y="170947"/>
                    <a:pt x="72192" y="163678"/>
                  </a:cubicBezTo>
                  <a:cubicBezTo>
                    <a:pt x="68968" y="161277"/>
                    <a:pt x="65928" y="158420"/>
                    <a:pt x="62042" y="157414"/>
                  </a:cubicBezTo>
                  <a:cubicBezTo>
                    <a:pt x="45628" y="152979"/>
                    <a:pt x="28506" y="153322"/>
                    <a:pt x="11773" y="151356"/>
                  </a:cubicBezTo>
                  <a:cubicBezTo>
                    <a:pt x="7590" y="150510"/>
                    <a:pt x="2538" y="150899"/>
                    <a:pt x="0" y="146944"/>
                  </a:cubicBezTo>
                  <a:cubicBezTo>
                    <a:pt x="15545" y="146235"/>
                    <a:pt x="30930" y="143515"/>
                    <a:pt x="45606" y="138097"/>
                  </a:cubicBezTo>
                  <a:cubicBezTo>
                    <a:pt x="60487" y="132565"/>
                    <a:pt x="78181" y="130668"/>
                    <a:pt x="89200" y="118026"/>
                  </a:cubicBezTo>
                  <a:cubicBezTo>
                    <a:pt x="101041" y="106185"/>
                    <a:pt x="106299" y="89040"/>
                    <a:pt x="106185" y="72558"/>
                  </a:cubicBezTo>
                  <a:cubicBezTo>
                    <a:pt x="106024" y="60968"/>
                    <a:pt x="110231" y="49926"/>
                    <a:pt x="110688" y="38382"/>
                  </a:cubicBezTo>
                  <a:cubicBezTo>
                    <a:pt x="110985" y="30129"/>
                    <a:pt x="113797" y="22220"/>
                    <a:pt x="114163" y="14013"/>
                  </a:cubicBezTo>
                  <a:cubicBezTo>
                    <a:pt x="112448" y="7247"/>
                    <a:pt x="105362" y="4183"/>
                    <a:pt x="100492" y="0"/>
                  </a:cubicBezTo>
                  <a:close/>
                </a:path>
              </a:pathLst>
            </a:custGeom>
            <a:solidFill>
              <a:srgbClr val="F6E6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orma Livre: Forma 2159">
              <a:extLst>
                <a:ext uri="{FF2B5EF4-FFF2-40B4-BE49-F238E27FC236}">
                  <a16:creationId xmlns:a16="http://schemas.microsoft.com/office/drawing/2014/main" id="{4B360362-596F-F5E6-AD29-A99F22286502}"/>
                </a:ext>
              </a:extLst>
            </p:cNvPr>
            <p:cNvSpPr/>
            <p:nvPr/>
          </p:nvSpPr>
          <p:spPr>
            <a:xfrm>
              <a:off x="10480671" y="2698806"/>
              <a:ext cx="12525" cy="95466"/>
            </a:xfrm>
            <a:custGeom>
              <a:avLst/>
              <a:gdLst>
                <a:gd name="connsiteX0" fmla="*/ 15 w 118828"/>
                <a:gd name="connsiteY0" fmla="*/ 0 h 905690"/>
                <a:gd name="connsiteX1" fmla="*/ 25138 w 118828"/>
                <a:gd name="connsiteY1" fmla="*/ 21580 h 905690"/>
                <a:gd name="connsiteX2" fmla="*/ 22578 w 118828"/>
                <a:gd name="connsiteY2" fmla="*/ 40599 h 905690"/>
                <a:gd name="connsiteX3" fmla="*/ 56182 w 118828"/>
                <a:gd name="connsiteY3" fmla="*/ 150465 h 905690"/>
                <a:gd name="connsiteX4" fmla="*/ 69646 w 118828"/>
                <a:gd name="connsiteY4" fmla="*/ 196345 h 905690"/>
                <a:gd name="connsiteX5" fmla="*/ 67429 w 118828"/>
                <a:gd name="connsiteY5" fmla="*/ 219090 h 905690"/>
                <a:gd name="connsiteX6" fmla="*/ 90541 w 118828"/>
                <a:gd name="connsiteY6" fmla="*/ 353644 h 905690"/>
                <a:gd name="connsiteX7" fmla="*/ 97124 w 118828"/>
                <a:gd name="connsiteY7" fmla="*/ 393741 h 905690"/>
                <a:gd name="connsiteX8" fmla="*/ 114407 w 118828"/>
                <a:gd name="connsiteY8" fmla="*/ 524134 h 905690"/>
                <a:gd name="connsiteX9" fmla="*/ 116487 w 118828"/>
                <a:gd name="connsiteY9" fmla="*/ 570929 h 905690"/>
                <a:gd name="connsiteX10" fmla="*/ 118773 w 118828"/>
                <a:gd name="connsiteY10" fmla="*/ 609745 h 905690"/>
                <a:gd name="connsiteX11" fmla="*/ 117584 w 118828"/>
                <a:gd name="connsiteY11" fmla="*/ 656951 h 905690"/>
                <a:gd name="connsiteX12" fmla="*/ 115389 w 118828"/>
                <a:gd name="connsiteY12" fmla="*/ 696270 h 905690"/>
                <a:gd name="connsiteX13" fmla="*/ 107800 w 118828"/>
                <a:gd name="connsiteY13" fmla="*/ 770359 h 905690"/>
                <a:gd name="connsiteX14" fmla="*/ 89969 w 118828"/>
                <a:gd name="connsiteY14" fmla="*/ 848883 h 905690"/>
                <a:gd name="connsiteX15" fmla="*/ 79819 w 118828"/>
                <a:gd name="connsiteY15" fmla="*/ 870372 h 905690"/>
                <a:gd name="connsiteX16" fmla="*/ 72618 w 118828"/>
                <a:gd name="connsiteY16" fmla="*/ 905690 h 905690"/>
                <a:gd name="connsiteX17" fmla="*/ 47198 w 118828"/>
                <a:gd name="connsiteY17" fmla="*/ 899152 h 905690"/>
                <a:gd name="connsiteX18" fmla="*/ 66446 w 118828"/>
                <a:gd name="connsiteY18" fmla="*/ 859719 h 905690"/>
                <a:gd name="connsiteX19" fmla="*/ 80825 w 118828"/>
                <a:gd name="connsiteY19" fmla="*/ 799003 h 905690"/>
                <a:gd name="connsiteX20" fmla="*/ 89763 w 118828"/>
                <a:gd name="connsiteY20" fmla="*/ 736778 h 905690"/>
                <a:gd name="connsiteX21" fmla="*/ 90884 w 118828"/>
                <a:gd name="connsiteY21" fmla="*/ 685343 h 905690"/>
                <a:gd name="connsiteX22" fmla="*/ 92324 w 118828"/>
                <a:gd name="connsiteY22" fmla="*/ 623072 h 905690"/>
                <a:gd name="connsiteX23" fmla="*/ 93810 w 118828"/>
                <a:gd name="connsiteY23" fmla="*/ 584827 h 905690"/>
                <a:gd name="connsiteX24" fmla="*/ 95227 w 118828"/>
                <a:gd name="connsiteY24" fmla="*/ 559521 h 905690"/>
                <a:gd name="connsiteX25" fmla="*/ 95273 w 118828"/>
                <a:gd name="connsiteY25" fmla="*/ 522854 h 905690"/>
                <a:gd name="connsiteX26" fmla="*/ 84940 w 118828"/>
                <a:gd name="connsiteY26" fmla="*/ 462801 h 905690"/>
                <a:gd name="connsiteX27" fmla="*/ 58148 w 118828"/>
                <a:gd name="connsiteY27" fmla="*/ 282915 h 905690"/>
                <a:gd name="connsiteX28" fmla="*/ 50330 w 118828"/>
                <a:gd name="connsiteY28" fmla="*/ 218633 h 905690"/>
                <a:gd name="connsiteX29" fmla="*/ 36705 w 118828"/>
                <a:gd name="connsiteY29" fmla="*/ 147630 h 905690"/>
                <a:gd name="connsiteX30" fmla="*/ 24841 w 118828"/>
                <a:gd name="connsiteY30" fmla="*/ 104196 h 905690"/>
                <a:gd name="connsiteX31" fmla="*/ 19103 w 118828"/>
                <a:gd name="connsiteY31" fmla="*/ 73403 h 905690"/>
                <a:gd name="connsiteX32" fmla="*/ 10873 w 118828"/>
                <a:gd name="connsiteY32" fmla="*/ 45194 h 905690"/>
                <a:gd name="connsiteX33" fmla="*/ 15 w 118828"/>
                <a:gd name="connsiteY33" fmla="*/ 0 h 9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8828" h="905690">
                  <a:moveTo>
                    <a:pt x="15" y="0"/>
                  </a:moveTo>
                  <a:cubicBezTo>
                    <a:pt x="8908" y="6561"/>
                    <a:pt x="16886" y="14242"/>
                    <a:pt x="25138" y="21580"/>
                  </a:cubicBezTo>
                  <a:cubicBezTo>
                    <a:pt x="23469" y="27775"/>
                    <a:pt x="21892" y="34130"/>
                    <a:pt x="22578" y="40599"/>
                  </a:cubicBezTo>
                  <a:cubicBezTo>
                    <a:pt x="25504" y="79187"/>
                    <a:pt x="39746" y="115809"/>
                    <a:pt x="56182" y="150465"/>
                  </a:cubicBezTo>
                  <a:cubicBezTo>
                    <a:pt x="63337" y="164843"/>
                    <a:pt x="65646" y="180914"/>
                    <a:pt x="69646" y="196345"/>
                  </a:cubicBezTo>
                  <a:cubicBezTo>
                    <a:pt x="71910" y="204140"/>
                    <a:pt x="65463" y="211295"/>
                    <a:pt x="67429" y="219090"/>
                  </a:cubicBezTo>
                  <a:cubicBezTo>
                    <a:pt x="75704" y="263850"/>
                    <a:pt x="83980" y="308610"/>
                    <a:pt x="90541" y="353644"/>
                  </a:cubicBezTo>
                  <a:cubicBezTo>
                    <a:pt x="93192" y="366949"/>
                    <a:pt x="93604" y="380619"/>
                    <a:pt x="97124" y="393741"/>
                  </a:cubicBezTo>
                  <a:cubicBezTo>
                    <a:pt x="103959" y="437060"/>
                    <a:pt x="107411" y="480837"/>
                    <a:pt x="114407" y="524134"/>
                  </a:cubicBezTo>
                  <a:cubicBezTo>
                    <a:pt x="112098" y="539793"/>
                    <a:pt x="116418" y="555269"/>
                    <a:pt x="116487" y="570929"/>
                  </a:cubicBezTo>
                  <a:cubicBezTo>
                    <a:pt x="116441" y="583913"/>
                    <a:pt x="119253" y="596737"/>
                    <a:pt x="118773" y="609745"/>
                  </a:cubicBezTo>
                  <a:cubicBezTo>
                    <a:pt x="118316" y="625472"/>
                    <a:pt x="119504" y="641292"/>
                    <a:pt x="117584" y="656951"/>
                  </a:cubicBezTo>
                  <a:cubicBezTo>
                    <a:pt x="115870" y="670004"/>
                    <a:pt x="117081" y="683217"/>
                    <a:pt x="115389" y="696270"/>
                  </a:cubicBezTo>
                  <a:cubicBezTo>
                    <a:pt x="112532" y="720936"/>
                    <a:pt x="111183" y="745762"/>
                    <a:pt x="107800" y="770359"/>
                  </a:cubicBezTo>
                  <a:cubicBezTo>
                    <a:pt x="103959" y="796922"/>
                    <a:pt x="100507" y="823966"/>
                    <a:pt x="89969" y="848883"/>
                  </a:cubicBezTo>
                  <a:cubicBezTo>
                    <a:pt x="86632" y="856084"/>
                    <a:pt x="81099" y="862348"/>
                    <a:pt x="79819" y="870372"/>
                  </a:cubicBezTo>
                  <a:cubicBezTo>
                    <a:pt x="77465" y="882145"/>
                    <a:pt x="75270" y="893963"/>
                    <a:pt x="72618" y="905690"/>
                  </a:cubicBezTo>
                  <a:cubicBezTo>
                    <a:pt x="64160" y="903450"/>
                    <a:pt x="55634" y="901461"/>
                    <a:pt x="47198" y="899152"/>
                  </a:cubicBezTo>
                  <a:cubicBezTo>
                    <a:pt x="52890" y="885665"/>
                    <a:pt x="60160" y="872932"/>
                    <a:pt x="66446" y="859719"/>
                  </a:cubicBezTo>
                  <a:cubicBezTo>
                    <a:pt x="75704" y="840814"/>
                    <a:pt x="77716" y="819531"/>
                    <a:pt x="80825" y="799003"/>
                  </a:cubicBezTo>
                  <a:cubicBezTo>
                    <a:pt x="84323" y="778337"/>
                    <a:pt x="85489" y="757329"/>
                    <a:pt x="89763" y="736778"/>
                  </a:cubicBezTo>
                  <a:cubicBezTo>
                    <a:pt x="91706" y="719701"/>
                    <a:pt x="89992" y="702465"/>
                    <a:pt x="90884" y="685343"/>
                  </a:cubicBezTo>
                  <a:cubicBezTo>
                    <a:pt x="91661" y="664586"/>
                    <a:pt x="89169" y="643669"/>
                    <a:pt x="92324" y="623072"/>
                  </a:cubicBezTo>
                  <a:cubicBezTo>
                    <a:pt x="94130" y="610362"/>
                    <a:pt x="91638" y="597492"/>
                    <a:pt x="93810" y="584827"/>
                  </a:cubicBezTo>
                  <a:cubicBezTo>
                    <a:pt x="95181" y="576461"/>
                    <a:pt x="95547" y="567980"/>
                    <a:pt x="95227" y="559521"/>
                  </a:cubicBezTo>
                  <a:cubicBezTo>
                    <a:pt x="94518" y="547268"/>
                    <a:pt x="99227" y="534901"/>
                    <a:pt x="95273" y="522854"/>
                  </a:cubicBezTo>
                  <a:cubicBezTo>
                    <a:pt x="90083" y="503171"/>
                    <a:pt x="86746" y="483055"/>
                    <a:pt x="84940" y="462801"/>
                  </a:cubicBezTo>
                  <a:cubicBezTo>
                    <a:pt x="74767" y="403022"/>
                    <a:pt x="66583" y="342969"/>
                    <a:pt x="58148" y="282915"/>
                  </a:cubicBezTo>
                  <a:cubicBezTo>
                    <a:pt x="55405" y="261496"/>
                    <a:pt x="54902" y="239779"/>
                    <a:pt x="50330" y="218633"/>
                  </a:cubicBezTo>
                  <a:cubicBezTo>
                    <a:pt x="45781" y="194973"/>
                    <a:pt x="41232" y="171313"/>
                    <a:pt x="36705" y="147630"/>
                  </a:cubicBezTo>
                  <a:cubicBezTo>
                    <a:pt x="34694" y="132657"/>
                    <a:pt x="28087" y="118895"/>
                    <a:pt x="24841" y="104196"/>
                  </a:cubicBezTo>
                  <a:cubicBezTo>
                    <a:pt x="21869" y="94115"/>
                    <a:pt x="22578" y="83347"/>
                    <a:pt x="19103" y="73403"/>
                  </a:cubicBezTo>
                  <a:cubicBezTo>
                    <a:pt x="15971" y="64122"/>
                    <a:pt x="12314" y="54933"/>
                    <a:pt x="10873" y="45194"/>
                  </a:cubicBezTo>
                  <a:cubicBezTo>
                    <a:pt x="8702" y="29741"/>
                    <a:pt x="-419" y="15933"/>
                    <a:pt x="15" y="0"/>
                  </a:cubicBezTo>
                  <a:close/>
                </a:path>
              </a:pathLst>
            </a:custGeom>
            <a:solidFill>
              <a:srgbClr val="E2E6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orma Livre: Forma 2160">
              <a:extLst>
                <a:ext uri="{FF2B5EF4-FFF2-40B4-BE49-F238E27FC236}">
                  <a16:creationId xmlns:a16="http://schemas.microsoft.com/office/drawing/2014/main" id="{7A6AC745-FB51-B7B7-65CF-0D0BD31B5013}"/>
                </a:ext>
              </a:extLst>
            </p:cNvPr>
            <p:cNvSpPr/>
            <p:nvPr/>
          </p:nvSpPr>
          <p:spPr>
            <a:xfrm>
              <a:off x="10691253" y="2699418"/>
              <a:ext cx="24990" cy="28469"/>
            </a:xfrm>
            <a:custGeom>
              <a:avLst/>
              <a:gdLst>
                <a:gd name="connsiteX0" fmla="*/ 89268 w 237081"/>
                <a:gd name="connsiteY0" fmla="*/ 30518 h 270090"/>
                <a:gd name="connsiteX1" fmla="*/ 109088 w 237081"/>
                <a:gd name="connsiteY1" fmla="*/ 0 h 270090"/>
                <a:gd name="connsiteX2" fmla="*/ 149573 w 237081"/>
                <a:gd name="connsiteY2" fmla="*/ 3246 h 270090"/>
                <a:gd name="connsiteX3" fmla="*/ 166147 w 237081"/>
                <a:gd name="connsiteY3" fmla="*/ 5875 h 270090"/>
                <a:gd name="connsiteX4" fmla="*/ 152728 w 237081"/>
                <a:gd name="connsiteY4" fmla="*/ 15522 h 270090"/>
                <a:gd name="connsiteX5" fmla="*/ 195705 w 237081"/>
                <a:gd name="connsiteY5" fmla="*/ 28438 h 270090"/>
                <a:gd name="connsiteX6" fmla="*/ 207180 w 237081"/>
                <a:gd name="connsiteY6" fmla="*/ 60099 h 270090"/>
                <a:gd name="connsiteX7" fmla="*/ 237082 w 237081"/>
                <a:gd name="connsiteY7" fmla="*/ 85314 h 270090"/>
                <a:gd name="connsiteX8" fmla="*/ 220417 w 237081"/>
                <a:gd name="connsiteY8" fmla="*/ 118438 h 270090"/>
                <a:gd name="connsiteX9" fmla="*/ 204415 w 237081"/>
                <a:gd name="connsiteY9" fmla="*/ 125501 h 270090"/>
                <a:gd name="connsiteX10" fmla="*/ 180320 w 237081"/>
                <a:gd name="connsiteY10" fmla="*/ 137023 h 270090"/>
                <a:gd name="connsiteX11" fmla="*/ 168798 w 237081"/>
                <a:gd name="connsiteY11" fmla="*/ 138509 h 270090"/>
                <a:gd name="connsiteX12" fmla="*/ 160614 w 237081"/>
                <a:gd name="connsiteY12" fmla="*/ 138532 h 270090"/>
                <a:gd name="connsiteX13" fmla="*/ 141869 w 237081"/>
                <a:gd name="connsiteY13" fmla="*/ 154168 h 270090"/>
                <a:gd name="connsiteX14" fmla="*/ 107991 w 237081"/>
                <a:gd name="connsiteY14" fmla="*/ 170604 h 270090"/>
                <a:gd name="connsiteX15" fmla="*/ 76078 w 237081"/>
                <a:gd name="connsiteY15" fmla="*/ 179748 h 270090"/>
                <a:gd name="connsiteX16" fmla="*/ 38657 w 237081"/>
                <a:gd name="connsiteY16" fmla="*/ 199431 h 270090"/>
                <a:gd name="connsiteX17" fmla="*/ 38908 w 237081"/>
                <a:gd name="connsiteY17" fmla="*/ 210335 h 270090"/>
                <a:gd name="connsiteX18" fmla="*/ 52715 w 237081"/>
                <a:gd name="connsiteY18" fmla="*/ 235321 h 270090"/>
                <a:gd name="connsiteX19" fmla="*/ 90297 w 237081"/>
                <a:gd name="connsiteY19" fmla="*/ 252557 h 270090"/>
                <a:gd name="connsiteX20" fmla="*/ 39982 w 237081"/>
                <a:gd name="connsiteY20" fmla="*/ 270091 h 270090"/>
                <a:gd name="connsiteX21" fmla="*/ 21055 w 237081"/>
                <a:gd name="connsiteY21" fmla="*/ 257884 h 270090"/>
                <a:gd name="connsiteX22" fmla="*/ 5487 w 237081"/>
                <a:gd name="connsiteY22" fmla="*/ 236784 h 270090"/>
                <a:gd name="connsiteX23" fmla="*/ 6607 w 237081"/>
                <a:gd name="connsiteY23" fmla="*/ 204094 h 270090"/>
                <a:gd name="connsiteX24" fmla="*/ 0 w 237081"/>
                <a:gd name="connsiteY24" fmla="*/ 197876 h 270090"/>
                <a:gd name="connsiteX25" fmla="*/ 31661 w 237081"/>
                <a:gd name="connsiteY25" fmla="*/ 176548 h 270090"/>
                <a:gd name="connsiteX26" fmla="*/ 83462 w 237081"/>
                <a:gd name="connsiteY26" fmla="*/ 154854 h 270090"/>
                <a:gd name="connsiteX27" fmla="*/ 87074 w 237081"/>
                <a:gd name="connsiteY27" fmla="*/ 144041 h 270090"/>
                <a:gd name="connsiteX28" fmla="*/ 70204 w 237081"/>
                <a:gd name="connsiteY28" fmla="*/ 131514 h 270090"/>
                <a:gd name="connsiteX29" fmla="*/ 133754 w 237081"/>
                <a:gd name="connsiteY29" fmla="*/ 100081 h 270090"/>
                <a:gd name="connsiteX30" fmla="*/ 136246 w 237081"/>
                <a:gd name="connsiteY30" fmla="*/ 83256 h 270090"/>
                <a:gd name="connsiteX31" fmla="*/ 105499 w 237081"/>
                <a:gd name="connsiteY31" fmla="*/ 59162 h 270090"/>
                <a:gd name="connsiteX32" fmla="*/ 89268 w 237081"/>
                <a:gd name="connsiteY32" fmla="*/ 30518 h 27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7081" h="270090">
                  <a:moveTo>
                    <a:pt x="89268" y="30518"/>
                  </a:moveTo>
                  <a:cubicBezTo>
                    <a:pt x="90046" y="17534"/>
                    <a:pt x="100058" y="8184"/>
                    <a:pt x="109088" y="0"/>
                  </a:cubicBezTo>
                  <a:cubicBezTo>
                    <a:pt x="122553" y="1235"/>
                    <a:pt x="136086" y="1875"/>
                    <a:pt x="149573" y="3246"/>
                  </a:cubicBezTo>
                  <a:cubicBezTo>
                    <a:pt x="155014" y="4412"/>
                    <a:pt x="160523" y="5349"/>
                    <a:pt x="166147" y="5875"/>
                  </a:cubicBezTo>
                  <a:cubicBezTo>
                    <a:pt x="161255" y="8527"/>
                    <a:pt x="156797" y="11796"/>
                    <a:pt x="152728" y="15522"/>
                  </a:cubicBezTo>
                  <a:cubicBezTo>
                    <a:pt x="167290" y="18654"/>
                    <a:pt x="183657" y="18380"/>
                    <a:pt x="195705" y="28438"/>
                  </a:cubicBezTo>
                  <a:cubicBezTo>
                    <a:pt x="203866" y="37125"/>
                    <a:pt x="196779" y="52761"/>
                    <a:pt x="207180" y="60099"/>
                  </a:cubicBezTo>
                  <a:cubicBezTo>
                    <a:pt x="219365" y="65082"/>
                    <a:pt x="230269" y="74226"/>
                    <a:pt x="237082" y="85314"/>
                  </a:cubicBezTo>
                  <a:cubicBezTo>
                    <a:pt x="234201" y="97406"/>
                    <a:pt x="226543" y="107785"/>
                    <a:pt x="220417" y="118438"/>
                  </a:cubicBezTo>
                  <a:cubicBezTo>
                    <a:pt x="217353" y="124381"/>
                    <a:pt x="209786" y="123398"/>
                    <a:pt x="204415" y="125501"/>
                  </a:cubicBezTo>
                  <a:cubicBezTo>
                    <a:pt x="195430" y="127422"/>
                    <a:pt x="190058" y="137800"/>
                    <a:pt x="180320" y="137023"/>
                  </a:cubicBezTo>
                  <a:cubicBezTo>
                    <a:pt x="176388" y="137000"/>
                    <a:pt x="172547" y="137549"/>
                    <a:pt x="168798" y="138509"/>
                  </a:cubicBezTo>
                  <a:cubicBezTo>
                    <a:pt x="166010" y="138440"/>
                    <a:pt x="163267" y="138235"/>
                    <a:pt x="160614" y="138532"/>
                  </a:cubicBezTo>
                  <a:cubicBezTo>
                    <a:pt x="154100" y="143447"/>
                    <a:pt x="149071" y="150167"/>
                    <a:pt x="141869" y="154168"/>
                  </a:cubicBezTo>
                  <a:cubicBezTo>
                    <a:pt x="130896" y="160294"/>
                    <a:pt x="119695" y="166101"/>
                    <a:pt x="107991" y="170604"/>
                  </a:cubicBezTo>
                  <a:cubicBezTo>
                    <a:pt x="97636" y="174742"/>
                    <a:pt x="85611" y="173462"/>
                    <a:pt x="76078" y="179748"/>
                  </a:cubicBezTo>
                  <a:cubicBezTo>
                    <a:pt x="64145" y="187315"/>
                    <a:pt x="50978" y="192641"/>
                    <a:pt x="38657" y="199431"/>
                  </a:cubicBezTo>
                  <a:cubicBezTo>
                    <a:pt x="33719" y="201625"/>
                    <a:pt x="37537" y="206997"/>
                    <a:pt x="38908" y="210335"/>
                  </a:cubicBezTo>
                  <a:cubicBezTo>
                    <a:pt x="43366" y="218724"/>
                    <a:pt x="44349" y="229469"/>
                    <a:pt x="52715" y="235321"/>
                  </a:cubicBezTo>
                  <a:cubicBezTo>
                    <a:pt x="63368" y="244945"/>
                    <a:pt x="80079" y="242248"/>
                    <a:pt x="90297" y="252557"/>
                  </a:cubicBezTo>
                  <a:cubicBezTo>
                    <a:pt x="73541" y="258455"/>
                    <a:pt x="56784" y="264376"/>
                    <a:pt x="39982" y="270091"/>
                  </a:cubicBezTo>
                  <a:cubicBezTo>
                    <a:pt x="35113" y="263919"/>
                    <a:pt x="26998" y="262524"/>
                    <a:pt x="21055" y="257884"/>
                  </a:cubicBezTo>
                  <a:cubicBezTo>
                    <a:pt x="13991" y="252557"/>
                    <a:pt x="7521" y="245631"/>
                    <a:pt x="5487" y="236784"/>
                  </a:cubicBezTo>
                  <a:cubicBezTo>
                    <a:pt x="2355" y="226017"/>
                    <a:pt x="4252" y="214770"/>
                    <a:pt x="6607" y="204094"/>
                  </a:cubicBezTo>
                  <a:cubicBezTo>
                    <a:pt x="4344" y="201991"/>
                    <a:pt x="2172" y="199911"/>
                    <a:pt x="0" y="197876"/>
                  </a:cubicBezTo>
                  <a:cubicBezTo>
                    <a:pt x="14882" y="198745"/>
                    <a:pt x="20551" y="183017"/>
                    <a:pt x="31661" y="176548"/>
                  </a:cubicBezTo>
                  <a:cubicBezTo>
                    <a:pt x="49195" y="170101"/>
                    <a:pt x="67186" y="164249"/>
                    <a:pt x="83462" y="154854"/>
                  </a:cubicBezTo>
                  <a:cubicBezTo>
                    <a:pt x="87165" y="152933"/>
                    <a:pt x="90640" y="147744"/>
                    <a:pt x="87074" y="144041"/>
                  </a:cubicBezTo>
                  <a:cubicBezTo>
                    <a:pt x="82342" y="138783"/>
                    <a:pt x="75735" y="135743"/>
                    <a:pt x="70204" y="131514"/>
                  </a:cubicBezTo>
                  <a:cubicBezTo>
                    <a:pt x="89131" y="116723"/>
                    <a:pt x="113889" y="113226"/>
                    <a:pt x="133754" y="100081"/>
                  </a:cubicBezTo>
                  <a:cubicBezTo>
                    <a:pt x="138623" y="96286"/>
                    <a:pt x="141138" y="88034"/>
                    <a:pt x="136246" y="83256"/>
                  </a:cubicBezTo>
                  <a:cubicBezTo>
                    <a:pt x="127033" y="73975"/>
                    <a:pt x="115375" y="67643"/>
                    <a:pt x="105499" y="59162"/>
                  </a:cubicBezTo>
                  <a:cubicBezTo>
                    <a:pt x="96515" y="52349"/>
                    <a:pt x="90297" y="41765"/>
                    <a:pt x="89268" y="30518"/>
                  </a:cubicBezTo>
                  <a:close/>
                </a:path>
              </a:pathLst>
            </a:custGeom>
            <a:solidFill>
              <a:srgbClr val="F4D2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orma Livre: Forma 2161">
              <a:extLst>
                <a:ext uri="{FF2B5EF4-FFF2-40B4-BE49-F238E27FC236}">
                  <a16:creationId xmlns:a16="http://schemas.microsoft.com/office/drawing/2014/main" id="{099274E0-494F-8442-2934-EFC1F6113878}"/>
                </a:ext>
              </a:extLst>
            </p:cNvPr>
            <p:cNvSpPr/>
            <p:nvPr/>
          </p:nvSpPr>
          <p:spPr>
            <a:xfrm>
              <a:off x="10695069" y="2699582"/>
              <a:ext cx="29832" cy="26457"/>
            </a:xfrm>
            <a:custGeom>
              <a:avLst/>
              <a:gdLst>
                <a:gd name="connsiteX0" fmla="*/ 113369 w 283013"/>
                <a:gd name="connsiteY0" fmla="*/ 1692 h 251002"/>
                <a:gd name="connsiteX1" fmla="*/ 195643 w 283013"/>
                <a:gd name="connsiteY1" fmla="*/ 0 h 251002"/>
                <a:gd name="connsiteX2" fmla="*/ 235487 w 283013"/>
                <a:gd name="connsiteY2" fmla="*/ 21786 h 251002"/>
                <a:gd name="connsiteX3" fmla="*/ 261914 w 283013"/>
                <a:gd name="connsiteY3" fmla="*/ 36210 h 251002"/>
                <a:gd name="connsiteX4" fmla="*/ 256358 w 283013"/>
                <a:gd name="connsiteY4" fmla="*/ 81496 h 251002"/>
                <a:gd name="connsiteX5" fmla="*/ 253638 w 283013"/>
                <a:gd name="connsiteY5" fmla="*/ 108814 h 251002"/>
                <a:gd name="connsiteX6" fmla="*/ 266966 w 283013"/>
                <a:gd name="connsiteY6" fmla="*/ 126462 h 251002"/>
                <a:gd name="connsiteX7" fmla="*/ 283013 w 283013"/>
                <a:gd name="connsiteY7" fmla="*/ 137229 h 251002"/>
                <a:gd name="connsiteX8" fmla="*/ 241522 w 283013"/>
                <a:gd name="connsiteY8" fmla="*/ 155585 h 251002"/>
                <a:gd name="connsiteX9" fmla="*/ 187573 w 283013"/>
                <a:gd name="connsiteY9" fmla="*/ 161643 h 251002"/>
                <a:gd name="connsiteX10" fmla="*/ 117324 w 283013"/>
                <a:gd name="connsiteY10" fmla="*/ 177988 h 251002"/>
                <a:gd name="connsiteX11" fmla="*/ 83903 w 283013"/>
                <a:gd name="connsiteY11" fmla="*/ 194767 h 251002"/>
                <a:gd name="connsiteX12" fmla="*/ 81822 w 283013"/>
                <a:gd name="connsiteY12" fmla="*/ 205008 h 251002"/>
                <a:gd name="connsiteX13" fmla="*/ 114467 w 283013"/>
                <a:gd name="connsiteY13" fmla="*/ 231709 h 251002"/>
                <a:gd name="connsiteX14" fmla="*/ 54093 w 283013"/>
                <a:gd name="connsiteY14" fmla="*/ 251003 h 251002"/>
                <a:gd name="connsiteX15" fmla="*/ 16511 w 283013"/>
                <a:gd name="connsiteY15" fmla="*/ 233766 h 251002"/>
                <a:gd name="connsiteX16" fmla="*/ 2704 w 283013"/>
                <a:gd name="connsiteY16" fmla="*/ 208780 h 251002"/>
                <a:gd name="connsiteX17" fmla="*/ 2453 w 283013"/>
                <a:gd name="connsiteY17" fmla="*/ 197876 h 251002"/>
                <a:gd name="connsiteX18" fmla="*/ 39874 w 283013"/>
                <a:gd name="connsiteY18" fmla="*/ 178194 h 251002"/>
                <a:gd name="connsiteX19" fmla="*/ 71787 w 283013"/>
                <a:gd name="connsiteY19" fmla="*/ 169050 h 251002"/>
                <a:gd name="connsiteX20" fmla="*/ 105665 w 283013"/>
                <a:gd name="connsiteY20" fmla="*/ 152613 h 251002"/>
                <a:gd name="connsiteX21" fmla="*/ 124410 w 283013"/>
                <a:gd name="connsiteY21" fmla="*/ 136977 h 251002"/>
                <a:gd name="connsiteX22" fmla="*/ 132594 w 283013"/>
                <a:gd name="connsiteY22" fmla="*/ 136954 h 251002"/>
                <a:gd name="connsiteX23" fmla="*/ 144116 w 283013"/>
                <a:gd name="connsiteY23" fmla="*/ 135468 h 251002"/>
                <a:gd name="connsiteX24" fmla="*/ 168211 w 283013"/>
                <a:gd name="connsiteY24" fmla="*/ 123947 h 251002"/>
                <a:gd name="connsiteX25" fmla="*/ 184213 w 283013"/>
                <a:gd name="connsiteY25" fmla="*/ 116883 h 251002"/>
                <a:gd name="connsiteX26" fmla="*/ 200878 w 283013"/>
                <a:gd name="connsiteY26" fmla="*/ 83759 h 251002"/>
                <a:gd name="connsiteX27" fmla="*/ 170977 w 283013"/>
                <a:gd name="connsiteY27" fmla="*/ 58545 h 251002"/>
                <a:gd name="connsiteX28" fmla="*/ 159501 w 283013"/>
                <a:gd name="connsiteY28" fmla="*/ 26883 h 251002"/>
                <a:gd name="connsiteX29" fmla="*/ 116524 w 283013"/>
                <a:gd name="connsiteY29" fmla="*/ 13968 h 251002"/>
                <a:gd name="connsiteX30" fmla="*/ 129943 w 283013"/>
                <a:gd name="connsiteY30" fmla="*/ 4321 h 251002"/>
                <a:gd name="connsiteX31" fmla="*/ 113369 w 283013"/>
                <a:gd name="connsiteY31" fmla="*/ 1692 h 25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3013" h="251002">
                  <a:moveTo>
                    <a:pt x="113369" y="1692"/>
                  </a:moveTo>
                  <a:cubicBezTo>
                    <a:pt x="140779" y="1806"/>
                    <a:pt x="168256" y="2515"/>
                    <a:pt x="195643" y="0"/>
                  </a:cubicBezTo>
                  <a:cubicBezTo>
                    <a:pt x="207004" y="10173"/>
                    <a:pt x="220537" y="18174"/>
                    <a:pt x="235487" y="21786"/>
                  </a:cubicBezTo>
                  <a:cubicBezTo>
                    <a:pt x="245134" y="24414"/>
                    <a:pt x="256702" y="26541"/>
                    <a:pt x="261914" y="36210"/>
                  </a:cubicBezTo>
                  <a:cubicBezTo>
                    <a:pt x="265777" y="51298"/>
                    <a:pt x="263011" y="67574"/>
                    <a:pt x="256358" y="81496"/>
                  </a:cubicBezTo>
                  <a:cubicBezTo>
                    <a:pt x="252449" y="89817"/>
                    <a:pt x="248357" y="100127"/>
                    <a:pt x="253638" y="108814"/>
                  </a:cubicBezTo>
                  <a:cubicBezTo>
                    <a:pt x="258393" y="114597"/>
                    <a:pt x="267834" y="117500"/>
                    <a:pt x="266966" y="126462"/>
                  </a:cubicBezTo>
                  <a:cubicBezTo>
                    <a:pt x="272155" y="130233"/>
                    <a:pt x="277550" y="133754"/>
                    <a:pt x="283013" y="137229"/>
                  </a:cubicBezTo>
                  <a:cubicBezTo>
                    <a:pt x="273298" y="150373"/>
                    <a:pt x="256176" y="151905"/>
                    <a:pt x="241522" y="155585"/>
                  </a:cubicBezTo>
                  <a:cubicBezTo>
                    <a:pt x="223532" y="157734"/>
                    <a:pt x="205746" y="161392"/>
                    <a:pt x="187573" y="161643"/>
                  </a:cubicBezTo>
                  <a:cubicBezTo>
                    <a:pt x="164004" y="166078"/>
                    <a:pt x="138858" y="166284"/>
                    <a:pt x="117324" y="177988"/>
                  </a:cubicBezTo>
                  <a:cubicBezTo>
                    <a:pt x="106351" y="183955"/>
                    <a:pt x="93527" y="186561"/>
                    <a:pt x="83903" y="194767"/>
                  </a:cubicBezTo>
                  <a:cubicBezTo>
                    <a:pt x="81228" y="197145"/>
                    <a:pt x="77662" y="202265"/>
                    <a:pt x="81822" y="205008"/>
                  </a:cubicBezTo>
                  <a:cubicBezTo>
                    <a:pt x="92841" y="213741"/>
                    <a:pt x="108454" y="217673"/>
                    <a:pt x="114467" y="231709"/>
                  </a:cubicBezTo>
                  <a:cubicBezTo>
                    <a:pt x="93824" y="236372"/>
                    <a:pt x="74118" y="244328"/>
                    <a:pt x="54093" y="251003"/>
                  </a:cubicBezTo>
                  <a:cubicBezTo>
                    <a:pt x="43875" y="240693"/>
                    <a:pt x="27164" y="243391"/>
                    <a:pt x="16511" y="233766"/>
                  </a:cubicBezTo>
                  <a:cubicBezTo>
                    <a:pt x="8145" y="227914"/>
                    <a:pt x="7162" y="217170"/>
                    <a:pt x="2704" y="208780"/>
                  </a:cubicBezTo>
                  <a:cubicBezTo>
                    <a:pt x="1333" y="205443"/>
                    <a:pt x="-2485" y="200071"/>
                    <a:pt x="2453" y="197876"/>
                  </a:cubicBezTo>
                  <a:cubicBezTo>
                    <a:pt x="14774" y="191087"/>
                    <a:pt x="27941" y="185760"/>
                    <a:pt x="39874" y="178194"/>
                  </a:cubicBezTo>
                  <a:cubicBezTo>
                    <a:pt x="49407" y="171907"/>
                    <a:pt x="61432" y="173187"/>
                    <a:pt x="71787" y="169050"/>
                  </a:cubicBezTo>
                  <a:cubicBezTo>
                    <a:pt x="83491" y="164546"/>
                    <a:pt x="94692" y="158740"/>
                    <a:pt x="105665" y="152613"/>
                  </a:cubicBezTo>
                  <a:cubicBezTo>
                    <a:pt x="112867" y="148613"/>
                    <a:pt x="117896" y="141892"/>
                    <a:pt x="124410" y="136977"/>
                  </a:cubicBezTo>
                  <a:cubicBezTo>
                    <a:pt x="127063" y="136680"/>
                    <a:pt x="129806" y="136886"/>
                    <a:pt x="132594" y="136954"/>
                  </a:cubicBezTo>
                  <a:cubicBezTo>
                    <a:pt x="136343" y="135994"/>
                    <a:pt x="140184" y="135446"/>
                    <a:pt x="144116" y="135468"/>
                  </a:cubicBezTo>
                  <a:cubicBezTo>
                    <a:pt x="153854" y="136246"/>
                    <a:pt x="159226" y="125867"/>
                    <a:pt x="168211" y="123947"/>
                  </a:cubicBezTo>
                  <a:cubicBezTo>
                    <a:pt x="173582" y="121844"/>
                    <a:pt x="181149" y="122827"/>
                    <a:pt x="184213" y="116883"/>
                  </a:cubicBezTo>
                  <a:cubicBezTo>
                    <a:pt x="190339" y="106230"/>
                    <a:pt x="197997" y="95852"/>
                    <a:pt x="200878" y="83759"/>
                  </a:cubicBezTo>
                  <a:cubicBezTo>
                    <a:pt x="194065" y="72672"/>
                    <a:pt x="183161" y="63528"/>
                    <a:pt x="170977" y="58545"/>
                  </a:cubicBezTo>
                  <a:cubicBezTo>
                    <a:pt x="160575" y="51206"/>
                    <a:pt x="167662" y="35570"/>
                    <a:pt x="159501" y="26883"/>
                  </a:cubicBezTo>
                  <a:cubicBezTo>
                    <a:pt x="147453" y="16825"/>
                    <a:pt x="131086" y="17099"/>
                    <a:pt x="116524" y="13968"/>
                  </a:cubicBezTo>
                  <a:cubicBezTo>
                    <a:pt x="120593" y="10241"/>
                    <a:pt x="125051" y="6972"/>
                    <a:pt x="129943" y="4321"/>
                  </a:cubicBezTo>
                  <a:cubicBezTo>
                    <a:pt x="124319" y="3795"/>
                    <a:pt x="118810" y="2858"/>
                    <a:pt x="113369" y="1692"/>
                  </a:cubicBezTo>
                  <a:close/>
                </a:path>
              </a:pathLst>
            </a:custGeom>
            <a:solidFill>
              <a:srgbClr val="F2C0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orma Livre: Forma 2162">
              <a:extLst>
                <a:ext uri="{FF2B5EF4-FFF2-40B4-BE49-F238E27FC236}">
                  <a16:creationId xmlns:a16="http://schemas.microsoft.com/office/drawing/2014/main" id="{FAFEC60D-2593-0306-4875-0B00B8040D3C}"/>
                </a:ext>
              </a:extLst>
            </p:cNvPr>
            <p:cNvSpPr/>
            <p:nvPr/>
          </p:nvSpPr>
          <p:spPr>
            <a:xfrm>
              <a:off x="10754579" y="2701690"/>
              <a:ext cx="9197" cy="6460"/>
            </a:xfrm>
            <a:custGeom>
              <a:avLst/>
              <a:gdLst>
                <a:gd name="connsiteX0" fmla="*/ 22860 w 87256"/>
                <a:gd name="connsiteY0" fmla="*/ 42680 h 61287"/>
                <a:gd name="connsiteX1" fmla="*/ 87256 w 87256"/>
                <a:gd name="connsiteY1" fmla="*/ 0 h 61287"/>
                <a:gd name="connsiteX2" fmla="*/ 78798 w 87256"/>
                <a:gd name="connsiteY2" fmla="*/ 11819 h 61287"/>
                <a:gd name="connsiteX3" fmla="*/ 82571 w 87256"/>
                <a:gd name="connsiteY3" fmla="*/ 14013 h 61287"/>
                <a:gd name="connsiteX4" fmla="*/ 62408 w 87256"/>
                <a:gd name="connsiteY4" fmla="*/ 24575 h 61287"/>
                <a:gd name="connsiteX5" fmla="*/ 0 w 87256"/>
                <a:gd name="connsiteY5" fmla="*/ 61288 h 61287"/>
                <a:gd name="connsiteX6" fmla="*/ 22860 w 87256"/>
                <a:gd name="connsiteY6" fmla="*/ 42680 h 6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56" h="61287">
                  <a:moveTo>
                    <a:pt x="22860" y="42680"/>
                  </a:moveTo>
                  <a:cubicBezTo>
                    <a:pt x="43845" y="27775"/>
                    <a:pt x="64465" y="12116"/>
                    <a:pt x="87256" y="0"/>
                  </a:cubicBezTo>
                  <a:cubicBezTo>
                    <a:pt x="84628" y="4092"/>
                    <a:pt x="81885" y="8093"/>
                    <a:pt x="78798" y="11819"/>
                  </a:cubicBezTo>
                  <a:cubicBezTo>
                    <a:pt x="79736" y="12367"/>
                    <a:pt x="81633" y="13465"/>
                    <a:pt x="82571" y="14013"/>
                  </a:cubicBezTo>
                  <a:cubicBezTo>
                    <a:pt x="75849" y="17602"/>
                    <a:pt x="69083" y="21008"/>
                    <a:pt x="62408" y="24575"/>
                  </a:cubicBezTo>
                  <a:cubicBezTo>
                    <a:pt x="41011" y="35730"/>
                    <a:pt x="19797" y="47435"/>
                    <a:pt x="0" y="61288"/>
                  </a:cubicBezTo>
                  <a:cubicBezTo>
                    <a:pt x="6904" y="54247"/>
                    <a:pt x="14973" y="48555"/>
                    <a:pt x="22860" y="42680"/>
                  </a:cubicBezTo>
                  <a:close/>
                </a:path>
              </a:pathLst>
            </a:custGeom>
            <a:solidFill>
              <a:srgbClr val="2E2C2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orma Livre: Forma 2163">
              <a:extLst>
                <a:ext uri="{FF2B5EF4-FFF2-40B4-BE49-F238E27FC236}">
                  <a16:creationId xmlns:a16="http://schemas.microsoft.com/office/drawing/2014/main" id="{725EFE03-23F8-D5F7-0C4B-18F6B248EDAC}"/>
                </a:ext>
              </a:extLst>
            </p:cNvPr>
            <p:cNvSpPr/>
            <p:nvPr/>
          </p:nvSpPr>
          <p:spPr>
            <a:xfrm>
              <a:off x="10486665" y="2705654"/>
              <a:ext cx="9336" cy="61399"/>
            </a:xfrm>
            <a:custGeom>
              <a:avLst/>
              <a:gdLst>
                <a:gd name="connsiteX0" fmla="*/ 12667 w 88572"/>
                <a:gd name="connsiteY0" fmla="*/ 0 h 582495"/>
                <a:gd name="connsiteX1" fmla="*/ 75281 w 88572"/>
                <a:gd name="connsiteY1" fmla="*/ 74089 h 582495"/>
                <a:gd name="connsiteX2" fmla="*/ 63668 w 88572"/>
                <a:gd name="connsiteY2" fmla="*/ 181326 h 582495"/>
                <a:gd name="connsiteX3" fmla="*/ 80767 w 88572"/>
                <a:gd name="connsiteY3" fmla="*/ 235344 h 582495"/>
                <a:gd name="connsiteX4" fmla="*/ 79762 w 88572"/>
                <a:gd name="connsiteY4" fmla="*/ 263553 h 582495"/>
                <a:gd name="connsiteX5" fmla="*/ 87900 w 88572"/>
                <a:gd name="connsiteY5" fmla="*/ 300952 h 582495"/>
                <a:gd name="connsiteX6" fmla="*/ 82482 w 88572"/>
                <a:gd name="connsiteY6" fmla="*/ 325595 h 582495"/>
                <a:gd name="connsiteX7" fmla="*/ 69246 w 88572"/>
                <a:gd name="connsiteY7" fmla="*/ 382494 h 582495"/>
                <a:gd name="connsiteX8" fmla="*/ 70960 w 88572"/>
                <a:gd name="connsiteY8" fmla="*/ 432877 h 582495"/>
                <a:gd name="connsiteX9" fmla="*/ 73749 w 88572"/>
                <a:gd name="connsiteY9" fmla="*/ 514876 h 582495"/>
                <a:gd name="connsiteX10" fmla="*/ 76378 w 88572"/>
                <a:gd name="connsiteY10" fmla="*/ 562585 h 582495"/>
                <a:gd name="connsiteX11" fmla="*/ 77018 w 88572"/>
                <a:gd name="connsiteY11" fmla="*/ 582496 h 582495"/>
                <a:gd name="connsiteX12" fmla="*/ 70435 w 88572"/>
                <a:gd name="connsiteY12" fmla="*/ 542719 h 582495"/>
                <a:gd name="connsiteX13" fmla="*/ 57542 w 88572"/>
                <a:gd name="connsiteY13" fmla="*/ 459166 h 582495"/>
                <a:gd name="connsiteX14" fmla="*/ 40259 w 88572"/>
                <a:gd name="connsiteY14" fmla="*/ 328773 h 582495"/>
                <a:gd name="connsiteX15" fmla="*/ 39391 w 88572"/>
                <a:gd name="connsiteY15" fmla="*/ 302666 h 582495"/>
                <a:gd name="connsiteX16" fmla="*/ 45677 w 88572"/>
                <a:gd name="connsiteY16" fmla="*/ 284333 h 582495"/>
                <a:gd name="connsiteX17" fmla="*/ 42294 w 88572"/>
                <a:gd name="connsiteY17" fmla="*/ 230246 h 582495"/>
                <a:gd name="connsiteX18" fmla="*/ 41905 w 88572"/>
                <a:gd name="connsiteY18" fmla="*/ 191407 h 582495"/>
                <a:gd name="connsiteX19" fmla="*/ 30498 w 88572"/>
                <a:gd name="connsiteY19" fmla="*/ 155242 h 582495"/>
                <a:gd name="connsiteX20" fmla="*/ 11273 w 88572"/>
                <a:gd name="connsiteY20" fmla="*/ 103670 h 582495"/>
                <a:gd name="connsiteX21" fmla="*/ 10336 w 88572"/>
                <a:gd name="connsiteY21" fmla="*/ 73518 h 582495"/>
                <a:gd name="connsiteX22" fmla="*/ 26 w 88572"/>
                <a:gd name="connsiteY22" fmla="*/ 35090 h 582495"/>
                <a:gd name="connsiteX23" fmla="*/ 12667 w 88572"/>
                <a:gd name="connsiteY23" fmla="*/ 0 h 5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572" h="582495">
                  <a:moveTo>
                    <a:pt x="12667" y="0"/>
                  </a:moveTo>
                  <a:cubicBezTo>
                    <a:pt x="34819" y="23546"/>
                    <a:pt x="56079" y="48075"/>
                    <a:pt x="75281" y="74089"/>
                  </a:cubicBezTo>
                  <a:cubicBezTo>
                    <a:pt x="55759" y="106139"/>
                    <a:pt x="56376" y="145687"/>
                    <a:pt x="63668" y="181326"/>
                  </a:cubicBezTo>
                  <a:cubicBezTo>
                    <a:pt x="68857" y="199476"/>
                    <a:pt x="75990" y="217056"/>
                    <a:pt x="80767" y="235344"/>
                  </a:cubicBezTo>
                  <a:cubicBezTo>
                    <a:pt x="83396" y="244785"/>
                    <a:pt x="76584" y="254135"/>
                    <a:pt x="79762" y="263553"/>
                  </a:cubicBezTo>
                  <a:cubicBezTo>
                    <a:pt x="83122" y="275874"/>
                    <a:pt x="84813" y="288562"/>
                    <a:pt x="87900" y="300952"/>
                  </a:cubicBezTo>
                  <a:cubicBezTo>
                    <a:pt x="90414" y="309570"/>
                    <a:pt x="85271" y="317708"/>
                    <a:pt x="82482" y="325595"/>
                  </a:cubicBezTo>
                  <a:cubicBezTo>
                    <a:pt x="74161" y="343403"/>
                    <a:pt x="69886" y="362880"/>
                    <a:pt x="69246" y="382494"/>
                  </a:cubicBezTo>
                  <a:cubicBezTo>
                    <a:pt x="70549" y="399250"/>
                    <a:pt x="69909" y="416098"/>
                    <a:pt x="70960" y="432877"/>
                  </a:cubicBezTo>
                  <a:cubicBezTo>
                    <a:pt x="75052" y="460035"/>
                    <a:pt x="71281" y="487627"/>
                    <a:pt x="73749" y="514876"/>
                  </a:cubicBezTo>
                  <a:cubicBezTo>
                    <a:pt x="76447" y="530672"/>
                    <a:pt x="74024" y="546765"/>
                    <a:pt x="76378" y="562585"/>
                  </a:cubicBezTo>
                  <a:cubicBezTo>
                    <a:pt x="77384" y="569168"/>
                    <a:pt x="77521" y="575821"/>
                    <a:pt x="77018" y="582496"/>
                  </a:cubicBezTo>
                  <a:cubicBezTo>
                    <a:pt x="72561" y="569625"/>
                    <a:pt x="73201" y="555887"/>
                    <a:pt x="70435" y="542719"/>
                  </a:cubicBezTo>
                  <a:cubicBezTo>
                    <a:pt x="65863" y="514922"/>
                    <a:pt x="63622" y="486644"/>
                    <a:pt x="57542" y="459166"/>
                  </a:cubicBezTo>
                  <a:cubicBezTo>
                    <a:pt x="50546" y="415869"/>
                    <a:pt x="47094" y="372092"/>
                    <a:pt x="40259" y="328773"/>
                  </a:cubicBezTo>
                  <a:cubicBezTo>
                    <a:pt x="42157" y="320040"/>
                    <a:pt x="40122" y="311353"/>
                    <a:pt x="39391" y="302666"/>
                  </a:cubicBezTo>
                  <a:cubicBezTo>
                    <a:pt x="40785" y="296311"/>
                    <a:pt x="45517" y="290985"/>
                    <a:pt x="45677" y="284333"/>
                  </a:cubicBezTo>
                  <a:cubicBezTo>
                    <a:pt x="46409" y="266228"/>
                    <a:pt x="45723" y="248054"/>
                    <a:pt x="42294" y="230246"/>
                  </a:cubicBezTo>
                  <a:cubicBezTo>
                    <a:pt x="39734" y="217353"/>
                    <a:pt x="41700" y="204323"/>
                    <a:pt x="41905" y="191407"/>
                  </a:cubicBezTo>
                  <a:cubicBezTo>
                    <a:pt x="39139" y="179062"/>
                    <a:pt x="34019" y="167358"/>
                    <a:pt x="30498" y="155242"/>
                  </a:cubicBezTo>
                  <a:cubicBezTo>
                    <a:pt x="25263" y="137617"/>
                    <a:pt x="17034" y="121089"/>
                    <a:pt x="11273" y="103670"/>
                  </a:cubicBezTo>
                  <a:cubicBezTo>
                    <a:pt x="7844" y="93886"/>
                    <a:pt x="9375" y="83530"/>
                    <a:pt x="10336" y="73518"/>
                  </a:cubicBezTo>
                  <a:cubicBezTo>
                    <a:pt x="10061" y="59985"/>
                    <a:pt x="-591" y="48738"/>
                    <a:pt x="26" y="35090"/>
                  </a:cubicBezTo>
                  <a:cubicBezTo>
                    <a:pt x="3249" y="23089"/>
                    <a:pt x="9398" y="12047"/>
                    <a:pt x="12667" y="0"/>
                  </a:cubicBezTo>
                  <a:close/>
                </a:path>
              </a:pathLst>
            </a:custGeom>
            <a:solidFill>
              <a:srgbClr val="C0C9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orma Livre: Forma 2164">
              <a:extLst>
                <a:ext uri="{FF2B5EF4-FFF2-40B4-BE49-F238E27FC236}">
                  <a16:creationId xmlns:a16="http://schemas.microsoft.com/office/drawing/2014/main" id="{AD7BB325-9047-9863-B70D-75C144BB2627}"/>
                </a:ext>
              </a:extLst>
            </p:cNvPr>
            <p:cNvSpPr/>
            <p:nvPr/>
          </p:nvSpPr>
          <p:spPr>
            <a:xfrm>
              <a:off x="10295372" y="2707964"/>
              <a:ext cx="75128" cy="64430"/>
            </a:xfrm>
            <a:custGeom>
              <a:avLst/>
              <a:gdLst>
                <a:gd name="connsiteX0" fmla="*/ 296553 w 712742"/>
                <a:gd name="connsiteY0" fmla="*/ 16624 h 611246"/>
                <a:gd name="connsiteX1" fmla="*/ 420523 w 712742"/>
                <a:gd name="connsiteY1" fmla="*/ 1399 h 611246"/>
                <a:gd name="connsiteX2" fmla="*/ 506865 w 712742"/>
                <a:gd name="connsiteY2" fmla="*/ 21973 h 611246"/>
                <a:gd name="connsiteX3" fmla="*/ 591539 w 712742"/>
                <a:gd name="connsiteY3" fmla="*/ 69865 h 611246"/>
                <a:gd name="connsiteX4" fmla="*/ 657924 w 712742"/>
                <a:gd name="connsiteY4" fmla="*/ 90667 h 611246"/>
                <a:gd name="connsiteX5" fmla="*/ 703347 w 712742"/>
                <a:gd name="connsiteY5" fmla="*/ 81523 h 611246"/>
                <a:gd name="connsiteX6" fmla="*/ 712742 w 712742"/>
                <a:gd name="connsiteY6" fmla="*/ 83695 h 611246"/>
                <a:gd name="connsiteX7" fmla="*/ 705816 w 712742"/>
                <a:gd name="connsiteY7" fmla="*/ 92748 h 611246"/>
                <a:gd name="connsiteX8" fmla="*/ 664256 w 712742"/>
                <a:gd name="connsiteY8" fmla="*/ 113367 h 611246"/>
                <a:gd name="connsiteX9" fmla="*/ 604180 w 712742"/>
                <a:gd name="connsiteY9" fmla="*/ 109275 h 611246"/>
                <a:gd name="connsiteX10" fmla="*/ 628755 w 712742"/>
                <a:gd name="connsiteY10" fmla="*/ 126901 h 611246"/>
                <a:gd name="connsiteX11" fmla="*/ 699826 w 712742"/>
                <a:gd name="connsiteY11" fmla="*/ 133736 h 611246"/>
                <a:gd name="connsiteX12" fmla="*/ 696695 w 712742"/>
                <a:gd name="connsiteY12" fmla="*/ 142468 h 611246"/>
                <a:gd name="connsiteX13" fmla="*/ 606923 w 712742"/>
                <a:gd name="connsiteY13" fmla="*/ 132638 h 611246"/>
                <a:gd name="connsiteX14" fmla="*/ 675915 w 712742"/>
                <a:gd name="connsiteY14" fmla="*/ 170129 h 611246"/>
                <a:gd name="connsiteX15" fmla="*/ 669263 w 712742"/>
                <a:gd name="connsiteY15" fmla="*/ 175798 h 611246"/>
                <a:gd name="connsiteX16" fmla="*/ 608066 w 712742"/>
                <a:gd name="connsiteY16" fmla="*/ 157327 h 611246"/>
                <a:gd name="connsiteX17" fmla="*/ 502888 w 712742"/>
                <a:gd name="connsiteY17" fmla="*/ 484545 h 611246"/>
                <a:gd name="connsiteX18" fmla="*/ 430718 w 712742"/>
                <a:gd name="connsiteY18" fmla="*/ 554314 h 611246"/>
                <a:gd name="connsiteX19" fmla="*/ 296462 w 712742"/>
                <a:gd name="connsiteY19" fmla="*/ 609635 h 611246"/>
                <a:gd name="connsiteX20" fmla="*/ 192746 w 712742"/>
                <a:gd name="connsiteY20" fmla="*/ 598891 h 611246"/>
                <a:gd name="connsiteX21" fmla="*/ 164148 w 712742"/>
                <a:gd name="connsiteY21" fmla="*/ 587712 h 611246"/>
                <a:gd name="connsiteX22" fmla="*/ 146500 w 712742"/>
                <a:gd name="connsiteY22" fmla="*/ 578751 h 611246"/>
                <a:gd name="connsiteX23" fmla="*/ 118474 w 712742"/>
                <a:gd name="connsiteY23" fmla="*/ 560646 h 611246"/>
                <a:gd name="connsiteX24" fmla="*/ 42441 w 712742"/>
                <a:gd name="connsiteY24" fmla="*/ 459902 h 611246"/>
                <a:gd name="connsiteX25" fmla="*/ 21319 w 712742"/>
                <a:gd name="connsiteY25" fmla="*/ 387162 h 611246"/>
                <a:gd name="connsiteX26" fmla="*/ 15238 w 712742"/>
                <a:gd name="connsiteY26" fmla="*/ 406112 h 611246"/>
                <a:gd name="connsiteX27" fmla="*/ 4014 w 712742"/>
                <a:gd name="connsiteY27" fmla="*/ 409816 h 611246"/>
                <a:gd name="connsiteX28" fmla="*/ 813 w 712742"/>
                <a:gd name="connsiteY28" fmla="*/ 395780 h 611246"/>
                <a:gd name="connsiteX29" fmla="*/ 33434 w 712742"/>
                <a:gd name="connsiteY29" fmla="*/ 300842 h 611246"/>
                <a:gd name="connsiteX30" fmla="*/ 78652 w 712742"/>
                <a:gd name="connsiteY30" fmla="*/ 201630 h 611246"/>
                <a:gd name="connsiteX31" fmla="*/ 104118 w 712742"/>
                <a:gd name="connsiteY31" fmla="*/ 160733 h 611246"/>
                <a:gd name="connsiteX32" fmla="*/ 117902 w 712742"/>
                <a:gd name="connsiteY32" fmla="*/ 142034 h 611246"/>
                <a:gd name="connsiteX33" fmla="*/ 134224 w 712742"/>
                <a:gd name="connsiteY33" fmla="*/ 122123 h 611246"/>
                <a:gd name="connsiteX34" fmla="*/ 155781 w 712742"/>
                <a:gd name="connsiteY34" fmla="*/ 99103 h 611246"/>
                <a:gd name="connsiteX35" fmla="*/ 296553 w 712742"/>
                <a:gd name="connsiteY35" fmla="*/ 16624 h 611246"/>
                <a:gd name="connsiteX36" fmla="*/ 358275 w 712742"/>
                <a:gd name="connsiteY36" fmla="*/ 31574 h 611246"/>
                <a:gd name="connsiteX37" fmla="*/ 152558 w 712742"/>
                <a:gd name="connsiteY37" fmla="*/ 143360 h 611246"/>
                <a:gd name="connsiteX38" fmla="*/ 149883 w 712742"/>
                <a:gd name="connsiteY38" fmla="*/ 148092 h 611246"/>
                <a:gd name="connsiteX39" fmla="*/ 139116 w 712742"/>
                <a:gd name="connsiteY39" fmla="*/ 159476 h 611246"/>
                <a:gd name="connsiteX40" fmla="*/ 135527 w 712742"/>
                <a:gd name="connsiteY40" fmla="*/ 163042 h 611246"/>
                <a:gd name="connsiteX41" fmla="*/ 48454 w 712742"/>
                <a:gd name="connsiteY41" fmla="*/ 311701 h 611246"/>
                <a:gd name="connsiteX42" fmla="*/ 44293 w 712742"/>
                <a:gd name="connsiteY42" fmla="*/ 324640 h 611246"/>
                <a:gd name="connsiteX43" fmla="*/ 43653 w 712742"/>
                <a:gd name="connsiteY43" fmla="*/ 323222 h 611246"/>
                <a:gd name="connsiteX44" fmla="*/ 41893 w 712742"/>
                <a:gd name="connsiteY44" fmla="*/ 328777 h 611246"/>
                <a:gd name="connsiteX45" fmla="*/ 33206 w 712742"/>
                <a:gd name="connsiteY45" fmla="*/ 355523 h 611246"/>
                <a:gd name="connsiteX46" fmla="*/ 34646 w 712742"/>
                <a:gd name="connsiteY46" fmla="*/ 355272 h 611246"/>
                <a:gd name="connsiteX47" fmla="*/ 53231 w 712742"/>
                <a:gd name="connsiteY47" fmla="*/ 438642 h 611246"/>
                <a:gd name="connsiteX48" fmla="*/ 109078 w 712742"/>
                <a:gd name="connsiteY48" fmla="*/ 529808 h 611246"/>
                <a:gd name="connsiteX49" fmla="*/ 318590 w 712742"/>
                <a:gd name="connsiteY49" fmla="*/ 587964 h 611246"/>
                <a:gd name="connsiteX50" fmla="*/ 453053 w 712742"/>
                <a:gd name="connsiteY50" fmla="*/ 512320 h 611246"/>
                <a:gd name="connsiteX51" fmla="*/ 464551 w 712742"/>
                <a:gd name="connsiteY51" fmla="*/ 500570 h 611246"/>
                <a:gd name="connsiteX52" fmla="*/ 547419 w 712742"/>
                <a:gd name="connsiteY52" fmla="*/ 350288 h 611246"/>
                <a:gd name="connsiteX53" fmla="*/ 547899 w 712742"/>
                <a:gd name="connsiteY53" fmla="*/ 350311 h 611246"/>
                <a:gd name="connsiteX54" fmla="*/ 551739 w 712742"/>
                <a:gd name="connsiteY54" fmla="*/ 336801 h 611246"/>
                <a:gd name="connsiteX55" fmla="*/ 552288 w 712742"/>
                <a:gd name="connsiteY55" fmla="*/ 337007 h 611246"/>
                <a:gd name="connsiteX56" fmla="*/ 560700 w 712742"/>
                <a:gd name="connsiteY56" fmla="*/ 303380 h 611246"/>
                <a:gd name="connsiteX57" fmla="*/ 561386 w 712742"/>
                <a:gd name="connsiteY57" fmla="*/ 303014 h 611246"/>
                <a:gd name="connsiteX58" fmla="*/ 578623 w 712742"/>
                <a:gd name="connsiteY58" fmla="*/ 161922 h 611246"/>
                <a:gd name="connsiteX59" fmla="*/ 567193 w 712742"/>
                <a:gd name="connsiteY59" fmla="*/ 92405 h 611246"/>
                <a:gd name="connsiteX60" fmla="*/ 533497 w 712742"/>
                <a:gd name="connsiteY60" fmla="*/ 64447 h 611246"/>
                <a:gd name="connsiteX61" fmla="*/ 358275 w 712742"/>
                <a:gd name="connsiteY61" fmla="*/ 31574 h 6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742" h="611246">
                  <a:moveTo>
                    <a:pt x="296553" y="16624"/>
                  </a:moveTo>
                  <a:cubicBezTo>
                    <a:pt x="336535" y="4577"/>
                    <a:pt x="378666" y="-3356"/>
                    <a:pt x="420523" y="1399"/>
                  </a:cubicBezTo>
                  <a:cubicBezTo>
                    <a:pt x="450035" y="4554"/>
                    <a:pt x="478770" y="12578"/>
                    <a:pt x="506865" y="21973"/>
                  </a:cubicBezTo>
                  <a:cubicBezTo>
                    <a:pt x="537795" y="32329"/>
                    <a:pt x="567284" y="47828"/>
                    <a:pt x="591539" y="69865"/>
                  </a:cubicBezTo>
                  <a:cubicBezTo>
                    <a:pt x="609232" y="86553"/>
                    <a:pt x="634493" y="90690"/>
                    <a:pt x="657924" y="90667"/>
                  </a:cubicBezTo>
                  <a:cubicBezTo>
                    <a:pt x="673492" y="90347"/>
                    <a:pt x="688556" y="86027"/>
                    <a:pt x="703347" y="81523"/>
                  </a:cubicBezTo>
                  <a:cubicBezTo>
                    <a:pt x="706707" y="79832"/>
                    <a:pt x="709771" y="82324"/>
                    <a:pt x="712742" y="83695"/>
                  </a:cubicBezTo>
                  <a:cubicBezTo>
                    <a:pt x="711828" y="87627"/>
                    <a:pt x="709793" y="91285"/>
                    <a:pt x="705816" y="92748"/>
                  </a:cubicBezTo>
                  <a:cubicBezTo>
                    <a:pt x="691780" y="99286"/>
                    <a:pt x="679367" y="109230"/>
                    <a:pt x="664256" y="113367"/>
                  </a:cubicBezTo>
                  <a:cubicBezTo>
                    <a:pt x="644482" y="119288"/>
                    <a:pt x="623268" y="116133"/>
                    <a:pt x="604180" y="109275"/>
                  </a:cubicBezTo>
                  <a:cubicBezTo>
                    <a:pt x="611061" y="116728"/>
                    <a:pt x="619199" y="123220"/>
                    <a:pt x="628755" y="126901"/>
                  </a:cubicBezTo>
                  <a:cubicBezTo>
                    <a:pt x="651249" y="135907"/>
                    <a:pt x="676052" y="135633"/>
                    <a:pt x="699826" y="133736"/>
                  </a:cubicBezTo>
                  <a:cubicBezTo>
                    <a:pt x="700124" y="137028"/>
                    <a:pt x="701587" y="142057"/>
                    <a:pt x="696695" y="142468"/>
                  </a:cubicBezTo>
                  <a:cubicBezTo>
                    <a:pt x="667045" y="149349"/>
                    <a:pt x="633281" y="149966"/>
                    <a:pt x="606923" y="132638"/>
                  </a:cubicBezTo>
                  <a:cubicBezTo>
                    <a:pt x="621828" y="156367"/>
                    <a:pt x="650837" y="162928"/>
                    <a:pt x="675915" y="170129"/>
                  </a:cubicBezTo>
                  <a:cubicBezTo>
                    <a:pt x="674429" y="172803"/>
                    <a:pt x="673103" y="176530"/>
                    <a:pt x="669263" y="175798"/>
                  </a:cubicBezTo>
                  <a:cubicBezTo>
                    <a:pt x="647751" y="175615"/>
                    <a:pt x="625508" y="170449"/>
                    <a:pt x="608066" y="157327"/>
                  </a:cubicBezTo>
                  <a:cubicBezTo>
                    <a:pt x="610352" y="274050"/>
                    <a:pt x="572930" y="391116"/>
                    <a:pt x="502888" y="484545"/>
                  </a:cubicBezTo>
                  <a:cubicBezTo>
                    <a:pt x="482679" y="511383"/>
                    <a:pt x="458699" y="535569"/>
                    <a:pt x="430718" y="554314"/>
                  </a:cubicBezTo>
                  <a:cubicBezTo>
                    <a:pt x="391262" y="583072"/>
                    <a:pt x="345176" y="603760"/>
                    <a:pt x="296462" y="609635"/>
                  </a:cubicBezTo>
                  <a:cubicBezTo>
                    <a:pt x="261646" y="613864"/>
                    <a:pt x="226053" y="609589"/>
                    <a:pt x="192746" y="598891"/>
                  </a:cubicBezTo>
                  <a:cubicBezTo>
                    <a:pt x="183030" y="595622"/>
                    <a:pt x="173452" y="591987"/>
                    <a:pt x="164148" y="587712"/>
                  </a:cubicBezTo>
                  <a:cubicBezTo>
                    <a:pt x="158159" y="584923"/>
                    <a:pt x="152261" y="581952"/>
                    <a:pt x="146500" y="578751"/>
                  </a:cubicBezTo>
                  <a:cubicBezTo>
                    <a:pt x="136807" y="573265"/>
                    <a:pt x="127366" y="567344"/>
                    <a:pt x="118474" y="560646"/>
                  </a:cubicBezTo>
                  <a:cubicBezTo>
                    <a:pt x="83818" y="535477"/>
                    <a:pt x="57963" y="499633"/>
                    <a:pt x="42441" y="459902"/>
                  </a:cubicBezTo>
                  <a:cubicBezTo>
                    <a:pt x="32840" y="436471"/>
                    <a:pt x="26805" y="411827"/>
                    <a:pt x="21319" y="387162"/>
                  </a:cubicBezTo>
                  <a:cubicBezTo>
                    <a:pt x="19444" y="393494"/>
                    <a:pt x="18415" y="400237"/>
                    <a:pt x="15238" y="406112"/>
                  </a:cubicBezTo>
                  <a:cubicBezTo>
                    <a:pt x="13112" y="410365"/>
                    <a:pt x="7900" y="409473"/>
                    <a:pt x="4014" y="409816"/>
                  </a:cubicBezTo>
                  <a:cubicBezTo>
                    <a:pt x="539" y="405952"/>
                    <a:pt x="-1107" y="400763"/>
                    <a:pt x="813" y="395780"/>
                  </a:cubicBezTo>
                  <a:cubicBezTo>
                    <a:pt x="9957" y="363570"/>
                    <a:pt x="20907" y="331886"/>
                    <a:pt x="33434" y="300842"/>
                  </a:cubicBezTo>
                  <a:cubicBezTo>
                    <a:pt x="47265" y="267238"/>
                    <a:pt x="61187" y="233565"/>
                    <a:pt x="78652" y="201630"/>
                  </a:cubicBezTo>
                  <a:cubicBezTo>
                    <a:pt x="86584" y="187662"/>
                    <a:pt x="95065" y="174015"/>
                    <a:pt x="104118" y="160733"/>
                  </a:cubicBezTo>
                  <a:cubicBezTo>
                    <a:pt x="108575" y="154401"/>
                    <a:pt x="113193" y="148160"/>
                    <a:pt x="117902" y="142034"/>
                  </a:cubicBezTo>
                  <a:cubicBezTo>
                    <a:pt x="123160" y="135244"/>
                    <a:pt x="128646" y="128638"/>
                    <a:pt x="134224" y="122123"/>
                  </a:cubicBezTo>
                  <a:cubicBezTo>
                    <a:pt x="141082" y="114145"/>
                    <a:pt x="148329" y="106509"/>
                    <a:pt x="155781" y="99103"/>
                  </a:cubicBezTo>
                  <a:cubicBezTo>
                    <a:pt x="194643" y="60081"/>
                    <a:pt x="244021" y="32534"/>
                    <a:pt x="296553" y="16624"/>
                  </a:cubicBezTo>
                  <a:moveTo>
                    <a:pt x="358275" y="31574"/>
                  </a:moveTo>
                  <a:cubicBezTo>
                    <a:pt x="279225" y="42821"/>
                    <a:pt x="205982" y="84541"/>
                    <a:pt x="152558" y="143360"/>
                  </a:cubicBezTo>
                  <a:cubicBezTo>
                    <a:pt x="151895" y="144548"/>
                    <a:pt x="150546" y="146903"/>
                    <a:pt x="149883" y="148092"/>
                  </a:cubicBezTo>
                  <a:cubicBezTo>
                    <a:pt x="145906" y="151498"/>
                    <a:pt x="142431" y="155430"/>
                    <a:pt x="139116" y="159476"/>
                  </a:cubicBezTo>
                  <a:cubicBezTo>
                    <a:pt x="138225" y="160367"/>
                    <a:pt x="136419" y="162151"/>
                    <a:pt x="135527" y="163042"/>
                  </a:cubicBezTo>
                  <a:cubicBezTo>
                    <a:pt x="98334" y="207093"/>
                    <a:pt x="69050" y="257957"/>
                    <a:pt x="48454" y="311701"/>
                  </a:cubicBezTo>
                  <a:cubicBezTo>
                    <a:pt x="46762" y="315861"/>
                    <a:pt x="44064" y="319976"/>
                    <a:pt x="44293" y="324640"/>
                  </a:cubicBezTo>
                  <a:lnTo>
                    <a:pt x="43653" y="323222"/>
                  </a:lnTo>
                  <a:cubicBezTo>
                    <a:pt x="43219" y="324617"/>
                    <a:pt x="42327" y="327383"/>
                    <a:pt x="41893" y="328777"/>
                  </a:cubicBezTo>
                  <a:cubicBezTo>
                    <a:pt x="38944" y="337670"/>
                    <a:pt x="35789" y="346516"/>
                    <a:pt x="33206" y="355523"/>
                  </a:cubicBezTo>
                  <a:lnTo>
                    <a:pt x="34646" y="355272"/>
                  </a:lnTo>
                  <a:cubicBezTo>
                    <a:pt x="37961" y="383595"/>
                    <a:pt x="43904" y="411667"/>
                    <a:pt x="53231" y="438642"/>
                  </a:cubicBezTo>
                  <a:cubicBezTo>
                    <a:pt x="64958" y="472544"/>
                    <a:pt x="82515" y="505188"/>
                    <a:pt x="109078" y="529808"/>
                  </a:cubicBezTo>
                  <a:cubicBezTo>
                    <a:pt x="163874" y="581449"/>
                    <a:pt x="244889" y="605497"/>
                    <a:pt x="318590" y="587964"/>
                  </a:cubicBezTo>
                  <a:cubicBezTo>
                    <a:pt x="369362" y="576054"/>
                    <a:pt x="415814" y="548553"/>
                    <a:pt x="453053" y="512320"/>
                  </a:cubicBezTo>
                  <a:cubicBezTo>
                    <a:pt x="457007" y="508548"/>
                    <a:pt x="460825" y="504593"/>
                    <a:pt x="464551" y="500570"/>
                  </a:cubicBezTo>
                  <a:cubicBezTo>
                    <a:pt x="503642" y="457936"/>
                    <a:pt x="529542" y="404855"/>
                    <a:pt x="547419" y="350288"/>
                  </a:cubicBezTo>
                  <a:lnTo>
                    <a:pt x="547899" y="350311"/>
                  </a:lnTo>
                  <a:cubicBezTo>
                    <a:pt x="549179" y="345808"/>
                    <a:pt x="550436" y="341282"/>
                    <a:pt x="551739" y="336801"/>
                  </a:cubicBezTo>
                  <a:lnTo>
                    <a:pt x="552288" y="337007"/>
                  </a:lnTo>
                  <a:cubicBezTo>
                    <a:pt x="555008" y="325760"/>
                    <a:pt x="558574" y="314741"/>
                    <a:pt x="560700" y="303380"/>
                  </a:cubicBezTo>
                  <a:lnTo>
                    <a:pt x="561386" y="303014"/>
                  </a:lnTo>
                  <a:cubicBezTo>
                    <a:pt x="572428" y="256860"/>
                    <a:pt x="579286" y="209448"/>
                    <a:pt x="578623" y="161922"/>
                  </a:cubicBezTo>
                  <a:cubicBezTo>
                    <a:pt x="578051" y="138445"/>
                    <a:pt x="576634" y="114213"/>
                    <a:pt x="567193" y="92405"/>
                  </a:cubicBezTo>
                  <a:cubicBezTo>
                    <a:pt x="561181" y="78117"/>
                    <a:pt x="546070" y="71694"/>
                    <a:pt x="533497" y="64447"/>
                  </a:cubicBezTo>
                  <a:cubicBezTo>
                    <a:pt x="479959" y="37084"/>
                    <a:pt x="418283" y="22636"/>
                    <a:pt x="358275" y="3157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orma Livre: Forma 2165">
              <a:extLst>
                <a:ext uri="{FF2B5EF4-FFF2-40B4-BE49-F238E27FC236}">
                  <a16:creationId xmlns:a16="http://schemas.microsoft.com/office/drawing/2014/main" id="{5AB9CA0B-8B63-B42E-B322-A0FAF4B0D059}"/>
                </a:ext>
              </a:extLst>
            </p:cNvPr>
            <p:cNvSpPr/>
            <p:nvPr/>
          </p:nvSpPr>
          <p:spPr>
            <a:xfrm>
              <a:off x="10311171" y="2711014"/>
              <a:ext cx="45197" cy="35569"/>
            </a:xfrm>
            <a:custGeom>
              <a:avLst/>
              <a:gdLst>
                <a:gd name="connsiteX0" fmla="*/ 208392 w 428783"/>
                <a:gd name="connsiteY0" fmla="*/ 2640 h 337447"/>
                <a:gd name="connsiteX1" fmla="*/ 383614 w 428783"/>
                <a:gd name="connsiteY1" fmla="*/ 35513 h 337447"/>
                <a:gd name="connsiteX2" fmla="*/ 417309 w 428783"/>
                <a:gd name="connsiteY2" fmla="*/ 63471 h 337447"/>
                <a:gd name="connsiteX3" fmla="*/ 428739 w 428783"/>
                <a:gd name="connsiteY3" fmla="*/ 132988 h 337447"/>
                <a:gd name="connsiteX4" fmla="*/ 411503 w 428783"/>
                <a:gd name="connsiteY4" fmla="*/ 274080 h 337447"/>
                <a:gd name="connsiteX5" fmla="*/ 410817 w 428783"/>
                <a:gd name="connsiteY5" fmla="*/ 274446 h 337447"/>
                <a:gd name="connsiteX6" fmla="*/ 396141 w 428783"/>
                <a:gd name="connsiteY6" fmla="*/ 283658 h 337447"/>
                <a:gd name="connsiteX7" fmla="*/ 352136 w 428783"/>
                <a:gd name="connsiteY7" fmla="*/ 305947 h 337447"/>
                <a:gd name="connsiteX8" fmla="*/ 317365 w 428783"/>
                <a:gd name="connsiteY8" fmla="*/ 309925 h 337447"/>
                <a:gd name="connsiteX9" fmla="*/ 270000 w 428783"/>
                <a:gd name="connsiteY9" fmla="*/ 311525 h 337447"/>
                <a:gd name="connsiteX10" fmla="*/ 240122 w 428783"/>
                <a:gd name="connsiteY10" fmla="*/ 308690 h 337447"/>
                <a:gd name="connsiteX11" fmla="*/ 229172 w 428783"/>
                <a:gd name="connsiteY11" fmla="*/ 323915 h 337447"/>
                <a:gd name="connsiteX12" fmla="*/ 202997 w 428783"/>
                <a:gd name="connsiteY12" fmla="*/ 337448 h 337447"/>
                <a:gd name="connsiteX13" fmla="*/ 177257 w 428783"/>
                <a:gd name="connsiteY13" fmla="*/ 332922 h 337447"/>
                <a:gd name="connsiteX14" fmla="*/ 176228 w 428783"/>
                <a:gd name="connsiteY14" fmla="*/ 324212 h 337447"/>
                <a:gd name="connsiteX15" fmla="*/ 155288 w 428783"/>
                <a:gd name="connsiteY15" fmla="*/ 198642 h 337447"/>
                <a:gd name="connsiteX16" fmla="*/ 84719 w 428783"/>
                <a:gd name="connsiteY16" fmla="*/ 135548 h 337447"/>
                <a:gd name="connsiteX17" fmla="*/ 57059 w 428783"/>
                <a:gd name="connsiteY17" fmla="*/ 123890 h 337447"/>
                <a:gd name="connsiteX18" fmla="*/ 23523 w 428783"/>
                <a:gd name="connsiteY18" fmla="*/ 115294 h 337447"/>
                <a:gd name="connsiteX19" fmla="*/ 0 w 428783"/>
                <a:gd name="connsiteY19" fmla="*/ 119158 h 337447"/>
                <a:gd name="connsiteX20" fmla="*/ 2675 w 428783"/>
                <a:gd name="connsiteY20" fmla="*/ 114426 h 337447"/>
                <a:gd name="connsiteX21" fmla="*/ 208392 w 428783"/>
                <a:gd name="connsiteY21" fmla="*/ 2640 h 33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783" h="337447">
                  <a:moveTo>
                    <a:pt x="208392" y="2640"/>
                  </a:moveTo>
                  <a:cubicBezTo>
                    <a:pt x="268399" y="-6298"/>
                    <a:pt x="330076" y="8150"/>
                    <a:pt x="383614" y="35513"/>
                  </a:cubicBezTo>
                  <a:cubicBezTo>
                    <a:pt x="396187" y="42760"/>
                    <a:pt x="411297" y="49183"/>
                    <a:pt x="417309" y="63471"/>
                  </a:cubicBezTo>
                  <a:cubicBezTo>
                    <a:pt x="426750" y="85279"/>
                    <a:pt x="428168" y="109511"/>
                    <a:pt x="428739" y="132988"/>
                  </a:cubicBezTo>
                  <a:cubicBezTo>
                    <a:pt x="429402" y="180514"/>
                    <a:pt x="422544" y="227926"/>
                    <a:pt x="411503" y="274080"/>
                  </a:cubicBezTo>
                  <a:lnTo>
                    <a:pt x="410817" y="274446"/>
                  </a:lnTo>
                  <a:cubicBezTo>
                    <a:pt x="405674" y="277098"/>
                    <a:pt x="400827" y="280252"/>
                    <a:pt x="396141" y="283658"/>
                  </a:cubicBezTo>
                  <a:cubicBezTo>
                    <a:pt x="382745" y="293305"/>
                    <a:pt x="367566" y="300209"/>
                    <a:pt x="352136" y="305947"/>
                  </a:cubicBezTo>
                  <a:cubicBezTo>
                    <a:pt x="340980" y="310130"/>
                    <a:pt x="328750" y="306861"/>
                    <a:pt x="317365" y="309925"/>
                  </a:cubicBezTo>
                  <a:cubicBezTo>
                    <a:pt x="301958" y="314199"/>
                    <a:pt x="285704" y="313582"/>
                    <a:pt x="270000" y="311525"/>
                  </a:cubicBezTo>
                  <a:cubicBezTo>
                    <a:pt x="260055" y="310245"/>
                    <a:pt x="249951" y="310747"/>
                    <a:pt x="240122" y="308690"/>
                  </a:cubicBezTo>
                  <a:cubicBezTo>
                    <a:pt x="236304" y="313651"/>
                    <a:pt x="232852" y="318863"/>
                    <a:pt x="229172" y="323915"/>
                  </a:cubicBezTo>
                  <a:cubicBezTo>
                    <a:pt x="217879" y="322406"/>
                    <a:pt x="211798" y="332899"/>
                    <a:pt x="202997" y="337448"/>
                  </a:cubicBezTo>
                  <a:cubicBezTo>
                    <a:pt x="194219" y="337379"/>
                    <a:pt x="185806" y="334453"/>
                    <a:pt x="177257" y="332922"/>
                  </a:cubicBezTo>
                  <a:cubicBezTo>
                    <a:pt x="176845" y="329996"/>
                    <a:pt x="176502" y="327092"/>
                    <a:pt x="176228" y="324212"/>
                  </a:cubicBezTo>
                  <a:cubicBezTo>
                    <a:pt x="190127" y="281990"/>
                    <a:pt x="179931" y="234784"/>
                    <a:pt x="155288" y="198642"/>
                  </a:cubicBezTo>
                  <a:cubicBezTo>
                    <a:pt x="138760" y="171073"/>
                    <a:pt x="113157" y="150019"/>
                    <a:pt x="84719" y="135548"/>
                  </a:cubicBezTo>
                  <a:cubicBezTo>
                    <a:pt x="75872" y="130816"/>
                    <a:pt x="67026" y="125810"/>
                    <a:pt x="57059" y="123890"/>
                  </a:cubicBezTo>
                  <a:cubicBezTo>
                    <a:pt x="46246" y="119866"/>
                    <a:pt x="35182" y="115775"/>
                    <a:pt x="23523" y="115294"/>
                  </a:cubicBezTo>
                  <a:cubicBezTo>
                    <a:pt x="15522" y="114952"/>
                    <a:pt x="6675" y="113694"/>
                    <a:pt x="0" y="119158"/>
                  </a:cubicBezTo>
                  <a:cubicBezTo>
                    <a:pt x="663" y="117969"/>
                    <a:pt x="2012" y="115615"/>
                    <a:pt x="2675" y="114426"/>
                  </a:cubicBezTo>
                  <a:cubicBezTo>
                    <a:pt x="56099" y="55607"/>
                    <a:pt x="129342" y="13888"/>
                    <a:pt x="208392" y="2640"/>
                  </a:cubicBezTo>
                  <a:close/>
                </a:path>
              </a:pathLst>
            </a:custGeom>
            <a:solidFill>
              <a:srgbClr val="634A2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7" name="Gráfico 4">
              <a:extLst>
                <a:ext uri="{FF2B5EF4-FFF2-40B4-BE49-F238E27FC236}">
                  <a16:creationId xmlns:a16="http://schemas.microsoft.com/office/drawing/2014/main" id="{3C76FD57-09E2-2FC7-CAD8-7E6B2823E05D}"/>
                </a:ext>
              </a:extLst>
            </p:cNvPr>
            <p:cNvGrpSpPr/>
            <p:nvPr/>
          </p:nvGrpSpPr>
          <p:grpSpPr>
            <a:xfrm>
              <a:off x="10251639" y="2713464"/>
              <a:ext cx="250233" cy="137584"/>
              <a:chOff x="6712602" y="1714705"/>
              <a:chExt cx="2373965" cy="1305259"/>
            </a:xfrm>
            <a:solidFill>
              <a:srgbClr val="B5C0C3"/>
            </a:solidFill>
          </p:grpSpPr>
          <p:sp>
            <p:nvSpPr>
              <p:cNvPr id="2248" name="Forma Livre: Forma 2247">
                <a:extLst>
                  <a:ext uri="{FF2B5EF4-FFF2-40B4-BE49-F238E27FC236}">
                    <a16:creationId xmlns:a16="http://schemas.microsoft.com/office/drawing/2014/main" id="{682AD76C-513A-B0D0-20CC-65CD79A0E28E}"/>
                  </a:ext>
                </a:extLst>
              </p:cNvPr>
              <p:cNvSpPr/>
              <p:nvPr/>
            </p:nvSpPr>
            <p:spPr>
              <a:xfrm>
                <a:off x="8992750" y="1714705"/>
                <a:ext cx="93817" cy="784897"/>
              </a:xfrm>
              <a:custGeom>
                <a:avLst/>
                <a:gdLst>
                  <a:gd name="connsiteX0" fmla="*/ 13213 w 93817"/>
                  <a:gd name="connsiteY0" fmla="*/ 107236 h 784897"/>
                  <a:gd name="connsiteX1" fmla="*/ 24826 w 93817"/>
                  <a:gd name="connsiteY1" fmla="*/ 0 h 784897"/>
                  <a:gd name="connsiteX2" fmla="*/ 93817 w 93817"/>
                  <a:gd name="connsiteY2" fmla="*/ 102801 h 784897"/>
                  <a:gd name="connsiteX3" fmla="*/ 93680 w 93817"/>
                  <a:gd name="connsiteY3" fmla="*/ 103030 h 784897"/>
                  <a:gd name="connsiteX4" fmla="*/ 77198 w 93817"/>
                  <a:gd name="connsiteY4" fmla="*/ 148430 h 784897"/>
                  <a:gd name="connsiteX5" fmla="*/ 61585 w 93817"/>
                  <a:gd name="connsiteY5" fmla="*/ 242179 h 784897"/>
                  <a:gd name="connsiteX6" fmla="*/ 70226 w 93817"/>
                  <a:gd name="connsiteY6" fmla="*/ 306164 h 784897"/>
                  <a:gd name="connsiteX7" fmla="*/ 65700 w 93817"/>
                  <a:gd name="connsiteY7" fmla="*/ 349529 h 784897"/>
                  <a:gd name="connsiteX8" fmla="*/ 68283 w 93817"/>
                  <a:gd name="connsiteY8" fmla="*/ 392895 h 784897"/>
                  <a:gd name="connsiteX9" fmla="*/ 69426 w 93817"/>
                  <a:gd name="connsiteY9" fmla="*/ 416624 h 784897"/>
                  <a:gd name="connsiteX10" fmla="*/ 72329 w 93817"/>
                  <a:gd name="connsiteY10" fmla="*/ 470619 h 784897"/>
                  <a:gd name="connsiteX11" fmla="*/ 72855 w 93817"/>
                  <a:gd name="connsiteY11" fmla="*/ 548388 h 784897"/>
                  <a:gd name="connsiteX12" fmla="*/ 65357 w 93817"/>
                  <a:gd name="connsiteY12" fmla="*/ 651258 h 784897"/>
                  <a:gd name="connsiteX13" fmla="*/ 58865 w 93817"/>
                  <a:gd name="connsiteY13" fmla="*/ 710717 h 784897"/>
                  <a:gd name="connsiteX14" fmla="*/ 56716 w 93817"/>
                  <a:gd name="connsiteY14" fmla="*/ 742698 h 784897"/>
                  <a:gd name="connsiteX15" fmla="*/ 56784 w 93817"/>
                  <a:gd name="connsiteY15" fmla="*/ 784898 h 784897"/>
                  <a:gd name="connsiteX16" fmla="*/ 0 w 93817"/>
                  <a:gd name="connsiteY16" fmla="*/ 774543 h 784897"/>
                  <a:gd name="connsiteX17" fmla="*/ 19362 w 93817"/>
                  <a:gd name="connsiteY17" fmla="*/ 653613 h 784897"/>
                  <a:gd name="connsiteX18" fmla="*/ 29535 w 93817"/>
                  <a:gd name="connsiteY18" fmla="*/ 566676 h 784897"/>
                  <a:gd name="connsiteX19" fmla="*/ 26563 w 93817"/>
                  <a:gd name="connsiteY19" fmla="*/ 508406 h 784897"/>
                  <a:gd name="connsiteX20" fmla="*/ 25923 w 93817"/>
                  <a:gd name="connsiteY20" fmla="*/ 488495 h 784897"/>
                  <a:gd name="connsiteX21" fmla="*/ 23294 w 93817"/>
                  <a:gd name="connsiteY21" fmla="*/ 440786 h 784897"/>
                  <a:gd name="connsiteX22" fmla="*/ 20505 w 93817"/>
                  <a:gd name="connsiteY22" fmla="*/ 358788 h 784897"/>
                  <a:gd name="connsiteX23" fmla="*/ 18791 w 93817"/>
                  <a:gd name="connsiteY23" fmla="*/ 308404 h 784897"/>
                  <a:gd name="connsiteX24" fmla="*/ 32027 w 93817"/>
                  <a:gd name="connsiteY24" fmla="*/ 251506 h 784897"/>
                  <a:gd name="connsiteX25" fmla="*/ 37445 w 93817"/>
                  <a:gd name="connsiteY25" fmla="*/ 226863 h 784897"/>
                  <a:gd name="connsiteX26" fmla="*/ 29306 w 93817"/>
                  <a:gd name="connsiteY26" fmla="*/ 189464 h 784897"/>
                  <a:gd name="connsiteX27" fmla="*/ 30312 w 93817"/>
                  <a:gd name="connsiteY27" fmla="*/ 161254 h 784897"/>
                  <a:gd name="connsiteX28" fmla="*/ 13213 w 93817"/>
                  <a:gd name="connsiteY28" fmla="*/ 107236 h 78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817" h="784897">
                    <a:moveTo>
                      <a:pt x="13213" y="107236"/>
                    </a:moveTo>
                    <a:cubicBezTo>
                      <a:pt x="5921" y="71597"/>
                      <a:pt x="5303" y="32050"/>
                      <a:pt x="24826" y="0"/>
                    </a:cubicBezTo>
                    <a:cubicBezTo>
                      <a:pt x="50383" y="32438"/>
                      <a:pt x="72786" y="67300"/>
                      <a:pt x="93817" y="102801"/>
                    </a:cubicBezTo>
                    <a:lnTo>
                      <a:pt x="93680" y="103030"/>
                    </a:lnTo>
                    <a:cubicBezTo>
                      <a:pt x="85313" y="116952"/>
                      <a:pt x="81313" y="132862"/>
                      <a:pt x="77198" y="148430"/>
                    </a:cubicBezTo>
                    <a:cubicBezTo>
                      <a:pt x="69494" y="179199"/>
                      <a:pt x="64671" y="210632"/>
                      <a:pt x="61585" y="242179"/>
                    </a:cubicBezTo>
                    <a:cubicBezTo>
                      <a:pt x="59573" y="263941"/>
                      <a:pt x="65974" y="285110"/>
                      <a:pt x="70226" y="306164"/>
                    </a:cubicBezTo>
                    <a:cubicBezTo>
                      <a:pt x="69768" y="320680"/>
                      <a:pt x="65471" y="334922"/>
                      <a:pt x="65700" y="349529"/>
                    </a:cubicBezTo>
                    <a:cubicBezTo>
                      <a:pt x="65242" y="364068"/>
                      <a:pt x="68877" y="378356"/>
                      <a:pt x="68283" y="392895"/>
                    </a:cubicBezTo>
                    <a:cubicBezTo>
                      <a:pt x="67986" y="400804"/>
                      <a:pt x="68306" y="408760"/>
                      <a:pt x="69426" y="416624"/>
                    </a:cubicBezTo>
                    <a:cubicBezTo>
                      <a:pt x="72032" y="434546"/>
                      <a:pt x="68740" y="452765"/>
                      <a:pt x="72329" y="470619"/>
                    </a:cubicBezTo>
                    <a:cubicBezTo>
                      <a:pt x="73724" y="496496"/>
                      <a:pt x="72238" y="522465"/>
                      <a:pt x="72855" y="548388"/>
                    </a:cubicBezTo>
                    <a:cubicBezTo>
                      <a:pt x="73906" y="582861"/>
                      <a:pt x="69060" y="617060"/>
                      <a:pt x="65357" y="651258"/>
                    </a:cubicBezTo>
                    <a:cubicBezTo>
                      <a:pt x="63574" y="671101"/>
                      <a:pt x="59070" y="690715"/>
                      <a:pt x="58865" y="710717"/>
                    </a:cubicBezTo>
                    <a:cubicBezTo>
                      <a:pt x="58407" y="721393"/>
                      <a:pt x="55938" y="731954"/>
                      <a:pt x="56716" y="742698"/>
                    </a:cubicBezTo>
                    <a:cubicBezTo>
                      <a:pt x="57653" y="756757"/>
                      <a:pt x="55207" y="770839"/>
                      <a:pt x="56784" y="784898"/>
                    </a:cubicBezTo>
                    <a:cubicBezTo>
                      <a:pt x="37764" y="781881"/>
                      <a:pt x="18791" y="778589"/>
                      <a:pt x="0" y="774543"/>
                    </a:cubicBezTo>
                    <a:cubicBezTo>
                      <a:pt x="9487" y="734789"/>
                      <a:pt x="15179" y="694212"/>
                      <a:pt x="19362" y="653613"/>
                    </a:cubicBezTo>
                    <a:cubicBezTo>
                      <a:pt x="18997" y="624238"/>
                      <a:pt x="28758" y="595960"/>
                      <a:pt x="29535" y="566676"/>
                    </a:cubicBezTo>
                    <a:cubicBezTo>
                      <a:pt x="29626" y="547200"/>
                      <a:pt x="30198" y="527609"/>
                      <a:pt x="26563" y="508406"/>
                    </a:cubicBezTo>
                    <a:cubicBezTo>
                      <a:pt x="27066" y="501731"/>
                      <a:pt x="26929" y="495079"/>
                      <a:pt x="25923" y="488495"/>
                    </a:cubicBezTo>
                    <a:cubicBezTo>
                      <a:pt x="23569" y="472676"/>
                      <a:pt x="25992" y="456583"/>
                      <a:pt x="23294" y="440786"/>
                    </a:cubicBezTo>
                    <a:cubicBezTo>
                      <a:pt x="20825" y="413537"/>
                      <a:pt x="24597" y="385945"/>
                      <a:pt x="20505" y="358788"/>
                    </a:cubicBezTo>
                    <a:cubicBezTo>
                      <a:pt x="19454" y="342008"/>
                      <a:pt x="20094" y="325161"/>
                      <a:pt x="18791" y="308404"/>
                    </a:cubicBezTo>
                    <a:cubicBezTo>
                      <a:pt x="19431" y="288790"/>
                      <a:pt x="23706" y="269314"/>
                      <a:pt x="32027" y="251506"/>
                    </a:cubicBezTo>
                    <a:cubicBezTo>
                      <a:pt x="34816" y="243619"/>
                      <a:pt x="39959" y="235481"/>
                      <a:pt x="37445" y="226863"/>
                    </a:cubicBezTo>
                    <a:cubicBezTo>
                      <a:pt x="34358" y="214472"/>
                      <a:pt x="32667" y="201785"/>
                      <a:pt x="29306" y="189464"/>
                    </a:cubicBezTo>
                    <a:cubicBezTo>
                      <a:pt x="26129" y="180045"/>
                      <a:pt x="32941" y="170696"/>
                      <a:pt x="30312" y="161254"/>
                    </a:cubicBezTo>
                    <a:cubicBezTo>
                      <a:pt x="25534" y="142966"/>
                      <a:pt x="18402" y="125387"/>
                      <a:pt x="13213" y="107236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9" name="Forma Livre: Forma 2248">
                <a:extLst>
                  <a:ext uri="{FF2B5EF4-FFF2-40B4-BE49-F238E27FC236}">
                    <a16:creationId xmlns:a16="http://schemas.microsoft.com/office/drawing/2014/main" id="{B170A586-CC83-8D31-CDC8-7EBCDC136CFE}"/>
                  </a:ext>
                </a:extLst>
              </p:cNvPr>
              <p:cNvSpPr/>
              <p:nvPr/>
            </p:nvSpPr>
            <p:spPr>
              <a:xfrm>
                <a:off x="6712602" y="2846042"/>
                <a:ext cx="1074305" cy="173922"/>
              </a:xfrm>
              <a:custGeom>
                <a:avLst/>
                <a:gdLst>
                  <a:gd name="connsiteX0" fmla="*/ 0 w 1074305"/>
                  <a:gd name="connsiteY0" fmla="*/ 576 h 173922"/>
                  <a:gd name="connsiteX1" fmla="*/ 39182 w 1074305"/>
                  <a:gd name="connsiteY1" fmla="*/ 5445 h 173922"/>
                  <a:gd name="connsiteX2" fmla="*/ 103556 w 1074305"/>
                  <a:gd name="connsiteY2" fmla="*/ 20350 h 173922"/>
                  <a:gd name="connsiteX3" fmla="*/ 142235 w 1074305"/>
                  <a:gd name="connsiteY3" fmla="*/ 23367 h 173922"/>
                  <a:gd name="connsiteX4" fmla="*/ 203317 w 1074305"/>
                  <a:gd name="connsiteY4" fmla="*/ 36260 h 173922"/>
                  <a:gd name="connsiteX5" fmla="*/ 227206 w 1074305"/>
                  <a:gd name="connsiteY5" fmla="*/ 47828 h 173922"/>
                  <a:gd name="connsiteX6" fmla="*/ 263416 w 1074305"/>
                  <a:gd name="connsiteY6" fmla="*/ 50754 h 173922"/>
                  <a:gd name="connsiteX7" fmla="*/ 297546 w 1074305"/>
                  <a:gd name="connsiteY7" fmla="*/ 64333 h 173922"/>
                  <a:gd name="connsiteX8" fmla="*/ 321389 w 1074305"/>
                  <a:gd name="connsiteY8" fmla="*/ 65293 h 173922"/>
                  <a:gd name="connsiteX9" fmla="*/ 455417 w 1074305"/>
                  <a:gd name="connsiteY9" fmla="*/ 84038 h 173922"/>
                  <a:gd name="connsiteX10" fmla="*/ 462503 w 1074305"/>
                  <a:gd name="connsiteY10" fmla="*/ 99103 h 173922"/>
                  <a:gd name="connsiteX11" fmla="*/ 543656 w 1074305"/>
                  <a:gd name="connsiteY11" fmla="*/ 104406 h 173922"/>
                  <a:gd name="connsiteX12" fmla="*/ 579341 w 1074305"/>
                  <a:gd name="connsiteY12" fmla="*/ 116293 h 173922"/>
                  <a:gd name="connsiteX13" fmla="*/ 621060 w 1074305"/>
                  <a:gd name="connsiteY13" fmla="*/ 122260 h 173922"/>
                  <a:gd name="connsiteX14" fmla="*/ 652950 w 1074305"/>
                  <a:gd name="connsiteY14" fmla="*/ 122123 h 173922"/>
                  <a:gd name="connsiteX15" fmla="*/ 679673 w 1074305"/>
                  <a:gd name="connsiteY15" fmla="*/ 123517 h 173922"/>
                  <a:gd name="connsiteX16" fmla="*/ 713941 w 1074305"/>
                  <a:gd name="connsiteY16" fmla="*/ 120980 h 173922"/>
                  <a:gd name="connsiteX17" fmla="*/ 762015 w 1074305"/>
                  <a:gd name="connsiteY17" fmla="*/ 119356 h 173922"/>
                  <a:gd name="connsiteX18" fmla="*/ 815188 w 1074305"/>
                  <a:gd name="connsiteY18" fmla="*/ 127060 h 173922"/>
                  <a:gd name="connsiteX19" fmla="*/ 854232 w 1074305"/>
                  <a:gd name="connsiteY19" fmla="*/ 126809 h 173922"/>
                  <a:gd name="connsiteX20" fmla="*/ 886785 w 1074305"/>
                  <a:gd name="connsiteY20" fmla="*/ 106646 h 173922"/>
                  <a:gd name="connsiteX21" fmla="*/ 917235 w 1074305"/>
                  <a:gd name="connsiteY21" fmla="*/ 86644 h 173922"/>
                  <a:gd name="connsiteX22" fmla="*/ 972327 w 1074305"/>
                  <a:gd name="connsiteY22" fmla="*/ 79923 h 173922"/>
                  <a:gd name="connsiteX23" fmla="*/ 993473 w 1074305"/>
                  <a:gd name="connsiteY23" fmla="*/ 71625 h 173922"/>
                  <a:gd name="connsiteX24" fmla="*/ 1027968 w 1074305"/>
                  <a:gd name="connsiteY24" fmla="*/ 60332 h 173922"/>
                  <a:gd name="connsiteX25" fmla="*/ 1074306 w 1074305"/>
                  <a:gd name="connsiteY25" fmla="*/ 105938 h 173922"/>
                  <a:gd name="connsiteX26" fmla="*/ 1032060 w 1074305"/>
                  <a:gd name="connsiteY26" fmla="*/ 108132 h 173922"/>
                  <a:gd name="connsiteX27" fmla="*/ 1002685 w 1074305"/>
                  <a:gd name="connsiteY27" fmla="*/ 119654 h 173922"/>
                  <a:gd name="connsiteX28" fmla="*/ 985929 w 1074305"/>
                  <a:gd name="connsiteY28" fmla="*/ 132570 h 173922"/>
                  <a:gd name="connsiteX29" fmla="*/ 967481 w 1074305"/>
                  <a:gd name="connsiteY29" fmla="*/ 148297 h 173922"/>
                  <a:gd name="connsiteX30" fmla="*/ 926379 w 1074305"/>
                  <a:gd name="connsiteY30" fmla="*/ 146606 h 173922"/>
                  <a:gd name="connsiteX31" fmla="*/ 908182 w 1074305"/>
                  <a:gd name="connsiteY31" fmla="*/ 153075 h 173922"/>
                  <a:gd name="connsiteX32" fmla="*/ 872292 w 1074305"/>
                  <a:gd name="connsiteY32" fmla="*/ 160687 h 173922"/>
                  <a:gd name="connsiteX33" fmla="*/ 821314 w 1074305"/>
                  <a:gd name="connsiteY33" fmla="*/ 166882 h 173922"/>
                  <a:gd name="connsiteX34" fmla="*/ 785447 w 1074305"/>
                  <a:gd name="connsiteY34" fmla="*/ 172186 h 173922"/>
                  <a:gd name="connsiteX35" fmla="*/ 750425 w 1074305"/>
                  <a:gd name="connsiteY35" fmla="*/ 173809 h 173922"/>
                  <a:gd name="connsiteX36" fmla="*/ 723085 w 1074305"/>
                  <a:gd name="connsiteY36" fmla="*/ 171477 h 173922"/>
                  <a:gd name="connsiteX37" fmla="*/ 611093 w 1074305"/>
                  <a:gd name="connsiteY37" fmla="*/ 164094 h 173922"/>
                  <a:gd name="connsiteX38" fmla="*/ 530832 w 1074305"/>
                  <a:gd name="connsiteY38" fmla="*/ 168757 h 173922"/>
                  <a:gd name="connsiteX39" fmla="*/ 482940 w 1074305"/>
                  <a:gd name="connsiteY39" fmla="*/ 167248 h 173922"/>
                  <a:gd name="connsiteX40" fmla="*/ 455600 w 1074305"/>
                  <a:gd name="connsiteY40" fmla="*/ 171546 h 173922"/>
                  <a:gd name="connsiteX41" fmla="*/ 432694 w 1074305"/>
                  <a:gd name="connsiteY41" fmla="*/ 164391 h 173922"/>
                  <a:gd name="connsiteX42" fmla="*/ 391546 w 1074305"/>
                  <a:gd name="connsiteY42" fmla="*/ 168803 h 173922"/>
                  <a:gd name="connsiteX43" fmla="*/ 373235 w 1074305"/>
                  <a:gd name="connsiteY43" fmla="*/ 162402 h 173922"/>
                  <a:gd name="connsiteX44" fmla="*/ 323103 w 1074305"/>
                  <a:gd name="connsiteY44" fmla="*/ 164894 h 173922"/>
                  <a:gd name="connsiteX45" fmla="*/ 261221 w 1074305"/>
                  <a:gd name="connsiteY45" fmla="*/ 160024 h 173922"/>
                  <a:gd name="connsiteX46" fmla="*/ 222336 w 1074305"/>
                  <a:gd name="connsiteY46" fmla="*/ 162493 h 173922"/>
                  <a:gd name="connsiteX47" fmla="*/ 187018 w 1074305"/>
                  <a:gd name="connsiteY47" fmla="*/ 154058 h 173922"/>
                  <a:gd name="connsiteX48" fmla="*/ 144087 w 1074305"/>
                  <a:gd name="connsiteY48" fmla="*/ 156275 h 173922"/>
                  <a:gd name="connsiteX49" fmla="*/ 0 w 1074305"/>
                  <a:gd name="connsiteY49" fmla="*/ 576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74305" h="173922">
                    <a:moveTo>
                      <a:pt x="0" y="576"/>
                    </a:moveTo>
                    <a:cubicBezTo>
                      <a:pt x="13442" y="-1870"/>
                      <a:pt x="26015" y="4188"/>
                      <a:pt x="39182" y="5445"/>
                    </a:cubicBezTo>
                    <a:cubicBezTo>
                      <a:pt x="60808" y="9560"/>
                      <a:pt x="81976" y="16006"/>
                      <a:pt x="103556" y="20350"/>
                    </a:cubicBezTo>
                    <a:cubicBezTo>
                      <a:pt x="116472" y="20967"/>
                      <a:pt x="129502" y="20556"/>
                      <a:pt x="142235" y="23367"/>
                    </a:cubicBezTo>
                    <a:cubicBezTo>
                      <a:pt x="162878" y="26362"/>
                      <a:pt x="182354" y="35529"/>
                      <a:pt x="203317" y="36260"/>
                    </a:cubicBezTo>
                    <a:cubicBezTo>
                      <a:pt x="211615" y="39301"/>
                      <a:pt x="218724" y="45061"/>
                      <a:pt x="227206" y="47828"/>
                    </a:cubicBezTo>
                    <a:cubicBezTo>
                      <a:pt x="238773" y="52423"/>
                      <a:pt x="251391" y="49359"/>
                      <a:pt x="263416" y="50754"/>
                    </a:cubicBezTo>
                    <a:cubicBezTo>
                      <a:pt x="275760" y="52560"/>
                      <a:pt x="285910" y="60515"/>
                      <a:pt x="297546" y="64333"/>
                    </a:cubicBezTo>
                    <a:cubicBezTo>
                      <a:pt x="305410" y="65658"/>
                      <a:pt x="313479" y="64012"/>
                      <a:pt x="321389" y="65293"/>
                    </a:cubicBezTo>
                    <a:cubicBezTo>
                      <a:pt x="366217" y="70345"/>
                      <a:pt x="410954" y="76334"/>
                      <a:pt x="455417" y="84038"/>
                    </a:cubicBezTo>
                    <a:cubicBezTo>
                      <a:pt x="453017" y="90096"/>
                      <a:pt x="455280" y="98097"/>
                      <a:pt x="462503" y="99103"/>
                    </a:cubicBezTo>
                    <a:cubicBezTo>
                      <a:pt x="489250" y="103720"/>
                      <a:pt x="516545" y="105092"/>
                      <a:pt x="543656" y="104406"/>
                    </a:cubicBezTo>
                    <a:cubicBezTo>
                      <a:pt x="554332" y="111493"/>
                      <a:pt x="567385" y="112498"/>
                      <a:pt x="579341" y="116293"/>
                    </a:cubicBezTo>
                    <a:cubicBezTo>
                      <a:pt x="592943" y="119608"/>
                      <a:pt x="606819" y="126009"/>
                      <a:pt x="621060" y="122260"/>
                    </a:cubicBezTo>
                    <a:cubicBezTo>
                      <a:pt x="631622" y="119151"/>
                      <a:pt x="642275" y="123403"/>
                      <a:pt x="652950" y="122123"/>
                    </a:cubicBezTo>
                    <a:cubicBezTo>
                      <a:pt x="661911" y="121185"/>
                      <a:pt x="670712" y="123540"/>
                      <a:pt x="679673" y="123517"/>
                    </a:cubicBezTo>
                    <a:cubicBezTo>
                      <a:pt x="691172" y="123906"/>
                      <a:pt x="702442" y="120911"/>
                      <a:pt x="713941" y="120980"/>
                    </a:cubicBezTo>
                    <a:cubicBezTo>
                      <a:pt x="729988" y="120842"/>
                      <a:pt x="746128" y="122191"/>
                      <a:pt x="762015" y="119356"/>
                    </a:cubicBezTo>
                    <a:cubicBezTo>
                      <a:pt x="779960" y="119402"/>
                      <a:pt x="797951" y="121985"/>
                      <a:pt x="815188" y="127060"/>
                    </a:cubicBezTo>
                    <a:cubicBezTo>
                      <a:pt x="827966" y="130832"/>
                      <a:pt x="841294" y="127861"/>
                      <a:pt x="854232" y="126809"/>
                    </a:cubicBezTo>
                    <a:cubicBezTo>
                      <a:pt x="867994" y="126055"/>
                      <a:pt x="876590" y="114236"/>
                      <a:pt x="886785" y="106646"/>
                    </a:cubicBezTo>
                    <a:cubicBezTo>
                      <a:pt x="896478" y="99377"/>
                      <a:pt x="904662" y="88770"/>
                      <a:pt x="917235" y="86644"/>
                    </a:cubicBezTo>
                    <a:cubicBezTo>
                      <a:pt x="935340" y="82872"/>
                      <a:pt x="953719" y="79169"/>
                      <a:pt x="972327" y="79923"/>
                    </a:cubicBezTo>
                    <a:cubicBezTo>
                      <a:pt x="980625" y="81135"/>
                      <a:pt x="985975" y="73477"/>
                      <a:pt x="993473" y="71625"/>
                    </a:cubicBezTo>
                    <a:cubicBezTo>
                      <a:pt x="1005154" y="68425"/>
                      <a:pt x="1016218" y="63327"/>
                      <a:pt x="1027968" y="60332"/>
                    </a:cubicBezTo>
                    <a:cubicBezTo>
                      <a:pt x="1043513" y="75420"/>
                      <a:pt x="1059492" y="90096"/>
                      <a:pt x="1074306" y="105938"/>
                    </a:cubicBezTo>
                    <a:cubicBezTo>
                      <a:pt x="1060407" y="109344"/>
                      <a:pt x="1046051" y="105823"/>
                      <a:pt x="1032060" y="108132"/>
                    </a:cubicBezTo>
                    <a:cubicBezTo>
                      <a:pt x="1021705" y="109801"/>
                      <a:pt x="1008926" y="109641"/>
                      <a:pt x="1002685" y="119654"/>
                    </a:cubicBezTo>
                    <a:cubicBezTo>
                      <a:pt x="998753" y="125895"/>
                      <a:pt x="992558" y="129735"/>
                      <a:pt x="985929" y="132570"/>
                    </a:cubicBezTo>
                    <a:cubicBezTo>
                      <a:pt x="978202" y="135816"/>
                      <a:pt x="975048" y="145051"/>
                      <a:pt x="967481" y="148297"/>
                    </a:cubicBezTo>
                    <a:cubicBezTo>
                      <a:pt x="953856" y="146423"/>
                      <a:pt x="940095" y="145348"/>
                      <a:pt x="926379" y="146606"/>
                    </a:cubicBezTo>
                    <a:cubicBezTo>
                      <a:pt x="919955" y="147680"/>
                      <a:pt x="914994" y="153487"/>
                      <a:pt x="908182" y="153075"/>
                    </a:cubicBezTo>
                    <a:cubicBezTo>
                      <a:pt x="895838" y="153029"/>
                      <a:pt x="883265" y="154675"/>
                      <a:pt x="872292" y="160687"/>
                    </a:cubicBezTo>
                    <a:cubicBezTo>
                      <a:pt x="856541" y="168986"/>
                      <a:pt x="838368" y="166357"/>
                      <a:pt x="821314" y="166882"/>
                    </a:cubicBezTo>
                    <a:cubicBezTo>
                      <a:pt x="809335" y="168505"/>
                      <a:pt x="797105" y="168803"/>
                      <a:pt x="785447" y="172186"/>
                    </a:cubicBezTo>
                    <a:cubicBezTo>
                      <a:pt x="774017" y="175272"/>
                      <a:pt x="762084" y="173169"/>
                      <a:pt x="750425" y="173809"/>
                    </a:cubicBezTo>
                    <a:cubicBezTo>
                      <a:pt x="741213" y="174358"/>
                      <a:pt x="732206" y="172323"/>
                      <a:pt x="723085" y="171477"/>
                    </a:cubicBezTo>
                    <a:cubicBezTo>
                      <a:pt x="685640" y="171752"/>
                      <a:pt x="648515" y="164665"/>
                      <a:pt x="611093" y="164094"/>
                    </a:cubicBezTo>
                    <a:cubicBezTo>
                      <a:pt x="584302" y="158973"/>
                      <a:pt x="557327" y="164711"/>
                      <a:pt x="530832" y="168757"/>
                    </a:cubicBezTo>
                    <a:cubicBezTo>
                      <a:pt x="514784" y="171637"/>
                      <a:pt x="498965" y="164505"/>
                      <a:pt x="482940" y="167248"/>
                    </a:cubicBezTo>
                    <a:cubicBezTo>
                      <a:pt x="473751" y="168254"/>
                      <a:pt x="464927" y="171866"/>
                      <a:pt x="455600" y="171546"/>
                    </a:cubicBezTo>
                    <a:cubicBezTo>
                      <a:pt x="447736" y="169900"/>
                      <a:pt x="441038" y="163956"/>
                      <a:pt x="432694" y="164391"/>
                    </a:cubicBezTo>
                    <a:cubicBezTo>
                      <a:pt x="418910" y="165099"/>
                      <a:pt x="405285" y="167728"/>
                      <a:pt x="391546" y="168803"/>
                    </a:cubicBezTo>
                    <a:cubicBezTo>
                      <a:pt x="385122" y="167683"/>
                      <a:pt x="380093" y="161990"/>
                      <a:pt x="373235" y="162402"/>
                    </a:cubicBezTo>
                    <a:cubicBezTo>
                      <a:pt x="356502" y="162219"/>
                      <a:pt x="339540" y="161099"/>
                      <a:pt x="323103" y="164894"/>
                    </a:cubicBezTo>
                    <a:cubicBezTo>
                      <a:pt x="302415" y="170174"/>
                      <a:pt x="281887" y="161122"/>
                      <a:pt x="261221" y="160024"/>
                    </a:cubicBezTo>
                    <a:cubicBezTo>
                      <a:pt x="248168" y="158699"/>
                      <a:pt x="235344" y="162539"/>
                      <a:pt x="222336" y="162493"/>
                    </a:cubicBezTo>
                    <a:cubicBezTo>
                      <a:pt x="209969" y="162631"/>
                      <a:pt x="198996" y="156001"/>
                      <a:pt x="187018" y="154058"/>
                    </a:cubicBezTo>
                    <a:cubicBezTo>
                      <a:pt x="172753" y="151841"/>
                      <a:pt x="158077" y="152709"/>
                      <a:pt x="144087" y="156275"/>
                    </a:cubicBezTo>
                    <a:cubicBezTo>
                      <a:pt x="98892" y="101937"/>
                      <a:pt x="55367" y="45222"/>
                      <a:pt x="0" y="576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68" name="Forma Livre: Forma 2167">
              <a:extLst>
                <a:ext uri="{FF2B5EF4-FFF2-40B4-BE49-F238E27FC236}">
                  <a16:creationId xmlns:a16="http://schemas.microsoft.com/office/drawing/2014/main" id="{8A7318A3-42C2-E712-08B9-14AF6ECAACC5}"/>
                </a:ext>
              </a:extLst>
            </p:cNvPr>
            <p:cNvSpPr/>
            <p:nvPr/>
          </p:nvSpPr>
          <p:spPr>
            <a:xfrm>
              <a:off x="10310036" y="2723128"/>
              <a:ext cx="18851" cy="26525"/>
            </a:xfrm>
            <a:custGeom>
              <a:avLst/>
              <a:gdLst>
                <a:gd name="connsiteX0" fmla="*/ 10767 w 178844"/>
                <a:gd name="connsiteY0" fmla="*/ 4233 h 251646"/>
                <a:gd name="connsiteX1" fmla="*/ 34290 w 178844"/>
                <a:gd name="connsiteY1" fmla="*/ 370 h 251646"/>
                <a:gd name="connsiteX2" fmla="*/ 67826 w 178844"/>
                <a:gd name="connsiteY2" fmla="*/ 8965 h 251646"/>
                <a:gd name="connsiteX3" fmla="*/ 127559 w 178844"/>
                <a:gd name="connsiteY3" fmla="*/ 50022 h 251646"/>
                <a:gd name="connsiteX4" fmla="*/ 152385 w 178844"/>
                <a:gd name="connsiteY4" fmla="*/ 75282 h 251646"/>
                <a:gd name="connsiteX5" fmla="*/ 175108 w 178844"/>
                <a:gd name="connsiteY5" fmla="*/ 117116 h 251646"/>
                <a:gd name="connsiteX6" fmla="*/ 178514 w 178844"/>
                <a:gd name="connsiteY6" fmla="*/ 133826 h 251646"/>
                <a:gd name="connsiteX7" fmla="*/ 166535 w 178844"/>
                <a:gd name="connsiteY7" fmla="*/ 216442 h 251646"/>
                <a:gd name="connsiteX8" fmla="*/ 141275 w 178844"/>
                <a:gd name="connsiteY8" fmla="*/ 251647 h 251646"/>
                <a:gd name="connsiteX9" fmla="*/ 158328 w 178844"/>
                <a:gd name="connsiteY9" fmla="*/ 221997 h 251646"/>
                <a:gd name="connsiteX10" fmla="*/ 170170 w 178844"/>
                <a:gd name="connsiteY10" fmla="*/ 139290 h 251646"/>
                <a:gd name="connsiteX11" fmla="*/ 125981 w 178844"/>
                <a:gd name="connsiteY11" fmla="*/ 53885 h 251646"/>
                <a:gd name="connsiteX12" fmla="*/ 61265 w 178844"/>
                <a:gd name="connsiteY12" fmla="*/ 14177 h 251646"/>
                <a:gd name="connsiteX13" fmla="*/ 16665 w 178844"/>
                <a:gd name="connsiteY13" fmla="*/ 9811 h 251646"/>
                <a:gd name="connsiteX14" fmla="*/ 0 w 178844"/>
                <a:gd name="connsiteY14" fmla="*/ 15617 h 251646"/>
                <a:gd name="connsiteX15" fmla="*/ 10767 w 178844"/>
                <a:gd name="connsiteY15" fmla="*/ 4233 h 25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44" h="251646">
                  <a:moveTo>
                    <a:pt x="10767" y="4233"/>
                  </a:moveTo>
                  <a:cubicBezTo>
                    <a:pt x="17442" y="-1231"/>
                    <a:pt x="26289" y="27"/>
                    <a:pt x="34290" y="370"/>
                  </a:cubicBezTo>
                  <a:cubicBezTo>
                    <a:pt x="45949" y="850"/>
                    <a:pt x="57013" y="4942"/>
                    <a:pt x="67826" y="8965"/>
                  </a:cubicBezTo>
                  <a:cubicBezTo>
                    <a:pt x="87919" y="22315"/>
                    <a:pt x="110779" y="32191"/>
                    <a:pt x="127559" y="50022"/>
                  </a:cubicBezTo>
                  <a:cubicBezTo>
                    <a:pt x="135583" y="58686"/>
                    <a:pt x="145412" y="65635"/>
                    <a:pt x="152385" y="75282"/>
                  </a:cubicBezTo>
                  <a:cubicBezTo>
                    <a:pt x="162123" y="87946"/>
                    <a:pt x="168730" y="102577"/>
                    <a:pt x="175108" y="117116"/>
                  </a:cubicBezTo>
                  <a:cubicBezTo>
                    <a:pt x="176205" y="122694"/>
                    <a:pt x="177416" y="128226"/>
                    <a:pt x="178514" y="133826"/>
                  </a:cubicBezTo>
                  <a:cubicBezTo>
                    <a:pt x="179382" y="161693"/>
                    <a:pt x="179474" y="190931"/>
                    <a:pt x="166535" y="216442"/>
                  </a:cubicBezTo>
                  <a:cubicBezTo>
                    <a:pt x="159311" y="228924"/>
                    <a:pt x="153551" y="243120"/>
                    <a:pt x="141275" y="251647"/>
                  </a:cubicBezTo>
                  <a:cubicBezTo>
                    <a:pt x="145710" y="241040"/>
                    <a:pt x="154053" y="232673"/>
                    <a:pt x="158328" y="221997"/>
                  </a:cubicBezTo>
                  <a:cubicBezTo>
                    <a:pt x="169484" y="196211"/>
                    <a:pt x="174970" y="167225"/>
                    <a:pt x="170170" y="139290"/>
                  </a:cubicBezTo>
                  <a:cubicBezTo>
                    <a:pt x="165849" y="106737"/>
                    <a:pt x="147607" y="77842"/>
                    <a:pt x="125981" y="53885"/>
                  </a:cubicBezTo>
                  <a:cubicBezTo>
                    <a:pt x="106825" y="37243"/>
                    <a:pt x="86479" y="20395"/>
                    <a:pt x="61265" y="14177"/>
                  </a:cubicBezTo>
                  <a:cubicBezTo>
                    <a:pt x="46634" y="11000"/>
                    <a:pt x="31570" y="10748"/>
                    <a:pt x="16665" y="9811"/>
                  </a:cubicBezTo>
                  <a:cubicBezTo>
                    <a:pt x="10470" y="9102"/>
                    <a:pt x="4892" y="12211"/>
                    <a:pt x="0" y="15617"/>
                  </a:cubicBezTo>
                  <a:cubicBezTo>
                    <a:pt x="3315" y="11571"/>
                    <a:pt x="6789" y="7639"/>
                    <a:pt x="10767" y="4233"/>
                  </a:cubicBezTo>
                  <a:close/>
                </a:path>
              </a:pathLst>
            </a:custGeom>
            <a:solidFill>
              <a:srgbClr val="C8BF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9" name="Gráfico 4">
              <a:extLst>
                <a:ext uri="{FF2B5EF4-FFF2-40B4-BE49-F238E27FC236}">
                  <a16:creationId xmlns:a16="http://schemas.microsoft.com/office/drawing/2014/main" id="{2A7609EA-B103-8FE9-1679-84546015EB6F}"/>
                </a:ext>
              </a:extLst>
            </p:cNvPr>
            <p:cNvGrpSpPr/>
            <p:nvPr/>
          </p:nvGrpSpPr>
          <p:grpSpPr>
            <a:xfrm>
              <a:off x="10576864" y="2723502"/>
              <a:ext cx="113409" cy="308239"/>
              <a:chOff x="9798017" y="1809940"/>
              <a:chExt cx="1075918" cy="2924273"/>
            </a:xfrm>
            <a:solidFill>
              <a:srgbClr val="F0F2EE"/>
            </a:solidFill>
          </p:grpSpPr>
          <p:sp>
            <p:nvSpPr>
              <p:cNvPr id="2246" name="Forma Livre: Forma 2245">
                <a:extLst>
                  <a:ext uri="{FF2B5EF4-FFF2-40B4-BE49-F238E27FC236}">
                    <a16:creationId xmlns:a16="http://schemas.microsoft.com/office/drawing/2014/main" id="{D85D7BBE-A650-F6B2-A515-79CA5644B54E}"/>
                  </a:ext>
                </a:extLst>
              </p:cNvPr>
              <p:cNvSpPr/>
              <p:nvPr/>
            </p:nvSpPr>
            <p:spPr>
              <a:xfrm>
                <a:off x="9798017" y="1809940"/>
                <a:ext cx="245722" cy="266433"/>
              </a:xfrm>
              <a:custGeom>
                <a:avLst/>
                <a:gdLst>
                  <a:gd name="connsiteX0" fmla="*/ 0 w 245722"/>
                  <a:gd name="connsiteY0" fmla="*/ 20963 h 266433"/>
                  <a:gd name="connsiteX1" fmla="*/ 26380 w 245722"/>
                  <a:gd name="connsiteY1" fmla="*/ 0 h 266433"/>
                  <a:gd name="connsiteX2" fmla="*/ 26586 w 245722"/>
                  <a:gd name="connsiteY2" fmla="*/ 91 h 266433"/>
                  <a:gd name="connsiteX3" fmla="*/ 88194 w 245722"/>
                  <a:gd name="connsiteY3" fmla="*/ 23340 h 266433"/>
                  <a:gd name="connsiteX4" fmla="*/ 173256 w 245722"/>
                  <a:gd name="connsiteY4" fmla="*/ 89108 h 266433"/>
                  <a:gd name="connsiteX5" fmla="*/ 245722 w 245722"/>
                  <a:gd name="connsiteY5" fmla="*/ 266433 h 266433"/>
                  <a:gd name="connsiteX6" fmla="*/ 217604 w 245722"/>
                  <a:gd name="connsiteY6" fmla="*/ 236990 h 266433"/>
                  <a:gd name="connsiteX7" fmla="*/ 185783 w 245722"/>
                  <a:gd name="connsiteY7" fmla="*/ 205260 h 266433"/>
                  <a:gd name="connsiteX8" fmla="*/ 157140 w 245722"/>
                  <a:gd name="connsiteY8" fmla="*/ 160111 h 266433"/>
                  <a:gd name="connsiteX9" fmla="*/ 116334 w 245722"/>
                  <a:gd name="connsiteY9" fmla="*/ 111923 h 266433"/>
                  <a:gd name="connsiteX10" fmla="*/ 74021 w 245722"/>
                  <a:gd name="connsiteY10" fmla="*/ 71826 h 266433"/>
                  <a:gd name="connsiteX11" fmla="*/ 0 w 245722"/>
                  <a:gd name="connsiteY11" fmla="*/ 20963 h 26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722" h="266433">
                    <a:moveTo>
                      <a:pt x="0" y="20963"/>
                    </a:moveTo>
                    <a:cubicBezTo>
                      <a:pt x="8687" y="13853"/>
                      <a:pt x="17442" y="6835"/>
                      <a:pt x="26380" y="0"/>
                    </a:cubicBezTo>
                    <a:lnTo>
                      <a:pt x="26586" y="91"/>
                    </a:lnTo>
                    <a:cubicBezTo>
                      <a:pt x="47229" y="7544"/>
                      <a:pt x="68694" y="12939"/>
                      <a:pt x="88194" y="23340"/>
                    </a:cubicBezTo>
                    <a:cubicBezTo>
                      <a:pt x="119878" y="40325"/>
                      <a:pt x="150259" y="61219"/>
                      <a:pt x="173256" y="89108"/>
                    </a:cubicBezTo>
                    <a:cubicBezTo>
                      <a:pt x="217467" y="137091"/>
                      <a:pt x="243162" y="201374"/>
                      <a:pt x="245722" y="266433"/>
                    </a:cubicBezTo>
                    <a:cubicBezTo>
                      <a:pt x="236167" y="256786"/>
                      <a:pt x="225857" y="247825"/>
                      <a:pt x="217604" y="236990"/>
                    </a:cubicBezTo>
                    <a:cubicBezTo>
                      <a:pt x="208529" y="224897"/>
                      <a:pt x="193624" y="218404"/>
                      <a:pt x="185783" y="205260"/>
                    </a:cubicBezTo>
                    <a:cubicBezTo>
                      <a:pt x="177896" y="189212"/>
                      <a:pt x="166946" y="174970"/>
                      <a:pt x="157140" y="160111"/>
                    </a:cubicBezTo>
                    <a:cubicBezTo>
                      <a:pt x="144018" y="143652"/>
                      <a:pt x="131811" y="126302"/>
                      <a:pt x="116334" y="111923"/>
                    </a:cubicBezTo>
                    <a:cubicBezTo>
                      <a:pt x="102253" y="98527"/>
                      <a:pt x="89428" y="83736"/>
                      <a:pt x="74021" y="71826"/>
                    </a:cubicBezTo>
                    <a:cubicBezTo>
                      <a:pt x="50498" y="53241"/>
                      <a:pt x="26083" y="35730"/>
                      <a:pt x="0" y="20963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7" name="Forma Livre: Forma 2246">
                <a:extLst>
                  <a:ext uri="{FF2B5EF4-FFF2-40B4-BE49-F238E27FC236}">
                    <a16:creationId xmlns:a16="http://schemas.microsoft.com/office/drawing/2014/main" id="{57256102-7B10-8724-E2F5-C86033A1B59F}"/>
                  </a:ext>
                </a:extLst>
              </p:cNvPr>
              <p:cNvSpPr/>
              <p:nvPr/>
            </p:nvSpPr>
            <p:spPr>
              <a:xfrm>
                <a:off x="10808337" y="4529868"/>
                <a:ext cx="65598" cy="204345"/>
              </a:xfrm>
              <a:custGeom>
                <a:avLst/>
                <a:gdLst>
                  <a:gd name="connsiteX0" fmla="*/ 8459 w 65598"/>
                  <a:gd name="connsiteY0" fmla="*/ 0 h 204345"/>
                  <a:gd name="connsiteX1" fmla="*/ 23318 w 65598"/>
                  <a:gd name="connsiteY1" fmla="*/ 17808 h 204345"/>
                  <a:gd name="connsiteX2" fmla="*/ 63048 w 65598"/>
                  <a:gd name="connsiteY2" fmla="*/ 131422 h 204345"/>
                  <a:gd name="connsiteX3" fmla="*/ 64397 w 65598"/>
                  <a:gd name="connsiteY3" fmla="*/ 176159 h 204345"/>
                  <a:gd name="connsiteX4" fmla="*/ 59756 w 65598"/>
                  <a:gd name="connsiteY4" fmla="*/ 204346 h 204345"/>
                  <a:gd name="connsiteX5" fmla="*/ 18243 w 65598"/>
                  <a:gd name="connsiteY5" fmla="*/ 126096 h 204345"/>
                  <a:gd name="connsiteX6" fmla="*/ 11911 w 65598"/>
                  <a:gd name="connsiteY6" fmla="*/ 88628 h 204345"/>
                  <a:gd name="connsiteX7" fmla="*/ 0 w 65598"/>
                  <a:gd name="connsiteY7" fmla="*/ 39274 h 204345"/>
                  <a:gd name="connsiteX8" fmla="*/ 8459 w 65598"/>
                  <a:gd name="connsiteY8" fmla="*/ 0 h 20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98" h="204345">
                    <a:moveTo>
                      <a:pt x="8459" y="0"/>
                    </a:moveTo>
                    <a:cubicBezTo>
                      <a:pt x="15385" y="4023"/>
                      <a:pt x="19020" y="11339"/>
                      <a:pt x="23318" y="17808"/>
                    </a:cubicBezTo>
                    <a:cubicBezTo>
                      <a:pt x="44463" y="52144"/>
                      <a:pt x="61288" y="90594"/>
                      <a:pt x="63048" y="131422"/>
                    </a:cubicBezTo>
                    <a:cubicBezTo>
                      <a:pt x="63185" y="146350"/>
                      <a:pt x="67689" y="161232"/>
                      <a:pt x="64397" y="176159"/>
                    </a:cubicBezTo>
                    <a:cubicBezTo>
                      <a:pt x="62111" y="185440"/>
                      <a:pt x="65448" y="196025"/>
                      <a:pt x="59756" y="204346"/>
                    </a:cubicBezTo>
                    <a:cubicBezTo>
                      <a:pt x="46658" y="177874"/>
                      <a:pt x="34245" y="150968"/>
                      <a:pt x="18243" y="126096"/>
                    </a:cubicBezTo>
                    <a:cubicBezTo>
                      <a:pt x="19271" y="113226"/>
                      <a:pt x="14814" y="100927"/>
                      <a:pt x="11911" y="88628"/>
                    </a:cubicBezTo>
                    <a:cubicBezTo>
                      <a:pt x="7178" y="72329"/>
                      <a:pt x="5372" y="55367"/>
                      <a:pt x="0" y="39274"/>
                    </a:cubicBezTo>
                    <a:cubicBezTo>
                      <a:pt x="3086" y="26266"/>
                      <a:pt x="10424" y="13739"/>
                      <a:pt x="8459" y="0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0" name="Forma Livre: Forma 2169">
              <a:extLst>
                <a:ext uri="{FF2B5EF4-FFF2-40B4-BE49-F238E27FC236}">
                  <a16:creationId xmlns:a16="http://schemas.microsoft.com/office/drawing/2014/main" id="{2A120E18-05C9-0FD1-3697-BA01E6580A8C}"/>
                </a:ext>
              </a:extLst>
            </p:cNvPr>
            <p:cNvSpPr/>
            <p:nvPr/>
          </p:nvSpPr>
          <p:spPr>
            <a:xfrm>
              <a:off x="10300039" y="2724152"/>
              <a:ext cx="28117" cy="30319"/>
            </a:xfrm>
            <a:custGeom>
              <a:avLst/>
              <a:gdLst>
                <a:gd name="connsiteX0" fmla="*/ 94837 w 266750"/>
                <a:gd name="connsiteY0" fmla="*/ 5908 h 287637"/>
                <a:gd name="connsiteX1" fmla="*/ 111502 w 266750"/>
                <a:gd name="connsiteY1" fmla="*/ 102 h 287637"/>
                <a:gd name="connsiteX2" fmla="*/ 156102 w 266750"/>
                <a:gd name="connsiteY2" fmla="*/ 4468 h 287637"/>
                <a:gd name="connsiteX3" fmla="*/ 220818 w 266750"/>
                <a:gd name="connsiteY3" fmla="*/ 44176 h 287637"/>
                <a:gd name="connsiteX4" fmla="*/ 265007 w 266750"/>
                <a:gd name="connsiteY4" fmla="*/ 129581 h 287637"/>
                <a:gd name="connsiteX5" fmla="*/ 253165 w 266750"/>
                <a:gd name="connsiteY5" fmla="*/ 212288 h 287637"/>
                <a:gd name="connsiteX6" fmla="*/ 236112 w 266750"/>
                <a:gd name="connsiteY6" fmla="*/ 241938 h 287637"/>
                <a:gd name="connsiteX7" fmla="*/ 215949 w 266750"/>
                <a:gd name="connsiteY7" fmla="*/ 260911 h 287637"/>
                <a:gd name="connsiteX8" fmla="*/ 175327 w 266750"/>
                <a:gd name="connsiteY8" fmla="*/ 280640 h 287637"/>
                <a:gd name="connsiteX9" fmla="*/ 116714 w 266750"/>
                <a:gd name="connsiteY9" fmla="*/ 287498 h 287637"/>
                <a:gd name="connsiteX10" fmla="*/ 7877 w 266750"/>
                <a:gd name="connsiteY10" fmla="*/ 193474 h 287637"/>
                <a:gd name="connsiteX11" fmla="*/ 14 w 266750"/>
                <a:gd name="connsiteY11" fmla="*/ 171072 h 287637"/>
                <a:gd name="connsiteX12" fmla="*/ 4174 w 266750"/>
                <a:gd name="connsiteY12" fmla="*/ 158133 h 287637"/>
                <a:gd name="connsiteX13" fmla="*/ 27034 w 266750"/>
                <a:gd name="connsiteY13" fmla="*/ 215260 h 287637"/>
                <a:gd name="connsiteX14" fmla="*/ 119869 w 266750"/>
                <a:gd name="connsiteY14" fmla="*/ 277874 h 287637"/>
                <a:gd name="connsiteX15" fmla="*/ 179510 w 266750"/>
                <a:gd name="connsiteY15" fmla="*/ 271336 h 287637"/>
                <a:gd name="connsiteX16" fmla="*/ 205205 w 266750"/>
                <a:gd name="connsiteY16" fmla="*/ 255699 h 287637"/>
                <a:gd name="connsiteX17" fmla="*/ 248456 w 266750"/>
                <a:gd name="connsiteY17" fmla="*/ 189154 h 287637"/>
                <a:gd name="connsiteX18" fmla="*/ 207308 w 266750"/>
                <a:gd name="connsiteY18" fmla="*/ 46279 h 287637"/>
                <a:gd name="connsiteX19" fmla="*/ 164034 w 266750"/>
                <a:gd name="connsiteY19" fmla="*/ 18824 h 287637"/>
                <a:gd name="connsiteX20" fmla="*/ 115251 w 266750"/>
                <a:gd name="connsiteY20" fmla="*/ 7988 h 287637"/>
                <a:gd name="connsiteX21" fmla="*/ 91248 w 266750"/>
                <a:gd name="connsiteY21" fmla="*/ 9474 h 287637"/>
                <a:gd name="connsiteX22" fmla="*/ 94837 w 266750"/>
                <a:gd name="connsiteY22" fmla="*/ 5908 h 28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50" h="287637">
                  <a:moveTo>
                    <a:pt x="94837" y="5908"/>
                  </a:moveTo>
                  <a:cubicBezTo>
                    <a:pt x="99729" y="2502"/>
                    <a:pt x="105307" y="-607"/>
                    <a:pt x="111502" y="102"/>
                  </a:cubicBezTo>
                  <a:cubicBezTo>
                    <a:pt x="126407" y="1039"/>
                    <a:pt x="141471" y="1290"/>
                    <a:pt x="156102" y="4468"/>
                  </a:cubicBezTo>
                  <a:cubicBezTo>
                    <a:pt x="181316" y="10686"/>
                    <a:pt x="201662" y="27534"/>
                    <a:pt x="220818" y="44176"/>
                  </a:cubicBezTo>
                  <a:cubicBezTo>
                    <a:pt x="242444" y="68133"/>
                    <a:pt x="260686" y="97028"/>
                    <a:pt x="265007" y="129581"/>
                  </a:cubicBezTo>
                  <a:cubicBezTo>
                    <a:pt x="269807" y="157516"/>
                    <a:pt x="264321" y="186502"/>
                    <a:pt x="253165" y="212288"/>
                  </a:cubicBezTo>
                  <a:cubicBezTo>
                    <a:pt x="248890" y="222964"/>
                    <a:pt x="240547" y="231331"/>
                    <a:pt x="236112" y="241938"/>
                  </a:cubicBezTo>
                  <a:cubicBezTo>
                    <a:pt x="229459" y="248338"/>
                    <a:pt x="222624" y="254533"/>
                    <a:pt x="215949" y="260911"/>
                  </a:cubicBezTo>
                  <a:cubicBezTo>
                    <a:pt x="202462" y="267655"/>
                    <a:pt x="190186" y="276982"/>
                    <a:pt x="175327" y="280640"/>
                  </a:cubicBezTo>
                  <a:cubicBezTo>
                    <a:pt x="156627" y="287772"/>
                    <a:pt x="136442" y="287932"/>
                    <a:pt x="116714" y="287498"/>
                  </a:cubicBezTo>
                  <a:cubicBezTo>
                    <a:pt x="67954" y="276593"/>
                    <a:pt x="25983" y="239972"/>
                    <a:pt x="7877" y="193474"/>
                  </a:cubicBezTo>
                  <a:cubicBezTo>
                    <a:pt x="5363" y="185953"/>
                    <a:pt x="3397" y="178250"/>
                    <a:pt x="14" y="171072"/>
                  </a:cubicBezTo>
                  <a:cubicBezTo>
                    <a:pt x="-215" y="166408"/>
                    <a:pt x="2482" y="162293"/>
                    <a:pt x="4174" y="158133"/>
                  </a:cubicBezTo>
                  <a:cubicBezTo>
                    <a:pt x="10301" y="177747"/>
                    <a:pt x="17890" y="196858"/>
                    <a:pt x="27034" y="215260"/>
                  </a:cubicBezTo>
                  <a:cubicBezTo>
                    <a:pt x="47059" y="248087"/>
                    <a:pt x="81418" y="272661"/>
                    <a:pt x="119869" y="277874"/>
                  </a:cubicBezTo>
                  <a:cubicBezTo>
                    <a:pt x="139871" y="281828"/>
                    <a:pt x="160559" y="278171"/>
                    <a:pt x="179510" y="271336"/>
                  </a:cubicBezTo>
                  <a:cubicBezTo>
                    <a:pt x="189066" y="267907"/>
                    <a:pt x="197021" y="261483"/>
                    <a:pt x="205205" y="255699"/>
                  </a:cubicBezTo>
                  <a:cubicBezTo>
                    <a:pt x="227608" y="240200"/>
                    <a:pt x="240935" y="214688"/>
                    <a:pt x="248456" y="189154"/>
                  </a:cubicBezTo>
                  <a:cubicBezTo>
                    <a:pt x="257029" y="138930"/>
                    <a:pt x="244296" y="82809"/>
                    <a:pt x="207308" y="46279"/>
                  </a:cubicBezTo>
                  <a:cubicBezTo>
                    <a:pt x="195375" y="33752"/>
                    <a:pt x="180036" y="25065"/>
                    <a:pt x="164034" y="18824"/>
                  </a:cubicBezTo>
                  <a:cubicBezTo>
                    <a:pt x="148489" y="12789"/>
                    <a:pt x="132099" y="7623"/>
                    <a:pt x="115251" y="7988"/>
                  </a:cubicBezTo>
                  <a:cubicBezTo>
                    <a:pt x="107250" y="8628"/>
                    <a:pt x="99295" y="10114"/>
                    <a:pt x="91248" y="9474"/>
                  </a:cubicBezTo>
                  <a:cubicBezTo>
                    <a:pt x="92139" y="8583"/>
                    <a:pt x="93945" y="6800"/>
                    <a:pt x="94837" y="5908"/>
                  </a:cubicBezTo>
                  <a:close/>
                </a:path>
              </a:pathLst>
            </a:custGeom>
            <a:solidFill>
              <a:srgbClr val="E3DE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orma Livre: Forma 2170">
              <a:extLst>
                <a:ext uri="{FF2B5EF4-FFF2-40B4-BE49-F238E27FC236}">
                  <a16:creationId xmlns:a16="http://schemas.microsoft.com/office/drawing/2014/main" id="{822EDE06-ED1E-3102-15E2-79EABE1C91E0}"/>
                </a:ext>
              </a:extLst>
            </p:cNvPr>
            <p:cNvSpPr/>
            <p:nvPr/>
          </p:nvSpPr>
          <p:spPr>
            <a:xfrm>
              <a:off x="10317185" y="2724073"/>
              <a:ext cx="11319" cy="11400"/>
            </a:xfrm>
            <a:custGeom>
              <a:avLst/>
              <a:gdLst>
                <a:gd name="connsiteX0" fmla="*/ 0 w 107383"/>
                <a:gd name="connsiteY0" fmla="*/ 0 h 108150"/>
                <a:gd name="connsiteX1" fmla="*/ 27661 w 107383"/>
                <a:gd name="connsiteY1" fmla="*/ 11659 h 108150"/>
                <a:gd name="connsiteX2" fmla="*/ 98229 w 107383"/>
                <a:gd name="connsiteY2" fmla="*/ 74752 h 108150"/>
                <a:gd name="connsiteX3" fmla="*/ 107282 w 107383"/>
                <a:gd name="connsiteY3" fmla="*/ 108151 h 108150"/>
                <a:gd name="connsiteX4" fmla="*/ 84559 w 107383"/>
                <a:gd name="connsiteY4" fmla="*/ 66317 h 108150"/>
                <a:gd name="connsiteX5" fmla="*/ 59733 w 107383"/>
                <a:gd name="connsiteY5" fmla="*/ 41057 h 108150"/>
                <a:gd name="connsiteX6" fmla="*/ 0 w 107383"/>
                <a:gd name="connsiteY6" fmla="*/ 0 h 1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383" h="108150">
                  <a:moveTo>
                    <a:pt x="0" y="0"/>
                  </a:moveTo>
                  <a:cubicBezTo>
                    <a:pt x="9967" y="1920"/>
                    <a:pt x="18814" y="6927"/>
                    <a:pt x="27661" y="11659"/>
                  </a:cubicBezTo>
                  <a:cubicBezTo>
                    <a:pt x="56098" y="26129"/>
                    <a:pt x="81702" y="47183"/>
                    <a:pt x="98229" y="74752"/>
                  </a:cubicBezTo>
                  <a:cubicBezTo>
                    <a:pt x="100607" y="86136"/>
                    <a:pt x="108356" y="96058"/>
                    <a:pt x="107282" y="108151"/>
                  </a:cubicBezTo>
                  <a:cubicBezTo>
                    <a:pt x="100904" y="93612"/>
                    <a:pt x="94298" y="78981"/>
                    <a:pt x="84559" y="66317"/>
                  </a:cubicBezTo>
                  <a:cubicBezTo>
                    <a:pt x="77587" y="56670"/>
                    <a:pt x="67757" y="49721"/>
                    <a:pt x="59733" y="41057"/>
                  </a:cubicBezTo>
                  <a:cubicBezTo>
                    <a:pt x="42954" y="23226"/>
                    <a:pt x="20094" y="13350"/>
                    <a:pt x="0" y="0"/>
                  </a:cubicBezTo>
                  <a:close/>
                </a:path>
              </a:pathLst>
            </a:custGeom>
            <a:solidFill>
              <a:srgbClr val="9F907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orma Livre: Forma 2171">
              <a:extLst>
                <a:ext uri="{FF2B5EF4-FFF2-40B4-BE49-F238E27FC236}">
                  <a16:creationId xmlns:a16="http://schemas.microsoft.com/office/drawing/2014/main" id="{5FAAE0DD-1BB6-352C-3FDE-FD2F1C28970F}"/>
                </a:ext>
              </a:extLst>
            </p:cNvPr>
            <p:cNvSpPr/>
            <p:nvPr/>
          </p:nvSpPr>
          <p:spPr>
            <a:xfrm>
              <a:off x="10497911" y="2724324"/>
              <a:ext cx="22235" cy="73200"/>
            </a:xfrm>
            <a:custGeom>
              <a:avLst/>
              <a:gdLst>
                <a:gd name="connsiteX0" fmla="*/ 20959 w 210948"/>
                <a:gd name="connsiteY0" fmla="*/ 45400 h 694452"/>
                <a:gd name="connsiteX1" fmla="*/ 37441 w 210948"/>
                <a:gd name="connsiteY1" fmla="*/ 0 h 694452"/>
                <a:gd name="connsiteX2" fmla="*/ 149501 w 210948"/>
                <a:gd name="connsiteY2" fmla="*/ 265039 h 694452"/>
                <a:gd name="connsiteX3" fmla="*/ 203564 w 210948"/>
                <a:gd name="connsiteY3" fmla="*/ 571157 h 694452"/>
                <a:gd name="connsiteX4" fmla="*/ 210948 w 210948"/>
                <a:gd name="connsiteY4" fmla="*/ 694007 h 694452"/>
                <a:gd name="connsiteX5" fmla="*/ 545 w 210948"/>
                <a:gd name="connsiteY5" fmla="*/ 681868 h 694452"/>
                <a:gd name="connsiteX6" fmla="*/ 476 w 210948"/>
                <a:gd name="connsiteY6" fmla="*/ 639669 h 694452"/>
                <a:gd name="connsiteX7" fmla="*/ 2625 w 210948"/>
                <a:gd name="connsiteY7" fmla="*/ 607687 h 694452"/>
                <a:gd name="connsiteX8" fmla="*/ 9117 w 210948"/>
                <a:gd name="connsiteY8" fmla="*/ 548229 h 694452"/>
                <a:gd name="connsiteX9" fmla="*/ 16615 w 210948"/>
                <a:gd name="connsiteY9" fmla="*/ 445359 h 694452"/>
                <a:gd name="connsiteX10" fmla="*/ 16090 w 210948"/>
                <a:gd name="connsiteY10" fmla="*/ 367589 h 694452"/>
                <a:gd name="connsiteX11" fmla="*/ 13186 w 210948"/>
                <a:gd name="connsiteY11" fmla="*/ 313594 h 694452"/>
                <a:gd name="connsiteX12" fmla="*/ 12043 w 210948"/>
                <a:gd name="connsiteY12" fmla="*/ 289865 h 694452"/>
                <a:gd name="connsiteX13" fmla="*/ 9460 w 210948"/>
                <a:gd name="connsiteY13" fmla="*/ 246499 h 694452"/>
                <a:gd name="connsiteX14" fmla="*/ 13986 w 210948"/>
                <a:gd name="connsiteY14" fmla="*/ 203134 h 694452"/>
                <a:gd name="connsiteX15" fmla="*/ 5345 w 210948"/>
                <a:gd name="connsiteY15" fmla="*/ 139149 h 694452"/>
                <a:gd name="connsiteX16" fmla="*/ 20959 w 210948"/>
                <a:gd name="connsiteY16" fmla="*/ 45400 h 6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948" h="694452">
                  <a:moveTo>
                    <a:pt x="20959" y="45400"/>
                  </a:moveTo>
                  <a:cubicBezTo>
                    <a:pt x="25073" y="29832"/>
                    <a:pt x="29074" y="13922"/>
                    <a:pt x="37441" y="0"/>
                  </a:cubicBezTo>
                  <a:cubicBezTo>
                    <a:pt x="86270" y="82890"/>
                    <a:pt x="123074" y="172616"/>
                    <a:pt x="149501" y="265039"/>
                  </a:cubicBezTo>
                  <a:cubicBezTo>
                    <a:pt x="177572" y="364983"/>
                    <a:pt x="193735" y="467921"/>
                    <a:pt x="203564" y="571157"/>
                  </a:cubicBezTo>
                  <a:cubicBezTo>
                    <a:pt x="207039" y="612031"/>
                    <a:pt x="210628" y="652973"/>
                    <a:pt x="210948" y="694007"/>
                  </a:cubicBezTo>
                  <a:cubicBezTo>
                    <a:pt x="140631" y="695744"/>
                    <a:pt x="70108" y="692544"/>
                    <a:pt x="545" y="681868"/>
                  </a:cubicBezTo>
                  <a:cubicBezTo>
                    <a:pt x="-1033" y="667809"/>
                    <a:pt x="1413" y="653728"/>
                    <a:pt x="476" y="639669"/>
                  </a:cubicBezTo>
                  <a:cubicBezTo>
                    <a:pt x="-301" y="628924"/>
                    <a:pt x="2168" y="618363"/>
                    <a:pt x="2625" y="607687"/>
                  </a:cubicBezTo>
                  <a:cubicBezTo>
                    <a:pt x="2831" y="587685"/>
                    <a:pt x="7334" y="568071"/>
                    <a:pt x="9117" y="548229"/>
                  </a:cubicBezTo>
                  <a:cubicBezTo>
                    <a:pt x="12821" y="514030"/>
                    <a:pt x="17667" y="479831"/>
                    <a:pt x="16615" y="445359"/>
                  </a:cubicBezTo>
                  <a:cubicBezTo>
                    <a:pt x="15998" y="419435"/>
                    <a:pt x="17484" y="393466"/>
                    <a:pt x="16090" y="367589"/>
                  </a:cubicBezTo>
                  <a:cubicBezTo>
                    <a:pt x="12500" y="349735"/>
                    <a:pt x="15792" y="331516"/>
                    <a:pt x="13186" y="313594"/>
                  </a:cubicBezTo>
                  <a:cubicBezTo>
                    <a:pt x="12066" y="305730"/>
                    <a:pt x="11746" y="297774"/>
                    <a:pt x="12043" y="289865"/>
                  </a:cubicBezTo>
                  <a:cubicBezTo>
                    <a:pt x="12638" y="275326"/>
                    <a:pt x="9003" y="261038"/>
                    <a:pt x="9460" y="246499"/>
                  </a:cubicBezTo>
                  <a:cubicBezTo>
                    <a:pt x="9232" y="231892"/>
                    <a:pt x="13529" y="217650"/>
                    <a:pt x="13986" y="203134"/>
                  </a:cubicBezTo>
                  <a:cubicBezTo>
                    <a:pt x="9734" y="182080"/>
                    <a:pt x="3334" y="160912"/>
                    <a:pt x="5345" y="139149"/>
                  </a:cubicBezTo>
                  <a:cubicBezTo>
                    <a:pt x="8431" y="107602"/>
                    <a:pt x="13255" y="76170"/>
                    <a:pt x="20959" y="45400"/>
                  </a:cubicBezTo>
                  <a:close/>
                </a:path>
              </a:pathLst>
            </a:custGeom>
            <a:solidFill>
              <a:srgbClr val="AEBA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orma Livre: Forma 2172">
              <a:extLst>
                <a:ext uri="{FF2B5EF4-FFF2-40B4-BE49-F238E27FC236}">
                  <a16:creationId xmlns:a16="http://schemas.microsoft.com/office/drawing/2014/main" id="{BE89E769-8124-79CF-98E7-6D947DD77F67}"/>
                </a:ext>
              </a:extLst>
            </p:cNvPr>
            <p:cNvSpPr/>
            <p:nvPr/>
          </p:nvSpPr>
          <p:spPr>
            <a:xfrm>
              <a:off x="10811930" y="2726165"/>
              <a:ext cx="6128" cy="10930"/>
            </a:xfrm>
            <a:custGeom>
              <a:avLst/>
              <a:gdLst>
                <a:gd name="connsiteX0" fmla="*/ 12367 w 58132"/>
                <a:gd name="connsiteY0" fmla="*/ 40211 h 103692"/>
                <a:gd name="connsiteX1" fmla="*/ 58133 w 58132"/>
                <a:gd name="connsiteY1" fmla="*/ 0 h 103692"/>
                <a:gd name="connsiteX2" fmla="*/ 36942 w 58132"/>
                <a:gd name="connsiteY2" fmla="*/ 103693 h 103692"/>
                <a:gd name="connsiteX3" fmla="*/ 22357 w 58132"/>
                <a:gd name="connsiteY3" fmla="*/ 99441 h 103692"/>
                <a:gd name="connsiteX4" fmla="*/ 21489 w 58132"/>
                <a:gd name="connsiteY4" fmla="*/ 72741 h 103692"/>
                <a:gd name="connsiteX5" fmla="*/ 0 w 58132"/>
                <a:gd name="connsiteY5" fmla="*/ 57630 h 103692"/>
                <a:gd name="connsiteX6" fmla="*/ 12367 w 58132"/>
                <a:gd name="connsiteY6" fmla="*/ 40211 h 10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2" h="103692">
                  <a:moveTo>
                    <a:pt x="12367" y="40211"/>
                  </a:moveTo>
                  <a:cubicBezTo>
                    <a:pt x="25786" y="24917"/>
                    <a:pt x="40393" y="10310"/>
                    <a:pt x="58133" y="0"/>
                  </a:cubicBezTo>
                  <a:cubicBezTo>
                    <a:pt x="47480" y="33741"/>
                    <a:pt x="40988" y="68603"/>
                    <a:pt x="36942" y="103693"/>
                  </a:cubicBezTo>
                  <a:cubicBezTo>
                    <a:pt x="31867" y="103350"/>
                    <a:pt x="25421" y="104539"/>
                    <a:pt x="22357" y="99441"/>
                  </a:cubicBezTo>
                  <a:cubicBezTo>
                    <a:pt x="17076" y="91234"/>
                    <a:pt x="23386" y="81496"/>
                    <a:pt x="21489" y="72741"/>
                  </a:cubicBezTo>
                  <a:cubicBezTo>
                    <a:pt x="18174" y="63002"/>
                    <a:pt x="3383" y="67208"/>
                    <a:pt x="0" y="57630"/>
                  </a:cubicBezTo>
                  <a:cubicBezTo>
                    <a:pt x="2652" y="50932"/>
                    <a:pt x="7932" y="45766"/>
                    <a:pt x="12367" y="40211"/>
                  </a:cubicBezTo>
                  <a:close/>
                </a:path>
              </a:pathLst>
            </a:custGeom>
            <a:solidFill>
              <a:srgbClr val="E97D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4" name="Gráfico 4">
              <a:extLst>
                <a:ext uri="{FF2B5EF4-FFF2-40B4-BE49-F238E27FC236}">
                  <a16:creationId xmlns:a16="http://schemas.microsoft.com/office/drawing/2014/main" id="{805BB041-C7D7-17A6-B88A-CFAC07842F50}"/>
                </a:ext>
              </a:extLst>
            </p:cNvPr>
            <p:cNvGrpSpPr/>
            <p:nvPr/>
          </p:nvGrpSpPr>
          <p:grpSpPr>
            <a:xfrm>
              <a:off x="10403117" y="2726970"/>
              <a:ext cx="311851" cy="149719"/>
              <a:chOff x="8149673" y="1842836"/>
              <a:chExt cx="2958541" cy="1420383"/>
            </a:xfrm>
            <a:solidFill>
              <a:srgbClr val="F3D6E4"/>
            </a:solidFill>
          </p:grpSpPr>
          <p:sp>
            <p:nvSpPr>
              <p:cNvPr id="2244" name="Forma Livre: Forma 2243">
                <a:extLst>
                  <a:ext uri="{FF2B5EF4-FFF2-40B4-BE49-F238E27FC236}">
                    <a16:creationId xmlns:a16="http://schemas.microsoft.com/office/drawing/2014/main" id="{4DEEDF94-3723-FD10-8E12-AC05007D89F2}"/>
                  </a:ext>
                </a:extLst>
              </p:cNvPr>
              <p:cNvSpPr/>
              <p:nvPr/>
            </p:nvSpPr>
            <p:spPr>
              <a:xfrm>
                <a:off x="10939074" y="1842836"/>
                <a:ext cx="169141" cy="327012"/>
              </a:xfrm>
              <a:custGeom>
                <a:avLst/>
                <a:gdLst>
                  <a:gd name="connsiteX0" fmla="*/ 0 w 169141"/>
                  <a:gd name="connsiteY0" fmla="*/ 16505 h 327012"/>
                  <a:gd name="connsiteX1" fmla="*/ 46177 w 169141"/>
                  <a:gd name="connsiteY1" fmla="*/ 0 h 327012"/>
                  <a:gd name="connsiteX2" fmla="*/ 90457 w 169141"/>
                  <a:gd name="connsiteY2" fmla="*/ 19797 h 327012"/>
                  <a:gd name="connsiteX3" fmla="*/ 150167 w 169141"/>
                  <a:gd name="connsiteY3" fmla="*/ 26563 h 327012"/>
                  <a:gd name="connsiteX4" fmla="*/ 150968 w 169141"/>
                  <a:gd name="connsiteY4" fmla="*/ 65723 h 327012"/>
                  <a:gd name="connsiteX5" fmla="*/ 125159 w 169141"/>
                  <a:gd name="connsiteY5" fmla="*/ 101018 h 327012"/>
                  <a:gd name="connsiteX6" fmla="*/ 92880 w 169141"/>
                  <a:gd name="connsiteY6" fmla="*/ 128565 h 327012"/>
                  <a:gd name="connsiteX7" fmla="*/ 98664 w 169141"/>
                  <a:gd name="connsiteY7" fmla="*/ 146693 h 327012"/>
                  <a:gd name="connsiteX8" fmla="*/ 119832 w 169141"/>
                  <a:gd name="connsiteY8" fmla="*/ 160660 h 327012"/>
                  <a:gd name="connsiteX9" fmla="*/ 110528 w 169141"/>
                  <a:gd name="connsiteY9" fmla="*/ 166146 h 327012"/>
                  <a:gd name="connsiteX10" fmla="*/ 131925 w 169141"/>
                  <a:gd name="connsiteY10" fmla="*/ 168181 h 327012"/>
                  <a:gd name="connsiteX11" fmla="*/ 136657 w 169141"/>
                  <a:gd name="connsiteY11" fmla="*/ 189006 h 327012"/>
                  <a:gd name="connsiteX12" fmla="*/ 134874 w 169141"/>
                  <a:gd name="connsiteY12" fmla="*/ 201968 h 327012"/>
                  <a:gd name="connsiteX13" fmla="*/ 117409 w 169141"/>
                  <a:gd name="connsiteY13" fmla="*/ 235184 h 327012"/>
                  <a:gd name="connsiteX14" fmla="*/ 138691 w 169141"/>
                  <a:gd name="connsiteY14" fmla="*/ 277978 h 327012"/>
                  <a:gd name="connsiteX15" fmla="*/ 142166 w 169141"/>
                  <a:gd name="connsiteY15" fmla="*/ 299786 h 327012"/>
                  <a:gd name="connsiteX16" fmla="*/ 169141 w 169141"/>
                  <a:gd name="connsiteY16" fmla="*/ 308016 h 327012"/>
                  <a:gd name="connsiteX17" fmla="*/ 147287 w 169141"/>
                  <a:gd name="connsiteY17" fmla="*/ 327012 h 327012"/>
                  <a:gd name="connsiteX18" fmla="*/ 135674 w 169141"/>
                  <a:gd name="connsiteY18" fmla="*/ 320223 h 327012"/>
                  <a:gd name="connsiteX19" fmla="*/ 89680 w 169141"/>
                  <a:gd name="connsiteY19" fmla="*/ 321274 h 327012"/>
                  <a:gd name="connsiteX20" fmla="*/ 108425 w 169141"/>
                  <a:gd name="connsiteY20" fmla="*/ 298986 h 327012"/>
                  <a:gd name="connsiteX21" fmla="*/ 89908 w 169141"/>
                  <a:gd name="connsiteY21" fmla="*/ 274114 h 327012"/>
                  <a:gd name="connsiteX22" fmla="*/ 51160 w 169141"/>
                  <a:gd name="connsiteY22" fmla="*/ 255598 h 327012"/>
                  <a:gd name="connsiteX23" fmla="*/ 51778 w 169141"/>
                  <a:gd name="connsiteY23" fmla="*/ 244945 h 327012"/>
                  <a:gd name="connsiteX24" fmla="*/ 90525 w 169141"/>
                  <a:gd name="connsiteY24" fmla="*/ 205603 h 327012"/>
                  <a:gd name="connsiteX25" fmla="*/ 99235 w 169141"/>
                  <a:gd name="connsiteY25" fmla="*/ 179497 h 327012"/>
                  <a:gd name="connsiteX26" fmla="*/ 56738 w 169141"/>
                  <a:gd name="connsiteY26" fmla="*/ 150899 h 327012"/>
                  <a:gd name="connsiteX27" fmla="*/ 65425 w 169141"/>
                  <a:gd name="connsiteY27" fmla="*/ 137571 h 327012"/>
                  <a:gd name="connsiteX28" fmla="*/ 47663 w 169141"/>
                  <a:gd name="connsiteY28" fmla="*/ 135011 h 327012"/>
                  <a:gd name="connsiteX29" fmla="*/ 97224 w 169141"/>
                  <a:gd name="connsiteY29" fmla="*/ 100721 h 327012"/>
                  <a:gd name="connsiteX30" fmla="*/ 115694 w 169141"/>
                  <a:gd name="connsiteY30" fmla="*/ 72169 h 327012"/>
                  <a:gd name="connsiteX31" fmla="*/ 103693 w 169141"/>
                  <a:gd name="connsiteY31" fmla="*/ 40988 h 327012"/>
                  <a:gd name="connsiteX32" fmla="*/ 57173 w 169141"/>
                  <a:gd name="connsiteY32" fmla="*/ 27981 h 327012"/>
                  <a:gd name="connsiteX33" fmla="*/ 33010 w 169141"/>
                  <a:gd name="connsiteY33" fmla="*/ 20505 h 327012"/>
                  <a:gd name="connsiteX34" fmla="*/ 0 w 169141"/>
                  <a:gd name="connsiteY34" fmla="*/ 16505 h 3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9141" h="327012">
                    <a:moveTo>
                      <a:pt x="0" y="16505"/>
                    </a:moveTo>
                    <a:cubicBezTo>
                      <a:pt x="15362" y="10950"/>
                      <a:pt x="30815" y="5601"/>
                      <a:pt x="46177" y="0"/>
                    </a:cubicBezTo>
                    <a:cubicBezTo>
                      <a:pt x="57013" y="13190"/>
                      <a:pt x="74500" y="16848"/>
                      <a:pt x="90457" y="19797"/>
                    </a:cubicBezTo>
                    <a:cubicBezTo>
                      <a:pt x="110071" y="24163"/>
                      <a:pt x="130690" y="22174"/>
                      <a:pt x="150167" y="26563"/>
                    </a:cubicBezTo>
                    <a:cubicBezTo>
                      <a:pt x="156888" y="38702"/>
                      <a:pt x="152202" y="52852"/>
                      <a:pt x="150968" y="65723"/>
                    </a:cubicBezTo>
                    <a:cubicBezTo>
                      <a:pt x="146921" y="80010"/>
                      <a:pt x="137503" y="92743"/>
                      <a:pt x="125159" y="101018"/>
                    </a:cubicBezTo>
                    <a:cubicBezTo>
                      <a:pt x="113385" y="108996"/>
                      <a:pt x="104401" y="120266"/>
                      <a:pt x="92880" y="128565"/>
                    </a:cubicBezTo>
                    <a:cubicBezTo>
                      <a:pt x="94000" y="134714"/>
                      <a:pt x="93543" y="142143"/>
                      <a:pt x="98664" y="146693"/>
                    </a:cubicBezTo>
                    <a:cubicBezTo>
                      <a:pt x="105019" y="152270"/>
                      <a:pt x="112814" y="155882"/>
                      <a:pt x="119832" y="160660"/>
                    </a:cubicBezTo>
                    <a:cubicBezTo>
                      <a:pt x="116655" y="162466"/>
                      <a:pt x="113591" y="164318"/>
                      <a:pt x="110528" y="166146"/>
                    </a:cubicBezTo>
                    <a:cubicBezTo>
                      <a:pt x="117615" y="166741"/>
                      <a:pt x="124953" y="166284"/>
                      <a:pt x="131925" y="168181"/>
                    </a:cubicBezTo>
                    <a:cubicBezTo>
                      <a:pt x="135171" y="174628"/>
                      <a:pt x="135559" y="181988"/>
                      <a:pt x="136657" y="189006"/>
                    </a:cubicBezTo>
                    <a:cubicBezTo>
                      <a:pt x="137023" y="193350"/>
                      <a:pt x="138257" y="198425"/>
                      <a:pt x="134874" y="201968"/>
                    </a:cubicBezTo>
                    <a:cubicBezTo>
                      <a:pt x="127513" y="211912"/>
                      <a:pt x="116632" y="221788"/>
                      <a:pt x="117409" y="235184"/>
                    </a:cubicBezTo>
                    <a:cubicBezTo>
                      <a:pt x="122278" y="250363"/>
                      <a:pt x="131193" y="263941"/>
                      <a:pt x="138691" y="277978"/>
                    </a:cubicBezTo>
                    <a:cubicBezTo>
                      <a:pt x="141503" y="284858"/>
                      <a:pt x="138486" y="293271"/>
                      <a:pt x="142166" y="299786"/>
                    </a:cubicBezTo>
                    <a:cubicBezTo>
                      <a:pt x="150099" y="304975"/>
                      <a:pt x="160431" y="304312"/>
                      <a:pt x="169141" y="308016"/>
                    </a:cubicBezTo>
                    <a:cubicBezTo>
                      <a:pt x="162192" y="314736"/>
                      <a:pt x="155105" y="321343"/>
                      <a:pt x="147287" y="327012"/>
                    </a:cubicBezTo>
                    <a:cubicBezTo>
                      <a:pt x="144132" y="323629"/>
                      <a:pt x="140497" y="320360"/>
                      <a:pt x="135674" y="320223"/>
                    </a:cubicBezTo>
                    <a:cubicBezTo>
                      <a:pt x="120358" y="318874"/>
                      <a:pt x="104904" y="319194"/>
                      <a:pt x="89680" y="321274"/>
                    </a:cubicBezTo>
                    <a:cubicBezTo>
                      <a:pt x="93977" y="312268"/>
                      <a:pt x="103396" y="307444"/>
                      <a:pt x="108425" y="298986"/>
                    </a:cubicBezTo>
                    <a:cubicBezTo>
                      <a:pt x="106230" y="288722"/>
                      <a:pt x="97635" y="280744"/>
                      <a:pt x="89908" y="274114"/>
                    </a:cubicBezTo>
                    <a:cubicBezTo>
                      <a:pt x="78661" y="264650"/>
                      <a:pt x="63825" y="262250"/>
                      <a:pt x="51160" y="255598"/>
                    </a:cubicBezTo>
                    <a:cubicBezTo>
                      <a:pt x="46726" y="253357"/>
                      <a:pt x="48829" y="247482"/>
                      <a:pt x="51778" y="244945"/>
                    </a:cubicBezTo>
                    <a:cubicBezTo>
                      <a:pt x="64465" y="231640"/>
                      <a:pt x="78250" y="219319"/>
                      <a:pt x="90525" y="205603"/>
                    </a:cubicBezTo>
                    <a:cubicBezTo>
                      <a:pt x="94526" y="197350"/>
                      <a:pt x="93931" y="187338"/>
                      <a:pt x="99235" y="179497"/>
                    </a:cubicBezTo>
                    <a:cubicBezTo>
                      <a:pt x="86433" y="167952"/>
                      <a:pt x="69677" y="162214"/>
                      <a:pt x="56738" y="150899"/>
                    </a:cubicBezTo>
                    <a:cubicBezTo>
                      <a:pt x="59733" y="146533"/>
                      <a:pt x="62659" y="142098"/>
                      <a:pt x="65425" y="137571"/>
                    </a:cubicBezTo>
                    <a:cubicBezTo>
                      <a:pt x="59390" y="137160"/>
                      <a:pt x="53446" y="136406"/>
                      <a:pt x="47663" y="135011"/>
                    </a:cubicBezTo>
                    <a:cubicBezTo>
                      <a:pt x="64465" y="124130"/>
                      <a:pt x="83713" y="115969"/>
                      <a:pt x="97224" y="100721"/>
                    </a:cubicBezTo>
                    <a:cubicBezTo>
                      <a:pt x="103533" y="91348"/>
                      <a:pt x="111191" y="82593"/>
                      <a:pt x="115694" y="72169"/>
                    </a:cubicBezTo>
                    <a:cubicBezTo>
                      <a:pt x="117615" y="61105"/>
                      <a:pt x="117043" y="44211"/>
                      <a:pt x="103693" y="40988"/>
                    </a:cubicBezTo>
                    <a:cubicBezTo>
                      <a:pt x="88216" y="36484"/>
                      <a:pt x="72466" y="32987"/>
                      <a:pt x="57173" y="27981"/>
                    </a:cubicBezTo>
                    <a:cubicBezTo>
                      <a:pt x="49149" y="25375"/>
                      <a:pt x="41628" y="20620"/>
                      <a:pt x="33010" y="20505"/>
                    </a:cubicBezTo>
                    <a:cubicBezTo>
                      <a:pt x="21854" y="20277"/>
                      <a:pt x="10927" y="18174"/>
                      <a:pt x="0" y="16505"/>
                    </a:cubicBezTo>
                    <a:close/>
                  </a:path>
                </a:pathLst>
              </a:custGeom>
              <a:solidFill>
                <a:srgbClr val="F3D6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5" name="Forma Livre: Forma 2244">
                <a:extLst>
                  <a:ext uri="{FF2B5EF4-FFF2-40B4-BE49-F238E27FC236}">
                    <a16:creationId xmlns:a16="http://schemas.microsoft.com/office/drawing/2014/main" id="{2DEDDD23-6BE1-A7EA-8D4D-4911AB08A9BB}"/>
                  </a:ext>
                </a:extLst>
              </p:cNvPr>
              <p:cNvSpPr/>
              <p:nvPr/>
            </p:nvSpPr>
            <p:spPr>
              <a:xfrm>
                <a:off x="8149673" y="3043008"/>
                <a:ext cx="178856" cy="220210"/>
              </a:xfrm>
              <a:custGeom>
                <a:avLst/>
                <a:gdLst>
                  <a:gd name="connsiteX0" fmla="*/ 137800 w 178856"/>
                  <a:gd name="connsiteY0" fmla="*/ 0 h 220210"/>
                  <a:gd name="connsiteX1" fmla="*/ 178857 w 178856"/>
                  <a:gd name="connsiteY1" fmla="*/ 44965 h 220210"/>
                  <a:gd name="connsiteX2" fmla="*/ 163312 w 178856"/>
                  <a:gd name="connsiteY2" fmla="*/ 53904 h 220210"/>
                  <a:gd name="connsiteX3" fmla="*/ 153208 w 178856"/>
                  <a:gd name="connsiteY3" fmla="*/ 71369 h 220210"/>
                  <a:gd name="connsiteX4" fmla="*/ 128976 w 178856"/>
                  <a:gd name="connsiteY4" fmla="*/ 124975 h 220210"/>
                  <a:gd name="connsiteX5" fmla="*/ 108379 w 178856"/>
                  <a:gd name="connsiteY5" fmla="*/ 150053 h 220210"/>
                  <a:gd name="connsiteX6" fmla="*/ 78067 w 178856"/>
                  <a:gd name="connsiteY6" fmla="*/ 176753 h 220210"/>
                  <a:gd name="connsiteX7" fmla="*/ 54087 w 178856"/>
                  <a:gd name="connsiteY7" fmla="*/ 194059 h 220210"/>
                  <a:gd name="connsiteX8" fmla="*/ 42497 w 178856"/>
                  <a:gd name="connsiteY8" fmla="*/ 207820 h 220210"/>
                  <a:gd name="connsiteX9" fmla="*/ 21283 w 178856"/>
                  <a:gd name="connsiteY9" fmla="*/ 220210 h 220210"/>
                  <a:gd name="connsiteX10" fmla="*/ 0 w 178856"/>
                  <a:gd name="connsiteY10" fmla="*/ 170330 h 220210"/>
                  <a:gd name="connsiteX11" fmla="*/ 20688 w 178856"/>
                  <a:gd name="connsiteY11" fmla="*/ 149207 h 220210"/>
                  <a:gd name="connsiteX12" fmla="*/ 59253 w 178856"/>
                  <a:gd name="connsiteY12" fmla="*/ 105728 h 220210"/>
                  <a:gd name="connsiteX13" fmla="*/ 83325 w 178856"/>
                  <a:gd name="connsiteY13" fmla="*/ 76832 h 220210"/>
                  <a:gd name="connsiteX14" fmla="*/ 101430 w 178856"/>
                  <a:gd name="connsiteY14" fmla="*/ 37742 h 220210"/>
                  <a:gd name="connsiteX15" fmla="*/ 137800 w 178856"/>
                  <a:gd name="connsiteY15" fmla="*/ 0 h 22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856" h="220210">
                    <a:moveTo>
                      <a:pt x="137800" y="0"/>
                    </a:moveTo>
                    <a:cubicBezTo>
                      <a:pt x="151722" y="14767"/>
                      <a:pt x="165141" y="29992"/>
                      <a:pt x="178857" y="44965"/>
                    </a:cubicBezTo>
                    <a:cubicBezTo>
                      <a:pt x="173439" y="47389"/>
                      <a:pt x="166787" y="48623"/>
                      <a:pt x="163312" y="53904"/>
                    </a:cubicBezTo>
                    <a:cubicBezTo>
                      <a:pt x="159563" y="59482"/>
                      <a:pt x="156957" y="65745"/>
                      <a:pt x="153208" y="71369"/>
                    </a:cubicBezTo>
                    <a:cubicBezTo>
                      <a:pt x="141641" y="87531"/>
                      <a:pt x="139446" y="108196"/>
                      <a:pt x="128976" y="124975"/>
                    </a:cubicBezTo>
                    <a:cubicBezTo>
                      <a:pt x="123124" y="134097"/>
                      <a:pt x="116266" y="142601"/>
                      <a:pt x="108379" y="150053"/>
                    </a:cubicBezTo>
                    <a:cubicBezTo>
                      <a:pt x="98641" y="159334"/>
                      <a:pt x="89703" y="169736"/>
                      <a:pt x="78067" y="176753"/>
                    </a:cubicBezTo>
                    <a:cubicBezTo>
                      <a:pt x="69540" y="181783"/>
                      <a:pt x="62591" y="189006"/>
                      <a:pt x="54087" y="194059"/>
                    </a:cubicBezTo>
                    <a:cubicBezTo>
                      <a:pt x="48463" y="196939"/>
                      <a:pt x="45880" y="202860"/>
                      <a:pt x="42497" y="207820"/>
                    </a:cubicBezTo>
                    <a:cubicBezTo>
                      <a:pt x="38062" y="215318"/>
                      <a:pt x="28644" y="216873"/>
                      <a:pt x="21283" y="220210"/>
                    </a:cubicBezTo>
                    <a:cubicBezTo>
                      <a:pt x="14333" y="203523"/>
                      <a:pt x="7087" y="186949"/>
                      <a:pt x="0" y="170330"/>
                    </a:cubicBezTo>
                    <a:cubicBezTo>
                      <a:pt x="9213" y="165872"/>
                      <a:pt x="15819" y="158008"/>
                      <a:pt x="20688" y="149207"/>
                    </a:cubicBezTo>
                    <a:cubicBezTo>
                      <a:pt x="30267" y="132062"/>
                      <a:pt x="45263" y="119101"/>
                      <a:pt x="59253" y="105728"/>
                    </a:cubicBezTo>
                    <a:cubicBezTo>
                      <a:pt x="69906" y="98527"/>
                      <a:pt x="75872" y="86914"/>
                      <a:pt x="83325" y="76832"/>
                    </a:cubicBezTo>
                    <a:cubicBezTo>
                      <a:pt x="91737" y="64968"/>
                      <a:pt x="94618" y="50383"/>
                      <a:pt x="101430" y="37742"/>
                    </a:cubicBezTo>
                    <a:cubicBezTo>
                      <a:pt x="111054" y="23020"/>
                      <a:pt x="123124" y="9784"/>
                      <a:pt x="137800" y="0"/>
                    </a:cubicBezTo>
                    <a:close/>
                  </a:path>
                </a:pathLst>
              </a:custGeom>
              <a:solidFill>
                <a:srgbClr val="F3D6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5" name="Forma Livre: Forma 2174">
              <a:extLst>
                <a:ext uri="{FF2B5EF4-FFF2-40B4-BE49-F238E27FC236}">
                  <a16:creationId xmlns:a16="http://schemas.microsoft.com/office/drawing/2014/main" id="{3681AC67-3C91-CC0A-F468-1DEFADFB2E00}"/>
                </a:ext>
              </a:extLst>
            </p:cNvPr>
            <p:cNvSpPr/>
            <p:nvPr/>
          </p:nvSpPr>
          <p:spPr>
            <a:xfrm>
              <a:off x="10323101" y="2731953"/>
              <a:ext cx="7306" cy="21501"/>
            </a:xfrm>
            <a:custGeom>
              <a:avLst/>
              <a:gdLst>
                <a:gd name="connsiteX0" fmla="*/ 42108 w 69315"/>
                <a:gd name="connsiteY0" fmla="*/ 0 h 203979"/>
                <a:gd name="connsiteX1" fmla="*/ 63048 w 69315"/>
                <a:gd name="connsiteY1" fmla="*/ 125570 h 203979"/>
                <a:gd name="connsiteX2" fmla="*/ 20666 w 69315"/>
                <a:gd name="connsiteY2" fmla="*/ 191315 h 203979"/>
                <a:gd name="connsiteX3" fmla="*/ 0 w 69315"/>
                <a:gd name="connsiteY3" fmla="*/ 203980 h 203979"/>
                <a:gd name="connsiteX4" fmla="*/ 24917 w 69315"/>
                <a:gd name="connsiteY4" fmla="*/ 176479 h 203979"/>
                <a:gd name="connsiteX5" fmla="*/ 54567 w 69315"/>
                <a:gd name="connsiteY5" fmla="*/ 50109 h 203979"/>
                <a:gd name="connsiteX6" fmla="*/ 51161 w 69315"/>
                <a:gd name="connsiteY6" fmla="*/ 33398 h 203979"/>
                <a:gd name="connsiteX7" fmla="*/ 42108 w 69315"/>
                <a:gd name="connsiteY7" fmla="*/ 0 h 2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315" h="203979">
                  <a:moveTo>
                    <a:pt x="42108" y="0"/>
                  </a:moveTo>
                  <a:cubicBezTo>
                    <a:pt x="66751" y="36142"/>
                    <a:pt x="76947" y="83348"/>
                    <a:pt x="63048" y="125570"/>
                  </a:cubicBezTo>
                  <a:cubicBezTo>
                    <a:pt x="54590" y="150510"/>
                    <a:pt x="40622" y="173896"/>
                    <a:pt x="20666" y="191315"/>
                  </a:cubicBezTo>
                  <a:cubicBezTo>
                    <a:pt x="13739" y="195499"/>
                    <a:pt x="8115" y="201945"/>
                    <a:pt x="0" y="203980"/>
                  </a:cubicBezTo>
                  <a:cubicBezTo>
                    <a:pt x="8093" y="194584"/>
                    <a:pt x="18517" y="187315"/>
                    <a:pt x="24917" y="176479"/>
                  </a:cubicBezTo>
                  <a:cubicBezTo>
                    <a:pt x="52464" y="141298"/>
                    <a:pt x="63551" y="93840"/>
                    <a:pt x="54567" y="50109"/>
                  </a:cubicBezTo>
                  <a:cubicBezTo>
                    <a:pt x="53470" y="44508"/>
                    <a:pt x="52258" y="38976"/>
                    <a:pt x="51161" y="33398"/>
                  </a:cubicBezTo>
                  <a:cubicBezTo>
                    <a:pt x="52235" y="21306"/>
                    <a:pt x="44486" y="11384"/>
                    <a:pt x="42108" y="0"/>
                  </a:cubicBezTo>
                  <a:close/>
                </a:path>
              </a:pathLst>
            </a:custGeom>
            <a:solidFill>
              <a:srgbClr val="88755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6" name="Gráfico 4">
              <a:extLst>
                <a:ext uri="{FF2B5EF4-FFF2-40B4-BE49-F238E27FC236}">
                  <a16:creationId xmlns:a16="http://schemas.microsoft.com/office/drawing/2014/main" id="{73EB5320-4BAD-272D-7154-911CD9DD8C7D}"/>
                </a:ext>
              </a:extLst>
            </p:cNvPr>
            <p:cNvGrpSpPr/>
            <p:nvPr/>
          </p:nvGrpSpPr>
          <p:grpSpPr>
            <a:xfrm>
              <a:off x="10308944" y="2736603"/>
              <a:ext cx="298577" cy="109700"/>
              <a:chOff x="7256259" y="1934230"/>
              <a:chExt cx="2832605" cy="1040728"/>
            </a:xfrm>
            <a:solidFill>
              <a:srgbClr val="C3CCCD"/>
            </a:solidFill>
          </p:grpSpPr>
          <p:sp>
            <p:nvSpPr>
              <p:cNvPr id="2242" name="Forma Livre: Forma 2241">
                <a:extLst>
                  <a:ext uri="{FF2B5EF4-FFF2-40B4-BE49-F238E27FC236}">
                    <a16:creationId xmlns:a16="http://schemas.microsoft.com/office/drawing/2014/main" id="{42281F22-5B58-6F2E-3463-315ABB952660}"/>
                  </a:ext>
                </a:extLst>
              </p:cNvPr>
              <p:cNvSpPr/>
              <p:nvPr/>
            </p:nvSpPr>
            <p:spPr>
              <a:xfrm>
                <a:off x="9626429" y="1934230"/>
                <a:ext cx="462435" cy="565053"/>
              </a:xfrm>
              <a:custGeom>
                <a:avLst/>
                <a:gdLst>
                  <a:gd name="connsiteX0" fmla="*/ 61699 w 462435"/>
                  <a:gd name="connsiteY0" fmla="*/ 0 h 565053"/>
                  <a:gd name="connsiteX1" fmla="*/ 62134 w 462435"/>
                  <a:gd name="connsiteY1" fmla="*/ 183 h 565053"/>
                  <a:gd name="connsiteX2" fmla="*/ 133137 w 462435"/>
                  <a:gd name="connsiteY2" fmla="*/ 23500 h 565053"/>
                  <a:gd name="connsiteX3" fmla="*/ 194241 w 462435"/>
                  <a:gd name="connsiteY3" fmla="*/ 51778 h 565053"/>
                  <a:gd name="connsiteX4" fmla="*/ 253380 w 462435"/>
                  <a:gd name="connsiteY4" fmla="*/ 92880 h 565053"/>
                  <a:gd name="connsiteX5" fmla="*/ 283052 w 462435"/>
                  <a:gd name="connsiteY5" fmla="*/ 120358 h 565053"/>
                  <a:gd name="connsiteX6" fmla="*/ 320817 w 462435"/>
                  <a:gd name="connsiteY6" fmla="*/ 162649 h 565053"/>
                  <a:gd name="connsiteX7" fmla="*/ 345940 w 462435"/>
                  <a:gd name="connsiteY7" fmla="*/ 185440 h 565053"/>
                  <a:gd name="connsiteX8" fmla="*/ 373487 w 462435"/>
                  <a:gd name="connsiteY8" fmla="*/ 210678 h 565053"/>
                  <a:gd name="connsiteX9" fmla="*/ 388231 w 462435"/>
                  <a:gd name="connsiteY9" fmla="*/ 225560 h 565053"/>
                  <a:gd name="connsiteX10" fmla="*/ 404188 w 462435"/>
                  <a:gd name="connsiteY10" fmla="*/ 252763 h 565053"/>
                  <a:gd name="connsiteX11" fmla="*/ 421264 w 462435"/>
                  <a:gd name="connsiteY11" fmla="*/ 321092 h 565053"/>
                  <a:gd name="connsiteX12" fmla="*/ 424213 w 462435"/>
                  <a:gd name="connsiteY12" fmla="*/ 343906 h 565053"/>
                  <a:gd name="connsiteX13" fmla="*/ 425631 w 462435"/>
                  <a:gd name="connsiteY13" fmla="*/ 406451 h 565053"/>
                  <a:gd name="connsiteX14" fmla="*/ 429082 w 462435"/>
                  <a:gd name="connsiteY14" fmla="*/ 461269 h 565053"/>
                  <a:gd name="connsiteX15" fmla="*/ 462435 w 462435"/>
                  <a:gd name="connsiteY15" fmla="*/ 565054 h 565053"/>
                  <a:gd name="connsiteX16" fmla="*/ 369486 w 462435"/>
                  <a:gd name="connsiteY16" fmla="*/ 538124 h 565053"/>
                  <a:gd name="connsiteX17" fmla="*/ 358079 w 462435"/>
                  <a:gd name="connsiteY17" fmla="*/ 459235 h 565053"/>
                  <a:gd name="connsiteX18" fmla="*/ 275760 w 462435"/>
                  <a:gd name="connsiteY18" fmla="*/ 260238 h 565053"/>
                  <a:gd name="connsiteX19" fmla="*/ 235229 w 462435"/>
                  <a:gd name="connsiteY19" fmla="*/ 211706 h 565053"/>
                  <a:gd name="connsiteX20" fmla="*/ 192961 w 462435"/>
                  <a:gd name="connsiteY20" fmla="*/ 173942 h 565053"/>
                  <a:gd name="connsiteX21" fmla="*/ 155219 w 462435"/>
                  <a:gd name="connsiteY21" fmla="*/ 145252 h 565053"/>
                  <a:gd name="connsiteX22" fmla="*/ 110917 w 462435"/>
                  <a:gd name="connsiteY22" fmla="*/ 121592 h 565053"/>
                  <a:gd name="connsiteX23" fmla="*/ 61356 w 462435"/>
                  <a:gd name="connsiteY23" fmla="*/ 120495 h 565053"/>
                  <a:gd name="connsiteX24" fmla="*/ 43388 w 462435"/>
                  <a:gd name="connsiteY24" fmla="*/ 87942 h 565053"/>
                  <a:gd name="connsiteX25" fmla="*/ 0 w 462435"/>
                  <a:gd name="connsiteY25" fmla="*/ 75598 h 565053"/>
                  <a:gd name="connsiteX26" fmla="*/ 61699 w 462435"/>
                  <a:gd name="connsiteY26" fmla="*/ 0 h 56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2435" h="565053">
                    <a:moveTo>
                      <a:pt x="61699" y="0"/>
                    </a:moveTo>
                    <a:lnTo>
                      <a:pt x="62134" y="183"/>
                    </a:lnTo>
                    <a:cubicBezTo>
                      <a:pt x="84582" y="11499"/>
                      <a:pt x="110002" y="13967"/>
                      <a:pt x="133137" y="23500"/>
                    </a:cubicBezTo>
                    <a:cubicBezTo>
                      <a:pt x="154397" y="30838"/>
                      <a:pt x="174193" y="41674"/>
                      <a:pt x="194241" y="51778"/>
                    </a:cubicBezTo>
                    <a:cubicBezTo>
                      <a:pt x="214381" y="64808"/>
                      <a:pt x="235389" y="76810"/>
                      <a:pt x="253380" y="92880"/>
                    </a:cubicBezTo>
                    <a:cubicBezTo>
                      <a:pt x="262707" y="102641"/>
                      <a:pt x="274206" y="110048"/>
                      <a:pt x="283052" y="120358"/>
                    </a:cubicBezTo>
                    <a:cubicBezTo>
                      <a:pt x="296974" y="133205"/>
                      <a:pt x="308290" y="148476"/>
                      <a:pt x="320817" y="162649"/>
                    </a:cubicBezTo>
                    <a:cubicBezTo>
                      <a:pt x="328476" y="170993"/>
                      <a:pt x="338305" y="177005"/>
                      <a:pt x="345940" y="185440"/>
                    </a:cubicBezTo>
                    <a:cubicBezTo>
                      <a:pt x="354284" y="194744"/>
                      <a:pt x="364960" y="201534"/>
                      <a:pt x="373487" y="210678"/>
                    </a:cubicBezTo>
                    <a:cubicBezTo>
                      <a:pt x="378287" y="215730"/>
                      <a:pt x="383294" y="220576"/>
                      <a:pt x="388231" y="225560"/>
                    </a:cubicBezTo>
                    <a:cubicBezTo>
                      <a:pt x="395821" y="233058"/>
                      <a:pt x="399616" y="243299"/>
                      <a:pt x="404188" y="252763"/>
                    </a:cubicBezTo>
                    <a:cubicBezTo>
                      <a:pt x="413995" y="274366"/>
                      <a:pt x="416212" y="298186"/>
                      <a:pt x="421264" y="321092"/>
                    </a:cubicBezTo>
                    <a:cubicBezTo>
                      <a:pt x="421950" y="328704"/>
                      <a:pt x="422864" y="336339"/>
                      <a:pt x="424213" y="343906"/>
                    </a:cubicBezTo>
                    <a:cubicBezTo>
                      <a:pt x="423161" y="364754"/>
                      <a:pt x="422567" y="385740"/>
                      <a:pt x="425631" y="406451"/>
                    </a:cubicBezTo>
                    <a:cubicBezTo>
                      <a:pt x="425173" y="424807"/>
                      <a:pt x="428099" y="442981"/>
                      <a:pt x="429082" y="461269"/>
                    </a:cubicBezTo>
                    <a:cubicBezTo>
                      <a:pt x="439735" y="495993"/>
                      <a:pt x="452445" y="530101"/>
                      <a:pt x="462435" y="565054"/>
                    </a:cubicBezTo>
                    <a:cubicBezTo>
                      <a:pt x="432466" y="552961"/>
                      <a:pt x="400896" y="545417"/>
                      <a:pt x="369486" y="538124"/>
                    </a:cubicBezTo>
                    <a:cubicBezTo>
                      <a:pt x="370172" y="511401"/>
                      <a:pt x="364434" y="485044"/>
                      <a:pt x="358079" y="459235"/>
                    </a:cubicBezTo>
                    <a:cubicBezTo>
                      <a:pt x="340043" y="389626"/>
                      <a:pt x="316703" y="320017"/>
                      <a:pt x="275760" y="260238"/>
                    </a:cubicBezTo>
                    <a:cubicBezTo>
                      <a:pt x="264582" y="242248"/>
                      <a:pt x="250660" y="226177"/>
                      <a:pt x="235229" y="211706"/>
                    </a:cubicBezTo>
                    <a:cubicBezTo>
                      <a:pt x="222473" y="197671"/>
                      <a:pt x="207112" y="186469"/>
                      <a:pt x="192961" y="173942"/>
                    </a:cubicBezTo>
                    <a:cubicBezTo>
                      <a:pt x="181486" y="162946"/>
                      <a:pt x="167404" y="155334"/>
                      <a:pt x="155219" y="145252"/>
                    </a:cubicBezTo>
                    <a:cubicBezTo>
                      <a:pt x="142258" y="134508"/>
                      <a:pt x="127124" y="126233"/>
                      <a:pt x="110917" y="121592"/>
                    </a:cubicBezTo>
                    <a:cubicBezTo>
                      <a:pt x="94480" y="119512"/>
                      <a:pt x="77838" y="121752"/>
                      <a:pt x="61356" y="120495"/>
                    </a:cubicBezTo>
                    <a:cubicBezTo>
                      <a:pt x="55321" y="109659"/>
                      <a:pt x="56396" y="93635"/>
                      <a:pt x="43388" y="87942"/>
                    </a:cubicBezTo>
                    <a:cubicBezTo>
                      <a:pt x="29558" y="81953"/>
                      <a:pt x="14562" y="79210"/>
                      <a:pt x="0" y="75598"/>
                    </a:cubicBezTo>
                    <a:cubicBezTo>
                      <a:pt x="18837" y="49035"/>
                      <a:pt x="40188" y="24392"/>
                      <a:pt x="61699" y="0"/>
                    </a:cubicBezTo>
                    <a:close/>
                  </a:path>
                </a:pathLst>
              </a:custGeom>
              <a:solidFill>
                <a:srgbClr val="C3CCC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3" name="Forma Livre: Forma 2242">
                <a:extLst>
                  <a:ext uri="{FF2B5EF4-FFF2-40B4-BE49-F238E27FC236}">
                    <a16:creationId xmlns:a16="http://schemas.microsoft.com/office/drawing/2014/main" id="{BEDA1707-A73F-B9ED-B95B-7293221BE69B}"/>
                  </a:ext>
                </a:extLst>
              </p:cNvPr>
              <p:cNvSpPr/>
              <p:nvPr/>
            </p:nvSpPr>
            <p:spPr>
              <a:xfrm>
                <a:off x="7256259" y="2859763"/>
                <a:ext cx="484311" cy="115196"/>
              </a:xfrm>
              <a:custGeom>
                <a:avLst/>
                <a:gdLst>
                  <a:gd name="connsiteX0" fmla="*/ 437220 w 484311"/>
                  <a:gd name="connsiteY0" fmla="*/ 0 h 115196"/>
                  <a:gd name="connsiteX1" fmla="*/ 484312 w 484311"/>
                  <a:gd name="connsiteY1" fmla="*/ 46612 h 115196"/>
                  <a:gd name="connsiteX2" fmla="*/ 449816 w 484311"/>
                  <a:gd name="connsiteY2" fmla="*/ 57904 h 115196"/>
                  <a:gd name="connsiteX3" fmla="*/ 428671 w 484311"/>
                  <a:gd name="connsiteY3" fmla="*/ 66202 h 115196"/>
                  <a:gd name="connsiteX4" fmla="*/ 373578 w 484311"/>
                  <a:gd name="connsiteY4" fmla="*/ 72923 h 115196"/>
                  <a:gd name="connsiteX5" fmla="*/ 343129 w 484311"/>
                  <a:gd name="connsiteY5" fmla="*/ 92926 h 115196"/>
                  <a:gd name="connsiteX6" fmla="*/ 310576 w 484311"/>
                  <a:gd name="connsiteY6" fmla="*/ 113088 h 115196"/>
                  <a:gd name="connsiteX7" fmla="*/ 271531 w 484311"/>
                  <a:gd name="connsiteY7" fmla="*/ 113340 h 115196"/>
                  <a:gd name="connsiteX8" fmla="*/ 218359 w 484311"/>
                  <a:gd name="connsiteY8" fmla="*/ 105636 h 115196"/>
                  <a:gd name="connsiteX9" fmla="*/ 170284 w 484311"/>
                  <a:gd name="connsiteY9" fmla="*/ 107259 h 115196"/>
                  <a:gd name="connsiteX10" fmla="*/ 136017 w 484311"/>
                  <a:gd name="connsiteY10" fmla="*/ 109797 h 115196"/>
                  <a:gd name="connsiteX11" fmla="*/ 109294 w 484311"/>
                  <a:gd name="connsiteY11" fmla="*/ 108402 h 115196"/>
                  <a:gd name="connsiteX12" fmla="*/ 77404 w 484311"/>
                  <a:gd name="connsiteY12" fmla="*/ 108539 h 115196"/>
                  <a:gd name="connsiteX13" fmla="*/ 35684 w 484311"/>
                  <a:gd name="connsiteY13" fmla="*/ 102573 h 115196"/>
                  <a:gd name="connsiteX14" fmla="*/ 0 w 484311"/>
                  <a:gd name="connsiteY14" fmla="*/ 90686 h 115196"/>
                  <a:gd name="connsiteX15" fmla="*/ 111808 w 484311"/>
                  <a:gd name="connsiteY15" fmla="*/ 64351 h 115196"/>
                  <a:gd name="connsiteX16" fmla="*/ 140658 w 484311"/>
                  <a:gd name="connsiteY16" fmla="*/ 70797 h 115196"/>
                  <a:gd name="connsiteX17" fmla="*/ 186058 w 484311"/>
                  <a:gd name="connsiteY17" fmla="*/ 73952 h 115196"/>
                  <a:gd name="connsiteX18" fmla="*/ 227389 w 484311"/>
                  <a:gd name="connsiteY18" fmla="*/ 66751 h 115196"/>
                  <a:gd name="connsiteX19" fmla="*/ 318737 w 484311"/>
                  <a:gd name="connsiteY19" fmla="*/ 60076 h 115196"/>
                  <a:gd name="connsiteX20" fmla="*/ 364388 w 484311"/>
                  <a:gd name="connsiteY20" fmla="*/ 55093 h 115196"/>
                  <a:gd name="connsiteX21" fmla="*/ 376596 w 484311"/>
                  <a:gd name="connsiteY21" fmla="*/ 44097 h 115196"/>
                  <a:gd name="connsiteX22" fmla="*/ 437220 w 484311"/>
                  <a:gd name="connsiteY22" fmla="*/ 0 h 11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4311" h="115196">
                    <a:moveTo>
                      <a:pt x="437220" y="0"/>
                    </a:moveTo>
                    <a:cubicBezTo>
                      <a:pt x="452537" y="15910"/>
                      <a:pt x="468287" y="31387"/>
                      <a:pt x="484312" y="46612"/>
                    </a:cubicBezTo>
                    <a:cubicBezTo>
                      <a:pt x="472562" y="49606"/>
                      <a:pt x="461498" y="54704"/>
                      <a:pt x="449816" y="57904"/>
                    </a:cubicBezTo>
                    <a:cubicBezTo>
                      <a:pt x="442318" y="59756"/>
                      <a:pt x="436969" y="67414"/>
                      <a:pt x="428671" y="66202"/>
                    </a:cubicBezTo>
                    <a:cubicBezTo>
                      <a:pt x="410063" y="65448"/>
                      <a:pt x="391683" y="69152"/>
                      <a:pt x="373578" y="72923"/>
                    </a:cubicBezTo>
                    <a:cubicBezTo>
                      <a:pt x="361005" y="75049"/>
                      <a:pt x="352821" y="85656"/>
                      <a:pt x="343129" y="92926"/>
                    </a:cubicBezTo>
                    <a:cubicBezTo>
                      <a:pt x="332933" y="100515"/>
                      <a:pt x="324338" y="112334"/>
                      <a:pt x="310576" y="113088"/>
                    </a:cubicBezTo>
                    <a:cubicBezTo>
                      <a:pt x="297637" y="114140"/>
                      <a:pt x="284310" y="117112"/>
                      <a:pt x="271531" y="113340"/>
                    </a:cubicBezTo>
                    <a:cubicBezTo>
                      <a:pt x="254295" y="108265"/>
                      <a:pt x="236304" y="105682"/>
                      <a:pt x="218359" y="105636"/>
                    </a:cubicBezTo>
                    <a:cubicBezTo>
                      <a:pt x="202471" y="108471"/>
                      <a:pt x="186332" y="107122"/>
                      <a:pt x="170284" y="107259"/>
                    </a:cubicBezTo>
                    <a:cubicBezTo>
                      <a:pt x="158786" y="107191"/>
                      <a:pt x="147516" y="110185"/>
                      <a:pt x="136017" y="109797"/>
                    </a:cubicBezTo>
                    <a:cubicBezTo>
                      <a:pt x="127056" y="109820"/>
                      <a:pt x="118255" y="107465"/>
                      <a:pt x="109294" y="108402"/>
                    </a:cubicBezTo>
                    <a:cubicBezTo>
                      <a:pt x="98618" y="109682"/>
                      <a:pt x="87965" y="105430"/>
                      <a:pt x="77404" y="108539"/>
                    </a:cubicBezTo>
                    <a:cubicBezTo>
                      <a:pt x="63162" y="112288"/>
                      <a:pt x="49286" y="105888"/>
                      <a:pt x="35684" y="102573"/>
                    </a:cubicBezTo>
                    <a:cubicBezTo>
                      <a:pt x="23729" y="98778"/>
                      <a:pt x="10676" y="97772"/>
                      <a:pt x="0" y="90686"/>
                    </a:cubicBezTo>
                    <a:cubicBezTo>
                      <a:pt x="38428" y="89040"/>
                      <a:pt x="77313" y="82022"/>
                      <a:pt x="111808" y="64351"/>
                    </a:cubicBezTo>
                    <a:cubicBezTo>
                      <a:pt x="120518" y="69540"/>
                      <a:pt x="130874" y="69586"/>
                      <a:pt x="140658" y="70797"/>
                    </a:cubicBezTo>
                    <a:cubicBezTo>
                      <a:pt x="155791" y="71803"/>
                      <a:pt x="170833" y="74615"/>
                      <a:pt x="186058" y="73952"/>
                    </a:cubicBezTo>
                    <a:cubicBezTo>
                      <a:pt x="200185" y="74158"/>
                      <a:pt x="213764" y="69837"/>
                      <a:pt x="227389" y="66751"/>
                    </a:cubicBezTo>
                    <a:cubicBezTo>
                      <a:pt x="257426" y="59985"/>
                      <a:pt x="288402" y="64031"/>
                      <a:pt x="318737" y="60076"/>
                    </a:cubicBezTo>
                    <a:cubicBezTo>
                      <a:pt x="333985" y="58865"/>
                      <a:pt x="349209" y="57104"/>
                      <a:pt x="364388" y="55093"/>
                    </a:cubicBezTo>
                    <a:cubicBezTo>
                      <a:pt x="370812" y="54978"/>
                      <a:pt x="373372" y="48532"/>
                      <a:pt x="376596" y="44097"/>
                    </a:cubicBezTo>
                    <a:cubicBezTo>
                      <a:pt x="390266" y="21991"/>
                      <a:pt x="415663" y="12413"/>
                      <a:pt x="437220" y="0"/>
                    </a:cubicBezTo>
                    <a:close/>
                  </a:path>
                </a:pathLst>
              </a:custGeom>
              <a:solidFill>
                <a:srgbClr val="C3CCC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7" name="Forma Livre: Forma 2176">
              <a:extLst>
                <a:ext uri="{FF2B5EF4-FFF2-40B4-BE49-F238E27FC236}">
                  <a16:creationId xmlns:a16="http://schemas.microsoft.com/office/drawing/2014/main" id="{2E54D7F1-4DB8-07C9-E7EA-DB0776378724}"/>
                </a:ext>
              </a:extLst>
            </p:cNvPr>
            <p:cNvSpPr/>
            <p:nvPr/>
          </p:nvSpPr>
          <p:spPr>
            <a:xfrm>
              <a:off x="10316448" y="2737234"/>
              <a:ext cx="12727" cy="18412"/>
            </a:xfrm>
            <a:custGeom>
              <a:avLst/>
              <a:gdLst>
                <a:gd name="connsiteX0" fmla="*/ 117683 w 120740"/>
                <a:gd name="connsiteY0" fmla="*/ 0 h 174673"/>
                <a:gd name="connsiteX1" fmla="*/ 88034 w 120740"/>
                <a:gd name="connsiteY1" fmla="*/ 126370 h 174673"/>
                <a:gd name="connsiteX2" fmla="*/ 63116 w 120740"/>
                <a:gd name="connsiteY2" fmla="*/ 153871 h 174673"/>
                <a:gd name="connsiteX3" fmla="*/ 30061 w 120740"/>
                <a:gd name="connsiteY3" fmla="*/ 169484 h 174673"/>
                <a:gd name="connsiteX4" fmla="*/ 10058 w 120740"/>
                <a:gd name="connsiteY4" fmla="*/ 174673 h 174673"/>
                <a:gd name="connsiteX5" fmla="*/ 14173 w 120740"/>
                <a:gd name="connsiteY5" fmla="*/ 170718 h 174673"/>
                <a:gd name="connsiteX6" fmla="*/ 0 w 120740"/>
                <a:gd name="connsiteY6" fmla="*/ 168684 h 174673"/>
                <a:gd name="connsiteX7" fmla="*/ 60282 w 120740"/>
                <a:gd name="connsiteY7" fmla="*/ 136794 h 174673"/>
                <a:gd name="connsiteX8" fmla="*/ 80444 w 120740"/>
                <a:gd name="connsiteY8" fmla="*/ 117821 h 174673"/>
                <a:gd name="connsiteX9" fmla="*/ 105705 w 120740"/>
                <a:gd name="connsiteY9" fmla="*/ 82616 h 174673"/>
                <a:gd name="connsiteX10" fmla="*/ 117683 w 120740"/>
                <a:gd name="connsiteY10" fmla="*/ 0 h 17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740" h="174673">
                  <a:moveTo>
                    <a:pt x="117683" y="0"/>
                  </a:moveTo>
                  <a:cubicBezTo>
                    <a:pt x="126667" y="43731"/>
                    <a:pt x="115580" y="91189"/>
                    <a:pt x="88034" y="126370"/>
                  </a:cubicBezTo>
                  <a:cubicBezTo>
                    <a:pt x="81633" y="137206"/>
                    <a:pt x="71209" y="144475"/>
                    <a:pt x="63116" y="153871"/>
                  </a:cubicBezTo>
                  <a:cubicBezTo>
                    <a:pt x="52807" y="160454"/>
                    <a:pt x="41857" y="166078"/>
                    <a:pt x="30061" y="169484"/>
                  </a:cubicBezTo>
                  <a:cubicBezTo>
                    <a:pt x="23500" y="171610"/>
                    <a:pt x="16734" y="173073"/>
                    <a:pt x="10058" y="174673"/>
                  </a:cubicBezTo>
                  <a:cubicBezTo>
                    <a:pt x="11087" y="173690"/>
                    <a:pt x="13145" y="171701"/>
                    <a:pt x="14173" y="170718"/>
                  </a:cubicBezTo>
                  <a:cubicBezTo>
                    <a:pt x="9464" y="169941"/>
                    <a:pt x="4732" y="169187"/>
                    <a:pt x="0" y="168684"/>
                  </a:cubicBezTo>
                  <a:cubicBezTo>
                    <a:pt x="22449" y="164866"/>
                    <a:pt x="46634" y="156111"/>
                    <a:pt x="60282" y="136794"/>
                  </a:cubicBezTo>
                  <a:cubicBezTo>
                    <a:pt x="66957" y="130416"/>
                    <a:pt x="73792" y="124221"/>
                    <a:pt x="80444" y="117821"/>
                  </a:cubicBezTo>
                  <a:cubicBezTo>
                    <a:pt x="92720" y="109294"/>
                    <a:pt x="98481" y="95098"/>
                    <a:pt x="105705" y="82616"/>
                  </a:cubicBezTo>
                  <a:cubicBezTo>
                    <a:pt x="118643" y="57104"/>
                    <a:pt x="118552" y="27866"/>
                    <a:pt x="117683" y="0"/>
                  </a:cubicBezTo>
                  <a:close/>
                </a:path>
              </a:pathLst>
            </a:custGeom>
            <a:solidFill>
              <a:srgbClr val="AB9E8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orma Livre: Forma 2177">
              <a:extLst>
                <a:ext uri="{FF2B5EF4-FFF2-40B4-BE49-F238E27FC236}">
                  <a16:creationId xmlns:a16="http://schemas.microsoft.com/office/drawing/2014/main" id="{00443C7C-FF3D-999A-C7D1-16FF3B8FB567}"/>
                </a:ext>
              </a:extLst>
            </p:cNvPr>
            <p:cNvSpPr/>
            <p:nvPr/>
          </p:nvSpPr>
          <p:spPr>
            <a:xfrm>
              <a:off x="10333301" y="2739943"/>
              <a:ext cx="21173" cy="7217"/>
            </a:xfrm>
            <a:custGeom>
              <a:avLst/>
              <a:gdLst>
                <a:gd name="connsiteX0" fmla="*/ 186195 w 200870"/>
                <a:gd name="connsiteY0" fmla="*/ 9213 h 68465"/>
                <a:gd name="connsiteX1" fmla="*/ 200871 w 200870"/>
                <a:gd name="connsiteY1" fmla="*/ 0 h 68465"/>
                <a:gd name="connsiteX2" fmla="*/ 192458 w 200870"/>
                <a:gd name="connsiteY2" fmla="*/ 33627 h 68465"/>
                <a:gd name="connsiteX3" fmla="*/ 191910 w 200870"/>
                <a:gd name="connsiteY3" fmla="*/ 33421 h 68465"/>
                <a:gd name="connsiteX4" fmla="*/ 188024 w 200870"/>
                <a:gd name="connsiteY4" fmla="*/ 32096 h 68465"/>
                <a:gd name="connsiteX5" fmla="*/ 165529 w 200870"/>
                <a:gd name="connsiteY5" fmla="*/ 36782 h 68465"/>
                <a:gd name="connsiteX6" fmla="*/ 109317 w 200870"/>
                <a:gd name="connsiteY6" fmla="*/ 44851 h 68465"/>
                <a:gd name="connsiteX7" fmla="*/ 27889 w 200870"/>
                <a:gd name="connsiteY7" fmla="*/ 52464 h 68465"/>
                <a:gd name="connsiteX8" fmla="*/ 10333 w 200870"/>
                <a:gd name="connsiteY8" fmla="*/ 68466 h 68465"/>
                <a:gd name="connsiteX9" fmla="*/ 0 w 200870"/>
                <a:gd name="connsiteY9" fmla="*/ 65197 h 68465"/>
                <a:gd name="connsiteX10" fmla="*/ 19225 w 200870"/>
                <a:gd name="connsiteY10" fmla="*/ 49469 h 68465"/>
                <a:gd name="connsiteX11" fmla="*/ 30175 w 200870"/>
                <a:gd name="connsiteY11" fmla="*/ 34244 h 68465"/>
                <a:gd name="connsiteX12" fmla="*/ 60053 w 200870"/>
                <a:gd name="connsiteY12" fmla="*/ 37079 h 68465"/>
                <a:gd name="connsiteX13" fmla="*/ 107419 w 200870"/>
                <a:gd name="connsiteY13" fmla="*/ 35479 h 68465"/>
                <a:gd name="connsiteX14" fmla="*/ 142189 w 200870"/>
                <a:gd name="connsiteY14" fmla="*/ 31501 h 68465"/>
                <a:gd name="connsiteX15" fmla="*/ 186195 w 200870"/>
                <a:gd name="connsiteY15" fmla="*/ 9213 h 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870" h="68465">
                  <a:moveTo>
                    <a:pt x="186195" y="9213"/>
                  </a:moveTo>
                  <a:cubicBezTo>
                    <a:pt x="190881" y="5807"/>
                    <a:pt x="195727" y="2652"/>
                    <a:pt x="200871" y="0"/>
                  </a:cubicBezTo>
                  <a:cubicBezTo>
                    <a:pt x="198745" y="11361"/>
                    <a:pt x="195179" y="22380"/>
                    <a:pt x="192458" y="33627"/>
                  </a:cubicBezTo>
                  <a:lnTo>
                    <a:pt x="191910" y="33421"/>
                  </a:lnTo>
                  <a:cubicBezTo>
                    <a:pt x="190927" y="33078"/>
                    <a:pt x="189006" y="32415"/>
                    <a:pt x="188024" y="32096"/>
                  </a:cubicBezTo>
                  <a:cubicBezTo>
                    <a:pt x="180548" y="33787"/>
                    <a:pt x="173210" y="36165"/>
                    <a:pt x="165529" y="36782"/>
                  </a:cubicBezTo>
                  <a:cubicBezTo>
                    <a:pt x="146647" y="38428"/>
                    <a:pt x="128290" y="43891"/>
                    <a:pt x="109317" y="44851"/>
                  </a:cubicBezTo>
                  <a:cubicBezTo>
                    <a:pt x="82250" y="48715"/>
                    <a:pt x="53972" y="42200"/>
                    <a:pt x="27889" y="52464"/>
                  </a:cubicBezTo>
                  <a:cubicBezTo>
                    <a:pt x="19660" y="54544"/>
                    <a:pt x="13807" y="61036"/>
                    <a:pt x="10333" y="68466"/>
                  </a:cubicBezTo>
                  <a:cubicBezTo>
                    <a:pt x="6881" y="67368"/>
                    <a:pt x="3406" y="66248"/>
                    <a:pt x="0" y="65197"/>
                  </a:cubicBezTo>
                  <a:cubicBezTo>
                    <a:pt x="3909" y="57104"/>
                    <a:pt x="12962" y="55024"/>
                    <a:pt x="19225" y="49469"/>
                  </a:cubicBezTo>
                  <a:cubicBezTo>
                    <a:pt x="22906" y="44417"/>
                    <a:pt x="26358" y="39205"/>
                    <a:pt x="30175" y="34244"/>
                  </a:cubicBezTo>
                  <a:cubicBezTo>
                    <a:pt x="40005" y="36302"/>
                    <a:pt x="50109" y="35799"/>
                    <a:pt x="60053" y="37079"/>
                  </a:cubicBezTo>
                  <a:cubicBezTo>
                    <a:pt x="75758" y="39136"/>
                    <a:pt x="92012" y="39754"/>
                    <a:pt x="107419" y="35479"/>
                  </a:cubicBezTo>
                  <a:cubicBezTo>
                    <a:pt x="118803" y="32415"/>
                    <a:pt x="131034" y="35685"/>
                    <a:pt x="142189" y="31501"/>
                  </a:cubicBezTo>
                  <a:cubicBezTo>
                    <a:pt x="157620" y="25763"/>
                    <a:pt x="172799" y="18860"/>
                    <a:pt x="186195" y="9213"/>
                  </a:cubicBezTo>
                  <a:close/>
                </a:path>
              </a:pathLst>
            </a:custGeom>
            <a:solidFill>
              <a:srgbClr val="7E5E3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orma Livre: Forma 2178">
              <a:extLst>
                <a:ext uri="{FF2B5EF4-FFF2-40B4-BE49-F238E27FC236}">
                  <a16:creationId xmlns:a16="http://schemas.microsoft.com/office/drawing/2014/main" id="{786B0D77-B110-6173-F1EC-660E3A2DD053}"/>
                </a:ext>
              </a:extLst>
            </p:cNvPr>
            <p:cNvSpPr/>
            <p:nvPr/>
          </p:nvSpPr>
          <p:spPr>
            <a:xfrm>
              <a:off x="10373163" y="2742638"/>
              <a:ext cx="1974" cy="2172"/>
            </a:xfrm>
            <a:custGeom>
              <a:avLst/>
              <a:gdLst>
                <a:gd name="connsiteX0" fmla="*/ 0 w 18727"/>
                <a:gd name="connsiteY0" fmla="*/ 20607 h 20607"/>
                <a:gd name="connsiteX1" fmla="*/ 6927 w 18727"/>
                <a:gd name="connsiteY1" fmla="*/ 536 h 20607"/>
                <a:gd name="connsiteX2" fmla="*/ 18699 w 18727"/>
                <a:gd name="connsiteY2" fmla="*/ 10549 h 20607"/>
                <a:gd name="connsiteX3" fmla="*/ 6401 w 18727"/>
                <a:gd name="connsiteY3" fmla="*/ 5017 h 20607"/>
                <a:gd name="connsiteX4" fmla="*/ 0 w 18727"/>
                <a:gd name="connsiteY4" fmla="*/ 20607 h 2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27" h="20607">
                  <a:moveTo>
                    <a:pt x="0" y="20607"/>
                  </a:moveTo>
                  <a:cubicBezTo>
                    <a:pt x="686" y="13841"/>
                    <a:pt x="-1143" y="3462"/>
                    <a:pt x="6927" y="536"/>
                  </a:cubicBezTo>
                  <a:cubicBezTo>
                    <a:pt x="13510" y="-1841"/>
                    <a:pt x="19180" y="4080"/>
                    <a:pt x="18699" y="10549"/>
                  </a:cubicBezTo>
                  <a:cubicBezTo>
                    <a:pt x="15019" y="7851"/>
                    <a:pt x="11544" y="3279"/>
                    <a:pt x="6401" y="5017"/>
                  </a:cubicBezTo>
                  <a:cubicBezTo>
                    <a:pt x="594" y="7692"/>
                    <a:pt x="1463" y="15304"/>
                    <a:pt x="0" y="20607"/>
                  </a:cubicBezTo>
                  <a:close/>
                </a:path>
              </a:pathLst>
            </a:custGeom>
            <a:solidFill>
              <a:srgbClr val="4D4D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orma Livre: Forma 2179">
              <a:extLst>
                <a:ext uri="{FF2B5EF4-FFF2-40B4-BE49-F238E27FC236}">
                  <a16:creationId xmlns:a16="http://schemas.microsoft.com/office/drawing/2014/main" id="{AD8B3C8F-E9FB-6757-0FA5-86E09001642E}"/>
                </a:ext>
              </a:extLst>
            </p:cNvPr>
            <p:cNvSpPr/>
            <p:nvPr/>
          </p:nvSpPr>
          <p:spPr>
            <a:xfrm>
              <a:off x="10334187" y="2743326"/>
              <a:ext cx="19342" cy="5554"/>
            </a:xfrm>
            <a:custGeom>
              <a:avLst/>
              <a:gdLst>
                <a:gd name="connsiteX0" fmla="*/ 157117 w 183497"/>
                <a:gd name="connsiteY0" fmla="*/ 4686 h 52692"/>
                <a:gd name="connsiteX1" fmla="*/ 179611 w 183497"/>
                <a:gd name="connsiteY1" fmla="*/ 0 h 52692"/>
                <a:gd name="connsiteX2" fmla="*/ 183497 w 183497"/>
                <a:gd name="connsiteY2" fmla="*/ 1326 h 52692"/>
                <a:gd name="connsiteX3" fmla="*/ 179657 w 183497"/>
                <a:gd name="connsiteY3" fmla="*/ 14836 h 52692"/>
                <a:gd name="connsiteX4" fmla="*/ 179177 w 183497"/>
                <a:gd name="connsiteY4" fmla="*/ 14813 h 52692"/>
                <a:gd name="connsiteX5" fmla="*/ 154739 w 183497"/>
                <a:gd name="connsiteY5" fmla="*/ 20551 h 52692"/>
                <a:gd name="connsiteX6" fmla="*/ 104562 w 183497"/>
                <a:gd name="connsiteY6" fmla="*/ 27158 h 52692"/>
                <a:gd name="connsiteX7" fmla="*/ 38130 w 183497"/>
                <a:gd name="connsiteY7" fmla="*/ 22243 h 52692"/>
                <a:gd name="connsiteX8" fmla="*/ 26540 w 183497"/>
                <a:gd name="connsiteY8" fmla="*/ 32736 h 52692"/>
                <a:gd name="connsiteX9" fmla="*/ 6584 w 183497"/>
                <a:gd name="connsiteY9" fmla="*/ 52692 h 52692"/>
                <a:gd name="connsiteX10" fmla="*/ 10698 w 183497"/>
                <a:gd name="connsiteY10" fmla="*/ 39571 h 52692"/>
                <a:gd name="connsiteX11" fmla="*/ 0 w 183497"/>
                <a:gd name="connsiteY11" fmla="*/ 44440 h 52692"/>
                <a:gd name="connsiteX12" fmla="*/ 1920 w 183497"/>
                <a:gd name="connsiteY12" fmla="*/ 36370 h 52692"/>
                <a:gd name="connsiteX13" fmla="*/ 19477 w 183497"/>
                <a:gd name="connsiteY13" fmla="*/ 20368 h 52692"/>
                <a:gd name="connsiteX14" fmla="*/ 100904 w 183497"/>
                <a:gd name="connsiteY14" fmla="*/ 12756 h 52692"/>
                <a:gd name="connsiteX15" fmla="*/ 157117 w 183497"/>
                <a:gd name="connsiteY15" fmla="*/ 468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497" h="52692">
                  <a:moveTo>
                    <a:pt x="157117" y="4686"/>
                  </a:moveTo>
                  <a:cubicBezTo>
                    <a:pt x="164798" y="4069"/>
                    <a:pt x="172136" y="1692"/>
                    <a:pt x="179611" y="0"/>
                  </a:cubicBezTo>
                  <a:cubicBezTo>
                    <a:pt x="180594" y="320"/>
                    <a:pt x="182514" y="983"/>
                    <a:pt x="183497" y="1326"/>
                  </a:cubicBezTo>
                  <a:cubicBezTo>
                    <a:pt x="182194" y="5806"/>
                    <a:pt x="180937" y="10333"/>
                    <a:pt x="179657" y="14836"/>
                  </a:cubicBezTo>
                  <a:lnTo>
                    <a:pt x="179177" y="14813"/>
                  </a:lnTo>
                  <a:cubicBezTo>
                    <a:pt x="170536" y="13624"/>
                    <a:pt x="162900" y="18745"/>
                    <a:pt x="154739" y="20551"/>
                  </a:cubicBezTo>
                  <a:cubicBezTo>
                    <a:pt x="138349" y="24552"/>
                    <a:pt x="121455" y="27089"/>
                    <a:pt x="104562" y="27158"/>
                  </a:cubicBezTo>
                  <a:cubicBezTo>
                    <a:pt x="82227" y="27478"/>
                    <a:pt x="60488" y="16802"/>
                    <a:pt x="38130" y="22243"/>
                  </a:cubicBezTo>
                  <a:cubicBezTo>
                    <a:pt x="32324" y="22929"/>
                    <a:pt x="29924" y="28804"/>
                    <a:pt x="26540" y="32736"/>
                  </a:cubicBezTo>
                  <a:cubicBezTo>
                    <a:pt x="20551" y="40028"/>
                    <a:pt x="13122" y="45926"/>
                    <a:pt x="6584" y="52692"/>
                  </a:cubicBezTo>
                  <a:cubicBezTo>
                    <a:pt x="8092" y="48349"/>
                    <a:pt x="9350" y="43937"/>
                    <a:pt x="10698" y="39571"/>
                  </a:cubicBezTo>
                  <a:cubicBezTo>
                    <a:pt x="7087" y="41125"/>
                    <a:pt x="3498" y="42657"/>
                    <a:pt x="0" y="44440"/>
                  </a:cubicBezTo>
                  <a:cubicBezTo>
                    <a:pt x="572" y="41720"/>
                    <a:pt x="1212" y="39022"/>
                    <a:pt x="1920" y="36370"/>
                  </a:cubicBezTo>
                  <a:cubicBezTo>
                    <a:pt x="5395" y="28941"/>
                    <a:pt x="11247" y="22449"/>
                    <a:pt x="19477" y="20368"/>
                  </a:cubicBezTo>
                  <a:cubicBezTo>
                    <a:pt x="45560" y="10104"/>
                    <a:pt x="73838" y="16619"/>
                    <a:pt x="100904" y="12756"/>
                  </a:cubicBezTo>
                  <a:cubicBezTo>
                    <a:pt x="119878" y="11796"/>
                    <a:pt x="138235" y="6332"/>
                    <a:pt x="157117" y="4686"/>
                  </a:cubicBezTo>
                  <a:close/>
                </a:path>
              </a:pathLst>
            </a:custGeom>
            <a:solidFill>
              <a:srgbClr val="AA7F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1" name="Gráfico 4">
              <a:extLst>
                <a:ext uri="{FF2B5EF4-FFF2-40B4-BE49-F238E27FC236}">
                  <a16:creationId xmlns:a16="http://schemas.microsoft.com/office/drawing/2014/main" id="{E82464FE-B5F9-F3CB-6CEC-8D2E839126D8}"/>
                </a:ext>
              </a:extLst>
            </p:cNvPr>
            <p:cNvGrpSpPr/>
            <p:nvPr/>
          </p:nvGrpSpPr>
          <p:grpSpPr>
            <a:xfrm>
              <a:off x="10229637" y="2744869"/>
              <a:ext cx="123437" cy="61958"/>
              <a:chOff x="6503868" y="2012645"/>
              <a:chExt cx="1171049" cy="587800"/>
            </a:xfrm>
            <a:solidFill>
              <a:srgbClr val="C5934E"/>
            </a:solidFill>
          </p:grpSpPr>
          <p:sp>
            <p:nvSpPr>
              <p:cNvPr id="2239" name="Forma Livre: Forma 2238">
                <a:extLst>
                  <a:ext uri="{FF2B5EF4-FFF2-40B4-BE49-F238E27FC236}">
                    <a16:creationId xmlns:a16="http://schemas.microsoft.com/office/drawing/2014/main" id="{34D67186-3AEE-E705-D768-EB4B9C063C90}"/>
                  </a:ext>
                </a:extLst>
              </p:cNvPr>
              <p:cNvSpPr/>
              <p:nvPr/>
            </p:nvSpPr>
            <p:spPr>
              <a:xfrm>
                <a:off x="7522281" y="2012645"/>
                <a:ext cx="152636" cy="150458"/>
              </a:xfrm>
              <a:custGeom>
                <a:avLst/>
                <a:gdLst>
                  <a:gd name="connsiteX0" fmla="*/ 128199 w 152636"/>
                  <a:gd name="connsiteY0" fmla="*/ 5915 h 150458"/>
                  <a:gd name="connsiteX1" fmla="*/ 152636 w 152636"/>
                  <a:gd name="connsiteY1" fmla="*/ 177 h 150458"/>
                  <a:gd name="connsiteX2" fmla="*/ 69769 w 152636"/>
                  <a:gd name="connsiteY2" fmla="*/ 150459 h 150458"/>
                  <a:gd name="connsiteX3" fmla="*/ 56921 w 152636"/>
                  <a:gd name="connsiteY3" fmla="*/ 102658 h 150458"/>
                  <a:gd name="connsiteX4" fmla="*/ 43891 w 152636"/>
                  <a:gd name="connsiteY4" fmla="*/ 71797 h 150458"/>
                  <a:gd name="connsiteX5" fmla="*/ 0 w 152636"/>
                  <a:gd name="connsiteY5" fmla="*/ 18099 h 150458"/>
                  <a:gd name="connsiteX6" fmla="*/ 11590 w 152636"/>
                  <a:gd name="connsiteY6" fmla="*/ 7607 h 150458"/>
                  <a:gd name="connsiteX7" fmla="*/ 78021 w 152636"/>
                  <a:gd name="connsiteY7" fmla="*/ 12522 h 150458"/>
                  <a:gd name="connsiteX8" fmla="*/ 128199 w 152636"/>
                  <a:gd name="connsiteY8" fmla="*/ 5915 h 1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636" h="150458">
                    <a:moveTo>
                      <a:pt x="128199" y="5915"/>
                    </a:moveTo>
                    <a:cubicBezTo>
                      <a:pt x="136360" y="4109"/>
                      <a:pt x="143995" y="-1012"/>
                      <a:pt x="152636" y="177"/>
                    </a:cubicBezTo>
                    <a:cubicBezTo>
                      <a:pt x="134760" y="54744"/>
                      <a:pt x="108859" y="107825"/>
                      <a:pt x="69769" y="150459"/>
                    </a:cubicBezTo>
                    <a:cubicBezTo>
                      <a:pt x="65723" y="134457"/>
                      <a:pt x="63528" y="117883"/>
                      <a:pt x="56921" y="102658"/>
                    </a:cubicBezTo>
                    <a:cubicBezTo>
                      <a:pt x="52464" y="92394"/>
                      <a:pt x="49195" y="81627"/>
                      <a:pt x="43891" y="71797"/>
                    </a:cubicBezTo>
                    <a:cubicBezTo>
                      <a:pt x="31844" y="52069"/>
                      <a:pt x="19385" y="31495"/>
                      <a:pt x="0" y="18099"/>
                    </a:cubicBezTo>
                    <a:cubicBezTo>
                      <a:pt x="3383" y="14167"/>
                      <a:pt x="5784" y="8292"/>
                      <a:pt x="11590" y="7607"/>
                    </a:cubicBezTo>
                    <a:cubicBezTo>
                      <a:pt x="33947" y="2166"/>
                      <a:pt x="55687" y="12841"/>
                      <a:pt x="78021" y="12522"/>
                    </a:cubicBezTo>
                    <a:cubicBezTo>
                      <a:pt x="94915" y="12453"/>
                      <a:pt x="111808" y="9915"/>
                      <a:pt x="128199" y="5915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0" name="Forma Livre: Forma 2239">
                <a:extLst>
                  <a:ext uri="{FF2B5EF4-FFF2-40B4-BE49-F238E27FC236}">
                    <a16:creationId xmlns:a16="http://schemas.microsoft.com/office/drawing/2014/main" id="{8BA313C1-2903-4420-C759-39630F4FC3DF}"/>
                  </a:ext>
                </a:extLst>
              </p:cNvPr>
              <p:cNvSpPr/>
              <p:nvPr/>
            </p:nvSpPr>
            <p:spPr>
              <a:xfrm>
                <a:off x="7162144" y="2017349"/>
                <a:ext cx="48554" cy="83827"/>
              </a:xfrm>
              <a:custGeom>
                <a:avLst/>
                <a:gdLst>
                  <a:gd name="connsiteX0" fmla="*/ 0 w 48554"/>
                  <a:gd name="connsiteY0" fmla="*/ 457 h 83827"/>
                  <a:gd name="connsiteX1" fmla="*/ 3086 w 48554"/>
                  <a:gd name="connsiteY1" fmla="*/ 0 h 83827"/>
                  <a:gd name="connsiteX2" fmla="*/ 28186 w 48554"/>
                  <a:gd name="connsiteY2" fmla="*/ 38359 h 83827"/>
                  <a:gd name="connsiteX3" fmla="*/ 46977 w 48554"/>
                  <a:gd name="connsiteY3" fmla="*/ 49812 h 83827"/>
                  <a:gd name="connsiteX4" fmla="*/ 48555 w 48554"/>
                  <a:gd name="connsiteY4" fmla="*/ 50978 h 83827"/>
                  <a:gd name="connsiteX5" fmla="*/ 18585 w 48554"/>
                  <a:gd name="connsiteY5" fmla="*/ 83828 h 83827"/>
                  <a:gd name="connsiteX6" fmla="*/ 0 w 48554"/>
                  <a:gd name="connsiteY6" fmla="*/ 457 h 8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54" h="83827">
                    <a:moveTo>
                      <a:pt x="0" y="457"/>
                    </a:moveTo>
                    <a:cubicBezTo>
                      <a:pt x="777" y="343"/>
                      <a:pt x="2309" y="114"/>
                      <a:pt x="3086" y="0"/>
                    </a:cubicBezTo>
                    <a:cubicBezTo>
                      <a:pt x="9601" y="13899"/>
                      <a:pt x="17099" y="27524"/>
                      <a:pt x="28186" y="38359"/>
                    </a:cubicBezTo>
                    <a:cubicBezTo>
                      <a:pt x="33558" y="43251"/>
                      <a:pt x="38588" y="51344"/>
                      <a:pt x="46977" y="49812"/>
                    </a:cubicBezTo>
                    <a:cubicBezTo>
                      <a:pt x="47366" y="50109"/>
                      <a:pt x="48166" y="50681"/>
                      <a:pt x="48555" y="50978"/>
                    </a:cubicBezTo>
                    <a:cubicBezTo>
                      <a:pt x="35982" y="59345"/>
                      <a:pt x="27798" y="72215"/>
                      <a:pt x="18585" y="83828"/>
                    </a:cubicBezTo>
                    <a:cubicBezTo>
                      <a:pt x="9258" y="56853"/>
                      <a:pt x="3315" y="28781"/>
                      <a:pt x="0" y="457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1" name="Forma Livre: Forma 2240">
                <a:extLst>
                  <a:ext uri="{FF2B5EF4-FFF2-40B4-BE49-F238E27FC236}">
                    <a16:creationId xmlns:a16="http://schemas.microsoft.com/office/drawing/2014/main" id="{1CE13F9C-7B65-A27C-8C47-13F1BA9C0A21}"/>
                  </a:ext>
                </a:extLst>
              </p:cNvPr>
              <p:cNvSpPr/>
              <p:nvPr/>
            </p:nvSpPr>
            <p:spPr>
              <a:xfrm>
                <a:off x="6503868" y="2289497"/>
                <a:ext cx="515950" cy="310949"/>
              </a:xfrm>
              <a:custGeom>
                <a:avLst/>
                <a:gdLst>
                  <a:gd name="connsiteX0" fmla="*/ 254912 w 515950"/>
                  <a:gd name="connsiteY0" fmla="*/ 10401 h 310949"/>
                  <a:gd name="connsiteX1" fmla="*/ 280629 w 515950"/>
                  <a:gd name="connsiteY1" fmla="*/ 0 h 310949"/>
                  <a:gd name="connsiteX2" fmla="*/ 475831 w 515950"/>
                  <a:gd name="connsiteY2" fmla="*/ 86937 h 310949"/>
                  <a:gd name="connsiteX3" fmla="*/ 515950 w 515950"/>
                  <a:gd name="connsiteY3" fmla="*/ 95098 h 310949"/>
                  <a:gd name="connsiteX4" fmla="*/ 346466 w 515950"/>
                  <a:gd name="connsiteY4" fmla="*/ 172707 h 310949"/>
                  <a:gd name="connsiteX5" fmla="*/ 242705 w 515950"/>
                  <a:gd name="connsiteY5" fmla="*/ 244808 h 310949"/>
                  <a:gd name="connsiteX6" fmla="*/ 166855 w 515950"/>
                  <a:gd name="connsiteY6" fmla="*/ 297203 h 310949"/>
                  <a:gd name="connsiteX7" fmla="*/ 122735 w 515950"/>
                  <a:gd name="connsiteY7" fmla="*/ 310919 h 310949"/>
                  <a:gd name="connsiteX8" fmla="*/ 71278 w 515950"/>
                  <a:gd name="connsiteY8" fmla="*/ 274297 h 310949"/>
                  <a:gd name="connsiteX9" fmla="*/ 0 w 515950"/>
                  <a:gd name="connsiteY9" fmla="*/ 131491 h 310949"/>
                  <a:gd name="connsiteX10" fmla="*/ 33810 w 515950"/>
                  <a:gd name="connsiteY10" fmla="*/ 85131 h 310949"/>
                  <a:gd name="connsiteX11" fmla="*/ 55527 w 515950"/>
                  <a:gd name="connsiteY11" fmla="*/ 71552 h 310949"/>
                  <a:gd name="connsiteX12" fmla="*/ 254912 w 515950"/>
                  <a:gd name="connsiteY12" fmla="*/ 10401 h 3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950" h="310949">
                    <a:moveTo>
                      <a:pt x="254912" y="10401"/>
                    </a:moveTo>
                    <a:cubicBezTo>
                      <a:pt x="264239" y="9098"/>
                      <a:pt x="272491" y="4412"/>
                      <a:pt x="280629" y="0"/>
                    </a:cubicBezTo>
                    <a:cubicBezTo>
                      <a:pt x="339608" y="40599"/>
                      <a:pt x="405811" y="71300"/>
                      <a:pt x="475831" y="86937"/>
                    </a:cubicBezTo>
                    <a:cubicBezTo>
                      <a:pt x="489021" y="90526"/>
                      <a:pt x="502943" y="91166"/>
                      <a:pt x="515950" y="95098"/>
                    </a:cubicBezTo>
                    <a:cubicBezTo>
                      <a:pt x="457497" y="116289"/>
                      <a:pt x="400324" y="141503"/>
                      <a:pt x="346466" y="172707"/>
                    </a:cubicBezTo>
                    <a:cubicBezTo>
                      <a:pt x="309753" y="193533"/>
                      <a:pt x="275829" y="218747"/>
                      <a:pt x="242705" y="244808"/>
                    </a:cubicBezTo>
                    <a:cubicBezTo>
                      <a:pt x="218336" y="263553"/>
                      <a:pt x="194059" y="282732"/>
                      <a:pt x="166855" y="297203"/>
                    </a:cubicBezTo>
                    <a:cubicBezTo>
                      <a:pt x="153048" y="303901"/>
                      <a:pt x="138486" y="311490"/>
                      <a:pt x="122735" y="310919"/>
                    </a:cubicBezTo>
                    <a:cubicBezTo>
                      <a:pt x="100790" y="307855"/>
                      <a:pt x="84605" y="290619"/>
                      <a:pt x="71278" y="274297"/>
                    </a:cubicBezTo>
                    <a:cubicBezTo>
                      <a:pt x="38405" y="231869"/>
                      <a:pt x="19454" y="180960"/>
                      <a:pt x="0" y="131491"/>
                    </a:cubicBezTo>
                    <a:cubicBezTo>
                      <a:pt x="7590" y="113614"/>
                      <a:pt x="21351" y="99624"/>
                      <a:pt x="33810" y="85131"/>
                    </a:cubicBezTo>
                    <a:cubicBezTo>
                      <a:pt x="41194" y="80810"/>
                      <a:pt x="48006" y="75598"/>
                      <a:pt x="55527" y="71552"/>
                    </a:cubicBezTo>
                    <a:cubicBezTo>
                      <a:pt x="118575" y="41537"/>
                      <a:pt x="186286" y="22426"/>
                      <a:pt x="254912" y="10401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2" name="Forma Livre: Forma 2181">
              <a:extLst>
                <a:ext uri="{FF2B5EF4-FFF2-40B4-BE49-F238E27FC236}">
                  <a16:creationId xmlns:a16="http://schemas.microsoft.com/office/drawing/2014/main" id="{1CE992D7-0494-120A-9A3B-5DA97F20D712}"/>
                </a:ext>
              </a:extLst>
            </p:cNvPr>
            <p:cNvSpPr/>
            <p:nvPr/>
          </p:nvSpPr>
          <p:spPr>
            <a:xfrm>
              <a:off x="10325279" y="2745142"/>
              <a:ext cx="10048" cy="7090"/>
            </a:xfrm>
            <a:custGeom>
              <a:avLst/>
              <a:gdLst>
                <a:gd name="connsiteX0" fmla="*/ 0 w 95326"/>
                <a:gd name="connsiteY0" fmla="*/ 66190 h 67263"/>
                <a:gd name="connsiteX1" fmla="*/ 42382 w 95326"/>
                <a:gd name="connsiteY1" fmla="*/ 444 h 67263"/>
                <a:gd name="connsiteX2" fmla="*/ 43411 w 95326"/>
                <a:gd name="connsiteY2" fmla="*/ 9154 h 67263"/>
                <a:gd name="connsiteX3" fmla="*/ 69152 w 95326"/>
                <a:gd name="connsiteY3" fmla="*/ 13680 h 67263"/>
                <a:gd name="connsiteX4" fmla="*/ 95326 w 95326"/>
                <a:gd name="connsiteY4" fmla="*/ 147 h 67263"/>
                <a:gd name="connsiteX5" fmla="*/ 76101 w 95326"/>
                <a:gd name="connsiteY5" fmla="*/ 15875 h 67263"/>
                <a:gd name="connsiteX6" fmla="*/ 33444 w 95326"/>
                <a:gd name="connsiteY6" fmla="*/ 53662 h 67263"/>
                <a:gd name="connsiteX7" fmla="*/ 5966 w 95326"/>
                <a:gd name="connsiteY7" fmla="*/ 67264 h 67263"/>
                <a:gd name="connsiteX8" fmla="*/ 0 w 95326"/>
                <a:gd name="connsiteY8" fmla="*/ 66190 h 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26" h="67263">
                  <a:moveTo>
                    <a:pt x="0" y="66190"/>
                  </a:moveTo>
                  <a:cubicBezTo>
                    <a:pt x="19957" y="48770"/>
                    <a:pt x="33924" y="25384"/>
                    <a:pt x="42382" y="444"/>
                  </a:cubicBezTo>
                  <a:cubicBezTo>
                    <a:pt x="42657" y="3325"/>
                    <a:pt x="43000" y="6228"/>
                    <a:pt x="43411" y="9154"/>
                  </a:cubicBezTo>
                  <a:cubicBezTo>
                    <a:pt x="51961" y="10685"/>
                    <a:pt x="60373" y="13612"/>
                    <a:pt x="69152" y="13680"/>
                  </a:cubicBezTo>
                  <a:cubicBezTo>
                    <a:pt x="77953" y="9131"/>
                    <a:pt x="84033" y="-1362"/>
                    <a:pt x="95326" y="147"/>
                  </a:cubicBezTo>
                  <a:cubicBezTo>
                    <a:pt x="89062" y="5702"/>
                    <a:pt x="80010" y="7782"/>
                    <a:pt x="76101" y="15875"/>
                  </a:cubicBezTo>
                  <a:cubicBezTo>
                    <a:pt x="62934" y="29476"/>
                    <a:pt x="49675" y="43627"/>
                    <a:pt x="33444" y="53662"/>
                  </a:cubicBezTo>
                  <a:cubicBezTo>
                    <a:pt x="24369" y="58349"/>
                    <a:pt x="15453" y="63492"/>
                    <a:pt x="5966" y="67264"/>
                  </a:cubicBezTo>
                  <a:cubicBezTo>
                    <a:pt x="4480" y="67013"/>
                    <a:pt x="1486" y="66464"/>
                    <a:pt x="0" y="66190"/>
                  </a:cubicBezTo>
                  <a:close/>
                </a:path>
              </a:pathLst>
            </a:custGeom>
            <a:solidFill>
              <a:srgbClr val="6E59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3" name="Gráfico 4">
              <a:extLst>
                <a:ext uri="{FF2B5EF4-FFF2-40B4-BE49-F238E27FC236}">
                  <a16:creationId xmlns:a16="http://schemas.microsoft.com/office/drawing/2014/main" id="{14BF8637-FAE1-F2E1-0790-154F2E90E1FC}"/>
                </a:ext>
              </a:extLst>
            </p:cNvPr>
            <p:cNvGrpSpPr/>
            <p:nvPr/>
          </p:nvGrpSpPr>
          <p:grpSpPr>
            <a:xfrm>
              <a:off x="10348987" y="2745292"/>
              <a:ext cx="405303" cy="396416"/>
              <a:chOff x="7636146" y="2016663"/>
              <a:chExt cx="3845117" cy="3760807"/>
            </a:xfrm>
            <a:solidFill>
              <a:srgbClr val="EB91C4"/>
            </a:solidFill>
          </p:grpSpPr>
          <p:sp>
            <p:nvSpPr>
              <p:cNvPr id="2236" name="Forma Livre: Forma 2235">
                <a:extLst>
                  <a:ext uri="{FF2B5EF4-FFF2-40B4-BE49-F238E27FC236}">
                    <a16:creationId xmlns:a16="http://schemas.microsoft.com/office/drawing/2014/main" id="{523C2E7C-FE50-A727-6712-4D1FD2A06D25}"/>
                  </a:ext>
                </a:extLst>
              </p:cNvPr>
              <p:cNvSpPr/>
              <p:nvPr/>
            </p:nvSpPr>
            <p:spPr>
              <a:xfrm>
                <a:off x="11179721" y="2016663"/>
                <a:ext cx="142371" cy="99875"/>
              </a:xfrm>
              <a:custGeom>
                <a:avLst/>
                <a:gdLst>
                  <a:gd name="connsiteX0" fmla="*/ 71049 w 142371"/>
                  <a:gd name="connsiteY0" fmla="*/ 13282 h 99875"/>
                  <a:gd name="connsiteX1" fmla="*/ 132268 w 142371"/>
                  <a:gd name="connsiteY1" fmla="*/ 0 h 99875"/>
                  <a:gd name="connsiteX2" fmla="*/ 142372 w 142371"/>
                  <a:gd name="connsiteY2" fmla="*/ 2880 h 99875"/>
                  <a:gd name="connsiteX3" fmla="*/ 129319 w 142371"/>
                  <a:gd name="connsiteY3" fmla="*/ 32484 h 99875"/>
                  <a:gd name="connsiteX4" fmla="*/ 130073 w 142371"/>
                  <a:gd name="connsiteY4" fmla="*/ 51915 h 99875"/>
                  <a:gd name="connsiteX5" fmla="*/ 124061 w 142371"/>
                  <a:gd name="connsiteY5" fmla="*/ 65608 h 99875"/>
                  <a:gd name="connsiteX6" fmla="*/ 129273 w 142371"/>
                  <a:gd name="connsiteY6" fmla="*/ 72901 h 99875"/>
                  <a:gd name="connsiteX7" fmla="*/ 92446 w 142371"/>
                  <a:gd name="connsiteY7" fmla="*/ 99875 h 99875"/>
                  <a:gd name="connsiteX8" fmla="*/ 78296 w 142371"/>
                  <a:gd name="connsiteY8" fmla="*/ 98344 h 99875"/>
                  <a:gd name="connsiteX9" fmla="*/ 41285 w 142371"/>
                  <a:gd name="connsiteY9" fmla="*/ 93589 h 99875"/>
                  <a:gd name="connsiteX10" fmla="*/ 22425 w 142371"/>
                  <a:gd name="connsiteY10" fmla="*/ 91714 h 99875"/>
                  <a:gd name="connsiteX11" fmla="*/ 0 w 142371"/>
                  <a:gd name="connsiteY11" fmla="*/ 74546 h 99875"/>
                  <a:gd name="connsiteX12" fmla="*/ 71049 w 142371"/>
                  <a:gd name="connsiteY12" fmla="*/ 13282 h 9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371" h="99875">
                    <a:moveTo>
                      <a:pt x="71049" y="13282"/>
                    </a:moveTo>
                    <a:cubicBezTo>
                      <a:pt x="89268" y="1349"/>
                      <a:pt x="111717" y="3589"/>
                      <a:pt x="132268" y="0"/>
                    </a:cubicBezTo>
                    <a:cubicBezTo>
                      <a:pt x="135628" y="846"/>
                      <a:pt x="138920" y="1852"/>
                      <a:pt x="142372" y="2880"/>
                    </a:cubicBezTo>
                    <a:cubicBezTo>
                      <a:pt x="140154" y="13625"/>
                      <a:pt x="132451" y="22060"/>
                      <a:pt x="129319" y="32484"/>
                    </a:cubicBezTo>
                    <a:cubicBezTo>
                      <a:pt x="127124" y="38885"/>
                      <a:pt x="131033" y="45423"/>
                      <a:pt x="130073" y="51915"/>
                    </a:cubicBezTo>
                    <a:cubicBezTo>
                      <a:pt x="128633" y="56693"/>
                      <a:pt x="126164" y="61082"/>
                      <a:pt x="124061" y="65608"/>
                    </a:cubicBezTo>
                    <a:cubicBezTo>
                      <a:pt x="125753" y="68009"/>
                      <a:pt x="127445" y="70432"/>
                      <a:pt x="129273" y="72901"/>
                    </a:cubicBezTo>
                    <a:cubicBezTo>
                      <a:pt x="116700" y="81473"/>
                      <a:pt x="104447" y="90526"/>
                      <a:pt x="92446" y="99875"/>
                    </a:cubicBezTo>
                    <a:cubicBezTo>
                      <a:pt x="87851" y="98367"/>
                      <a:pt x="83027" y="97521"/>
                      <a:pt x="78296" y="98344"/>
                    </a:cubicBezTo>
                    <a:cubicBezTo>
                      <a:pt x="65677" y="100150"/>
                      <a:pt x="53652" y="94709"/>
                      <a:pt x="41285" y="93589"/>
                    </a:cubicBezTo>
                    <a:cubicBezTo>
                      <a:pt x="34975" y="92789"/>
                      <a:pt x="28529" y="93360"/>
                      <a:pt x="22425" y="91714"/>
                    </a:cubicBezTo>
                    <a:cubicBezTo>
                      <a:pt x="13441" y="88262"/>
                      <a:pt x="7018" y="80742"/>
                      <a:pt x="0" y="74546"/>
                    </a:cubicBezTo>
                    <a:cubicBezTo>
                      <a:pt x="22174" y="52555"/>
                      <a:pt x="44463" y="29992"/>
                      <a:pt x="71049" y="13282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7" name="Forma Livre: Forma 2236">
                <a:extLst>
                  <a:ext uri="{FF2B5EF4-FFF2-40B4-BE49-F238E27FC236}">
                    <a16:creationId xmlns:a16="http://schemas.microsoft.com/office/drawing/2014/main" id="{877BFE15-71F8-AB2D-4D00-9C264FFFD3CD}"/>
                  </a:ext>
                </a:extLst>
              </p:cNvPr>
              <p:cNvSpPr/>
              <p:nvPr/>
            </p:nvSpPr>
            <p:spPr>
              <a:xfrm>
                <a:off x="7636146" y="3937177"/>
                <a:ext cx="29055" cy="91897"/>
              </a:xfrm>
              <a:custGeom>
                <a:avLst/>
                <a:gdLst>
                  <a:gd name="connsiteX0" fmla="*/ 0 w 29055"/>
                  <a:gd name="connsiteY0" fmla="*/ 0 h 91897"/>
                  <a:gd name="connsiteX1" fmla="*/ 29055 w 29055"/>
                  <a:gd name="connsiteY1" fmla="*/ 10836 h 91897"/>
                  <a:gd name="connsiteX2" fmla="*/ 20528 w 29055"/>
                  <a:gd name="connsiteY2" fmla="*/ 51641 h 91897"/>
                  <a:gd name="connsiteX3" fmla="*/ 17259 w 29055"/>
                  <a:gd name="connsiteY3" fmla="*/ 91897 h 91897"/>
                  <a:gd name="connsiteX4" fmla="*/ 0 w 29055"/>
                  <a:gd name="connsiteY4" fmla="*/ 0 h 9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55" h="91897">
                    <a:moveTo>
                      <a:pt x="0" y="0"/>
                    </a:moveTo>
                    <a:cubicBezTo>
                      <a:pt x="9373" y="4412"/>
                      <a:pt x="18380" y="10264"/>
                      <a:pt x="29055" y="10836"/>
                    </a:cubicBezTo>
                    <a:cubicBezTo>
                      <a:pt x="28621" y="24849"/>
                      <a:pt x="22723" y="37902"/>
                      <a:pt x="20528" y="51641"/>
                    </a:cubicBezTo>
                    <a:cubicBezTo>
                      <a:pt x="17534" y="64899"/>
                      <a:pt x="20917" y="78707"/>
                      <a:pt x="17259" y="91897"/>
                    </a:cubicBezTo>
                    <a:cubicBezTo>
                      <a:pt x="9944" y="61608"/>
                      <a:pt x="4915" y="30747"/>
                      <a:pt x="0" y="0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8" name="Forma Livre: Forma 2237">
                <a:extLst>
                  <a:ext uri="{FF2B5EF4-FFF2-40B4-BE49-F238E27FC236}">
                    <a16:creationId xmlns:a16="http://schemas.microsoft.com/office/drawing/2014/main" id="{96407187-0882-F230-F9B9-4E542A48ADB5}"/>
                  </a:ext>
                </a:extLst>
              </p:cNvPr>
              <p:cNvSpPr/>
              <p:nvPr/>
            </p:nvSpPr>
            <p:spPr>
              <a:xfrm>
                <a:off x="11430495" y="5750136"/>
                <a:ext cx="50768" cy="27334"/>
              </a:xfrm>
              <a:custGeom>
                <a:avLst/>
                <a:gdLst>
                  <a:gd name="connsiteX0" fmla="*/ 0 w 50768"/>
                  <a:gd name="connsiteY0" fmla="*/ 26883 h 27334"/>
                  <a:gd name="connsiteX1" fmla="*/ 31433 w 50768"/>
                  <a:gd name="connsiteY1" fmla="*/ 0 h 27334"/>
                  <a:gd name="connsiteX2" fmla="*/ 47435 w 50768"/>
                  <a:gd name="connsiteY2" fmla="*/ 14470 h 27334"/>
                  <a:gd name="connsiteX3" fmla="*/ 50475 w 50768"/>
                  <a:gd name="connsiteY3" fmla="*/ 20825 h 27334"/>
                  <a:gd name="connsiteX4" fmla="*/ 0 w 50768"/>
                  <a:gd name="connsiteY4" fmla="*/ 26883 h 2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68" h="27334">
                    <a:moveTo>
                      <a:pt x="0" y="26883"/>
                    </a:moveTo>
                    <a:cubicBezTo>
                      <a:pt x="9647" y="16962"/>
                      <a:pt x="21763" y="9921"/>
                      <a:pt x="31433" y="0"/>
                    </a:cubicBezTo>
                    <a:cubicBezTo>
                      <a:pt x="36873" y="4617"/>
                      <a:pt x="42496" y="9166"/>
                      <a:pt x="47435" y="14470"/>
                    </a:cubicBezTo>
                    <a:cubicBezTo>
                      <a:pt x="48738" y="16276"/>
                      <a:pt x="51709" y="18036"/>
                      <a:pt x="50475" y="20825"/>
                    </a:cubicBezTo>
                    <a:cubicBezTo>
                      <a:pt x="34907" y="28483"/>
                      <a:pt x="16848" y="27592"/>
                      <a:pt x="0" y="26883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4" name="Forma Livre: Forma 2183">
              <a:extLst>
                <a:ext uri="{FF2B5EF4-FFF2-40B4-BE49-F238E27FC236}">
                  <a16:creationId xmlns:a16="http://schemas.microsoft.com/office/drawing/2014/main" id="{F9DCDEA0-2E5E-1236-8CDE-FD55F84777E5}"/>
                </a:ext>
              </a:extLst>
            </p:cNvPr>
            <p:cNvSpPr/>
            <p:nvPr/>
          </p:nvSpPr>
          <p:spPr>
            <a:xfrm>
              <a:off x="10319446" y="2746815"/>
              <a:ext cx="14944" cy="8811"/>
            </a:xfrm>
            <a:custGeom>
              <a:avLst/>
              <a:gdLst>
                <a:gd name="connsiteX0" fmla="*/ 88788 w 141777"/>
                <a:gd name="connsiteY0" fmla="*/ 37788 h 83590"/>
                <a:gd name="connsiteX1" fmla="*/ 131445 w 141777"/>
                <a:gd name="connsiteY1" fmla="*/ 0 h 83590"/>
                <a:gd name="connsiteX2" fmla="*/ 141778 w 141777"/>
                <a:gd name="connsiteY2" fmla="*/ 3269 h 83590"/>
                <a:gd name="connsiteX3" fmla="*/ 139857 w 141777"/>
                <a:gd name="connsiteY3" fmla="*/ 11339 h 83590"/>
                <a:gd name="connsiteX4" fmla="*/ 115809 w 141777"/>
                <a:gd name="connsiteY4" fmla="*/ 34999 h 83590"/>
                <a:gd name="connsiteX5" fmla="*/ 91920 w 141777"/>
                <a:gd name="connsiteY5" fmla="*/ 52464 h 83590"/>
                <a:gd name="connsiteX6" fmla="*/ 0 w 141777"/>
                <a:gd name="connsiteY6" fmla="*/ 83576 h 83590"/>
                <a:gd name="connsiteX7" fmla="*/ 1623 w 141777"/>
                <a:gd name="connsiteY7" fmla="*/ 78593 h 83590"/>
                <a:gd name="connsiteX8" fmla="*/ 34679 w 141777"/>
                <a:gd name="connsiteY8" fmla="*/ 62979 h 83590"/>
                <a:gd name="connsiteX9" fmla="*/ 55344 w 141777"/>
                <a:gd name="connsiteY9" fmla="*/ 50315 h 83590"/>
                <a:gd name="connsiteX10" fmla="*/ 61311 w 141777"/>
                <a:gd name="connsiteY10" fmla="*/ 51389 h 83590"/>
                <a:gd name="connsiteX11" fmla="*/ 88788 w 141777"/>
                <a:gd name="connsiteY11" fmla="*/ 37788 h 8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777" h="83590">
                  <a:moveTo>
                    <a:pt x="88788" y="37788"/>
                  </a:moveTo>
                  <a:cubicBezTo>
                    <a:pt x="105019" y="27752"/>
                    <a:pt x="118278" y="13602"/>
                    <a:pt x="131445" y="0"/>
                  </a:cubicBezTo>
                  <a:cubicBezTo>
                    <a:pt x="134851" y="1052"/>
                    <a:pt x="138326" y="2172"/>
                    <a:pt x="141778" y="3269"/>
                  </a:cubicBezTo>
                  <a:cubicBezTo>
                    <a:pt x="141069" y="5921"/>
                    <a:pt x="140429" y="8618"/>
                    <a:pt x="139857" y="11339"/>
                  </a:cubicBezTo>
                  <a:cubicBezTo>
                    <a:pt x="131445" y="18814"/>
                    <a:pt x="124107" y="27386"/>
                    <a:pt x="115809" y="34999"/>
                  </a:cubicBezTo>
                  <a:cubicBezTo>
                    <a:pt x="108516" y="41720"/>
                    <a:pt x="99555" y="46200"/>
                    <a:pt x="91920" y="52464"/>
                  </a:cubicBezTo>
                  <a:cubicBezTo>
                    <a:pt x="66294" y="73426"/>
                    <a:pt x="32964" y="84033"/>
                    <a:pt x="0" y="83576"/>
                  </a:cubicBezTo>
                  <a:cubicBezTo>
                    <a:pt x="411" y="82342"/>
                    <a:pt x="1212" y="79850"/>
                    <a:pt x="1623" y="78593"/>
                  </a:cubicBezTo>
                  <a:cubicBezTo>
                    <a:pt x="13419" y="75187"/>
                    <a:pt x="24369" y="69563"/>
                    <a:pt x="34679" y="62979"/>
                  </a:cubicBezTo>
                  <a:cubicBezTo>
                    <a:pt x="42794" y="60945"/>
                    <a:pt x="48417" y="54498"/>
                    <a:pt x="55344" y="50315"/>
                  </a:cubicBezTo>
                  <a:cubicBezTo>
                    <a:pt x="56830" y="50589"/>
                    <a:pt x="59825" y="51138"/>
                    <a:pt x="61311" y="51389"/>
                  </a:cubicBezTo>
                  <a:cubicBezTo>
                    <a:pt x="70797" y="47617"/>
                    <a:pt x="79713" y="42474"/>
                    <a:pt x="88788" y="37788"/>
                  </a:cubicBezTo>
                  <a:close/>
                </a:path>
              </a:pathLst>
            </a:custGeom>
            <a:solidFill>
              <a:srgbClr val="876D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orma Livre: Forma 2184">
              <a:extLst>
                <a:ext uri="{FF2B5EF4-FFF2-40B4-BE49-F238E27FC236}">
                  <a16:creationId xmlns:a16="http://schemas.microsoft.com/office/drawing/2014/main" id="{4FD69827-C0D7-BE9A-5D14-320B2B6C306F}"/>
                </a:ext>
              </a:extLst>
            </p:cNvPr>
            <p:cNvSpPr/>
            <p:nvPr/>
          </p:nvSpPr>
          <p:spPr>
            <a:xfrm>
              <a:off x="10334814" y="2746776"/>
              <a:ext cx="9525" cy="15190"/>
            </a:xfrm>
            <a:custGeom>
              <a:avLst/>
              <a:gdLst>
                <a:gd name="connsiteX0" fmla="*/ 640 w 90365"/>
                <a:gd name="connsiteY0" fmla="*/ 19957 h 144109"/>
                <a:gd name="connsiteX1" fmla="*/ 20597 w 90365"/>
                <a:gd name="connsiteY1" fmla="*/ 0 h 144109"/>
                <a:gd name="connsiteX2" fmla="*/ 64488 w 90365"/>
                <a:gd name="connsiteY2" fmla="*/ 53698 h 144109"/>
                <a:gd name="connsiteX3" fmla="*/ 77518 w 90365"/>
                <a:gd name="connsiteY3" fmla="*/ 84559 h 144109"/>
                <a:gd name="connsiteX4" fmla="*/ 90366 w 90365"/>
                <a:gd name="connsiteY4" fmla="*/ 132359 h 144109"/>
                <a:gd name="connsiteX5" fmla="*/ 78867 w 90365"/>
                <a:gd name="connsiteY5" fmla="*/ 144109 h 144109"/>
                <a:gd name="connsiteX6" fmla="*/ 71118 w 90365"/>
                <a:gd name="connsiteY6" fmla="*/ 113431 h 144109"/>
                <a:gd name="connsiteX7" fmla="*/ 28209 w 90365"/>
                <a:gd name="connsiteY7" fmla="*/ 42131 h 144109"/>
                <a:gd name="connsiteX8" fmla="*/ 0 w 90365"/>
                <a:gd name="connsiteY8" fmla="*/ 20894 h 144109"/>
                <a:gd name="connsiteX9" fmla="*/ 640 w 90365"/>
                <a:gd name="connsiteY9" fmla="*/ 19957 h 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65" h="144109">
                  <a:moveTo>
                    <a:pt x="640" y="19957"/>
                  </a:moveTo>
                  <a:cubicBezTo>
                    <a:pt x="7178" y="13190"/>
                    <a:pt x="14608" y="7292"/>
                    <a:pt x="20597" y="0"/>
                  </a:cubicBezTo>
                  <a:cubicBezTo>
                    <a:pt x="39982" y="13396"/>
                    <a:pt x="52441" y="33970"/>
                    <a:pt x="64488" y="53698"/>
                  </a:cubicBezTo>
                  <a:cubicBezTo>
                    <a:pt x="69792" y="63528"/>
                    <a:pt x="73061" y="74295"/>
                    <a:pt x="77518" y="84559"/>
                  </a:cubicBezTo>
                  <a:cubicBezTo>
                    <a:pt x="84125" y="99784"/>
                    <a:pt x="86319" y="116357"/>
                    <a:pt x="90366" y="132359"/>
                  </a:cubicBezTo>
                  <a:cubicBezTo>
                    <a:pt x="86639" y="136383"/>
                    <a:pt x="82822" y="140337"/>
                    <a:pt x="78867" y="144109"/>
                  </a:cubicBezTo>
                  <a:cubicBezTo>
                    <a:pt x="75187" y="134142"/>
                    <a:pt x="75141" y="123284"/>
                    <a:pt x="71118" y="113431"/>
                  </a:cubicBezTo>
                  <a:cubicBezTo>
                    <a:pt x="60716" y="87622"/>
                    <a:pt x="47366" y="62568"/>
                    <a:pt x="28209" y="42131"/>
                  </a:cubicBezTo>
                  <a:cubicBezTo>
                    <a:pt x="19865" y="33810"/>
                    <a:pt x="12322" y="23249"/>
                    <a:pt x="0" y="20894"/>
                  </a:cubicBezTo>
                  <a:lnTo>
                    <a:pt x="640" y="19957"/>
                  </a:lnTo>
                  <a:close/>
                </a:path>
              </a:pathLst>
            </a:custGeom>
            <a:solidFill>
              <a:srgbClr val="CB9F6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orma Livre: Forma 2185">
              <a:extLst>
                <a:ext uri="{FF2B5EF4-FFF2-40B4-BE49-F238E27FC236}">
                  <a16:creationId xmlns:a16="http://schemas.microsoft.com/office/drawing/2014/main" id="{8E780D0A-2B9C-6575-C702-418777C3AC06}"/>
                </a:ext>
              </a:extLst>
            </p:cNvPr>
            <p:cNvSpPr/>
            <p:nvPr/>
          </p:nvSpPr>
          <p:spPr>
            <a:xfrm>
              <a:off x="10314320" y="2747497"/>
              <a:ext cx="20995" cy="9265"/>
            </a:xfrm>
            <a:custGeom>
              <a:avLst/>
              <a:gdLst>
                <a:gd name="connsiteX0" fmla="*/ 188481 w 199179"/>
                <a:gd name="connsiteY0" fmla="*/ 4869 h 87894"/>
                <a:gd name="connsiteX1" fmla="*/ 199179 w 199179"/>
                <a:gd name="connsiteY1" fmla="*/ 0 h 87894"/>
                <a:gd name="connsiteX2" fmla="*/ 195064 w 199179"/>
                <a:gd name="connsiteY2" fmla="*/ 13122 h 87894"/>
                <a:gd name="connsiteX3" fmla="*/ 194424 w 199179"/>
                <a:gd name="connsiteY3" fmla="*/ 14059 h 87894"/>
                <a:gd name="connsiteX4" fmla="*/ 166055 w 199179"/>
                <a:gd name="connsiteY4" fmla="*/ 48120 h 87894"/>
                <a:gd name="connsiteX5" fmla="*/ 135857 w 199179"/>
                <a:gd name="connsiteY5" fmla="*/ 66202 h 87894"/>
                <a:gd name="connsiteX6" fmla="*/ 57630 w 199179"/>
                <a:gd name="connsiteY6" fmla="*/ 87508 h 87894"/>
                <a:gd name="connsiteX7" fmla="*/ 0 w 199179"/>
                <a:gd name="connsiteY7" fmla="*/ 81885 h 87894"/>
                <a:gd name="connsiteX8" fmla="*/ 30244 w 199179"/>
                <a:gd name="connsiteY8" fmla="*/ 77313 h 87894"/>
                <a:gd name="connsiteX9" fmla="*/ 50246 w 199179"/>
                <a:gd name="connsiteY9" fmla="*/ 72123 h 87894"/>
                <a:gd name="connsiteX10" fmla="*/ 48623 w 199179"/>
                <a:gd name="connsiteY10" fmla="*/ 77107 h 87894"/>
                <a:gd name="connsiteX11" fmla="*/ 140543 w 199179"/>
                <a:gd name="connsiteY11" fmla="*/ 45994 h 87894"/>
                <a:gd name="connsiteX12" fmla="*/ 164432 w 199179"/>
                <a:gd name="connsiteY12" fmla="*/ 28529 h 87894"/>
                <a:gd name="connsiteX13" fmla="*/ 188481 w 199179"/>
                <a:gd name="connsiteY13" fmla="*/ 4869 h 8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179" h="87894">
                  <a:moveTo>
                    <a:pt x="188481" y="4869"/>
                  </a:moveTo>
                  <a:cubicBezTo>
                    <a:pt x="191978" y="3086"/>
                    <a:pt x="195567" y="1554"/>
                    <a:pt x="199179" y="0"/>
                  </a:cubicBezTo>
                  <a:cubicBezTo>
                    <a:pt x="197831" y="4366"/>
                    <a:pt x="196573" y="8778"/>
                    <a:pt x="195064" y="13122"/>
                  </a:cubicBezTo>
                  <a:lnTo>
                    <a:pt x="194424" y="14059"/>
                  </a:lnTo>
                  <a:cubicBezTo>
                    <a:pt x="186241" y="26358"/>
                    <a:pt x="178194" y="39273"/>
                    <a:pt x="166055" y="48120"/>
                  </a:cubicBezTo>
                  <a:cubicBezTo>
                    <a:pt x="156477" y="54887"/>
                    <a:pt x="147013" y="62225"/>
                    <a:pt x="135857" y="66202"/>
                  </a:cubicBezTo>
                  <a:cubicBezTo>
                    <a:pt x="110528" y="75598"/>
                    <a:pt x="84788" y="85291"/>
                    <a:pt x="57630" y="87508"/>
                  </a:cubicBezTo>
                  <a:cubicBezTo>
                    <a:pt x="38336" y="88605"/>
                    <a:pt x="18562" y="87554"/>
                    <a:pt x="0" y="81885"/>
                  </a:cubicBezTo>
                  <a:cubicBezTo>
                    <a:pt x="10196" y="81359"/>
                    <a:pt x="20368" y="80010"/>
                    <a:pt x="30244" y="77313"/>
                  </a:cubicBezTo>
                  <a:cubicBezTo>
                    <a:pt x="36919" y="75712"/>
                    <a:pt x="43685" y="74249"/>
                    <a:pt x="50246" y="72123"/>
                  </a:cubicBezTo>
                  <a:cubicBezTo>
                    <a:pt x="49835" y="73381"/>
                    <a:pt x="49035" y="75872"/>
                    <a:pt x="48623" y="77107"/>
                  </a:cubicBezTo>
                  <a:cubicBezTo>
                    <a:pt x="81587" y="77564"/>
                    <a:pt x="114917" y="66957"/>
                    <a:pt x="140543" y="45994"/>
                  </a:cubicBezTo>
                  <a:cubicBezTo>
                    <a:pt x="148179" y="39731"/>
                    <a:pt x="157140" y="35250"/>
                    <a:pt x="164432" y="28529"/>
                  </a:cubicBezTo>
                  <a:cubicBezTo>
                    <a:pt x="172730" y="20917"/>
                    <a:pt x="180068" y="12344"/>
                    <a:pt x="188481" y="4869"/>
                  </a:cubicBezTo>
                  <a:close/>
                </a:path>
              </a:pathLst>
            </a:custGeom>
            <a:solidFill>
              <a:srgbClr val="AE8D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orma Livre: Forma 2186">
              <a:extLst>
                <a:ext uri="{FF2B5EF4-FFF2-40B4-BE49-F238E27FC236}">
                  <a16:creationId xmlns:a16="http://schemas.microsoft.com/office/drawing/2014/main" id="{21E4CD00-9412-DE70-28D3-D80143EBEF01}"/>
                </a:ext>
              </a:extLst>
            </p:cNvPr>
            <p:cNvSpPr/>
            <p:nvPr/>
          </p:nvSpPr>
          <p:spPr>
            <a:xfrm>
              <a:off x="10300983" y="2748979"/>
              <a:ext cx="42144" cy="21560"/>
            </a:xfrm>
            <a:custGeom>
              <a:avLst/>
              <a:gdLst>
                <a:gd name="connsiteX0" fmla="*/ 292585 w 399821"/>
                <a:gd name="connsiteY0" fmla="*/ 34061 h 204542"/>
                <a:gd name="connsiteX1" fmla="*/ 320954 w 399821"/>
                <a:gd name="connsiteY1" fmla="*/ 0 h 204542"/>
                <a:gd name="connsiteX2" fmla="*/ 349164 w 399821"/>
                <a:gd name="connsiteY2" fmla="*/ 21237 h 204542"/>
                <a:gd name="connsiteX3" fmla="*/ 392072 w 399821"/>
                <a:gd name="connsiteY3" fmla="*/ 92537 h 204542"/>
                <a:gd name="connsiteX4" fmla="*/ 399821 w 399821"/>
                <a:gd name="connsiteY4" fmla="*/ 123215 h 204542"/>
                <a:gd name="connsiteX5" fmla="*/ 265359 w 399821"/>
                <a:gd name="connsiteY5" fmla="*/ 198859 h 204542"/>
                <a:gd name="connsiteX6" fmla="*/ 55847 w 399821"/>
                <a:gd name="connsiteY6" fmla="*/ 140703 h 204542"/>
                <a:gd name="connsiteX7" fmla="*/ 0 w 399821"/>
                <a:gd name="connsiteY7" fmla="*/ 49538 h 204542"/>
                <a:gd name="connsiteX8" fmla="*/ 29969 w 399821"/>
                <a:gd name="connsiteY8" fmla="*/ 16688 h 204542"/>
                <a:gd name="connsiteX9" fmla="*/ 53812 w 399821"/>
                <a:gd name="connsiteY9" fmla="*/ 39731 h 204542"/>
                <a:gd name="connsiteX10" fmla="*/ 105865 w 399821"/>
                <a:gd name="connsiteY10" fmla="*/ 62819 h 204542"/>
                <a:gd name="connsiteX11" fmla="*/ 101978 w 399821"/>
                <a:gd name="connsiteY11" fmla="*/ 58910 h 204542"/>
                <a:gd name="connsiteX12" fmla="*/ 119192 w 399821"/>
                <a:gd name="connsiteY12" fmla="*/ 57790 h 204542"/>
                <a:gd name="connsiteX13" fmla="*/ 128725 w 399821"/>
                <a:gd name="connsiteY13" fmla="*/ 58453 h 204542"/>
                <a:gd name="connsiteX14" fmla="*/ 130576 w 399821"/>
                <a:gd name="connsiteY14" fmla="*/ 64557 h 204542"/>
                <a:gd name="connsiteX15" fmla="*/ 122141 w 399821"/>
                <a:gd name="connsiteY15" fmla="*/ 66317 h 204542"/>
                <a:gd name="connsiteX16" fmla="*/ 126530 w 399821"/>
                <a:gd name="connsiteY16" fmla="*/ 67826 h 204542"/>
                <a:gd name="connsiteX17" fmla="*/ 184160 w 399821"/>
                <a:gd name="connsiteY17" fmla="*/ 73449 h 204542"/>
                <a:gd name="connsiteX18" fmla="*/ 262387 w 399821"/>
                <a:gd name="connsiteY18" fmla="*/ 52144 h 204542"/>
                <a:gd name="connsiteX19" fmla="*/ 292585 w 399821"/>
                <a:gd name="connsiteY19" fmla="*/ 34061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9821" h="204542">
                  <a:moveTo>
                    <a:pt x="292585" y="34061"/>
                  </a:moveTo>
                  <a:cubicBezTo>
                    <a:pt x="304724" y="25215"/>
                    <a:pt x="312771" y="12299"/>
                    <a:pt x="320954" y="0"/>
                  </a:cubicBezTo>
                  <a:cubicBezTo>
                    <a:pt x="333276" y="2355"/>
                    <a:pt x="340820" y="12916"/>
                    <a:pt x="349164" y="21237"/>
                  </a:cubicBezTo>
                  <a:cubicBezTo>
                    <a:pt x="368320" y="41674"/>
                    <a:pt x="381670" y="66728"/>
                    <a:pt x="392072" y="92537"/>
                  </a:cubicBezTo>
                  <a:cubicBezTo>
                    <a:pt x="396095" y="102390"/>
                    <a:pt x="396141" y="113249"/>
                    <a:pt x="399821" y="123215"/>
                  </a:cubicBezTo>
                  <a:cubicBezTo>
                    <a:pt x="362582" y="159449"/>
                    <a:pt x="316131" y="186949"/>
                    <a:pt x="265359" y="198859"/>
                  </a:cubicBezTo>
                  <a:cubicBezTo>
                    <a:pt x="191658" y="216393"/>
                    <a:pt x="110642" y="192344"/>
                    <a:pt x="55847" y="140703"/>
                  </a:cubicBezTo>
                  <a:cubicBezTo>
                    <a:pt x="29284" y="116083"/>
                    <a:pt x="11727" y="83439"/>
                    <a:pt x="0" y="49538"/>
                  </a:cubicBezTo>
                  <a:cubicBezTo>
                    <a:pt x="9213" y="37925"/>
                    <a:pt x="17396" y="25055"/>
                    <a:pt x="29969" y="16688"/>
                  </a:cubicBezTo>
                  <a:cubicBezTo>
                    <a:pt x="38908" y="23317"/>
                    <a:pt x="44348" y="33650"/>
                    <a:pt x="53812" y="39731"/>
                  </a:cubicBezTo>
                  <a:cubicBezTo>
                    <a:pt x="69152" y="51321"/>
                    <a:pt x="87165" y="58659"/>
                    <a:pt x="105865" y="62819"/>
                  </a:cubicBezTo>
                  <a:cubicBezTo>
                    <a:pt x="104562" y="61471"/>
                    <a:pt x="103259" y="60168"/>
                    <a:pt x="101978" y="58910"/>
                  </a:cubicBezTo>
                  <a:cubicBezTo>
                    <a:pt x="107716" y="58590"/>
                    <a:pt x="113431" y="58133"/>
                    <a:pt x="119192" y="57790"/>
                  </a:cubicBezTo>
                  <a:cubicBezTo>
                    <a:pt x="122347" y="58042"/>
                    <a:pt x="125524" y="58316"/>
                    <a:pt x="128725" y="58453"/>
                  </a:cubicBezTo>
                  <a:cubicBezTo>
                    <a:pt x="129319" y="60465"/>
                    <a:pt x="129936" y="62476"/>
                    <a:pt x="130576" y="64557"/>
                  </a:cubicBezTo>
                  <a:cubicBezTo>
                    <a:pt x="127742" y="65105"/>
                    <a:pt x="124930" y="65677"/>
                    <a:pt x="122141" y="66317"/>
                  </a:cubicBezTo>
                  <a:cubicBezTo>
                    <a:pt x="123238" y="66683"/>
                    <a:pt x="125433" y="67437"/>
                    <a:pt x="126530" y="67826"/>
                  </a:cubicBezTo>
                  <a:cubicBezTo>
                    <a:pt x="145092" y="73495"/>
                    <a:pt x="164866" y="74547"/>
                    <a:pt x="184160" y="73449"/>
                  </a:cubicBezTo>
                  <a:cubicBezTo>
                    <a:pt x="211318" y="71232"/>
                    <a:pt x="237058" y="61539"/>
                    <a:pt x="262387" y="52144"/>
                  </a:cubicBezTo>
                  <a:cubicBezTo>
                    <a:pt x="273543" y="48166"/>
                    <a:pt x="283007" y="40828"/>
                    <a:pt x="292585" y="34061"/>
                  </a:cubicBezTo>
                  <a:close/>
                </a:path>
              </a:pathLst>
            </a:custGeom>
            <a:solidFill>
              <a:srgbClr val="D1AA7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8" name="Gráfico 4">
              <a:extLst>
                <a:ext uri="{FF2B5EF4-FFF2-40B4-BE49-F238E27FC236}">
                  <a16:creationId xmlns:a16="http://schemas.microsoft.com/office/drawing/2014/main" id="{EC5285ED-17D5-4310-C31B-A26A12271546}"/>
                </a:ext>
              </a:extLst>
            </p:cNvPr>
            <p:cNvGrpSpPr/>
            <p:nvPr/>
          </p:nvGrpSpPr>
          <p:grpSpPr>
            <a:xfrm>
              <a:off x="10407936" y="2753150"/>
              <a:ext cx="324314" cy="131902"/>
              <a:chOff x="8195393" y="2091209"/>
              <a:chExt cx="3076773" cy="1251356"/>
            </a:xfrm>
            <a:solidFill>
              <a:srgbClr val="ED9FCA"/>
            </a:solidFill>
          </p:grpSpPr>
          <p:sp>
            <p:nvSpPr>
              <p:cNvPr id="2234" name="Forma Livre: Forma 2233">
                <a:extLst>
                  <a:ext uri="{FF2B5EF4-FFF2-40B4-BE49-F238E27FC236}">
                    <a16:creationId xmlns:a16="http://schemas.microsoft.com/office/drawing/2014/main" id="{3FA9C181-7509-11D0-9243-3B652F421FBE}"/>
                  </a:ext>
                </a:extLst>
              </p:cNvPr>
              <p:cNvSpPr/>
              <p:nvPr/>
            </p:nvSpPr>
            <p:spPr>
              <a:xfrm>
                <a:off x="11151557" y="2091209"/>
                <a:ext cx="120609" cy="58018"/>
              </a:xfrm>
              <a:custGeom>
                <a:avLst/>
                <a:gdLst>
                  <a:gd name="connsiteX0" fmla="*/ 0 w 120609"/>
                  <a:gd name="connsiteY0" fmla="*/ 29855 h 58018"/>
                  <a:gd name="connsiteX1" fmla="*/ 28164 w 120609"/>
                  <a:gd name="connsiteY1" fmla="*/ 0 h 58018"/>
                  <a:gd name="connsiteX2" fmla="*/ 50589 w 120609"/>
                  <a:gd name="connsiteY2" fmla="*/ 17168 h 58018"/>
                  <a:gd name="connsiteX3" fmla="*/ 69448 w 120609"/>
                  <a:gd name="connsiteY3" fmla="*/ 19042 h 58018"/>
                  <a:gd name="connsiteX4" fmla="*/ 106459 w 120609"/>
                  <a:gd name="connsiteY4" fmla="*/ 23797 h 58018"/>
                  <a:gd name="connsiteX5" fmla="*/ 120609 w 120609"/>
                  <a:gd name="connsiteY5" fmla="*/ 25329 h 58018"/>
                  <a:gd name="connsiteX6" fmla="*/ 84194 w 120609"/>
                  <a:gd name="connsiteY6" fmla="*/ 58019 h 58018"/>
                  <a:gd name="connsiteX7" fmla="*/ 77998 w 120609"/>
                  <a:gd name="connsiteY7" fmla="*/ 42680 h 58018"/>
                  <a:gd name="connsiteX8" fmla="*/ 56350 w 120609"/>
                  <a:gd name="connsiteY8" fmla="*/ 40805 h 58018"/>
                  <a:gd name="connsiteX9" fmla="*/ 0 w 120609"/>
                  <a:gd name="connsiteY9" fmla="*/ 29855 h 58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609" h="58018">
                    <a:moveTo>
                      <a:pt x="0" y="29855"/>
                    </a:moveTo>
                    <a:cubicBezTo>
                      <a:pt x="9075" y="19614"/>
                      <a:pt x="18722" y="9921"/>
                      <a:pt x="28164" y="0"/>
                    </a:cubicBezTo>
                    <a:cubicBezTo>
                      <a:pt x="35181" y="6195"/>
                      <a:pt x="41605" y="13716"/>
                      <a:pt x="50589" y="17168"/>
                    </a:cubicBezTo>
                    <a:cubicBezTo>
                      <a:pt x="56693" y="18814"/>
                      <a:pt x="63139" y="18242"/>
                      <a:pt x="69448" y="19042"/>
                    </a:cubicBezTo>
                    <a:cubicBezTo>
                      <a:pt x="81816" y="20163"/>
                      <a:pt x="93840" y="25603"/>
                      <a:pt x="106459" y="23797"/>
                    </a:cubicBezTo>
                    <a:cubicBezTo>
                      <a:pt x="111191" y="22974"/>
                      <a:pt x="116015" y="23820"/>
                      <a:pt x="120609" y="25329"/>
                    </a:cubicBezTo>
                    <a:cubicBezTo>
                      <a:pt x="107945" y="35616"/>
                      <a:pt x="95349" y="46086"/>
                      <a:pt x="84194" y="58019"/>
                    </a:cubicBezTo>
                    <a:cubicBezTo>
                      <a:pt x="82936" y="52738"/>
                      <a:pt x="84148" y="45057"/>
                      <a:pt x="77998" y="42680"/>
                    </a:cubicBezTo>
                    <a:cubicBezTo>
                      <a:pt x="71346" y="38405"/>
                      <a:pt x="63597" y="40691"/>
                      <a:pt x="56350" y="40805"/>
                    </a:cubicBezTo>
                    <a:cubicBezTo>
                      <a:pt x="37422" y="37833"/>
                      <a:pt x="17694" y="38245"/>
                      <a:pt x="0" y="29855"/>
                    </a:cubicBezTo>
                    <a:close/>
                  </a:path>
                </a:pathLst>
              </a:custGeom>
              <a:solidFill>
                <a:srgbClr val="ED9FC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5" name="Forma Livre: Forma 2234">
                <a:extLst>
                  <a:ext uri="{FF2B5EF4-FFF2-40B4-BE49-F238E27FC236}">
                    <a16:creationId xmlns:a16="http://schemas.microsoft.com/office/drawing/2014/main" id="{DF9DA06D-A31F-B097-6C19-3A70A44D1AF7}"/>
                  </a:ext>
                </a:extLst>
              </p:cNvPr>
              <p:cNvSpPr/>
              <p:nvPr/>
            </p:nvSpPr>
            <p:spPr>
              <a:xfrm>
                <a:off x="8195393" y="3166224"/>
                <a:ext cx="218838" cy="176341"/>
              </a:xfrm>
              <a:custGeom>
                <a:avLst/>
                <a:gdLst>
                  <a:gd name="connsiteX0" fmla="*/ 163335 w 218838"/>
                  <a:gd name="connsiteY0" fmla="*/ 10698 h 176341"/>
                  <a:gd name="connsiteX1" fmla="*/ 180183 w 218838"/>
                  <a:gd name="connsiteY1" fmla="*/ 229 h 176341"/>
                  <a:gd name="connsiteX2" fmla="*/ 198036 w 218838"/>
                  <a:gd name="connsiteY2" fmla="*/ 0 h 176341"/>
                  <a:gd name="connsiteX3" fmla="*/ 218839 w 218838"/>
                  <a:gd name="connsiteY3" fmla="*/ 30015 h 176341"/>
                  <a:gd name="connsiteX4" fmla="*/ 203088 w 218838"/>
                  <a:gd name="connsiteY4" fmla="*/ 32941 h 176341"/>
                  <a:gd name="connsiteX5" fmla="*/ 189327 w 218838"/>
                  <a:gd name="connsiteY5" fmla="*/ 52829 h 176341"/>
                  <a:gd name="connsiteX6" fmla="*/ 187955 w 218838"/>
                  <a:gd name="connsiteY6" fmla="*/ 69997 h 176341"/>
                  <a:gd name="connsiteX7" fmla="*/ 170856 w 218838"/>
                  <a:gd name="connsiteY7" fmla="*/ 123215 h 176341"/>
                  <a:gd name="connsiteX8" fmla="*/ 132565 w 218838"/>
                  <a:gd name="connsiteY8" fmla="*/ 158625 h 176341"/>
                  <a:gd name="connsiteX9" fmla="*/ 78250 w 218838"/>
                  <a:gd name="connsiteY9" fmla="*/ 161163 h 176341"/>
                  <a:gd name="connsiteX10" fmla="*/ 23432 w 218838"/>
                  <a:gd name="connsiteY10" fmla="*/ 174513 h 176341"/>
                  <a:gd name="connsiteX11" fmla="*/ 8024 w 218838"/>
                  <a:gd name="connsiteY11" fmla="*/ 176342 h 176341"/>
                  <a:gd name="connsiteX12" fmla="*/ 0 w 218838"/>
                  <a:gd name="connsiteY12" fmla="*/ 156202 h 176341"/>
                  <a:gd name="connsiteX13" fmla="*/ 21031 w 218838"/>
                  <a:gd name="connsiteY13" fmla="*/ 154282 h 176341"/>
                  <a:gd name="connsiteX14" fmla="*/ 55253 w 218838"/>
                  <a:gd name="connsiteY14" fmla="*/ 137800 h 176341"/>
                  <a:gd name="connsiteX15" fmla="*/ 96675 w 218838"/>
                  <a:gd name="connsiteY15" fmla="*/ 131490 h 176341"/>
                  <a:gd name="connsiteX16" fmla="*/ 142052 w 218838"/>
                  <a:gd name="connsiteY16" fmla="*/ 90594 h 176341"/>
                  <a:gd name="connsiteX17" fmla="*/ 153299 w 218838"/>
                  <a:gd name="connsiteY17" fmla="*/ 37445 h 176341"/>
                  <a:gd name="connsiteX18" fmla="*/ 163335 w 218838"/>
                  <a:gd name="connsiteY18" fmla="*/ 10698 h 17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838" h="176341">
                    <a:moveTo>
                      <a:pt x="163335" y="10698"/>
                    </a:moveTo>
                    <a:cubicBezTo>
                      <a:pt x="167930" y="5898"/>
                      <a:pt x="173896" y="2354"/>
                      <a:pt x="180183" y="229"/>
                    </a:cubicBezTo>
                    <a:cubicBezTo>
                      <a:pt x="186126" y="251"/>
                      <a:pt x="192161" y="1943"/>
                      <a:pt x="198036" y="0"/>
                    </a:cubicBezTo>
                    <a:cubicBezTo>
                      <a:pt x="205306" y="9761"/>
                      <a:pt x="212141" y="19842"/>
                      <a:pt x="218839" y="30015"/>
                    </a:cubicBezTo>
                    <a:cubicBezTo>
                      <a:pt x="213604" y="31112"/>
                      <a:pt x="208346" y="32049"/>
                      <a:pt x="203088" y="32941"/>
                    </a:cubicBezTo>
                    <a:cubicBezTo>
                      <a:pt x="198402" y="39502"/>
                      <a:pt x="193556" y="45949"/>
                      <a:pt x="189327" y="52829"/>
                    </a:cubicBezTo>
                    <a:cubicBezTo>
                      <a:pt x="185417" y="57859"/>
                      <a:pt x="188595" y="64237"/>
                      <a:pt x="187955" y="69997"/>
                    </a:cubicBezTo>
                    <a:cubicBezTo>
                      <a:pt x="184320" y="88331"/>
                      <a:pt x="177211" y="105682"/>
                      <a:pt x="170856" y="123215"/>
                    </a:cubicBezTo>
                    <a:cubicBezTo>
                      <a:pt x="166352" y="141252"/>
                      <a:pt x="149619" y="153436"/>
                      <a:pt x="132565" y="158625"/>
                    </a:cubicBezTo>
                    <a:cubicBezTo>
                      <a:pt x="115100" y="164866"/>
                      <a:pt x="96286" y="163106"/>
                      <a:pt x="78250" y="161163"/>
                    </a:cubicBezTo>
                    <a:cubicBezTo>
                      <a:pt x="58773" y="159494"/>
                      <a:pt x="42428" y="173073"/>
                      <a:pt x="23432" y="174513"/>
                    </a:cubicBezTo>
                    <a:cubicBezTo>
                      <a:pt x="18265" y="174993"/>
                      <a:pt x="13122" y="175565"/>
                      <a:pt x="8024" y="176342"/>
                    </a:cubicBezTo>
                    <a:cubicBezTo>
                      <a:pt x="5349" y="169598"/>
                      <a:pt x="2652" y="162900"/>
                      <a:pt x="0" y="156202"/>
                    </a:cubicBezTo>
                    <a:cubicBezTo>
                      <a:pt x="6767" y="153642"/>
                      <a:pt x="13945" y="154305"/>
                      <a:pt x="21031" y="154282"/>
                    </a:cubicBezTo>
                    <a:cubicBezTo>
                      <a:pt x="33056" y="150167"/>
                      <a:pt x="42885" y="141275"/>
                      <a:pt x="55253" y="137800"/>
                    </a:cubicBezTo>
                    <a:cubicBezTo>
                      <a:pt x="68443" y="131856"/>
                      <a:pt x="83622" y="137846"/>
                      <a:pt x="96675" y="131490"/>
                    </a:cubicBezTo>
                    <a:cubicBezTo>
                      <a:pt x="115649" y="123581"/>
                      <a:pt x="135125" y="110985"/>
                      <a:pt x="142052" y="90594"/>
                    </a:cubicBezTo>
                    <a:cubicBezTo>
                      <a:pt x="145321" y="72809"/>
                      <a:pt x="147561" y="54658"/>
                      <a:pt x="153299" y="37445"/>
                    </a:cubicBezTo>
                    <a:cubicBezTo>
                      <a:pt x="157688" y="28918"/>
                      <a:pt x="160889" y="19934"/>
                      <a:pt x="163335" y="10698"/>
                    </a:cubicBezTo>
                    <a:close/>
                  </a:path>
                </a:pathLst>
              </a:custGeom>
              <a:solidFill>
                <a:srgbClr val="ED9FC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9" name="Forma Livre: Forma 2188">
              <a:extLst>
                <a:ext uri="{FF2B5EF4-FFF2-40B4-BE49-F238E27FC236}">
                  <a16:creationId xmlns:a16="http://schemas.microsoft.com/office/drawing/2014/main" id="{7394D355-B7D0-AEC8-0EAF-0CE96EE9CBAD}"/>
                </a:ext>
              </a:extLst>
            </p:cNvPr>
            <p:cNvSpPr/>
            <p:nvPr/>
          </p:nvSpPr>
          <p:spPr>
            <a:xfrm>
              <a:off x="10756740" y="2753304"/>
              <a:ext cx="56858" cy="33718"/>
            </a:xfrm>
            <a:custGeom>
              <a:avLst/>
              <a:gdLst>
                <a:gd name="connsiteX0" fmla="*/ 535873 w 539416"/>
                <a:gd name="connsiteY0" fmla="*/ 0 h 319879"/>
                <a:gd name="connsiteX1" fmla="*/ 539416 w 539416"/>
                <a:gd name="connsiteY1" fmla="*/ 1006 h 319879"/>
                <a:gd name="connsiteX2" fmla="*/ 483867 w 539416"/>
                <a:gd name="connsiteY2" fmla="*/ 110300 h 319879"/>
                <a:gd name="connsiteX3" fmla="*/ 422899 w 539416"/>
                <a:gd name="connsiteY3" fmla="*/ 140155 h 319879"/>
                <a:gd name="connsiteX4" fmla="*/ 329424 w 539416"/>
                <a:gd name="connsiteY4" fmla="*/ 158306 h 319879"/>
                <a:gd name="connsiteX5" fmla="*/ 182755 w 539416"/>
                <a:gd name="connsiteY5" fmla="*/ 199522 h 319879"/>
                <a:gd name="connsiteX6" fmla="*/ 76753 w 539416"/>
                <a:gd name="connsiteY6" fmla="*/ 248945 h 319879"/>
                <a:gd name="connsiteX7" fmla="*/ 9773 w 539416"/>
                <a:gd name="connsiteY7" fmla="*/ 319880 h 319879"/>
                <a:gd name="connsiteX8" fmla="*/ 126 w 539416"/>
                <a:gd name="connsiteY8" fmla="*/ 318623 h 319879"/>
                <a:gd name="connsiteX9" fmla="*/ 8035 w 539416"/>
                <a:gd name="connsiteY9" fmla="*/ 292494 h 319879"/>
                <a:gd name="connsiteX10" fmla="*/ 62740 w 539416"/>
                <a:gd name="connsiteY10" fmla="*/ 216896 h 319879"/>
                <a:gd name="connsiteX11" fmla="*/ 94744 w 539416"/>
                <a:gd name="connsiteY11" fmla="*/ 198836 h 319879"/>
                <a:gd name="connsiteX12" fmla="*/ 124759 w 539416"/>
                <a:gd name="connsiteY12" fmla="*/ 193876 h 319879"/>
                <a:gd name="connsiteX13" fmla="*/ 123730 w 539416"/>
                <a:gd name="connsiteY13" fmla="*/ 211478 h 319879"/>
                <a:gd name="connsiteX14" fmla="*/ 146818 w 539416"/>
                <a:gd name="connsiteY14" fmla="*/ 198128 h 319879"/>
                <a:gd name="connsiteX15" fmla="*/ 158271 w 539416"/>
                <a:gd name="connsiteY15" fmla="*/ 202311 h 319879"/>
                <a:gd name="connsiteX16" fmla="*/ 186458 w 539416"/>
                <a:gd name="connsiteY16" fmla="*/ 175839 h 319879"/>
                <a:gd name="connsiteX17" fmla="*/ 240613 w 539416"/>
                <a:gd name="connsiteY17" fmla="*/ 145778 h 319879"/>
                <a:gd name="connsiteX18" fmla="*/ 251106 w 539416"/>
                <a:gd name="connsiteY18" fmla="*/ 124381 h 319879"/>
                <a:gd name="connsiteX19" fmla="*/ 280413 w 539416"/>
                <a:gd name="connsiteY19" fmla="*/ 98389 h 319879"/>
                <a:gd name="connsiteX20" fmla="*/ 316005 w 539416"/>
                <a:gd name="connsiteY20" fmla="*/ 81427 h 319879"/>
                <a:gd name="connsiteX21" fmla="*/ 386871 w 539416"/>
                <a:gd name="connsiteY21" fmla="*/ 74844 h 319879"/>
                <a:gd name="connsiteX22" fmla="*/ 361383 w 539416"/>
                <a:gd name="connsiteY22" fmla="*/ 95052 h 319879"/>
                <a:gd name="connsiteX23" fmla="*/ 395512 w 539416"/>
                <a:gd name="connsiteY23" fmla="*/ 77541 h 319879"/>
                <a:gd name="connsiteX24" fmla="*/ 439358 w 539416"/>
                <a:gd name="connsiteY24" fmla="*/ 81747 h 319879"/>
                <a:gd name="connsiteX25" fmla="*/ 504852 w 539416"/>
                <a:gd name="connsiteY25" fmla="*/ 39708 h 319879"/>
                <a:gd name="connsiteX26" fmla="*/ 535873 w 539416"/>
                <a:gd name="connsiteY26" fmla="*/ 0 h 3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416" h="319879">
                  <a:moveTo>
                    <a:pt x="535873" y="0"/>
                  </a:moveTo>
                  <a:cubicBezTo>
                    <a:pt x="536742" y="251"/>
                    <a:pt x="538525" y="754"/>
                    <a:pt x="539416" y="1006"/>
                  </a:cubicBezTo>
                  <a:cubicBezTo>
                    <a:pt x="529243" y="40668"/>
                    <a:pt x="515162" y="82136"/>
                    <a:pt x="483867" y="110300"/>
                  </a:cubicBezTo>
                  <a:cubicBezTo>
                    <a:pt x="466722" y="125639"/>
                    <a:pt x="444845" y="134280"/>
                    <a:pt x="422899" y="140155"/>
                  </a:cubicBezTo>
                  <a:cubicBezTo>
                    <a:pt x="392175" y="148270"/>
                    <a:pt x="360537" y="152042"/>
                    <a:pt x="329424" y="158306"/>
                  </a:cubicBezTo>
                  <a:cubicBezTo>
                    <a:pt x="279544" y="168181"/>
                    <a:pt x="230463" y="181988"/>
                    <a:pt x="182755" y="199522"/>
                  </a:cubicBezTo>
                  <a:cubicBezTo>
                    <a:pt x="146087" y="212849"/>
                    <a:pt x="109214" y="226977"/>
                    <a:pt x="76753" y="248945"/>
                  </a:cubicBezTo>
                  <a:cubicBezTo>
                    <a:pt x="49275" y="267028"/>
                    <a:pt x="26986" y="292014"/>
                    <a:pt x="9773" y="319880"/>
                  </a:cubicBezTo>
                  <a:cubicBezTo>
                    <a:pt x="6504" y="319423"/>
                    <a:pt x="3281" y="319011"/>
                    <a:pt x="126" y="318623"/>
                  </a:cubicBezTo>
                  <a:cubicBezTo>
                    <a:pt x="-834" y="309159"/>
                    <a:pt x="3875" y="300609"/>
                    <a:pt x="8035" y="292494"/>
                  </a:cubicBezTo>
                  <a:cubicBezTo>
                    <a:pt x="23397" y="265336"/>
                    <a:pt x="42714" y="240739"/>
                    <a:pt x="62740" y="216896"/>
                  </a:cubicBezTo>
                  <a:cubicBezTo>
                    <a:pt x="71129" y="207569"/>
                    <a:pt x="83405" y="203386"/>
                    <a:pt x="94744" y="198836"/>
                  </a:cubicBezTo>
                  <a:cubicBezTo>
                    <a:pt x="104208" y="195362"/>
                    <a:pt x="114495" y="190950"/>
                    <a:pt x="124759" y="193876"/>
                  </a:cubicBezTo>
                  <a:cubicBezTo>
                    <a:pt x="124736" y="199751"/>
                    <a:pt x="123981" y="205580"/>
                    <a:pt x="123730" y="211478"/>
                  </a:cubicBezTo>
                  <a:cubicBezTo>
                    <a:pt x="131891" y="207866"/>
                    <a:pt x="138932" y="202265"/>
                    <a:pt x="146818" y="198128"/>
                  </a:cubicBezTo>
                  <a:cubicBezTo>
                    <a:pt x="150888" y="198402"/>
                    <a:pt x="154500" y="200688"/>
                    <a:pt x="158271" y="202311"/>
                  </a:cubicBezTo>
                  <a:cubicBezTo>
                    <a:pt x="171987" y="198265"/>
                    <a:pt x="173290" y="180571"/>
                    <a:pt x="186458" y="175839"/>
                  </a:cubicBezTo>
                  <a:cubicBezTo>
                    <a:pt x="204815" y="166467"/>
                    <a:pt x="223377" y="157208"/>
                    <a:pt x="240613" y="145778"/>
                  </a:cubicBezTo>
                  <a:cubicBezTo>
                    <a:pt x="248568" y="141321"/>
                    <a:pt x="245460" y="130508"/>
                    <a:pt x="251106" y="124381"/>
                  </a:cubicBezTo>
                  <a:cubicBezTo>
                    <a:pt x="259473" y="114254"/>
                    <a:pt x="269920" y="106185"/>
                    <a:pt x="280413" y="98389"/>
                  </a:cubicBezTo>
                  <a:cubicBezTo>
                    <a:pt x="290700" y="89908"/>
                    <a:pt x="303798" y="86297"/>
                    <a:pt x="316005" y="81427"/>
                  </a:cubicBezTo>
                  <a:cubicBezTo>
                    <a:pt x="338317" y="73061"/>
                    <a:pt x="363531" y="67894"/>
                    <a:pt x="386871" y="74844"/>
                  </a:cubicBezTo>
                  <a:cubicBezTo>
                    <a:pt x="379053" y="82456"/>
                    <a:pt x="369086" y="87325"/>
                    <a:pt x="361383" y="95052"/>
                  </a:cubicBezTo>
                  <a:cubicBezTo>
                    <a:pt x="374070" y="91966"/>
                    <a:pt x="383374" y="81702"/>
                    <a:pt x="395512" y="77541"/>
                  </a:cubicBezTo>
                  <a:cubicBezTo>
                    <a:pt x="409800" y="80696"/>
                    <a:pt x="424682" y="86479"/>
                    <a:pt x="439358" y="81747"/>
                  </a:cubicBezTo>
                  <a:cubicBezTo>
                    <a:pt x="465213" y="75438"/>
                    <a:pt x="486267" y="57950"/>
                    <a:pt x="504852" y="39708"/>
                  </a:cubicBezTo>
                  <a:cubicBezTo>
                    <a:pt x="516213" y="27341"/>
                    <a:pt x="527163" y="14425"/>
                    <a:pt x="535873" y="0"/>
                  </a:cubicBezTo>
                  <a:close/>
                </a:path>
              </a:pathLst>
            </a:custGeom>
            <a:solidFill>
              <a:srgbClr val="E97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0" name="Gráfico 4">
              <a:extLst>
                <a:ext uri="{FF2B5EF4-FFF2-40B4-BE49-F238E27FC236}">
                  <a16:creationId xmlns:a16="http://schemas.microsoft.com/office/drawing/2014/main" id="{BB0AC6E6-E65C-6989-D93D-FFE9F65D7BA1}"/>
                </a:ext>
              </a:extLst>
            </p:cNvPr>
            <p:cNvGrpSpPr/>
            <p:nvPr/>
          </p:nvGrpSpPr>
          <p:grpSpPr>
            <a:xfrm>
              <a:off x="10294684" y="2768969"/>
              <a:ext cx="102184" cy="130634"/>
              <a:chOff x="7120973" y="2241285"/>
              <a:chExt cx="969424" cy="1239331"/>
            </a:xfrm>
            <a:solidFill>
              <a:srgbClr val="F0BFD9"/>
            </a:solidFill>
          </p:grpSpPr>
          <p:sp>
            <p:nvSpPr>
              <p:cNvPr id="2232" name="Forma Livre: Forma 2231">
                <a:extLst>
                  <a:ext uri="{FF2B5EF4-FFF2-40B4-BE49-F238E27FC236}">
                    <a16:creationId xmlns:a16="http://schemas.microsoft.com/office/drawing/2014/main" id="{35564804-E4B3-F4EF-8333-45A5F10F22D2}"/>
                  </a:ext>
                </a:extLst>
              </p:cNvPr>
              <p:cNvSpPr/>
              <p:nvPr/>
            </p:nvSpPr>
            <p:spPr>
              <a:xfrm>
                <a:off x="7120973" y="2241285"/>
                <a:ext cx="170672" cy="84970"/>
              </a:xfrm>
              <a:custGeom>
                <a:avLst/>
                <a:gdLst>
                  <a:gd name="connsiteX0" fmla="*/ 83050 w 170672"/>
                  <a:gd name="connsiteY0" fmla="*/ 50772 h 84970"/>
                  <a:gd name="connsiteX1" fmla="*/ 153025 w 170672"/>
                  <a:gd name="connsiteY1" fmla="*/ 0 h 84970"/>
                  <a:gd name="connsiteX2" fmla="*/ 170673 w 170672"/>
                  <a:gd name="connsiteY2" fmla="*/ 8961 h 84970"/>
                  <a:gd name="connsiteX3" fmla="*/ 74044 w 170672"/>
                  <a:gd name="connsiteY3" fmla="*/ 76261 h 84970"/>
                  <a:gd name="connsiteX4" fmla="*/ 27821 w 170672"/>
                  <a:gd name="connsiteY4" fmla="*/ 84971 h 84970"/>
                  <a:gd name="connsiteX5" fmla="*/ 0 w 170672"/>
                  <a:gd name="connsiteY5" fmla="*/ 58202 h 84970"/>
                  <a:gd name="connsiteX6" fmla="*/ 5898 w 170672"/>
                  <a:gd name="connsiteY6" fmla="*/ 55664 h 84970"/>
                  <a:gd name="connsiteX7" fmla="*/ 44783 w 170672"/>
                  <a:gd name="connsiteY7" fmla="*/ 62316 h 84970"/>
                  <a:gd name="connsiteX8" fmla="*/ 83050 w 170672"/>
                  <a:gd name="connsiteY8" fmla="*/ 50772 h 8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672" h="84970">
                    <a:moveTo>
                      <a:pt x="83050" y="50772"/>
                    </a:moveTo>
                    <a:cubicBezTo>
                      <a:pt x="108859" y="37468"/>
                      <a:pt x="129936" y="17236"/>
                      <a:pt x="153025" y="0"/>
                    </a:cubicBezTo>
                    <a:cubicBezTo>
                      <a:pt x="158786" y="3200"/>
                      <a:pt x="164683" y="6172"/>
                      <a:pt x="170673" y="8961"/>
                    </a:cubicBezTo>
                    <a:cubicBezTo>
                      <a:pt x="138532" y="31387"/>
                      <a:pt x="110962" y="61379"/>
                      <a:pt x="74044" y="76261"/>
                    </a:cubicBezTo>
                    <a:cubicBezTo>
                      <a:pt x="59322" y="82113"/>
                      <a:pt x="43480" y="83805"/>
                      <a:pt x="27821" y="84971"/>
                    </a:cubicBezTo>
                    <a:cubicBezTo>
                      <a:pt x="18288" y="76284"/>
                      <a:pt x="9144" y="67231"/>
                      <a:pt x="0" y="58202"/>
                    </a:cubicBezTo>
                    <a:cubicBezTo>
                      <a:pt x="1486" y="57561"/>
                      <a:pt x="4412" y="56281"/>
                      <a:pt x="5898" y="55664"/>
                    </a:cubicBezTo>
                    <a:cubicBezTo>
                      <a:pt x="18357" y="59916"/>
                      <a:pt x="31524" y="63071"/>
                      <a:pt x="44783" y="62316"/>
                    </a:cubicBezTo>
                    <a:cubicBezTo>
                      <a:pt x="58087" y="60830"/>
                      <a:pt x="71118" y="56830"/>
                      <a:pt x="83050" y="50772"/>
                    </a:cubicBezTo>
                    <a:close/>
                  </a:path>
                </a:pathLst>
              </a:custGeom>
              <a:solidFill>
                <a:srgbClr val="F0BF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3" name="Forma Livre: Forma 2232">
                <a:extLst>
                  <a:ext uri="{FF2B5EF4-FFF2-40B4-BE49-F238E27FC236}">
                    <a16:creationId xmlns:a16="http://schemas.microsoft.com/office/drawing/2014/main" id="{E87A94DD-344A-8013-ADCC-55C48737269D}"/>
                  </a:ext>
                </a:extLst>
              </p:cNvPr>
              <p:cNvSpPr/>
              <p:nvPr/>
            </p:nvSpPr>
            <p:spPr>
              <a:xfrm>
                <a:off x="8046620" y="3299543"/>
                <a:ext cx="43776" cy="181073"/>
              </a:xfrm>
              <a:custGeom>
                <a:avLst/>
                <a:gdLst>
                  <a:gd name="connsiteX0" fmla="*/ 7727 w 43776"/>
                  <a:gd name="connsiteY0" fmla="*/ 48143 h 181073"/>
                  <a:gd name="connsiteX1" fmla="*/ 20803 w 43776"/>
                  <a:gd name="connsiteY1" fmla="*/ 0 h 181073"/>
                  <a:gd name="connsiteX2" fmla="*/ 30061 w 43776"/>
                  <a:gd name="connsiteY2" fmla="*/ 32370 h 181073"/>
                  <a:gd name="connsiteX3" fmla="*/ 43777 w 43776"/>
                  <a:gd name="connsiteY3" fmla="*/ 79896 h 181073"/>
                  <a:gd name="connsiteX4" fmla="*/ 37125 w 43776"/>
                  <a:gd name="connsiteY4" fmla="*/ 101018 h 181073"/>
                  <a:gd name="connsiteX5" fmla="*/ 28484 w 43776"/>
                  <a:gd name="connsiteY5" fmla="*/ 170558 h 181073"/>
                  <a:gd name="connsiteX6" fmla="*/ 24552 w 43776"/>
                  <a:gd name="connsiteY6" fmla="*/ 181074 h 181073"/>
                  <a:gd name="connsiteX7" fmla="*/ 0 w 43776"/>
                  <a:gd name="connsiteY7" fmla="*/ 108173 h 181073"/>
                  <a:gd name="connsiteX8" fmla="*/ 7727 w 43776"/>
                  <a:gd name="connsiteY8" fmla="*/ 48143 h 18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776" h="181073">
                    <a:moveTo>
                      <a:pt x="7727" y="48143"/>
                    </a:moveTo>
                    <a:cubicBezTo>
                      <a:pt x="11156" y="31867"/>
                      <a:pt x="14859" y="15545"/>
                      <a:pt x="20803" y="0"/>
                    </a:cubicBezTo>
                    <a:cubicBezTo>
                      <a:pt x="23912" y="10767"/>
                      <a:pt x="26289" y="21763"/>
                      <a:pt x="30061" y="32370"/>
                    </a:cubicBezTo>
                    <a:cubicBezTo>
                      <a:pt x="34770" y="48143"/>
                      <a:pt x="38999" y="64100"/>
                      <a:pt x="43777" y="79896"/>
                    </a:cubicBezTo>
                    <a:cubicBezTo>
                      <a:pt x="39228" y="85999"/>
                      <a:pt x="38565" y="93772"/>
                      <a:pt x="37125" y="101018"/>
                    </a:cubicBezTo>
                    <a:cubicBezTo>
                      <a:pt x="32736" y="123993"/>
                      <a:pt x="31158" y="147355"/>
                      <a:pt x="28484" y="170558"/>
                    </a:cubicBezTo>
                    <a:cubicBezTo>
                      <a:pt x="28209" y="174353"/>
                      <a:pt x="26243" y="177714"/>
                      <a:pt x="24552" y="181074"/>
                    </a:cubicBezTo>
                    <a:cubicBezTo>
                      <a:pt x="16276" y="156797"/>
                      <a:pt x="7932" y="132542"/>
                      <a:pt x="0" y="108173"/>
                    </a:cubicBezTo>
                    <a:cubicBezTo>
                      <a:pt x="5052" y="88605"/>
                      <a:pt x="6607" y="68237"/>
                      <a:pt x="7727" y="48143"/>
                    </a:cubicBezTo>
                    <a:close/>
                  </a:path>
                </a:pathLst>
              </a:custGeom>
              <a:solidFill>
                <a:srgbClr val="F0BF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1" name="Gráfico 4">
              <a:extLst>
                <a:ext uri="{FF2B5EF4-FFF2-40B4-BE49-F238E27FC236}">
                  <a16:creationId xmlns:a16="http://schemas.microsoft.com/office/drawing/2014/main" id="{B01D016C-E66F-D6CA-77CB-6D7A67E1255D}"/>
                </a:ext>
              </a:extLst>
            </p:cNvPr>
            <p:cNvGrpSpPr/>
            <p:nvPr/>
          </p:nvGrpSpPr>
          <p:grpSpPr>
            <a:xfrm>
              <a:off x="10603403" y="2772853"/>
              <a:ext cx="83585" cy="263370"/>
              <a:chOff x="10049792" y="2278136"/>
              <a:chExt cx="792972" cy="2498598"/>
            </a:xfrm>
            <a:solidFill>
              <a:srgbClr val="D2D9D8"/>
            </a:solidFill>
          </p:grpSpPr>
          <p:sp>
            <p:nvSpPr>
              <p:cNvPr id="2230" name="Forma Livre: Forma 2229">
                <a:extLst>
                  <a:ext uri="{FF2B5EF4-FFF2-40B4-BE49-F238E27FC236}">
                    <a16:creationId xmlns:a16="http://schemas.microsoft.com/office/drawing/2014/main" id="{96560FF5-585C-B879-FA43-E454991A9E5D}"/>
                  </a:ext>
                </a:extLst>
              </p:cNvPr>
              <p:cNvSpPr/>
              <p:nvPr/>
            </p:nvSpPr>
            <p:spPr>
              <a:xfrm>
                <a:off x="10049792" y="2278136"/>
                <a:ext cx="368621" cy="1208905"/>
              </a:xfrm>
              <a:custGeom>
                <a:avLst/>
                <a:gdLst>
                  <a:gd name="connsiteX0" fmla="*/ 850 w 368621"/>
                  <a:gd name="connsiteY0" fmla="*/ 0 h 1208905"/>
                  <a:gd name="connsiteX1" fmla="*/ 16212 w 368621"/>
                  <a:gd name="connsiteY1" fmla="*/ 36027 h 1208905"/>
                  <a:gd name="connsiteX2" fmla="*/ 67122 w 368621"/>
                  <a:gd name="connsiteY2" fmla="*/ 190927 h 1208905"/>
                  <a:gd name="connsiteX3" fmla="*/ 78871 w 368621"/>
                  <a:gd name="connsiteY3" fmla="*/ 252283 h 1208905"/>
                  <a:gd name="connsiteX4" fmla="*/ 90713 w 368621"/>
                  <a:gd name="connsiteY4" fmla="*/ 330281 h 1208905"/>
                  <a:gd name="connsiteX5" fmla="*/ 95536 w 368621"/>
                  <a:gd name="connsiteY5" fmla="*/ 359245 h 1208905"/>
                  <a:gd name="connsiteX6" fmla="*/ 109893 w 368621"/>
                  <a:gd name="connsiteY6" fmla="*/ 390357 h 1208905"/>
                  <a:gd name="connsiteX7" fmla="*/ 112796 w 368621"/>
                  <a:gd name="connsiteY7" fmla="*/ 417104 h 1208905"/>
                  <a:gd name="connsiteX8" fmla="*/ 115630 w 368621"/>
                  <a:gd name="connsiteY8" fmla="*/ 462641 h 1208905"/>
                  <a:gd name="connsiteX9" fmla="*/ 122991 w 368621"/>
                  <a:gd name="connsiteY9" fmla="*/ 489913 h 1208905"/>
                  <a:gd name="connsiteX10" fmla="*/ 138307 w 368621"/>
                  <a:gd name="connsiteY10" fmla="*/ 521985 h 1208905"/>
                  <a:gd name="connsiteX11" fmla="*/ 147246 w 368621"/>
                  <a:gd name="connsiteY11" fmla="*/ 548206 h 1208905"/>
                  <a:gd name="connsiteX12" fmla="*/ 169100 w 368621"/>
                  <a:gd name="connsiteY12" fmla="*/ 612717 h 1208905"/>
                  <a:gd name="connsiteX13" fmla="*/ 179250 w 368621"/>
                  <a:gd name="connsiteY13" fmla="*/ 647852 h 1208905"/>
                  <a:gd name="connsiteX14" fmla="*/ 199184 w 368621"/>
                  <a:gd name="connsiteY14" fmla="*/ 694281 h 1208905"/>
                  <a:gd name="connsiteX15" fmla="*/ 225701 w 368621"/>
                  <a:gd name="connsiteY15" fmla="*/ 743064 h 1208905"/>
                  <a:gd name="connsiteX16" fmla="*/ 276633 w 368621"/>
                  <a:gd name="connsiteY16" fmla="*/ 836379 h 1208905"/>
                  <a:gd name="connsiteX17" fmla="*/ 290509 w 368621"/>
                  <a:gd name="connsiteY17" fmla="*/ 881825 h 1208905"/>
                  <a:gd name="connsiteX18" fmla="*/ 307266 w 368621"/>
                  <a:gd name="connsiteY18" fmla="*/ 915634 h 1208905"/>
                  <a:gd name="connsiteX19" fmla="*/ 322834 w 368621"/>
                  <a:gd name="connsiteY19" fmla="*/ 990935 h 1208905"/>
                  <a:gd name="connsiteX20" fmla="*/ 325897 w 368621"/>
                  <a:gd name="connsiteY20" fmla="*/ 1025225 h 1208905"/>
                  <a:gd name="connsiteX21" fmla="*/ 328228 w 368621"/>
                  <a:gd name="connsiteY21" fmla="*/ 1070877 h 1208905"/>
                  <a:gd name="connsiteX22" fmla="*/ 333921 w 368621"/>
                  <a:gd name="connsiteY22" fmla="*/ 1140783 h 1208905"/>
                  <a:gd name="connsiteX23" fmla="*/ 351751 w 368621"/>
                  <a:gd name="connsiteY23" fmla="*/ 1166226 h 1208905"/>
                  <a:gd name="connsiteX24" fmla="*/ 368439 w 368621"/>
                  <a:gd name="connsiteY24" fmla="*/ 1191555 h 1208905"/>
                  <a:gd name="connsiteX25" fmla="*/ 368622 w 368621"/>
                  <a:gd name="connsiteY25" fmla="*/ 1191783 h 1208905"/>
                  <a:gd name="connsiteX26" fmla="*/ 328708 w 368621"/>
                  <a:gd name="connsiteY26" fmla="*/ 1208905 h 1208905"/>
                  <a:gd name="connsiteX27" fmla="*/ 321302 w 368621"/>
                  <a:gd name="connsiteY27" fmla="*/ 1178273 h 1208905"/>
                  <a:gd name="connsiteX28" fmla="*/ 324297 w 368621"/>
                  <a:gd name="connsiteY28" fmla="*/ 1135616 h 1208905"/>
                  <a:gd name="connsiteX29" fmla="*/ 309872 w 368621"/>
                  <a:gd name="connsiteY29" fmla="*/ 1111796 h 1208905"/>
                  <a:gd name="connsiteX30" fmla="*/ 308249 w 368621"/>
                  <a:gd name="connsiteY30" fmla="*/ 1070031 h 1208905"/>
                  <a:gd name="connsiteX31" fmla="*/ 298282 w 368621"/>
                  <a:gd name="connsiteY31" fmla="*/ 1013407 h 1208905"/>
                  <a:gd name="connsiteX32" fmla="*/ 279422 w 368621"/>
                  <a:gd name="connsiteY32" fmla="*/ 965767 h 1208905"/>
                  <a:gd name="connsiteX33" fmla="*/ 267466 w 368621"/>
                  <a:gd name="connsiteY33" fmla="*/ 920847 h 1208905"/>
                  <a:gd name="connsiteX34" fmla="*/ 249498 w 368621"/>
                  <a:gd name="connsiteY34" fmla="*/ 863102 h 1208905"/>
                  <a:gd name="connsiteX35" fmla="*/ 236605 w 368621"/>
                  <a:gd name="connsiteY35" fmla="*/ 823714 h 1208905"/>
                  <a:gd name="connsiteX36" fmla="*/ 210339 w 368621"/>
                  <a:gd name="connsiteY36" fmla="*/ 744847 h 1208905"/>
                  <a:gd name="connsiteX37" fmla="*/ 194703 w 368621"/>
                  <a:gd name="connsiteY37" fmla="*/ 705665 h 1208905"/>
                  <a:gd name="connsiteX38" fmla="*/ 174609 w 368621"/>
                  <a:gd name="connsiteY38" fmla="*/ 647829 h 1208905"/>
                  <a:gd name="connsiteX39" fmla="*/ 159453 w 368621"/>
                  <a:gd name="connsiteY39" fmla="*/ 606110 h 1208905"/>
                  <a:gd name="connsiteX40" fmla="*/ 131930 w 368621"/>
                  <a:gd name="connsiteY40" fmla="*/ 528226 h 1208905"/>
                  <a:gd name="connsiteX41" fmla="*/ 118739 w 368621"/>
                  <a:gd name="connsiteY41" fmla="*/ 491079 h 1208905"/>
                  <a:gd name="connsiteX42" fmla="*/ 94873 w 368621"/>
                  <a:gd name="connsiteY42" fmla="*/ 428214 h 1208905"/>
                  <a:gd name="connsiteX43" fmla="*/ 68630 w 368621"/>
                  <a:gd name="connsiteY43" fmla="*/ 370058 h 1208905"/>
                  <a:gd name="connsiteX44" fmla="*/ 63441 w 368621"/>
                  <a:gd name="connsiteY44" fmla="*/ 341368 h 1208905"/>
                  <a:gd name="connsiteX45" fmla="*/ 48834 w 368621"/>
                  <a:gd name="connsiteY45" fmla="*/ 298232 h 1208905"/>
                  <a:gd name="connsiteX46" fmla="*/ 41724 w 368621"/>
                  <a:gd name="connsiteY46" fmla="*/ 283761 h 1208905"/>
                  <a:gd name="connsiteX47" fmla="*/ 41107 w 368621"/>
                  <a:gd name="connsiteY47" fmla="*/ 282161 h 1208905"/>
                  <a:gd name="connsiteX48" fmla="*/ 49176 w 368621"/>
                  <a:gd name="connsiteY48" fmla="*/ 236281 h 1208905"/>
                  <a:gd name="connsiteX49" fmla="*/ 39072 w 368621"/>
                  <a:gd name="connsiteY49" fmla="*/ 221148 h 1208905"/>
                  <a:gd name="connsiteX50" fmla="*/ 5719 w 368621"/>
                  <a:gd name="connsiteY50" fmla="*/ 117363 h 1208905"/>
                  <a:gd name="connsiteX51" fmla="*/ 2268 w 368621"/>
                  <a:gd name="connsiteY51" fmla="*/ 62545 h 1208905"/>
                  <a:gd name="connsiteX52" fmla="*/ 850 w 368621"/>
                  <a:gd name="connsiteY52" fmla="*/ 0 h 1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68621" h="1208905">
                    <a:moveTo>
                      <a:pt x="850" y="0"/>
                    </a:moveTo>
                    <a:cubicBezTo>
                      <a:pt x="3891" y="12824"/>
                      <a:pt x="10223" y="24392"/>
                      <a:pt x="16212" y="36027"/>
                    </a:cubicBezTo>
                    <a:cubicBezTo>
                      <a:pt x="39301" y="85428"/>
                      <a:pt x="54823" y="137914"/>
                      <a:pt x="67122" y="190927"/>
                    </a:cubicBezTo>
                    <a:cubicBezTo>
                      <a:pt x="72151" y="211158"/>
                      <a:pt x="74185" y="231961"/>
                      <a:pt x="78871" y="252283"/>
                    </a:cubicBezTo>
                    <a:cubicBezTo>
                      <a:pt x="83718" y="278138"/>
                      <a:pt x="87398" y="304198"/>
                      <a:pt x="90713" y="330281"/>
                    </a:cubicBezTo>
                    <a:cubicBezTo>
                      <a:pt x="91993" y="339974"/>
                      <a:pt x="92176" y="349941"/>
                      <a:pt x="95536" y="359245"/>
                    </a:cubicBezTo>
                    <a:cubicBezTo>
                      <a:pt x="99148" y="370126"/>
                      <a:pt x="105069" y="380002"/>
                      <a:pt x="109893" y="390357"/>
                    </a:cubicBezTo>
                    <a:cubicBezTo>
                      <a:pt x="113824" y="398678"/>
                      <a:pt x="112544" y="408165"/>
                      <a:pt x="112796" y="417104"/>
                    </a:cubicBezTo>
                    <a:cubicBezTo>
                      <a:pt x="113047" y="432283"/>
                      <a:pt x="111287" y="447827"/>
                      <a:pt x="115630" y="462641"/>
                    </a:cubicBezTo>
                    <a:cubicBezTo>
                      <a:pt x="118168" y="471693"/>
                      <a:pt x="120568" y="480792"/>
                      <a:pt x="122991" y="489913"/>
                    </a:cubicBezTo>
                    <a:cubicBezTo>
                      <a:pt x="126009" y="501548"/>
                      <a:pt x="134970" y="510464"/>
                      <a:pt x="138307" y="521985"/>
                    </a:cubicBezTo>
                    <a:cubicBezTo>
                      <a:pt x="140913" y="530832"/>
                      <a:pt x="142056" y="540273"/>
                      <a:pt x="147246" y="548206"/>
                    </a:cubicBezTo>
                    <a:cubicBezTo>
                      <a:pt x="154607" y="569671"/>
                      <a:pt x="161030" y="591480"/>
                      <a:pt x="169100" y="612717"/>
                    </a:cubicBezTo>
                    <a:cubicBezTo>
                      <a:pt x="173649" y="624078"/>
                      <a:pt x="174495" y="636537"/>
                      <a:pt x="179250" y="647852"/>
                    </a:cubicBezTo>
                    <a:cubicBezTo>
                      <a:pt x="185490" y="663489"/>
                      <a:pt x="191754" y="679171"/>
                      <a:pt x="199184" y="694281"/>
                    </a:cubicBezTo>
                    <a:cubicBezTo>
                      <a:pt x="208762" y="710123"/>
                      <a:pt x="216077" y="727200"/>
                      <a:pt x="225701" y="743064"/>
                    </a:cubicBezTo>
                    <a:cubicBezTo>
                      <a:pt x="241200" y="774931"/>
                      <a:pt x="258162" y="806112"/>
                      <a:pt x="276633" y="836379"/>
                    </a:cubicBezTo>
                    <a:cubicBezTo>
                      <a:pt x="284017" y="850483"/>
                      <a:pt x="289115" y="865891"/>
                      <a:pt x="290509" y="881825"/>
                    </a:cubicBezTo>
                    <a:cubicBezTo>
                      <a:pt x="290578" y="895518"/>
                      <a:pt x="304477" y="902833"/>
                      <a:pt x="307266" y="915634"/>
                    </a:cubicBezTo>
                    <a:cubicBezTo>
                      <a:pt x="313987" y="940369"/>
                      <a:pt x="320890" y="965264"/>
                      <a:pt x="322834" y="990935"/>
                    </a:cubicBezTo>
                    <a:cubicBezTo>
                      <a:pt x="323473" y="1002388"/>
                      <a:pt x="325897" y="1013704"/>
                      <a:pt x="325897" y="1025225"/>
                    </a:cubicBezTo>
                    <a:cubicBezTo>
                      <a:pt x="325348" y="1040496"/>
                      <a:pt x="329097" y="1055561"/>
                      <a:pt x="328228" y="1070877"/>
                    </a:cubicBezTo>
                    <a:cubicBezTo>
                      <a:pt x="328914" y="1094194"/>
                      <a:pt x="325599" y="1118403"/>
                      <a:pt x="333921" y="1140783"/>
                    </a:cubicBezTo>
                    <a:cubicBezTo>
                      <a:pt x="339156" y="1149721"/>
                      <a:pt x="346905" y="1156968"/>
                      <a:pt x="351751" y="1166226"/>
                    </a:cubicBezTo>
                    <a:cubicBezTo>
                      <a:pt x="356781" y="1174981"/>
                      <a:pt x="361444" y="1184080"/>
                      <a:pt x="368439" y="1191555"/>
                    </a:cubicBezTo>
                    <a:lnTo>
                      <a:pt x="368622" y="1191783"/>
                    </a:lnTo>
                    <a:cubicBezTo>
                      <a:pt x="355820" y="1198596"/>
                      <a:pt x="342470" y="1204379"/>
                      <a:pt x="328708" y="1208905"/>
                    </a:cubicBezTo>
                    <a:cubicBezTo>
                      <a:pt x="326148" y="1198733"/>
                      <a:pt x="319267" y="1189132"/>
                      <a:pt x="321302" y="1178273"/>
                    </a:cubicBezTo>
                    <a:cubicBezTo>
                      <a:pt x="323473" y="1164146"/>
                      <a:pt x="322993" y="1149790"/>
                      <a:pt x="324297" y="1135616"/>
                    </a:cubicBezTo>
                    <a:cubicBezTo>
                      <a:pt x="321142" y="1126746"/>
                      <a:pt x="313484" y="1120392"/>
                      <a:pt x="309872" y="1111796"/>
                    </a:cubicBezTo>
                    <a:cubicBezTo>
                      <a:pt x="307906" y="1097943"/>
                      <a:pt x="310740" y="1083839"/>
                      <a:pt x="308249" y="1070031"/>
                    </a:cubicBezTo>
                    <a:cubicBezTo>
                      <a:pt x="305094" y="1051126"/>
                      <a:pt x="303082" y="1031969"/>
                      <a:pt x="298282" y="1013407"/>
                    </a:cubicBezTo>
                    <a:cubicBezTo>
                      <a:pt x="294144" y="996650"/>
                      <a:pt x="282006" y="982980"/>
                      <a:pt x="279422" y="965767"/>
                    </a:cubicBezTo>
                    <a:cubicBezTo>
                      <a:pt x="276633" y="950473"/>
                      <a:pt x="271856" y="935683"/>
                      <a:pt x="267466" y="920847"/>
                    </a:cubicBezTo>
                    <a:cubicBezTo>
                      <a:pt x="261340" y="901644"/>
                      <a:pt x="256928" y="881870"/>
                      <a:pt x="249498" y="863102"/>
                    </a:cubicBezTo>
                    <a:cubicBezTo>
                      <a:pt x="244264" y="850278"/>
                      <a:pt x="241246" y="836722"/>
                      <a:pt x="236605" y="823714"/>
                    </a:cubicBezTo>
                    <a:cubicBezTo>
                      <a:pt x="227964" y="797380"/>
                      <a:pt x="218866" y="771205"/>
                      <a:pt x="210339" y="744847"/>
                    </a:cubicBezTo>
                    <a:cubicBezTo>
                      <a:pt x="206064" y="731406"/>
                      <a:pt x="199115" y="718993"/>
                      <a:pt x="194703" y="705665"/>
                    </a:cubicBezTo>
                    <a:cubicBezTo>
                      <a:pt x="194703" y="684543"/>
                      <a:pt x="180507" y="667398"/>
                      <a:pt x="174609" y="647829"/>
                    </a:cubicBezTo>
                    <a:cubicBezTo>
                      <a:pt x="170792" y="633496"/>
                      <a:pt x="164596" y="619963"/>
                      <a:pt x="159453" y="606110"/>
                    </a:cubicBezTo>
                    <a:cubicBezTo>
                      <a:pt x="148686" y="580713"/>
                      <a:pt x="142399" y="553715"/>
                      <a:pt x="131930" y="528226"/>
                    </a:cubicBezTo>
                    <a:cubicBezTo>
                      <a:pt x="128066" y="515653"/>
                      <a:pt x="125460" y="502554"/>
                      <a:pt x="118739" y="491079"/>
                    </a:cubicBezTo>
                    <a:cubicBezTo>
                      <a:pt x="107469" y="471488"/>
                      <a:pt x="102440" y="449290"/>
                      <a:pt x="94873" y="428214"/>
                    </a:cubicBezTo>
                    <a:cubicBezTo>
                      <a:pt x="88656" y="407754"/>
                      <a:pt x="78391" y="388940"/>
                      <a:pt x="68630" y="370058"/>
                    </a:cubicBezTo>
                    <a:cubicBezTo>
                      <a:pt x="63647" y="361302"/>
                      <a:pt x="64973" y="350924"/>
                      <a:pt x="63441" y="341368"/>
                    </a:cubicBezTo>
                    <a:cubicBezTo>
                      <a:pt x="61704" y="326052"/>
                      <a:pt x="54320" y="312359"/>
                      <a:pt x="48834" y="298232"/>
                    </a:cubicBezTo>
                    <a:cubicBezTo>
                      <a:pt x="46890" y="293180"/>
                      <a:pt x="44719" y="288219"/>
                      <a:pt x="41724" y="283761"/>
                    </a:cubicBezTo>
                    <a:lnTo>
                      <a:pt x="41107" y="282161"/>
                    </a:lnTo>
                    <a:cubicBezTo>
                      <a:pt x="44079" y="266959"/>
                      <a:pt x="49702" y="251986"/>
                      <a:pt x="49176" y="236281"/>
                    </a:cubicBezTo>
                    <a:cubicBezTo>
                      <a:pt x="49085" y="229629"/>
                      <a:pt x="44627" y="224234"/>
                      <a:pt x="39072" y="221148"/>
                    </a:cubicBezTo>
                    <a:cubicBezTo>
                      <a:pt x="29082" y="186195"/>
                      <a:pt x="16372" y="152088"/>
                      <a:pt x="5719" y="117363"/>
                    </a:cubicBezTo>
                    <a:cubicBezTo>
                      <a:pt x="4737" y="99075"/>
                      <a:pt x="1810" y="80901"/>
                      <a:pt x="2268" y="62545"/>
                    </a:cubicBezTo>
                    <a:cubicBezTo>
                      <a:pt x="-796" y="41834"/>
                      <a:pt x="-201" y="20848"/>
                      <a:pt x="850" y="0"/>
                    </a:cubicBezTo>
                    <a:close/>
                  </a:path>
                </a:pathLst>
              </a:custGeom>
              <a:solidFill>
                <a:srgbClr val="D2D9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1" name="Forma Livre: Forma 2230">
                <a:extLst>
                  <a:ext uri="{FF2B5EF4-FFF2-40B4-BE49-F238E27FC236}">
                    <a16:creationId xmlns:a16="http://schemas.microsoft.com/office/drawing/2014/main" id="{22D4EF67-5D09-9333-C8B2-0F8AE03DAC40}"/>
                  </a:ext>
                </a:extLst>
              </p:cNvPr>
              <p:cNvSpPr/>
              <p:nvPr/>
            </p:nvSpPr>
            <p:spPr>
              <a:xfrm>
                <a:off x="10808751" y="4643094"/>
                <a:ext cx="34013" cy="133639"/>
              </a:xfrm>
              <a:custGeom>
                <a:avLst/>
                <a:gdLst>
                  <a:gd name="connsiteX0" fmla="*/ 1667 w 34013"/>
                  <a:gd name="connsiteY0" fmla="*/ 24140 h 133639"/>
                  <a:gd name="connsiteX1" fmla="*/ 3267 w 34013"/>
                  <a:gd name="connsiteY1" fmla="*/ 0 h 133639"/>
                  <a:gd name="connsiteX2" fmla="*/ 23704 w 34013"/>
                  <a:gd name="connsiteY2" fmla="*/ 34930 h 133639"/>
                  <a:gd name="connsiteX3" fmla="*/ 22515 w 34013"/>
                  <a:gd name="connsiteY3" fmla="*/ 46931 h 133639"/>
                  <a:gd name="connsiteX4" fmla="*/ 30630 w 34013"/>
                  <a:gd name="connsiteY4" fmla="*/ 89017 h 133639"/>
                  <a:gd name="connsiteX5" fmla="*/ 34013 w 34013"/>
                  <a:gd name="connsiteY5" fmla="*/ 133640 h 133639"/>
                  <a:gd name="connsiteX6" fmla="*/ 27956 w 34013"/>
                  <a:gd name="connsiteY6" fmla="*/ 126507 h 133639"/>
                  <a:gd name="connsiteX7" fmla="*/ 14514 w 34013"/>
                  <a:gd name="connsiteY7" fmla="*/ 91303 h 133639"/>
                  <a:gd name="connsiteX8" fmla="*/ 1667 w 34013"/>
                  <a:gd name="connsiteY8" fmla="*/ 24140 h 13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13" h="133639">
                    <a:moveTo>
                      <a:pt x="1667" y="24140"/>
                    </a:moveTo>
                    <a:cubicBezTo>
                      <a:pt x="-345" y="16185"/>
                      <a:pt x="-1282" y="7270"/>
                      <a:pt x="3267" y="0"/>
                    </a:cubicBezTo>
                    <a:cubicBezTo>
                      <a:pt x="9805" y="11796"/>
                      <a:pt x="17280" y="23043"/>
                      <a:pt x="23704" y="34930"/>
                    </a:cubicBezTo>
                    <a:cubicBezTo>
                      <a:pt x="22241" y="38725"/>
                      <a:pt x="21121" y="42840"/>
                      <a:pt x="22515" y="46931"/>
                    </a:cubicBezTo>
                    <a:cubicBezTo>
                      <a:pt x="25990" y="60762"/>
                      <a:pt x="29876" y="74661"/>
                      <a:pt x="30630" y="89017"/>
                    </a:cubicBezTo>
                    <a:cubicBezTo>
                      <a:pt x="31041" y="103922"/>
                      <a:pt x="33716" y="118689"/>
                      <a:pt x="34013" y="133640"/>
                    </a:cubicBezTo>
                    <a:cubicBezTo>
                      <a:pt x="32048" y="131125"/>
                      <a:pt x="30013" y="128725"/>
                      <a:pt x="27956" y="126507"/>
                    </a:cubicBezTo>
                    <a:cubicBezTo>
                      <a:pt x="26195" y="113706"/>
                      <a:pt x="15771" y="104127"/>
                      <a:pt x="14514" y="91303"/>
                    </a:cubicBezTo>
                    <a:cubicBezTo>
                      <a:pt x="12502" y="68557"/>
                      <a:pt x="8022" y="46040"/>
                      <a:pt x="1667" y="24140"/>
                    </a:cubicBezTo>
                    <a:close/>
                  </a:path>
                </a:pathLst>
              </a:custGeom>
              <a:solidFill>
                <a:srgbClr val="D2D9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2" name="Gráfico 4">
              <a:extLst>
                <a:ext uri="{FF2B5EF4-FFF2-40B4-BE49-F238E27FC236}">
                  <a16:creationId xmlns:a16="http://schemas.microsoft.com/office/drawing/2014/main" id="{898D9C9D-421C-B285-CABB-20266EAE7704}"/>
                </a:ext>
              </a:extLst>
            </p:cNvPr>
            <p:cNvGrpSpPr/>
            <p:nvPr/>
          </p:nvGrpSpPr>
          <p:grpSpPr>
            <a:xfrm>
              <a:off x="10598263" y="2802764"/>
              <a:ext cx="88086" cy="232708"/>
              <a:chOff x="10001036" y="2561897"/>
              <a:chExt cx="835670" cy="2207704"/>
            </a:xfrm>
            <a:solidFill>
              <a:srgbClr val="C2CBCC"/>
            </a:solidFill>
          </p:grpSpPr>
          <p:sp>
            <p:nvSpPr>
              <p:cNvPr id="2227" name="Forma Livre: Forma 2226">
                <a:extLst>
                  <a:ext uri="{FF2B5EF4-FFF2-40B4-BE49-F238E27FC236}">
                    <a16:creationId xmlns:a16="http://schemas.microsoft.com/office/drawing/2014/main" id="{D376A75E-C77E-F29E-97C5-B9BDB68C72F9}"/>
                  </a:ext>
                </a:extLst>
              </p:cNvPr>
              <p:cNvSpPr/>
              <p:nvPr/>
            </p:nvSpPr>
            <p:spPr>
              <a:xfrm>
                <a:off x="10047488" y="2561897"/>
                <a:ext cx="331012" cy="936985"/>
              </a:xfrm>
              <a:custGeom>
                <a:avLst/>
                <a:gdLst>
                  <a:gd name="connsiteX0" fmla="*/ 42748 w 331012"/>
                  <a:gd name="connsiteY0" fmla="*/ 297 h 936985"/>
                  <a:gd name="connsiteX1" fmla="*/ 44028 w 331012"/>
                  <a:gd name="connsiteY1" fmla="*/ 0 h 936985"/>
                  <a:gd name="connsiteX2" fmla="*/ 51138 w 331012"/>
                  <a:gd name="connsiteY2" fmla="*/ 14471 h 936985"/>
                  <a:gd name="connsiteX3" fmla="*/ 65745 w 331012"/>
                  <a:gd name="connsiteY3" fmla="*/ 57607 h 936985"/>
                  <a:gd name="connsiteX4" fmla="*/ 70934 w 331012"/>
                  <a:gd name="connsiteY4" fmla="*/ 86297 h 936985"/>
                  <a:gd name="connsiteX5" fmla="*/ 97178 w 331012"/>
                  <a:gd name="connsiteY5" fmla="*/ 144452 h 936985"/>
                  <a:gd name="connsiteX6" fmla="*/ 121044 w 331012"/>
                  <a:gd name="connsiteY6" fmla="*/ 207317 h 936985"/>
                  <a:gd name="connsiteX7" fmla="*/ 134234 w 331012"/>
                  <a:gd name="connsiteY7" fmla="*/ 244465 h 936985"/>
                  <a:gd name="connsiteX8" fmla="*/ 161757 w 331012"/>
                  <a:gd name="connsiteY8" fmla="*/ 322349 h 936985"/>
                  <a:gd name="connsiteX9" fmla="*/ 176913 w 331012"/>
                  <a:gd name="connsiteY9" fmla="*/ 364068 h 936985"/>
                  <a:gd name="connsiteX10" fmla="*/ 197007 w 331012"/>
                  <a:gd name="connsiteY10" fmla="*/ 421904 h 936985"/>
                  <a:gd name="connsiteX11" fmla="*/ 212643 w 331012"/>
                  <a:gd name="connsiteY11" fmla="*/ 461086 h 936985"/>
                  <a:gd name="connsiteX12" fmla="*/ 238910 w 331012"/>
                  <a:gd name="connsiteY12" fmla="*/ 539953 h 936985"/>
                  <a:gd name="connsiteX13" fmla="*/ 251803 w 331012"/>
                  <a:gd name="connsiteY13" fmla="*/ 579341 h 936985"/>
                  <a:gd name="connsiteX14" fmla="*/ 269771 w 331012"/>
                  <a:gd name="connsiteY14" fmla="*/ 637086 h 936985"/>
                  <a:gd name="connsiteX15" fmla="*/ 281727 w 331012"/>
                  <a:gd name="connsiteY15" fmla="*/ 682005 h 936985"/>
                  <a:gd name="connsiteX16" fmla="*/ 300586 w 331012"/>
                  <a:gd name="connsiteY16" fmla="*/ 729646 h 936985"/>
                  <a:gd name="connsiteX17" fmla="*/ 310553 w 331012"/>
                  <a:gd name="connsiteY17" fmla="*/ 786270 h 936985"/>
                  <a:gd name="connsiteX18" fmla="*/ 312176 w 331012"/>
                  <a:gd name="connsiteY18" fmla="*/ 828035 h 936985"/>
                  <a:gd name="connsiteX19" fmla="*/ 326601 w 331012"/>
                  <a:gd name="connsiteY19" fmla="*/ 851855 h 936985"/>
                  <a:gd name="connsiteX20" fmla="*/ 323606 w 331012"/>
                  <a:gd name="connsiteY20" fmla="*/ 894512 h 936985"/>
                  <a:gd name="connsiteX21" fmla="*/ 331013 w 331012"/>
                  <a:gd name="connsiteY21" fmla="*/ 925144 h 936985"/>
                  <a:gd name="connsiteX22" fmla="*/ 268788 w 331012"/>
                  <a:gd name="connsiteY22" fmla="*/ 936986 h 936985"/>
                  <a:gd name="connsiteX23" fmla="*/ 257061 w 331012"/>
                  <a:gd name="connsiteY23" fmla="*/ 890009 h 936985"/>
                  <a:gd name="connsiteX24" fmla="*/ 236830 w 331012"/>
                  <a:gd name="connsiteY24" fmla="*/ 796077 h 936985"/>
                  <a:gd name="connsiteX25" fmla="*/ 201602 w 331012"/>
                  <a:gd name="connsiteY25" fmla="*/ 751226 h 936985"/>
                  <a:gd name="connsiteX26" fmla="*/ 182583 w 331012"/>
                  <a:gd name="connsiteY26" fmla="*/ 706306 h 936985"/>
                  <a:gd name="connsiteX27" fmla="*/ 166055 w 331012"/>
                  <a:gd name="connsiteY27" fmla="*/ 656059 h 936985"/>
                  <a:gd name="connsiteX28" fmla="*/ 143584 w 331012"/>
                  <a:gd name="connsiteY28" fmla="*/ 587251 h 936985"/>
                  <a:gd name="connsiteX29" fmla="*/ 123261 w 331012"/>
                  <a:gd name="connsiteY29" fmla="*/ 513710 h 936985"/>
                  <a:gd name="connsiteX30" fmla="*/ 126004 w 331012"/>
                  <a:gd name="connsiteY30" fmla="*/ 490302 h 936985"/>
                  <a:gd name="connsiteX31" fmla="*/ 117660 w 331012"/>
                  <a:gd name="connsiteY31" fmla="*/ 414543 h 936985"/>
                  <a:gd name="connsiteX32" fmla="*/ 95783 w 331012"/>
                  <a:gd name="connsiteY32" fmla="*/ 326647 h 936985"/>
                  <a:gd name="connsiteX33" fmla="*/ 78798 w 331012"/>
                  <a:gd name="connsiteY33" fmla="*/ 288653 h 936985"/>
                  <a:gd name="connsiteX34" fmla="*/ 48737 w 331012"/>
                  <a:gd name="connsiteY34" fmla="*/ 238796 h 936985"/>
                  <a:gd name="connsiteX35" fmla="*/ 30724 w 331012"/>
                  <a:gd name="connsiteY35" fmla="*/ 215113 h 936985"/>
                  <a:gd name="connsiteX36" fmla="*/ 30586 w 331012"/>
                  <a:gd name="connsiteY36" fmla="*/ 197396 h 936985"/>
                  <a:gd name="connsiteX37" fmla="*/ 0 w 331012"/>
                  <a:gd name="connsiteY37" fmla="*/ 150442 h 936985"/>
                  <a:gd name="connsiteX38" fmla="*/ 42748 w 331012"/>
                  <a:gd name="connsiteY38" fmla="*/ 297 h 93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31012" h="936985">
                    <a:moveTo>
                      <a:pt x="42748" y="297"/>
                    </a:moveTo>
                    <a:lnTo>
                      <a:pt x="44028" y="0"/>
                    </a:lnTo>
                    <a:cubicBezTo>
                      <a:pt x="47023" y="4458"/>
                      <a:pt x="49194" y="9419"/>
                      <a:pt x="51138" y="14471"/>
                    </a:cubicBezTo>
                    <a:cubicBezTo>
                      <a:pt x="56624" y="28598"/>
                      <a:pt x="64008" y="42291"/>
                      <a:pt x="65745" y="57607"/>
                    </a:cubicBezTo>
                    <a:cubicBezTo>
                      <a:pt x="67277" y="67163"/>
                      <a:pt x="65951" y="77541"/>
                      <a:pt x="70934" y="86297"/>
                    </a:cubicBezTo>
                    <a:cubicBezTo>
                      <a:pt x="80696" y="105179"/>
                      <a:pt x="90960" y="123993"/>
                      <a:pt x="97178" y="144452"/>
                    </a:cubicBezTo>
                    <a:cubicBezTo>
                      <a:pt x="104744" y="165529"/>
                      <a:pt x="109773" y="187727"/>
                      <a:pt x="121044" y="207317"/>
                    </a:cubicBezTo>
                    <a:cubicBezTo>
                      <a:pt x="127764" y="218793"/>
                      <a:pt x="130370" y="231892"/>
                      <a:pt x="134234" y="244465"/>
                    </a:cubicBezTo>
                    <a:cubicBezTo>
                      <a:pt x="144704" y="269954"/>
                      <a:pt x="150990" y="296951"/>
                      <a:pt x="161757" y="322349"/>
                    </a:cubicBezTo>
                    <a:cubicBezTo>
                      <a:pt x="166901" y="336202"/>
                      <a:pt x="173096" y="349735"/>
                      <a:pt x="176913" y="364068"/>
                    </a:cubicBezTo>
                    <a:cubicBezTo>
                      <a:pt x="182811" y="383637"/>
                      <a:pt x="197007" y="400782"/>
                      <a:pt x="197007" y="421904"/>
                    </a:cubicBezTo>
                    <a:cubicBezTo>
                      <a:pt x="201419" y="435232"/>
                      <a:pt x="208369" y="447645"/>
                      <a:pt x="212643" y="461086"/>
                    </a:cubicBezTo>
                    <a:cubicBezTo>
                      <a:pt x="221171" y="487444"/>
                      <a:pt x="230269" y="513619"/>
                      <a:pt x="238910" y="539953"/>
                    </a:cubicBezTo>
                    <a:cubicBezTo>
                      <a:pt x="243550" y="552961"/>
                      <a:pt x="246568" y="566517"/>
                      <a:pt x="251803" y="579341"/>
                    </a:cubicBezTo>
                    <a:cubicBezTo>
                      <a:pt x="259232" y="598109"/>
                      <a:pt x="263644" y="617883"/>
                      <a:pt x="269771" y="637086"/>
                    </a:cubicBezTo>
                    <a:cubicBezTo>
                      <a:pt x="274160" y="651922"/>
                      <a:pt x="278938" y="666712"/>
                      <a:pt x="281727" y="682005"/>
                    </a:cubicBezTo>
                    <a:cubicBezTo>
                      <a:pt x="284310" y="699219"/>
                      <a:pt x="296448" y="712889"/>
                      <a:pt x="300586" y="729646"/>
                    </a:cubicBezTo>
                    <a:cubicBezTo>
                      <a:pt x="305387" y="748208"/>
                      <a:pt x="307398" y="767365"/>
                      <a:pt x="310553" y="786270"/>
                    </a:cubicBezTo>
                    <a:cubicBezTo>
                      <a:pt x="313045" y="800077"/>
                      <a:pt x="310210" y="814182"/>
                      <a:pt x="312176" y="828035"/>
                    </a:cubicBezTo>
                    <a:cubicBezTo>
                      <a:pt x="315788" y="836631"/>
                      <a:pt x="323446" y="842985"/>
                      <a:pt x="326601" y="851855"/>
                    </a:cubicBezTo>
                    <a:cubicBezTo>
                      <a:pt x="325298" y="866028"/>
                      <a:pt x="325778" y="880385"/>
                      <a:pt x="323606" y="894512"/>
                    </a:cubicBezTo>
                    <a:cubicBezTo>
                      <a:pt x="321571" y="905370"/>
                      <a:pt x="328452" y="914972"/>
                      <a:pt x="331013" y="925144"/>
                    </a:cubicBezTo>
                    <a:cubicBezTo>
                      <a:pt x="310736" y="931088"/>
                      <a:pt x="289888" y="935386"/>
                      <a:pt x="268788" y="936986"/>
                    </a:cubicBezTo>
                    <a:cubicBezTo>
                      <a:pt x="265862" y="921052"/>
                      <a:pt x="258021" y="906285"/>
                      <a:pt x="257061" y="890009"/>
                    </a:cubicBezTo>
                    <a:cubicBezTo>
                      <a:pt x="254432" y="857982"/>
                      <a:pt x="247391" y="826389"/>
                      <a:pt x="236830" y="796077"/>
                    </a:cubicBezTo>
                    <a:cubicBezTo>
                      <a:pt x="229926" y="777629"/>
                      <a:pt x="208963" y="769285"/>
                      <a:pt x="201602" y="751226"/>
                    </a:cubicBezTo>
                    <a:cubicBezTo>
                      <a:pt x="197236" y="735429"/>
                      <a:pt x="187795" y="721759"/>
                      <a:pt x="182583" y="706306"/>
                    </a:cubicBezTo>
                    <a:cubicBezTo>
                      <a:pt x="176685" y="689686"/>
                      <a:pt x="172410" y="672541"/>
                      <a:pt x="166055" y="656059"/>
                    </a:cubicBezTo>
                    <a:cubicBezTo>
                      <a:pt x="157482" y="633474"/>
                      <a:pt x="151813" y="609928"/>
                      <a:pt x="143584" y="587251"/>
                    </a:cubicBezTo>
                    <a:cubicBezTo>
                      <a:pt x="135400" y="563156"/>
                      <a:pt x="127627" y="538788"/>
                      <a:pt x="123261" y="513710"/>
                    </a:cubicBezTo>
                    <a:cubicBezTo>
                      <a:pt x="121158" y="505663"/>
                      <a:pt x="126324" y="498257"/>
                      <a:pt x="126004" y="490302"/>
                    </a:cubicBezTo>
                    <a:cubicBezTo>
                      <a:pt x="124312" y="464950"/>
                      <a:pt x="125204" y="439072"/>
                      <a:pt x="117660" y="414543"/>
                    </a:cubicBezTo>
                    <a:cubicBezTo>
                      <a:pt x="111625" y="384940"/>
                      <a:pt x="103464" y="355839"/>
                      <a:pt x="95783" y="326647"/>
                    </a:cubicBezTo>
                    <a:cubicBezTo>
                      <a:pt x="92514" y="313022"/>
                      <a:pt x="84422" y="301318"/>
                      <a:pt x="78798" y="288653"/>
                    </a:cubicBezTo>
                    <a:cubicBezTo>
                      <a:pt x="69334" y="271714"/>
                      <a:pt x="60396" y="254340"/>
                      <a:pt x="48737" y="238796"/>
                    </a:cubicBezTo>
                    <a:cubicBezTo>
                      <a:pt x="42908" y="230749"/>
                      <a:pt x="38039" y="221948"/>
                      <a:pt x="30724" y="215113"/>
                    </a:cubicBezTo>
                    <a:cubicBezTo>
                      <a:pt x="31455" y="209261"/>
                      <a:pt x="34496" y="202700"/>
                      <a:pt x="30586" y="197396"/>
                    </a:cubicBezTo>
                    <a:cubicBezTo>
                      <a:pt x="20985" y="181394"/>
                      <a:pt x="13441" y="163724"/>
                      <a:pt x="0" y="150442"/>
                    </a:cubicBezTo>
                    <a:cubicBezTo>
                      <a:pt x="12641" y="99967"/>
                      <a:pt x="28049" y="50132"/>
                      <a:pt x="42748" y="297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8" name="Forma Livre: Forma 2227">
                <a:extLst>
                  <a:ext uri="{FF2B5EF4-FFF2-40B4-BE49-F238E27FC236}">
                    <a16:creationId xmlns:a16="http://schemas.microsoft.com/office/drawing/2014/main" id="{BB6DD71C-933D-C3D3-5DD9-171B87741AEC}"/>
                  </a:ext>
                </a:extLst>
              </p:cNvPr>
              <p:cNvSpPr/>
              <p:nvPr/>
            </p:nvSpPr>
            <p:spPr>
              <a:xfrm>
                <a:off x="10001036" y="3690449"/>
                <a:ext cx="353712" cy="862599"/>
              </a:xfrm>
              <a:custGeom>
                <a:avLst/>
                <a:gdLst>
                  <a:gd name="connsiteX0" fmla="*/ 310576 w 353712"/>
                  <a:gd name="connsiteY0" fmla="*/ 40279 h 862599"/>
                  <a:gd name="connsiteX1" fmla="*/ 307604 w 353712"/>
                  <a:gd name="connsiteY1" fmla="*/ 0 h 862599"/>
                  <a:gd name="connsiteX2" fmla="*/ 353713 w 353712"/>
                  <a:gd name="connsiteY2" fmla="*/ 104653 h 862599"/>
                  <a:gd name="connsiteX3" fmla="*/ 349781 w 353712"/>
                  <a:gd name="connsiteY3" fmla="*/ 127833 h 862599"/>
                  <a:gd name="connsiteX4" fmla="*/ 334053 w 353712"/>
                  <a:gd name="connsiteY4" fmla="*/ 164021 h 862599"/>
                  <a:gd name="connsiteX5" fmla="*/ 329664 w 353712"/>
                  <a:gd name="connsiteY5" fmla="*/ 212667 h 862599"/>
                  <a:gd name="connsiteX6" fmla="*/ 310896 w 353712"/>
                  <a:gd name="connsiteY6" fmla="*/ 251254 h 862599"/>
                  <a:gd name="connsiteX7" fmla="*/ 283098 w 353712"/>
                  <a:gd name="connsiteY7" fmla="*/ 287305 h 862599"/>
                  <a:gd name="connsiteX8" fmla="*/ 268971 w 353712"/>
                  <a:gd name="connsiteY8" fmla="*/ 300952 h 862599"/>
                  <a:gd name="connsiteX9" fmla="*/ 240464 w 353712"/>
                  <a:gd name="connsiteY9" fmla="*/ 324795 h 862599"/>
                  <a:gd name="connsiteX10" fmla="*/ 207317 w 353712"/>
                  <a:gd name="connsiteY10" fmla="*/ 408325 h 862599"/>
                  <a:gd name="connsiteX11" fmla="*/ 164752 w 353712"/>
                  <a:gd name="connsiteY11" fmla="*/ 463807 h 862599"/>
                  <a:gd name="connsiteX12" fmla="*/ 141801 w 353712"/>
                  <a:gd name="connsiteY12" fmla="*/ 480060 h 862599"/>
                  <a:gd name="connsiteX13" fmla="*/ 140932 w 353712"/>
                  <a:gd name="connsiteY13" fmla="*/ 490667 h 862599"/>
                  <a:gd name="connsiteX14" fmla="*/ 140315 w 353712"/>
                  <a:gd name="connsiteY14" fmla="*/ 529826 h 862599"/>
                  <a:gd name="connsiteX15" fmla="*/ 134074 w 353712"/>
                  <a:gd name="connsiteY15" fmla="*/ 552206 h 862599"/>
                  <a:gd name="connsiteX16" fmla="*/ 120861 w 353712"/>
                  <a:gd name="connsiteY16" fmla="*/ 619094 h 862599"/>
                  <a:gd name="connsiteX17" fmla="*/ 105293 w 353712"/>
                  <a:gd name="connsiteY17" fmla="*/ 651350 h 862599"/>
                  <a:gd name="connsiteX18" fmla="*/ 90068 w 353712"/>
                  <a:gd name="connsiteY18" fmla="*/ 683240 h 862599"/>
                  <a:gd name="connsiteX19" fmla="*/ 96789 w 353712"/>
                  <a:gd name="connsiteY19" fmla="*/ 717255 h 862599"/>
                  <a:gd name="connsiteX20" fmla="*/ 99807 w 353712"/>
                  <a:gd name="connsiteY20" fmla="*/ 755866 h 862599"/>
                  <a:gd name="connsiteX21" fmla="*/ 93429 w 353712"/>
                  <a:gd name="connsiteY21" fmla="*/ 783390 h 862599"/>
                  <a:gd name="connsiteX22" fmla="*/ 100676 w 353712"/>
                  <a:gd name="connsiteY22" fmla="*/ 801929 h 862599"/>
                  <a:gd name="connsiteX23" fmla="*/ 94320 w 353712"/>
                  <a:gd name="connsiteY23" fmla="*/ 823760 h 862599"/>
                  <a:gd name="connsiteX24" fmla="*/ 88285 w 353712"/>
                  <a:gd name="connsiteY24" fmla="*/ 813747 h 862599"/>
                  <a:gd name="connsiteX25" fmla="*/ 88125 w 353712"/>
                  <a:gd name="connsiteY25" fmla="*/ 833498 h 862599"/>
                  <a:gd name="connsiteX26" fmla="*/ 85451 w 353712"/>
                  <a:gd name="connsiteY26" fmla="*/ 837156 h 862599"/>
                  <a:gd name="connsiteX27" fmla="*/ 78959 w 353712"/>
                  <a:gd name="connsiteY27" fmla="*/ 833316 h 862599"/>
                  <a:gd name="connsiteX28" fmla="*/ 69243 w 353712"/>
                  <a:gd name="connsiteY28" fmla="*/ 852038 h 862599"/>
                  <a:gd name="connsiteX29" fmla="*/ 36096 w 353712"/>
                  <a:gd name="connsiteY29" fmla="*/ 828995 h 862599"/>
                  <a:gd name="connsiteX30" fmla="*/ 39708 w 353712"/>
                  <a:gd name="connsiteY30" fmla="*/ 842551 h 862599"/>
                  <a:gd name="connsiteX31" fmla="*/ 27021 w 353712"/>
                  <a:gd name="connsiteY31" fmla="*/ 838139 h 862599"/>
                  <a:gd name="connsiteX32" fmla="*/ 31501 w 353712"/>
                  <a:gd name="connsiteY32" fmla="*/ 862599 h 862599"/>
                  <a:gd name="connsiteX33" fmla="*/ 27043 w 353712"/>
                  <a:gd name="connsiteY33" fmla="*/ 861251 h 862599"/>
                  <a:gd name="connsiteX34" fmla="*/ 14128 w 353712"/>
                  <a:gd name="connsiteY34" fmla="*/ 806638 h 862599"/>
                  <a:gd name="connsiteX35" fmla="*/ 6058 w 353712"/>
                  <a:gd name="connsiteY35" fmla="*/ 760461 h 862599"/>
                  <a:gd name="connsiteX36" fmla="*/ 0 w 353712"/>
                  <a:gd name="connsiteY36" fmla="*/ 715084 h 862599"/>
                  <a:gd name="connsiteX37" fmla="*/ 24460 w 353712"/>
                  <a:gd name="connsiteY37" fmla="*/ 698487 h 862599"/>
                  <a:gd name="connsiteX38" fmla="*/ 35022 w 353712"/>
                  <a:gd name="connsiteY38" fmla="*/ 654047 h 862599"/>
                  <a:gd name="connsiteX39" fmla="*/ 55436 w 353712"/>
                  <a:gd name="connsiteY39" fmla="*/ 622295 h 862599"/>
                  <a:gd name="connsiteX40" fmla="*/ 81222 w 353712"/>
                  <a:gd name="connsiteY40" fmla="*/ 581467 h 862599"/>
                  <a:gd name="connsiteX41" fmla="*/ 103282 w 353712"/>
                  <a:gd name="connsiteY41" fmla="*/ 502874 h 862599"/>
                  <a:gd name="connsiteX42" fmla="*/ 116266 w 353712"/>
                  <a:gd name="connsiteY42" fmla="*/ 488518 h 862599"/>
                  <a:gd name="connsiteX43" fmla="*/ 120564 w 353712"/>
                  <a:gd name="connsiteY43" fmla="*/ 444924 h 862599"/>
                  <a:gd name="connsiteX44" fmla="*/ 123581 w 353712"/>
                  <a:gd name="connsiteY44" fmla="*/ 418361 h 862599"/>
                  <a:gd name="connsiteX45" fmla="*/ 137411 w 353712"/>
                  <a:gd name="connsiteY45" fmla="*/ 383911 h 862599"/>
                  <a:gd name="connsiteX46" fmla="*/ 144292 w 353712"/>
                  <a:gd name="connsiteY46" fmla="*/ 365783 h 862599"/>
                  <a:gd name="connsiteX47" fmla="*/ 166558 w 353712"/>
                  <a:gd name="connsiteY47" fmla="*/ 353781 h 862599"/>
                  <a:gd name="connsiteX48" fmla="*/ 210906 w 353712"/>
                  <a:gd name="connsiteY48" fmla="*/ 304541 h 862599"/>
                  <a:gd name="connsiteX49" fmla="*/ 256626 w 353712"/>
                  <a:gd name="connsiteY49" fmla="*/ 221971 h 862599"/>
                  <a:gd name="connsiteX50" fmla="*/ 283738 w 353712"/>
                  <a:gd name="connsiteY50" fmla="*/ 162237 h 862599"/>
                  <a:gd name="connsiteX51" fmla="*/ 285521 w 353712"/>
                  <a:gd name="connsiteY51" fmla="*/ 125250 h 862599"/>
                  <a:gd name="connsiteX52" fmla="*/ 302278 w 353712"/>
                  <a:gd name="connsiteY52" fmla="*/ 91852 h 862599"/>
                  <a:gd name="connsiteX53" fmla="*/ 310576 w 353712"/>
                  <a:gd name="connsiteY53" fmla="*/ 40279 h 86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53712" h="862599">
                    <a:moveTo>
                      <a:pt x="310576" y="40279"/>
                    </a:moveTo>
                    <a:cubicBezTo>
                      <a:pt x="310553" y="26701"/>
                      <a:pt x="301981" y="13419"/>
                      <a:pt x="307604" y="0"/>
                    </a:cubicBezTo>
                    <a:cubicBezTo>
                      <a:pt x="323195" y="34770"/>
                      <a:pt x="337939" y="69952"/>
                      <a:pt x="353713" y="104653"/>
                    </a:cubicBezTo>
                    <a:cubicBezTo>
                      <a:pt x="351038" y="112128"/>
                      <a:pt x="351861" y="120244"/>
                      <a:pt x="349781" y="127833"/>
                    </a:cubicBezTo>
                    <a:cubicBezTo>
                      <a:pt x="344455" y="139835"/>
                      <a:pt x="337711" y="151333"/>
                      <a:pt x="334053" y="164021"/>
                    </a:cubicBezTo>
                    <a:cubicBezTo>
                      <a:pt x="331036" y="180068"/>
                      <a:pt x="335996" y="197145"/>
                      <a:pt x="329664" y="212667"/>
                    </a:cubicBezTo>
                    <a:cubicBezTo>
                      <a:pt x="324498" y="226017"/>
                      <a:pt x="317434" y="238544"/>
                      <a:pt x="310896" y="251254"/>
                    </a:cubicBezTo>
                    <a:cubicBezTo>
                      <a:pt x="302964" y="264147"/>
                      <a:pt x="295511" y="278092"/>
                      <a:pt x="283098" y="287305"/>
                    </a:cubicBezTo>
                    <a:cubicBezTo>
                      <a:pt x="277772" y="291191"/>
                      <a:pt x="273108" y="295854"/>
                      <a:pt x="268971" y="300952"/>
                    </a:cubicBezTo>
                    <a:cubicBezTo>
                      <a:pt x="260947" y="310553"/>
                      <a:pt x="249174" y="315971"/>
                      <a:pt x="240464" y="324795"/>
                    </a:cubicBezTo>
                    <a:cubicBezTo>
                      <a:pt x="230909" y="353050"/>
                      <a:pt x="224417" y="383294"/>
                      <a:pt x="207317" y="408325"/>
                    </a:cubicBezTo>
                    <a:cubicBezTo>
                      <a:pt x="191887" y="425859"/>
                      <a:pt x="180868" y="446799"/>
                      <a:pt x="164752" y="463807"/>
                    </a:cubicBezTo>
                    <a:cubicBezTo>
                      <a:pt x="158168" y="470665"/>
                      <a:pt x="148453" y="473294"/>
                      <a:pt x="141801" y="480060"/>
                    </a:cubicBezTo>
                    <a:cubicBezTo>
                      <a:pt x="140886" y="483466"/>
                      <a:pt x="141001" y="487055"/>
                      <a:pt x="140932" y="490667"/>
                    </a:cubicBezTo>
                    <a:cubicBezTo>
                      <a:pt x="141069" y="503743"/>
                      <a:pt x="137320" y="516773"/>
                      <a:pt x="140315" y="529826"/>
                    </a:cubicBezTo>
                    <a:cubicBezTo>
                      <a:pt x="142715" y="538124"/>
                      <a:pt x="135194" y="544365"/>
                      <a:pt x="134074" y="552206"/>
                    </a:cubicBezTo>
                    <a:cubicBezTo>
                      <a:pt x="130073" y="574517"/>
                      <a:pt x="130805" y="598201"/>
                      <a:pt x="120861" y="619094"/>
                    </a:cubicBezTo>
                    <a:cubicBezTo>
                      <a:pt x="115603" y="629793"/>
                      <a:pt x="112174" y="641497"/>
                      <a:pt x="105293" y="651350"/>
                    </a:cubicBezTo>
                    <a:cubicBezTo>
                      <a:pt x="98435" y="660997"/>
                      <a:pt x="93977" y="672153"/>
                      <a:pt x="90068" y="683240"/>
                    </a:cubicBezTo>
                    <a:cubicBezTo>
                      <a:pt x="90023" y="694853"/>
                      <a:pt x="95395" y="705734"/>
                      <a:pt x="96789" y="717255"/>
                    </a:cubicBezTo>
                    <a:cubicBezTo>
                      <a:pt x="98321" y="730034"/>
                      <a:pt x="100904" y="742881"/>
                      <a:pt x="99807" y="755866"/>
                    </a:cubicBezTo>
                    <a:cubicBezTo>
                      <a:pt x="99007" y="765307"/>
                      <a:pt x="94206" y="773903"/>
                      <a:pt x="93429" y="783390"/>
                    </a:cubicBezTo>
                    <a:cubicBezTo>
                      <a:pt x="95075" y="789813"/>
                      <a:pt x="99601" y="795185"/>
                      <a:pt x="100676" y="801929"/>
                    </a:cubicBezTo>
                    <a:cubicBezTo>
                      <a:pt x="98664" y="809198"/>
                      <a:pt x="96926" y="816605"/>
                      <a:pt x="94320" y="823760"/>
                    </a:cubicBezTo>
                    <a:cubicBezTo>
                      <a:pt x="92926" y="820011"/>
                      <a:pt x="91440" y="816262"/>
                      <a:pt x="88285" y="813747"/>
                    </a:cubicBezTo>
                    <a:cubicBezTo>
                      <a:pt x="86868" y="820217"/>
                      <a:pt x="86799" y="826938"/>
                      <a:pt x="88125" y="833498"/>
                    </a:cubicBezTo>
                    <a:cubicBezTo>
                      <a:pt x="87462" y="834413"/>
                      <a:pt x="86114" y="836242"/>
                      <a:pt x="85451" y="837156"/>
                    </a:cubicBezTo>
                    <a:cubicBezTo>
                      <a:pt x="83256" y="835853"/>
                      <a:pt x="81039" y="834527"/>
                      <a:pt x="78959" y="833316"/>
                    </a:cubicBezTo>
                    <a:cubicBezTo>
                      <a:pt x="71346" y="836425"/>
                      <a:pt x="71346" y="845249"/>
                      <a:pt x="69243" y="852038"/>
                    </a:cubicBezTo>
                    <a:cubicBezTo>
                      <a:pt x="63802" y="838254"/>
                      <a:pt x="49218" y="832721"/>
                      <a:pt x="36096" y="828995"/>
                    </a:cubicBezTo>
                    <a:cubicBezTo>
                      <a:pt x="37193" y="833498"/>
                      <a:pt x="38405" y="838025"/>
                      <a:pt x="39708" y="842551"/>
                    </a:cubicBezTo>
                    <a:cubicBezTo>
                      <a:pt x="35479" y="840974"/>
                      <a:pt x="31227" y="839511"/>
                      <a:pt x="27021" y="838139"/>
                    </a:cubicBezTo>
                    <a:cubicBezTo>
                      <a:pt x="29467" y="846071"/>
                      <a:pt x="31433" y="854187"/>
                      <a:pt x="31501" y="862599"/>
                    </a:cubicBezTo>
                    <a:cubicBezTo>
                      <a:pt x="30381" y="862257"/>
                      <a:pt x="28164" y="861571"/>
                      <a:pt x="27043" y="861251"/>
                    </a:cubicBezTo>
                    <a:cubicBezTo>
                      <a:pt x="24003" y="842734"/>
                      <a:pt x="17214" y="825017"/>
                      <a:pt x="14128" y="806638"/>
                    </a:cubicBezTo>
                    <a:cubicBezTo>
                      <a:pt x="14402" y="790865"/>
                      <a:pt x="8961" y="775777"/>
                      <a:pt x="6058" y="760461"/>
                    </a:cubicBezTo>
                    <a:cubicBezTo>
                      <a:pt x="2217" y="745579"/>
                      <a:pt x="2263" y="730171"/>
                      <a:pt x="0" y="715084"/>
                    </a:cubicBezTo>
                    <a:cubicBezTo>
                      <a:pt x="7841" y="709140"/>
                      <a:pt x="17488" y="705551"/>
                      <a:pt x="24460" y="698487"/>
                    </a:cubicBezTo>
                    <a:cubicBezTo>
                      <a:pt x="30495" y="684406"/>
                      <a:pt x="31387" y="668769"/>
                      <a:pt x="35022" y="654047"/>
                    </a:cubicBezTo>
                    <a:cubicBezTo>
                      <a:pt x="41788" y="643418"/>
                      <a:pt x="46383" y="631302"/>
                      <a:pt x="55436" y="622295"/>
                    </a:cubicBezTo>
                    <a:cubicBezTo>
                      <a:pt x="66614" y="610499"/>
                      <a:pt x="75484" y="596669"/>
                      <a:pt x="81222" y="581467"/>
                    </a:cubicBezTo>
                    <a:cubicBezTo>
                      <a:pt x="92514" y="556527"/>
                      <a:pt x="97932" y="529552"/>
                      <a:pt x="103282" y="502874"/>
                    </a:cubicBezTo>
                    <a:cubicBezTo>
                      <a:pt x="104607" y="495902"/>
                      <a:pt x="112243" y="493570"/>
                      <a:pt x="116266" y="488518"/>
                    </a:cubicBezTo>
                    <a:cubicBezTo>
                      <a:pt x="120449" y="474414"/>
                      <a:pt x="120792" y="459509"/>
                      <a:pt x="120564" y="444924"/>
                    </a:cubicBezTo>
                    <a:cubicBezTo>
                      <a:pt x="120747" y="436032"/>
                      <a:pt x="119215" y="426499"/>
                      <a:pt x="123581" y="418361"/>
                    </a:cubicBezTo>
                    <a:cubicBezTo>
                      <a:pt x="128930" y="407182"/>
                      <a:pt x="133457" y="395615"/>
                      <a:pt x="137411" y="383911"/>
                    </a:cubicBezTo>
                    <a:cubicBezTo>
                      <a:pt x="139697" y="377853"/>
                      <a:pt x="137480" y="369075"/>
                      <a:pt x="144292" y="365783"/>
                    </a:cubicBezTo>
                    <a:cubicBezTo>
                      <a:pt x="151425" y="361257"/>
                      <a:pt x="159700" y="358788"/>
                      <a:pt x="166558" y="353781"/>
                    </a:cubicBezTo>
                    <a:cubicBezTo>
                      <a:pt x="183543" y="339494"/>
                      <a:pt x="197328" y="321960"/>
                      <a:pt x="210906" y="304541"/>
                    </a:cubicBezTo>
                    <a:cubicBezTo>
                      <a:pt x="229720" y="279212"/>
                      <a:pt x="245402" y="251460"/>
                      <a:pt x="256626" y="221971"/>
                    </a:cubicBezTo>
                    <a:cubicBezTo>
                      <a:pt x="267782" y="203088"/>
                      <a:pt x="276263" y="182811"/>
                      <a:pt x="283738" y="162237"/>
                    </a:cubicBezTo>
                    <a:cubicBezTo>
                      <a:pt x="288585" y="150145"/>
                      <a:pt x="278161" y="136748"/>
                      <a:pt x="285521" y="125250"/>
                    </a:cubicBezTo>
                    <a:cubicBezTo>
                      <a:pt x="292082" y="114643"/>
                      <a:pt x="298940" y="104013"/>
                      <a:pt x="302278" y="91852"/>
                    </a:cubicBezTo>
                    <a:cubicBezTo>
                      <a:pt x="306598" y="75026"/>
                      <a:pt x="311331" y="57790"/>
                      <a:pt x="310576" y="40279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9" name="Forma Livre: Forma 2228">
                <a:extLst>
                  <a:ext uri="{FF2B5EF4-FFF2-40B4-BE49-F238E27FC236}">
                    <a16:creationId xmlns:a16="http://schemas.microsoft.com/office/drawing/2014/main" id="{BF721622-6165-AD8F-B737-FEF201D6F26C}"/>
                  </a:ext>
                </a:extLst>
              </p:cNvPr>
              <p:cNvSpPr/>
              <p:nvPr/>
            </p:nvSpPr>
            <p:spPr>
              <a:xfrm>
                <a:off x="10423877" y="4159697"/>
                <a:ext cx="412828" cy="609904"/>
              </a:xfrm>
              <a:custGeom>
                <a:avLst/>
                <a:gdLst>
                  <a:gd name="connsiteX0" fmla="*/ 0 w 412828"/>
                  <a:gd name="connsiteY0" fmla="*/ 69083 h 609904"/>
                  <a:gd name="connsiteX1" fmla="*/ 11864 w 412828"/>
                  <a:gd name="connsiteY1" fmla="*/ 0 h 609904"/>
                  <a:gd name="connsiteX2" fmla="*/ 25352 w 412828"/>
                  <a:gd name="connsiteY2" fmla="*/ 36713 h 609904"/>
                  <a:gd name="connsiteX3" fmla="*/ 42680 w 412828"/>
                  <a:gd name="connsiteY3" fmla="*/ 48989 h 609904"/>
                  <a:gd name="connsiteX4" fmla="*/ 77793 w 412828"/>
                  <a:gd name="connsiteY4" fmla="*/ 80467 h 609904"/>
                  <a:gd name="connsiteX5" fmla="*/ 88194 w 412828"/>
                  <a:gd name="connsiteY5" fmla="*/ 95258 h 609904"/>
                  <a:gd name="connsiteX6" fmla="*/ 121478 w 412828"/>
                  <a:gd name="connsiteY6" fmla="*/ 132519 h 609904"/>
                  <a:gd name="connsiteX7" fmla="*/ 171976 w 412828"/>
                  <a:gd name="connsiteY7" fmla="*/ 166855 h 609904"/>
                  <a:gd name="connsiteX8" fmla="*/ 191384 w 412828"/>
                  <a:gd name="connsiteY8" fmla="*/ 188183 h 609904"/>
                  <a:gd name="connsiteX9" fmla="*/ 249106 w 412828"/>
                  <a:gd name="connsiteY9" fmla="*/ 231366 h 609904"/>
                  <a:gd name="connsiteX10" fmla="*/ 271234 w 412828"/>
                  <a:gd name="connsiteY10" fmla="*/ 248603 h 609904"/>
                  <a:gd name="connsiteX11" fmla="*/ 285682 w 412828"/>
                  <a:gd name="connsiteY11" fmla="*/ 265702 h 609904"/>
                  <a:gd name="connsiteX12" fmla="*/ 320657 w 412828"/>
                  <a:gd name="connsiteY12" fmla="*/ 324018 h 609904"/>
                  <a:gd name="connsiteX13" fmla="*/ 372664 w 412828"/>
                  <a:gd name="connsiteY13" fmla="*/ 441701 h 609904"/>
                  <a:gd name="connsiteX14" fmla="*/ 377396 w 412828"/>
                  <a:gd name="connsiteY14" fmla="*/ 437540 h 609904"/>
                  <a:gd name="connsiteX15" fmla="*/ 388140 w 412828"/>
                  <a:gd name="connsiteY15" fmla="*/ 483397 h 609904"/>
                  <a:gd name="connsiteX16" fmla="*/ 386540 w 412828"/>
                  <a:gd name="connsiteY16" fmla="*/ 507538 h 609904"/>
                  <a:gd name="connsiteX17" fmla="*/ 399387 w 412828"/>
                  <a:gd name="connsiteY17" fmla="*/ 574700 h 609904"/>
                  <a:gd name="connsiteX18" fmla="*/ 412829 w 412828"/>
                  <a:gd name="connsiteY18" fmla="*/ 609905 h 609904"/>
                  <a:gd name="connsiteX19" fmla="*/ 390197 w 412828"/>
                  <a:gd name="connsiteY19" fmla="*/ 591137 h 609904"/>
                  <a:gd name="connsiteX20" fmla="*/ 369120 w 412828"/>
                  <a:gd name="connsiteY20" fmla="*/ 554652 h 609904"/>
                  <a:gd name="connsiteX21" fmla="*/ 348844 w 412828"/>
                  <a:gd name="connsiteY21" fmla="*/ 527792 h 609904"/>
                  <a:gd name="connsiteX22" fmla="*/ 340294 w 412828"/>
                  <a:gd name="connsiteY22" fmla="*/ 499079 h 609904"/>
                  <a:gd name="connsiteX23" fmla="*/ 316062 w 412828"/>
                  <a:gd name="connsiteY23" fmla="*/ 432008 h 609904"/>
                  <a:gd name="connsiteX24" fmla="*/ 291831 w 412828"/>
                  <a:gd name="connsiteY24" fmla="*/ 350878 h 609904"/>
                  <a:gd name="connsiteX25" fmla="*/ 258387 w 412828"/>
                  <a:gd name="connsiteY25" fmla="*/ 290573 h 609904"/>
                  <a:gd name="connsiteX26" fmla="*/ 240190 w 412828"/>
                  <a:gd name="connsiteY26" fmla="*/ 267691 h 609904"/>
                  <a:gd name="connsiteX27" fmla="*/ 197510 w 412828"/>
                  <a:gd name="connsiteY27" fmla="*/ 230497 h 609904"/>
                  <a:gd name="connsiteX28" fmla="*/ 137274 w 412828"/>
                  <a:gd name="connsiteY28" fmla="*/ 180823 h 609904"/>
                  <a:gd name="connsiteX29" fmla="*/ 90777 w 412828"/>
                  <a:gd name="connsiteY29" fmla="*/ 140520 h 609904"/>
                  <a:gd name="connsiteX30" fmla="*/ 39959 w 412828"/>
                  <a:gd name="connsiteY30" fmla="*/ 95280 h 609904"/>
                  <a:gd name="connsiteX31" fmla="*/ 0 w 412828"/>
                  <a:gd name="connsiteY31" fmla="*/ 69083 h 6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12828" h="609904">
                    <a:moveTo>
                      <a:pt x="0" y="69083"/>
                    </a:moveTo>
                    <a:cubicBezTo>
                      <a:pt x="1463" y="45720"/>
                      <a:pt x="5327" y="22471"/>
                      <a:pt x="11864" y="0"/>
                    </a:cubicBezTo>
                    <a:cubicBezTo>
                      <a:pt x="17419" y="11841"/>
                      <a:pt x="20003" y="24780"/>
                      <a:pt x="25352" y="36713"/>
                    </a:cubicBezTo>
                    <a:cubicBezTo>
                      <a:pt x="28392" y="43891"/>
                      <a:pt x="38451" y="42794"/>
                      <a:pt x="42680" y="48989"/>
                    </a:cubicBezTo>
                    <a:cubicBezTo>
                      <a:pt x="51321" y="62453"/>
                      <a:pt x="65060" y="71232"/>
                      <a:pt x="77793" y="80467"/>
                    </a:cubicBezTo>
                    <a:cubicBezTo>
                      <a:pt x="82845" y="84033"/>
                      <a:pt x="84948" y="90160"/>
                      <a:pt x="88194" y="95258"/>
                    </a:cubicBezTo>
                    <a:cubicBezTo>
                      <a:pt x="97384" y="109202"/>
                      <a:pt x="108082" y="122347"/>
                      <a:pt x="121478" y="132519"/>
                    </a:cubicBezTo>
                    <a:cubicBezTo>
                      <a:pt x="138875" y="142898"/>
                      <a:pt x="159334" y="150144"/>
                      <a:pt x="171976" y="166855"/>
                    </a:cubicBezTo>
                    <a:cubicBezTo>
                      <a:pt x="178605" y="173782"/>
                      <a:pt x="184572" y="181394"/>
                      <a:pt x="191384" y="188183"/>
                    </a:cubicBezTo>
                    <a:cubicBezTo>
                      <a:pt x="212301" y="200254"/>
                      <a:pt x="229149" y="217901"/>
                      <a:pt x="249106" y="231366"/>
                    </a:cubicBezTo>
                    <a:cubicBezTo>
                      <a:pt x="256672" y="236852"/>
                      <a:pt x="262936" y="244031"/>
                      <a:pt x="271234" y="248603"/>
                    </a:cubicBezTo>
                    <a:cubicBezTo>
                      <a:pt x="278366" y="251963"/>
                      <a:pt x="280927" y="259895"/>
                      <a:pt x="285682" y="265702"/>
                    </a:cubicBezTo>
                    <a:cubicBezTo>
                      <a:pt x="299695" y="283601"/>
                      <a:pt x="310302" y="303855"/>
                      <a:pt x="320657" y="324018"/>
                    </a:cubicBezTo>
                    <a:cubicBezTo>
                      <a:pt x="336111" y="364068"/>
                      <a:pt x="359794" y="400576"/>
                      <a:pt x="372664" y="441701"/>
                    </a:cubicBezTo>
                    <a:cubicBezTo>
                      <a:pt x="374172" y="440261"/>
                      <a:pt x="375750" y="438889"/>
                      <a:pt x="377396" y="437540"/>
                    </a:cubicBezTo>
                    <a:cubicBezTo>
                      <a:pt x="377236" y="453405"/>
                      <a:pt x="380939" y="469247"/>
                      <a:pt x="388140" y="483397"/>
                    </a:cubicBezTo>
                    <a:cubicBezTo>
                      <a:pt x="383591" y="490667"/>
                      <a:pt x="384528" y="499583"/>
                      <a:pt x="386540" y="507538"/>
                    </a:cubicBezTo>
                    <a:cubicBezTo>
                      <a:pt x="392895" y="529438"/>
                      <a:pt x="397376" y="551955"/>
                      <a:pt x="399387" y="574700"/>
                    </a:cubicBezTo>
                    <a:cubicBezTo>
                      <a:pt x="400644" y="587525"/>
                      <a:pt x="411069" y="597103"/>
                      <a:pt x="412829" y="609905"/>
                    </a:cubicBezTo>
                    <a:cubicBezTo>
                      <a:pt x="405879" y="602909"/>
                      <a:pt x="397604" y="597538"/>
                      <a:pt x="390197" y="591137"/>
                    </a:cubicBezTo>
                    <a:cubicBezTo>
                      <a:pt x="379339" y="581421"/>
                      <a:pt x="378013" y="565717"/>
                      <a:pt x="369120" y="554652"/>
                    </a:cubicBezTo>
                    <a:cubicBezTo>
                      <a:pt x="362080" y="545897"/>
                      <a:pt x="356479" y="536044"/>
                      <a:pt x="348844" y="527792"/>
                    </a:cubicBezTo>
                    <a:cubicBezTo>
                      <a:pt x="348592" y="517528"/>
                      <a:pt x="342649" y="508795"/>
                      <a:pt x="340294" y="499079"/>
                    </a:cubicBezTo>
                    <a:cubicBezTo>
                      <a:pt x="333756" y="476105"/>
                      <a:pt x="321115" y="455394"/>
                      <a:pt x="316062" y="432008"/>
                    </a:cubicBezTo>
                    <a:cubicBezTo>
                      <a:pt x="307787" y="405033"/>
                      <a:pt x="300403" y="377762"/>
                      <a:pt x="291831" y="350878"/>
                    </a:cubicBezTo>
                    <a:cubicBezTo>
                      <a:pt x="283715" y="329367"/>
                      <a:pt x="274914" y="307101"/>
                      <a:pt x="258387" y="290573"/>
                    </a:cubicBezTo>
                    <a:cubicBezTo>
                      <a:pt x="251346" y="283715"/>
                      <a:pt x="246934" y="274754"/>
                      <a:pt x="240190" y="267691"/>
                    </a:cubicBezTo>
                    <a:cubicBezTo>
                      <a:pt x="226748" y="254432"/>
                      <a:pt x="214038" y="240053"/>
                      <a:pt x="197510" y="230497"/>
                    </a:cubicBezTo>
                    <a:cubicBezTo>
                      <a:pt x="174582" y="217764"/>
                      <a:pt x="155402" y="199522"/>
                      <a:pt x="137274" y="180823"/>
                    </a:cubicBezTo>
                    <a:cubicBezTo>
                      <a:pt x="122552" y="166466"/>
                      <a:pt x="103670" y="156705"/>
                      <a:pt x="90777" y="140520"/>
                    </a:cubicBezTo>
                    <a:cubicBezTo>
                      <a:pt x="76764" y="122575"/>
                      <a:pt x="60328" y="105842"/>
                      <a:pt x="39959" y="95280"/>
                    </a:cubicBezTo>
                    <a:cubicBezTo>
                      <a:pt x="27203" y="85702"/>
                      <a:pt x="15705" y="73861"/>
                      <a:pt x="0" y="69083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3" name="Gráfico 4">
              <a:extLst>
                <a:ext uri="{FF2B5EF4-FFF2-40B4-BE49-F238E27FC236}">
                  <a16:creationId xmlns:a16="http://schemas.microsoft.com/office/drawing/2014/main" id="{B581E37A-5A19-D0F7-D6D2-6B4ED1C76FFB}"/>
                </a:ext>
              </a:extLst>
            </p:cNvPr>
            <p:cNvGrpSpPr/>
            <p:nvPr/>
          </p:nvGrpSpPr>
          <p:grpSpPr>
            <a:xfrm>
              <a:off x="10266555" y="2819260"/>
              <a:ext cx="417032" cy="195050"/>
              <a:chOff x="6854106" y="2718396"/>
              <a:chExt cx="3956397" cy="1850448"/>
            </a:xfrm>
            <a:solidFill>
              <a:srgbClr val="E9ECE9"/>
            </a:solidFill>
          </p:grpSpPr>
          <p:sp>
            <p:nvSpPr>
              <p:cNvPr id="2225" name="Forma Livre: Forma 2224">
                <a:extLst>
                  <a:ext uri="{FF2B5EF4-FFF2-40B4-BE49-F238E27FC236}">
                    <a16:creationId xmlns:a16="http://schemas.microsoft.com/office/drawing/2014/main" id="{E3293234-7EC5-F569-8F65-4C71CFC18CD3}"/>
                  </a:ext>
                </a:extLst>
              </p:cNvPr>
              <p:cNvSpPr/>
              <p:nvPr/>
            </p:nvSpPr>
            <p:spPr>
              <a:xfrm>
                <a:off x="6854106" y="2718396"/>
                <a:ext cx="413148" cy="173758"/>
              </a:xfrm>
              <a:custGeom>
                <a:avLst/>
                <a:gdLst>
                  <a:gd name="connsiteX0" fmla="*/ 17465 w 413148"/>
                  <a:gd name="connsiteY0" fmla="*/ 0 h 173758"/>
                  <a:gd name="connsiteX1" fmla="*/ 17739 w 413148"/>
                  <a:gd name="connsiteY1" fmla="*/ 114 h 173758"/>
                  <a:gd name="connsiteX2" fmla="*/ 53287 w 413148"/>
                  <a:gd name="connsiteY2" fmla="*/ 6424 h 173758"/>
                  <a:gd name="connsiteX3" fmla="*/ 108494 w 413148"/>
                  <a:gd name="connsiteY3" fmla="*/ 19774 h 173758"/>
                  <a:gd name="connsiteX4" fmla="*/ 163860 w 413148"/>
                  <a:gd name="connsiteY4" fmla="*/ 40211 h 173758"/>
                  <a:gd name="connsiteX5" fmla="*/ 299557 w 413148"/>
                  <a:gd name="connsiteY5" fmla="*/ 114803 h 173758"/>
                  <a:gd name="connsiteX6" fmla="*/ 413149 w 413148"/>
                  <a:gd name="connsiteY6" fmla="*/ 173759 h 173758"/>
                  <a:gd name="connsiteX7" fmla="*/ 357073 w 413148"/>
                  <a:gd name="connsiteY7" fmla="*/ 165484 h 173758"/>
                  <a:gd name="connsiteX8" fmla="*/ 290139 w 413148"/>
                  <a:gd name="connsiteY8" fmla="*/ 154122 h 173758"/>
                  <a:gd name="connsiteX9" fmla="*/ 246179 w 413148"/>
                  <a:gd name="connsiteY9" fmla="*/ 136086 h 173758"/>
                  <a:gd name="connsiteX10" fmla="*/ 184549 w 413148"/>
                  <a:gd name="connsiteY10" fmla="*/ 106230 h 173758"/>
                  <a:gd name="connsiteX11" fmla="*/ 118346 w 413148"/>
                  <a:gd name="connsiteY11" fmla="*/ 74226 h 173758"/>
                  <a:gd name="connsiteX12" fmla="*/ 49035 w 413148"/>
                  <a:gd name="connsiteY12" fmla="*/ 38496 h 173758"/>
                  <a:gd name="connsiteX13" fmla="*/ 0 w 413148"/>
                  <a:gd name="connsiteY13" fmla="*/ 14104 h 173758"/>
                  <a:gd name="connsiteX14" fmla="*/ 17465 w 413148"/>
                  <a:gd name="connsiteY14" fmla="*/ 0 h 17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3148" h="173758">
                    <a:moveTo>
                      <a:pt x="17465" y="0"/>
                    </a:moveTo>
                    <a:lnTo>
                      <a:pt x="17739" y="114"/>
                    </a:lnTo>
                    <a:cubicBezTo>
                      <a:pt x="28804" y="5623"/>
                      <a:pt x="41422" y="4366"/>
                      <a:pt x="53287" y="6424"/>
                    </a:cubicBezTo>
                    <a:cubicBezTo>
                      <a:pt x="72100" y="8938"/>
                      <a:pt x="90434" y="14013"/>
                      <a:pt x="108494" y="19774"/>
                    </a:cubicBezTo>
                    <a:cubicBezTo>
                      <a:pt x="127513" y="24895"/>
                      <a:pt x="146030" y="31798"/>
                      <a:pt x="163860" y="40211"/>
                    </a:cubicBezTo>
                    <a:cubicBezTo>
                      <a:pt x="210426" y="62591"/>
                      <a:pt x="254340" y="89908"/>
                      <a:pt x="299557" y="114803"/>
                    </a:cubicBezTo>
                    <a:cubicBezTo>
                      <a:pt x="337596" y="134097"/>
                      <a:pt x="376298" y="152156"/>
                      <a:pt x="413149" y="173759"/>
                    </a:cubicBezTo>
                    <a:cubicBezTo>
                      <a:pt x="394198" y="173073"/>
                      <a:pt x="375818" y="167838"/>
                      <a:pt x="357073" y="165484"/>
                    </a:cubicBezTo>
                    <a:cubicBezTo>
                      <a:pt x="334625" y="162443"/>
                      <a:pt x="312519" y="157460"/>
                      <a:pt x="290139" y="154122"/>
                    </a:cubicBezTo>
                    <a:cubicBezTo>
                      <a:pt x="274023" y="152179"/>
                      <a:pt x="260581" y="142646"/>
                      <a:pt x="246179" y="136086"/>
                    </a:cubicBezTo>
                    <a:cubicBezTo>
                      <a:pt x="225697" y="125981"/>
                      <a:pt x="205511" y="115260"/>
                      <a:pt x="184549" y="106230"/>
                    </a:cubicBezTo>
                    <a:cubicBezTo>
                      <a:pt x="162946" y="94526"/>
                      <a:pt x="139949" y="85885"/>
                      <a:pt x="118346" y="74226"/>
                    </a:cubicBezTo>
                    <a:cubicBezTo>
                      <a:pt x="94755" y="63231"/>
                      <a:pt x="72558" y="49583"/>
                      <a:pt x="49035" y="38496"/>
                    </a:cubicBezTo>
                    <a:cubicBezTo>
                      <a:pt x="32690" y="30335"/>
                      <a:pt x="16413" y="22083"/>
                      <a:pt x="0" y="14104"/>
                    </a:cubicBezTo>
                    <a:cubicBezTo>
                      <a:pt x="6035" y="9670"/>
                      <a:pt x="11841" y="4938"/>
                      <a:pt x="17465" y="0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6" name="Forma Livre: Forma 2225">
                <a:extLst>
                  <a:ext uri="{FF2B5EF4-FFF2-40B4-BE49-F238E27FC236}">
                    <a16:creationId xmlns:a16="http://schemas.microsoft.com/office/drawing/2014/main" id="{CF2F2BD0-1145-8382-7211-4065E6E5AB77}"/>
                  </a:ext>
                </a:extLst>
              </p:cNvPr>
              <p:cNvSpPr/>
              <p:nvPr/>
            </p:nvSpPr>
            <p:spPr>
              <a:xfrm>
                <a:off x="10678056" y="4359493"/>
                <a:ext cx="132447" cy="209351"/>
              </a:xfrm>
              <a:custGeom>
                <a:avLst/>
                <a:gdLst>
                  <a:gd name="connsiteX0" fmla="*/ 6517 w 132447"/>
                  <a:gd name="connsiteY0" fmla="*/ 13007 h 209351"/>
                  <a:gd name="connsiteX1" fmla="*/ 1397 w 132447"/>
                  <a:gd name="connsiteY1" fmla="*/ 0 h 209351"/>
                  <a:gd name="connsiteX2" fmla="*/ 39024 w 132447"/>
                  <a:gd name="connsiteY2" fmla="*/ 30815 h 209351"/>
                  <a:gd name="connsiteX3" fmla="*/ 108382 w 132447"/>
                  <a:gd name="connsiteY3" fmla="*/ 107716 h 209351"/>
                  <a:gd name="connsiteX4" fmla="*/ 130693 w 132447"/>
                  <a:gd name="connsiteY4" fmla="*/ 172730 h 209351"/>
                  <a:gd name="connsiteX5" fmla="*/ 125481 w 132447"/>
                  <a:gd name="connsiteY5" fmla="*/ 209352 h 209351"/>
                  <a:gd name="connsiteX6" fmla="*/ 112085 w 132447"/>
                  <a:gd name="connsiteY6" fmla="*/ 177371 h 209351"/>
                  <a:gd name="connsiteX7" fmla="*/ 78092 w 132447"/>
                  <a:gd name="connsiteY7" fmla="*/ 117363 h 209351"/>
                  <a:gd name="connsiteX8" fmla="*/ 47666 w 132447"/>
                  <a:gd name="connsiteY8" fmla="*/ 72352 h 209351"/>
                  <a:gd name="connsiteX9" fmla="*/ 28943 w 132447"/>
                  <a:gd name="connsiteY9" fmla="*/ 43342 h 209351"/>
                  <a:gd name="connsiteX10" fmla="*/ 6517 w 132447"/>
                  <a:gd name="connsiteY10" fmla="*/ 13007 h 20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447" h="209351">
                    <a:moveTo>
                      <a:pt x="6517" y="13007"/>
                    </a:moveTo>
                    <a:cubicBezTo>
                      <a:pt x="3180" y="9395"/>
                      <a:pt x="-2695" y="5349"/>
                      <a:pt x="1397" y="0"/>
                    </a:cubicBezTo>
                    <a:cubicBezTo>
                      <a:pt x="13787" y="10447"/>
                      <a:pt x="26474" y="20528"/>
                      <a:pt x="39024" y="30815"/>
                    </a:cubicBezTo>
                    <a:cubicBezTo>
                      <a:pt x="66365" y="52281"/>
                      <a:pt x="88539" y="79370"/>
                      <a:pt x="108382" y="107716"/>
                    </a:cubicBezTo>
                    <a:cubicBezTo>
                      <a:pt x="121046" y="127307"/>
                      <a:pt x="122280" y="151379"/>
                      <a:pt x="130693" y="172730"/>
                    </a:cubicBezTo>
                    <a:cubicBezTo>
                      <a:pt x="135608" y="185029"/>
                      <a:pt x="129002" y="197602"/>
                      <a:pt x="125481" y="209352"/>
                    </a:cubicBezTo>
                    <a:cubicBezTo>
                      <a:pt x="119217" y="199476"/>
                      <a:pt x="117228" y="187749"/>
                      <a:pt x="112085" y="177371"/>
                    </a:cubicBezTo>
                    <a:cubicBezTo>
                      <a:pt x="103695" y="155814"/>
                      <a:pt x="90231" y="136863"/>
                      <a:pt x="78092" y="117363"/>
                    </a:cubicBezTo>
                    <a:cubicBezTo>
                      <a:pt x="67942" y="102344"/>
                      <a:pt x="60993" y="85016"/>
                      <a:pt x="47666" y="72352"/>
                    </a:cubicBezTo>
                    <a:cubicBezTo>
                      <a:pt x="38842" y="64465"/>
                      <a:pt x="35641" y="52715"/>
                      <a:pt x="28943" y="43342"/>
                    </a:cubicBezTo>
                    <a:cubicBezTo>
                      <a:pt x="21605" y="33101"/>
                      <a:pt x="15890" y="21580"/>
                      <a:pt x="6517" y="13007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94" name="Forma Livre: Forma 2193">
              <a:extLst>
                <a:ext uri="{FF2B5EF4-FFF2-40B4-BE49-F238E27FC236}">
                  <a16:creationId xmlns:a16="http://schemas.microsoft.com/office/drawing/2014/main" id="{B169E51C-58B4-BE6E-CB80-5A14E142A1B7}"/>
                </a:ext>
              </a:extLst>
            </p:cNvPr>
            <p:cNvSpPr/>
            <p:nvPr/>
          </p:nvSpPr>
          <p:spPr>
            <a:xfrm>
              <a:off x="10260914" y="2820747"/>
              <a:ext cx="57862" cy="20843"/>
            </a:xfrm>
            <a:custGeom>
              <a:avLst/>
              <a:gdLst>
                <a:gd name="connsiteX0" fmla="*/ 0 w 548937"/>
                <a:gd name="connsiteY0" fmla="*/ 30930 h 197739"/>
                <a:gd name="connsiteX1" fmla="*/ 53515 w 548937"/>
                <a:gd name="connsiteY1" fmla="*/ 0 h 197739"/>
                <a:gd name="connsiteX2" fmla="*/ 102550 w 548937"/>
                <a:gd name="connsiteY2" fmla="*/ 24392 h 197739"/>
                <a:gd name="connsiteX3" fmla="*/ 171861 w 548937"/>
                <a:gd name="connsiteY3" fmla="*/ 60122 h 197739"/>
                <a:gd name="connsiteX4" fmla="*/ 238064 w 548937"/>
                <a:gd name="connsiteY4" fmla="*/ 92126 h 197739"/>
                <a:gd name="connsiteX5" fmla="*/ 299695 w 548937"/>
                <a:gd name="connsiteY5" fmla="*/ 121981 h 197739"/>
                <a:gd name="connsiteX6" fmla="*/ 343654 w 548937"/>
                <a:gd name="connsiteY6" fmla="*/ 140018 h 197739"/>
                <a:gd name="connsiteX7" fmla="*/ 410588 w 548937"/>
                <a:gd name="connsiteY7" fmla="*/ 151379 h 197739"/>
                <a:gd name="connsiteX8" fmla="*/ 466664 w 548937"/>
                <a:gd name="connsiteY8" fmla="*/ 159654 h 197739"/>
                <a:gd name="connsiteX9" fmla="*/ 514007 w 548937"/>
                <a:gd name="connsiteY9" fmla="*/ 174582 h 197739"/>
                <a:gd name="connsiteX10" fmla="*/ 548937 w 548937"/>
                <a:gd name="connsiteY10" fmla="*/ 180937 h 197739"/>
                <a:gd name="connsiteX11" fmla="*/ 484906 w 548937"/>
                <a:gd name="connsiteY11" fmla="*/ 197739 h 197739"/>
                <a:gd name="connsiteX12" fmla="*/ 430019 w 548937"/>
                <a:gd name="connsiteY12" fmla="*/ 181486 h 197739"/>
                <a:gd name="connsiteX13" fmla="*/ 357645 w 548937"/>
                <a:gd name="connsiteY13" fmla="*/ 153345 h 197739"/>
                <a:gd name="connsiteX14" fmla="*/ 271577 w 548937"/>
                <a:gd name="connsiteY14" fmla="*/ 131719 h 197739"/>
                <a:gd name="connsiteX15" fmla="*/ 225537 w 548937"/>
                <a:gd name="connsiteY15" fmla="*/ 120952 h 197739"/>
                <a:gd name="connsiteX16" fmla="*/ 77975 w 548937"/>
                <a:gd name="connsiteY16" fmla="*/ 60099 h 197739"/>
                <a:gd name="connsiteX17" fmla="*/ 46657 w 548937"/>
                <a:gd name="connsiteY17" fmla="*/ 48280 h 197739"/>
                <a:gd name="connsiteX18" fmla="*/ 0 w 548937"/>
                <a:gd name="connsiteY18" fmla="*/ 30930 h 19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8937" h="197739">
                  <a:moveTo>
                    <a:pt x="0" y="30930"/>
                  </a:moveTo>
                  <a:cubicBezTo>
                    <a:pt x="18585" y="22014"/>
                    <a:pt x="36759" y="12093"/>
                    <a:pt x="53515" y="0"/>
                  </a:cubicBezTo>
                  <a:cubicBezTo>
                    <a:pt x="69929" y="7978"/>
                    <a:pt x="86205" y="16231"/>
                    <a:pt x="102550" y="24392"/>
                  </a:cubicBezTo>
                  <a:cubicBezTo>
                    <a:pt x="126073" y="35479"/>
                    <a:pt x="148270" y="49126"/>
                    <a:pt x="171861" y="60122"/>
                  </a:cubicBezTo>
                  <a:cubicBezTo>
                    <a:pt x="193464" y="71780"/>
                    <a:pt x="216461" y="80422"/>
                    <a:pt x="238064" y="92126"/>
                  </a:cubicBezTo>
                  <a:cubicBezTo>
                    <a:pt x="259027" y="101156"/>
                    <a:pt x="279212" y="111877"/>
                    <a:pt x="299695" y="121981"/>
                  </a:cubicBezTo>
                  <a:cubicBezTo>
                    <a:pt x="314096" y="128542"/>
                    <a:pt x="327538" y="138074"/>
                    <a:pt x="343654" y="140018"/>
                  </a:cubicBezTo>
                  <a:cubicBezTo>
                    <a:pt x="366034" y="143355"/>
                    <a:pt x="388140" y="148339"/>
                    <a:pt x="410588" y="151379"/>
                  </a:cubicBezTo>
                  <a:cubicBezTo>
                    <a:pt x="429334" y="153734"/>
                    <a:pt x="447713" y="158969"/>
                    <a:pt x="466664" y="159654"/>
                  </a:cubicBezTo>
                  <a:cubicBezTo>
                    <a:pt x="482186" y="165347"/>
                    <a:pt x="497822" y="171016"/>
                    <a:pt x="514007" y="174582"/>
                  </a:cubicBezTo>
                  <a:cubicBezTo>
                    <a:pt x="525551" y="177188"/>
                    <a:pt x="537576" y="177302"/>
                    <a:pt x="548937" y="180937"/>
                  </a:cubicBezTo>
                  <a:cubicBezTo>
                    <a:pt x="528683" y="189944"/>
                    <a:pt x="506852" y="195042"/>
                    <a:pt x="484906" y="197739"/>
                  </a:cubicBezTo>
                  <a:cubicBezTo>
                    <a:pt x="465955" y="194790"/>
                    <a:pt x="447850" y="188344"/>
                    <a:pt x="430019" y="181486"/>
                  </a:cubicBezTo>
                  <a:cubicBezTo>
                    <a:pt x="405376" y="173485"/>
                    <a:pt x="381716" y="162832"/>
                    <a:pt x="357645" y="153345"/>
                  </a:cubicBezTo>
                  <a:cubicBezTo>
                    <a:pt x="329481" y="144224"/>
                    <a:pt x="300426" y="138212"/>
                    <a:pt x="271577" y="131719"/>
                  </a:cubicBezTo>
                  <a:cubicBezTo>
                    <a:pt x="256261" y="127925"/>
                    <a:pt x="240076" y="127490"/>
                    <a:pt x="225537" y="120952"/>
                  </a:cubicBezTo>
                  <a:cubicBezTo>
                    <a:pt x="176799" y="99578"/>
                    <a:pt x="127307" y="80056"/>
                    <a:pt x="77975" y="60099"/>
                  </a:cubicBezTo>
                  <a:cubicBezTo>
                    <a:pt x="67666" y="55824"/>
                    <a:pt x="56784" y="52990"/>
                    <a:pt x="46657" y="48280"/>
                  </a:cubicBezTo>
                  <a:cubicBezTo>
                    <a:pt x="31524" y="41354"/>
                    <a:pt x="14859" y="38496"/>
                    <a:pt x="0" y="30930"/>
                  </a:cubicBezTo>
                  <a:close/>
                </a:path>
              </a:pathLst>
            </a:custGeom>
            <a:solidFill>
              <a:srgbClr val="D2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orma Livre: Forma 2194">
              <a:extLst>
                <a:ext uri="{FF2B5EF4-FFF2-40B4-BE49-F238E27FC236}">
                  <a16:creationId xmlns:a16="http://schemas.microsoft.com/office/drawing/2014/main" id="{8D4028FA-745A-0FAE-AEC4-8AD031324A4A}"/>
                </a:ext>
              </a:extLst>
            </p:cNvPr>
            <p:cNvSpPr/>
            <p:nvPr/>
          </p:nvSpPr>
          <p:spPr>
            <a:xfrm>
              <a:off x="10242524" y="2823983"/>
              <a:ext cx="69503" cy="17908"/>
            </a:xfrm>
            <a:custGeom>
              <a:avLst/>
              <a:gdLst>
                <a:gd name="connsiteX0" fmla="*/ 0 w 659373"/>
                <a:gd name="connsiteY0" fmla="*/ 25969 h 169891"/>
                <a:gd name="connsiteX1" fmla="*/ 173965 w 659373"/>
                <a:gd name="connsiteY1" fmla="*/ 0 h 169891"/>
                <a:gd name="connsiteX2" fmla="*/ 174468 w 659373"/>
                <a:gd name="connsiteY2" fmla="*/ 229 h 169891"/>
                <a:gd name="connsiteX3" fmla="*/ 221125 w 659373"/>
                <a:gd name="connsiteY3" fmla="*/ 17579 h 169891"/>
                <a:gd name="connsiteX4" fmla="*/ 252443 w 659373"/>
                <a:gd name="connsiteY4" fmla="*/ 29398 h 169891"/>
                <a:gd name="connsiteX5" fmla="*/ 400004 w 659373"/>
                <a:gd name="connsiteY5" fmla="*/ 90251 h 169891"/>
                <a:gd name="connsiteX6" fmla="*/ 446044 w 659373"/>
                <a:gd name="connsiteY6" fmla="*/ 101018 h 169891"/>
                <a:gd name="connsiteX7" fmla="*/ 532112 w 659373"/>
                <a:gd name="connsiteY7" fmla="*/ 122644 h 169891"/>
                <a:gd name="connsiteX8" fmla="*/ 604487 w 659373"/>
                <a:gd name="connsiteY8" fmla="*/ 150784 h 169891"/>
                <a:gd name="connsiteX9" fmla="*/ 659374 w 659373"/>
                <a:gd name="connsiteY9" fmla="*/ 167038 h 169891"/>
                <a:gd name="connsiteX10" fmla="*/ 569443 w 659373"/>
                <a:gd name="connsiteY10" fmla="*/ 167152 h 169891"/>
                <a:gd name="connsiteX11" fmla="*/ 541896 w 659373"/>
                <a:gd name="connsiteY11" fmla="*/ 166878 h 169891"/>
                <a:gd name="connsiteX12" fmla="*/ 407868 w 659373"/>
                <a:gd name="connsiteY12" fmla="*/ 148133 h 169891"/>
                <a:gd name="connsiteX13" fmla="*/ 384025 w 659373"/>
                <a:gd name="connsiteY13" fmla="*/ 147173 h 169891"/>
                <a:gd name="connsiteX14" fmla="*/ 349895 w 659373"/>
                <a:gd name="connsiteY14" fmla="*/ 133594 h 169891"/>
                <a:gd name="connsiteX15" fmla="*/ 313685 w 659373"/>
                <a:gd name="connsiteY15" fmla="*/ 130668 h 169891"/>
                <a:gd name="connsiteX16" fmla="*/ 289796 w 659373"/>
                <a:gd name="connsiteY16" fmla="*/ 119101 h 169891"/>
                <a:gd name="connsiteX17" fmla="*/ 228714 w 659373"/>
                <a:gd name="connsiteY17" fmla="*/ 106207 h 169891"/>
                <a:gd name="connsiteX18" fmla="*/ 190035 w 659373"/>
                <a:gd name="connsiteY18" fmla="*/ 103190 h 169891"/>
                <a:gd name="connsiteX19" fmla="*/ 125661 w 659373"/>
                <a:gd name="connsiteY19" fmla="*/ 88285 h 169891"/>
                <a:gd name="connsiteX20" fmla="*/ 86479 w 659373"/>
                <a:gd name="connsiteY20" fmla="*/ 83416 h 169891"/>
                <a:gd name="connsiteX21" fmla="*/ 0 w 659373"/>
                <a:gd name="connsiteY21" fmla="*/ 25969 h 16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9373" h="169891">
                  <a:moveTo>
                    <a:pt x="0" y="25969"/>
                  </a:moveTo>
                  <a:cubicBezTo>
                    <a:pt x="58865" y="31844"/>
                    <a:pt x="119695" y="24095"/>
                    <a:pt x="173965" y="0"/>
                  </a:cubicBezTo>
                  <a:lnTo>
                    <a:pt x="174468" y="229"/>
                  </a:lnTo>
                  <a:cubicBezTo>
                    <a:pt x="189327" y="7795"/>
                    <a:pt x="205992" y="10653"/>
                    <a:pt x="221125" y="17579"/>
                  </a:cubicBezTo>
                  <a:cubicBezTo>
                    <a:pt x="231252" y="22289"/>
                    <a:pt x="242133" y="25123"/>
                    <a:pt x="252443" y="29398"/>
                  </a:cubicBezTo>
                  <a:cubicBezTo>
                    <a:pt x="301775" y="49355"/>
                    <a:pt x="351267" y="68877"/>
                    <a:pt x="400004" y="90251"/>
                  </a:cubicBezTo>
                  <a:cubicBezTo>
                    <a:pt x="414543" y="96789"/>
                    <a:pt x="430728" y="97224"/>
                    <a:pt x="446044" y="101018"/>
                  </a:cubicBezTo>
                  <a:cubicBezTo>
                    <a:pt x="474894" y="107511"/>
                    <a:pt x="503949" y="113523"/>
                    <a:pt x="532112" y="122644"/>
                  </a:cubicBezTo>
                  <a:cubicBezTo>
                    <a:pt x="556184" y="132131"/>
                    <a:pt x="579844" y="142783"/>
                    <a:pt x="604487" y="150784"/>
                  </a:cubicBezTo>
                  <a:cubicBezTo>
                    <a:pt x="622318" y="157642"/>
                    <a:pt x="640423" y="164089"/>
                    <a:pt x="659374" y="167038"/>
                  </a:cubicBezTo>
                  <a:cubicBezTo>
                    <a:pt x="629564" y="171084"/>
                    <a:pt x="599275" y="170558"/>
                    <a:pt x="569443" y="167152"/>
                  </a:cubicBezTo>
                  <a:cubicBezTo>
                    <a:pt x="560276" y="166307"/>
                    <a:pt x="550812" y="162969"/>
                    <a:pt x="541896" y="166878"/>
                  </a:cubicBezTo>
                  <a:cubicBezTo>
                    <a:pt x="497434" y="159174"/>
                    <a:pt x="452697" y="153185"/>
                    <a:pt x="407868" y="148133"/>
                  </a:cubicBezTo>
                  <a:cubicBezTo>
                    <a:pt x="399959" y="146853"/>
                    <a:pt x="391889" y="148498"/>
                    <a:pt x="384025" y="147173"/>
                  </a:cubicBezTo>
                  <a:cubicBezTo>
                    <a:pt x="372389" y="143355"/>
                    <a:pt x="362240" y="135400"/>
                    <a:pt x="349895" y="133594"/>
                  </a:cubicBezTo>
                  <a:cubicBezTo>
                    <a:pt x="337871" y="132199"/>
                    <a:pt x="325252" y="135263"/>
                    <a:pt x="313685" y="130668"/>
                  </a:cubicBezTo>
                  <a:cubicBezTo>
                    <a:pt x="305204" y="127902"/>
                    <a:pt x="298094" y="122141"/>
                    <a:pt x="289796" y="119101"/>
                  </a:cubicBezTo>
                  <a:cubicBezTo>
                    <a:pt x="268834" y="118369"/>
                    <a:pt x="249357" y="109202"/>
                    <a:pt x="228714" y="106207"/>
                  </a:cubicBezTo>
                  <a:cubicBezTo>
                    <a:pt x="215981" y="103396"/>
                    <a:pt x="202951" y="103807"/>
                    <a:pt x="190035" y="103190"/>
                  </a:cubicBezTo>
                  <a:cubicBezTo>
                    <a:pt x="168455" y="98847"/>
                    <a:pt x="147287" y="92400"/>
                    <a:pt x="125661" y="88285"/>
                  </a:cubicBezTo>
                  <a:cubicBezTo>
                    <a:pt x="112494" y="87028"/>
                    <a:pt x="99921" y="80970"/>
                    <a:pt x="86479" y="83416"/>
                  </a:cubicBezTo>
                  <a:cubicBezTo>
                    <a:pt x="59185" y="62065"/>
                    <a:pt x="30175" y="42977"/>
                    <a:pt x="0" y="25969"/>
                  </a:cubicBezTo>
                  <a:close/>
                </a:path>
              </a:pathLst>
            </a:custGeom>
            <a:solidFill>
              <a:srgbClr val="C1CA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6" name="Gráfico 4">
              <a:extLst>
                <a:ext uri="{FF2B5EF4-FFF2-40B4-BE49-F238E27FC236}">
                  <a16:creationId xmlns:a16="http://schemas.microsoft.com/office/drawing/2014/main" id="{43FF2B47-AFA9-FDA4-BFDB-D6A1BA819AD7}"/>
                </a:ext>
              </a:extLst>
            </p:cNvPr>
            <p:cNvGrpSpPr/>
            <p:nvPr/>
          </p:nvGrpSpPr>
          <p:grpSpPr>
            <a:xfrm>
              <a:off x="10616485" y="2828313"/>
              <a:ext cx="84551" cy="233963"/>
              <a:chOff x="10173903" y="2804281"/>
              <a:chExt cx="802134" cy="2219614"/>
            </a:xfrm>
            <a:solidFill>
              <a:srgbClr val="DEE3E1"/>
            </a:solidFill>
          </p:grpSpPr>
          <p:sp>
            <p:nvSpPr>
              <p:cNvPr id="2222" name="Forma Livre: Forma 2221">
                <a:extLst>
                  <a:ext uri="{FF2B5EF4-FFF2-40B4-BE49-F238E27FC236}">
                    <a16:creationId xmlns:a16="http://schemas.microsoft.com/office/drawing/2014/main" id="{83D75641-BE71-8B60-56E5-3FB64D517816}"/>
                  </a:ext>
                </a:extLst>
              </p:cNvPr>
              <p:cNvSpPr/>
              <p:nvPr/>
            </p:nvSpPr>
            <p:spPr>
              <a:xfrm>
                <a:off x="10194798" y="2804281"/>
                <a:ext cx="253311" cy="665409"/>
              </a:xfrm>
              <a:custGeom>
                <a:avLst/>
                <a:gdLst>
                  <a:gd name="connsiteX0" fmla="*/ 0 w 253311"/>
                  <a:gd name="connsiteY0" fmla="*/ 0 h 665409"/>
                  <a:gd name="connsiteX1" fmla="*/ 50338 w 253311"/>
                  <a:gd name="connsiteY1" fmla="*/ 78273 h 665409"/>
                  <a:gd name="connsiteX2" fmla="*/ 113683 w 253311"/>
                  <a:gd name="connsiteY2" fmla="*/ 200299 h 665409"/>
                  <a:gd name="connsiteX3" fmla="*/ 149779 w 253311"/>
                  <a:gd name="connsiteY3" fmla="*/ 291854 h 665409"/>
                  <a:gd name="connsiteX4" fmla="*/ 162055 w 253311"/>
                  <a:gd name="connsiteY4" fmla="*/ 337048 h 665409"/>
                  <a:gd name="connsiteX5" fmla="*/ 195087 w 253311"/>
                  <a:gd name="connsiteY5" fmla="*/ 402793 h 665409"/>
                  <a:gd name="connsiteX6" fmla="*/ 205946 w 253311"/>
                  <a:gd name="connsiteY6" fmla="*/ 441747 h 665409"/>
                  <a:gd name="connsiteX7" fmla="*/ 226063 w 253311"/>
                  <a:gd name="connsiteY7" fmla="*/ 492245 h 665409"/>
                  <a:gd name="connsiteX8" fmla="*/ 241722 w 253311"/>
                  <a:gd name="connsiteY8" fmla="*/ 536273 h 665409"/>
                  <a:gd name="connsiteX9" fmla="*/ 251757 w 253311"/>
                  <a:gd name="connsiteY9" fmla="*/ 606362 h 665409"/>
                  <a:gd name="connsiteX10" fmla="*/ 253129 w 253311"/>
                  <a:gd name="connsiteY10" fmla="*/ 644264 h 665409"/>
                  <a:gd name="connsiteX11" fmla="*/ 253312 w 253311"/>
                  <a:gd name="connsiteY11" fmla="*/ 644629 h 665409"/>
                  <a:gd name="connsiteX12" fmla="*/ 223434 w 253311"/>
                  <a:gd name="connsiteY12" fmla="*/ 665409 h 665409"/>
                  <a:gd name="connsiteX13" fmla="*/ 206746 w 253311"/>
                  <a:gd name="connsiteY13" fmla="*/ 640080 h 665409"/>
                  <a:gd name="connsiteX14" fmla="*/ 188915 w 253311"/>
                  <a:gd name="connsiteY14" fmla="*/ 614637 h 665409"/>
                  <a:gd name="connsiteX15" fmla="*/ 183223 w 253311"/>
                  <a:gd name="connsiteY15" fmla="*/ 544731 h 665409"/>
                  <a:gd name="connsiteX16" fmla="*/ 180891 w 253311"/>
                  <a:gd name="connsiteY16" fmla="*/ 499080 h 665409"/>
                  <a:gd name="connsiteX17" fmla="*/ 177828 w 253311"/>
                  <a:gd name="connsiteY17" fmla="*/ 464790 h 665409"/>
                  <a:gd name="connsiteX18" fmla="*/ 162260 w 253311"/>
                  <a:gd name="connsiteY18" fmla="*/ 389489 h 665409"/>
                  <a:gd name="connsiteX19" fmla="*/ 145504 w 253311"/>
                  <a:gd name="connsiteY19" fmla="*/ 355679 h 665409"/>
                  <a:gd name="connsiteX20" fmla="*/ 131628 w 253311"/>
                  <a:gd name="connsiteY20" fmla="*/ 310233 h 665409"/>
                  <a:gd name="connsiteX21" fmla="*/ 80696 w 253311"/>
                  <a:gd name="connsiteY21" fmla="*/ 216919 h 665409"/>
                  <a:gd name="connsiteX22" fmla="*/ 54178 w 253311"/>
                  <a:gd name="connsiteY22" fmla="*/ 168135 h 665409"/>
                  <a:gd name="connsiteX23" fmla="*/ 34244 w 253311"/>
                  <a:gd name="connsiteY23" fmla="*/ 121707 h 665409"/>
                  <a:gd name="connsiteX24" fmla="*/ 24095 w 253311"/>
                  <a:gd name="connsiteY24" fmla="*/ 86571 h 665409"/>
                  <a:gd name="connsiteX25" fmla="*/ 2240 w 253311"/>
                  <a:gd name="connsiteY25" fmla="*/ 22060 h 665409"/>
                  <a:gd name="connsiteX26" fmla="*/ 0 w 253311"/>
                  <a:gd name="connsiteY26" fmla="*/ 0 h 66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3311" h="665409">
                    <a:moveTo>
                      <a:pt x="0" y="0"/>
                    </a:moveTo>
                    <a:cubicBezTo>
                      <a:pt x="18791" y="24780"/>
                      <a:pt x="31227" y="53652"/>
                      <a:pt x="50338" y="78273"/>
                    </a:cubicBezTo>
                    <a:cubicBezTo>
                      <a:pt x="74318" y="117318"/>
                      <a:pt x="96538" y="157688"/>
                      <a:pt x="113683" y="200299"/>
                    </a:cubicBezTo>
                    <a:cubicBezTo>
                      <a:pt x="127010" y="230315"/>
                      <a:pt x="136383" y="261884"/>
                      <a:pt x="149779" y="291854"/>
                    </a:cubicBezTo>
                    <a:cubicBezTo>
                      <a:pt x="154328" y="306781"/>
                      <a:pt x="158214" y="321915"/>
                      <a:pt x="162055" y="337048"/>
                    </a:cubicBezTo>
                    <a:cubicBezTo>
                      <a:pt x="168821" y="360959"/>
                      <a:pt x="187703" y="379133"/>
                      <a:pt x="195087" y="402793"/>
                    </a:cubicBezTo>
                    <a:cubicBezTo>
                      <a:pt x="200162" y="415344"/>
                      <a:pt x="199933" y="429448"/>
                      <a:pt x="205946" y="441747"/>
                    </a:cubicBezTo>
                    <a:cubicBezTo>
                      <a:pt x="213535" y="458206"/>
                      <a:pt x="220187" y="475077"/>
                      <a:pt x="226063" y="492245"/>
                    </a:cubicBezTo>
                    <a:cubicBezTo>
                      <a:pt x="230886" y="507058"/>
                      <a:pt x="238018" y="521071"/>
                      <a:pt x="241722" y="536273"/>
                    </a:cubicBezTo>
                    <a:cubicBezTo>
                      <a:pt x="248762" y="558973"/>
                      <a:pt x="248443" y="582999"/>
                      <a:pt x="251757" y="606362"/>
                    </a:cubicBezTo>
                    <a:cubicBezTo>
                      <a:pt x="252374" y="618866"/>
                      <a:pt x="245814" y="632673"/>
                      <a:pt x="253129" y="644264"/>
                    </a:cubicBezTo>
                    <a:lnTo>
                      <a:pt x="253312" y="644629"/>
                    </a:lnTo>
                    <a:cubicBezTo>
                      <a:pt x="243962" y="652379"/>
                      <a:pt x="234132" y="659625"/>
                      <a:pt x="223434" y="665409"/>
                    </a:cubicBezTo>
                    <a:cubicBezTo>
                      <a:pt x="216439" y="657934"/>
                      <a:pt x="211775" y="648836"/>
                      <a:pt x="206746" y="640080"/>
                    </a:cubicBezTo>
                    <a:cubicBezTo>
                      <a:pt x="201899" y="630822"/>
                      <a:pt x="194150" y="623575"/>
                      <a:pt x="188915" y="614637"/>
                    </a:cubicBezTo>
                    <a:cubicBezTo>
                      <a:pt x="180594" y="592257"/>
                      <a:pt x="183909" y="568048"/>
                      <a:pt x="183223" y="544731"/>
                    </a:cubicBezTo>
                    <a:cubicBezTo>
                      <a:pt x="184092" y="529415"/>
                      <a:pt x="180343" y="514350"/>
                      <a:pt x="180891" y="499080"/>
                    </a:cubicBezTo>
                    <a:cubicBezTo>
                      <a:pt x="180891" y="487558"/>
                      <a:pt x="178468" y="476243"/>
                      <a:pt x="177828" y="464790"/>
                    </a:cubicBezTo>
                    <a:cubicBezTo>
                      <a:pt x="175885" y="439118"/>
                      <a:pt x="168981" y="414223"/>
                      <a:pt x="162260" y="389489"/>
                    </a:cubicBezTo>
                    <a:cubicBezTo>
                      <a:pt x="159471" y="376687"/>
                      <a:pt x="145573" y="369372"/>
                      <a:pt x="145504" y="355679"/>
                    </a:cubicBezTo>
                    <a:cubicBezTo>
                      <a:pt x="144110" y="339745"/>
                      <a:pt x="139012" y="324338"/>
                      <a:pt x="131628" y="310233"/>
                    </a:cubicBezTo>
                    <a:cubicBezTo>
                      <a:pt x="113157" y="279966"/>
                      <a:pt x="96195" y="248786"/>
                      <a:pt x="80696" y="216919"/>
                    </a:cubicBezTo>
                    <a:cubicBezTo>
                      <a:pt x="71072" y="201054"/>
                      <a:pt x="63757" y="183977"/>
                      <a:pt x="54178" y="168135"/>
                    </a:cubicBezTo>
                    <a:cubicBezTo>
                      <a:pt x="46749" y="153025"/>
                      <a:pt x="40485" y="137343"/>
                      <a:pt x="34244" y="121707"/>
                    </a:cubicBezTo>
                    <a:cubicBezTo>
                      <a:pt x="29489" y="110391"/>
                      <a:pt x="28644" y="97932"/>
                      <a:pt x="24095" y="86571"/>
                    </a:cubicBezTo>
                    <a:cubicBezTo>
                      <a:pt x="16025" y="65334"/>
                      <a:pt x="9601" y="43526"/>
                      <a:pt x="2240" y="22060"/>
                    </a:cubicBezTo>
                    <a:cubicBezTo>
                      <a:pt x="1600" y="14676"/>
                      <a:pt x="1189" y="7292"/>
                      <a:pt x="0" y="0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3" name="Forma Livre: Forma 2222">
                <a:extLst>
                  <a:ext uri="{FF2B5EF4-FFF2-40B4-BE49-F238E27FC236}">
                    <a16:creationId xmlns:a16="http://schemas.microsoft.com/office/drawing/2014/main" id="{E2CD0B49-C9E6-1F5C-5DD9-CD9DB8B17432}"/>
                  </a:ext>
                </a:extLst>
              </p:cNvPr>
              <p:cNvSpPr/>
              <p:nvPr/>
            </p:nvSpPr>
            <p:spPr>
              <a:xfrm>
                <a:off x="10173903" y="3862905"/>
                <a:ext cx="218038" cy="341871"/>
              </a:xfrm>
              <a:custGeom>
                <a:avLst/>
                <a:gdLst>
                  <a:gd name="connsiteX0" fmla="*/ 184092 w 218038"/>
                  <a:gd name="connsiteY0" fmla="*/ 42542 h 341871"/>
                  <a:gd name="connsiteX1" fmla="*/ 212758 w 218038"/>
                  <a:gd name="connsiteY1" fmla="*/ 0 h 341871"/>
                  <a:gd name="connsiteX2" fmla="*/ 218039 w 218038"/>
                  <a:gd name="connsiteY2" fmla="*/ 11910 h 341871"/>
                  <a:gd name="connsiteX3" fmla="*/ 217650 w 218038"/>
                  <a:gd name="connsiteY3" fmla="*/ 13647 h 341871"/>
                  <a:gd name="connsiteX4" fmla="*/ 187201 w 218038"/>
                  <a:gd name="connsiteY4" fmla="*/ 52418 h 341871"/>
                  <a:gd name="connsiteX5" fmla="*/ 167655 w 218038"/>
                  <a:gd name="connsiteY5" fmla="*/ 80467 h 341871"/>
                  <a:gd name="connsiteX6" fmla="*/ 156568 w 218038"/>
                  <a:gd name="connsiteY6" fmla="*/ 124678 h 341871"/>
                  <a:gd name="connsiteX7" fmla="*/ 139789 w 218038"/>
                  <a:gd name="connsiteY7" fmla="*/ 178811 h 341871"/>
                  <a:gd name="connsiteX8" fmla="*/ 107648 w 218038"/>
                  <a:gd name="connsiteY8" fmla="*/ 226702 h 341871"/>
                  <a:gd name="connsiteX9" fmla="*/ 88354 w 218038"/>
                  <a:gd name="connsiteY9" fmla="*/ 253152 h 341871"/>
                  <a:gd name="connsiteX10" fmla="*/ 67254 w 218038"/>
                  <a:gd name="connsiteY10" fmla="*/ 282161 h 341871"/>
                  <a:gd name="connsiteX11" fmla="*/ 0 w 218038"/>
                  <a:gd name="connsiteY11" fmla="*/ 341871 h 341871"/>
                  <a:gd name="connsiteX12" fmla="*/ 13785 w 218038"/>
                  <a:gd name="connsiteY12" fmla="*/ 306507 h 341871"/>
                  <a:gd name="connsiteX13" fmla="*/ 23980 w 218038"/>
                  <a:gd name="connsiteY13" fmla="*/ 280149 h 341871"/>
                  <a:gd name="connsiteX14" fmla="*/ 54864 w 218038"/>
                  <a:gd name="connsiteY14" fmla="*/ 258409 h 341871"/>
                  <a:gd name="connsiteX15" fmla="*/ 105865 w 218038"/>
                  <a:gd name="connsiteY15" fmla="*/ 190675 h 341871"/>
                  <a:gd name="connsiteX16" fmla="*/ 147950 w 218038"/>
                  <a:gd name="connsiteY16" fmla="*/ 100172 h 341871"/>
                  <a:gd name="connsiteX17" fmla="*/ 164432 w 218038"/>
                  <a:gd name="connsiteY17" fmla="*/ 73197 h 341871"/>
                  <a:gd name="connsiteX18" fmla="*/ 184092 w 218038"/>
                  <a:gd name="connsiteY18" fmla="*/ 42542 h 34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038" h="341871">
                    <a:moveTo>
                      <a:pt x="184092" y="42542"/>
                    </a:moveTo>
                    <a:cubicBezTo>
                      <a:pt x="194950" y="29238"/>
                      <a:pt x="202128" y="13441"/>
                      <a:pt x="212758" y="0"/>
                    </a:cubicBezTo>
                    <a:cubicBezTo>
                      <a:pt x="214335" y="4001"/>
                      <a:pt x="216804" y="7658"/>
                      <a:pt x="218039" y="11910"/>
                    </a:cubicBezTo>
                    <a:lnTo>
                      <a:pt x="217650" y="13647"/>
                    </a:lnTo>
                    <a:cubicBezTo>
                      <a:pt x="207386" y="26472"/>
                      <a:pt x="199088" y="40942"/>
                      <a:pt x="187201" y="52418"/>
                    </a:cubicBezTo>
                    <a:cubicBezTo>
                      <a:pt x="179131" y="60373"/>
                      <a:pt x="169667" y="68740"/>
                      <a:pt x="167655" y="80467"/>
                    </a:cubicBezTo>
                    <a:cubicBezTo>
                      <a:pt x="165141" y="95463"/>
                      <a:pt x="161209" y="110185"/>
                      <a:pt x="156568" y="124678"/>
                    </a:cubicBezTo>
                    <a:cubicBezTo>
                      <a:pt x="150533" y="142578"/>
                      <a:pt x="148796" y="161917"/>
                      <a:pt x="139789" y="178811"/>
                    </a:cubicBezTo>
                    <a:cubicBezTo>
                      <a:pt x="130759" y="195682"/>
                      <a:pt x="124038" y="215341"/>
                      <a:pt x="107648" y="226702"/>
                    </a:cubicBezTo>
                    <a:cubicBezTo>
                      <a:pt x="98184" y="232966"/>
                      <a:pt x="94115" y="243893"/>
                      <a:pt x="88354" y="253152"/>
                    </a:cubicBezTo>
                    <a:cubicBezTo>
                      <a:pt x="81976" y="263256"/>
                      <a:pt x="76489" y="274228"/>
                      <a:pt x="67254" y="282161"/>
                    </a:cubicBezTo>
                    <a:cubicBezTo>
                      <a:pt x="46086" y="303398"/>
                      <a:pt x="25077" y="325206"/>
                      <a:pt x="0" y="341871"/>
                    </a:cubicBezTo>
                    <a:cubicBezTo>
                      <a:pt x="2629" y="329344"/>
                      <a:pt x="9670" y="318485"/>
                      <a:pt x="13785" y="306507"/>
                    </a:cubicBezTo>
                    <a:cubicBezTo>
                      <a:pt x="17396" y="297797"/>
                      <a:pt x="19431" y="288424"/>
                      <a:pt x="23980" y="280149"/>
                    </a:cubicBezTo>
                    <a:cubicBezTo>
                      <a:pt x="33216" y="271508"/>
                      <a:pt x="45354" y="266707"/>
                      <a:pt x="54864" y="258409"/>
                    </a:cubicBezTo>
                    <a:cubicBezTo>
                      <a:pt x="74912" y="238293"/>
                      <a:pt x="90343" y="214290"/>
                      <a:pt x="105865" y="190675"/>
                    </a:cubicBezTo>
                    <a:cubicBezTo>
                      <a:pt x="123398" y="162260"/>
                      <a:pt x="136886" y="131628"/>
                      <a:pt x="147950" y="100172"/>
                    </a:cubicBezTo>
                    <a:cubicBezTo>
                      <a:pt x="150876" y="89748"/>
                      <a:pt x="159563" y="82593"/>
                      <a:pt x="164432" y="73197"/>
                    </a:cubicBezTo>
                    <a:cubicBezTo>
                      <a:pt x="170193" y="62499"/>
                      <a:pt x="176251" y="51892"/>
                      <a:pt x="184092" y="42542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4" name="Forma Livre: Forma 2223">
                <a:extLst>
                  <a:ext uri="{FF2B5EF4-FFF2-40B4-BE49-F238E27FC236}">
                    <a16:creationId xmlns:a16="http://schemas.microsoft.com/office/drawing/2014/main" id="{5562B350-147A-157E-051F-E38EA13B448F}"/>
                  </a:ext>
                </a:extLst>
              </p:cNvPr>
              <p:cNvSpPr/>
              <p:nvPr/>
            </p:nvSpPr>
            <p:spPr>
              <a:xfrm>
                <a:off x="10830628" y="4678024"/>
                <a:ext cx="145409" cy="345871"/>
              </a:xfrm>
              <a:custGeom>
                <a:avLst/>
                <a:gdLst>
                  <a:gd name="connsiteX0" fmla="*/ 637 w 145409"/>
                  <a:gd name="connsiteY0" fmla="*/ 12001 h 345871"/>
                  <a:gd name="connsiteX1" fmla="*/ 1826 w 145409"/>
                  <a:gd name="connsiteY1" fmla="*/ 0 h 345871"/>
                  <a:gd name="connsiteX2" fmla="*/ 22149 w 145409"/>
                  <a:gd name="connsiteY2" fmla="*/ 40622 h 345871"/>
                  <a:gd name="connsiteX3" fmla="*/ 21417 w 145409"/>
                  <a:gd name="connsiteY3" fmla="*/ 50269 h 345871"/>
                  <a:gd name="connsiteX4" fmla="*/ 32321 w 145409"/>
                  <a:gd name="connsiteY4" fmla="*/ 80696 h 345871"/>
                  <a:gd name="connsiteX5" fmla="*/ 62245 w 145409"/>
                  <a:gd name="connsiteY5" fmla="*/ 172181 h 345871"/>
                  <a:gd name="connsiteX6" fmla="*/ 84191 w 145409"/>
                  <a:gd name="connsiteY6" fmla="*/ 215524 h 345871"/>
                  <a:gd name="connsiteX7" fmla="*/ 97655 w 145409"/>
                  <a:gd name="connsiteY7" fmla="*/ 243848 h 345871"/>
                  <a:gd name="connsiteX8" fmla="*/ 133043 w 145409"/>
                  <a:gd name="connsiteY8" fmla="*/ 313822 h 345871"/>
                  <a:gd name="connsiteX9" fmla="*/ 145410 w 145409"/>
                  <a:gd name="connsiteY9" fmla="*/ 345872 h 345871"/>
                  <a:gd name="connsiteX10" fmla="*/ 131305 w 145409"/>
                  <a:gd name="connsiteY10" fmla="*/ 334465 h 345871"/>
                  <a:gd name="connsiteX11" fmla="*/ 131145 w 145409"/>
                  <a:gd name="connsiteY11" fmla="*/ 333893 h 345871"/>
                  <a:gd name="connsiteX12" fmla="*/ 119327 w 145409"/>
                  <a:gd name="connsiteY12" fmla="*/ 309341 h 345871"/>
                  <a:gd name="connsiteX13" fmla="*/ 103850 w 145409"/>
                  <a:gd name="connsiteY13" fmla="*/ 278755 h 345871"/>
                  <a:gd name="connsiteX14" fmla="*/ 85471 w 145409"/>
                  <a:gd name="connsiteY14" fmla="*/ 244534 h 345871"/>
                  <a:gd name="connsiteX15" fmla="*/ 57422 w 145409"/>
                  <a:gd name="connsiteY15" fmla="*/ 174467 h 345871"/>
                  <a:gd name="connsiteX16" fmla="*/ 36070 w 145409"/>
                  <a:gd name="connsiteY16" fmla="*/ 134120 h 345871"/>
                  <a:gd name="connsiteX17" fmla="*/ 14262 w 145409"/>
                  <a:gd name="connsiteY17" fmla="*/ 101887 h 345871"/>
                  <a:gd name="connsiteX18" fmla="*/ 12136 w 145409"/>
                  <a:gd name="connsiteY18" fmla="*/ 98710 h 345871"/>
                  <a:gd name="connsiteX19" fmla="*/ 8753 w 145409"/>
                  <a:gd name="connsiteY19" fmla="*/ 54087 h 345871"/>
                  <a:gd name="connsiteX20" fmla="*/ 637 w 145409"/>
                  <a:gd name="connsiteY20" fmla="*/ 12001 h 34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5409" h="345871">
                    <a:moveTo>
                      <a:pt x="637" y="12001"/>
                    </a:moveTo>
                    <a:cubicBezTo>
                      <a:pt x="-757" y="7910"/>
                      <a:pt x="363" y="3795"/>
                      <a:pt x="1826" y="0"/>
                    </a:cubicBezTo>
                    <a:cubicBezTo>
                      <a:pt x="9278" y="13167"/>
                      <a:pt x="15862" y="26838"/>
                      <a:pt x="22149" y="40622"/>
                    </a:cubicBezTo>
                    <a:cubicBezTo>
                      <a:pt x="21303" y="43685"/>
                      <a:pt x="19634" y="47046"/>
                      <a:pt x="21417" y="50269"/>
                    </a:cubicBezTo>
                    <a:cubicBezTo>
                      <a:pt x="25143" y="60350"/>
                      <a:pt x="29121" y="70363"/>
                      <a:pt x="32321" y="80696"/>
                    </a:cubicBezTo>
                    <a:cubicBezTo>
                      <a:pt x="41282" y="111488"/>
                      <a:pt x="52004" y="141755"/>
                      <a:pt x="62245" y="172181"/>
                    </a:cubicBezTo>
                    <a:cubicBezTo>
                      <a:pt x="67091" y="187772"/>
                      <a:pt x="75321" y="201899"/>
                      <a:pt x="84191" y="215524"/>
                    </a:cubicBezTo>
                    <a:cubicBezTo>
                      <a:pt x="87163" y="225628"/>
                      <a:pt x="92535" y="234704"/>
                      <a:pt x="97655" y="243848"/>
                    </a:cubicBezTo>
                    <a:cubicBezTo>
                      <a:pt x="109634" y="267073"/>
                      <a:pt x="121498" y="290368"/>
                      <a:pt x="133043" y="313822"/>
                    </a:cubicBezTo>
                    <a:cubicBezTo>
                      <a:pt x="137866" y="324178"/>
                      <a:pt x="145067" y="333985"/>
                      <a:pt x="145410" y="345872"/>
                    </a:cubicBezTo>
                    <a:cubicBezTo>
                      <a:pt x="140632" y="342100"/>
                      <a:pt x="135946" y="338283"/>
                      <a:pt x="131305" y="334465"/>
                    </a:cubicBezTo>
                    <a:lnTo>
                      <a:pt x="131145" y="333893"/>
                    </a:lnTo>
                    <a:cubicBezTo>
                      <a:pt x="129316" y="324795"/>
                      <a:pt x="123533" y="317342"/>
                      <a:pt x="119327" y="309341"/>
                    </a:cubicBezTo>
                    <a:cubicBezTo>
                      <a:pt x="113931" y="299237"/>
                      <a:pt x="108948" y="288950"/>
                      <a:pt x="103850" y="278755"/>
                    </a:cubicBezTo>
                    <a:cubicBezTo>
                      <a:pt x="98227" y="267028"/>
                      <a:pt x="89151" y="257152"/>
                      <a:pt x="85471" y="244534"/>
                    </a:cubicBezTo>
                    <a:cubicBezTo>
                      <a:pt x="76647" y="220988"/>
                      <a:pt x="70314" y="196230"/>
                      <a:pt x="57422" y="174467"/>
                    </a:cubicBezTo>
                    <a:cubicBezTo>
                      <a:pt x="50335" y="160980"/>
                      <a:pt x="44186" y="147013"/>
                      <a:pt x="36070" y="134120"/>
                    </a:cubicBezTo>
                    <a:cubicBezTo>
                      <a:pt x="29304" y="123078"/>
                      <a:pt x="25349" y="109545"/>
                      <a:pt x="14262" y="101887"/>
                    </a:cubicBezTo>
                    <a:cubicBezTo>
                      <a:pt x="13736" y="101087"/>
                      <a:pt x="12662" y="99509"/>
                      <a:pt x="12136" y="98710"/>
                    </a:cubicBezTo>
                    <a:cubicBezTo>
                      <a:pt x="11839" y="83759"/>
                      <a:pt x="9164" y="68992"/>
                      <a:pt x="8753" y="54087"/>
                    </a:cubicBezTo>
                    <a:cubicBezTo>
                      <a:pt x="7998" y="39731"/>
                      <a:pt x="4112" y="25832"/>
                      <a:pt x="637" y="12001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7" name="Gráfico 4">
              <a:extLst>
                <a:ext uri="{FF2B5EF4-FFF2-40B4-BE49-F238E27FC236}">
                  <a16:creationId xmlns:a16="http://schemas.microsoft.com/office/drawing/2014/main" id="{CEFBD1BD-BD91-B9A3-8CC7-CBCAB7FABF65}"/>
                </a:ext>
              </a:extLst>
            </p:cNvPr>
            <p:cNvGrpSpPr/>
            <p:nvPr/>
          </p:nvGrpSpPr>
          <p:grpSpPr>
            <a:xfrm>
              <a:off x="10400261" y="2838493"/>
              <a:ext cx="300375" cy="244399"/>
              <a:chOff x="8122581" y="2900865"/>
              <a:chExt cx="2849662" cy="2318621"/>
            </a:xfrm>
            <a:solidFill>
              <a:srgbClr val="010001"/>
            </a:solidFill>
          </p:grpSpPr>
          <p:sp>
            <p:nvSpPr>
              <p:cNvPr id="2215" name="Forma Livre: Forma 2214">
                <a:extLst>
                  <a:ext uri="{FF2B5EF4-FFF2-40B4-BE49-F238E27FC236}">
                    <a16:creationId xmlns:a16="http://schemas.microsoft.com/office/drawing/2014/main" id="{A24F80DD-C0A4-7388-C5DF-D98A5F5CA1E1}"/>
                  </a:ext>
                </a:extLst>
              </p:cNvPr>
              <p:cNvSpPr/>
              <p:nvPr/>
            </p:nvSpPr>
            <p:spPr>
              <a:xfrm>
                <a:off x="8813848" y="2900865"/>
                <a:ext cx="532683" cy="326235"/>
              </a:xfrm>
              <a:custGeom>
                <a:avLst/>
                <a:gdLst>
                  <a:gd name="connsiteX0" fmla="*/ 10081 w 532683"/>
                  <a:gd name="connsiteY0" fmla="*/ 12893 h 326235"/>
                  <a:gd name="connsiteX1" fmla="*/ 0 w 532683"/>
                  <a:gd name="connsiteY1" fmla="*/ 0 h 326235"/>
                  <a:gd name="connsiteX2" fmla="*/ 4503 w 532683"/>
                  <a:gd name="connsiteY2" fmla="*/ 3795 h 326235"/>
                  <a:gd name="connsiteX3" fmla="*/ 77358 w 532683"/>
                  <a:gd name="connsiteY3" fmla="*/ 71506 h 326235"/>
                  <a:gd name="connsiteX4" fmla="*/ 171061 w 532683"/>
                  <a:gd name="connsiteY4" fmla="*/ 144887 h 326235"/>
                  <a:gd name="connsiteX5" fmla="*/ 397650 w 532683"/>
                  <a:gd name="connsiteY5" fmla="*/ 265473 h 326235"/>
                  <a:gd name="connsiteX6" fmla="*/ 532684 w 532683"/>
                  <a:gd name="connsiteY6" fmla="*/ 326235 h 326235"/>
                  <a:gd name="connsiteX7" fmla="*/ 426705 w 532683"/>
                  <a:gd name="connsiteY7" fmla="*/ 289430 h 326235"/>
                  <a:gd name="connsiteX8" fmla="*/ 188595 w 532683"/>
                  <a:gd name="connsiteY8" fmla="*/ 173119 h 326235"/>
                  <a:gd name="connsiteX9" fmla="*/ 10081 w 532683"/>
                  <a:gd name="connsiteY9" fmla="*/ 12893 h 32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2683" h="326235">
                    <a:moveTo>
                      <a:pt x="10081" y="12893"/>
                    </a:moveTo>
                    <a:cubicBezTo>
                      <a:pt x="6401" y="8801"/>
                      <a:pt x="2903" y="4618"/>
                      <a:pt x="0" y="0"/>
                    </a:cubicBezTo>
                    <a:cubicBezTo>
                      <a:pt x="1120" y="960"/>
                      <a:pt x="3383" y="2858"/>
                      <a:pt x="4503" y="3795"/>
                    </a:cubicBezTo>
                    <a:cubicBezTo>
                      <a:pt x="29124" y="25992"/>
                      <a:pt x="52212" y="49858"/>
                      <a:pt x="77358" y="71506"/>
                    </a:cubicBezTo>
                    <a:cubicBezTo>
                      <a:pt x="107282" y="97567"/>
                      <a:pt x="138646" y="121981"/>
                      <a:pt x="171061" y="144887"/>
                    </a:cubicBezTo>
                    <a:cubicBezTo>
                      <a:pt x="241607" y="193716"/>
                      <a:pt x="318508" y="232646"/>
                      <a:pt x="397650" y="265473"/>
                    </a:cubicBezTo>
                    <a:cubicBezTo>
                      <a:pt x="442547" y="285979"/>
                      <a:pt x="489547" y="302072"/>
                      <a:pt x="532684" y="326235"/>
                    </a:cubicBezTo>
                    <a:cubicBezTo>
                      <a:pt x="498394" y="311147"/>
                      <a:pt x="462229" y="301089"/>
                      <a:pt x="426705" y="289430"/>
                    </a:cubicBezTo>
                    <a:cubicBezTo>
                      <a:pt x="341894" y="263302"/>
                      <a:pt x="262501" y="221811"/>
                      <a:pt x="188595" y="173119"/>
                    </a:cubicBezTo>
                    <a:cubicBezTo>
                      <a:pt x="121524" y="128908"/>
                      <a:pt x="62408" y="73609"/>
                      <a:pt x="10081" y="12893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6" name="Forma Livre: Forma 2215">
                <a:extLst>
                  <a:ext uri="{FF2B5EF4-FFF2-40B4-BE49-F238E27FC236}">
                    <a16:creationId xmlns:a16="http://schemas.microsoft.com/office/drawing/2014/main" id="{F43F190E-A56E-A4D7-73D3-213CC5766DF3}"/>
                  </a:ext>
                </a:extLst>
              </p:cNvPr>
              <p:cNvSpPr/>
              <p:nvPr/>
            </p:nvSpPr>
            <p:spPr>
              <a:xfrm>
                <a:off x="9295211" y="2908066"/>
                <a:ext cx="478917" cy="233426"/>
              </a:xfrm>
              <a:custGeom>
                <a:avLst/>
                <a:gdLst>
                  <a:gd name="connsiteX0" fmla="*/ 0 w 478917"/>
                  <a:gd name="connsiteY0" fmla="*/ 0 h 233426"/>
                  <a:gd name="connsiteX1" fmla="*/ 45720 w 478917"/>
                  <a:gd name="connsiteY1" fmla="*/ 11796 h 233426"/>
                  <a:gd name="connsiteX2" fmla="*/ 228554 w 478917"/>
                  <a:gd name="connsiteY2" fmla="*/ 133297 h 233426"/>
                  <a:gd name="connsiteX3" fmla="*/ 313548 w 478917"/>
                  <a:gd name="connsiteY3" fmla="*/ 199613 h 233426"/>
                  <a:gd name="connsiteX4" fmla="*/ 373624 w 478917"/>
                  <a:gd name="connsiteY4" fmla="*/ 221399 h 233426"/>
                  <a:gd name="connsiteX5" fmla="*/ 463029 w 478917"/>
                  <a:gd name="connsiteY5" fmla="*/ 225011 h 233426"/>
                  <a:gd name="connsiteX6" fmla="*/ 478917 w 478917"/>
                  <a:gd name="connsiteY6" fmla="*/ 222016 h 233426"/>
                  <a:gd name="connsiteX7" fmla="*/ 466595 w 478917"/>
                  <a:gd name="connsiteY7" fmla="*/ 225377 h 233426"/>
                  <a:gd name="connsiteX8" fmla="*/ 351152 w 478917"/>
                  <a:gd name="connsiteY8" fmla="*/ 229492 h 233426"/>
                  <a:gd name="connsiteX9" fmla="*/ 284836 w 478917"/>
                  <a:gd name="connsiteY9" fmla="*/ 198425 h 233426"/>
                  <a:gd name="connsiteX10" fmla="*/ 205214 w 478917"/>
                  <a:gd name="connsiteY10" fmla="*/ 131925 h 233426"/>
                  <a:gd name="connsiteX11" fmla="*/ 108128 w 478917"/>
                  <a:gd name="connsiteY11" fmla="*/ 57401 h 233426"/>
                  <a:gd name="connsiteX12" fmla="*/ 0 w 478917"/>
                  <a:gd name="connsiteY12" fmla="*/ 0 h 23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8917" h="233426">
                    <a:moveTo>
                      <a:pt x="0" y="0"/>
                    </a:moveTo>
                    <a:cubicBezTo>
                      <a:pt x="15865" y="892"/>
                      <a:pt x="30884" y="6584"/>
                      <a:pt x="45720" y="11796"/>
                    </a:cubicBezTo>
                    <a:cubicBezTo>
                      <a:pt x="114551" y="38770"/>
                      <a:pt x="173553" y="84879"/>
                      <a:pt x="228554" y="133297"/>
                    </a:cubicBezTo>
                    <a:cubicBezTo>
                      <a:pt x="255803" y="156683"/>
                      <a:pt x="282207" y="181645"/>
                      <a:pt x="313548" y="199613"/>
                    </a:cubicBezTo>
                    <a:cubicBezTo>
                      <a:pt x="332064" y="210449"/>
                      <a:pt x="352776" y="216804"/>
                      <a:pt x="373624" y="221399"/>
                    </a:cubicBezTo>
                    <a:cubicBezTo>
                      <a:pt x="402862" y="228006"/>
                      <a:pt x="433380" y="229766"/>
                      <a:pt x="463029" y="225011"/>
                    </a:cubicBezTo>
                    <a:cubicBezTo>
                      <a:pt x="468287" y="224005"/>
                      <a:pt x="473591" y="222931"/>
                      <a:pt x="478917" y="222016"/>
                    </a:cubicBezTo>
                    <a:cubicBezTo>
                      <a:pt x="474780" y="223136"/>
                      <a:pt x="470687" y="224279"/>
                      <a:pt x="466595" y="225377"/>
                    </a:cubicBezTo>
                    <a:cubicBezTo>
                      <a:pt x="428968" y="235184"/>
                      <a:pt x="389397" y="235366"/>
                      <a:pt x="351152" y="229492"/>
                    </a:cubicBezTo>
                    <a:cubicBezTo>
                      <a:pt x="326852" y="224805"/>
                      <a:pt x="304838" y="212529"/>
                      <a:pt x="284836" y="198425"/>
                    </a:cubicBezTo>
                    <a:cubicBezTo>
                      <a:pt x="256626" y="178308"/>
                      <a:pt x="231480" y="154397"/>
                      <a:pt x="205214" y="131925"/>
                    </a:cubicBezTo>
                    <a:cubicBezTo>
                      <a:pt x="174399" y="105156"/>
                      <a:pt x="142464" y="79507"/>
                      <a:pt x="108128" y="57401"/>
                    </a:cubicBezTo>
                    <a:cubicBezTo>
                      <a:pt x="73861" y="35067"/>
                      <a:pt x="36553" y="18037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7" name="Forma Livre: Forma 2216">
                <a:extLst>
                  <a:ext uri="{FF2B5EF4-FFF2-40B4-BE49-F238E27FC236}">
                    <a16:creationId xmlns:a16="http://schemas.microsoft.com/office/drawing/2014/main" id="{0E2711B2-135C-B042-F56E-C314AC912BC9}"/>
                  </a:ext>
                </a:extLst>
              </p:cNvPr>
              <p:cNvSpPr/>
              <p:nvPr/>
            </p:nvSpPr>
            <p:spPr>
              <a:xfrm>
                <a:off x="8122581" y="3289051"/>
                <a:ext cx="146924" cy="432351"/>
              </a:xfrm>
              <a:custGeom>
                <a:avLst/>
                <a:gdLst>
                  <a:gd name="connsiteX0" fmla="*/ 26 w 146924"/>
                  <a:gd name="connsiteY0" fmla="*/ 0 h 432351"/>
                  <a:gd name="connsiteX1" fmla="*/ 3615 w 146924"/>
                  <a:gd name="connsiteY1" fmla="*/ 7567 h 432351"/>
                  <a:gd name="connsiteX2" fmla="*/ 18817 w 146924"/>
                  <a:gd name="connsiteY2" fmla="*/ 42931 h 432351"/>
                  <a:gd name="connsiteX3" fmla="*/ 32922 w 146924"/>
                  <a:gd name="connsiteY3" fmla="*/ 77107 h 432351"/>
                  <a:gd name="connsiteX4" fmla="*/ 51530 w 146924"/>
                  <a:gd name="connsiteY4" fmla="*/ 126804 h 432351"/>
                  <a:gd name="connsiteX5" fmla="*/ 90872 w 146924"/>
                  <a:gd name="connsiteY5" fmla="*/ 240236 h 432351"/>
                  <a:gd name="connsiteX6" fmla="*/ 130922 w 146924"/>
                  <a:gd name="connsiteY6" fmla="*/ 378767 h 432351"/>
                  <a:gd name="connsiteX7" fmla="*/ 146924 w 146924"/>
                  <a:gd name="connsiteY7" fmla="*/ 432351 h 432351"/>
                  <a:gd name="connsiteX8" fmla="*/ 123790 w 146924"/>
                  <a:gd name="connsiteY8" fmla="*/ 374744 h 432351"/>
                  <a:gd name="connsiteX9" fmla="*/ 77819 w 146924"/>
                  <a:gd name="connsiteY9" fmla="*/ 260627 h 432351"/>
                  <a:gd name="connsiteX10" fmla="*/ 46180 w 146924"/>
                  <a:gd name="connsiteY10" fmla="*/ 171016 h 432351"/>
                  <a:gd name="connsiteX11" fmla="*/ 23915 w 146924"/>
                  <a:gd name="connsiteY11" fmla="*/ 101018 h 432351"/>
                  <a:gd name="connsiteX12" fmla="*/ 7959 w 146924"/>
                  <a:gd name="connsiteY12" fmla="*/ 45354 h 432351"/>
                  <a:gd name="connsiteX13" fmla="*/ 415 w 146924"/>
                  <a:gd name="connsiteY13" fmla="*/ 12710 h 432351"/>
                  <a:gd name="connsiteX14" fmla="*/ 26 w 146924"/>
                  <a:gd name="connsiteY14" fmla="*/ 0 h 432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6924" h="432351">
                    <a:moveTo>
                      <a:pt x="26" y="0"/>
                    </a:moveTo>
                    <a:cubicBezTo>
                      <a:pt x="1261" y="2469"/>
                      <a:pt x="2449" y="4960"/>
                      <a:pt x="3615" y="7567"/>
                    </a:cubicBezTo>
                    <a:cubicBezTo>
                      <a:pt x="8530" y="19408"/>
                      <a:pt x="13811" y="31090"/>
                      <a:pt x="18817" y="42931"/>
                    </a:cubicBezTo>
                    <a:cubicBezTo>
                      <a:pt x="23686" y="54247"/>
                      <a:pt x="28418" y="65631"/>
                      <a:pt x="32922" y="77107"/>
                    </a:cubicBezTo>
                    <a:cubicBezTo>
                      <a:pt x="39505" y="93520"/>
                      <a:pt x="45632" y="110116"/>
                      <a:pt x="51530" y="126804"/>
                    </a:cubicBezTo>
                    <a:cubicBezTo>
                      <a:pt x="64766" y="164569"/>
                      <a:pt x="78482" y="202174"/>
                      <a:pt x="90872" y="240236"/>
                    </a:cubicBezTo>
                    <a:cubicBezTo>
                      <a:pt x="104839" y="286230"/>
                      <a:pt x="117572" y="332590"/>
                      <a:pt x="130922" y="378767"/>
                    </a:cubicBezTo>
                    <a:cubicBezTo>
                      <a:pt x="135586" y="396804"/>
                      <a:pt x="141781" y="414429"/>
                      <a:pt x="146924" y="432351"/>
                    </a:cubicBezTo>
                    <a:cubicBezTo>
                      <a:pt x="139175" y="413149"/>
                      <a:pt x="131265" y="394038"/>
                      <a:pt x="123790" y="374744"/>
                    </a:cubicBezTo>
                    <a:cubicBezTo>
                      <a:pt x="108771" y="336591"/>
                      <a:pt x="93455" y="298529"/>
                      <a:pt x="77819" y="260627"/>
                    </a:cubicBezTo>
                    <a:cubicBezTo>
                      <a:pt x="65794" y="231297"/>
                      <a:pt x="56513" y="200962"/>
                      <a:pt x="46180" y="171016"/>
                    </a:cubicBezTo>
                    <a:cubicBezTo>
                      <a:pt x="38568" y="147744"/>
                      <a:pt x="31390" y="124336"/>
                      <a:pt x="23915" y="101018"/>
                    </a:cubicBezTo>
                    <a:cubicBezTo>
                      <a:pt x="18383" y="82502"/>
                      <a:pt x="12942" y="63985"/>
                      <a:pt x="7959" y="45354"/>
                    </a:cubicBezTo>
                    <a:cubicBezTo>
                      <a:pt x="5032" y="34541"/>
                      <a:pt x="2564" y="23660"/>
                      <a:pt x="415" y="12710"/>
                    </a:cubicBezTo>
                    <a:cubicBezTo>
                      <a:pt x="3" y="8458"/>
                      <a:pt x="-42" y="4206"/>
                      <a:pt x="26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8" name="Forma Livre: Forma 2217">
                <a:extLst>
                  <a:ext uri="{FF2B5EF4-FFF2-40B4-BE49-F238E27FC236}">
                    <a16:creationId xmlns:a16="http://schemas.microsoft.com/office/drawing/2014/main" id="{26B9FD9F-A6C0-D6BA-9242-3D59427358EB}"/>
                  </a:ext>
                </a:extLst>
              </p:cNvPr>
              <p:cNvSpPr/>
              <p:nvPr/>
            </p:nvSpPr>
            <p:spPr>
              <a:xfrm>
                <a:off x="8555461" y="3570823"/>
                <a:ext cx="269062" cy="443369"/>
              </a:xfrm>
              <a:custGeom>
                <a:avLst/>
                <a:gdLst>
                  <a:gd name="connsiteX0" fmla="*/ 0 w 269062"/>
                  <a:gd name="connsiteY0" fmla="*/ 0 h 443369"/>
                  <a:gd name="connsiteX1" fmla="*/ 11681 w 269062"/>
                  <a:gd name="connsiteY1" fmla="*/ 11316 h 443369"/>
                  <a:gd name="connsiteX2" fmla="*/ 146441 w 269062"/>
                  <a:gd name="connsiteY2" fmla="*/ 189601 h 443369"/>
                  <a:gd name="connsiteX3" fmla="*/ 265588 w 269062"/>
                  <a:gd name="connsiteY3" fmla="*/ 422339 h 443369"/>
                  <a:gd name="connsiteX4" fmla="*/ 269062 w 269062"/>
                  <a:gd name="connsiteY4" fmla="*/ 431117 h 443369"/>
                  <a:gd name="connsiteX5" fmla="*/ 266159 w 269062"/>
                  <a:gd name="connsiteY5" fmla="*/ 443370 h 443369"/>
                  <a:gd name="connsiteX6" fmla="*/ 252946 w 269062"/>
                  <a:gd name="connsiteY6" fmla="*/ 433997 h 443369"/>
                  <a:gd name="connsiteX7" fmla="*/ 245791 w 269062"/>
                  <a:gd name="connsiteY7" fmla="*/ 417606 h 443369"/>
                  <a:gd name="connsiteX8" fmla="*/ 171679 w 269062"/>
                  <a:gd name="connsiteY8" fmla="*/ 264764 h 443369"/>
                  <a:gd name="connsiteX9" fmla="*/ 33878 w 269062"/>
                  <a:gd name="connsiteY9" fmla="*/ 51184 h 443369"/>
                  <a:gd name="connsiteX10" fmla="*/ 0 w 269062"/>
                  <a:gd name="connsiteY10" fmla="*/ 0 h 44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062" h="443369">
                    <a:moveTo>
                      <a:pt x="0" y="0"/>
                    </a:moveTo>
                    <a:cubicBezTo>
                      <a:pt x="4023" y="3612"/>
                      <a:pt x="7909" y="7384"/>
                      <a:pt x="11681" y="11316"/>
                    </a:cubicBezTo>
                    <a:cubicBezTo>
                      <a:pt x="62134" y="66294"/>
                      <a:pt x="106962" y="126302"/>
                      <a:pt x="146441" y="189601"/>
                    </a:cubicBezTo>
                    <a:cubicBezTo>
                      <a:pt x="193350" y="263210"/>
                      <a:pt x="232875" y="341414"/>
                      <a:pt x="265588" y="422339"/>
                    </a:cubicBezTo>
                    <a:cubicBezTo>
                      <a:pt x="266708" y="425196"/>
                      <a:pt x="267874" y="428145"/>
                      <a:pt x="269062" y="431117"/>
                    </a:cubicBezTo>
                    <a:cubicBezTo>
                      <a:pt x="268034" y="435140"/>
                      <a:pt x="267096" y="439255"/>
                      <a:pt x="266159" y="443370"/>
                    </a:cubicBezTo>
                    <a:cubicBezTo>
                      <a:pt x="261587" y="440443"/>
                      <a:pt x="257061" y="437449"/>
                      <a:pt x="252946" y="433997"/>
                    </a:cubicBezTo>
                    <a:cubicBezTo>
                      <a:pt x="250546" y="428511"/>
                      <a:pt x="248191" y="423047"/>
                      <a:pt x="245791" y="417606"/>
                    </a:cubicBezTo>
                    <a:cubicBezTo>
                      <a:pt x="223342" y="365600"/>
                      <a:pt x="199339" y="314211"/>
                      <a:pt x="171679" y="264764"/>
                    </a:cubicBezTo>
                    <a:cubicBezTo>
                      <a:pt x="130508" y="190584"/>
                      <a:pt x="81565" y="121204"/>
                      <a:pt x="33878" y="51184"/>
                    </a:cubicBezTo>
                    <a:cubicBezTo>
                      <a:pt x="22586" y="34107"/>
                      <a:pt x="10127" y="17785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9" name="Forma Livre: Forma 2218">
                <a:extLst>
                  <a:ext uri="{FF2B5EF4-FFF2-40B4-BE49-F238E27FC236}">
                    <a16:creationId xmlns:a16="http://schemas.microsoft.com/office/drawing/2014/main" id="{8343135B-BAE2-E8F7-F831-D2C9AB862C98}"/>
                  </a:ext>
                </a:extLst>
              </p:cNvPr>
              <p:cNvSpPr/>
              <p:nvPr/>
            </p:nvSpPr>
            <p:spPr>
              <a:xfrm>
                <a:off x="8572012" y="3690632"/>
                <a:ext cx="146075" cy="308335"/>
              </a:xfrm>
              <a:custGeom>
                <a:avLst/>
                <a:gdLst>
                  <a:gd name="connsiteX0" fmla="*/ 0 w 146075"/>
                  <a:gd name="connsiteY0" fmla="*/ 0 h 308335"/>
                  <a:gd name="connsiteX1" fmla="*/ 15682 w 146075"/>
                  <a:gd name="connsiteY1" fmla="*/ 24140 h 308335"/>
                  <a:gd name="connsiteX2" fmla="*/ 78501 w 146075"/>
                  <a:gd name="connsiteY2" fmla="*/ 151242 h 308335"/>
                  <a:gd name="connsiteX3" fmla="*/ 142006 w 146075"/>
                  <a:gd name="connsiteY3" fmla="*/ 298163 h 308335"/>
                  <a:gd name="connsiteX4" fmla="*/ 146075 w 146075"/>
                  <a:gd name="connsiteY4" fmla="*/ 308336 h 308335"/>
                  <a:gd name="connsiteX5" fmla="*/ 123261 w 146075"/>
                  <a:gd name="connsiteY5" fmla="*/ 299901 h 308335"/>
                  <a:gd name="connsiteX6" fmla="*/ 106642 w 146075"/>
                  <a:gd name="connsiteY6" fmla="*/ 259690 h 308335"/>
                  <a:gd name="connsiteX7" fmla="*/ 7109 w 146075"/>
                  <a:gd name="connsiteY7" fmla="*/ 22906 h 308335"/>
                  <a:gd name="connsiteX8" fmla="*/ 0 w 146075"/>
                  <a:gd name="connsiteY8" fmla="*/ 0 h 30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075" h="308335">
                    <a:moveTo>
                      <a:pt x="0" y="0"/>
                    </a:moveTo>
                    <a:cubicBezTo>
                      <a:pt x="6446" y="7155"/>
                      <a:pt x="10721" y="15911"/>
                      <a:pt x="15682" y="24140"/>
                    </a:cubicBezTo>
                    <a:cubicBezTo>
                      <a:pt x="39456" y="65037"/>
                      <a:pt x="58613" y="108356"/>
                      <a:pt x="78501" y="151242"/>
                    </a:cubicBezTo>
                    <a:cubicBezTo>
                      <a:pt x="100744" y="199728"/>
                      <a:pt x="122415" y="248511"/>
                      <a:pt x="142006" y="298163"/>
                    </a:cubicBezTo>
                    <a:cubicBezTo>
                      <a:pt x="143309" y="301501"/>
                      <a:pt x="144681" y="304884"/>
                      <a:pt x="146075" y="308336"/>
                    </a:cubicBezTo>
                    <a:cubicBezTo>
                      <a:pt x="137891" y="307284"/>
                      <a:pt x="131308" y="301478"/>
                      <a:pt x="123261" y="299901"/>
                    </a:cubicBezTo>
                    <a:cubicBezTo>
                      <a:pt x="117866" y="286436"/>
                      <a:pt x="112448" y="272971"/>
                      <a:pt x="106642" y="259690"/>
                    </a:cubicBezTo>
                    <a:cubicBezTo>
                      <a:pt x="74478" y="180343"/>
                      <a:pt x="38016" y="102779"/>
                      <a:pt x="7109" y="22906"/>
                    </a:cubicBezTo>
                    <a:cubicBezTo>
                      <a:pt x="4138" y="15453"/>
                      <a:pt x="1143" y="7933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0" name="Forma Livre: Forma 2219">
                <a:extLst>
                  <a:ext uri="{FF2B5EF4-FFF2-40B4-BE49-F238E27FC236}">
                    <a16:creationId xmlns:a16="http://schemas.microsoft.com/office/drawing/2014/main" id="{C5F45880-40D7-5FCA-C8DA-2C66B4902CEE}"/>
                  </a:ext>
                </a:extLst>
              </p:cNvPr>
              <p:cNvSpPr/>
              <p:nvPr/>
            </p:nvSpPr>
            <p:spPr>
              <a:xfrm>
                <a:off x="10460705" y="4705891"/>
                <a:ext cx="159540" cy="183588"/>
              </a:xfrm>
              <a:custGeom>
                <a:avLst/>
                <a:gdLst>
                  <a:gd name="connsiteX0" fmla="*/ 0 w 159540"/>
                  <a:gd name="connsiteY0" fmla="*/ 0 h 183588"/>
                  <a:gd name="connsiteX1" fmla="*/ 6927 w 159540"/>
                  <a:gd name="connsiteY1" fmla="*/ 6927 h 183588"/>
                  <a:gd name="connsiteX2" fmla="*/ 21168 w 159540"/>
                  <a:gd name="connsiteY2" fmla="*/ 34061 h 183588"/>
                  <a:gd name="connsiteX3" fmla="*/ 85496 w 159540"/>
                  <a:gd name="connsiteY3" fmla="*/ 116037 h 183588"/>
                  <a:gd name="connsiteX4" fmla="*/ 159540 w 159540"/>
                  <a:gd name="connsiteY4" fmla="*/ 183588 h 183588"/>
                  <a:gd name="connsiteX5" fmla="*/ 99418 w 159540"/>
                  <a:gd name="connsiteY5" fmla="*/ 147652 h 183588"/>
                  <a:gd name="connsiteX6" fmla="*/ 42634 w 159540"/>
                  <a:gd name="connsiteY6" fmla="*/ 89726 h 183588"/>
                  <a:gd name="connsiteX7" fmla="*/ 0 w 159540"/>
                  <a:gd name="connsiteY7" fmla="*/ 0 h 18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40" h="183588">
                    <a:moveTo>
                      <a:pt x="0" y="0"/>
                    </a:moveTo>
                    <a:cubicBezTo>
                      <a:pt x="2583" y="1897"/>
                      <a:pt x="5464" y="3795"/>
                      <a:pt x="6927" y="6927"/>
                    </a:cubicBezTo>
                    <a:cubicBezTo>
                      <a:pt x="11704" y="15933"/>
                      <a:pt x="16116" y="25169"/>
                      <a:pt x="21168" y="34061"/>
                    </a:cubicBezTo>
                    <a:cubicBezTo>
                      <a:pt x="37856" y="64716"/>
                      <a:pt x="61196" y="91211"/>
                      <a:pt x="85496" y="116037"/>
                    </a:cubicBezTo>
                    <a:cubicBezTo>
                      <a:pt x="109637" y="139149"/>
                      <a:pt x="134143" y="161894"/>
                      <a:pt x="159540" y="183588"/>
                    </a:cubicBezTo>
                    <a:cubicBezTo>
                      <a:pt x="136520" y="177553"/>
                      <a:pt x="117020" y="163083"/>
                      <a:pt x="99418" y="147652"/>
                    </a:cubicBezTo>
                    <a:cubicBezTo>
                      <a:pt x="78730" y="130142"/>
                      <a:pt x="59596" y="110848"/>
                      <a:pt x="42634" y="89726"/>
                    </a:cubicBezTo>
                    <a:cubicBezTo>
                      <a:pt x="21397" y="64168"/>
                      <a:pt x="1509" y="34198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1" name="Forma Livre: Forma 2220">
                <a:extLst>
                  <a:ext uri="{FF2B5EF4-FFF2-40B4-BE49-F238E27FC236}">
                    <a16:creationId xmlns:a16="http://schemas.microsoft.com/office/drawing/2014/main" id="{B8269B93-DD70-1D93-EEFD-5B50DAE6B5E7}"/>
                  </a:ext>
                </a:extLst>
              </p:cNvPr>
              <p:cNvSpPr/>
              <p:nvPr/>
            </p:nvSpPr>
            <p:spPr>
              <a:xfrm>
                <a:off x="10825550" y="5106855"/>
                <a:ext cx="146692" cy="112631"/>
              </a:xfrm>
              <a:custGeom>
                <a:avLst/>
                <a:gdLst>
                  <a:gd name="connsiteX0" fmla="*/ 0 w 146692"/>
                  <a:gd name="connsiteY0" fmla="*/ 0 h 112631"/>
                  <a:gd name="connsiteX1" fmla="*/ 61037 w 146692"/>
                  <a:gd name="connsiteY1" fmla="*/ 31181 h 112631"/>
                  <a:gd name="connsiteX2" fmla="*/ 101339 w 146692"/>
                  <a:gd name="connsiteY2" fmla="*/ 59093 h 112631"/>
                  <a:gd name="connsiteX3" fmla="*/ 146693 w 146692"/>
                  <a:gd name="connsiteY3" fmla="*/ 112631 h 112631"/>
                  <a:gd name="connsiteX4" fmla="*/ 93680 w 146692"/>
                  <a:gd name="connsiteY4" fmla="*/ 75713 h 112631"/>
                  <a:gd name="connsiteX5" fmla="*/ 50772 w 146692"/>
                  <a:gd name="connsiteY5" fmla="*/ 41285 h 112631"/>
                  <a:gd name="connsiteX6" fmla="*/ 10287 w 146692"/>
                  <a:gd name="connsiteY6" fmla="*/ 13053 h 112631"/>
                  <a:gd name="connsiteX7" fmla="*/ 0 w 146692"/>
                  <a:gd name="connsiteY7" fmla="*/ 0 h 112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692" h="112631">
                    <a:moveTo>
                      <a:pt x="0" y="0"/>
                    </a:moveTo>
                    <a:cubicBezTo>
                      <a:pt x="19431" y="11956"/>
                      <a:pt x="38954" y="24597"/>
                      <a:pt x="61037" y="31181"/>
                    </a:cubicBezTo>
                    <a:cubicBezTo>
                      <a:pt x="76695" y="36668"/>
                      <a:pt x="89177" y="48189"/>
                      <a:pt x="101339" y="59093"/>
                    </a:cubicBezTo>
                    <a:cubicBezTo>
                      <a:pt x="118964" y="74592"/>
                      <a:pt x="133205" y="93520"/>
                      <a:pt x="146693" y="112631"/>
                    </a:cubicBezTo>
                    <a:cubicBezTo>
                      <a:pt x="127879" y="102138"/>
                      <a:pt x="109043" y="90983"/>
                      <a:pt x="93680" y="75713"/>
                    </a:cubicBezTo>
                    <a:cubicBezTo>
                      <a:pt x="79690" y="63871"/>
                      <a:pt x="67483" y="49424"/>
                      <a:pt x="50772" y="41285"/>
                    </a:cubicBezTo>
                    <a:cubicBezTo>
                      <a:pt x="36348" y="33330"/>
                      <a:pt x="22106" y="24620"/>
                      <a:pt x="10287" y="13053"/>
                    </a:cubicBezTo>
                    <a:cubicBezTo>
                      <a:pt x="6401" y="9075"/>
                      <a:pt x="1303" y="5669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98" name="Forma Livre: Forma 2197">
              <a:extLst>
                <a:ext uri="{FF2B5EF4-FFF2-40B4-BE49-F238E27FC236}">
                  <a16:creationId xmlns:a16="http://schemas.microsoft.com/office/drawing/2014/main" id="{A703E334-0F89-BA7A-70EE-21FE34F12285}"/>
                </a:ext>
              </a:extLst>
            </p:cNvPr>
            <p:cNvSpPr/>
            <p:nvPr/>
          </p:nvSpPr>
          <p:spPr>
            <a:xfrm>
              <a:off x="10266827" y="2843874"/>
              <a:ext cx="130415" cy="68409"/>
            </a:xfrm>
            <a:custGeom>
              <a:avLst/>
              <a:gdLst>
                <a:gd name="connsiteX0" fmla="*/ 930219 w 1237251"/>
                <a:gd name="connsiteY0" fmla="*/ 68 h 648995"/>
                <a:gd name="connsiteX1" fmla="*/ 930539 w 1237251"/>
                <a:gd name="connsiteY1" fmla="*/ 0 h 648995"/>
                <a:gd name="connsiteX2" fmla="*/ 1057321 w 1237251"/>
                <a:gd name="connsiteY2" fmla="*/ 176776 h 648995"/>
                <a:gd name="connsiteX3" fmla="*/ 1151870 w 1237251"/>
                <a:gd name="connsiteY3" fmla="*/ 399798 h 648995"/>
                <a:gd name="connsiteX4" fmla="*/ 1237252 w 1237251"/>
                <a:gd name="connsiteY4" fmla="*/ 648995 h 648995"/>
                <a:gd name="connsiteX5" fmla="*/ 921601 w 1237251"/>
                <a:gd name="connsiteY5" fmla="*/ 600372 h 648995"/>
                <a:gd name="connsiteX6" fmla="*/ 642777 w 1237251"/>
                <a:gd name="connsiteY6" fmla="*/ 518190 h 648995"/>
                <a:gd name="connsiteX7" fmla="*/ 0 w 1237251"/>
                <a:gd name="connsiteY7" fmla="*/ 50406 h 648995"/>
                <a:gd name="connsiteX8" fmla="*/ 42931 w 1237251"/>
                <a:gd name="connsiteY8" fmla="*/ 48189 h 648995"/>
                <a:gd name="connsiteX9" fmla="*/ 78250 w 1237251"/>
                <a:gd name="connsiteY9" fmla="*/ 56624 h 648995"/>
                <a:gd name="connsiteX10" fmla="*/ 117135 w 1237251"/>
                <a:gd name="connsiteY10" fmla="*/ 54155 h 648995"/>
                <a:gd name="connsiteX11" fmla="*/ 179017 w 1237251"/>
                <a:gd name="connsiteY11" fmla="*/ 59024 h 648995"/>
                <a:gd name="connsiteX12" fmla="*/ 229149 w 1237251"/>
                <a:gd name="connsiteY12" fmla="*/ 56533 h 648995"/>
                <a:gd name="connsiteX13" fmla="*/ 247460 w 1237251"/>
                <a:gd name="connsiteY13" fmla="*/ 62933 h 648995"/>
                <a:gd name="connsiteX14" fmla="*/ 288608 w 1237251"/>
                <a:gd name="connsiteY14" fmla="*/ 58522 h 648995"/>
                <a:gd name="connsiteX15" fmla="*/ 311513 w 1237251"/>
                <a:gd name="connsiteY15" fmla="*/ 65677 h 648995"/>
                <a:gd name="connsiteX16" fmla="*/ 338854 w 1237251"/>
                <a:gd name="connsiteY16" fmla="*/ 61379 h 648995"/>
                <a:gd name="connsiteX17" fmla="*/ 386745 w 1237251"/>
                <a:gd name="connsiteY17" fmla="*/ 62888 h 648995"/>
                <a:gd name="connsiteX18" fmla="*/ 467007 w 1237251"/>
                <a:gd name="connsiteY18" fmla="*/ 58224 h 648995"/>
                <a:gd name="connsiteX19" fmla="*/ 578998 w 1237251"/>
                <a:gd name="connsiteY19" fmla="*/ 65608 h 648995"/>
                <a:gd name="connsiteX20" fmla="*/ 606339 w 1237251"/>
                <a:gd name="connsiteY20" fmla="*/ 67940 h 648995"/>
                <a:gd name="connsiteX21" fmla="*/ 641360 w 1237251"/>
                <a:gd name="connsiteY21" fmla="*/ 66317 h 648995"/>
                <a:gd name="connsiteX22" fmla="*/ 677228 w 1237251"/>
                <a:gd name="connsiteY22" fmla="*/ 61013 h 648995"/>
                <a:gd name="connsiteX23" fmla="*/ 728205 w 1237251"/>
                <a:gd name="connsiteY23" fmla="*/ 54818 h 648995"/>
                <a:gd name="connsiteX24" fmla="*/ 764096 w 1237251"/>
                <a:gd name="connsiteY24" fmla="*/ 47206 h 648995"/>
                <a:gd name="connsiteX25" fmla="*/ 782292 w 1237251"/>
                <a:gd name="connsiteY25" fmla="*/ 40736 h 648995"/>
                <a:gd name="connsiteX26" fmla="*/ 823394 w 1237251"/>
                <a:gd name="connsiteY26" fmla="*/ 42428 h 648995"/>
                <a:gd name="connsiteX27" fmla="*/ 841842 w 1237251"/>
                <a:gd name="connsiteY27" fmla="*/ 26700 h 648995"/>
                <a:gd name="connsiteX28" fmla="*/ 858599 w 1237251"/>
                <a:gd name="connsiteY28" fmla="*/ 13784 h 648995"/>
                <a:gd name="connsiteX29" fmla="*/ 887974 w 1237251"/>
                <a:gd name="connsiteY29" fmla="*/ 2263 h 648995"/>
                <a:gd name="connsiteX30" fmla="*/ 930219 w 1237251"/>
                <a:gd name="connsiteY30" fmla="*/ 68 h 64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7251" h="648995">
                  <a:moveTo>
                    <a:pt x="930219" y="68"/>
                  </a:moveTo>
                  <a:lnTo>
                    <a:pt x="930539" y="0"/>
                  </a:lnTo>
                  <a:cubicBezTo>
                    <a:pt x="981654" y="51915"/>
                    <a:pt x="1023122" y="112631"/>
                    <a:pt x="1057321" y="176776"/>
                  </a:cubicBezTo>
                  <a:cubicBezTo>
                    <a:pt x="1095383" y="248145"/>
                    <a:pt x="1124872" y="323675"/>
                    <a:pt x="1151870" y="399798"/>
                  </a:cubicBezTo>
                  <a:cubicBezTo>
                    <a:pt x="1181108" y="482597"/>
                    <a:pt x="1207671" y="566311"/>
                    <a:pt x="1237252" y="648995"/>
                  </a:cubicBezTo>
                  <a:cubicBezTo>
                    <a:pt x="1131181" y="639257"/>
                    <a:pt x="1025774" y="622523"/>
                    <a:pt x="921601" y="600372"/>
                  </a:cubicBezTo>
                  <a:cubicBezTo>
                    <a:pt x="826823" y="579935"/>
                    <a:pt x="732983" y="554035"/>
                    <a:pt x="642777" y="518190"/>
                  </a:cubicBezTo>
                  <a:cubicBezTo>
                    <a:pt x="393421" y="420053"/>
                    <a:pt x="171564" y="255780"/>
                    <a:pt x="0" y="50406"/>
                  </a:cubicBezTo>
                  <a:cubicBezTo>
                    <a:pt x="13990" y="46840"/>
                    <a:pt x="28666" y="45971"/>
                    <a:pt x="42931" y="48189"/>
                  </a:cubicBezTo>
                  <a:cubicBezTo>
                    <a:pt x="54910" y="50132"/>
                    <a:pt x="65882" y="56761"/>
                    <a:pt x="78250" y="56624"/>
                  </a:cubicBezTo>
                  <a:cubicBezTo>
                    <a:pt x="91257" y="56670"/>
                    <a:pt x="104082" y="52829"/>
                    <a:pt x="117135" y="54155"/>
                  </a:cubicBezTo>
                  <a:cubicBezTo>
                    <a:pt x="137800" y="55252"/>
                    <a:pt x="158328" y="64305"/>
                    <a:pt x="179017" y="59024"/>
                  </a:cubicBezTo>
                  <a:cubicBezTo>
                    <a:pt x="195453" y="55230"/>
                    <a:pt x="212415" y="56350"/>
                    <a:pt x="229149" y="56533"/>
                  </a:cubicBezTo>
                  <a:cubicBezTo>
                    <a:pt x="236007" y="56121"/>
                    <a:pt x="241036" y="61813"/>
                    <a:pt x="247460" y="62933"/>
                  </a:cubicBezTo>
                  <a:cubicBezTo>
                    <a:pt x="261198" y="61859"/>
                    <a:pt x="274823" y="59230"/>
                    <a:pt x="288608" y="58522"/>
                  </a:cubicBezTo>
                  <a:cubicBezTo>
                    <a:pt x="296951" y="58087"/>
                    <a:pt x="303649" y="64031"/>
                    <a:pt x="311513" y="65677"/>
                  </a:cubicBezTo>
                  <a:cubicBezTo>
                    <a:pt x="320840" y="65997"/>
                    <a:pt x="329664" y="62385"/>
                    <a:pt x="338854" y="61379"/>
                  </a:cubicBezTo>
                  <a:cubicBezTo>
                    <a:pt x="354879" y="58636"/>
                    <a:pt x="370698" y="65768"/>
                    <a:pt x="386745" y="62888"/>
                  </a:cubicBezTo>
                  <a:cubicBezTo>
                    <a:pt x="413240" y="58842"/>
                    <a:pt x="440215" y="53104"/>
                    <a:pt x="467007" y="58224"/>
                  </a:cubicBezTo>
                  <a:cubicBezTo>
                    <a:pt x="504429" y="58796"/>
                    <a:pt x="541553" y="65882"/>
                    <a:pt x="578998" y="65608"/>
                  </a:cubicBezTo>
                  <a:cubicBezTo>
                    <a:pt x="588119" y="66454"/>
                    <a:pt x="597126" y="68488"/>
                    <a:pt x="606339" y="67940"/>
                  </a:cubicBezTo>
                  <a:cubicBezTo>
                    <a:pt x="617997" y="67300"/>
                    <a:pt x="629930" y="69403"/>
                    <a:pt x="641360" y="66317"/>
                  </a:cubicBezTo>
                  <a:cubicBezTo>
                    <a:pt x="653019" y="62933"/>
                    <a:pt x="665249" y="62636"/>
                    <a:pt x="677228" y="61013"/>
                  </a:cubicBezTo>
                  <a:cubicBezTo>
                    <a:pt x="694281" y="60487"/>
                    <a:pt x="712455" y="63116"/>
                    <a:pt x="728205" y="54818"/>
                  </a:cubicBezTo>
                  <a:cubicBezTo>
                    <a:pt x="739178" y="48806"/>
                    <a:pt x="751751" y="47160"/>
                    <a:pt x="764096" y="47206"/>
                  </a:cubicBezTo>
                  <a:cubicBezTo>
                    <a:pt x="770908" y="47617"/>
                    <a:pt x="775868" y="41811"/>
                    <a:pt x="782292" y="40736"/>
                  </a:cubicBezTo>
                  <a:cubicBezTo>
                    <a:pt x="796008" y="39479"/>
                    <a:pt x="809770" y="40554"/>
                    <a:pt x="823394" y="42428"/>
                  </a:cubicBezTo>
                  <a:cubicBezTo>
                    <a:pt x="830961" y="39182"/>
                    <a:pt x="834116" y="29947"/>
                    <a:pt x="841842" y="26700"/>
                  </a:cubicBezTo>
                  <a:cubicBezTo>
                    <a:pt x="848472" y="23866"/>
                    <a:pt x="854667" y="20025"/>
                    <a:pt x="858599" y="13784"/>
                  </a:cubicBezTo>
                  <a:cubicBezTo>
                    <a:pt x="864840" y="3772"/>
                    <a:pt x="877618" y="3932"/>
                    <a:pt x="887974" y="2263"/>
                  </a:cubicBezTo>
                  <a:cubicBezTo>
                    <a:pt x="901964" y="-46"/>
                    <a:pt x="916320" y="3474"/>
                    <a:pt x="930219" y="68"/>
                  </a:cubicBezTo>
                  <a:close/>
                </a:path>
              </a:pathLst>
            </a:custGeom>
            <a:solidFill>
              <a:srgbClr val="AC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9" name="Gráfico 4">
              <a:extLst>
                <a:ext uri="{FF2B5EF4-FFF2-40B4-BE49-F238E27FC236}">
                  <a16:creationId xmlns:a16="http://schemas.microsoft.com/office/drawing/2014/main" id="{C3349DAD-AE03-B792-00BD-27B25BB90022}"/>
                </a:ext>
              </a:extLst>
            </p:cNvPr>
            <p:cNvGrpSpPr/>
            <p:nvPr/>
          </p:nvGrpSpPr>
          <p:grpSpPr>
            <a:xfrm>
              <a:off x="10350807" y="2948870"/>
              <a:ext cx="401445" cy="192790"/>
              <a:chOff x="7653406" y="3948013"/>
              <a:chExt cx="3808521" cy="1829005"/>
            </a:xfrm>
            <a:solidFill>
              <a:srgbClr val="EA80BC"/>
            </a:solidFill>
          </p:grpSpPr>
          <p:sp>
            <p:nvSpPr>
              <p:cNvPr id="2213" name="Forma Livre: Forma 2212">
                <a:extLst>
                  <a:ext uri="{FF2B5EF4-FFF2-40B4-BE49-F238E27FC236}">
                    <a16:creationId xmlns:a16="http://schemas.microsoft.com/office/drawing/2014/main" id="{77553DA7-690B-CAF6-5C2C-62C8491CA19E}"/>
                  </a:ext>
                </a:extLst>
              </p:cNvPr>
              <p:cNvSpPr/>
              <p:nvPr/>
            </p:nvSpPr>
            <p:spPr>
              <a:xfrm>
                <a:off x="7653406" y="3948013"/>
                <a:ext cx="43525" cy="188526"/>
              </a:xfrm>
              <a:custGeom>
                <a:avLst/>
                <a:gdLst>
                  <a:gd name="connsiteX0" fmla="*/ 11796 w 43525"/>
                  <a:gd name="connsiteY0" fmla="*/ 0 h 188526"/>
                  <a:gd name="connsiteX1" fmla="*/ 30678 w 43525"/>
                  <a:gd name="connsiteY1" fmla="*/ 4092 h 188526"/>
                  <a:gd name="connsiteX2" fmla="*/ 31318 w 43525"/>
                  <a:gd name="connsiteY2" fmla="*/ 160 h 188526"/>
                  <a:gd name="connsiteX3" fmla="*/ 43525 w 43525"/>
                  <a:gd name="connsiteY3" fmla="*/ 6904 h 188526"/>
                  <a:gd name="connsiteX4" fmla="*/ 25763 w 43525"/>
                  <a:gd name="connsiteY4" fmla="*/ 74592 h 188526"/>
                  <a:gd name="connsiteX5" fmla="*/ 24712 w 43525"/>
                  <a:gd name="connsiteY5" fmla="*/ 155448 h 188526"/>
                  <a:gd name="connsiteX6" fmla="*/ 25306 w 43525"/>
                  <a:gd name="connsiteY6" fmla="*/ 188526 h 188526"/>
                  <a:gd name="connsiteX7" fmla="*/ 4709 w 43525"/>
                  <a:gd name="connsiteY7" fmla="*/ 106093 h 188526"/>
                  <a:gd name="connsiteX8" fmla="*/ 0 w 43525"/>
                  <a:gd name="connsiteY8" fmla="*/ 81061 h 188526"/>
                  <a:gd name="connsiteX9" fmla="*/ 3269 w 43525"/>
                  <a:gd name="connsiteY9" fmla="*/ 40805 h 188526"/>
                  <a:gd name="connsiteX10" fmla="*/ 11796 w 43525"/>
                  <a:gd name="connsiteY10" fmla="*/ 0 h 1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25" h="188526">
                    <a:moveTo>
                      <a:pt x="11796" y="0"/>
                    </a:moveTo>
                    <a:cubicBezTo>
                      <a:pt x="18151" y="937"/>
                      <a:pt x="24392" y="2652"/>
                      <a:pt x="30678" y="4092"/>
                    </a:cubicBezTo>
                    <a:cubicBezTo>
                      <a:pt x="30838" y="3109"/>
                      <a:pt x="31158" y="1143"/>
                      <a:pt x="31318" y="160"/>
                    </a:cubicBezTo>
                    <a:cubicBezTo>
                      <a:pt x="34884" y="3200"/>
                      <a:pt x="38702" y="6149"/>
                      <a:pt x="43525" y="6904"/>
                    </a:cubicBezTo>
                    <a:cubicBezTo>
                      <a:pt x="41948" y="30587"/>
                      <a:pt x="27569" y="50909"/>
                      <a:pt x="25763" y="74592"/>
                    </a:cubicBezTo>
                    <a:cubicBezTo>
                      <a:pt x="23249" y="101430"/>
                      <a:pt x="25580" y="128496"/>
                      <a:pt x="24712" y="155448"/>
                    </a:cubicBezTo>
                    <a:cubicBezTo>
                      <a:pt x="23591" y="166535"/>
                      <a:pt x="28529" y="177576"/>
                      <a:pt x="25306" y="188526"/>
                    </a:cubicBezTo>
                    <a:cubicBezTo>
                      <a:pt x="16962" y="161460"/>
                      <a:pt x="11110" y="133662"/>
                      <a:pt x="4709" y="106093"/>
                    </a:cubicBezTo>
                    <a:cubicBezTo>
                      <a:pt x="3246" y="97727"/>
                      <a:pt x="320" y="89497"/>
                      <a:pt x="0" y="81061"/>
                    </a:cubicBezTo>
                    <a:cubicBezTo>
                      <a:pt x="3658" y="67871"/>
                      <a:pt x="274" y="54064"/>
                      <a:pt x="3269" y="40805"/>
                    </a:cubicBezTo>
                    <a:cubicBezTo>
                      <a:pt x="5463" y="27066"/>
                      <a:pt x="11361" y="14013"/>
                      <a:pt x="11796" y="0"/>
                    </a:cubicBezTo>
                    <a:close/>
                  </a:path>
                </a:pathLst>
              </a:custGeom>
              <a:solidFill>
                <a:srgbClr val="EA80B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4" name="Forma Livre: Forma 2213">
                <a:extLst>
                  <a:ext uri="{FF2B5EF4-FFF2-40B4-BE49-F238E27FC236}">
                    <a16:creationId xmlns:a16="http://schemas.microsoft.com/office/drawing/2014/main" id="{43993CCA-4772-404D-0097-C84EF5CBCA5B}"/>
                  </a:ext>
                </a:extLst>
              </p:cNvPr>
              <p:cNvSpPr/>
              <p:nvPr/>
            </p:nvSpPr>
            <p:spPr>
              <a:xfrm>
                <a:off x="11400777" y="5736420"/>
                <a:ext cx="61150" cy="40598"/>
              </a:xfrm>
              <a:custGeom>
                <a:avLst/>
                <a:gdLst>
                  <a:gd name="connsiteX0" fmla="*/ 26746 w 61150"/>
                  <a:gd name="connsiteY0" fmla="*/ 15705 h 40598"/>
                  <a:gd name="connsiteX1" fmla="*/ 44028 w 61150"/>
                  <a:gd name="connsiteY1" fmla="*/ 0 h 40598"/>
                  <a:gd name="connsiteX2" fmla="*/ 61151 w 61150"/>
                  <a:gd name="connsiteY2" fmla="*/ 13716 h 40598"/>
                  <a:gd name="connsiteX3" fmla="*/ 29718 w 61150"/>
                  <a:gd name="connsiteY3" fmla="*/ 40599 h 40598"/>
                  <a:gd name="connsiteX4" fmla="*/ 0 w 61150"/>
                  <a:gd name="connsiteY4" fmla="*/ 36050 h 40598"/>
                  <a:gd name="connsiteX5" fmla="*/ 26746 w 61150"/>
                  <a:gd name="connsiteY5" fmla="*/ 15705 h 4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50" h="40598">
                    <a:moveTo>
                      <a:pt x="26746" y="15705"/>
                    </a:moveTo>
                    <a:cubicBezTo>
                      <a:pt x="32050" y="9990"/>
                      <a:pt x="37605" y="4480"/>
                      <a:pt x="44028" y="0"/>
                    </a:cubicBezTo>
                    <a:cubicBezTo>
                      <a:pt x="49698" y="4549"/>
                      <a:pt x="55436" y="9075"/>
                      <a:pt x="61151" y="13716"/>
                    </a:cubicBezTo>
                    <a:cubicBezTo>
                      <a:pt x="51481" y="23637"/>
                      <a:pt x="39365" y="30678"/>
                      <a:pt x="29718" y="40599"/>
                    </a:cubicBezTo>
                    <a:cubicBezTo>
                      <a:pt x="19682" y="39913"/>
                      <a:pt x="9784" y="38153"/>
                      <a:pt x="0" y="36050"/>
                    </a:cubicBezTo>
                    <a:cubicBezTo>
                      <a:pt x="8824" y="29147"/>
                      <a:pt x="19020" y="23957"/>
                      <a:pt x="26746" y="15705"/>
                    </a:cubicBezTo>
                    <a:close/>
                  </a:path>
                </a:pathLst>
              </a:custGeom>
              <a:solidFill>
                <a:srgbClr val="EA80B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00" name="Forma Livre: Forma 2199">
              <a:extLst>
                <a:ext uri="{FF2B5EF4-FFF2-40B4-BE49-F238E27FC236}">
                  <a16:creationId xmlns:a16="http://schemas.microsoft.com/office/drawing/2014/main" id="{B6052B6A-879F-F318-46AE-93C03749B983}"/>
                </a:ext>
              </a:extLst>
            </p:cNvPr>
            <p:cNvSpPr/>
            <p:nvPr/>
          </p:nvSpPr>
          <p:spPr>
            <a:xfrm>
              <a:off x="10642789" y="2978465"/>
              <a:ext cx="52688" cy="79399"/>
            </a:xfrm>
            <a:custGeom>
              <a:avLst/>
              <a:gdLst>
                <a:gd name="connsiteX0" fmla="*/ 430 w 499849"/>
                <a:gd name="connsiteY0" fmla="*/ 0 h 753260"/>
                <a:gd name="connsiteX1" fmla="*/ 40389 w 499849"/>
                <a:gd name="connsiteY1" fmla="*/ 26197 h 753260"/>
                <a:gd name="connsiteX2" fmla="*/ 91207 w 499849"/>
                <a:gd name="connsiteY2" fmla="*/ 71438 h 753260"/>
                <a:gd name="connsiteX3" fmla="*/ 137705 w 499849"/>
                <a:gd name="connsiteY3" fmla="*/ 111740 h 753260"/>
                <a:gd name="connsiteX4" fmla="*/ 197941 w 499849"/>
                <a:gd name="connsiteY4" fmla="*/ 161414 h 753260"/>
                <a:gd name="connsiteX5" fmla="*/ 240620 w 499849"/>
                <a:gd name="connsiteY5" fmla="*/ 198608 h 753260"/>
                <a:gd name="connsiteX6" fmla="*/ 258817 w 499849"/>
                <a:gd name="connsiteY6" fmla="*/ 221491 h 753260"/>
                <a:gd name="connsiteX7" fmla="*/ 292261 w 499849"/>
                <a:gd name="connsiteY7" fmla="*/ 281795 h 753260"/>
                <a:gd name="connsiteX8" fmla="*/ 316493 w 499849"/>
                <a:gd name="connsiteY8" fmla="*/ 362925 h 753260"/>
                <a:gd name="connsiteX9" fmla="*/ 340724 w 499849"/>
                <a:gd name="connsiteY9" fmla="*/ 429997 h 753260"/>
                <a:gd name="connsiteX10" fmla="*/ 349274 w 499849"/>
                <a:gd name="connsiteY10" fmla="*/ 458709 h 753260"/>
                <a:gd name="connsiteX11" fmla="*/ 324288 w 499849"/>
                <a:gd name="connsiteY11" fmla="*/ 442844 h 753260"/>
                <a:gd name="connsiteX12" fmla="*/ 295827 w 499849"/>
                <a:gd name="connsiteY12" fmla="*/ 449199 h 753260"/>
                <a:gd name="connsiteX13" fmla="*/ 267504 w 499849"/>
                <a:gd name="connsiteY13" fmla="*/ 478025 h 753260"/>
                <a:gd name="connsiteX14" fmla="*/ 252713 w 499849"/>
                <a:gd name="connsiteY14" fmla="*/ 482095 h 753260"/>
                <a:gd name="connsiteX15" fmla="*/ 257491 w 499849"/>
                <a:gd name="connsiteY15" fmla="*/ 506486 h 753260"/>
                <a:gd name="connsiteX16" fmla="*/ 275322 w 499849"/>
                <a:gd name="connsiteY16" fmla="*/ 527472 h 753260"/>
                <a:gd name="connsiteX17" fmla="*/ 309292 w 499849"/>
                <a:gd name="connsiteY17" fmla="*/ 557236 h 753260"/>
                <a:gd name="connsiteX18" fmla="*/ 340610 w 499849"/>
                <a:gd name="connsiteY18" fmla="*/ 597195 h 753260"/>
                <a:gd name="connsiteX19" fmla="*/ 361161 w 499849"/>
                <a:gd name="connsiteY19" fmla="*/ 619712 h 753260"/>
                <a:gd name="connsiteX20" fmla="*/ 394697 w 499849"/>
                <a:gd name="connsiteY20" fmla="*/ 621586 h 753260"/>
                <a:gd name="connsiteX21" fmla="*/ 423272 w 499849"/>
                <a:gd name="connsiteY21" fmla="*/ 608282 h 753260"/>
                <a:gd name="connsiteX22" fmla="*/ 455413 w 499849"/>
                <a:gd name="connsiteY22" fmla="*/ 669432 h 753260"/>
                <a:gd name="connsiteX23" fmla="*/ 485108 w 499849"/>
                <a:gd name="connsiteY23" fmla="*/ 715015 h 753260"/>
                <a:gd name="connsiteX24" fmla="*/ 499761 w 499849"/>
                <a:gd name="connsiteY24" fmla="*/ 753260 h 753260"/>
                <a:gd name="connsiteX25" fmla="*/ 405761 w 499849"/>
                <a:gd name="connsiteY25" fmla="*/ 687538 h 753260"/>
                <a:gd name="connsiteX26" fmla="*/ 268281 w 499849"/>
                <a:gd name="connsiteY26" fmla="*/ 593697 h 753260"/>
                <a:gd name="connsiteX27" fmla="*/ 252599 w 499849"/>
                <a:gd name="connsiteY27" fmla="*/ 578838 h 753260"/>
                <a:gd name="connsiteX28" fmla="*/ 246107 w 499849"/>
                <a:gd name="connsiteY28" fmla="*/ 534353 h 753260"/>
                <a:gd name="connsiteX29" fmla="*/ 222469 w 499849"/>
                <a:gd name="connsiteY29" fmla="*/ 489776 h 753260"/>
                <a:gd name="connsiteX30" fmla="*/ 194878 w 499849"/>
                <a:gd name="connsiteY30" fmla="*/ 461429 h 753260"/>
                <a:gd name="connsiteX31" fmla="*/ 163742 w 499849"/>
                <a:gd name="connsiteY31" fmla="*/ 444696 h 753260"/>
                <a:gd name="connsiteX32" fmla="*/ 143214 w 499849"/>
                <a:gd name="connsiteY32" fmla="*/ 447736 h 753260"/>
                <a:gd name="connsiteX33" fmla="*/ 132607 w 499849"/>
                <a:gd name="connsiteY33" fmla="*/ 458846 h 753260"/>
                <a:gd name="connsiteX34" fmla="*/ 96168 w 499849"/>
                <a:gd name="connsiteY34" fmla="*/ 397764 h 753260"/>
                <a:gd name="connsiteX35" fmla="*/ 125612 w 499849"/>
                <a:gd name="connsiteY35" fmla="*/ 413972 h 753260"/>
                <a:gd name="connsiteX36" fmla="*/ 157410 w 499849"/>
                <a:gd name="connsiteY36" fmla="*/ 422979 h 753260"/>
                <a:gd name="connsiteX37" fmla="*/ 183264 w 499849"/>
                <a:gd name="connsiteY37" fmla="*/ 408302 h 753260"/>
                <a:gd name="connsiteX38" fmla="*/ 195357 w 499849"/>
                <a:gd name="connsiteY38" fmla="*/ 382174 h 753260"/>
                <a:gd name="connsiteX39" fmla="*/ 207976 w 499849"/>
                <a:gd name="connsiteY39" fmla="*/ 363748 h 753260"/>
                <a:gd name="connsiteX40" fmla="*/ 217646 w 499849"/>
                <a:gd name="connsiteY40" fmla="*/ 315651 h 753260"/>
                <a:gd name="connsiteX41" fmla="*/ 210079 w 499849"/>
                <a:gd name="connsiteY41" fmla="*/ 309433 h 753260"/>
                <a:gd name="connsiteX42" fmla="*/ 187425 w 499849"/>
                <a:gd name="connsiteY42" fmla="*/ 290757 h 753260"/>
                <a:gd name="connsiteX43" fmla="*/ 160816 w 499849"/>
                <a:gd name="connsiteY43" fmla="*/ 280470 h 753260"/>
                <a:gd name="connsiteX44" fmla="*/ 118776 w 499849"/>
                <a:gd name="connsiteY44" fmla="*/ 247368 h 753260"/>
                <a:gd name="connsiteX45" fmla="*/ 93791 w 499849"/>
                <a:gd name="connsiteY45" fmla="*/ 240807 h 753260"/>
                <a:gd name="connsiteX46" fmla="*/ 64141 w 499849"/>
                <a:gd name="connsiteY46" fmla="*/ 239413 h 753260"/>
                <a:gd name="connsiteX47" fmla="*/ 45167 w 499849"/>
                <a:gd name="connsiteY47" fmla="*/ 259690 h 753260"/>
                <a:gd name="connsiteX48" fmla="*/ 37006 w 499849"/>
                <a:gd name="connsiteY48" fmla="*/ 228851 h 753260"/>
                <a:gd name="connsiteX49" fmla="*/ 67341 w 499849"/>
                <a:gd name="connsiteY49" fmla="*/ 211684 h 753260"/>
                <a:gd name="connsiteX50" fmla="*/ 76508 w 499849"/>
                <a:gd name="connsiteY50" fmla="*/ 170376 h 753260"/>
                <a:gd name="connsiteX51" fmla="*/ 92328 w 499849"/>
                <a:gd name="connsiteY51" fmla="*/ 143447 h 753260"/>
                <a:gd name="connsiteX52" fmla="*/ 91687 w 499849"/>
                <a:gd name="connsiteY52" fmla="*/ 107671 h 753260"/>
                <a:gd name="connsiteX53" fmla="*/ 74451 w 499849"/>
                <a:gd name="connsiteY53" fmla="*/ 69815 h 753260"/>
                <a:gd name="connsiteX54" fmla="*/ 64918 w 499849"/>
                <a:gd name="connsiteY54" fmla="*/ 51938 h 753260"/>
                <a:gd name="connsiteX55" fmla="*/ 38927 w 499849"/>
                <a:gd name="connsiteY55" fmla="*/ 37536 h 753260"/>
                <a:gd name="connsiteX56" fmla="*/ 20616 w 499849"/>
                <a:gd name="connsiteY56" fmla="*/ 20986 h 753260"/>
                <a:gd name="connsiteX57" fmla="*/ 247 w 499849"/>
                <a:gd name="connsiteY57" fmla="*/ 16802 h 753260"/>
                <a:gd name="connsiteX58" fmla="*/ 430 w 499849"/>
                <a:gd name="connsiteY58" fmla="*/ 0 h 75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9849" h="753260">
                  <a:moveTo>
                    <a:pt x="430" y="0"/>
                  </a:moveTo>
                  <a:cubicBezTo>
                    <a:pt x="16135" y="4778"/>
                    <a:pt x="27634" y="16619"/>
                    <a:pt x="40389" y="26197"/>
                  </a:cubicBezTo>
                  <a:cubicBezTo>
                    <a:pt x="60758" y="36759"/>
                    <a:pt x="77194" y="53492"/>
                    <a:pt x="91207" y="71438"/>
                  </a:cubicBezTo>
                  <a:cubicBezTo>
                    <a:pt x="104101" y="87622"/>
                    <a:pt x="122983" y="97384"/>
                    <a:pt x="137705" y="111740"/>
                  </a:cubicBezTo>
                  <a:cubicBezTo>
                    <a:pt x="155832" y="130439"/>
                    <a:pt x="175012" y="148682"/>
                    <a:pt x="197941" y="161414"/>
                  </a:cubicBezTo>
                  <a:cubicBezTo>
                    <a:pt x="214468" y="170970"/>
                    <a:pt x="227179" y="185349"/>
                    <a:pt x="240620" y="198608"/>
                  </a:cubicBezTo>
                  <a:cubicBezTo>
                    <a:pt x="247364" y="205671"/>
                    <a:pt x="251776" y="214633"/>
                    <a:pt x="258817" y="221491"/>
                  </a:cubicBezTo>
                  <a:cubicBezTo>
                    <a:pt x="275345" y="238018"/>
                    <a:pt x="284146" y="260284"/>
                    <a:pt x="292261" y="281795"/>
                  </a:cubicBezTo>
                  <a:cubicBezTo>
                    <a:pt x="300834" y="308679"/>
                    <a:pt x="308217" y="335950"/>
                    <a:pt x="316493" y="362925"/>
                  </a:cubicBezTo>
                  <a:cubicBezTo>
                    <a:pt x="321545" y="386311"/>
                    <a:pt x="334186" y="407022"/>
                    <a:pt x="340724" y="429997"/>
                  </a:cubicBezTo>
                  <a:cubicBezTo>
                    <a:pt x="343079" y="439712"/>
                    <a:pt x="349022" y="448445"/>
                    <a:pt x="349274" y="458709"/>
                  </a:cubicBezTo>
                  <a:cubicBezTo>
                    <a:pt x="342119" y="451851"/>
                    <a:pt x="334118" y="445176"/>
                    <a:pt x="324288" y="442844"/>
                  </a:cubicBezTo>
                  <a:cubicBezTo>
                    <a:pt x="314527" y="440878"/>
                    <a:pt x="303485" y="442501"/>
                    <a:pt x="295827" y="449199"/>
                  </a:cubicBezTo>
                  <a:cubicBezTo>
                    <a:pt x="285495" y="457909"/>
                    <a:pt x="277219" y="468698"/>
                    <a:pt x="267504" y="478025"/>
                  </a:cubicBezTo>
                  <a:cubicBezTo>
                    <a:pt x="263709" y="482163"/>
                    <a:pt x="257720" y="481317"/>
                    <a:pt x="252713" y="482095"/>
                  </a:cubicBezTo>
                  <a:cubicBezTo>
                    <a:pt x="248781" y="489890"/>
                    <a:pt x="248553" y="502028"/>
                    <a:pt x="257491" y="506486"/>
                  </a:cubicBezTo>
                  <a:cubicBezTo>
                    <a:pt x="265835" y="511058"/>
                    <a:pt x="268921" y="520796"/>
                    <a:pt x="275322" y="527472"/>
                  </a:cubicBezTo>
                  <a:cubicBezTo>
                    <a:pt x="284329" y="539908"/>
                    <a:pt x="299531" y="545485"/>
                    <a:pt x="309292" y="557236"/>
                  </a:cubicBezTo>
                  <a:cubicBezTo>
                    <a:pt x="320013" y="570312"/>
                    <a:pt x="335032" y="580484"/>
                    <a:pt x="340610" y="597195"/>
                  </a:cubicBezTo>
                  <a:cubicBezTo>
                    <a:pt x="343650" y="607459"/>
                    <a:pt x="351834" y="614957"/>
                    <a:pt x="361161" y="619712"/>
                  </a:cubicBezTo>
                  <a:cubicBezTo>
                    <a:pt x="371174" y="626044"/>
                    <a:pt x="383792" y="624352"/>
                    <a:pt x="394697" y="621586"/>
                  </a:cubicBezTo>
                  <a:cubicBezTo>
                    <a:pt x="404412" y="617540"/>
                    <a:pt x="416780" y="617860"/>
                    <a:pt x="423272" y="608282"/>
                  </a:cubicBezTo>
                  <a:cubicBezTo>
                    <a:pt x="432530" y="629381"/>
                    <a:pt x="445446" y="648630"/>
                    <a:pt x="455413" y="669432"/>
                  </a:cubicBezTo>
                  <a:cubicBezTo>
                    <a:pt x="464351" y="685206"/>
                    <a:pt x="476970" y="698693"/>
                    <a:pt x="485108" y="715015"/>
                  </a:cubicBezTo>
                  <a:cubicBezTo>
                    <a:pt x="491098" y="727268"/>
                    <a:pt x="500881" y="738744"/>
                    <a:pt x="499761" y="753260"/>
                  </a:cubicBezTo>
                  <a:cubicBezTo>
                    <a:pt x="468512" y="731246"/>
                    <a:pt x="437651" y="708660"/>
                    <a:pt x="405761" y="687538"/>
                  </a:cubicBezTo>
                  <a:cubicBezTo>
                    <a:pt x="359812" y="656448"/>
                    <a:pt x="312104" y="627827"/>
                    <a:pt x="268281" y="593697"/>
                  </a:cubicBezTo>
                  <a:cubicBezTo>
                    <a:pt x="262703" y="589148"/>
                    <a:pt x="256120" y="585307"/>
                    <a:pt x="252599" y="578838"/>
                  </a:cubicBezTo>
                  <a:cubicBezTo>
                    <a:pt x="249101" y="564253"/>
                    <a:pt x="248096" y="549166"/>
                    <a:pt x="246107" y="534353"/>
                  </a:cubicBezTo>
                  <a:cubicBezTo>
                    <a:pt x="245490" y="517025"/>
                    <a:pt x="237100" y="499491"/>
                    <a:pt x="222469" y="489776"/>
                  </a:cubicBezTo>
                  <a:cubicBezTo>
                    <a:pt x="213691" y="479900"/>
                    <a:pt x="204067" y="470871"/>
                    <a:pt x="194878" y="461429"/>
                  </a:cubicBezTo>
                  <a:cubicBezTo>
                    <a:pt x="186625" y="452559"/>
                    <a:pt x="174852" y="448582"/>
                    <a:pt x="163742" y="444696"/>
                  </a:cubicBezTo>
                  <a:cubicBezTo>
                    <a:pt x="156975" y="443095"/>
                    <a:pt x="148380" y="442067"/>
                    <a:pt x="143214" y="447736"/>
                  </a:cubicBezTo>
                  <a:cubicBezTo>
                    <a:pt x="139350" y="451119"/>
                    <a:pt x="136013" y="455028"/>
                    <a:pt x="132607" y="458846"/>
                  </a:cubicBezTo>
                  <a:cubicBezTo>
                    <a:pt x="119256" y="439209"/>
                    <a:pt x="106683" y="419024"/>
                    <a:pt x="96168" y="397764"/>
                  </a:cubicBezTo>
                  <a:cubicBezTo>
                    <a:pt x="105335" y="404142"/>
                    <a:pt x="113747" y="413080"/>
                    <a:pt x="125612" y="413972"/>
                  </a:cubicBezTo>
                  <a:cubicBezTo>
                    <a:pt x="136630" y="415366"/>
                    <a:pt x="146780" y="420075"/>
                    <a:pt x="157410" y="422979"/>
                  </a:cubicBezTo>
                  <a:cubicBezTo>
                    <a:pt x="168520" y="425882"/>
                    <a:pt x="177778" y="416829"/>
                    <a:pt x="183264" y="408302"/>
                  </a:cubicBezTo>
                  <a:cubicBezTo>
                    <a:pt x="187608" y="399730"/>
                    <a:pt x="192866" y="391523"/>
                    <a:pt x="195357" y="382174"/>
                  </a:cubicBezTo>
                  <a:cubicBezTo>
                    <a:pt x="197026" y="374538"/>
                    <a:pt x="204273" y="370263"/>
                    <a:pt x="207976" y="363748"/>
                  </a:cubicBezTo>
                  <a:cubicBezTo>
                    <a:pt x="217097" y="349438"/>
                    <a:pt x="215406" y="331744"/>
                    <a:pt x="217646" y="315651"/>
                  </a:cubicBezTo>
                  <a:cubicBezTo>
                    <a:pt x="218835" y="311262"/>
                    <a:pt x="212480" y="311285"/>
                    <a:pt x="210079" y="309433"/>
                  </a:cubicBezTo>
                  <a:cubicBezTo>
                    <a:pt x="204342" y="301181"/>
                    <a:pt x="195220" y="296609"/>
                    <a:pt x="187425" y="290757"/>
                  </a:cubicBezTo>
                  <a:cubicBezTo>
                    <a:pt x="179653" y="284699"/>
                    <a:pt x="169229" y="285019"/>
                    <a:pt x="160816" y="280470"/>
                  </a:cubicBezTo>
                  <a:cubicBezTo>
                    <a:pt x="144677" y="272308"/>
                    <a:pt x="133430" y="257564"/>
                    <a:pt x="118776" y="247368"/>
                  </a:cubicBezTo>
                  <a:cubicBezTo>
                    <a:pt x="111507" y="242179"/>
                    <a:pt x="102294" y="241813"/>
                    <a:pt x="93791" y="240807"/>
                  </a:cubicBezTo>
                  <a:cubicBezTo>
                    <a:pt x="83938" y="239893"/>
                    <a:pt x="73994" y="238087"/>
                    <a:pt x="64141" y="239413"/>
                  </a:cubicBezTo>
                  <a:cubicBezTo>
                    <a:pt x="53877" y="241356"/>
                    <a:pt x="50951" y="252534"/>
                    <a:pt x="45167" y="259690"/>
                  </a:cubicBezTo>
                  <a:cubicBezTo>
                    <a:pt x="42218" y="249425"/>
                    <a:pt x="39498" y="239161"/>
                    <a:pt x="37006" y="228851"/>
                  </a:cubicBezTo>
                  <a:cubicBezTo>
                    <a:pt x="48048" y="225354"/>
                    <a:pt x="60095" y="221308"/>
                    <a:pt x="67341" y="211684"/>
                  </a:cubicBezTo>
                  <a:cubicBezTo>
                    <a:pt x="75708" y="199385"/>
                    <a:pt x="69742" y="183269"/>
                    <a:pt x="76508" y="170376"/>
                  </a:cubicBezTo>
                  <a:cubicBezTo>
                    <a:pt x="80143" y="160454"/>
                    <a:pt x="87824" y="152819"/>
                    <a:pt x="92328" y="143447"/>
                  </a:cubicBezTo>
                  <a:cubicBezTo>
                    <a:pt x="94248" y="131537"/>
                    <a:pt x="88441" y="119626"/>
                    <a:pt x="91687" y="107671"/>
                  </a:cubicBezTo>
                  <a:cubicBezTo>
                    <a:pt x="95231" y="92514"/>
                    <a:pt x="84601" y="79553"/>
                    <a:pt x="74451" y="69815"/>
                  </a:cubicBezTo>
                  <a:cubicBezTo>
                    <a:pt x="68713" y="65380"/>
                    <a:pt x="68370" y="57767"/>
                    <a:pt x="64918" y="51938"/>
                  </a:cubicBezTo>
                  <a:cubicBezTo>
                    <a:pt x="58358" y="44166"/>
                    <a:pt x="49053" y="38748"/>
                    <a:pt x="38927" y="37536"/>
                  </a:cubicBezTo>
                  <a:cubicBezTo>
                    <a:pt x="29028" y="37170"/>
                    <a:pt x="27336" y="25992"/>
                    <a:pt x="20616" y="20986"/>
                  </a:cubicBezTo>
                  <a:cubicBezTo>
                    <a:pt x="13826" y="19431"/>
                    <a:pt x="7083" y="17694"/>
                    <a:pt x="247" y="16802"/>
                  </a:cubicBezTo>
                  <a:cubicBezTo>
                    <a:pt x="-118" y="11156"/>
                    <a:pt x="-96" y="5578"/>
                    <a:pt x="430" y="0"/>
                  </a:cubicBezTo>
                  <a:close/>
                </a:path>
              </a:pathLst>
            </a:custGeom>
            <a:solidFill>
              <a:srgbClr val="B0BC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orma Livre: Forma 2200">
              <a:extLst>
                <a:ext uri="{FF2B5EF4-FFF2-40B4-BE49-F238E27FC236}">
                  <a16:creationId xmlns:a16="http://schemas.microsoft.com/office/drawing/2014/main" id="{A269D922-9FA0-CA4F-C6B1-145F8B76A1EF}"/>
                </a:ext>
              </a:extLst>
            </p:cNvPr>
            <p:cNvSpPr/>
            <p:nvPr/>
          </p:nvSpPr>
          <p:spPr>
            <a:xfrm>
              <a:off x="10665559" y="2988082"/>
              <a:ext cx="24915" cy="46573"/>
            </a:xfrm>
            <a:custGeom>
              <a:avLst/>
              <a:gdLst>
                <a:gd name="connsiteX0" fmla="*/ 0 w 236372"/>
                <a:gd name="connsiteY0" fmla="*/ 0 h 441838"/>
                <a:gd name="connsiteX1" fmla="*/ 23546 w 236372"/>
                <a:gd name="connsiteY1" fmla="*/ 11910 h 441838"/>
                <a:gd name="connsiteX2" fmla="*/ 109614 w 236372"/>
                <a:gd name="connsiteY2" fmla="*/ 83965 h 441838"/>
                <a:gd name="connsiteX3" fmla="*/ 151859 w 236372"/>
                <a:gd name="connsiteY3" fmla="*/ 135377 h 441838"/>
                <a:gd name="connsiteX4" fmla="*/ 177325 w 236372"/>
                <a:gd name="connsiteY4" fmla="*/ 209855 h 441838"/>
                <a:gd name="connsiteX5" fmla="*/ 168867 w 236372"/>
                <a:gd name="connsiteY5" fmla="*/ 249128 h 441838"/>
                <a:gd name="connsiteX6" fmla="*/ 178925 w 236372"/>
                <a:gd name="connsiteY6" fmla="*/ 323149 h 441838"/>
                <a:gd name="connsiteX7" fmla="*/ 187109 w 236372"/>
                <a:gd name="connsiteY7" fmla="*/ 335950 h 441838"/>
                <a:gd name="connsiteX8" fmla="*/ 228623 w 236372"/>
                <a:gd name="connsiteY8" fmla="*/ 414200 h 441838"/>
                <a:gd name="connsiteX9" fmla="*/ 236372 w 236372"/>
                <a:gd name="connsiteY9" fmla="*/ 441838 h 441838"/>
                <a:gd name="connsiteX10" fmla="*/ 213307 w 236372"/>
                <a:gd name="connsiteY10" fmla="*/ 398632 h 441838"/>
                <a:gd name="connsiteX11" fmla="*/ 192984 w 236372"/>
                <a:gd name="connsiteY11" fmla="*/ 358010 h 441838"/>
                <a:gd name="connsiteX12" fmla="*/ 172547 w 236372"/>
                <a:gd name="connsiteY12" fmla="*/ 323080 h 441838"/>
                <a:gd name="connsiteX13" fmla="*/ 161803 w 236372"/>
                <a:gd name="connsiteY13" fmla="*/ 277223 h 441838"/>
                <a:gd name="connsiteX14" fmla="*/ 164066 w 236372"/>
                <a:gd name="connsiteY14" fmla="*/ 248831 h 441838"/>
                <a:gd name="connsiteX15" fmla="*/ 169278 w 236372"/>
                <a:gd name="connsiteY15" fmla="*/ 212209 h 441838"/>
                <a:gd name="connsiteX16" fmla="*/ 146967 w 236372"/>
                <a:gd name="connsiteY16" fmla="*/ 147196 h 441838"/>
                <a:gd name="connsiteX17" fmla="*/ 77610 w 236372"/>
                <a:gd name="connsiteY17" fmla="*/ 70295 h 441838"/>
                <a:gd name="connsiteX18" fmla="*/ 39982 w 236372"/>
                <a:gd name="connsiteY18" fmla="*/ 39479 h 441838"/>
                <a:gd name="connsiteX19" fmla="*/ 731 w 236372"/>
                <a:gd name="connsiteY19" fmla="*/ 7521 h 441838"/>
                <a:gd name="connsiteX20" fmla="*/ 0 w 236372"/>
                <a:gd name="connsiteY20" fmla="*/ 0 h 4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372" h="441838">
                  <a:moveTo>
                    <a:pt x="0" y="0"/>
                  </a:moveTo>
                  <a:cubicBezTo>
                    <a:pt x="9052" y="1006"/>
                    <a:pt x="16276" y="6881"/>
                    <a:pt x="23546" y="11910"/>
                  </a:cubicBezTo>
                  <a:cubicBezTo>
                    <a:pt x="52327" y="35776"/>
                    <a:pt x="82525" y="58110"/>
                    <a:pt x="109614" y="83965"/>
                  </a:cubicBezTo>
                  <a:cubicBezTo>
                    <a:pt x="125433" y="99555"/>
                    <a:pt x="138897" y="117363"/>
                    <a:pt x="151859" y="135377"/>
                  </a:cubicBezTo>
                  <a:cubicBezTo>
                    <a:pt x="167655" y="157094"/>
                    <a:pt x="170604" y="184572"/>
                    <a:pt x="177325" y="209855"/>
                  </a:cubicBezTo>
                  <a:cubicBezTo>
                    <a:pt x="179291" y="223594"/>
                    <a:pt x="171953" y="236121"/>
                    <a:pt x="168867" y="249128"/>
                  </a:cubicBezTo>
                  <a:cubicBezTo>
                    <a:pt x="163403" y="273771"/>
                    <a:pt x="165506" y="301249"/>
                    <a:pt x="178925" y="323149"/>
                  </a:cubicBezTo>
                  <a:cubicBezTo>
                    <a:pt x="181440" y="327492"/>
                    <a:pt x="184320" y="331676"/>
                    <a:pt x="187109" y="335950"/>
                  </a:cubicBezTo>
                  <a:cubicBezTo>
                    <a:pt x="203111" y="360822"/>
                    <a:pt x="215524" y="387728"/>
                    <a:pt x="228623" y="414200"/>
                  </a:cubicBezTo>
                  <a:cubicBezTo>
                    <a:pt x="232098" y="423116"/>
                    <a:pt x="234589" y="432397"/>
                    <a:pt x="236372" y="441838"/>
                  </a:cubicBezTo>
                  <a:cubicBezTo>
                    <a:pt x="229606" y="426956"/>
                    <a:pt x="220416" y="413355"/>
                    <a:pt x="213307" y="398632"/>
                  </a:cubicBezTo>
                  <a:cubicBezTo>
                    <a:pt x="207020" y="384848"/>
                    <a:pt x="200436" y="371178"/>
                    <a:pt x="192984" y="358010"/>
                  </a:cubicBezTo>
                  <a:cubicBezTo>
                    <a:pt x="186560" y="346123"/>
                    <a:pt x="179085" y="334876"/>
                    <a:pt x="172547" y="323080"/>
                  </a:cubicBezTo>
                  <a:cubicBezTo>
                    <a:pt x="165347" y="308930"/>
                    <a:pt x="161643" y="293088"/>
                    <a:pt x="161803" y="277223"/>
                  </a:cubicBezTo>
                  <a:cubicBezTo>
                    <a:pt x="161712" y="267713"/>
                    <a:pt x="161643" y="258067"/>
                    <a:pt x="164066" y="248831"/>
                  </a:cubicBezTo>
                  <a:cubicBezTo>
                    <a:pt x="167587" y="237081"/>
                    <a:pt x="174193" y="224508"/>
                    <a:pt x="169278" y="212209"/>
                  </a:cubicBezTo>
                  <a:cubicBezTo>
                    <a:pt x="160866" y="190858"/>
                    <a:pt x="159632" y="166786"/>
                    <a:pt x="146967" y="147196"/>
                  </a:cubicBezTo>
                  <a:cubicBezTo>
                    <a:pt x="127124" y="118849"/>
                    <a:pt x="104950" y="91760"/>
                    <a:pt x="77610" y="70295"/>
                  </a:cubicBezTo>
                  <a:cubicBezTo>
                    <a:pt x="65059" y="60008"/>
                    <a:pt x="52372" y="49926"/>
                    <a:pt x="39982" y="39479"/>
                  </a:cubicBezTo>
                  <a:cubicBezTo>
                    <a:pt x="26998" y="28667"/>
                    <a:pt x="13830" y="18128"/>
                    <a:pt x="731" y="7521"/>
                  </a:cubicBezTo>
                  <a:cubicBezTo>
                    <a:pt x="549" y="5646"/>
                    <a:pt x="183" y="1874"/>
                    <a:pt x="0" y="0"/>
                  </a:cubicBezTo>
                  <a:close/>
                </a:path>
              </a:pathLst>
            </a:custGeom>
            <a:solidFill>
              <a:srgbClr val="0304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orma Livre: Forma 2201">
              <a:extLst>
                <a:ext uri="{FF2B5EF4-FFF2-40B4-BE49-F238E27FC236}">
                  <a16:creationId xmlns:a16="http://schemas.microsoft.com/office/drawing/2014/main" id="{A64DACF8-E6DB-2302-63F8-BCBABD4FEB8C}"/>
                </a:ext>
              </a:extLst>
            </p:cNvPr>
            <p:cNvSpPr/>
            <p:nvPr/>
          </p:nvSpPr>
          <p:spPr>
            <a:xfrm>
              <a:off x="10683063" y="3014342"/>
              <a:ext cx="2234" cy="9152"/>
            </a:xfrm>
            <a:custGeom>
              <a:avLst/>
              <a:gdLst>
                <a:gd name="connsiteX0" fmla="*/ 12861 w 21196"/>
                <a:gd name="connsiteY0" fmla="*/ 74021 h 86822"/>
                <a:gd name="connsiteX1" fmla="*/ 2802 w 21196"/>
                <a:gd name="connsiteY1" fmla="*/ 0 h 86822"/>
                <a:gd name="connsiteX2" fmla="*/ 14713 w 21196"/>
                <a:gd name="connsiteY2" fmla="*/ 49355 h 86822"/>
                <a:gd name="connsiteX3" fmla="*/ 21045 w 21196"/>
                <a:gd name="connsiteY3" fmla="*/ 86822 h 86822"/>
                <a:gd name="connsiteX4" fmla="*/ 12861 w 21196"/>
                <a:gd name="connsiteY4" fmla="*/ 74021 h 8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6" h="86822">
                  <a:moveTo>
                    <a:pt x="12861" y="74021"/>
                  </a:moveTo>
                  <a:cubicBezTo>
                    <a:pt x="-558" y="52121"/>
                    <a:pt x="-2661" y="24643"/>
                    <a:pt x="2802" y="0"/>
                  </a:cubicBezTo>
                  <a:cubicBezTo>
                    <a:pt x="8175" y="16094"/>
                    <a:pt x="9981" y="33055"/>
                    <a:pt x="14713" y="49355"/>
                  </a:cubicBezTo>
                  <a:cubicBezTo>
                    <a:pt x="17616" y="61653"/>
                    <a:pt x="22074" y="73952"/>
                    <a:pt x="21045" y="86822"/>
                  </a:cubicBezTo>
                  <a:cubicBezTo>
                    <a:pt x="18256" y="82547"/>
                    <a:pt x="15375" y="78364"/>
                    <a:pt x="12861" y="74021"/>
                  </a:cubicBezTo>
                  <a:close/>
                </a:path>
              </a:pathLst>
            </a:custGeom>
            <a:solidFill>
              <a:srgbClr val="DEE2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orma Livre: Forma 2202">
              <a:extLst>
                <a:ext uri="{FF2B5EF4-FFF2-40B4-BE49-F238E27FC236}">
                  <a16:creationId xmlns:a16="http://schemas.microsoft.com/office/drawing/2014/main" id="{284998FC-AEEB-DB02-B332-5E0A443EF407}"/>
                </a:ext>
              </a:extLst>
            </p:cNvPr>
            <p:cNvSpPr/>
            <p:nvPr/>
          </p:nvSpPr>
          <p:spPr>
            <a:xfrm>
              <a:off x="10670412" y="3025999"/>
              <a:ext cx="15355" cy="16673"/>
            </a:xfrm>
            <a:custGeom>
              <a:avLst/>
              <a:gdLst>
                <a:gd name="connsiteX0" fmla="*/ 33558 w 145675"/>
                <a:gd name="connsiteY0" fmla="*/ 11778 h 158177"/>
                <a:gd name="connsiteX1" fmla="*/ 59596 w 145675"/>
                <a:gd name="connsiteY1" fmla="*/ 874 h 158177"/>
                <a:gd name="connsiteX2" fmla="*/ 92972 w 145675"/>
                <a:gd name="connsiteY2" fmla="*/ 35347 h 158177"/>
                <a:gd name="connsiteX3" fmla="*/ 112951 w 145675"/>
                <a:gd name="connsiteY3" fmla="*/ 75215 h 158177"/>
                <a:gd name="connsiteX4" fmla="*/ 141961 w 145675"/>
                <a:gd name="connsiteY4" fmla="*/ 109505 h 158177"/>
                <a:gd name="connsiteX5" fmla="*/ 144155 w 145675"/>
                <a:gd name="connsiteY5" fmla="*/ 156665 h 158177"/>
                <a:gd name="connsiteX6" fmla="*/ 113454 w 145675"/>
                <a:gd name="connsiteY6" fmla="*/ 154288 h 158177"/>
                <a:gd name="connsiteX7" fmla="*/ 96355 w 145675"/>
                <a:gd name="connsiteY7" fmla="*/ 139611 h 158177"/>
                <a:gd name="connsiteX8" fmla="*/ 55733 w 145675"/>
                <a:gd name="connsiteY8" fmla="*/ 91217 h 158177"/>
                <a:gd name="connsiteX9" fmla="*/ 25877 w 145675"/>
                <a:gd name="connsiteY9" fmla="*/ 65979 h 158177"/>
                <a:gd name="connsiteX10" fmla="*/ 0 w 145675"/>
                <a:gd name="connsiteY10" fmla="*/ 41108 h 158177"/>
                <a:gd name="connsiteX11" fmla="*/ 33558 w 145675"/>
                <a:gd name="connsiteY11" fmla="*/ 11778 h 15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675" h="158177">
                  <a:moveTo>
                    <a:pt x="33558" y="11778"/>
                  </a:moveTo>
                  <a:cubicBezTo>
                    <a:pt x="38793" y="2840"/>
                    <a:pt x="49423" y="-2121"/>
                    <a:pt x="59596" y="874"/>
                  </a:cubicBezTo>
                  <a:cubicBezTo>
                    <a:pt x="75552" y="6475"/>
                    <a:pt x="84559" y="21700"/>
                    <a:pt x="92972" y="35347"/>
                  </a:cubicBezTo>
                  <a:cubicBezTo>
                    <a:pt x="102481" y="47120"/>
                    <a:pt x="104607" y="62733"/>
                    <a:pt x="112951" y="75215"/>
                  </a:cubicBezTo>
                  <a:cubicBezTo>
                    <a:pt x="120769" y="88131"/>
                    <a:pt x="134120" y="96680"/>
                    <a:pt x="141961" y="109505"/>
                  </a:cubicBezTo>
                  <a:cubicBezTo>
                    <a:pt x="146418" y="124638"/>
                    <a:pt x="146487" y="141098"/>
                    <a:pt x="144155" y="156665"/>
                  </a:cubicBezTo>
                  <a:cubicBezTo>
                    <a:pt x="133982" y="159774"/>
                    <a:pt x="123215" y="157648"/>
                    <a:pt x="113454" y="154288"/>
                  </a:cubicBezTo>
                  <a:cubicBezTo>
                    <a:pt x="106688" y="151018"/>
                    <a:pt x="98618" y="147430"/>
                    <a:pt x="96355" y="139611"/>
                  </a:cubicBezTo>
                  <a:cubicBezTo>
                    <a:pt x="88903" y="119152"/>
                    <a:pt x="70089" y="106487"/>
                    <a:pt x="55733" y="91217"/>
                  </a:cubicBezTo>
                  <a:cubicBezTo>
                    <a:pt x="46726" y="81616"/>
                    <a:pt x="33764" y="76632"/>
                    <a:pt x="25877" y="65979"/>
                  </a:cubicBezTo>
                  <a:cubicBezTo>
                    <a:pt x="18219" y="56675"/>
                    <a:pt x="9052" y="48697"/>
                    <a:pt x="0" y="41108"/>
                  </a:cubicBezTo>
                  <a:cubicBezTo>
                    <a:pt x="14585" y="36170"/>
                    <a:pt x="23614" y="22683"/>
                    <a:pt x="33558" y="11778"/>
                  </a:cubicBezTo>
                  <a:close/>
                </a:path>
              </a:pathLst>
            </a:custGeom>
            <a:solidFill>
              <a:srgbClr val="8E75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orma Livre: Forma 2203">
              <a:extLst>
                <a:ext uri="{FF2B5EF4-FFF2-40B4-BE49-F238E27FC236}">
                  <a16:creationId xmlns:a16="http://schemas.microsoft.com/office/drawing/2014/main" id="{AD7FBC6F-CD84-4B76-9FF4-F47BE127B4D3}"/>
                </a:ext>
              </a:extLst>
            </p:cNvPr>
            <p:cNvSpPr/>
            <p:nvPr/>
          </p:nvSpPr>
          <p:spPr>
            <a:xfrm>
              <a:off x="10687212" y="3036558"/>
              <a:ext cx="12320" cy="24455"/>
            </a:xfrm>
            <a:custGeom>
              <a:avLst/>
              <a:gdLst>
                <a:gd name="connsiteX0" fmla="*/ 0 w 116883"/>
                <a:gd name="connsiteY0" fmla="*/ 0 h 232006"/>
                <a:gd name="connsiteX1" fmla="*/ 21809 w 116883"/>
                <a:gd name="connsiteY1" fmla="*/ 32233 h 232006"/>
                <a:gd name="connsiteX2" fmla="*/ 43160 w 116883"/>
                <a:gd name="connsiteY2" fmla="*/ 72581 h 232006"/>
                <a:gd name="connsiteX3" fmla="*/ 71209 w 116883"/>
                <a:gd name="connsiteY3" fmla="*/ 142647 h 232006"/>
                <a:gd name="connsiteX4" fmla="*/ 89589 w 116883"/>
                <a:gd name="connsiteY4" fmla="*/ 176868 h 232006"/>
                <a:gd name="connsiteX5" fmla="*/ 105065 w 116883"/>
                <a:gd name="connsiteY5" fmla="*/ 207455 h 232006"/>
                <a:gd name="connsiteX6" fmla="*/ 116883 w 116883"/>
                <a:gd name="connsiteY6" fmla="*/ 232006 h 232006"/>
                <a:gd name="connsiteX7" fmla="*/ 78364 w 116883"/>
                <a:gd name="connsiteY7" fmla="*/ 202905 h 232006"/>
                <a:gd name="connsiteX8" fmla="*/ 78318 w 116883"/>
                <a:gd name="connsiteY8" fmla="*/ 202129 h 232006"/>
                <a:gd name="connsiteX9" fmla="*/ 63665 w 116883"/>
                <a:gd name="connsiteY9" fmla="*/ 163883 h 232006"/>
                <a:gd name="connsiteX10" fmla="*/ 33970 w 116883"/>
                <a:gd name="connsiteY10" fmla="*/ 118301 h 232006"/>
                <a:gd name="connsiteX11" fmla="*/ 1829 w 116883"/>
                <a:gd name="connsiteY11" fmla="*/ 57150 h 232006"/>
                <a:gd name="connsiteX12" fmla="*/ 5098 w 116883"/>
                <a:gd name="connsiteY12" fmla="*/ 43709 h 232006"/>
                <a:gd name="connsiteX13" fmla="*/ 0 w 116883"/>
                <a:gd name="connsiteY13" fmla="*/ 0 h 23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883" h="232006">
                  <a:moveTo>
                    <a:pt x="0" y="0"/>
                  </a:moveTo>
                  <a:cubicBezTo>
                    <a:pt x="11087" y="7658"/>
                    <a:pt x="15042" y="21191"/>
                    <a:pt x="21809" y="32233"/>
                  </a:cubicBezTo>
                  <a:cubicBezTo>
                    <a:pt x="29924" y="45126"/>
                    <a:pt x="36073" y="59093"/>
                    <a:pt x="43160" y="72581"/>
                  </a:cubicBezTo>
                  <a:cubicBezTo>
                    <a:pt x="56053" y="94343"/>
                    <a:pt x="62385" y="119101"/>
                    <a:pt x="71209" y="142647"/>
                  </a:cubicBezTo>
                  <a:cubicBezTo>
                    <a:pt x="74889" y="155266"/>
                    <a:pt x="83965" y="165141"/>
                    <a:pt x="89589" y="176868"/>
                  </a:cubicBezTo>
                  <a:cubicBezTo>
                    <a:pt x="94687" y="187064"/>
                    <a:pt x="99670" y="197351"/>
                    <a:pt x="105065" y="207455"/>
                  </a:cubicBezTo>
                  <a:cubicBezTo>
                    <a:pt x="109271" y="215456"/>
                    <a:pt x="115055" y="222908"/>
                    <a:pt x="116883" y="232006"/>
                  </a:cubicBezTo>
                  <a:cubicBezTo>
                    <a:pt x="103670" y="222771"/>
                    <a:pt x="91669" y="211935"/>
                    <a:pt x="78364" y="202905"/>
                  </a:cubicBezTo>
                  <a:lnTo>
                    <a:pt x="78318" y="202129"/>
                  </a:lnTo>
                  <a:cubicBezTo>
                    <a:pt x="79439" y="187612"/>
                    <a:pt x="69655" y="176136"/>
                    <a:pt x="63665" y="163883"/>
                  </a:cubicBezTo>
                  <a:cubicBezTo>
                    <a:pt x="55527" y="147561"/>
                    <a:pt x="42908" y="134074"/>
                    <a:pt x="33970" y="118301"/>
                  </a:cubicBezTo>
                  <a:cubicBezTo>
                    <a:pt x="24003" y="97498"/>
                    <a:pt x="11087" y="78250"/>
                    <a:pt x="1829" y="57150"/>
                  </a:cubicBezTo>
                  <a:cubicBezTo>
                    <a:pt x="3566" y="52830"/>
                    <a:pt x="5007" y="48349"/>
                    <a:pt x="5098" y="43709"/>
                  </a:cubicBezTo>
                  <a:cubicBezTo>
                    <a:pt x="5555" y="28964"/>
                    <a:pt x="4412" y="14082"/>
                    <a:pt x="0" y="0"/>
                  </a:cubicBezTo>
                  <a:close/>
                </a:path>
              </a:pathLst>
            </a:custGeom>
            <a:solidFill>
              <a:srgbClr val="C9D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orma Livre: Forma 2204">
              <a:extLst>
                <a:ext uri="{FF2B5EF4-FFF2-40B4-BE49-F238E27FC236}">
                  <a16:creationId xmlns:a16="http://schemas.microsoft.com/office/drawing/2014/main" id="{A88A7B12-9851-A497-99D8-3F80CFF8D079}"/>
                </a:ext>
              </a:extLst>
            </p:cNvPr>
            <p:cNvSpPr/>
            <p:nvPr/>
          </p:nvSpPr>
          <p:spPr>
            <a:xfrm>
              <a:off x="10607160" y="3047392"/>
              <a:ext cx="22952" cy="38346"/>
            </a:xfrm>
            <a:custGeom>
              <a:avLst/>
              <a:gdLst>
                <a:gd name="connsiteX0" fmla="*/ 9921 w 217743"/>
                <a:gd name="connsiteY0" fmla="*/ 0 h 363794"/>
                <a:gd name="connsiteX1" fmla="*/ 32141 w 217743"/>
                <a:gd name="connsiteY1" fmla="*/ 53790 h 363794"/>
                <a:gd name="connsiteX2" fmla="*/ 38153 w 217743"/>
                <a:gd name="connsiteY2" fmla="*/ 53333 h 363794"/>
                <a:gd name="connsiteX3" fmla="*/ 50521 w 217743"/>
                <a:gd name="connsiteY3" fmla="*/ 72718 h 363794"/>
                <a:gd name="connsiteX4" fmla="*/ 69837 w 217743"/>
                <a:gd name="connsiteY4" fmla="*/ 87829 h 363794"/>
                <a:gd name="connsiteX5" fmla="*/ 113866 w 217743"/>
                <a:gd name="connsiteY5" fmla="*/ 114712 h 363794"/>
                <a:gd name="connsiteX6" fmla="*/ 167724 w 217743"/>
                <a:gd name="connsiteY6" fmla="*/ 146967 h 363794"/>
                <a:gd name="connsiteX7" fmla="*/ 207271 w 217743"/>
                <a:gd name="connsiteY7" fmla="*/ 208758 h 363794"/>
                <a:gd name="connsiteX8" fmla="*/ 210038 w 217743"/>
                <a:gd name="connsiteY8" fmla="*/ 233126 h 363794"/>
                <a:gd name="connsiteX9" fmla="*/ 215433 w 217743"/>
                <a:gd name="connsiteY9" fmla="*/ 307444 h 363794"/>
                <a:gd name="connsiteX10" fmla="*/ 205466 w 217743"/>
                <a:gd name="connsiteY10" fmla="*/ 329367 h 363794"/>
                <a:gd name="connsiteX11" fmla="*/ 201740 w 217743"/>
                <a:gd name="connsiteY11" fmla="*/ 349118 h 363794"/>
                <a:gd name="connsiteX12" fmla="*/ 190218 w 217743"/>
                <a:gd name="connsiteY12" fmla="*/ 345004 h 363794"/>
                <a:gd name="connsiteX13" fmla="*/ 188526 w 217743"/>
                <a:gd name="connsiteY13" fmla="*/ 352661 h 363794"/>
                <a:gd name="connsiteX14" fmla="*/ 150259 w 217743"/>
                <a:gd name="connsiteY14" fmla="*/ 327035 h 363794"/>
                <a:gd name="connsiteX15" fmla="*/ 159128 w 217743"/>
                <a:gd name="connsiteY15" fmla="*/ 363794 h 363794"/>
                <a:gd name="connsiteX16" fmla="*/ 121707 w 217743"/>
                <a:gd name="connsiteY16" fmla="*/ 329253 h 363794"/>
                <a:gd name="connsiteX17" fmla="*/ 104173 w 217743"/>
                <a:gd name="connsiteY17" fmla="*/ 313914 h 363794"/>
                <a:gd name="connsiteX18" fmla="*/ 82296 w 217743"/>
                <a:gd name="connsiteY18" fmla="*/ 294986 h 363794"/>
                <a:gd name="connsiteX19" fmla="*/ 70477 w 217743"/>
                <a:gd name="connsiteY19" fmla="*/ 290619 h 363794"/>
                <a:gd name="connsiteX20" fmla="*/ 38633 w 217743"/>
                <a:gd name="connsiteY20" fmla="*/ 269566 h 363794"/>
                <a:gd name="connsiteX21" fmla="*/ 52007 w 217743"/>
                <a:gd name="connsiteY21" fmla="*/ 290803 h 363794"/>
                <a:gd name="connsiteX22" fmla="*/ 27135 w 217743"/>
                <a:gd name="connsiteY22" fmla="*/ 277521 h 363794"/>
                <a:gd name="connsiteX23" fmla="*/ 28072 w 217743"/>
                <a:gd name="connsiteY23" fmla="*/ 276103 h 363794"/>
                <a:gd name="connsiteX24" fmla="*/ 30838 w 217743"/>
                <a:gd name="connsiteY24" fmla="*/ 272080 h 363794"/>
                <a:gd name="connsiteX25" fmla="*/ 27112 w 217743"/>
                <a:gd name="connsiteY25" fmla="*/ 252237 h 363794"/>
                <a:gd name="connsiteX26" fmla="*/ 45857 w 217743"/>
                <a:gd name="connsiteY26" fmla="*/ 250020 h 363794"/>
                <a:gd name="connsiteX27" fmla="*/ 51938 w 217743"/>
                <a:gd name="connsiteY27" fmla="*/ 239825 h 363794"/>
                <a:gd name="connsiteX28" fmla="*/ 60145 w 217743"/>
                <a:gd name="connsiteY28" fmla="*/ 236350 h 363794"/>
                <a:gd name="connsiteX29" fmla="*/ 68443 w 217743"/>
                <a:gd name="connsiteY29" fmla="*/ 167015 h 363794"/>
                <a:gd name="connsiteX30" fmla="*/ 44006 w 217743"/>
                <a:gd name="connsiteY30" fmla="*/ 102208 h 363794"/>
                <a:gd name="connsiteX31" fmla="*/ 20323 w 217743"/>
                <a:gd name="connsiteY31" fmla="*/ 52921 h 363794"/>
                <a:gd name="connsiteX32" fmla="*/ 0 w 217743"/>
                <a:gd name="connsiteY32" fmla="*/ 10013 h 363794"/>
                <a:gd name="connsiteX33" fmla="*/ 9921 w 217743"/>
                <a:gd name="connsiteY33" fmla="*/ 0 h 36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7743" h="363794">
                  <a:moveTo>
                    <a:pt x="9921" y="0"/>
                  </a:moveTo>
                  <a:cubicBezTo>
                    <a:pt x="17328" y="17922"/>
                    <a:pt x="24712" y="35845"/>
                    <a:pt x="32141" y="53790"/>
                  </a:cubicBezTo>
                  <a:cubicBezTo>
                    <a:pt x="34084" y="53584"/>
                    <a:pt x="36096" y="53424"/>
                    <a:pt x="38153" y="53333"/>
                  </a:cubicBezTo>
                  <a:cubicBezTo>
                    <a:pt x="44280" y="58385"/>
                    <a:pt x="46680" y="66043"/>
                    <a:pt x="50521" y="72718"/>
                  </a:cubicBezTo>
                  <a:cubicBezTo>
                    <a:pt x="55870" y="78913"/>
                    <a:pt x="63025" y="83302"/>
                    <a:pt x="69837" y="87829"/>
                  </a:cubicBezTo>
                  <a:cubicBezTo>
                    <a:pt x="84742" y="96401"/>
                    <a:pt x="99052" y="105956"/>
                    <a:pt x="113866" y="114712"/>
                  </a:cubicBezTo>
                  <a:cubicBezTo>
                    <a:pt x="131308" y="126302"/>
                    <a:pt x="150350" y="135217"/>
                    <a:pt x="167724" y="146967"/>
                  </a:cubicBezTo>
                  <a:cubicBezTo>
                    <a:pt x="168501" y="172822"/>
                    <a:pt x="183452" y="197831"/>
                    <a:pt x="207271" y="208758"/>
                  </a:cubicBezTo>
                  <a:cubicBezTo>
                    <a:pt x="203111" y="216896"/>
                    <a:pt x="207592" y="225240"/>
                    <a:pt x="210038" y="233126"/>
                  </a:cubicBezTo>
                  <a:cubicBezTo>
                    <a:pt x="216941" y="257152"/>
                    <a:pt x="220325" y="282664"/>
                    <a:pt x="215433" y="307444"/>
                  </a:cubicBezTo>
                  <a:cubicBezTo>
                    <a:pt x="213215" y="315217"/>
                    <a:pt x="207203" y="321366"/>
                    <a:pt x="205466" y="329367"/>
                  </a:cubicBezTo>
                  <a:cubicBezTo>
                    <a:pt x="203934" y="335860"/>
                    <a:pt x="202974" y="342512"/>
                    <a:pt x="201740" y="349118"/>
                  </a:cubicBezTo>
                  <a:cubicBezTo>
                    <a:pt x="197876" y="347724"/>
                    <a:pt x="194013" y="346329"/>
                    <a:pt x="190218" y="345004"/>
                  </a:cubicBezTo>
                  <a:cubicBezTo>
                    <a:pt x="189784" y="346923"/>
                    <a:pt x="188961" y="350741"/>
                    <a:pt x="188526" y="352661"/>
                  </a:cubicBezTo>
                  <a:cubicBezTo>
                    <a:pt x="176182" y="343472"/>
                    <a:pt x="162626" y="336134"/>
                    <a:pt x="150259" y="327035"/>
                  </a:cubicBezTo>
                  <a:cubicBezTo>
                    <a:pt x="146624" y="339952"/>
                    <a:pt x="158557" y="350970"/>
                    <a:pt x="159128" y="363794"/>
                  </a:cubicBezTo>
                  <a:cubicBezTo>
                    <a:pt x="146647" y="352227"/>
                    <a:pt x="133319" y="341666"/>
                    <a:pt x="121707" y="329253"/>
                  </a:cubicBezTo>
                  <a:cubicBezTo>
                    <a:pt x="115740" y="324246"/>
                    <a:pt x="108951" y="320109"/>
                    <a:pt x="104173" y="313914"/>
                  </a:cubicBezTo>
                  <a:cubicBezTo>
                    <a:pt x="98435" y="305867"/>
                    <a:pt x="89085" y="301866"/>
                    <a:pt x="82296" y="294986"/>
                  </a:cubicBezTo>
                  <a:cubicBezTo>
                    <a:pt x="78181" y="293980"/>
                    <a:pt x="73769" y="293385"/>
                    <a:pt x="70477" y="290619"/>
                  </a:cubicBezTo>
                  <a:cubicBezTo>
                    <a:pt x="60442" y="282779"/>
                    <a:pt x="50886" y="273703"/>
                    <a:pt x="38633" y="269566"/>
                  </a:cubicBezTo>
                  <a:cubicBezTo>
                    <a:pt x="42725" y="276835"/>
                    <a:pt x="47755" y="283556"/>
                    <a:pt x="52007" y="290803"/>
                  </a:cubicBezTo>
                  <a:cubicBezTo>
                    <a:pt x="43068" y="287556"/>
                    <a:pt x="35616" y="281544"/>
                    <a:pt x="27135" y="277521"/>
                  </a:cubicBezTo>
                  <a:lnTo>
                    <a:pt x="28072" y="276103"/>
                  </a:lnTo>
                  <a:cubicBezTo>
                    <a:pt x="28758" y="275097"/>
                    <a:pt x="30152" y="273086"/>
                    <a:pt x="30838" y="272080"/>
                  </a:cubicBezTo>
                  <a:cubicBezTo>
                    <a:pt x="29329" y="265473"/>
                    <a:pt x="27340" y="258981"/>
                    <a:pt x="27112" y="252237"/>
                  </a:cubicBezTo>
                  <a:cubicBezTo>
                    <a:pt x="33193" y="250271"/>
                    <a:pt x="39662" y="251094"/>
                    <a:pt x="45857" y="250020"/>
                  </a:cubicBezTo>
                  <a:cubicBezTo>
                    <a:pt x="48966" y="247414"/>
                    <a:pt x="50041" y="243208"/>
                    <a:pt x="51938" y="239825"/>
                  </a:cubicBezTo>
                  <a:cubicBezTo>
                    <a:pt x="54613" y="238567"/>
                    <a:pt x="57356" y="237401"/>
                    <a:pt x="60145" y="236350"/>
                  </a:cubicBezTo>
                  <a:cubicBezTo>
                    <a:pt x="66523" y="214038"/>
                    <a:pt x="74912" y="190264"/>
                    <a:pt x="68443" y="167015"/>
                  </a:cubicBezTo>
                  <a:cubicBezTo>
                    <a:pt x="63642" y="144384"/>
                    <a:pt x="56144" y="122004"/>
                    <a:pt x="44006" y="102208"/>
                  </a:cubicBezTo>
                  <a:cubicBezTo>
                    <a:pt x="35479" y="86114"/>
                    <a:pt x="30678" y="68009"/>
                    <a:pt x="20323" y="52921"/>
                  </a:cubicBezTo>
                  <a:cubicBezTo>
                    <a:pt x="8870" y="41240"/>
                    <a:pt x="6401" y="24461"/>
                    <a:pt x="0" y="10013"/>
                  </a:cubicBezTo>
                  <a:cubicBezTo>
                    <a:pt x="3269" y="6653"/>
                    <a:pt x="6584" y="3292"/>
                    <a:pt x="9921" y="0"/>
                  </a:cubicBezTo>
                  <a:close/>
                </a:path>
              </a:pathLst>
            </a:custGeom>
            <a:solidFill>
              <a:srgbClr val="BD629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orma Livre: Forma 2205">
              <a:extLst>
                <a:ext uri="{FF2B5EF4-FFF2-40B4-BE49-F238E27FC236}">
                  <a16:creationId xmlns:a16="http://schemas.microsoft.com/office/drawing/2014/main" id="{07FDE2FA-9E83-CF34-CB9F-6B9B44C4DF29}"/>
                </a:ext>
              </a:extLst>
            </p:cNvPr>
            <p:cNvSpPr/>
            <p:nvPr/>
          </p:nvSpPr>
          <p:spPr>
            <a:xfrm>
              <a:off x="10694583" y="3048536"/>
              <a:ext cx="12335" cy="18927"/>
            </a:xfrm>
            <a:custGeom>
              <a:avLst/>
              <a:gdLst>
                <a:gd name="connsiteX0" fmla="*/ 0 w 117020"/>
                <a:gd name="connsiteY0" fmla="*/ 0 h 179565"/>
                <a:gd name="connsiteX1" fmla="*/ 25740 w 117020"/>
                <a:gd name="connsiteY1" fmla="*/ 36965 h 179565"/>
                <a:gd name="connsiteX2" fmla="*/ 71872 w 117020"/>
                <a:gd name="connsiteY2" fmla="*/ 105042 h 179565"/>
                <a:gd name="connsiteX3" fmla="*/ 97727 w 117020"/>
                <a:gd name="connsiteY3" fmla="*/ 143287 h 179565"/>
                <a:gd name="connsiteX4" fmla="*/ 117020 w 117020"/>
                <a:gd name="connsiteY4" fmla="*/ 179565 h 179565"/>
                <a:gd name="connsiteX5" fmla="*/ 61219 w 117020"/>
                <a:gd name="connsiteY5" fmla="*/ 130348 h 179565"/>
                <a:gd name="connsiteX6" fmla="*/ 48852 w 117020"/>
                <a:gd name="connsiteY6" fmla="*/ 98298 h 179565"/>
                <a:gd name="connsiteX7" fmla="*/ 13465 w 117020"/>
                <a:gd name="connsiteY7" fmla="*/ 28324 h 179565"/>
                <a:gd name="connsiteX8" fmla="*/ 0 w 117020"/>
                <a:gd name="connsiteY8" fmla="*/ 0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20" h="179565">
                  <a:moveTo>
                    <a:pt x="0" y="0"/>
                  </a:moveTo>
                  <a:cubicBezTo>
                    <a:pt x="9876" y="11339"/>
                    <a:pt x="17099" y="24666"/>
                    <a:pt x="25740" y="36965"/>
                  </a:cubicBezTo>
                  <a:cubicBezTo>
                    <a:pt x="41788" y="59185"/>
                    <a:pt x="56579" y="82273"/>
                    <a:pt x="71872" y="105042"/>
                  </a:cubicBezTo>
                  <a:cubicBezTo>
                    <a:pt x="79964" y="118118"/>
                    <a:pt x="90251" y="129753"/>
                    <a:pt x="97727" y="143287"/>
                  </a:cubicBezTo>
                  <a:cubicBezTo>
                    <a:pt x="104401" y="155220"/>
                    <a:pt x="112906" y="166307"/>
                    <a:pt x="117020" y="179565"/>
                  </a:cubicBezTo>
                  <a:cubicBezTo>
                    <a:pt x="98321" y="163289"/>
                    <a:pt x="80376" y="146099"/>
                    <a:pt x="61219" y="130348"/>
                  </a:cubicBezTo>
                  <a:cubicBezTo>
                    <a:pt x="60876" y="118461"/>
                    <a:pt x="53675" y="108654"/>
                    <a:pt x="48852" y="98298"/>
                  </a:cubicBezTo>
                  <a:cubicBezTo>
                    <a:pt x="37308" y="74844"/>
                    <a:pt x="25443" y="51549"/>
                    <a:pt x="13465" y="28324"/>
                  </a:cubicBezTo>
                  <a:cubicBezTo>
                    <a:pt x="8344" y="19180"/>
                    <a:pt x="2972" y="10105"/>
                    <a:pt x="0" y="0"/>
                  </a:cubicBezTo>
                  <a:close/>
                </a:path>
              </a:pathLst>
            </a:custGeom>
            <a:solidFill>
              <a:srgbClr val="EAED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orma Livre: Forma 2206">
              <a:extLst>
                <a:ext uri="{FF2B5EF4-FFF2-40B4-BE49-F238E27FC236}">
                  <a16:creationId xmlns:a16="http://schemas.microsoft.com/office/drawing/2014/main" id="{0A7564C9-1F50-F6D1-D394-BBFB492669FA}"/>
                </a:ext>
              </a:extLst>
            </p:cNvPr>
            <p:cNvSpPr/>
            <p:nvPr/>
          </p:nvSpPr>
          <p:spPr>
            <a:xfrm>
              <a:off x="10627032" y="3069396"/>
              <a:ext cx="8320" cy="25624"/>
            </a:xfrm>
            <a:custGeom>
              <a:avLst/>
              <a:gdLst>
                <a:gd name="connsiteX0" fmla="*/ 21511 w 78933"/>
                <a:gd name="connsiteY0" fmla="*/ 24369 h 243093"/>
                <a:gd name="connsiteX1" fmla="*/ 18745 w 78933"/>
                <a:gd name="connsiteY1" fmla="*/ 0 h 243093"/>
                <a:gd name="connsiteX2" fmla="*/ 64602 w 78933"/>
                <a:gd name="connsiteY2" fmla="*/ 15910 h 243093"/>
                <a:gd name="connsiteX3" fmla="*/ 71186 w 78933"/>
                <a:gd name="connsiteY3" fmla="*/ 56739 h 243093"/>
                <a:gd name="connsiteX4" fmla="*/ 78730 w 78933"/>
                <a:gd name="connsiteY4" fmla="*/ 177759 h 243093"/>
                <a:gd name="connsiteX5" fmla="*/ 70683 w 78933"/>
                <a:gd name="connsiteY5" fmla="*/ 243093 h 243093"/>
                <a:gd name="connsiteX6" fmla="*/ 9167 w 78933"/>
                <a:gd name="connsiteY6" fmla="*/ 221834 h 243093"/>
                <a:gd name="connsiteX7" fmla="*/ 19820 w 78933"/>
                <a:gd name="connsiteY7" fmla="*/ 191453 h 243093"/>
                <a:gd name="connsiteX8" fmla="*/ 10630 w 78933"/>
                <a:gd name="connsiteY8" fmla="*/ 185646 h 243093"/>
                <a:gd name="connsiteX9" fmla="*/ 20986 w 78933"/>
                <a:gd name="connsiteY9" fmla="*/ 179931 h 243093"/>
                <a:gd name="connsiteX10" fmla="*/ 14333 w 78933"/>
                <a:gd name="connsiteY10" fmla="*/ 173233 h 243093"/>
                <a:gd name="connsiteX11" fmla="*/ 16391 w 78933"/>
                <a:gd name="connsiteY11" fmla="*/ 166192 h 243093"/>
                <a:gd name="connsiteX12" fmla="*/ 8435 w 78933"/>
                <a:gd name="connsiteY12" fmla="*/ 159060 h 243093"/>
                <a:gd name="connsiteX13" fmla="*/ 9304 w 78933"/>
                <a:gd name="connsiteY13" fmla="*/ 151059 h 243093"/>
                <a:gd name="connsiteX14" fmla="*/ 0 w 78933"/>
                <a:gd name="connsiteY14" fmla="*/ 143904 h 243093"/>
                <a:gd name="connsiteX15" fmla="*/ 1692 w 78933"/>
                <a:gd name="connsiteY15" fmla="*/ 136246 h 243093"/>
                <a:gd name="connsiteX16" fmla="*/ 13213 w 78933"/>
                <a:gd name="connsiteY16" fmla="*/ 140360 h 243093"/>
                <a:gd name="connsiteX17" fmla="*/ 16939 w 78933"/>
                <a:gd name="connsiteY17" fmla="*/ 120609 h 243093"/>
                <a:gd name="connsiteX18" fmla="*/ 26906 w 78933"/>
                <a:gd name="connsiteY18" fmla="*/ 98686 h 243093"/>
                <a:gd name="connsiteX19" fmla="*/ 21511 w 78933"/>
                <a:gd name="connsiteY19" fmla="*/ 24369 h 24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33" h="243093">
                  <a:moveTo>
                    <a:pt x="21511" y="24369"/>
                  </a:moveTo>
                  <a:cubicBezTo>
                    <a:pt x="19065" y="16482"/>
                    <a:pt x="14585" y="8138"/>
                    <a:pt x="18745" y="0"/>
                  </a:cubicBezTo>
                  <a:cubicBezTo>
                    <a:pt x="33193" y="7384"/>
                    <a:pt x="48920" y="11796"/>
                    <a:pt x="64602" y="15910"/>
                  </a:cubicBezTo>
                  <a:cubicBezTo>
                    <a:pt x="64717" y="29810"/>
                    <a:pt x="69677" y="42977"/>
                    <a:pt x="71186" y="56739"/>
                  </a:cubicBezTo>
                  <a:cubicBezTo>
                    <a:pt x="76375" y="96881"/>
                    <a:pt x="79347" y="137274"/>
                    <a:pt x="78730" y="177759"/>
                  </a:cubicBezTo>
                  <a:cubicBezTo>
                    <a:pt x="80056" y="199865"/>
                    <a:pt x="74638" y="221513"/>
                    <a:pt x="70683" y="243093"/>
                  </a:cubicBezTo>
                  <a:cubicBezTo>
                    <a:pt x="49903" y="236784"/>
                    <a:pt x="29421" y="229560"/>
                    <a:pt x="9167" y="221834"/>
                  </a:cubicBezTo>
                  <a:cubicBezTo>
                    <a:pt x="13419" y="211958"/>
                    <a:pt x="17282" y="201900"/>
                    <a:pt x="19820" y="191453"/>
                  </a:cubicBezTo>
                  <a:cubicBezTo>
                    <a:pt x="16711" y="189464"/>
                    <a:pt x="13647" y="187544"/>
                    <a:pt x="10630" y="185646"/>
                  </a:cubicBezTo>
                  <a:cubicBezTo>
                    <a:pt x="14036" y="183680"/>
                    <a:pt x="17488" y="181783"/>
                    <a:pt x="20986" y="179931"/>
                  </a:cubicBezTo>
                  <a:cubicBezTo>
                    <a:pt x="18722" y="177645"/>
                    <a:pt x="16505" y="175405"/>
                    <a:pt x="14333" y="173233"/>
                  </a:cubicBezTo>
                  <a:cubicBezTo>
                    <a:pt x="14973" y="170833"/>
                    <a:pt x="15659" y="168478"/>
                    <a:pt x="16391" y="166192"/>
                  </a:cubicBezTo>
                  <a:cubicBezTo>
                    <a:pt x="13693" y="163769"/>
                    <a:pt x="11041" y="161392"/>
                    <a:pt x="8435" y="159060"/>
                  </a:cubicBezTo>
                  <a:cubicBezTo>
                    <a:pt x="8664" y="156317"/>
                    <a:pt x="8961" y="153642"/>
                    <a:pt x="9304" y="151059"/>
                  </a:cubicBezTo>
                  <a:cubicBezTo>
                    <a:pt x="6195" y="148590"/>
                    <a:pt x="3109" y="146190"/>
                    <a:pt x="0" y="143904"/>
                  </a:cubicBezTo>
                  <a:cubicBezTo>
                    <a:pt x="434" y="141984"/>
                    <a:pt x="1257" y="138166"/>
                    <a:pt x="1692" y="136246"/>
                  </a:cubicBezTo>
                  <a:cubicBezTo>
                    <a:pt x="5486" y="137571"/>
                    <a:pt x="9350" y="138966"/>
                    <a:pt x="13213" y="140360"/>
                  </a:cubicBezTo>
                  <a:cubicBezTo>
                    <a:pt x="14447" y="133754"/>
                    <a:pt x="15408" y="127102"/>
                    <a:pt x="16939" y="120609"/>
                  </a:cubicBezTo>
                  <a:cubicBezTo>
                    <a:pt x="18677" y="112608"/>
                    <a:pt x="24689" y="106459"/>
                    <a:pt x="26906" y="98686"/>
                  </a:cubicBezTo>
                  <a:cubicBezTo>
                    <a:pt x="31798" y="73907"/>
                    <a:pt x="28415" y="48394"/>
                    <a:pt x="21511" y="24369"/>
                  </a:cubicBezTo>
                  <a:close/>
                </a:path>
              </a:pathLst>
            </a:custGeom>
            <a:solidFill>
              <a:srgbClr val="C866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orma Livre: Forma 2207">
              <a:extLst>
                <a:ext uri="{FF2B5EF4-FFF2-40B4-BE49-F238E27FC236}">
                  <a16:creationId xmlns:a16="http://schemas.microsoft.com/office/drawing/2014/main" id="{38B05BF1-403E-6EF4-DDD4-C180D1E3CE9E}"/>
                </a:ext>
              </a:extLst>
            </p:cNvPr>
            <p:cNvSpPr/>
            <p:nvPr/>
          </p:nvSpPr>
          <p:spPr>
            <a:xfrm>
              <a:off x="10633841" y="3071073"/>
              <a:ext cx="12831" cy="26739"/>
            </a:xfrm>
            <a:custGeom>
              <a:avLst/>
              <a:gdLst>
                <a:gd name="connsiteX0" fmla="*/ 0 w 121730"/>
                <a:gd name="connsiteY0" fmla="*/ 0 h 253677"/>
                <a:gd name="connsiteX1" fmla="*/ 64739 w 121730"/>
                <a:gd name="connsiteY1" fmla="*/ 11087 h 253677"/>
                <a:gd name="connsiteX2" fmla="*/ 89817 w 121730"/>
                <a:gd name="connsiteY2" fmla="*/ 63185 h 253677"/>
                <a:gd name="connsiteX3" fmla="*/ 66088 w 121730"/>
                <a:gd name="connsiteY3" fmla="*/ 55161 h 253677"/>
                <a:gd name="connsiteX4" fmla="*/ 84513 w 121730"/>
                <a:gd name="connsiteY4" fmla="*/ 88903 h 253677"/>
                <a:gd name="connsiteX5" fmla="*/ 102778 w 121730"/>
                <a:gd name="connsiteY5" fmla="*/ 114026 h 253677"/>
                <a:gd name="connsiteX6" fmla="*/ 114780 w 121730"/>
                <a:gd name="connsiteY6" fmla="*/ 145847 h 253677"/>
                <a:gd name="connsiteX7" fmla="*/ 121341 w 121730"/>
                <a:gd name="connsiteY7" fmla="*/ 184709 h 253677"/>
                <a:gd name="connsiteX8" fmla="*/ 103327 w 121730"/>
                <a:gd name="connsiteY8" fmla="*/ 248786 h 253677"/>
                <a:gd name="connsiteX9" fmla="*/ 105545 w 121730"/>
                <a:gd name="connsiteY9" fmla="*/ 253677 h 253677"/>
                <a:gd name="connsiteX10" fmla="*/ 6081 w 121730"/>
                <a:gd name="connsiteY10" fmla="*/ 227183 h 253677"/>
                <a:gd name="connsiteX11" fmla="*/ 14127 w 121730"/>
                <a:gd name="connsiteY11" fmla="*/ 161849 h 253677"/>
                <a:gd name="connsiteX12" fmla="*/ 6584 w 121730"/>
                <a:gd name="connsiteY12" fmla="*/ 40828 h 253677"/>
                <a:gd name="connsiteX13" fmla="*/ 0 w 121730"/>
                <a:gd name="connsiteY13" fmla="*/ 0 h 25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730" h="253677">
                  <a:moveTo>
                    <a:pt x="0" y="0"/>
                  </a:moveTo>
                  <a:cubicBezTo>
                    <a:pt x="21260" y="5258"/>
                    <a:pt x="42977" y="8458"/>
                    <a:pt x="64739" y="11087"/>
                  </a:cubicBezTo>
                  <a:cubicBezTo>
                    <a:pt x="70774" y="29444"/>
                    <a:pt x="80993" y="46063"/>
                    <a:pt x="89817" y="63185"/>
                  </a:cubicBezTo>
                  <a:cubicBezTo>
                    <a:pt x="82227" y="59596"/>
                    <a:pt x="74364" y="56533"/>
                    <a:pt x="66088" y="55161"/>
                  </a:cubicBezTo>
                  <a:cubicBezTo>
                    <a:pt x="74066" y="65426"/>
                    <a:pt x="76010" y="78959"/>
                    <a:pt x="84513" y="88903"/>
                  </a:cubicBezTo>
                  <a:cubicBezTo>
                    <a:pt x="90434" y="97384"/>
                    <a:pt x="99190" y="103990"/>
                    <a:pt x="102778" y="114026"/>
                  </a:cubicBezTo>
                  <a:cubicBezTo>
                    <a:pt x="106642" y="124656"/>
                    <a:pt x="112014" y="134805"/>
                    <a:pt x="114780" y="145847"/>
                  </a:cubicBezTo>
                  <a:cubicBezTo>
                    <a:pt x="118026" y="158557"/>
                    <a:pt x="123193" y="171290"/>
                    <a:pt x="121341" y="184709"/>
                  </a:cubicBezTo>
                  <a:cubicBezTo>
                    <a:pt x="118140" y="206723"/>
                    <a:pt x="111922" y="228257"/>
                    <a:pt x="103327" y="248786"/>
                  </a:cubicBezTo>
                  <a:cubicBezTo>
                    <a:pt x="103876" y="250020"/>
                    <a:pt x="104996" y="252466"/>
                    <a:pt x="105545" y="253677"/>
                  </a:cubicBezTo>
                  <a:cubicBezTo>
                    <a:pt x="72078" y="246065"/>
                    <a:pt x="38816" y="237447"/>
                    <a:pt x="6081" y="227183"/>
                  </a:cubicBezTo>
                  <a:cubicBezTo>
                    <a:pt x="10036" y="205603"/>
                    <a:pt x="15453" y="183954"/>
                    <a:pt x="14127" y="161849"/>
                  </a:cubicBezTo>
                  <a:cubicBezTo>
                    <a:pt x="14745" y="121364"/>
                    <a:pt x="11773" y="80971"/>
                    <a:pt x="6584" y="40828"/>
                  </a:cubicBezTo>
                  <a:cubicBezTo>
                    <a:pt x="5075" y="27066"/>
                    <a:pt x="114" y="13899"/>
                    <a:pt x="0" y="0"/>
                  </a:cubicBezTo>
                  <a:close/>
                </a:path>
              </a:pathLst>
            </a:custGeom>
            <a:solidFill>
              <a:srgbClr val="D66A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orma Livre: Forma 2208">
              <a:extLst>
                <a:ext uri="{FF2B5EF4-FFF2-40B4-BE49-F238E27FC236}">
                  <a16:creationId xmlns:a16="http://schemas.microsoft.com/office/drawing/2014/main" id="{13330FB2-4D56-8829-2949-559F9D9ABADE}"/>
                </a:ext>
              </a:extLst>
            </p:cNvPr>
            <p:cNvSpPr/>
            <p:nvPr/>
          </p:nvSpPr>
          <p:spPr>
            <a:xfrm>
              <a:off x="10647810" y="3071767"/>
              <a:ext cx="16512" cy="29583"/>
            </a:xfrm>
            <a:custGeom>
              <a:avLst/>
              <a:gdLst>
                <a:gd name="connsiteX0" fmla="*/ 50818 w 156653"/>
                <a:gd name="connsiteY0" fmla="*/ 0 h 280652"/>
                <a:gd name="connsiteX1" fmla="*/ 81336 w 156653"/>
                <a:gd name="connsiteY1" fmla="*/ 28506 h 280652"/>
                <a:gd name="connsiteX2" fmla="*/ 112654 w 156653"/>
                <a:gd name="connsiteY2" fmla="*/ 54087 h 280652"/>
                <a:gd name="connsiteX3" fmla="*/ 122644 w 156653"/>
                <a:gd name="connsiteY3" fmla="*/ 67780 h 280652"/>
                <a:gd name="connsiteX4" fmla="*/ 119946 w 156653"/>
                <a:gd name="connsiteY4" fmla="*/ 131079 h 280652"/>
                <a:gd name="connsiteX5" fmla="*/ 111420 w 156653"/>
                <a:gd name="connsiteY5" fmla="*/ 205123 h 280652"/>
                <a:gd name="connsiteX6" fmla="*/ 152751 w 156653"/>
                <a:gd name="connsiteY6" fmla="*/ 270251 h 280652"/>
                <a:gd name="connsiteX7" fmla="*/ 156591 w 156653"/>
                <a:gd name="connsiteY7" fmla="*/ 280652 h 280652"/>
                <a:gd name="connsiteX8" fmla="*/ 47663 w 156653"/>
                <a:gd name="connsiteY8" fmla="*/ 262478 h 280652"/>
                <a:gd name="connsiteX9" fmla="*/ 48623 w 156653"/>
                <a:gd name="connsiteY9" fmla="*/ 228440 h 280652"/>
                <a:gd name="connsiteX10" fmla="*/ 46703 w 156653"/>
                <a:gd name="connsiteY10" fmla="*/ 145801 h 280652"/>
                <a:gd name="connsiteX11" fmla="*/ 15202 w 156653"/>
                <a:gd name="connsiteY11" fmla="*/ 51549 h 280652"/>
                <a:gd name="connsiteX12" fmla="*/ 0 w 156653"/>
                <a:gd name="connsiteY12" fmla="*/ 13853 h 280652"/>
                <a:gd name="connsiteX13" fmla="*/ 24620 w 156653"/>
                <a:gd name="connsiteY13" fmla="*/ 23660 h 280652"/>
                <a:gd name="connsiteX14" fmla="*/ 61128 w 156653"/>
                <a:gd name="connsiteY14" fmla="*/ 55436 h 280652"/>
                <a:gd name="connsiteX15" fmla="*/ 92012 w 156653"/>
                <a:gd name="connsiteY15" fmla="*/ 67529 h 280652"/>
                <a:gd name="connsiteX16" fmla="*/ 52464 w 156653"/>
                <a:gd name="connsiteY16" fmla="*/ 28049 h 280652"/>
                <a:gd name="connsiteX17" fmla="*/ 50818 w 156653"/>
                <a:gd name="connsiteY17" fmla="*/ 0 h 28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53" h="280652">
                  <a:moveTo>
                    <a:pt x="50818" y="0"/>
                  </a:moveTo>
                  <a:cubicBezTo>
                    <a:pt x="63345" y="6858"/>
                    <a:pt x="70180" y="19980"/>
                    <a:pt x="81336" y="28506"/>
                  </a:cubicBezTo>
                  <a:cubicBezTo>
                    <a:pt x="91989" y="36759"/>
                    <a:pt x="100378" y="47914"/>
                    <a:pt x="112654" y="54087"/>
                  </a:cubicBezTo>
                  <a:cubicBezTo>
                    <a:pt x="117866" y="56670"/>
                    <a:pt x="124816" y="60784"/>
                    <a:pt x="122644" y="67780"/>
                  </a:cubicBezTo>
                  <a:cubicBezTo>
                    <a:pt x="117912" y="88560"/>
                    <a:pt x="120587" y="109979"/>
                    <a:pt x="119946" y="131079"/>
                  </a:cubicBezTo>
                  <a:cubicBezTo>
                    <a:pt x="115443" y="155471"/>
                    <a:pt x="108174" y="180045"/>
                    <a:pt x="111420" y="205123"/>
                  </a:cubicBezTo>
                  <a:cubicBezTo>
                    <a:pt x="117569" y="230840"/>
                    <a:pt x="135308" y="251254"/>
                    <a:pt x="152751" y="270251"/>
                  </a:cubicBezTo>
                  <a:cubicBezTo>
                    <a:pt x="155722" y="272857"/>
                    <a:pt x="156957" y="276652"/>
                    <a:pt x="156591" y="280652"/>
                  </a:cubicBezTo>
                  <a:cubicBezTo>
                    <a:pt x="120175" y="275303"/>
                    <a:pt x="83873" y="269108"/>
                    <a:pt x="47663" y="262478"/>
                  </a:cubicBezTo>
                  <a:cubicBezTo>
                    <a:pt x="50406" y="251254"/>
                    <a:pt x="50818" y="239755"/>
                    <a:pt x="48623" y="228440"/>
                  </a:cubicBezTo>
                  <a:cubicBezTo>
                    <a:pt x="51275" y="201008"/>
                    <a:pt x="53744" y="172844"/>
                    <a:pt x="46703" y="145801"/>
                  </a:cubicBezTo>
                  <a:cubicBezTo>
                    <a:pt x="38954" y="113591"/>
                    <a:pt x="29398" y="81564"/>
                    <a:pt x="15202" y="51549"/>
                  </a:cubicBezTo>
                  <a:cubicBezTo>
                    <a:pt x="10264" y="38885"/>
                    <a:pt x="2263" y="27432"/>
                    <a:pt x="0" y="13853"/>
                  </a:cubicBezTo>
                  <a:cubicBezTo>
                    <a:pt x="8595" y="15796"/>
                    <a:pt x="17259" y="18539"/>
                    <a:pt x="24620" y="23660"/>
                  </a:cubicBezTo>
                  <a:cubicBezTo>
                    <a:pt x="37856" y="32941"/>
                    <a:pt x="48166" y="45743"/>
                    <a:pt x="61128" y="55436"/>
                  </a:cubicBezTo>
                  <a:cubicBezTo>
                    <a:pt x="70272" y="61836"/>
                    <a:pt x="81153" y="65174"/>
                    <a:pt x="92012" y="67529"/>
                  </a:cubicBezTo>
                  <a:cubicBezTo>
                    <a:pt x="78250" y="54933"/>
                    <a:pt x="65654" y="41194"/>
                    <a:pt x="52464" y="28049"/>
                  </a:cubicBezTo>
                  <a:cubicBezTo>
                    <a:pt x="51527" y="18699"/>
                    <a:pt x="48463" y="9349"/>
                    <a:pt x="50818" y="0"/>
                  </a:cubicBezTo>
                  <a:close/>
                </a:path>
              </a:pathLst>
            </a:custGeom>
            <a:solidFill>
              <a:srgbClr val="E87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orma Livre: Forma 2209">
              <a:extLst>
                <a:ext uri="{FF2B5EF4-FFF2-40B4-BE49-F238E27FC236}">
                  <a16:creationId xmlns:a16="http://schemas.microsoft.com/office/drawing/2014/main" id="{8A5E662A-DEB6-5FCC-31DE-522CB1B0B510}"/>
                </a:ext>
              </a:extLst>
            </p:cNvPr>
            <p:cNvSpPr/>
            <p:nvPr/>
          </p:nvSpPr>
          <p:spPr>
            <a:xfrm>
              <a:off x="10640665" y="3072242"/>
              <a:ext cx="12552" cy="27192"/>
            </a:xfrm>
            <a:custGeom>
              <a:avLst/>
              <a:gdLst>
                <a:gd name="connsiteX0" fmla="*/ 0 w 119080"/>
                <a:gd name="connsiteY0" fmla="*/ 0 h 257974"/>
                <a:gd name="connsiteX1" fmla="*/ 67780 w 119080"/>
                <a:gd name="connsiteY1" fmla="*/ 9349 h 257974"/>
                <a:gd name="connsiteX2" fmla="*/ 82982 w 119080"/>
                <a:gd name="connsiteY2" fmla="*/ 47046 h 257974"/>
                <a:gd name="connsiteX3" fmla="*/ 114483 w 119080"/>
                <a:gd name="connsiteY3" fmla="*/ 141298 h 257974"/>
                <a:gd name="connsiteX4" fmla="*/ 116403 w 119080"/>
                <a:gd name="connsiteY4" fmla="*/ 223936 h 257974"/>
                <a:gd name="connsiteX5" fmla="*/ 115443 w 119080"/>
                <a:gd name="connsiteY5" fmla="*/ 257975 h 257974"/>
                <a:gd name="connsiteX6" fmla="*/ 40805 w 119080"/>
                <a:gd name="connsiteY6" fmla="*/ 242590 h 257974"/>
                <a:gd name="connsiteX7" fmla="*/ 38588 w 119080"/>
                <a:gd name="connsiteY7" fmla="*/ 237698 h 257974"/>
                <a:gd name="connsiteX8" fmla="*/ 56601 w 119080"/>
                <a:gd name="connsiteY8" fmla="*/ 173622 h 257974"/>
                <a:gd name="connsiteX9" fmla="*/ 50041 w 119080"/>
                <a:gd name="connsiteY9" fmla="*/ 134760 h 257974"/>
                <a:gd name="connsiteX10" fmla="*/ 38039 w 119080"/>
                <a:gd name="connsiteY10" fmla="*/ 102939 h 257974"/>
                <a:gd name="connsiteX11" fmla="*/ 19774 w 119080"/>
                <a:gd name="connsiteY11" fmla="*/ 77816 h 257974"/>
                <a:gd name="connsiteX12" fmla="*/ 1349 w 119080"/>
                <a:gd name="connsiteY12" fmla="*/ 44074 h 257974"/>
                <a:gd name="connsiteX13" fmla="*/ 25078 w 119080"/>
                <a:gd name="connsiteY13" fmla="*/ 52098 h 257974"/>
                <a:gd name="connsiteX14" fmla="*/ 0 w 119080"/>
                <a:gd name="connsiteY14" fmla="*/ 0 h 25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080" h="257974">
                  <a:moveTo>
                    <a:pt x="0" y="0"/>
                  </a:moveTo>
                  <a:cubicBezTo>
                    <a:pt x="22609" y="2789"/>
                    <a:pt x="45446" y="4549"/>
                    <a:pt x="67780" y="9349"/>
                  </a:cubicBezTo>
                  <a:cubicBezTo>
                    <a:pt x="70043" y="22929"/>
                    <a:pt x="78044" y="34382"/>
                    <a:pt x="82982" y="47046"/>
                  </a:cubicBezTo>
                  <a:cubicBezTo>
                    <a:pt x="97178" y="77061"/>
                    <a:pt x="106733" y="109088"/>
                    <a:pt x="114483" y="141298"/>
                  </a:cubicBezTo>
                  <a:cubicBezTo>
                    <a:pt x="121524" y="168341"/>
                    <a:pt x="119055" y="196504"/>
                    <a:pt x="116403" y="223936"/>
                  </a:cubicBezTo>
                  <a:cubicBezTo>
                    <a:pt x="118598" y="235252"/>
                    <a:pt x="118186" y="246751"/>
                    <a:pt x="115443" y="257975"/>
                  </a:cubicBezTo>
                  <a:cubicBezTo>
                    <a:pt x="90480" y="253266"/>
                    <a:pt x="65585" y="248168"/>
                    <a:pt x="40805" y="242590"/>
                  </a:cubicBezTo>
                  <a:cubicBezTo>
                    <a:pt x="40256" y="241378"/>
                    <a:pt x="39136" y="238933"/>
                    <a:pt x="38588" y="237698"/>
                  </a:cubicBezTo>
                  <a:cubicBezTo>
                    <a:pt x="47183" y="217170"/>
                    <a:pt x="53401" y="195636"/>
                    <a:pt x="56601" y="173622"/>
                  </a:cubicBezTo>
                  <a:cubicBezTo>
                    <a:pt x="58453" y="160203"/>
                    <a:pt x="53287" y="147470"/>
                    <a:pt x="50041" y="134760"/>
                  </a:cubicBezTo>
                  <a:cubicBezTo>
                    <a:pt x="47275" y="123718"/>
                    <a:pt x="41903" y="113568"/>
                    <a:pt x="38039" y="102939"/>
                  </a:cubicBezTo>
                  <a:cubicBezTo>
                    <a:pt x="34450" y="92903"/>
                    <a:pt x="25695" y="86297"/>
                    <a:pt x="19774" y="77816"/>
                  </a:cubicBezTo>
                  <a:cubicBezTo>
                    <a:pt x="11270" y="67871"/>
                    <a:pt x="9327" y="54338"/>
                    <a:pt x="1349" y="44074"/>
                  </a:cubicBezTo>
                  <a:cubicBezTo>
                    <a:pt x="9624" y="45445"/>
                    <a:pt x="17488" y="48509"/>
                    <a:pt x="25078" y="52098"/>
                  </a:cubicBezTo>
                  <a:cubicBezTo>
                    <a:pt x="16253" y="34976"/>
                    <a:pt x="6035" y="18357"/>
                    <a:pt x="0" y="0"/>
                  </a:cubicBezTo>
                  <a:close/>
                </a:path>
              </a:pathLst>
            </a:custGeom>
            <a:solidFill>
              <a:srgbClr val="DF71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orma Livre: Forma 2210">
              <a:extLst>
                <a:ext uri="{FF2B5EF4-FFF2-40B4-BE49-F238E27FC236}">
                  <a16:creationId xmlns:a16="http://schemas.microsoft.com/office/drawing/2014/main" id="{738DA77E-C939-6A45-2A8A-CFA8090F0042}"/>
                </a:ext>
              </a:extLst>
            </p:cNvPr>
            <p:cNvSpPr/>
            <p:nvPr/>
          </p:nvSpPr>
          <p:spPr>
            <a:xfrm>
              <a:off x="10604092" y="3075806"/>
              <a:ext cx="15896" cy="11624"/>
            </a:xfrm>
            <a:custGeom>
              <a:avLst/>
              <a:gdLst>
                <a:gd name="connsiteX0" fmla="*/ 67734 w 150807"/>
                <a:gd name="connsiteY0" fmla="*/ 0 h 110276"/>
                <a:gd name="connsiteX1" fmla="*/ 99578 w 150807"/>
                <a:gd name="connsiteY1" fmla="*/ 21054 h 110276"/>
                <a:gd name="connsiteX2" fmla="*/ 111397 w 150807"/>
                <a:gd name="connsiteY2" fmla="*/ 25420 h 110276"/>
                <a:gd name="connsiteX3" fmla="*/ 133274 w 150807"/>
                <a:gd name="connsiteY3" fmla="*/ 44348 h 110276"/>
                <a:gd name="connsiteX4" fmla="*/ 150807 w 150807"/>
                <a:gd name="connsiteY4" fmla="*/ 59687 h 110276"/>
                <a:gd name="connsiteX5" fmla="*/ 128976 w 150807"/>
                <a:gd name="connsiteY5" fmla="*/ 82273 h 110276"/>
                <a:gd name="connsiteX6" fmla="*/ 119855 w 150807"/>
                <a:gd name="connsiteY6" fmla="*/ 110277 h 110276"/>
                <a:gd name="connsiteX7" fmla="*/ 0 w 150807"/>
                <a:gd name="connsiteY7" fmla="*/ 18996 h 110276"/>
                <a:gd name="connsiteX8" fmla="*/ 14790 w 150807"/>
                <a:gd name="connsiteY8" fmla="*/ 4983 h 110276"/>
                <a:gd name="connsiteX9" fmla="*/ 20505 w 150807"/>
                <a:gd name="connsiteY9" fmla="*/ 8801 h 110276"/>
                <a:gd name="connsiteX10" fmla="*/ 28392 w 150807"/>
                <a:gd name="connsiteY10" fmla="*/ 3086 h 110276"/>
                <a:gd name="connsiteX11" fmla="*/ 56236 w 150807"/>
                <a:gd name="connsiteY11" fmla="*/ 7955 h 110276"/>
                <a:gd name="connsiteX12" fmla="*/ 81107 w 150807"/>
                <a:gd name="connsiteY12" fmla="*/ 21237 h 110276"/>
                <a:gd name="connsiteX13" fmla="*/ 67734 w 150807"/>
                <a:gd name="connsiteY13" fmla="*/ 0 h 11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07" h="110276">
                  <a:moveTo>
                    <a:pt x="67734" y="0"/>
                  </a:moveTo>
                  <a:cubicBezTo>
                    <a:pt x="79987" y="4137"/>
                    <a:pt x="89542" y="13213"/>
                    <a:pt x="99578" y="21054"/>
                  </a:cubicBezTo>
                  <a:cubicBezTo>
                    <a:pt x="102870" y="23820"/>
                    <a:pt x="107282" y="24414"/>
                    <a:pt x="111397" y="25420"/>
                  </a:cubicBezTo>
                  <a:cubicBezTo>
                    <a:pt x="118186" y="32301"/>
                    <a:pt x="127536" y="36301"/>
                    <a:pt x="133274" y="44348"/>
                  </a:cubicBezTo>
                  <a:cubicBezTo>
                    <a:pt x="138051" y="50543"/>
                    <a:pt x="144841" y="54681"/>
                    <a:pt x="150807" y="59687"/>
                  </a:cubicBezTo>
                  <a:cubicBezTo>
                    <a:pt x="143949" y="67620"/>
                    <a:pt x="135651" y="74203"/>
                    <a:pt x="128976" y="82273"/>
                  </a:cubicBezTo>
                  <a:cubicBezTo>
                    <a:pt x="124335" y="90960"/>
                    <a:pt x="123330" y="101087"/>
                    <a:pt x="119855" y="110277"/>
                  </a:cubicBezTo>
                  <a:cubicBezTo>
                    <a:pt x="76192" y="85176"/>
                    <a:pt x="35913" y="54293"/>
                    <a:pt x="0" y="18996"/>
                  </a:cubicBezTo>
                  <a:cubicBezTo>
                    <a:pt x="4595" y="13967"/>
                    <a:pt x="9510" y="9281"/>
                    <a:pt x="14790" y="4983"/>
                  </a:cubicBezTo>
                  <a:cubicBezTo>
                    <a:pt x="16642" y="6195"/>
                    <a:pt x="18562" y="7475"/>
                    <a:pt x="20505" y="8801"/>
                  </a:cubicBezTo>
                  <a:cubicBezTo>
                    <a:pt x="23089" y="6835"/>
                    <a:pt x="25718" y="4915"/>
                    <a:pt x="28392" y="3086"/>
                  </a:cubicBezTo>
                  <a:cubicBezTo>
                    <a:pt x="37170" y="7063"/>
                    <a:pt x="46931" y="6195"/>
                    <a:pt x="56236" y="7955"/>
                  </a:cubicBezTo>
                  <a:cubicBezTo>
                    <a:pt x="64717" y="11979"/>
                    <a:pt x="72169" y="17991"/>
                    <a:pt x="81107" y="21237"/>
                  </a:cubicBezTo>
                  <a:cubicBezTo>
                    <a:pt x="76855" y="13990"/>
                    <a:pt x="71826" y="7269"/>
                    <a:pt x="67734" y="0"/>
                  </a:cubicBezTo>
                  <a:close/>
                </a:path>
              </a:pathLst>
            </a:custGeom>
            <a:solidFill>
              <a:srgbClr val="B76C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orma Livre: Forma 2211">
              <a:extLst>
                <a:ext uri="{FF2B5EF4-FFF2-40B4-BE49-F238E27FC236}">
                  <a16:creationId xmlns:a16="http://schemas.microsoft.com/office/drawing/2014/main" id="{FFF4E21C-157E-D51A-EC08-BF394095EADB}"/>
                </a:ext>
              </a:extLst>
            </p:cNvPr>
            <p:cNvSpPr/>
            <p:nvPr/>
          </p:nvSpPr>
          <p:spPr>
            <a:xfrm>
              <a:off x="10616726" y="3081864"/>
              <a:ext cx="12518" cy="10915"/>
            </a:xfrm>
            <a:custGeom>
              <a:avLst/>
              <a:gdLst>
                <a:gd name="connsiteX0" fmla="*/ 59505 w 118757"/>
                <a:gd name="connsiteY0" fmla="*/ 0 h 103555"/>
                <a:gd name="connsiteX1" fmla="*/ 97772 w 118757"/>
                <a:gd name="connsiteY1" fmla="*/ 25626 h 103555"/>
                <a:gd name="connsiteX2" fmla="*/ 107076 w 118757"/>
                <a:gd name="connsiteY2" fmla="*/ 32781 h 103555"/>
                <a:gd name="connsiteX3" fmla="*/ 106207 w 118757"/>
                <a:gd name="connsiteY3" fmla="*/ 40782 h 103555"/>
                <a:gd name="connsiteX4" fmla="*/ 114163 w 118757"/>
                <a:gd name="connsiteY4" fmla="*/ 47914 h 103555"/>
                <a:gd name="connsiteX5" fmla="*/ 112106 w 118757"/>
                <a:gd name="connsiteY5" fmla="*/ 54956 h 103555"/>
                <a:gd name="connsiteX6" fmla="*/ 118758 w 118757"/>
                <a:gd name="connsiteY6" fmla="*/ 61653 h 103555"/>
                <a:gd name="connsiteX7" fmla="*/ 108402 w 118757"/>
                <a:gd name="connsiteY7" fmla="*/ 67368 h 103555"/>
                <a:gd name="connsiteX8" fmla="*/ 117592 w 118757"/>
                <a:gd name="connsiteY8" fmla="*/ 73175 h 103555"/>
                <a:gd name="connsiteX9" fmla="*/ 106939 w 118757"/>
                <a:gd name="connsiteY9" fmla="*/ 103556 h 103555"/>
                <a:gd name="connsiteX10" fmla="*/ 0 w 118757"/>
                <a:gd name="connsiteY10" fmla="*/ 52807 h 103555"/>
                <a:gd name="connsiteX11" fmla="*/ 9121 w 118757"/>
                <a:gd name="connsiteY11" fmla="*/ 24803 h 103555"/>
                <a:gd name="connsiteX12" fmla="*/ 30953 w 118757"/>
                <a:gd name="connsiteY12" fmla="*/ 2217 h 103555"/>
                <a:gd name="connsiteX13" fmla="*/ 68374 w 118757"/>
                <a:gd name="connsiteY13" fmla="*/ 36759 h 103555"/>
                <a:gd name="connsiteX14" fmla="*/ 59505 w 118757"/>
                <a:gd name="connsiteY14" fmla="*/ 0 h 10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757" h="103555">
                  <a:moveTo>
                    <a:pt x="59505" y="0"/>
                  </a:moveTo>
                  <a:cubicBezTo>
                    <a:pt x="71872" y="9098"/>
                    <a:pt x="85428" y="16436"/>
                    <a:pt x="97772" y="25626"/>
                  </a:cubicBezTo>
                  <a:cubicBezTo>
                    <a:pt x="100881" y="27912"/>
                    <a:pt x="103967" y="30312"/>
                    <a:pt x="107076" y="32781"/>
                  </a:cubicBezTo>
                  <a:cubicBezTo>
                    <a:pt x="106733" y="35364"/>
                    <a:pt x="106436" y="38039"/>
                    <a:pt x="106207" y="40782"/>
                  </a:cubicBezTo>
                  <a:cubicBezTo>
                    <a:pt x="108814" y="43114"/>
                    <a:pt x="111465" y="45492"/>
                    <a:pt x="114163" y="47914"/>
                  </a:cubicBezTo>
                  <a:cubicBezTo>
                    <a:pt x="113431" y="50200"/>
                    <a:pt x="112746" y="52555"/>
                    <a:pt x="112106" y="54956"/>
                  </a:cubicBezTo>
                  <a:cubicBezTo>
                    <a:pt x="114277" y="57127"/>
                    <a:pt x="116494" y="59367"/>
                    <a:pt x="118758" y="61653"/>
                  </a:cubicBezTo>
                  <a:cubicBezTo>
                    <a:pt x="115260" y="63505"/>
                    <a:pt x="111808" y="65403"/>
                    <a:pt x="108402" y="67368"/>
                  </a:cubicBezTo>
                  <a:cubicBezTo>
                    <a:pt x="111420" y="69266"/>
                    <a:pt x="114483" y="71186"/>
                    <a:pt x="117592" y="73175"/>
                  </a:cubicBezTo>
                  <a:cubicBezTo>
                    <a:pt x="115054" y="83622"/>
                    <a:pt x="111191" y="93680"/>
                    <a:pt x="106939" y="103556"/>
                  </a:cubicBezTo>
                  <a:cubicBezTo>
                    <a:pt x="70089" y="89337"/>
                    <a:pt x="34153" y="72649"/>
                    <a:pt x="0" y="52807"/>
                  </a:cubicBezTo>
                  <a:cubicBezTo>
                    <a:pt x="3475" y="43617"/>
                    <a:pt x="4480" y="33490"/>
                    <a:pt x="9121" y="24803"/>
                  </a:cubicBezTo>
                  <a:cubicBezTo>
                    <a:pt x="15796" y="16734"/>
                    <a:pt x="24095" y="10150"/>
                    <a:pt x="30953" y="2217"/>
                  </a:cubicBezTo>
                  <a:cubicBezTo>
                    <a:pt x="42565" y="14631"/>
                    <a:pt x="55893" y="25192"/>
                    <a:pt x="68374" y="36759"/>
                  </a:cubicBezTo>
                  <a:cubicBezTo>
                    <a:pt x="67803" y="23934"/>
                    <a:pt x="55870" y="12916"/>
                    <a:pt x="59505" y="0"/>
                  </a:cubicBezTo>
                  <a:close/>
                </a:path>
              </a:pathLst>
            </a:custGeom>
            <a:solidFill>
              <a:srgbClr val="C16C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22" name="Agrupar 2321">
            <a:extLst>
              <a:ext uri="{FF2B5EF4-FFF2-40B4-BE49-F238E27FC236}">
                <a16:creationId xmlns:a16="http://schemas.microsoft.com/office/drawing/2014/main" id="{AC4C3B8C-10AD-5111-33C2-4F83D4B754C0}"/>
              </a:ext>
            </a:extLst>
          </p:cNvPr>
          <p:cNvGrpSpPr>
            <a:grpSpLocks noChangeAspect="1"/>
          </p:cNvGrpSpPr>
          <p:nvPr/>
        </p:nvGrpSpPr>
        <p:grpSpPr>
          <a:xfrm>
            <a:off x="4900512" y="4475759"/>
            <a:ext cx="585216" cy="520836"/>
            <a:chOff x="3321818" y="2399468"/>
            <a:chExt cx="3330587" cy="2964187"/>
          </a:xfrm>
        </p:grpSpPr>
        <p:grpSp>
          <p:nvGrpSpPr>
            <p:cNvPr id="2323" name="Gráfico 4">
              <a:extLst>
                <a:ext uri="{FF2B5EF4-FFF2-40B4-BE49-F238E27FC236}">
                  <a16:creationId xmlns:a16="http://schemas.microsoft.com/office/drawing/2014/main" id="{E16BCB7C-40ED-D3DB-8A76-0D0B9AD73EAD}"/>
                </a:ext>
              </a:extLst>
            </p:cNvPr>
            <p:cNvGrpSpPr/>
            <p:nvPr/>
          </p:nvGrpSpPr>
          <p:grpSpPr>
            <a:xfrm>
              <a:off x="3321818" y="2399468"/>
              <a:ext cx="3330587" cy="2964187"/>
              <a:chOff x="3321818" y="2399468"/>
              <a:chExt cx="3330587" cy="2964187"/>
            </a:xfrm>
            <a:solidFill>
              <a:srgbClr val="000000"/>
            </a:solidFill>
          </p:grpSpPr>
          <p:sp>
            <p:nvSpPr>
              <p:cNvPr id="2368" name="Forma Livre: Forma 2367">
                <a:extLst>
                  <a:ext uri="{FF2B5EF4-FFF2-40B4-BE49-F238E27FC236}">
                    <a16:creationId xmlns:a16="http://schemas.microsoft.com/office/drawing/2014/main" id="{9CC4BD6A-7242-3A97-49F9-EDD441962D81}"/>
                  </a:ext>
                </a:extLst>
              </p:cNvPr>
              <p:cNvSpPr/>
              <p:nvPr/>
            </p:nvSpPr>
            <p:spPr>
              <a:xfrm>
                <a:off x="3321818" y="2399468"/>
                <a:ext cx="3330587" cy="2964187"/>
              </a:xfrm>
              <a:custGeom>
                <a:avLst/>
                <a:gdLst>
                  <a:gd name="connsiteX0" fmla="*/ 978146 w 3330587"/>
                  <a:gd name="connsiteY0" fmla="*/ 532 h 2964187"/>
                  <a:gd name="connsiteX1" fmla="*/ 991932 w 3330587"/>
                  <a:gd name="connsiteY1" fmla="*/ 3321 h 2964187"/>
                  <a:gd name="connsiteX2" fmla="*/ 1030243 w 3330587"/>
                  <a:gd name="connsiteY2" fmla="*/ 30365 h 2964187"/>
                  <a:gd name="connsiteX3" fmla="*/ 1103316 w 3330587"/>
                  <a:gd name="connsiteY3" fmla="*/ 99739 h 2964187"/>
                  <a:gd name="connsiteX4" fmla="*/ 1280645 w 3330587"/>
                  <a:gd name="connsiteY4" fmla="*/ 319202 h 2964187"/>
                  <a:gd name="connsiteX5" fmla="*/ 1406565 w 3330587"/>
                  <a:gd name="connsiteY5" fmla="*/ 519914 h 2964187"/>
                  <a:gd name="connsiteX6" fmla="*/ 1489381 w 3330587"/>
                  <a:gd name="connsiteY6" fmla="*/ 450110 h 2964187"/>
                  <a:gd name="connsiteX7" fmla="*/ 1613052 w 3330587"/>
                  <a:gd name="connsiteY7" fmla="*/ 396710 h 2964187"/>
                  <a:gd name="connsiteX8" fmla="*/ 1766790 w 3330587"/>
                  <a:gd name="connsiteY8" fmla="*/ 392200 h 2964187"/>
                  <a:gd name="connsiteX9" fmla="*/ 1898620 w 3330587"/>
                  <a:gd name="connsiteY9" fmla="*/ 458158 h 2964187"/>
                  <a:gd name="connsiteX10" fmla="*/ 1953569 w 3330587"/>
                  <a:gd name="connsiteY10" fmla="*/ 520012 h 2964187"/>
                  <a:gd name="connsiteX11" fmla="*/ 1948629 w 3330587"/>
                  <a:gd name="connsiteY11" fmla="*/ 524939 h 2964187"/>
                  <a:gd name="connsiteX12" fmla="*/ 1837184 w 3330587"/>
                  <a:gd name="connsiteY12" fmla="*/ 460493 h 2964187"/>
                  <a:gd name="connsiteX13" fmla="*/ 1696728 w 3330587"/>
                  <a:gd name="connsiteY13" fmla="*/ 436471 h 2964187"/>
                  <a:gd name="connsiteX14" fmla="*/ 1569703 w 3330587"/>
                  <a:gd name="connsiteY14" fmla="*/ 488606 h 2964187"/>
                  <a:gd name="connsiteX15" fmla="*/ 1488926 w 3330587"/>
                  <a:gd name="connsiteY15" fmla="*/ 570218 h 2964187"/>
                  <a:gd name="connsiteX16" fmla="*/ 1472363 w 3330587"/>
                  <a:gd name="connsiteY16" fmla="*/ 594043 h 2964187"/>
                  <a:gd name="connsiteX17" fmla="*/ 1490389 w 3330587"/>
                  <a:gd name="connsiteY17" fmla="*/ 583697 h 2964187"/>
                  <a:gd name="connsiteX18" fmla="*/ 1558976 w 3330587"/>
                  <a:gd name="connsiteY18" fmla="*/ 551590 h 2964187"/>
                  <a:gd name="connsiteX19" fmla="*/ 1715479 w 3330587"/>
                  <a:gd name="connsiteY19" fmla="*/ 544058 h 2964187"/>
                  <a:gd name="connsiteX20" fmla="*/ 1794326 w 3330587"/>
                  <a:gd name="connsiteY20" fmla="*/ 574678 h 2964187"/>
                  <a:gd name="connsiteX21" fmla="*/ 1880288 w 3330587"/>
                  <a:gd name="connsiteY21" fmla="*/ 645883 h 2964187"/>
                  <a:gd name="connsiteX22" fmla="*/ 1882794 w 3330587"/>
                  <a:gd name="connsiteY22" fmla="*/ 652911 h 2964187"/>
                  <a:gd name="connsiteX23" fmla="*/ 1872829 w 3330587"/>
                  <a:gd name="connsiteY23" fmla="*/ 650994 h 2964187"/>
                  <a:gd name="connsiteX24" fmla="*/ 1760008 w 3330587"/>
                  <a:gd name="connsiteY24" fmla="*/ 606367 h 2964187"/>
                  <a:gd name="connsiteX25" fmla="*/ 1665052 w 3330587"/>
                  <a:gd name="connsiteY25" fmla="*/ 600420 h 2964187"/>
                  <a:gd name="connsiteX26" fmla="*/ 1607363 w 3330587"/>
                  <a:gd name="connsiteY26" fmla="*/ 620854 h 2964187"/>
                  <a:gd name="connsiteX27" fmla="*/ 1597153 w 3330587"/>
                  <a:gd name="connsiteY27" fmla="*/ 627046 h 2964187"/>
                  <a:gd name="connsiteX28" fmla="*/ 1721463 w 3330587"/>
                  <a:gd name="connsiteY28" fmla="*/ 680779 h 2964187"/>
                  <a:gd name="connsiteX29" fmla="*/ 1911534 w 3330587"/>
                  <a:gd name="connsiteY29" fmla="*/ 833534 h 2964187"/>
                  <a:gd name="connsiteX30" fmla="*/ 2098411 w 3330587"/>
                  <a:gd name="connsiteY30" fmla="*/ 1044764 h 2964187"/>
                  <a:gd name="connsiteX31" fmla="*/ 2181276 w 3330587"/>
                  <a:gd name="connsiteY31" fmla="*/ 1132630 h 2964187"/>
                  <a:gd name="connsiteX32" fmla="*/ 2213653 w 3330587"/>
                  <a:gd name="connsiteY32" fmla="*/ 1176458 h 2964187"/>
                  <a:gd name="connsiteX33" fmla="*/ 2227169 w 3330587"/>
                  <a:gd name="connsiteY33" fmla="*/ 1247147 h 2964187"/>
                  <a:gd name="connsiteX34" fmla="*/ 2223766 w 3330587"/>
                  <a:gd name="connsiteY34" fmla="*/ 1398465 h 2964187"/>
                  <a:gd name="connsiteX35" fmla="*/ 2132975 w 3330587"/>
                  <a:gd name="connsiteY35" fmla="*/ 1871130 h 2964187"/>
                  <a:gd name="connsiteX36" fmla="*/ 2177664 w 3330587"/>
                  <a:gd name="connsiteY36" fmla="*/ 1891761 h 2964187"/>
                  <a:gd name="connsiteX37" fmla="*/ 2206011 w 3330587"/>
                  <a:gd name="connsiteY37" fmla="*/ 1901603 h 2964187"/>
                  <a:gd name="connsiteX38" fmla="*/ 2220866 w 3330587"/>
                  <a:gd name="connsiteY38" fmla="*/ 1916261 h 2964187"/>
                  <a:gd name="connsiteX39" fmla="*/ 2226358 w 3330587"/>
                  <a:gd name="connsiteY39" fmla="*/ 1952620 h 2964187"/>
                  <a:gd name="connsiteX40" fmla="*/ 2221837 w 3330587"/>
                  <a:gd name="connsiteY40" fmla="*/ 1979701 h 2964187"/>
                  <a:gd name="connsiteX41" fmla="*/ 2268184 w 3330587"/>
                  <a:gd name="connsiteY41" fmla="*/ 2011549 h 2964187"/>
                  <a:gd name="connsiteX42" fmla="*/ 2400751 w 3330587"/>
                  <a:gd name="connsiteY42" fmla="*/ 2071744 h 2964187"/>
                  <a:gd name="connsiteX43" fmla="*/ 2544168 w 3330587"/>
                  <a:gd name="connsiteY43" fmla="*/ 2110511 h 2964187"/>
                  <a:gd name="connsiteX44" fmla="*/ 2612559 w 3330587"/>
                  <a:gd name="connsiteY44" fmla="*/ 2125219 h 2964187"/>
                  <a:gd name="connsiteX45" fmla="*/ 2740715 w 3330587"/>
                  <a:gd name="connsiteY45" fmla="*/ 2052785 h 2964187"/>
                  <a:gd name="connsiteX46" fmla="*/ 2853045 w 3330587"/>
                  <a:gd name="connsiteY46" fmla="*/ 2005516 h 2964187"/>
                  <a:gd name="connsiteX47" fmla="*/ 2897316 w 3330587"/>
                  <a:gd name="connsiteY47" fmla="*/ 1994114 h 2964187"/>
                  <a:gd name="connsiteX48" fmla="*/ 2934804 w 3330587"/>
                  <a:gd name="connsiteY48" fmla="*/ 1998758 h 2964187"/>
                  <a:gd name="connsiteX49" fmla="*/ 3057308 w 3330587"/>
                  <a:gd name="connsiteY49" fmla="*/ 2036971 h 2964187"/>
                  <a:gd name="connsiteX50" fmla="*/ 3126227 w 3330587"/>
                  <a:gd name="connsiteY50" fmla="*/ 2067653 h 2964187"/>
                  <a:gd name="connsiteX51" fmla="*/ 3176089 w 3330587"/>
                  <a:gd name="connsiteY51" fmla="*/ 2100202 h 2964187"/>
                  <a:gd name="connsiteX52" fmla="*/ 3281563 w 3330587"/>
                  <a:gd name="connsiteY52" fmla="*/ 2234219 h 2964187"/>
                  <a:gd name="connsiteX53" fmla="*/ 3328746 w 3330587"/>
                  <a:gd name="connsiteY53" fmla="*/ 2356956 h 2964187"/>
                  <a:gd name="connsiteX54" fmla="*/ 3325465 w 3330587"/>
                  <a:gd name="connsiteY54" fmla="*/ 2453866 h 2964187"/>
                  <a:gd name="connsiteX55" fmla="*/ 3292339 w 3330587"/>
                  <a:gd name="connsiteY55" fmla="*/ 2627054 h 2964187"/>
                  <a:gd name="connsiteX56" fmla="*/ 3252061 w 3330587"/>
                  <a:gd name="connsiteY56" fmla="*/ 2796606 h 2964187"/>
                  <a:gd name="connsiteX57" fmla="*/ 3246618 w 3330587"/>
                  <a:gd name="connsiteY57" fmla="*/ 2813071 h 2964187"/>
                  <a:gd name="connsiteX58" fmla="*/ 3236690 w 3330587"/>
                  <a:gd name="connsiteY58" fmla="*/ 2817089 h 2964187"/>
                  <a:gd name="connsiteX59" fmla="*/ 3225791 w 3330587"/>
                  <a:gd name="connsiteY59" fmla="*/ 2806055 h 2964187"/>
                  <a:gd name="connsiteX60" fmla="*/ 3201388 w 3330587"/>
                  <a:gd name="connsiteY60" fmla="*/ 2756869 h 2964187"/>
                  <a:gd name="connsiteX61" fmla="*/ 3139768 w 3330587"/>
                  <a:gd name="connsiteY61" fmla="*/ 2603389 h 2964187"/>
                  <a:gd name="connsiteX62" fmla="*/ 3086183 w 3330587"/>
                  <a:gd name="connsiteY62" fmla="*/ 2495986 h 2964187"/>
                  <a:gd name="connsiteX63" fmla="*/ 3038361 w 3330587"/>
                  <a:gd name="connsiteY63" fmla="*/ 2449172 h 2964187"/>
                  <a:gd name="connsiteX64" fmla="*/ 2985133 w 3330587"/>
                  <a:gd name="connsiteY64" fmla="*/ 2423934 h 2964187"/>
                  <a:gd name="connsiteX65" fmla="*/ 2840119 w 3330587"/>
                  <a:gd name="connsiteY65" fmla="*/ 2389530 h 2964187"/>
                  <a:gd name="connsiteX66" fmla="*/ 2768140 w 3330587"/>
                  <a:gd name="connsiteY66" fmla="*/ 2370116 h 2964187"/>
                  <a:gd name="connsiteX67" fmla="*/ 2695240 w 3330587"/>
                  <a:gd name="connsiteY67" fmla="*/ 2372241 h 2964187"/>
                  <a:gd name="connsiteX68" fmla="*/ 2710697 w 3330587"/>
                  <a:gd name="connsiteY68" fmla="*/ 2446358 h 2964187"/>
                  <a:gd name="connsiteX69" fmla="*/ 2768803 w 3330587"/>
                  <a:gd name="connsiteY69" fmla="*/ 2572339 h 2964187"/>
                  <a:gd name="connsiteX70" fmla="*/ 2914493 w 3330587"/>
                  <a:gd name="connsiteY70" fmla="*/ 2785523 h 2964187"/>
                  <a:gd name="connsiteX71" fmla="*/ 2929668 w 3330587"/>
                  <a:gd name="connsiteY71" fmla="*/ 2806018 h 2964187"/>
                  <a:gd name="connsiteX72" fmla="*/ 2933195 w 3330587"/>
                  <a:gd name="connsiteY72" fmla="*/ 2818822 h 2964187"/>
                  <a:gd name="connsiteX73" fmla="*/ 2923021 w 3330587"/>
                  <a:gd name="connsiteY73" fmla="*/ 2828737 h 2964187"/>
                  <a:gd name="connsiteX74" fmla="*/ 2887388 w 3330587"/>
                  <a:gd name="connsiteY74" fmla="*/ 2841479 h 2964187"/>
                  <a:gd name="connsiteX75" fmla="*/ 2800062 w 3330587"/>
                  <a:gd name="connsiteY75" fmla="*/ 2854688 h 2964187"/>
                  <a:gd name="connsiteX76" fmla="*/ 2656400 w 3330587"/>
                  <a:gd name="connsiteY76" fmla="*/ 2835348 h 2964187"/>
                  <a:gd name="connsiteX77" fmla="*/ 2538393 w 3330587"/>
                  <a:gd name="connsiteY77" fmla="*/ 2781886 h 2964187"/>
                  <a:gd name="connsiteX78" fmla="*/ 2482117 w 3330587"/>
                  <a:gd name="connsiteY78" fmla="*/ 2737578 h 2964187"/>
                  <a:gd name="connsiteX79" fmla="*/ 2454606 w 3330587"/>
                  <a:gd name="connsiteY79" fmla="*/ 2689916 h 2964187"/>
                  <a:gd name="connsiteX80" fmla="*/ 2436876 w 3330587"/>
                  <a:gd name="connsiteY80" fmla="*/ 2614657 h 2964187"/>
                  <a:gd name="connsiteX81" fmla="*/ 2413468 w 3330587"/>
                  <a:gd name="connsiteY81" fmla="*/ 2491624 h 2964187"/>
                  <a:gd name="connsiteX82" fmla="*/ 2371655 w 3330587"/>
                  <a:gd name="connsiteY82" fmla="*/ 2481807 h 2964187"/>
                  <a:gd name="connsiteX83" fmla="*/ 2342166 w 3330587"/>
                  <a:gd name="connsiteY83" fmla="*/ 2449872 h 2964187"/>
                  <a:gd name="connsiteX84" fmla="*/ 2305611 w 3330587"/>
                  <a:gd name="connsiteY84" fmla="*/ 2384381 h 2964187"/>
                  <a:gd name="connsiteX85" fmla="*/ 2230401 w 3330587"/>
                  <a:gd name="connsiteY85" fmla="*/ 2295078 h 2964187"/>
                  <a:gd name="connsiteX86" fmla="*/ 2087930 w 3330587"/>
                  <a:gd name="connsiteY86" fmla="*/ 2126410 h 2964187"/>
                  <a:gd name="connsiteX87" fmla="*/ 2056106 w 3330587"/>
                  <a:gd name="connsiteY87" fmla="*/ 2128696 h 2964187"/>
                  <a:gd name="connsiteX88" fmla="*/ 2042221 w 3330587"/>
                  <a:gd name="connsiteY88" fmla="*/ 2115757 h 2964187"/>
                  <a:gd name="connsiteX89" fmla="*/ 1916302 w 3330587"/>
                  <a:gd name="connsiteY89" fmla="*/ 2355137 h 2964187"/>
                  <a:gd name="connsiteX90" fmla="*/ 1757464 w 3330587"/>
                  <a:gd name="connsiteY90" fmla="*/ 2560052 h 2964187"/>
                  <a:gd name="connsiteX91" fmla="*/ 1692010 w 3330587"/>
                  <a:gd name="connsiteY91" fmla="*/ 2622533 h 2964187"/>
                  <a:gd name="connsiteX92" fmla="*/ 1725075 w 3330587"/>
                  <a:gd name="connsiteY92" fmla="*/ 2668880 h 2964187"/>
                  <a:gd name="connsiteX93" fmla="*/ 1731759 w 3330587"/>
                  <a:gd name="connsiteY93" fmla="*/ 2686181 h 2964187"/>
                  <a:gd name="connsiteX94" fmla="*/ 1726230 w 3330587"/>
                  <a:gd name="connsiteY94" fmla="*/ 2694499 h 2964187"/>
                  <a:gd name="connsiteX95" fmla="*/ 1708291 w 3330587"/>
                  <a:gd name="connsiteY95" fmla="*/ 2690506 h 2964187"/>
                  <a:gd name="connsiteX96" fmla="*/ 1644115 w 3330587"/>
                  <a:gd name="connsiteY96" fmla="*/ 2662565 h 2964187"/>
                  <a:gd name="connsiteX97" fmla="*/ 1543015 w 3330587"/>
                  <a:gd name="connsiteY97" fmla="*/ 2733892 h 2964187"/>
                  <a:gd name="connsiteX98" fmla="*/ 1367922 w 3330587"/>
                  <a:gd name="connsiteY98" fmla="*/ 2830826 h 2964187"/>
                  <a:gd name="connsiteX99" fmla="*/ 1405152 w 3330587"/>
                  <a:gd name="connsiteY99" fmla="*/ 2880614 h 2964187"/>
                  <a:gd name="connsiteX100" fmla="*/ 1411443 w 3330587"/>
                  <a:gd name="connsiteY100" fmla="*/ 2896465 h 2964187"/>
                  <a:gd name="connsiteX101" fmla="*/ 1400643 w 3330587"/>
                  <a:gd name="connsiteY101" fmla="*/ 2903591 h 2964187"/>
                  <a:gd name="connsiteX102" fmla="*/ 1369691 w 3330587"/>
                  <a:gd name="connsiteY102" fmla="*/ 2898984 h 2964187"/>
                  <a:gd name="connsiteX103" fmla="*/ 1296164 w 3330587"/>
                  <a:gd name="connsiteY103" fmla="*/ 2867737 h 2964187"/>
                  <a:gd name="connsiteX104" fmla="*/ 1151003 w 3330587"/>
                  <a:gd name="connsiteY104" fmla="*/ 2914416 h 2964187"/>
                  <a:gd name="connsiteX105" fmla="*/ 799907 w 3330587"/>
                  <a:gd name="connsiteY105" fmla="*/ 2964020 h 2964187"/>
                  <a:gd name="connsiteX106" fmla="*/ 463899 w 3330587"/>
                  <a:gd name="connsiteY106" fmla="*/ 2901601 h 2964187"/>
                  <a:gd name="connsiteX107" fmla="*/ 326872 w 3330587"/>
                  <a:gd name="connsiteY107" fmla="*/ 2834611 h 2964187"/>
                  <a:gd name="connsiteX108" fmla="*/ 159802 w 3330587"/>
                  <a:gd name="connsiteY108" fmla="*/ 2720253 h 2964187"/>
                  <a:gd name="connsiteX109" fmla="*/ 153831 w 3330587"/>
                  <a:gd name="connsiteY109" fmla="*/ 2713028 h 2964187"/>
                  <a:gd name="connsiteX110" fmla="*/ 106365 w 3330587"/>
                  <a:gd name="connsiteY110" fmla="*/ 2705103 h 2964187"/>
                  <a:gd name="connsiteX111" fmla="*/ 92689 w 3330587"/>
                  <a:gd name="connsiteY111" fmla="*/ 2693455 h 2964187"/>
                  <a:gd name="connsiteX112" fmla="*/ 99656 w 3330587"/>
                  <a:gd name="connsiteY112" fmla="*/ 2678931 h 2964187"/>
                  <a:gd name="connsiteX113" fmla="*/ 117780 w 3330587"/>
                  <a:gd name="connsiteY113" fmla="*/ 2664653 h 2964187"/>
                  <a:gd name="connsiteX114" fmla="*/ 58457 w 3330587"/>
                  <a:gd name="connsiteY114" fmla="*/ 2573482 h 2964187"/>
                  <a:gd name="connsiteX115" fmla="*/ 52277 w 3330587"/>
                  <a:gd name="connsiteY115" fmla="*/ 2561232 h 2964187"/>
                  <a:gd name="connsiteX116" fmla="*/ 14284 w 3330587"/>
                  <a:gd name="connsiteY116" fmla="*/ 2521986 h 2964187"/>
                  <a:gd name="connsiteX117" fmla="*/ 1137 w 3330587"/>
                  <a:gd name="connsiteY117" fmla="*/ 2499378 h 2964187"/>
                  <a:gd name="connsiteX118" fmla="*/ 2452 w 3330587"/>
                  <a:gd name="connsiteY118" fmla="*/ 2485862 h 2964187"/>
                  <a:gd name="connsiteX119" fmla="*/ 17147 w 3330587"/>
                  <a:gd name="connsiteY119" fmla="*/ 2481660 h 2964187"/>
                  <a:gd name="connsiteX120" fmla="*/ 50876 w 3330587"/>
                  <a:gd name="connsiteY120" fmla="*/ 2486709 h 2964187"/>
                  <a:gd name="connsiteX121" fmla="*/ 311267 w 3330587"/>
                  <a:gd name="connsiteY121" fmla="*/ 2474299 h 2964187"/>
                  <a:gd name="connsiteX122" fmla="*/ 509018 w 3330587"/>
                  <a:gd name="connsiteY122" fmla="*/ 2384295 h 2964187"/>
                  <a:gd name="connsiteX123" fmla="*/ 651096 w 3330587"/>
                  <a:gd name="connsiteY123" fmla="*/ 2229058 h 2964187"/>
                  <a:gd name="connsiteX124" fmla="*/ 699704 w 3330587"/>
                  <a:gd name="connsiteY124" fmla="*/ 2150432 h 2964187"/>
                  <a:gd name="connsiteX125" fmla="*/ 684751 w 3330587"/>
                  <a:gd name="connsiteY125" fmla="*/ 2120623 h 2964187"/>
                  <a:gd name="connsiteX126" fmla="*/ 650076 w 3330587"/>
                  <a:gd name="connsiteY126" fmla="*/ 1969674 h 2964187"/>
                  <a:gd name="connsiteX127" fmla="*/ 637211 w 3330587"/>
                  <a:gd name="connsiteY127" fmla="*/ 1873846 h 2964187"/>
                  <a:gd name="connsiteX128" fmla="*/ 640430 w 3330587"/>
                  <a:gd name="connsiteY128" fmla="*/ 1800307 h 2964187"/>
                  <a:gd name="connsiteX129" fmla="*/ 661995 w 3330587"/>
                  <a:gd name="connsiteY129" fmla="*/ 1727615 h 2964187"/>
                  <a:gd name="connsiteX130" fmla="*/ 698549 w 3330587"/>
                  <a:gd name="connsiteY130" fmla="*/ 1675653 h 2964187"/>
                  <a:gd name="connsiteX131" fmla="*/ 720617 w 3330587"/>
                  <a:gd name="connsiteY131" fmla="*/ 1659347 h 2964187"/>
                  <a:gd name="connsiteX132" fmla="*/ 653565 w 3330587"/>
                  <a:gd name="connsiteY132" fmla="*/ 1553235 h 2964187"/>
                  <a:gd name="connsiteX133" fmla="*/ 585556 w 3330587"/>
                  <a:gd name="connsiteY133" fmla="*/ 1426996 h 2964187"/>
                  <a:gd name="connsiteX134" fmla="*/ 558487 w 3330587"/>
                  <a:gd name="connsiteY134" fmla="*/ 1360350 h 2964187"/>
                  <a:gd name="connsiteX135" fmla="*/ 547600 w 3330587"/>
                  <a:gd name="connsiteY135" fmla="*/ 1295350 h 2964187"/>
                  <a:gd name="connsiteX136" fmla="*/ 561829 w 3330587"/>
                  <a:gd name="connsiteY136" fmla="*/ 1263637 h 2964187"/>
                  <a:gd name="connsiteX137" fmla="*/ 647127 w 3330587"/>
                  <a:gd name="connsiteY137" fmla="*/ 1165793 h 2964187"/>
                  <a:gd name="connsiteX138" fmla="*/ 825489 w 3330587"/>
                  <a:gd name="connsiteY138" fmla="*/ 947510 h 2964187"/>
                  <a:gd name="connsiteX139" fmla="*/ 869760 w 3330587"/>
                  <a:gd name="connsiteY139" fmla="*/ 886037 h 2964187"/>
                  <a:gd name="connsiteX140" fmla="*/ 900453 w 3330587"/>
                  <a:gd name="connsiteY140" fmla="*/ 840648 h 2964187"/>
                  <a:gd name="connsiteX141" fmla="*/ 932474 w 3330587"/>
                  <a:gd name="connsiteY141" fmla="*/ 772921 h 2964187"/>
                  <a:gd name="connsiteX142" fmla="*/ 933150 w 3330587"/>
                  <a:gd name="connsiteY142" fmla="*/ 764836 h 2964187"/>
                  <a:gd name="connsiteX143" fmla="*/ 852373 w 3330587"/>
                  <a:gd name="connsiteY143" fmla="*/ 684968 h 2964187"/>
                  <a:gd name="connsiteX144" fmla="*/ 765367 w 3330587"/>
                  <a:gd name="connsiteY144" fmla="*/ 666710 h 2964187"/>
                  <a:gd name="connsiteX145" fmla="*/ 657252 w 3330587"/>
                  <a:gd name="connsiteY145" fmla="*/ 689490 h 2964187"/>
                  <a:gd name="connsiteX146" fmla="*/ 587055 w 3330587"/>
                  <a:gd name="connsiteY146" fmla="*/ 721707 h 2964187"/>
                  <a:gd name="connsiteX147" fmla="*/ 582557 w 3330587"/>
                  <a:gd name="connsiteY147" fmla="*/ 716682 h 2964187"/>
                  <a:gd name="connsiteX148" fmla="*/ 592486 w 3330587"/>
                  <a:gd name="connsiteY148" fmla="*/ 705808 h 2964187"/>
                  <a:gd name="connsiteX149" fmla="*/ 666848 w 3330587"/>
                  <a:gd name="connsiteY149" fmla="*/ 644924 h 2964187"/>
                  <a:gd name="connsiteX150" fmla="*/ 770479 w 3330587"/>
                  <a:gd name="connsiteY150" fmla="*/ 608026 h 2964187"/>
                  <a:gd name="connsiteX151" fmla="*/ 896411 w 3330587"/>
                  <a:gd name="connsiteY151" fmla="*/ 616270 h 2964187"/>
                  <a:gd name="connsiteX152" fmla="*/ 971351 w 3330587"/>
                  <a:gd name="connsiteY152" fmla="*/ 649127 h 2964187"/>
                  <a:gd name="connsiteX153" fmla="*/ 976401 w 3330587"/>
                  <a:gd name="connsiteY153" fmla="*/ 638093 h 2964187"/>
                  <a:gd name="connsiteX154" fmla="*/ 941050 w 3330587"/>
                  <a:gd name="connsiteY154" fmla="*/ 596058 h 2964187"/>
                  <a:gd name="connsiteX155" fmla="*/ 859574 w 3330587"/>
                  <a:gd name="connsiteY155" fmla="*/ 533884 h 2964187"/>
                  <a:gd name="connsiteX156" fmla="*/ 767812 w 3330587"/>
                  <a:gd name="connsiteY156" fmla="*/ 504137 h 2964187"/>
                  <a:gd name="connsiteX157" fmla="*/ 635589 w 3330587"/>
                  <a:gd name="connsiteY157" fmla="*/ 525259 h 2964187"/>
                  <a:gd name="connsiteX158" fmla="*/ 516563 w 3330587"/>
                  <a:gd name="connsiteY158" fmla="*/ 592826 h 2964187"/>
                  <a:gd name="connsiteX159" fmla="*/ 512066 w 3330587"/>
                  <a:gd name="connsiteY159" fmla="*/ 587260 h 2964187"/>
                  <a:gd name="connsiteX160" fmla="*/ 583086 w 3330587"/>
                  <a:gd name="connsiteY160" fmla="*/ 512247 h 2964187"/>
                  <a:gd name="connsiteX161" fmla="*/ 722460 w 3330587"/>
                  <a:gd name="connsiteY161" fmla="*/ 455762 h 2964187"/>
                  <a:gd name="connsiteX162" fmla="*/ 852594 w 3330587"/>
                  <a:gd name="connsiteY162" fmla="*/ 464584 h 2964187"/>
                  <a:gd name="connsiteX163" fmla="*/ 1001872 w 3330587"/>
                  <a:gd name="connsiteY163" fmla="*/ 535531 h 2964187"/>
                  <a:gd name="connsiteX164" fmla="*/ 998530 w 3330587"/>
                  <a:gd name="connsiteY164" fmla="*/ 436238 h 2964187"/>
                  <a:gd name="connsiteX165" fmla="*/ 976745 w 3330587"/>
                  <a:gd name="connsiteY165" fmla="*/ 216419 h 2964187"/>
                  <a:gd name="connsiteX166" fmla="*/ 965932 w 3330587"/>
                  <a:gd name="connsiteY166" fmla="*/ 76479 h 2964187"/>
                  <a:gd name="connsiteX167" fmla="*/ 966116 w 3330587"/>
                  <a:gd name="connsiteY167" fmla="*/ 34592 h 2964187"/>
                  <a:gd name="connsiteX168" fmla="*/ 970306 w 3330587"/>
                  <a:gd name="connsiteY168" fmla="*/ 9600 h 2964187"/>
                  <a:gd name="connsiteX169" fmla="*/ 978146 w 3330587"/>
                  <a:gd name="connsiteY169" fmla="*/ 532 h 2964187"/>
                  <a:gd name="connsiteX170" fmla="*/ 977765 w 3330587"/>
                  <a:gd name="connsiteY170" fmla="*/ 12880 h 2964187"/>
                  <a:gd name="connsiteX171" fmla="*/ 973906 w 3330587"/>
                  <a:gd name="connsiteY171" fmla="*/ 48034 h 2964187"/>
                  <a:gd name="connsiteX172" fmla="*/ 975614 w 3330587"/>
                  <a:gd name="connsiteY172" fmla="*/ 105833 h 2964187"/>
                  <a:gd name="connsiteX173" fmla="*/ 1007438 w 3330587"/>
                  <a:gd name="connsiteY173" fmla="*/ 444888 h 2964187"/>
                  <a:gd name="connsiteX174" fmla="*/ 1009834 w 3330587"/>
                  <a:gd name="connsiteY174" fmla="*/ 541711 h 2964187"/>
                  <a:gd name="connsiteX175" fmla="*/ 1083410 w 3330587"/>
                  <a:gd name="connsiteY175" fmla="*/ 618187 h 2964187"/>
                  <a:gd name="connsiteX176" fmla="*/ 1083128 w 3330587"/>
                  <a:gd name="connsiteY176" fmla="*/ 621468 h 2964187"/>
                  <a:gd name="connsiteX177" fmla="*/ 1078901 w 3330587"/>
                  <a:gd name="connsiteY177" fmla="*/ 620657 h 2964187"/>
                  <a:gd name="connsiteX178" fmla="*/ 1009245 w 3330587"/>
                  <a:gd name="connsiteY178" fmla="*/ 550153 h 2964187"/>
                  <a:gd name="connsiteX179" fmla="*/ 848982 w 3330587"/>
                  <a:gd name="connsiteY179" fmla="*/ 470925 h 2964187"/>
                  <a:gd name="connsiteX180" fmla="*/ 710075 w 3330587"/>
                  <a:gd name="connsiteY180" fmla="*/ 464818 h 2964187"/>
                  <a:gd name="connsiteX181" fmla="*/ 578613 w 3330587"/>
                  <a:gd name="connsiteY181" fmla="*/ 524866 h 2964187"/>
                  <a:gd name="connsiteX182" fmla="*/ 532081 w 3330587"/>
                  <a:gd name="connsiteY182" fmla="*/ 572749 h 2964187"/>
                  <a:gd name="connsiteX183" fmla="*/ 650051 w 3330587"/>
                  <a:gd name="connsiteY183" fmla="*/ 512468 h 2964187"/>
                  <a:gd name="connsiteX184" fmla="*/ 776266 w 3330587"/>
                  <a:gd name="connsiteY184" fmla="*/ 498190 h 2964187"/>
                  <a:gd name="connsiteX185" fmla="*/ 927338 w 3330587"/>
                  <a:gd name="connsiteY185" fmla="*/ 572946 h 2964187"/>
                  <a:gd name="connsiteX186" fmla="*/ 1007598 w 3330587"/>
                  <a:gd name="connsiteY186" fmla="*/ 672313 h 2964187"/>
                  <a:gd name="connsiteX187" fmla="*/ 1029703 w 3330587"/>
                  <a:gd name="connsiteY187" fmla="*/ 689416 h 2964187"/>
                  <a:gd name="connsiteX188" fmla="*/ 1029899 w 3330587"/>
                  <a:gd name="connsiteY188" fmla="*/ 693668 h 2964187"/>
                  <a:gd name="connsiteX189" fmla="*/ 1020377 w 3330587"/>
                  <a:gd name="connsiteY189" fmla="*/ 688618 h 2964187"/>
                  <a:gd name="connsiteX190" fmla="*/ 905724 w 3330587"/>
                  <a:gd name="connsiteY190" fmla="*/ 626579 h 2964187"/>
                  <a:gd name="connsiteX191" fmla="*/ 690194 w 3330587"/>
                  <a:gd name="connsiteY191" fmla="*/ 640059 h 2964187"/>
                  <a:gd name="connsiteX192" fmla="*/ 603077 w 3330587"/>
                  <a:gd name="connsiteY192" fmla="*/ 705279 h 2964187"/>
                  <a:gd name="connsiteX193" fmla="*/ 666971 w 3330587"/>
                  <a:gd name="connsiteY193" fmla="*/ 678628 h 2964187"/>
                  <a:gd name="connsiteX194" fmla="*/ 776463 w 3330587"/>
                  <a:gd name="connsiteY194" fmla="*/ 659681 h 2964187"/>
                  <a:gd name="connsiteX195" fmla="*/ 855863 w 3330587"/>
                  <a:gd name="connsiteY195" fmla="*/ 678849 h 2964187"/>
                  <a:gd name="connsiteX196" fmla="*/ 942181 w 3330587"/>
                  <a:gd name="connsiteY196" fmla="*/ 766937 h 2964187"/>
                  <a:gd name="connsiteX197" fmla="*/ 962541 w 3330587"/>
                  <a:gd name="connsiteY197" fmla="*/ 828275 h 2964187"/>
                  <a:gd name="connsiteX198" fmla="*/ 963769 w 3330587"/>
                  <a:gd name="connsiteY198" fmla="*/ 842331 h 2964187"/>
                  <a:gd name="connsiteX199" fmla="*/ 957786 w 3330587"/>
                  <a:gd name="connsiteY199" fmla="*/ 840562 h 2964187"/>
                  <a:gd name="connsiteX200" fmla="*/ 939330 w 3330587"/>
                  <a:gd name="connsiteY200" fmla="*/ 777823 h 2964187"/>
                  <a:gd name="connsiteX201" fmla="*/ 896607 w 3330587"/>
                  <a:gd name="connsiteY201" fmla="*/ 862384 h 2964187"/>
                  <a:gd name="connsiteX202" fmla="*/ 839730 w 3330587"/>
                  <a:gd name="connsiteY202" fmla="*/ 942030 h 2964187"/>
                  <a:gd name="connsiteX203" fmla="*/ 657510 w 3330587"/>
                  <a:gd name="connsiteY203" fmla="*/ 1166432 h 2964187"/>
                  <a:gd name="connsiteX204" fmla="*/ 569902 w 3330587"/>
                  <a:gd name="connsiteY204" fmla="*/ 1266794 h 2964187"/>
                  <a:gd name="connsiteX205" fmla="*/ 556435 w 3330587"/>
                  <a:gd name="connsiteY205" fmla="*/ 1291529 h 2964187"/>
                  <a:gd name="connsiteX206" fmla="*/ 560539 w 3330587"/>
                  <a:gd name="connsiteY206" fmla="*/ 1338048 h 2964187"/>
                  <a:gd name="connsiteX207" fmla="*/ 595717 w 3330587"/>
                  <a:gd name="connsiteY207" fmla="*/ 1429219 h 2964187"/>
                  <a:gd name="connsiteX208" fmla="*/ 660471 w 3330587"/>
                  <a:gd name="connsiteY208" fmla="*/ 1548762 h 2964187"/>
                  <a:gd name="connsiteX209" fmla="*/ 728260 w 3330587"/>
                  <a:gd name="connsiteY209" fmla="*/ 1656153 h 2964187"/>
                  <a:gd name="connsiteX210" fmla="*/ 755697 w 3330587"/>
                  <a:gd name="connsiteY210" fmla="*/ 1649763 h 2964187"/>
                  <a:gd name="connsiteX211" fmla="*/ 858283 w 3330587"/>
                  <a:gd name="connsiteY211" fmla="*/ 1670394 h 2964187"/>
                  <a:gd name="connsiteX212" fmla="*/ 940927 w 3330587"/>
                  <a:gd name="connsiteY212" fmla="*/ 1749966 h 2964187"/>
                  <a:gd name="connsiteX213" fmla="*/ 990679 w 3330587"/>
                  <a:gd name="connsiteY213" fmla="*/ 1857909 h 2964187"/>
                  <a:gd name="connsiteX214" fmla="*/ 1011776 w 3330587"/>
                  <a:gd name="connsiteY214" fmla="*/ 1937088 h 2964187"/>
                  <a:gd name="connsiteX215" fmla="*/ 1037432 w 3330587"/>
                  <a:gd name="connsiteY215" fmla="*/ 1990194 h 2964187"/>
                  <a:gd name="connsiteX216" fmla="*/ 1078827 w 3330587"/>
                  <a:gd name="connsiteY216" fmla="*/ 2033654 h 2964187"/>
                  <a:gd name="connsiteX217" fmla="*/ 1089996 w 3330587"/>
                  <a:gd name="connsiteY217" fmla="*/ 2064347 h 2964187"/>
                  <a:gd name="connsiteX218" fmla="*/ 1068887 w 3330587"/>
                  <a:gd name="connsiteY218" fmla="*/ 2120119 h 2964187"/>
                  <a:gd name="connsiteX219" fmla="*/ 1065606 w 3330587"/>
                  <a:gd name="connsiteY219" fmla="*/ 2129064 h 2964187"/>
                  <a:gd name="connsiteX220" fmla="*/ 1096890 w 3330587"/>
                  <a:gd name="connsiteY220" fmla="*/ 2177697 h 2964187"/>
                  <a:gd name="connsiteX221" fmla="*/ 1167639 w 3330587"/>
                  <a:gd name="connsiteY221" fmla="*/ 2247157 h 2964187"/>
                  <a:gd name="connsiteX222" fmla="*/ 1192005 w 3330587"/>
                  <a:gd name="connsiteY222" fmla="*/ 2261152 h 2964187"/>
                  <a:gd name="connsiteX223" fmla="*/ 1265901 w 3330587"/>
                  <a:gd name="connsiteY223" fmla="*/ 2293713 h 2964187"/>
                  <a:gd name="connsiteX224" fmla="*/ 1325322 w 3330587"/>
                  <a:gd name="connsiteY224" fmla="*/ 2315474 h 2964187"/>
                  <a:gd name="connsiteX225" fmla="*/ 1367479 w 3330587"/>
                  <a:gd name="connsiteY225" fmla="*/ 2349387 h 2964187"/>
                  <a:gd name="connsiteX226" fmla="*/ 1380098 w 3330587"/>
                  <a:gd name="connsiteY226" fmla="*/ 2401571 h 2964187"/>
                  <a:gd name="connsiteX227" fmla="*/ 1454829 w 3330587"/>
                  <a:gd name="connsiteY227" fmla="*/ 2437757 h 2964187"/>
                  <a:gd name="connsiteX228" fmla="*/ 1466711 w 3330587"/>
                  <a:gd name="connsiteY228" fmla="*/ 2443679 h 2964187"/>
                  <a:gd name="connsiteX229" fmla="*/ 1472818 w 3330587"/>
                  <a:gd name="connsiteY229" fmla="*/ 2448041 h 2964187"/>
                  <a:gd name="connsiteX230" fmla="*/ 1561532 w 3330587"/>
                  <a:gd name="connsiteY230" fmla="*/ 2503494 h 2964187"/>
                  <a:gd name="connsiteX231" fmla="*/ 1581400 w 3330587"/>
                  <a:gd name="connsiteY231" fmla="*/ 2473034 h 2964187"/>
                  <a:gd name="connsiteX232" fmla="*/ 1654620 w 3330587"/>
                  <a:gd name="connsiteY232" fmla="*/ 2351648 h 2964187"/>
                  <a:gd name="connsiteX233" fmla="*/ 1731833 w 3330587"/>
                  <a:gd name="connsiteY233" fmla="*/ 2192897 h 2964187"/>
                  <a:gd name="connsiteX234" fmla="*/ 1843045 w 3330587"/>
                  <a:gd name="connsiteY234" fmla="*/ 1844418 h 2964187"/>
                  <a:gd name="connsiteX235" fmla="*/ 1875385 w 3330587"/>
                  <a:gd name="connsiteY235" fmla="*/ 1564293 h 2964187"/>
                  <a:gd name="connsiteX236" fmla="*/ 1839408 w 3330587"/>
                  <a:gd name="connsiteY236" fmla="*/ 1277988 h 2964187"/>
                  <a:gd name="connsiteX237" fmla="*/ 1739623 w 3330587"/>
                  <a:gd name="connsiteY237" fmla="*/ 1023998 h 2964187"/>
                  <a:gd name="connsiteX238" fmla="*/ 1739353 w 3330587"/>
                  <a:gd name="connsiteY238" fmla="*/ 1024011 h 2964187"/>
                  <a:gd name="connsiteX239" fmla="*/ 1636496 w 3330587"/>
                  <a:gd name="connsiteY239" fmla="*/ 860185 h 2964187"/>
                  <a:gd name="connsiteX240" fmla="*/ 1462312 w 3330587"/>
                  <a:gd name="connsiteY240" fmla="*/ 657347 h 2964187"/>
                  <a:gd name="connsiteX241" fmla="*/ 1407978 w 3330587"/>
                  <a:gd name="connsiteY241" fmla="*/ 608173 h 2964187"/>
                  <a:gd name="connsiteX242" fmla="*/ 1397030 w 3330587"/>
                  <a:gd name="connsiteY242" fmla="*/ 597274 h 2964187"/>
                  <a:gd name="connsiteX243" fmla="*/ 1401908 w 3330587"/>
                  <a:gd name="connsiteY243" fmla="*/ 588120 h 2964187"/>
                  <a:gd name="connsiteX244" fmla="*/ 1433892 w 3330587"/>
                  <a:gd name="connsiteY244" fmla="*/ 587481 h 2964187"/>
                  <a:gd name="connsiteX245" fmla="*/ 1411480 w 3330587"/>
                  <a:gd name="connsiteY245" fmla="*/ 545680 h 2964187"/>
                  <a:gd name="connsiteX246" fmla="*/ 1273212 w 3330587"/>
                  <a:gd name="connsiteY246" fmla="*/ 322937 h 2964187"/>
                  <a:gd name="connsiteX247" fmla="*/ 1078606 w 3330587"/>
                  <a:gd name="connsiteY247" fmla="*/ 86284 h 2964187"/>
                  <a:gd name="connsiteX248" fmla="*/ 1006283 w 3330587"/>
                  <a:gd name="connsiteY248" fmla="*/ 22231 h 2964187"/>
                  <a:gd name="connsiteX249" fmla="*/ 981365 w 3330587"/>
                  <a:gd name="connsiteY249" fmla="*/ 7941 h 2964187"/>
                  <a:gd name="connsiteX250" fmla="*/ 977765 w 3330587"/>
                  <a:gd name="connsiteY250" fmla="*/ 12880 h 2964187"/>
                  <a:gd name="connsiteX251" fmla="*/ 1605324 w 3330587"/>
                  <a:gd name="connsiteY251" fmla="*/ 406072 h 2964187"/>
                  <a:gd name="connsiteX252" fmla="*/ 1410042 w 3330587"/>
                  <a:gd name="connsiteY252" fmla="*/ 526033 h 2964187"/>
                  <a:gd name="connsiteX253" fmla="*/ 1443378 w 3330587"/>
                  <a:gd name="connsiteY253" fmla="*/ 588047 h 2964187"/>
                  <a:gd name="connsiteX254" fmla="*/ 1465507 w 3330587"/>
                  <a:gd name="connsiteY254" fmla="*/ 592052 h 2964187"/>
                  <a:gd name="connsiteX255" fmla="*/ 1511191 w 3330587"/>
                  <a:gd name="connsiteY255" fmla="*/ 532152 h 2964187"/>
                  <a:gd name="connsiteX256" fmla="*/ 1600065 w 3330587"/>
                  <a:gd name="connsiteY256" fmla="*/ 461168 h 2964187"/>
                  <a:gd name="connsiteX257" fmla="*/ 1734205 w 3330587"/>
                  <a:gd name="connsiteY257" fmla="*/ 428153 h 2964187"/>
                  <a:gd name="connsiteX258" fmla="*/ 1825892 w 3330587"/>
                  <a:gd name="connsiteY258" fmla="*/ 448500 h 2964187"/>
                  <a:gd name="connsiteX259" fmla="*/ 1932693 w 3330587"/>
                  <a:gd name="connsiteY259" fmla="*/ 504850 h 2964187"/>
                  <a:gd name="connsiteX260" fmla="*/ 1896237 w 3330587"/>
                  <a:gd name="connsiteY260" fmla="*/ 465494 h 2964187"/>
                  <a:gd name="connsiteX261" fmla="*/ 1700452 w 3330587"/>
                  <a:gd name="connsiteY261" fmla="*/ 392176 h 2964187"/>
                  <a:gd name="connsiteX262" fmla="*/ 1605324 w 3330587"/>
                  <a:gd name="connsiteY262" fmla="*/ 406072 h 2964187"/>
                  <a:gd name="connsiteX263" fmla="*/ 1607265 w 3330587"/>
                  <a:gd name="connsiteY263" fmla="*/ 547192 h 2964187"/>
                  <a:gd name="connsiteX264" fmla="*/ 1482771 w 3330587"/>
                  <a:gd name="connsiteY264" fmla="*/ 595566 h 2964187"/>
                  <a:gd name="connsiteX265" fmla="*/ 1588478 w 3330587"/>
                  <a:gd name="connsiteY265" fmla="*/ 623950 h 2964187"/>
                  <a:gd name="connsiteX266" fmla="*/ 1639716 w 3330587"/>
                  <a:gd name="connsiteY266" fmla="*/ 599167 h 2964187"/>
                  <a:gd name="connsiteX267" fmla="*/ 1733836 w 3330587"/>
                  <a:gd name="connsiteY267" fmla="*/ 594104 h 2964187"/>
                  <a:gd name="connsiteX268" fmla="*/ 1861513 w 3330587"/>
                  <a:gd name="connsiteY268" fmla="*/ 636766 h 2964187"/>
                  <a:gd name="connsiteX269" fmla="*/ 1782088 w 3330587"/>
                  <a:gd name="connsiteY269" fmla="*/ 575882 h 2964187"/>
                  <a:gd name="connsiteX270" fmla="*/ 1607265 w 3330587"/>
                  <a:gd name="connsiteY270" fmla="*/ 547192 h 2964187"/>
                  <a:gd name="connsiteX271" fmla="*/ 1405705 w 3330587"/>
                  <a:gd name="connsiteY271" fmla="*/ 595456 h 2964187"/>
                  <a:gd name="connsiteX272" fmla="*/ 1432909 w 3330587"/>
                  <a:gd name="connsiteY272" fmla="*/ 617991 h 2964187"/>
                  <a:gd name="connsiteX273" fmla="*/ 1507996 w 3330587"/>
                  <a:gd name="connsiteY273" fmla="*/ 692648 h 2964187"/>
                  <a:gd name="connsiteX274" fmla="*/ 1605287 w 3330587"/>
                  <a:gd name="connsiteY274" fmla="*/ 805568 h 2964187"/>
                  <a:gd name="connsiteX275" fmla="*/ 1748286 w 3330587"/>
                  <a:gd name="connsiteY275" fmla="*/ 1023040 h 2964187"/>
                  <a:gd name="connsiteX276" fmla="*/ 1868000 w 3330587"/>
                  <a:gd name="connsiteY276" fmla="*/ 1370351 h 2964187"/>
                  <a:gd name="connsiteX277" fmla="*/ 1879022 w 3330587"/>
                  <a:gd name="connsiteY277" fmla="*/ 1661289 h 2964187"/>
                  <a:gd name="connsiteX278" fmla="*/ 1839494 w 3330587"/>
                  <a:gd name="connsiteY278" fmla="*/ 1897388 h 2964187"/>
                  <a:gd name="connsiteX279" fmla="*/ 1779999 w 3330587"/>
                  <a:gd name="connsiteY279" fmla="*/ 2093837 h 2964187"/>
                  <a:gd name="connsiteX280" fmla="*/ 1635735 w 3330587"/>
                  <a:gd name="connsiteY280" fmla="*/ 2401510 h 2964187"/>
                  <a:gd name="connsiteX281" fmla="*/ 1604808 w 3330587"/>
                  <a:gd name="connsiteY281" fmla="*/ 2451912 h 2964187"/>
                  <a:gd name="connsiteX282" fmla="*/ 1568106 w 3330587"/>
                  <a:gd name="connsiteY282" fmla="*/ 2508188 h 2964187"/>
                  <a:gd name="connsiteX283" fmla="*/ 1640760 w 3330587"/>
                  <a:gd name="connsiteY283" fmla="*/ 2568862 h 2964187"/>
                  <a:gd name="connsiteX284" fmla="*/ 1686751 w 3330587"/>
                  <a:gd name="connsiteY284" fmla="*/ 2615861 h 2964187"/>
                  <a:gd name="connsiteX285" fmla="*/ 1775539 w 3330587"/>
                  <a:gd name="connsiteY285" fmla="*/ 2529014 h 2964187"/>
                  <a:gd name="connsiteX286" fmla="*/ 1866256 w 3330587"/>
                  <a:gd name="connsiteY286" fmla="*/ 2415800 h 2964187"/>
                  <a:gd name="connsiteX287" fmla="*/ 1882622 w 3330587"/>
                  <a:gd name="connsiteY287" fmla="*/ 2391213 h 2964187"/>
                  <a:gd name="connsiteX288" fmla="*/ 1889393 w 3330587"/>
                  <a:gd name="connsiteY288" fmla="*/ 2381371 h 2964187"/>
                  <a:gd name="connsiteX289" fmla="*/ 2021419 w 3330587"/>
                  <a:gd name="connsiteY289" fmla="*/ 2142027 h 2964187"/>
                  <a:gd name="connsiteX290" fmla="*/ 2136465 w 3330587"/>
                  <a:gd name="connsiteY290" fmla="*/ 1830767 h 2964187"/>
                  <a:gd name="connsiteX291" fmla="*/ 2215079 w 3330587"/>
                  <a:gd name="connsiteY291" fmla="*/ 1404436 h 2964187"/>
                  <a:gd name="connsiteX292" fmla="*/ 2219711 w 3330587"/>
                  <a:gd name="connsiteY292" fmla="*/ 1269264 h 2964187"/>
                  <a:gd name="connsiteX293" fmla="*/ 2212621 w 3330587"/>
                  <a:gd name="connsiteY293" fmla="*/ 1197064 h 2964187"/>
                  <a:gd name="connsiteX294" fmla="*/ 2178905 w 3330587"/>
                  <a:gd name="connsiteY294" fmla="*/ 1142361 h 2964187"/>
                  <a:gd name="connsiteX295" fmla="*/ 2099627 w 3330587"/>
                  <a:gd name="connsiteY295" fmla="*/ 1058267 h 2964187"/>
                  <a:gd name="connsiteX296" fmla="*/ 2007141 w 3330587"/>
                  <a:gd name="connsiteY296" fmla="*/ 953150 h 2964187"/>
                  <a:gd name="connsiteX297" fmla="*/ 1937620 w 3330587"/>
                  <a:gd name="connsiteY297" fmla="*/ 873762 h 2964187"/>
                  <a:gd name="connsiteX298" fmla="*/ 1758447 w 3330587"/>
                  <a:gd name="connsiteY298" fmla="*/ 712480 h 2964187"/>
                  <a:gd name="connsiteX299" fmla="*/ 1630365 w 3330587"/>
                  <a:gd name="connsiteY299" fmla="*/ 647836 h 2964187"/>
                  <a:gd name="connsiteX300" fmla="*/ 1485425 w 3330587"/>
                  <a:gd name="connsiteY300" fmla="*/ 604450 h 2964187"/>
                  <a:gd name="connsiteX301" fmla="*/ 1405705 w 3330587"/>
                  <a:gd name="connsiteY301" fmla="*/ 595456 h 2964187"/>
                  <a:gd name="connsiteX302" fmla="*/ 978920 w 3330587"/>
                  <a:gd name="connsiteY302" fmla="*/ 653734 h 2964187"/>
                  <a:gd name="connsiteX303" fmla="*/ 994205 w 3330587"/>
                  <a:gd name="connsiteY303" fmla="*/ 663478 h 2964187"/>
                  <a:gd name="connsiteX304" fmla="*/ 982163 w 3330587"/>
                  <a:gd name="connsiteY304" fmla="*/ 645514 h 2964187"/>
                  <a:gd name="connsiteX305" fmla="*/ 978920 w 3330587"/>
                  <a:gd name="connsiteY305" fmla="*/ 653734 h 2964187"/>
                  <a:gd name="connsiteX306" fmla="*/ 761079 w 3330587"/>
                  <a:gd name="connsiteY306" fmla="*/ 1657283 h 2964187"/>
                  <a:gd name="connsiteX307" fmla="*/ 730656 w 3330587"/>
                  <a:gd name="connsiteY307" fmla="*/ 1664569 h 2964187"/>
                  <a:gd name="connsiteX308" fmla="*/ 707703 w 3330587"/>
                  <a:gd name="connsiteY308" fmla="*/ 1678540 h 2964187"/>
                  <a:gd name="connsiteX309" fmla="*/ 667770 w 3330587"/>
                  <a:gd name="connsiteY309" fmla="*/ 1734681 h 2964187"/>
                  <a:gd name="connsiteX310" fmla="*/ 645161 w 3330587"/>
                  <a:gd name="connsiteY310" fmla="*/ 1869029 h 2964187"/>
                  <a:gd name="connsiteX311" fmla="*/ 659390 w 3330587"/>
                  <a:gd name="connsiteY311" fmla="*/ 1974835 h 2964187"/>
                  <a:gd name="connsiteX312" fmla="*/ 692676 w 3330587"/>
                  <a:gd name="connsiteY312" fmla="*/ 2118362 h 2964187"/>
                  <a:gd name="connsiteX313" fmla="*/ 709092 w 3330587"/>
                  <a:gd name="connsiteY313" fmla="*/ 2148957 h 2964187"/>
                  <a:gd name="connsiteX314" fmla="*/ 759297 w 3330587"/>
                  <a:gd name="connsiteY314" fmla="*/ 2191078 h 2964187"/>
                  <a:gd name="connsiteX315" fmla="*/ 860729 w 3330587"/>
                  <a:gd name="connsiteY315" fmla="*/ 2229918 h 2964187"/>
                  <a:gd name="connsiteX316" fmla="*/ 940387 w 3330587"/>
                  <a:gd name="connsiteY316" fmla="*/ 2223480 h 2964187"/>
                  <a:gd name="connsiteX317" fmla="*/ 988504 w 3330587"/>
                  <a:gd name="connsiteY317" fmla="*/ 2195317 h 2964187"/>
                  <a:gd name="connsiteX318" fmla="*/ 1056784 w 3330587"/>
                  <a:gd name="connsiteY318" fmla="*/ 2123461 h 2964187"/>
                  <a:gd name="connsiteX319" fmla="*/ 1079442 w 3330587"/>
                  <a:gd name="connsiteY319" fmla="*/ 2077212 h 2964187"/>
                  <a:gd name="connsiteX320" fmla="*/ 1079098 w 3330587"/>
                  <a:gd name="connsiteY320" fmla="*/ 2049345 h 2964187"/>
                  <a:gd name="connsiteX321" fmla="*/ 1053761 w 3330587"/>
                  <a:gd name="connsiteY321" fmla="*/ 2019413 h 2964187"/>
                  <a:gd name="connsiteX322" fmla="*/ 1021618 w 3330587"/>
                  <a:gd name="connsiteY322" fmla="*/ 1981495 h 2964187"/>
                  <a:gd name="connsiteX323" fmla="*/ 998616 w 3330587"/>
                  <a:gd name="connsiteY323" fmla="*/ 1920796 h 2964187"/>
                  <a:gd name="connsiteX324" fmla="*/ 979853 w 3330587"/>
                  <a:gd name="connsiteY324" fmla="*/ 1850979 h 2964187"/>
                  <a:gd name="connsiteX325" fmla="*/ 923295 w 3330587"/>
                  <a:gd name="connsiteY325" fmla="*/ 1739325 h 2964187"/>
                  <a:gd name="connsiteX326" fmla="*/ 840725 w 3330587"/>
                  <a:gd name="connsiteY326" fmla="*/ 1670775 h 2964187"/>
                  <a:gd name="connsiteX327" fmla="*/ 761079 w 3330587"/>
                  <a:gd name="connsiteY327" fmla="*/ 1657283 h 2964187"/>
                  <a:gd name="connsiteX328" fmla="*/ 2130370 w 3330587"/>
                  <a:gd name="connsiteY328" fmla="*/ 1879240 h 2964187"/>
                  <a:gd name="connsiteX329" fmla="*/ 2115331 w 3330587"/>
                  <a:gd name="connsiteY329" fmla="*/ 1925809 h 2964187"/>
                  <a:gd name="connsiteX330" fmla="*/ 2114888 w 3330587"/>
                  <a:gd name="connsiteY330" fmla="*/ 1926091 h 2964187"/>
                  <a:gd name="connsiteX331" fmla="*/ 2101114 w 3330587"/>
                  <a:gd name="connsiteY331" fmla="*/ 1967266 h 2964187"/>
                  <a:gd name="connsiteX332" fmla="*/ 2141871 w 3330587"/>
                  <a:gd name="connsiteY332" fmla="*/ 1934484 h 2964187"/>
                  <a:gd name="connsiteX333" fmla="*/ 2171471 w 3330587"/>
                  <a:gd name="connsiteY333" fmla="*/ 1936167 h 2964187"/>
                  <a:gd name="connsiteX334" fmla="*/ 2215017 w 3330587"/>
                  <a:gd name="connsiteY334" fmla="*/ 1973790 h 2964187"/>
                  <a:gd name="connsiteX335" fmla="*/ 2217659 w 3330587"/>
                  <a:gd name="connsiteY335" fmla="*/ 1931363 h 2964187"/>
                  <a:gd name="connsiteX336" fmla="*/ 2217155 w 3330587"/>
                  <a:gd name="connsiteY336" fmla="*/ 1931006 h 2964187"/>
                  <a:gd name="connsiteX337" fmla="*/ 2209426 w 3330587"/>
                  <a:gd name="connsiteY337" fmla="*/ 1914148 h 2964187"/>
                  <a:gd name="connsiteX338" fmla="*/ 2172356 w 3330587"/>
                  <a:gd name="connsiteY338" fmla="*/ 1898715 h 2964187"/>
                  <a:gd name="connsiteX339" fmla="*/ 2130370 w 3330587"/>
                  <a:gd name="connsiteY339" fmla="*/ 1879240 h 2964187"/>
                  <a:gd name="connsiteX340" fmla="*/ 2137435 w 3330587"/>
                  <a:gd name="connsiteY340" fmla="*/ 1945984 h 2964187"/>
                  <a:gd name="connsiteX341" fmla="*/ 2098816 w 3330587"/>
                  <a:gd name="connsiteY341" fmla="*/ 1983461 h 2964187"/>
                  <a:gd name="connsiteX342" fmla="*/ 2089687 w 3330587"/>
                  <a:gd name="connsiteY342" fmla="*/ 1997947 h 2964187"/>
                  <a:gd name="connsiteX343" fmla="*/ 2072141 w 3330587"/>
                  <a:gd name="connsiteY343" fmla="*/ 2043594 h 2964187"/>
                  <a:gd name="connsiteX344" fmla="*/ 2066710 w 3330587"/>
                  <a:gd name="connsiteY344" fmla="*/ 2057123 h 2964187"/>
                  <a:gd name="connsiteX345" fmla="*/ 2065579 w 3330587"/>
                  <a:gd name="connsiteY345" fmla="*/ 2063106 h 2964187"/>
                  <a:gd name="connsiteX346" fmla="*/ 2073947 w 3330587"/>
                  <a:gd name="connsiteY346" fmla="*/ 2088996 h 2964187"/>
                  <a:gd name="connsiteX347" fmla="*/ 2096285 w 3330587"/>
                  <a:gd name="connsiteY347" fmla="*/ 2123265 h 2964187"/>
                  <a:gd name="connsiteX348" fmla="*/ 2131341 w 3330587"/>
                  <a:gd name="connsiteY348" fmla="*/ 2164415 h 2964187"/>
                  <a:gd name="connsiteX349" fmla="*/ 2231568 w 3330587"/>
                  <a:gd name="connsiteY349" fmla="*/ 2284056 h 2964187"/>
                  <a:gd name="connsiteX350" fmla="*/ 2307688 w 3330587"/>
                  <a:gd name="connsiteY350" fmla="*/ 2372536 h 2964187"/>
                  <a:gd name="connsiteX351" fmla="*/ 2343234 w 3330587"/>
                  <a:gd name="connsiteY351" fmla="*/ 2435521 h 2964187"/>
                  <a:gd name="connsiteX352" fmla="*/ 2371655 w 3330587"/>
                  <a:gd name="connsiteY352" fmla="*/ 2471952 h 2964187"/>
                  <a:gd name="connsiteX353" fmla="*/ 2410790 w 3330587"/>
                  <a:gd name="connsiteY353" fmla="*/ 2483343 h 2964187"/>
                  <a:gd name="connsiteX354" fmla="*/ 2396082 w 3330587"/>
                  <a:gd name="connsiteY354" fmla="*/ 2439244 h 2964187"/>
                  <a:gd name="connsiteX355" fmla="*/ 2404179 w 3330587"/>
                  <a:gd name="connsiteY355" fmla="*/ 2355273 h 2964187"/>
                  <a:gd name="connsiteX356" fmla="*/ 2433214 w 3330587"/>
                  <a:gd name="connsiteY356" fmla="*/ 2308249 h 2964187"/>
                  <a:gd name="connsiteX357" fmla="*/ 2436224 w 3330587"/>
                  <a:gd name="connsiteY357" fmla="*/ 2294168 h 2964187"/>
                  <a:gd name="connsiteX358" fmla="*/ 2461364 w 3330587"/>
                  <a:gd name="connsiteY358" fmla="*/ 2244159 h 2964187"/>
                  <a:gd name="connsiteX359" fmla="*/ 2554477 w 3330587"/>
                  <a:gd name="connsiteY359" fmla="*/ 2165066 h 2964187"/>
                  <a:gd name="connsiteX360" fmla="*/ 2603552 w 3330587"/>
                  <a:gd name="connsiteY360" fmla="*/ 2131239 h 2964187"/>
                  <a:gd name="connsiteX361" fmla="*/ 2587665 w 3330587"/>
                  <a:gd name="connsiteY361" fmla="*/ 2128057 h 2964187"/>
                  <a:gd name="connsiteX362" fmla="*/ 2587112 w 3330587"/>
                  <a:gd name="connsiteY362" fmla="*/ 2128364 h 2964187"/>
                  <a:gd name="connsiteX363" fmla="*/ 2477129 w 3330587"/>
                  <a:gd name="connsiteY363" fmla="*/ 2102672 h 2964187"/>
                  <a:gd name="connsiteX364" fmla="*/ 2356615 w 3330587"/>
                  <a:gd name="connsiteY364" fmla="*/ 2064286 h 2964187"/>
                  <a:gd name="connsiteX365" fmla="*/ 2233829 w 3330587"/>
                  <a:gd name="connsiteY365" fmla="*/ 1999102 h 2964187"/>
                  <a:gd name="connsiteX366" fmla="*/ 2190074 w 3330587"/>
                  <a:gd name="connsiteY366" fmla="*/ 1961921 h 2964187"/>
                  <a:gd name="connsiteX367" fmla="*/ 2162735 w 3330587"/>
                  <a:gd name="connsiteY367" fmla="*/ 1941168 h 2964187"/>
                  <a:gd name="connsiteX368" fmla="*/ 2137435 w 3330587"/>
                  <a:gd name="connsiteY368" fmla="*/ 1945984 h 2964187"/>
                  <a:gd name="connsiteX369" fmla="*/ 2892278 w 3330587"/>
                  <a:gd name="connsiteY369" fmla="*/ 2003132 h 2964187"/>
                  <a:gd name="connsiteX370" fmla="*/ 2844837 w 3330587"/>
                  <a:gd name="connsiteY370" fmla="*/ 2017078 h 2964187"/>
                  <a:gd name="connsiteX371" fmla="*/ 2724705 w 3330587"/>
                  <a:gd name="connsiteY371" fmla="*/ 2070221 h 2964187"/>
                  <a:gd name="connsiteX372" fmla="*/ 2588353 w 3330587"/>
                  <a:gd name="connsiteY372" fmla="*/ 2151304 h 2964187"/>
                  <a:gd name="connsiteX373" fmla="*/ 2487352 w 3330587"/>
                  <a:gd name="connsiteY373" fmla="*/ 2230692 h 2964187"/>
                  <a:gd name="connsiteX374" fmla="*/ 2487204 w 3330587"/>
                  <a:gd name="connsiteY374" fmla="*/ 2231258 h 2964187"/>
                  <a:gd name="connsiteX375" fmla="*/ 2476428 w 3330587"/>
                  <a:gd name="connsiteY375" fmla="*/ 2240657 h 2964187"/>
                  <a:gd name="connsiteX376" fmla="*/ 2451350 w 3330587"/>
                  <a:gd name="connsiteY376" fmla="*/ 2270847 h 2964187"/>
                  <a:gd name="connsiteX377" fmla="*/ 2443916 w 3330587"/>
                  <a:gd name="connsiteY377" fmla="*/ 2310252 h 2964187"/>
                  <a:gd name="connsiteX378" fmla="*/ 2522235 w 3330587"/>
                  <a:gd name="connsiteY378" fmla="*/ 2398979 h 2964187"/>
                  <a:gd name="connsiteX379" fmla="*/ 2595418 w 3330587"/>
                  <a:gd name="connsiteY379" fmla="*/ 2390623 h 2964187"/>
                  <a:gd name="connsiteX380" fmla="*/ 2594374 w 3330587"/>
                  <a:gd name="connsiteY380" fmla="*/ 2389702 h 2964187"/>
                  <a:gd name="connsiteX381" fmla="*/ 2598711 w 3330587"/>
                  <a:gd name="connsiteY381" fmla="*/ 2389271 h 2964187"/>
                  <a:gd name="connsiteX382" fmla="*/ 2666217 w 3330587"/>
                  <a:gd name="connsiteY382" fmla="*/ 2369956 h 2964187"/>
                  <a:gd name="connsiteX383" fmla="*/ 2757130 w 3330587"/>
                  <a:gd name="connsiteY383" fmla="*/ 2360507 h 2964187"/>
                  <a:gd name="connsiteX384" fmla="*/ 2834344 w 3330587"/>
                  <a:gd name="connsiteY384" fmla="*/ 2379159 h 2964187"/>
                  <a:gd name="connsiteX385" fmla="*/ 2900928 w 3330587"/>
                  <a:gd name="connsiteY385" fmla="*/ 2395870 h 2964187"/>
                  <a:gd name="connsiteX386" fmla="*/ 3035302 w 3330587"/>
                  <a:gd name="connsiteY386" fmla="*/ 2437401 h 2964187"/>
                  <a:gd name="connsiteX387" fmla="*/ 3086208 w 3330587"/>
                  <a:gd name="connsiteY387" fmla="*/ 2482495 h 2964187"/>
                  <a:gd name="connsiteX388" fmla="*/ 3141095 w 3330587"/>
                  <a:gd name="connsiteY388" fmla="*/ 2584578 h 2964187"/>
                  <a:gd name="connsiteX389" fmla="*/ 3204300 w 3330587"/>
                  <a:gd name="connsiteY389" fmla="*/ 2742739 h 2964187"/>
                  <a:gd name="connsiteX390" fmla="*/ 3230398 w 3330587"/>
                  <a:gd name="connsiteY390" fmla="*/ 2797896 h 2964187"/>
                  <a:gd name="connsiteX391" fmla="*/ 3239700 w 3330587"/>
                  <a:gd name="connsiteY391" fmla="*/ 2809287 h 2964187"/>
                  <a:gd name="connsiteX392" fmla="*/ 3245930 w 3330587"/>
                  <a:gd name="connsiteY392" fmla="*/ 2786469 h 2964187"/>
                  <a:gd name="connsiteX393" fmla="*/ 3276599 w 3330587"/>
                  <a:gd name="connsiteY393" fmla="*/ 2659235 h 2964187"/>
                  <a:gd name="connsiteX394" fmla="*/ 3312207 w 3330587"/>
                  <a:gd name="connsiteY394" fmla="*/ 2485985 h 2964187"/>
                  <a:gd name="connsiteX395" fmla="*/ 3322209 w 3330587"/>
                  <a:gd name="connsiteY395" fmla="*/ 2399888 h 2964187"/>
                  <a:gd name="connsiteX396" fmla="*/ 3313645 w 3330587"/>
                  <a:gd name="connsiteY396" fmla="*/ 2323584 h 2964187"/>
                  <a:gd name="connsiteX397" fmla="*/ 3282767 w 3330587"/>
                  <a:gd name="connsiteY397" fmla="*/ 2252834 h 2964187"/>
                  <a:gd name="connsiteX398" fmla="*/ 3219279 w 3330587"/>
                  <a:gd name="connsiteY398" fmla="*/ 2156465 h 2964187"/>
                  <a:gd name="connsiteX399" fmla="*/ 3132912 w 3330587"/>
                  <a:gd name="connsiteY399" fmla="*/ 2080530 h 2964187"/>
                  <a:gd name="connsiteX400" fmla="*/ 3063243 w 3330587"/>
                  <a:gd name="connsiteY400" fmla="*/ 2048141 h 2964187"/>
                  <a:gd name="connsiteX401" fmla="*/ 2921841 w 3330587"/>
                  <a:gd name="connsiteY401" fmla="*/ 2004251 h 2964187"/>
                  <a:gd name="connsiteX402" fmla="*/ 2892278 w 3330587"/>
                  <a:gd name="connsiteY402" fmla="*/ 2003132 h 2964187"/>
                  <a:gd name="connsiteX403" fmla="*/ 2059817 w 3330587"/>
                  <a:gd name="connsiteY403" fmla="*/ 2074030 h 2964187"/>
                  <a:gd name="connsiteX404" fmla="*/ 2046436 w 3330587"/>
                  <a:gd name="connsiteY404" fmla="*/ 2106100 h 2964187"/>
                  <a:gd name="connsiteX405" fmla="*/ 2057199 w 3330587"/>
                  <a:gd name="connsiteY405" fmla="*/ 2120254 h 2964187"/>
                  <a:gd name="connsiteX406" fmla="*/ 2082634 w 3330587"/>
                  <a:gd name="connsiteY406" fmla="*/ 2119554 h 2964187"/>
                  <a:gd name="connsiteX407" fmla="*/ 2071453 w 3330587"/>
                  <a:gd name="connsiteY407" fmla="*/ 2102475 h 2964187"/>
                  <a:gd name="connsiteX408" fmla="*/ 2059817 w 3330587"/>
                  <a:gd name="connsiteY408" fmla="*/ 2074030 h 2964187"/>
                  <a:gd name="connsiteX409" fmla="*/ 983749 w 3330587"/>
                  <a:gd name="connsiteY409" fmla="*/ 2209067 h 2964187"/>
                  <a:gd name="connsiteX410" fmla="*/ 921464 w 3330587"/>
                  <a:gd name="connsiteY410" fmla="*/ 2237819 h 2964187"/>
                  <a:gd name="connsiteX411" fmla="*/ 837162 w 3330587"/>
                  <a:gd name="connsiteY411" fmla="*/ 2233617 h 2964187"/>
                  <a:gd name="connsiteX412" fmla="*/ 785051 w 3330587"/>
                  <a:gd name="connsiteY412" fmla="*/ 2214535 h 2964187"/>
                  <a:gd name="connsiteX413" fmla="*/ 846254 w 3330587"/>
                  <a:gd name="connsiteY413" fmla="*/ 2322736 h 2964187"/>
                  <a:gd name="connsiteX414" fmla="*/ 913121 w 3330587"/>
                  <a:gd name="connsiteY414" fmla="*/ 2406904 h 2964187"/>
                  <a:gd name="connsiteX415" fmla="*/ 975811 w 3330587"/>
                  <a:gd name="connsiteY415" fmla="*/ 2488270 h 2964187"/>
                  <a:gd name="connsiteX416" fmla="*/ 1013963 w 3330587"/>
                  <a:gd name="connsiteY416" fmla="*/ 2567867 h 2964187"/>
                  <a:gd name="connsiteX417" fmla="*/ 1031337 w 3330587"/>
                  <a:gd name="connsiteY417" fmla="*/ 2618073 h 2964187"/>
                  <a:gd name="connsiteX418" fmla="*/ 1055408 w 3330587"/>
                  <a:gd name="connsiteY418" fmla="*/ 2641799 h 2964187"/>
                  <a:gd name="connsiteX419" fmla="*/ 1069034 w 3330587"/>
                  <a:gd name="connsiteY419" fmla="*/ 2648103 h 2964187"/>
                  <a:gd name="connsiteX420" fmla="*/ 1068997 w 3330587"/>
                  <a:gd name="connsiteY420" fmla="*/ 2649159 h 2964187"/>
                  <a:gd name="connsiteX421" fmla="*/ 1105589 w 3330587"/>
                  <a:gd name="connsiteY421" fmla="*/ 2659308 h 2964187"/>
                  <a:gd name="connsiteX422" fmla="*/ 1130544 w 3330587"/>
                  <a:gd name="connsiteY422" fmla="*/ 2599052 h 2964187"/>
                  <a:gd name="connsiteX423" fmla="*/ 1184412 w 3330587"/>
                  <a:gd name="connsiteY423" fmla="*/ 2569869 h 2964187"/>
                  <a:gd name="connsiteX424" fmla="*/ 1229887 w 3330587"/>
                  <a:gd name="connsiteY424" fmla="*/ 2588927 h 2964187"/>
                  <a:gd name="connsiteX425" fmla="*/ 1264426 w 3330587"/>
                  <a:gd name="connsiteY425" fmla="*/ 2636012 h 2964187"/>
                  <a:gd name="connsiteX426" fmla="*/ 1320886 w 3330587"/>
                  <a:gd name="connsiteY426" fmla="*/ 2602677 h 2964187"/>
                  <a:gd name="connsiteX427" fmla="*/ 1340853 w 3330587"/>
                  <a:gd name="connsiteY427" fmla="*/ 2584565 h 2964187"/>
                  <a:gd name="connsiteX428" fmla="*/ 1291372 w 3330587"/>
                  <a:gd name="connsiteY428" fmla="*/ 2552188 h 2964187"/>
                  <a:gd name="connsiteX429" fmla="*/ 1279294 w 3330587"/>
                  <a:gd name="connsiteY429" fmla="*/ 2490678 h 2964187"/>
                  <a:gd name="connsiteX430" fmla="*/ 1319547 w 3330587"/>
                  <a:gd name="connsiteY430" fmla="*/ 2420776 h 2964187"/>
                  <a:gd name="connsiteX431" fmla="*/ 1371227 w 3330587"/>
                  <a:gd name="connsiteY431" fmla="*/ 2400932 h 2964187"/>
                  <a:gd name="connsiteX432" fmla="*/ 1370785 w 3330587"/>
                  <a:gd name="connsiteY432" fmla="*/ 2383841 h 2964187"/>
                  <a:gd name="connsiteX433" fmla="*/ 1360045 w 3330587"/>
                  <a:gd name="connsiteY433" fmla="*/ 2353172 h 2964187"/>
                  <a:gd name="connsiteX434" fmla="*/ 1319154 w 3330587"/>
                  <a:gd name="connsiteY434" fmla="*/ 2321728 h 2964187"/>
                  <a:gd name="connsiteX435" fmla="*/ 1260445 w 3330587"/>
                  <a:gd name="connsiteY435" fmla="*/ 2300545 h 2964187"/>
                  <a:gd name="connsiteX436" fmla="*/ 1125777 w 3330587"/>
                  <a:gd name="connsiteY436" fmla="*/ 2223762 h 2964187"/>
                  <a:gd name="connsiteX437" fmla="*/ 1059266 w 3330587"/>
                  <a:gd name="connsiteY437" fmla="*/ 2134545 h 2964187"/>
                  <a:gd name="connsiteX438" fmla="*/ 983749 w 3330587"/>
                  <a:gd name="connsiteY438" fmla="*/ 2209067 h 2964187"/>
                  <a:gd name="connsiteX439" fmla="*/ 703734 w 3330587"/>
                  <a:gd name="connsiteY439" fmla="*/ 2159942 h 2964187"/>
                  <a:gd name="connsiteX440" fmla="*/ 643711 w 3330587"/>
                  <a:gd name="connsiteY440" fmla="*/ 2253596 h 2964187"/>
                  <a:gd name="connsiteX441" fmla="*/ 560182 w 3330587"/>
                  <a:gd name="connsiteY441" fmla="*/ 2350407 h 2964187"/>
                  <a:gd name="connsiteX442" fmla="*/ 475867 w 3330587"/>
                  <a:gd name="connsiteY442" fmla="*/ 2416881 h 2964187"/>
                  <a:gd name="connsiteX443" fmla="*/ 475916 w 3330587"/>
                  <a:gd name="connsiteY443" fmla="*/ 2417200 h 2964187"/>
                  <a:gd name="connsiteX444" fmla="*/ 343312 w 3330587"/>
                  <a:gd name="connsiteY444" fmla="*/ 2474398 h 2964187"/>
                  <a:gd name="connsiteX445" fmla="*/ 221214 w 3330587"/>
                  <a:gd name="connsiteY445" fmla="*/ 2498911 h 2964187"/>
                  <a:gd name="connsiteX446" fmla="*/ 216262 w 3330587"/>
                  <a:gd name="connsiteY446" fmla="*/ 2498911 h 2964187"/>
                  <a:gd name="connsiteX447" fmla="*/ 36721 w 3330587"/>
                  <a:gd name="connsiteY447" fmla="*/ 2492583 h 2964187"/>
                  <a:gd name="connsiteX448" fmla="*/ 13252 w 3330587"/>
                  <a:gd name="connsiteY448" fmla="*/ 2489855 h 2964187"/>
                  <a:gd name="connsiteX449" fmla="*/ 8288 w 3330587"/>
                  <a:gd name="connsiteY449" fmla="*/ 2493136 h 2964187"/>
                  <a:gd name="connsiteX450" fmla="*/ 13191 w 3330587"/>
                  <a:gd name="connsiteY450" fmla="*/ 2505816 h 2964187"/>
                  <a:gd name="connsiteX451" fmla="*/ 40149 w 3330587"/>
                  <a:gd name="connsiteY451" fmla="*/ 2538881 h 2964187"/>
                  <a:gd name="connsiteX452" fmla="*/ 93267 w 3330587"/>
                  <a:gd name="connsiteY452" fmla="*/ 2581542 h 2964187"/>
                  <a:gd name="connsiteX453" fmla="*/ 185458 w 3330587"/>
                  <a:gd name="connsiteY453" fmla="*/ 2620211 h 2964187"/>
                  <a:gd name="connsiteX454" fmla="*/ 231363 w 3330587"/>
                  <a:gd name="connsiteY454" fmla="*/ 2579638 h 2964187"/>
                  <a:gd name="connsiteX455" fmla="*/ 245383 w 3330587"/>
                  <a:gd name="connsiteY455" fmla="*/ 2565778 h 2964187"/>
                  <a:gd name="connsiteX456" fmla="*/ 247840 w 3330587"/>
                  <a:gd name="connsiteY456" fmla="*/ 2568088 h 2964187"/>
                  <a:gd name="connsiteX457" fmla="*/ 223119 w 3330587"/>
                  <a:gd name="connsiteY457" fmla="*/ 2597196 h 2964187"/>
                  <a:gd name="connsiteX458" fmla="*/ 177312 w 3330587"/>
                  <a:gd name="connsiteY458" fmla="*/ 2636233 h 2964187"/>
                  <a:gd name="connsiteX459" fmla="*/ 105505 w 3330587"/>
                  <a:gd name="connsiteY459" fmla="*/ 2684743 h 2964187"/>
                  <a:gd name="connsiteX460" fmla="*/ 102581 w 3330587"/>
                  <a:gd name="connsiteY460" fmla="*/ 2693897 h 2964187"/>
                  <a:gd name="connsiteX461" fmla="*/ 127671 w 3330587"/>
                  <a:gd name="connsiteY461" fmla="*/ 2702007 h 2964187"/>
                  <a:gd name="connsiteX462" fmla="*/ 213879 w 3330587"/>
                  <a:gd name="connsiteY462" fmla="*/ 2702437 h 2964187"/>
                  <a:gd name="connsiteX463" fmla="*/ 316428 w 3330587"/>
                  <a:gd name="connsiteY463" fmla="*/ 2675737 h 2964187"/>
                  <a:gd name="connsiteX464" fmla="*/ 348645 w 3330587"/>
                  <a:gd name="connsiteY464" fmla="*/ 2602173 h 2964187"/>
                  <a:gd name="connsiteX465" fmla="*/ 353793 w 3330587"/>
                  <a:gd name="connsiteY465" fmla="*/ 2600268 h 2964187"/>
                  <a:gd name="connsiteX466" fmla="*/ 353462 w 3330587"/>
                  <a:gd name="connsiteY466" fmla="*/ 2605908 h 2964187"/>
                  <a:gd name="connsiteX467" fmla="*/ 331934 w 3330587"/>
                  <a:gd name="connsiteY467" fmla="*/ 2656912 h 2964187"/>
                  <a:gd name="connsiteX468" fmla="*/ 300700 w 3330587"/>
                  <a:gd name="connsiteY468" fmla="*/ 2747592 h 2964187"/>
                  <a:gd name="connsiteX469" fmla="*/ 297825 w 3330587"/>
                  <a:gd name="connsiteY469" fmla="*/ 2767203 h 2964187"/>
                  <a:gd name="connsiteX470" fmla="*/ 303281 w 3330587"/>
                  <a:gd name="connsiteY470" fmla="*/ 2771024 h 2964187"/>
                  <a:gd name="connsiteX471" fmla="*/ 325840 w 3330587"/>
                  <a:gd name="connsiteY471" fmla="*/ 2766318 h 2964187"/>
                  <a:gd name="connsiteX472" fmla="*/ 376709 w 3330587"/>
                  <a:gd name="connsiteY472" fmla="*/ 2741105 h 2964187"/>
                  <a:gd name="connsiteX473" fmla="*/ 464194 w 3330587"/>
                  <a:gd name="connsiteY473" fmla="*/ 2678526 h 2964187"/>
                  <a:gd name="connsiteX474" fmla="*/ 595127 w 3330587"/>
                  <a:gd name="connsiteY474" fmla="*/ 2539299 h 2964187"/>
                  <a:gd name="connsiteX475" fmla="*/ 606665 w 3330587"/>
                  <a:gd name="connsiteY475" fmla="*/ 2524677 h 2964187"/>
                  <a:gd name="connsiteX476" fmla="*/ 609196 w 3330587"/>
                  <a:gd name="connsiteY476" fmla="*/ 2529899 h 2964187"/>
                  <a:gd name="connsiteX477" fmla="*/ 489752 w 3330587"/>
                  <a:gd name="connsiteY477" fmla="*/ 2667246 h 2964187"/>
                  <a:gd name="connsiteX478" fmla="*/ 484677 w 3330587"/>
                  <a:gd name="connsiteY478" fmla="*/ 2681991 h 2964187"/>
                  <a:gd name="connsiteX479" fmla="*/ 479824 w 3330587"/>
                  <a:gd name="connsiteY479" fmla="*/ 2792134 h 2964187"/>
                  <a:gd name="connsiteX480" fmla="*/ 515875 w 3330587"/>
                  <a:gd name="connsiteY480" fmla="*/ 2866668 h 2964187"/>
                  <a:gd name="connsiteX481" fmla="*/ 556558 w 3330587"/>
                  <a:gd name="connsiteY481" fmla="*/ 2903493 h 2964187"/>
                  <a:gd name="connsiteX482" fmla="*/ 612612 w 3330587"/>
                  <a:gd name="connsiteY482" fmla="*/ 2934961 h 2964187"/>
                  <a:gd name="connsiteX483" fmla="*/ 633144 w 3330587"/>
                  <a:gd name="connsiteY483" fmla="*/ 2939888 h 2964187"/>
                  <a:gd name="connsiteX484" fmla="*/ 797253 w 3330587"/>
                  <a:gd name="connsiteY484" fmla="*/ 2955763 h 2964187"/>
                  <a:gd name="connsiteX485" fmla="*/ 971842 w 3330587"/>
                  <a:gd name="connsiteY485" fmla="*/ 2944065 h 2964187"/>
                  <a:gd name="connsiteX486" fmla="*/ 998776 w 3330587"/>
                  <a:gd name="connsiteY486" fmla="*/ 2937811 h 2964187"/>
                  <a:gd name="connsiteX487" fmla="*/ 1136872 w 3330587"/>
                  <a:gd name="connsiteY487" fmla="*/ 2886832 h 2964187"/>
                  <a:gd name="connsiteX488" fmla="*/ 1239643 w 3330587"/>
                  <a:gd name="connsiteY488" fmla="*/ 2831453 h 2964187"/>
                  <a:gd name="connsiteX489" fmla="*/ 1105810 w 3330587"/>
                  <a:gd name="connsiteY489" fmla="*/ 2667799 h 2964187"/>
                  <a:gd name="connsiteX490" fmla="*/ 1064795 w 3330587"/>
                  <a:gd name="connsiteY490" fmla="*/ 2655942 h 2964187"/>
                  <a:gd name="connsiteX491" fmla="*/ 1025181 w 3330587"/>
                  <a:gd name="connsiteY491" fmla="*/ 2624179 h 2964187"/>
                  <a:gd name="connsiteX492" fmla="*/ 1000631 w 3330587"/>
                  <a:gd name="connsiteY492" fmla="*/ 2554215 h 2964187"/>
                  <a:gd name="connsiteX493" fmla="*/ 923381 w 3330587"/>
                  <a:gd name="connsiteY493" fmla="*/ 2432351 h 2964187"/>
                  <a:gd name="connsiteX494" fmla="*/ 798014 w 3330587"/>
                  <a:gd name="connsiteY494" fmla="*/ 2262774 h 2964187"/>
                  <a:gd name="connsiteX495" fmla="*/ 774030 w 3330587"/>
                  <a:gd name="connsiteY495" fmla="*/ 2209337 h 2964187"/>
                  <a:gd name="connsiteX496" fmla="*/ 757798 w 3330587"/>
                  <a:gd name="connsiteY496" fmla="*/ 2199814 h 2964187"/>
                  <a:gd name="connsiteX497" fmla="*/ 706696 w 3330587"/>
                  <a:gd name="connsiteY497" fmla="*/ 2158714 h 2964187"/>
                  <a:gd name="connsiteX498" fmla="*/ 703734 w 3330587"/>
                  <a:gd name="connsiteY498" fmla="*/ 2159942 h 2964187"/>
                  <a:gd name="connsiteX499" fmla="*/ 2415078 w 3330587"/>
                  <a:gd name="connsiteY499" fmla="*/ 2351427 h 2964187"/>
                  <a:gd name="connsiteX500" fmla="*/ 2402950 w 3330587"/>
                  <a:gd name="connsiteY500" fmla="*/ 2431810 h 2964187"/>
                  <a:gd name="connsiteX501" fmla="*/ 2414980 w 3330587"/>
                  <a:gd name="connsiteY501" fmla="*/ 2470650 h 2964187"/>
                  <a:gd name="connsiteX502" fmla="*/ 2431850 w 3330587"/>
                  <a:gd name="connsiteY502" fmla="*/ 2530108 h 2964187"/>
                  <a:gd name="connsiteX503" fmla="*/ 2446632 w 3330587"/>
                  <a:gd name="connsiteY503" fmla="*/ 2623577 h 2964187"/>
                  <a:gd name="connsiteX504" fmla="*/ 2463846 w 3330587"/>
                  <a:gd name="connsiteY504" fmla="*/ 2690985 h 2964187"/>
                  <a:gd name="connsiteX505" fmla="*/ 2489637 w 3330587"/>
                  <a:gd name="connsiteY505" fmla="*/ 2733646 h 2964187"/>
                  <a:gd name="connsiteX506" fmla="*/ 2543713 w 3330587"/>
                  <a:gd name="connsiteY506" fmla="*/ 2775472 h 2964187"/>
                  <a:gd name="connsiteX507" fmla="*/ 2723734 w 3330587"/>
                  <a:gd name="connsiteY507" fmla="*/ 2842806 h 2964187"/>
                  <a:gd name="connsiteX508" fmla="*/ 2817313 w 3330587"/>
                  <a:gd name="connsiteY508" fmla="*/ 2845251 h 2964187"/>
                  <a:gd name="connsiteX509" fmla="*/ 2898311 w 3330587"/>
                  <a:gd name="connsiteY509" fmla="*/ 2829720 h 2964187"/>
                  <a:gd name="connsiteX510" fmla="*/ 2898680 w 3330587"/>
                  <a:gd name="connsiteY510" fmla="*/ 2829991 h 2964187"/>
                  <a:gd name="connsiteX511" fmla="*/ 2923266 w 3330587"/>
                  <a:gd name="connsiteY511" fmla="*/ 2819203 h 2964187"/>
                  <a:gd name="connsiteX512" fmla="*/ 2922382 w 3330587"/>
                  <a:gd name="connsiteY512" fmla="*/ 2809618 h 2964187"/>
                  <a:gd name="connsiteX513" fmla="*/ 2895129 w 3330587"/>
                  <a:gd name="connsiteY513" fmla="*/ 2774379 h 2964187"/>
                  <a:gd name="connsiteX514" fmla="*/ 2816515 w 3330587"/>
                  <a:gd name="connsiteY514" fmla="*/ 2666165 h 2964187"/>
                  <a:gd name="connsiteX515" fmla="*/ 2750483 w 3330587"/>
                  <a:gd name="connsiteY515" fmla="*/ 2556378 h 2964187"/>
                  <a:gd name="connsiteX516" fmla="*/ 2701801 w 3330587"/>
                  <a:gd name="connsiteY516" fmla="*/ 2445326 h 2964187"/>
                  <a:gd name="connsiteX517" fmla="*/ 2687105 w 3330587"/>
                  <a:gd name="connsiteY517" fmla="*/ 2373765 h 2964187"/>
                  <a:gd name="connsiteX518" fmla="*/ 2676330 w 3330587"/>
                  <a:gd name="connsiteY518" fmla="*/ 2375928 h 2964187"/>
                  <a:gd name="connsiteX519" fmla="*/ 2706704 w 3330587"/>
                  <a:gd name="connsiteY519" fmla="*/ 2478502 h 2964187"/>
                  <a:gd name="connsiteX520" fmla="*/ 2737409 w 3330587"/>
                  <a:gd name="connsiteY520" fmla="*/ 2542457 h 2964187"/>
                  <a:gd name="connsiteX521" fmla="*/ 2838509 w 3330587"/>
                  <a:gd name="connsiteY521" fmla="*/ 2712979 h 2964187"/>
                  <a:gd name="connsiteX522" fmla="*/ 2874560 w 3330587"/>
                  <a:gd name="connsiteY522" fmla="*/ 2770115 h 2964187"/>
                  <a:gd name="connsiteX523" fmla="*/ 2882559 w 3330587"/>
                  <a:gd name="connsiteY523" fmla="*/ 2788091 h 2964187"/>
                  <a:gd name="connsiteX524" fmla="*/ 2877681 w 3330587"/>
                  <a:gd name="connsiteY524" fmla="*/ 2796926 h 2964187"/>
                  <a:gd name="connsiteX525" fmla="*/ 2857837 w 3330587"/>
                  <a:gd name="connsiteY525" fmla="*/ 2798707 h 2964187"/>
                  <a:gd name="connsiteX526" fmla="*/ 2781791 w 3330587"/>
                  <a:gd name="connsiteY526" fmla="*/ 2785105 h 2964187"/>
                  <a:gd name="connsiteX527" fmla="*/ 2675039 w 3330587"/>
                  <a:gd name="connsiteY527" fmla="*/ 2739888 h 2964187"/>
                  <a:gd name="connsiteX528" fmla="*/ 2533638 w 3330587"/>
                  <a:gd name="connsiteY528" fmla="*/ 2552213 h 2964187"/>
                  <a:gd name="connsiteX529" fmla="*/ 2496420 w 3330587"/>
                  <a:gd name="connsiteY529" fmla="*/ 2398856 h 2964187"/>
                  <a:gd name="connsiteX530" fmla="*/ 2436286 w 3330587"/>
                  <a:gd name="connsiteY530" fmla="*/ 2317821 h 2964187"/>
                  <a:gd name="connsiteX531" fmla="*/ 2415078 w 3330587"/>
                  <a:gd name="connsiteY531" fmla="*/ 2351427 h 2964187"/>
                  <a:gd name="connsiteX532" fmla="*/ 1350265 w 3330587"/>
                  <a:gd name="connsiteY532" fmla="*/ 2414694 h 2964187"/>
                  <a:gd name="connsiteX533" fmla="*/ 1306829 w 3330587"/>
                  <a:gd name="connsiteY533" fmla="*/ 2444687 h 2964187"/>
                  <a:gd name="connsiteX534" fmla="*/ 1293866 w 3330587"/>
                  <a:gd name="connsiteY534" fmla="*/ 2470453 h 2964187"/>
                  <a:gd name="connsiteX535" fmla="*/ 1293141 w 3330587"/>
                  <a:gd name="connsiteY535" fmla="*/ 2469311 h 2964187"/>
                  <a:gd name="connsiteX536" fmla="*/ 1286986 w 3330587"/>
                  <a:gd name="connsiteY536" fmla="*/ 2518877 h 2964187"/>
                  <a:gd name="connsiteX537" fmla="*/ 1302124 w 3330587"/>
                  <a:gd name="connsiteY537" fmla="*/ 2552262 h 2964187"/>
                  <a:gd name="connsiteX538" fmla="*/ 1335963 w 3330587"/>
                  <a:gd name="connsiteY538" fmla="*/ 2573912 h 2964187"/>
                  <a:gd name="connsiteX539" fmla="*/ 1392164 w 3330587"/>
                  <a:gd name="connsiteY539" fmla="*/ 2590463 h 2964187"/>
                  <a:gd name="connsiteX540" fmla="*/ 1555622 w 3330587"/>
                  <a:gd name="connsiteY540" fmla="*/ 2621464 h 2964187"/>
                  <a:gd name="connsiteX541" fmla="*/ 1583956 w 3330587"/>
                  <a:gd name="connsiteY541" fmla="*/ 2629979 h 2964187"/>
                  <a:gd name="connsiteX542" fmla="*/ 1696458 w 3330587"/>
                  <a:gd name="connsiteY542" fmla="*/ 2676670 h 2964187"/>
                  <a:gd name="connsiteX543" fmla="*/ 1723638 w 3330587"/>
                  <a:gd name="connsiteY543" fmla="*/ 2686279 h 2964187"/>
                  <a:gd name="connsiteX544" fmla="*/ 1700181 w 3330587"/>
                  <a:gd name="connsiteY544" fmla="*/ 2645866 h 2964187"/>
                  <a:gd name="connsiteX545" fmla="*/ 1620806 w 3330587"/>
                  <a:gd name="connsiteY545" fmla="*/ 2561822 h 2964187"/>
                  <a:gd name="connsiteX546" fmla="*/ 1519424 w 3330587"/>
                  <a:gd name="connsiteY546" fmla="*/ 2484952 h 2964187"/>
                  <a:gd name="connsiteX547" fmla="*/ 1375650 w 3330587"/>
                  <a:gd name="connsiteY547" fmla="*/ 2408943 h 2964187"/>
                  <a:gd name="connsiteX548" fmla="*/ 1350265 w 3330587"/>
                  <a:gd name="connsiteY548" fmla="*/ 2414694 h 2964187"/>
                  <a:gd name="connsiteX549" fmla="*/ 67673 w 3330587"/>
                  <a:gd name="connsiteY549" fmla="*/ 2573986 h 2964187"/>
                  <a:gd name="connsiteX550" fmla="*/ 96658 w 3330587"/>
                  <a:gd name="connsiteY550" fmla="*/ 2627485 h 2964187"/>
                  <a:gd name="connsiteX551" fmla="*/ 124526 w 3330587"/>
                  <a:gd name="connsiteY551" fmla="*/ 2660218 h 2964187"/>
                  <a:gd name="connsiteX552" fmla="*/ 143681 w 3330587"/>
                  <a:gd name="connsiteY552" fmla="*/ 2648139 h 2964187"/>
                  <a:gd name="connsiteX553" fmla="*/ 176341 w 3330587"/>
                  <a:gd name="connsiteY553" fmla="*/ 2626501 h 2964187"/>
                  <a:gd name="connsiteX554" fmla="*/ 105886 w 3330587"/>
                  <a:gd name="connsiteY554" fmla="*/ 2598696 h 2964187"/>
                  <a:gd name="connsiteX555" fmla="*/ 67673 w 3330587"/>
                  <a:gd name="connsiteY555" fmla="*/ 2573986 h 2964187"/>
                  <a:gd name="connsiteX556" fmla="*/ 1154148 w 3330587"/>
                  <a:gd name="connsiteY556" fmla="*/ 2588264 h 2964187"/>
                  <a:gd name="connsiteX557" fmla="*/ 1123111 w 3330587"/>
                  <a:gd name="connsiteY557" fmla="*/ 2627423 h 2964187"/>
                  <a:gd name="connsiteX558" fmla="*/ 1123430 w 3330587"/>
                  <a:gd name="connsiteY558" fmla="*/ 2627816 h 2964187"/>
                  <a:gd name="connsiteX559" fmla="*/ 1113440 w 3330587"/>
                  <a:gd name="connsiteY559" fmla="*/ 2663720 h 2964187"/>
                  <a:gd name="connsiteX560" fmla="*/ 1175553 w 3330587"/>
                  <a:gd name="connsiteY560" fmla="*/ 2757594 h 2964187"/>
                  <a:gd name="connsiteX561" fmla="*/ 1254633 w 3330587"/>
                  <a:gd name="connsiteY561" fmla="*/ 2832141 h 2964187"/>
                  <a:gd name="connsiteX562" fmla="*/ 1363916 w 3330587"/>
                  <a:gd name="connsiteY562" fmla="*/ 2888625 h 2964187"/>
                  <a:gd name="connsiteX563" fmla="*/ 1403370 w 3330587"/>
                  <a:gd name="connsiteY563" fmla="*/ 2894904 h 2964187"/>
                  <a:gd name="connsiteX564" fmla="*/ 1393688 w 3330587"/>
                  <a:gd name="connsiteY564" fmla="*/ 2878501 h 2964187"/>
                  <a:gd name="connsiteX565" fmla="*/ 1348790 w 3330587"/>
                  <a:gd name="connsiteY565" fmla="*/ 2819006 h 2964187"/>
                  <a:gd name="connsiteX566" fmla="*/ 1330876 w 3330587"/>
                  <a:gd name="connsiteY566" fmla="*/ 2792895 h 2964187"/>
                  <a:gd name="connsiteX567" fmla="*/ 1296459 w 3330587"/>
                  <a:gd name="connsiteY567" fmla="*/ 2733745 h 2964187"/>
                  <a:gd name="connsiteX568" fmla="*/ 1267105 w 3330587"/>
                  <a:gd name="connsiteY568" fmla="*/ 2662405 h 2964187"/>
                  <a:gd name="connsiteX569" fmla="*/ 1233401 w 3330587"/>
                  <a:gd name="connsiteY569" fmla="*/ 2603807 h 2964187"/>
                  <a:gd name="connsiteX570" fmla="*/ 1196822 w 3330587"/>
                  <a:gd name="connsiteY570" fmla="*/ 2579515 h 2964187"/>
                  <a:gd name="connsiteX571" fmla="*/ 1154148 w 3330587"/>
                  <a:gd name="connsiteY571" fmla="*/ 2588264 h 2964187"/>
                  <a:gd name="connsiteX572" fmla="*/ 1349614 w 3330587"/>
                  <a:gd name="connsiteY572" fmla="*/ 2588276 h 2964187"/>
                  <a:gd name="connsiteX573" fmla="*/ 1325568 w 3330587"/>
                  <a:gd name="connsiteY573" fmla="*/ 2609656 h 2964187"/>
                  <a:gd name="connsiteX574" fmla="*/ 1268198 w 3330587"/>
                  <a:gd name="connsiteY574" fmla="*/ 2643470 h 2964187"/>
                  <a:gd name="connsiteX575" fmla="*/ 1298880 w 3330587"/>
                  <a:gd name="connsiteY575" fmla="*/ 2719233 h 2964187"/>
                  <a:gd name="connsiteX576" fmla="*/ 1327325 w 3330587"/>
                  <a:gd name="connsiteY576" fmla="*/ 2772130 h 2964187"/>
                  <a:gd name="connsiteX577" fmla="*/ 1379472 w 3330587"/>
                  <a:gd name="connsiteY577" fmla="*/ 2723767 h 2964187"/>
                  <a:gd name="connsiteX578" fmla="*/ 1477844 w 3330587"/>
                  <a:gd name="connsiteY578" fmla="*/ 2617212 h 2964187"/>
                  <a:gd name="connsiteX579" fmla="*/ 1478077 w 3330587"/>
                  <a:gd name="connsiteY579" fmla="*/ 2614030 h 2964187"/>
                  <a:gd name="connsiteX580" fmla="*/ 1378083 w 3330587"/>
                  <a:gd name="connsiteY580" fmla="*/ 2595796 h 2964187"/>
                  <a:gd name="connsiteX581" fmla="*/ 1349614 w 3330587"/>
                  <a:gd name="connsiteY581" fmla="*/ 2588276 h 2964187"/>
                  <a:gd name="connsiteX582" fmla="*/ 1485609 w 3330587"/>
                  <a:gd name="connsiteY582" fmla="*/ 2620972 h 2964187"/>
                  <a:gd name="connsiteX583" fmla="*/ 1426925 w 3330587"/>
                  <a:gd name="connsiteY583" fmla="*/ 2686537 h 2964187"/>
                  <a:gd name="connsiteX584" fmla="*/ 1331945 w 3330587"/>
                  <a:gd name="connsiteY584" fmla="*/ 2779343 h 2964187"/>
                  <a:gd name="connsiteX585" fmla="*/ 1362835 w 3330587"/>
                  <a:gd name="connsiteY585" fmla="*/ 2823810 h 2964187"/>
                  <a:gd name="connsiteX586" fmla="*/ 1392521 w 3330587"/>
                  <a:gd name="connsiteY586" fmla="*/ 2809520 h 2964187"/>
                  <a:gd name="connsiteX587" fmla="*/ 1521217 w 3330587"/>
                  <a:gd name="connsiteY587" fmla="*/ 2737959 h 2964187"/>
                  <a:gd name="connsiteX588" fmla="*/ 1634997 w 3330587"/>
                  <a:gd name="connsiteY588" fmla="*/ 2658940 h 2964187"/>
                  <a:gd name="connsiteX589" fmla="*/ 1569322 w 3330587"/>
                  <a:gd name="connsiteY589" fmla="*/ 2634107 h 2964187"/>
                  <a:gd name="connsiteX590" fmla="*/ 1492736 w 3330587"/>
                  <a:gd name="connsiteY590" fmla="*/ 2616475 h 2964187"/>
                  <a:gd name="connsiteX591" fmla="*/ 1485609 w 3330587"/>
                  <a:gd name="connsiteY591" fmla="*/ 2620972 h 2964187"/>
                  <a:gd name="connsiteX592" fmla="*/ 377373 w 3330587"/>
                  <a:gd name="connsiteY592" fmla="*/ 2750246 h 2964187"/>
                  <a:gd name="connsiteX593" fmla="*/ 325103 w 3330587"/>
                  <a:gd name="connsiteY593" fmla="*/ 2775276 h 2964187"/>
                  <a:gd name="connsiteX594" fmla="*/ 302150 w 3330587"/>
                  <a:gd name="connsiteY594" fmla="*/ 2779232 h 2964187"/>
                  <a:gd name="connsiteX595" fmla="*/ 290526 w 3330587"/>
                  <a:gd name="connsiteY595" fmla="*/ 2771688 h 2964187"/>
                  <a:gd name="connsiteX596" fmla="*/ 290477 w 3330587"/>
                  <a:gd name="connsiteY596" fmla="*/ 2756169 h 2964187"/>
                  <a:gd name="connsiteX597" fmla="*/ 312177 w 3330587"/>
                  <a:gd name="connsiteY597" fmla="*/ 2686267 h 2964187"/>
                  <a:gd name="connsiteX598" fmla="*/ 266308 w 3330587"/>
                  <a:gd name="connsiteY598" fmla="*/ 2700618 h 2964187"/>
                  <a:gd name="connsiteX599" fmla="*/ 164459 w 3330587"/>
                  <a:gd name="connsiteY599" fmla="*/ 2713372 h 2964187"/>
                  <a:gd name="connsiteX600" fmla="*/ 268373 w 3330587"/>
                  <a:gd name="connsiteY600" fmla="*/ 2788816 h 2964187"/>
                  <a:gd name="connsiteX601" fmla="*/ 433648 w 3330587"/>
                  <a:gd name="connsiteY601" fmla="*/ 2880098 h 2964187"/>
                  <a:gd name="connsiteX602" fmla="*/ 582459 w 3330587"/>
                  <a:gd name="connsiteY602" fmla="*/ 2929321 h 2964187"/>
                  <a:gd name="connsiteX603" fmla="*/ 506856 w 3330587"/>
                  <a:gd name="connsiteY603" fmla="*/ 2868585 h 2964187"/>
                  <a:gd name="connsiteX604" fmla="*/ 470399 w 3330587"/>
                  <a:gd name="connsiteY604" fmla="*/ 2786862 h 2964187"/>
                  <a:gd name="connsiteX605" fmla="*/ 476691 w 3330587"/>
                  <a:gd name="connsiteY605" fmla="*/ 2678698 h 2964187"/>
                  <a:gd name="connsiteX606" fmla="*/ 377373 w 3330587"/>
                  <a:gd name="connsiteY606" fmla="*/ 2750246 h 2964187"/>
                  <a:gd name="connsiteX607" fmla="*/ 1244386 w 3330587"/>
                  <a:gd name="connsiteY607" fmla="*/ 2838285 h 2964187"/>
                  <a:gd name="connsiteX608" fmla="*/ 1181229 w 3330587"/>
                  <a:gd name="connsiteY608" fmla="*/ 2874655 h 2964187"/>
                  <a:gd name="connsiteX609" fmla="*/ 1052889 w 3330587"/>
                  <a:gd name="connsiteY609" fmla="*/ 2929124 h 2964187"/>
                  <a:gd name="connsiteX610" fmla="*/ 1058037 w 3330587"/>
                  <a:gd name="connsiteY610" fmla="*/ 2928473 h 2964187"/>
                  <a:gd name="connsiteX611" fmla="*/ 1286531 w 3330587"/>
                  <a:gd name="connsiteY611" fmla="*/ 2862625 h 2964187"/>
                  <a:gd name="connsiteX612" fmla="*/ 1251611 w 3330587"/>
                  <a:gd name="connsiteY612" fmla="*/ 2840103 h 2964187"/>
                  <a:gd name="connsiteX613" fmla="*/ 1244386 w 3330587"/>
                  <a:gd name="connsiteY613" fmla="*/ 2838285 h 296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</a:cxnLst>
                <a:rect l="l" t="t" r="r" b="b"/>
                <a:pathLst>
                  <a:path w="3330587" h="2964187">
                    <a:moveTo>
                      <a:pt x="978146" y="532"/>
                    </a:moveTo>
                    <a:cubicBezTo>
                      <a:pt x="982888" y="-1041"/>
                      <a:pt x="987754" y="1171"/>
                      <a:pt x="991932" y="3321"/>
                    </a:cubicBezTo>
                    <a:cubicBezTo>
                      <a:pt x="1005743" y="10755"/>
                      <a:pt x="1018153" y="20462"/>
                      <a:pt x="1030243" y="30365"/>
                    </a:cubicBezTo>
                    <a:cubicBezTo>
                      <a:pt x="1056071" y="51880"/>
                      <a:pt x="1079995" y="75570"/>
                      <a:pt x="1103316" y="99739"/>
                    </a:cubicBezTo>
                    <a:cubicBezTo>
                      <a:pt x="1168487" y="167724"/>
                      <a:pt x="1226975" y="241878"/>
                      <a:pt x="1280645" y="319202"/>
                    </a:cubicBezTo>
                    <a:cubicBezTo>
                      <a:pt x="1325690" y="384115"/>
                      <a:pt x="1367578" y="451191"/>
                      <a:pt x="1406565" y="519914"/>
                    </a:cubicBezTo>
                    <a:cubicBezTo>
                      <a:pt x="1430439" y="492636"/>
                      <a:pt x="1458774" y="469462"/>
                      <a:pt x="1489381" y="450110"/>
                    </a:cubicBezTo>
                    <a:cubicBezTo>
                      <a:pt x="1527508" y="426052"/>
                      <a:pt x="1569396" y="407965"/>
                      <a:pt x="1613052" y="396710"/>
                    </a:cubicBezTo>
                    <a:cubicBezTo>
                      <a:pt x="1663074" y="383636"/>
                      <a:pt x="1716142" y="381080"/>
                      <a:pt x="1766790" y="392200"/>
                    </a:cubicBezTo>
                    <a:cubicBezTo>
                      <a:pt x="1815313" y="402595"/>
                      <a:pt x="1861795" y="424614"/>
                      <a:pt x="1898620" y="458158"/>
                    </a:cubicBezTo>
                    <a:cubicBezTo>
                      <a:pt x="1919029" y="476761"/>
                      <a:pt x="1937448" y="497600"/>
                      <a:pt x="1953569" y="520012"/>
                    </a:cubicBezTo>
                    <a:cubicBezTo>
                      <a:pt x="1956112" y="523035"/>
                      <a:pt x="1951603" y="527520"/>
                      <a:pt x="1948629" y="524939"/>
                    </a:cubicBezTo>
                    <a:cubicBezTo>
                      <a:pt x="1914348" y="498976"/>
                      <a:pt x="1876896" y="477080"/>
                      <a:pt x="1837184" y="460493"/>
                    </a:cubicBezTo>
                    <a:cubicBezTo>
                      <a:pt x="1793011" y="442283"/>
                      <a:pt x="1744698" y="430549"/>
                      <a:pt x="1696728" y="436471"/>
                    </a:cubicBezTo>
                    <a:cubicBezTo>
                      <a:pt x="1650700" y="442160"/>
                      <a:pt x="1607130" y="461635"/>
                      <a:pt x="1569703" y="488606"/>
                    </a:cubicBezTo>
                    <a:cubicBezTo>
                      <a:pt x="1538321" y="510944"/>
                      <a:pt x="1512063" y="539610"/>
                      <a:pt x="1488926" y="570218"/>
                    </a:cubicBezTo>
                    <a:cubicBezTo>
                      <a:pt x="1483311" y="578069"/>
                      <a:pt x="1476910" y="585491"/>
                      <a:pt x="1472363" y="594043"/>
                    </a:cubicBezTo>
                    <a:cubicBezTo>
                      <a:pt x="1478851" y="591524"/>
                      <a:pt x="1484245" y="586916"/>
                      <a:pt x="1490389" y="583697"/>
                    </a:cubicBezTo>
                    <a:cubicBezTo>
                      <a:pt x="1512199" y="570930"/>
                      <a:pt x="1534991" y="559663"/>
                      <a:pt x="1558976" y="551590"/>
                    </a:cubicBezTo>
                    <a:cubicBezTo>
                      <a:pt x="1609157" y="534781"/>
                      <a:pt x="1663897" y="532705"/>
                      <a:pt x="1715479" y="544058"/>
                    </a:cubicBezTo>
                    <a:cubicBezTo>
                      <a:pt x="1743113" y="550177"/>
                      <a:pt x="1769899" y="560351"/>
                      <a:pt x="1794326" y="574678"/>
                    </a:cubicBezTo>
                    <a:cubicBezTo>
                      <a:pt x="1826482" y="593748"/>
                      <a:pt x="1854829" y="618654"/>
                      <a:pt x="1880288" y="645883"/>
                    </a:cubicBezTo>
                    <a:cubicBezTo>
                      <a:pt x="1882045" y="647713"/>
                      <a:pt x="1884453" y="650208"/>
                      <a:pt x="1882794" y="652911"/>
                    </a:cubicBezTo>
                    <a:cubicBezTo>
                      <a:pt x="1879772" y="656339"/>
                      <a:pt x="1875791" y="652432"/>
                      <a:pt x="1872829" y="650994"/>
                    </a:cubicBezTo>
                    <a:cubicBezTo>
                      <a:pt x="1837344" y="631396"/>
                      <a:pt x="1799425" y="615963"/>
                      <a:pt x="1760008" y="606367"/>
                    </a:cubicBezTo>
                    <a:cubicBezTo>
                      <a:pt x="1729044" y="598995"/>
                      <a:pt x="1696679" y="595542"/>
                      <a:pt x="1665052" y="600420"/>
                    </a:cubicBezTo>
                    <a:cubicBezTo>
                      <a:pt x="1644729" y="603467"/>
                      <a:pt x="1625340" y="611048"/>
                      <a:pt x="1607363" y="620854"/>
                    </a:cubicBezTo>
                    <a:cubicBezTo>
                      <a:pt x="1603874" y="622783"/>
                      <a:pt x="1600274" y="624552"/>
                      <a:pt x="1597153" y="627046"/>
                    </a:cubicBezTo>
                    <a:cubicBezTo>
                      <a:pt x="1639937" y="641582"/>
                      <a:pt x="1681763" y="659153"/>
                      <a:pt x="1721463" y="680779"/>
                    </a:cubicBezTo>
                    <a:cubicBezTo>
                      <a:pt x="1793466" y="719692"/>
                      <a:pt x="1855357" y="774567"/>
                      <a:pt x="1911534" y="833534"/>
                    </a:cubicBezTo>
                    <a:cubicBezTo>
                      <a:pt x="1976399" y="901629"/>
                      <a:pt x="2034984" y="975353"/>
                      <a:pt x="2098411" y="1044764"/>
                    </a:cubicBezTo>
                    <a:cubicBezTo>
                      <a:pt x="2125308" y="1074720"/>
                      <a:pt x="2154269" y="1102760"/>
                      <a:pt x="2181276" y="1132630"/>
                    </a:cubicBezTo>
                    <a:cubicBezTo>
                      <a:pt x="2193256" y="1146269"/>
                      <a:pt x="2205335" y="1160190"/>
                      <a:pt x="2213653" y="1176458"/>
                    </a:cubicBezTo>
                    <a:cubicBezTo>
                      <a:pt x="2224441" y="1198354"/>
                      <a:pt x="2225547" y="1223236"/>
                      <a:pt x="2227169" y="1247147"/>
                    </a:cubicBezTo>
                    <a:cubicBezTo>
                      <a:pt x="2229381" y="1297598"/>
                      <a:pt x="2227304" y="1348124"/>
                      <a:pt x="2223766" y="1398465"/>
                    </a:cubicBezTo>
                    <a:cubicBezTo>
                      <a:pt x="2211982" y="1558850"/>
                      <a:pt x="2180478" y="1717564"/>
                      <a:pt x="2132975" y="1871130"/>
                    </a:cubicBezTo>
                    <a:cubicBezTo>
                      <a:pt x="2147081" y="1879535"/>
                      <a:pt x="2161887" y="1887006"/>
                      <a:pt x="2177664" y="1891761"/>
                    </a:cubicBezTo>
                    <a:cubicBezTo>
                      <a:pt x="2187199" y="1894734"/>
                      <a:pt x="2197090" y="1896946"/>
                      <a:pt x="2206011" y="1901603"/>
                    </a:cubicBezTo>
                    <a:cubicBezTo>
                      <a:pt x="2212338" y="1904773"/>
                      <a:pt x="2217733" y="1909860"/>
                      <a:pt x="2220866" y="1916261"/>
                    </a:cubicBezTo>
                    <a:cubicBezTo>
                      <a:pt x="2226518" y="1927431"/>
                      <a:pt x="2227034" y="1940345"/>
                      <a:pt x="2226358" y="1952620"/>
                    </a:cubicBezTo>
                    <a:cubicBezTo>
                      <a:pt x="2225695" y="1961749"/>
                      <a:pt x="2224318" y="1970866"/>
                      <a:pt x="2221837" y="1979701"/>
                    </a:cubicBezTo>
                    <a:cubicBezTo>
                      <a:pt x="2236360" y="1991582"/>
                      <a:pt x="2252161" y="2001805"/>
                      <a:pt x="2268184" y="2011549"/>
                    </a:cubicBezTo>
                    <a:cubicBezTo>
                      <a:pt x="2309850" y="2036664"/>
                      <a:pt x="2354686" y="2056238"/>
                      <a:pt x="2400751" y="2071744"/>
                    </a:cubicBezTo>
                    <a:cubicBezTo>
                      <a:pt x="2447750" y="2087448"/>
                      <a:pt x="2495916" y="2099378"/>
                      <a:pt x="2544168" y="2110511"/>
                    </a:cubicBezTo>
                    <a:cubicBezTo>
                      <a:pt x="2566875" y="2115843"/>
                      <a:pt x="2589803" y="2120156"/>
                      <a:pt x="2612559" y="2125219"/>
                    </a:cubicBezTo>
                    <a:cubicBezTo>
                      <a:pt x="2653991" y="2098887"/>
                      <a:pt x="2696849" y="2074816"/>
                      <a:pt x="2740715" y="2052785"/>
                    </a:cubicBezTo>
                    <a:cubicBezTo>
                      <a:pt x="2777134" y="2034760"/>
                      <a:pt x="2814586" y="2018688"/>
                      <a:pt x="2853045" y="2005516"/>
                    </a:cubicBezTo>
                    <a:cubicBezTo>
                      <a:pt x="2867519" y="2000786"/>
                      <a:pt x="2882129" y="1995932"/>
                      <a:pt x="2897316" y="1994114"/>
                    </a:cubicBezTo>
                    <a:cubicBezTo>
                      <a:pt x="2910008" y="1992393"/>
                      <a:pt x="2922517" y="1996030"/>
                      <a:pt x="2934804" y="1998758"/>
                    </a:cubicBezTo>
                    <a:cubicBezTo>
                      <a:pt x="2976446" y="2008686"/>
                      <a:pt x="3017362" y="2021588"/>
                      <a:pt x="3057308" y="2036971"/>
                    </a:cubicBezTo>
                    <a:cubicBezTo>
                      <a:pt x="3080765" y="2046052"/>
                      <a:pt x="3103852" y="2056127"/>
                      <a:pt x="3126227" y="2067653"/>
                    </a:cubicBezTo>
                    <a:cubicBezTo>
                      <a:pt x="3143995" y="2076598"/>
                      <a:pt x="3160816" y="2087435"/>
                      <a:pt x="3176089" y="2100202"/>
                    </a:cubicBezTo>
                    <a:cubicBezTo>
                      <a:pt x="3220176" y="2136941"/>
                      <a:pt x="3252614" y="2185217"/>
                      <a:pt x="3281563" y="2234219"/>
                    </a:cubicBezTo>
                    <a:cubicBezTo>
                      <a:pt x="3303889" y="2272064"/>
                      <a:pt x="3323806" y="2312746"/>
                      <a:pt x="3328746" y="2356956"/>
                    </a:cubicBezTo>
                    <a:cubicBezTo>
                      <a:pt x="3332604" y="2389210"/>
                      <a:pt x="3329864" y="2421820"/>
                      <a:pt x="3325465" y="2453866"/>
                    </a:cubicBezTo>
                    <a:cubicBezTo>
                      <a:pt x="3317269" y="2512095"/>
                      <a:pt x="3305093" y="2569673"/>
                      <a:pt x="3292339" y="2627054"/>
                    </a:cubicBezTo>
                    <a:cubicBezTo>
                      <a:pt x="3279670" y="2683748"/>
                      <a:pt x="3266204" y="2740257"/>
                      <a:pt x="3252061" y="2796606"/>
                    </a:cubicBezTo>
                    <a:cubicBezTo>
                      <a:pt x="3250525" y="2802148"/>
                      <a:pt x="3249554" y="2808021"/>
                      <a:pt x="3246618" y="2813071"/>
                    </a:cubicBezTo>
                    <a:cubicBezTo>
                      <a:pt x="3244738" y="2816536"/>
                      <a:pt x="3240474" y="2818527"/>
                      <a:pt x="3236690" y="2817089"/>
                    </a:cubicBezTo>
                    <a:cubicBezTo>
                      <a:pt x="3231750" y="2815000"/>
                      <a:pt x="3228703" y="2810282"/>
                      <a:pt x="3225791" y="2806055"/>
                    </a:cubicBezTo>
                    <a:cubicBezTo>
                      <a:pt x="3216022" y="2790524"/>
                      <a:pt x="3208785" y="2773604"/>
                      <a:pt x="3201388" y="2756869"/>
                    </a:cubicBezTo>
                    <a:cubicBezTo>
                      <a:pt x="3179689" y="2706184"/>
                      <a:pt x="3160238" y="2654578"/>
                      <a:pt x="3139768" y="2603389"/>
                    </a:cubicBezTo>
                    <a:cubicBezTo>
                      <a:pt x="3124925" y="2566245"/>
                      <a:pt x="3109836" y="2528572"/>
                      <a:pt x="3086183" y="2495986"/>
                    </a:cubicBezTo>
                    <a:cubicBezTo>
                      <a:pt x="3072999" y="2477875"/>
                      <a:pt x="3056890" y="2461803"/>
                      <a:pt x="3038361" y="2449172"/>
                    </a:cubicBezTo>
                    <a:cubicBezTo>
                      <a:pt x="3022093" y="2438003"/>
                      <a:pt x="3003846" y="2430016"/>
                      <a:pt x="2985133" y="2423934"/>
                    </a:cubicBezTo>
                    <a:cubicBezTo>
                      <a:pt x="2937716" y="2408759"/>
                      <a:pt x="2887658" y="2404323"/>
                      <a:pt x="2840119" y="2389530"/>
                    </a:cubicBezTo>
                    <a:cubicBezTo>
                      <a:pt x="2816330" y="2382391"/>
                      <a:pt x="2792776" y="2373900"/>
                      <a:pt x="2768140" y="2370116"/>
                    </a:cubicBezTo>
                    <a:cubicBezTo>
                      <a:pt x="2743959" y="2366356"/>
                      <a:pt x="2719224" y="2367855"/>
                      <a:pt x="2695240" y="2372241"/>
                    </a:cubicBezTo>
                    <a:cubicBezTo>
                      <a:pt x="2698668" y="2397258"/>
                      <a:pt x="2703153" y="2422214"/>
                      <a:pt x="2710697" y="2446358"/>
                    </a:cubicBezTo>
                    <a:cubicBezTo>
                      <a:pt x="2724397" y="2490715"/>
                      <a:pt x="2745986" y="2532086"/>
                      <a:pt x="2768803" y="2572339"/>
                    </a:cubicBezTo>
                    <a:cubicBezTo>
                      <a:pt x="2810875" y="2647574"/>
                      <a:pt x="2860417" y="2718459"/>
                      <a:pt x="2914493" y="2785523"/>
                    </a:cubicBezTo>
                    <a:cubicBezTo>
                      <a:pt x="2919777" y="2792158"/>
                      <a:pt x="2925306" y="2798695"/>
                      <a:pt x="2929668" y="2806018"/>
                    </a:cubicBezTo>
                    <a:cubicBezTo>
                      <a:pt x="2931855" y="2809864"/>
                      <a:pt x="2933956" y="2814238"/>
                      <a:pt x="2933195" y="2818822"/>
                    </a:cubicBezTo>
                    <a:cubicBezTo>
                      <a:pt x="2931941" y="2823736"/>
                      <a:pt x="2927125" y="2826427"/>
                      <a:pt x="2923021" y="2828737"/>
                    </a:cubicBezTo>
                    <a:cubicBezTo>
                      <a:pt x="2911753" y="2834525"/>
                      <a:pt x="2899552" y="2838149"/>
                      <a:pt x="2887388" y="2841479"/>
                    </a:cubicBezTo>
                    <a:cubicBezTo>
                      <a:pt x="2858844" y="2848901"/>
                      <a:pt x="2829503" y="2853214"/>
                      <a:pt x="2800062" y="2854688"/>
                    </a:cubicBezTo>
                    <a:cubicBezTo>
                      <a:pt x="2751491" y="2857576"/>
                      <a:pt x="2702661" y="2850105"/>
                      <a:pt x="2656400" y="2835348"/>
                    </a:cubicBezTo>
                    <a:cubicBezTo>
                      <a:pt x="2615139" y="2822262"/>
                      <a:pt x="2575672" y="2803843"/>
                      <a:pt x="2538393" y="2781886"/>
                    </a:cubicBezTo>
                    <a:cubicBezTo>
                      <a:pt x="2517824" y="2769673"/>
                      <a:pt x="2497906" y="2755726"/>
                      <a:pt x="2482117" y="2737578"/>
                    </a:cubicBezTo>
                    <a:cubicBezTo>
                      <a:pt x="2469941" y="2723669"/>
                      <a:pt x="2461032" y="2707167"/>
                      <a:pt x="2454606" y="2689916"/>
                    </a:cubicBezTo>
                    <a:cubicBezTo>
                      <a:pt x="2445563" y="2665673"/>
                      <a:pt x="2440857" y="2640116"/>
                      <a:pt x="2436876" y="2614657"/>
                    </a:cubicBezTo>
                    <a:cubicBezTo>
                      <a:pt x="2430585" y="2573396"/>
                      <a:pt x="2426358" y="2531496"/>
                      <a:pt x="2413468" y="2491624"/>
                    </a:cubicBezTo>
                    <a:cubicBezTo>
                      <a:pt x="2399080" y="2491440"/>
                      <a:pt x="2384212" y="2489204"/>
                      <a:pt x="2371655" y="2481807"/>
                    </a:cubicBezTo>
                    <a:cubicBezTo>
                      <a:pt x="2358999" y="2474226"/>
                      <a:pt x="2349894" y="2462160"/>
                      <a:pt x="2342166" y="2449872"/>
                    </a:cubicBezTo>
                    <a:cubicBezTo>
                      <a:pt x="2329006" y="2428591"/>
                      <a:pt x="2319041" y="2405503"/>
                      <a:pt x="2305611" y="2384381"/>
                    </a:cubicBezTo>
                    <a:cubicBezTo>
                      <a:pt x="2284698" y="2351329"/>
                      <a:pt x="2256376" y="2324026"/>
                      <a:pt x="2230401" y="2295078"/>
                    </a:cubicBezTo>
                    <a:cubicBezTo>
                      <a:pt x="2181153" y="2240362"/>
                      <a:pt x="2136784" y="2181482"/>
                      <a:pt x="2087930" y="2126410"/>
                    </a:cubicBezTo>
                    <a:cubicBezTo>
                      <a:pt x="2077805" y="2129765"/>
                      <a:pt x="2066513" y="2132173"/>
                      <a:pt x="2056106" y="2128696"/>
                    </a:cubicBezTo>
                    <a:cubicBezTo>
                      <a:pt x="2049790" y="2126632"/>
                      <a:pt x="2045490" y="2121238"/>
                      <a:pt x="2042221" y="2115757"/>
                    </a:cubicBezTo>
                    <a:cubicBezTo>
                      <a:pt x="2005974" y="2198377"/>
                      <a:pt x="1964480" y="2278797"/>
                      <a:pt x="1916302" y="2355137"/>
                    </a:cubicBezTo>
                    <a:cubicBezTo>
                      <a:pt x="1870089" y="2428283"/>
                      <a:pt x="1818544" y="2498530"/>
                      <a:pt x="1757464" y="2560052"/>
                    </a:cubicBezTo>
                    <a:cubicBezTo>
                      <a:pt x="1736306" y="2581555"/>
                      <a:pt x="1714422" y="2602345"/>
                      <a:pt x="1692010" y="2622533"/>
                    </a:cubicBezTo>
                    <a:cubicBezTo>
                      <a:pt x="1704211" y="2637069"/>
                      <a:pt x="1715970" y="2652157"/>
                      <a:pt x="1725075" y="2668880"/>
                    </a:cubicBezTo>
                    <a:cubicBezTo>
                      <a:pt x="1727852" y="2674373"/>
                      <a:pt x="1730899" y="2679963"/>
                      <a:pt x="1731759" y="2686181"/>
                    </a:cubicBezTo>
                    <a:cubicBezTo>
                      <a:pt x="1732325" y="2689793"/>
                      <a:pt x="1730039" y="2693922"/>
                      <a:pt x="1726230" y="2694499"/>
                    </a:cubicBezTo>
                    <a:cubicBezTo>
                      <a:pt x="1719976" y="2695261"/>
                      <a:pt x="1714041" y="2692509"/>
                      <a:pt x="1708291" y="2690506"/>
                    </a:cubicBezTo>
                    <a:cubicBezTo>
                      <a:pt x="1686591" y="2681892"/>
                      <a:pt x="1665654" y="2671534"/>
                      <a:pt x="1644115" y="2662565"/>
                    </a:cubicBezTo>
                    <a:cubicBezTo>
                      <a:pt x="1611381" y="2687667"/>
                      <a:pt x="1577554" y="2711333"/>
                      <a:pt x="1543015" y="2733892"/>
                    </a:cubicBezTo>
                    <a:cubicBezTo>
                      <a:pt x="1487010" y="2770250"/>
                      <a:pt x="1428043" y="2801865"/>
                      <a:pt x="1367922" y="2830826"/>
                    </a:cubicBezTo>
                    <a:cubicBezTo>
                      <a:pt x="1380258" y="2847475"/>
                      <a:pt x="1393479" y="2863474"/>
                      <a:pt x="1405152" y="2880614"/>
                    </a:cubicBezTo>
                    <a:cubicBezTo>
                      <a:pt x="1408052" y="2885431"/>
                      <a:pt x="1411996" y="2890505"/>
                      <a:pt x="1411443" y="2896465"/>
                    </a:cubicBezTo>
                    <a:cubicBezTo>
                      <a:pt x="1410559" y="2901416"/>
                      <a:pt x="1405029" y="2903186"/>
                      <a:pt x="1400643" y="2903591"/>
                    </a:cubicBezTo>
                    <a:cubicBezTo>
                      <a:pt x="1390125" y="2904402"/>
                      <a:pt x="1379754" y="2901674"/>
                      <a:pt x="1369691" y="2898984"/>
                    </a:cubicBezTo>
                    <a:cubicBezTo>
                      <a:pt x="1344048" y="2891537"/>
                      <a:pt x="1319633" y="2880381"/>
                      <a:pt x="1296164" y="2867737"/>
                    </a:cubicBezTo>
                    <a:cubicBezTo>
                      <a:pt x="1248698" y="2885959"/>
                      <a:pt x="1200016" y="2900937"/>
                      <a:pt x="1151003" y="2914416"/>
                    </a:cubicBezTo>
                    <a:cubicBezTo>
                      <a:pt x="1036670" y="2945221"/>
                      <a:pt x="918688" y="2966293"/>
                      <a:pt x="799907" y="2964020"/>
                    </a:cubicBezTo>
                    <a:cubicBezTo>
                      <a:pt x="685598" y="2961612"/>
                      <a:pt x="570725" y="2943279"/>
                      <a:pt x="463899" y="2901601"/>
                    </a:cubicBezTo>
                    <a:cubicBezTo>
                      <a:pt x="416483" y="2883059"/>
                      <a:pt x="370897" y="2860095"/>
                      <a:pt x="326872" y="2834611"/>
                    </a:cubicBezTo>
                    <a:cubicBezTo>
                      <a:pt x="268495" y="2800624"/>
                      <a:pt x="212539" y="2762460"/>
                      <a:pt x="159802" y="2720253"/>
                    </a:cubicBezTo>
                    <a:cubicBezTo>
                      <a:pt x="157320" y="2718287"/>
                      <a:pt x="154605" y="2716260"/>
                      <a:pt x="153831" y="2713028"/>
                    </a:cubicBezTo>
                    <a:cubicBezTo>
                      <a:pt x="137845" y="2711836"/>
                      <a:pt x="121564" y="2710595"/>
                      <a:pt x="106365" y="2705103"/>
                    </a:cubicBezTo>
                    <a:cubicBezTo>
                      <a:pt x="100799" y="2702891"/>
                      <a:pt x="94336" y="2699746"/>
                      <a:pt x="92689" y="2693455"/>
                    </a:cubicBezTo>
                    <a:cubicBezTo>
                      <a:pt x="91461" y="2687631"/>
                      <a:pt x="95712" y="2682605"/>
                      <a:pt x="99656" y="2678931"/>
                    </a:cubicBezTo>
                    <a:cubicBezTo>
                      <a:pt x="105259" y="2673611"/>
                      <a:pt x="111944" y="2669654"/>
                      <a:pt x="117780" y="2664653"/>
                    </a:cubicBezTo>
                    <a:cubicBezTo>
                      <a:pt x="91043" y="2639563"/>
                      <a:pt x="72415" y="2607075"/>
                      <a:pt x="58457" y="2573482"/>
                    </a:cubicBezTo>
                    <a:cubicBezTo>
                      <a:pt x="56417" y="2569390"/>
                      <a:pt x="55987" y="2564242"/>
                      <a:pt x="52277" y="2561232"/>
                    </a:cubicBezTo>
                    <a:cubicBezTo>
                      <a:pt x="38429" y="2549374"/>
                      <a:pt x="25392" y="2536460"/>
                      <a:pt x="14284" y="2521986"/>
                    </a:cubicBezTo>
                    <a:cubicBezTo>
                      <a:pt x="9062" y="2515007"/>
                      <a:pt x="4000" y="2507684"/>
                      <a:pt x="1137" y="2499378"/>
                    </a:cubicBezTo>
                    <a:cubicBezTo>
                      <a:pt x="-301" y="2494991"/>
                      <a:pt x="-866" y="2489536"/>
                      <a:pt x="2452" y="2485862"/>
                    </a:cubicBezTo>
                    <a:cubicBezTo>
                      <a:pt x="6126" y="2481795"/>
                      <a:pt x="12048" y="2481512"/>
                      <a:pt x="17147" y="2481660"/>
                    </a:cubicBezTo>
                    <a:cubicBezTo>
                      <a:pt x="28538" y="2482212"/>
                      <a:pt x="39645" y="2485014"/>
                      <a:pt x="50876" y="2486709"/>
                    </a:cubicBezTo>
                    <a:cubicBezTo>
                      <a:pt x="137329" y="2500569"/>
                      <a:pt x="226387" y="2495188"/>
                      <a:pt x="311267" y="2474299"/>
                    </a:cubicBezTo>
                    <a:cubicBezTo>
                      <a:pt x="381980" y="2457122"/>
                      <a:pt x="451133" y="2429082"/>
                      <a:pt x="509018" y="2384295"/>
                    </a:cubicBezTo>
                    <a:cubicBezTo>
                      <a:pt x="564594" y="2340884"/>
                      <a:pt x="610929" y="2286747"/>
                      <a:pt x="651096" y="2229058"/>
                    </a:cubicBezTo>
                    <a:cubicBezTo>
                      <a:pt x="668654" y="2203722"/>
                      <a:pt x="684935" y="2177501"/>
                      <a:pt x="699704" y="2150432"/>
                    </a:cubicBezTo>
                    <a:cubicBezTo>
                      <a:pt x="692946" y="2141499"/>
                      <a:pt x="687687" y="2131436"/>
                      <a:pt x="684751" y="2120623"/>
                    </a:cubicBezTo>
                    <a:cubicBezTo>
                      <a:pt x="670657" y="2070921"/>
                      <a:pt x="659414" y="2020457"/>
                      <a:pt x="650076" y="1969674"/>
                    </a:cubicBezTo>
                    <a:cubicBezTo>
                      <a:pt x="644399" y="1937948"/>
                      <a:pt x="638944" y="1906075"/>
                      <a:pt x="637211" y="1873846"/>
                    </a:cubicBezTo>
                    <a:cubicBezTo>
                      <a:pt x="635651" y="1849308"/>
                      <a:pt x="636929" y="1824623"/>
                      <a:pt x="640430" y="1800307"/>
                    </a:cubicBezTo>
                    <a:cubicBezTo>
                      <a:pt x="644166" y="1775241"/>
                      <a:pt x="650948" y="1750482"/>
                      <a:pt x="661995" y="1727615"/>
                    </a:cubicBezTo>
                    <a:cubicBezTo>
                      <a:pt x="671173" y="1708447"/>
                      <a:pt x="682895" y="1690176"/>
                      <a:pt x="698549" y="1675653"/>
                    </a:cubicBezTo>
                    <a:cubicBezTo>
                      <a:pt x="705197" y="1669300"/>
                      <a:pt x="712864" y="1664213"/>
                      <a:pt x="720617" y="1659347"/>
                    </a:cubicBezTo>
                    <a:cubicBezTo>
                      <a:pt x="697148" y="1624697"/>
                      <a:pt x="675019" y="1589150"/>
                      <a:pt x="653565" y="1553235"/>
                    </a:cubicBezTo>
                    <a:cubicBezTo>
                      <a:pt x="629188" y="1512109"/>
                      <a:pt x="605916" y="1470271"/>
                      <a:pt x="585556" y="1426996"/>
                    </a:cubicBezTo>
                    <a:cubicBezTo>
                      <a:pt x="575419" y="1405247"/>
                      <a:pt x="565970" y="1383155"/>
                      <a:pt x="558487" y="1360350"/>
                    </a:cubicBezTo>
                    <a:cubicBezTo>
                      <a:pt x="551876" y="1339400"/>
                      <a:pt x="545794" y="1317528"/>
                      <a:pt x="547600" y="1295350"/>
                    </a:cubicBezTo>
                    <a:cubicBezTo>
                      <a:pt x="548325" y="1283431"/>
                      <a:pt x="554174" y="1272557"/>
                      <a:pt x="561829" y="1263637"/>
                    </a:cubicBezTo>
                    <a:cubicBezTo>
                      <a:pt x="589672" y="1230510"/>
                      <a:pt x="618694" y="1198416"/>
                      <a:pt x="647127" y="1165793"/>
                    </a:cubicBezTo>
                    <a:cubicBezTo>
                      <a:pt x="709055" y="1095117"/>
                      <a:pt x="769754" y="1023224"/>
                      <a:pt x="825489" y="947510"/>
                    </a:cubicBezTo>
                    <a:cubicBezTo>
                      <a:pt x="840479" y="927187"/>
                      <a:pt x="855199" y="906667"/>
                      <a:pt x="869760" y="886037"/>
                    </a:cubicBezTo>
                    <a:cubicBezTo>
                      <a:pt x="880265" y="871096"/>
                      <a:pt x="890820" y="856167"/>
                      <a:pt x="900453" y="840648"/>
                    </a:cubicBezTo>
                    <a:cubicBezTo>
                      <a:pt x="913613" y="819342"/>
                      <a:pt x="923824" y="796377"/>
                      <a:pt x="932474" y="772921"/>
                    </a:cubicBezTo>
                    <a:cubicBezTo>
                      <a:pt x="933297" y="770328"/>
                      <a:pt x="935165" y="767367"/>
                      <a:pt x="933150" y="764836"/>
                    </a:cubicBezTo>
                    <a:cubicBezTo>
                      <a:pt x="914780" y="731132"/>
                      <a:pt x="886556" y="702601"/>
                      <a:pt x="852373" y="684968"/>
                    </a:cubicBezTo>
                    <a:cubicBezTo>
                      <a:pt x="825759" y="670924"/>
                      <a:pt x="795238" y="665788"/>
                      <a:pt x="765367" y="666710"/>
                    </a:cubicBezTo>
                    <a:cubicBezTo>
                      <a:pt x="728321" y="667791"/>
                      <a:pt x="691939" y="676834"/>
                      <a:pt x="657252" y="689490"/>
                    </a:cubicBezTo>
                    <a:cubicBezTo>
                      <a:pt x="633046" y="698349"/>
                      <a:pt x="609589" y="709211"/>
                      <a:pt x="587055" y="721707"/>
                    </a:cubicBezTo>
                    <a:cubicBezTo>
                      <a:pt x="584143" y="723661"/>
                      <a:pt x="580284" y="719360"/>
                      <a:pt x="582557" y="716682"/>
                    </a:cubicBezTo>
                    <a:cubicBezTo>
                      <a:pt x="585506" y="712750"/>
                      <a:pt x="589180" y="709420"/>
                      <a:pt x="592486" y="705808"/>
                    </a:cubicBezTo>
                    <a:cubicBezTo>
                      <a:pt x="614910" y="682855"/>
                      <a:pt x="639484" y="661782"/>
                      <a:pt x="666848" y="644924"/>
                    </a:cubicBezTo>
                    <a:cubicBezTo>
                      <a:pt x="698353" y="625621"/>
                      <a:pt x="733973" y="613408"/>
                      <a:pt x="770479" y="608026"/>
                    </a:cubicBezTo>
                    <a:cubicBezTo>
                      <a:pt x="812390" y="601772"/>
                      <a:pt x="855691" y="604340"/>
                      <a:pt x="896411" y="616270"/>
                    </a:cubicBezTo>
                    <a:cubicBezTo>
                      <a:pt x="922742" y="623790"/>
                      <a:pt x="947464" y="635881"/>
                      <a:pt x="971351" y="649127"/>
                    </a:cubicBezTo>
                    <a:cubicBezTo>
                      <a:pt x="972862" y="645367"/>
                      <a:pt x="974496" y="641668"/>
                      <a:pt x="976401" y="638093"/>
                    </a:cubicBezTo>
                    <a:cubicBezTo>
                      <a:pt x="965416" y="623434"/>
                      <a:pt x="953645" y="609353"/>
                      <a:pt x="941050" y="596058"/>
                    </a:cubicBezTo>
                    <a:cubicBezTo>
                      <a:pt x="917385" y="571225"/>
                      <a:pt x="889849" y="550030"/>
                      <a:pt x="859574" y="533884"/>
                    </a:cubicBezTo>
                    <a:cubicBezTo>
                      <a:pt x="831067" y="518697"/>
                      <a:pt x="799968" y="507971"/>
                      <a:pt x="767812" y="504137"/>
                    </a:cubicBezTo>
                    <a:cubicBezTo>
                      <a:pt x="722804" y="498694"/>
                      <a:pt x="677390" y="508966"/>
                      <a:pt x="635589" y="525259"/>
                    </a:cubicBezTo>
                    <a:cubicBezTo>
                      <a:pt x="593039" y="542129"/>
                      <a:pt x="553007" y="565205"/>
                      <a:pt x="516563" y="592826"/>
                    </a:cubicBezTo>
                    <a:cubicBezTo>
                      <a:pt x="512999" y="595333"/>
                      <a:pt x="509276" y="590209"/>
                      <a:pt x="512066" y="587260"/>
                    </a:cubicBezTo>
                    <a:cubicBezTo>
                      <a:pt x="532462" y="559454"/>
                      <a:pt x="555833" y="533516"/>
                      <a:pt x="583086" y="512247"/>
                    </a:cubicBezTo>
                    <a:cubicBezTo>
                      <a:pt x="623363" y="481320"/>
                      <a:pt x="672291" y="462545"/>
                      <a:pt x="722460" y="455762"/>
                    </a:cubicBezTo>
                    <a:cubicBezTo>
                      <a:pt x="765859" y="449803"/>
                      <a:pt x="810265" y="453636"/>
                      <a:pt x="852594" y="464584"/>
                    </a:cubicBezTo>
                    <a:cubicBezTo>
                      <a:pt x="906228" y="478506"/>
                      <a:pt x="957368" y="502429"/>
                      <a:pt x="1001872" y="535531"/>
                    </a:cubicBezTo>
                    <a:cubicBezTo>
                      <a:pt x="1003519" y="502392"/>
                      <a:pt x="1001037" y="469253"/>
                      <a:pt x="998530" y="436238"/>
                    </a:cubicBezTo>
                    <a:cubicBezTo>
                      <a:pt x="992448" y="362846"/>
                      <a:pt x="983933" y="289688"/>
                      <a:pt x="976745" y="216419"/>
                    </a:cubicBezTo>
                    <a:cubicBezTo>
                      <a:pt x="972186" y="169850"/>
                      <a:pt x="967800" y="123232"/>
                      <a:pt x="965932" y="76479"/>
                    </a:cubicBezTo>
                    <a:cubicBezTo>
                      <a:pt x="965637" y="62521"/>
                      <a:pt x="965281" y="48538"/>
                      <a:pt x="966116" y="34592"/>
                    </a:cubicBezTo>
                    <a:cubicBezTo>
                      <a:pt x="966804" y="26175"/>
                      <a:pt x="967394" y="17599"/>
                      <a:pt x="970306" y="9600"/>
                    </a:cubicBezTo>
                    <a:cubicBezTo>
                      <a:pt x="971719" y="5815"/>
                      <a:pt x="974103" y="1896"/>
                      <a:pt x="978146" y="532"/>
                    </a:cubicBezTo>
                    <a:moveTo>
                      <a:pt x="977765" y="12880"/>
                    </a:moveTo>
                    <a:cubicBezTo>
                      <a:pt x="974386" y="24271"/>
                      <a:pt x="974164" y="36251"/>
                      <a:pt x="973906" y="48034"/>
                    </a:cubicBezTo>
                    <a:cubicBezTo>
                      <a:pt x="973612" y="67313"/>
                      <a:pt x="974484" y="86592"/>
                      <a:pt x="975614" y="105833"/>
                    </a:cubicBezTo>
                    <a:cubicBezTo>
                      <a:pt x="983122" y="219122"/>
                      <a:pt x="998567" y="331710"/>
                      <a:pt x="1007438" y="444888"/>
                    </a:cubicBezTo>
                    <a:cubicBezTo>
                      <a:pt x="1009957" y="477093"/>
                      <a:pt x="1011628" y="509420"/>
                      <a:pt x="1009834" y="541711"/>
                    </a:cubicBezTo>
                    <a:cubicBezTo>
                      <a:pt x="1037984" y="563386"/>
                      <a:pt x="1062362" y="589632"/>
                      <a:pt x="1083410" y="618187"/>
                    </a:cubicBezTo>
                    <a:cubicBezTo>
                      <a:pt x="1083349" y="619010"/>
                      <a:pt x="1083202" y="620645"/>
                      <a:pt x="1083128" y="621468"/>
                    </a:cubicBezTo>
                    <a:cubicBezTo>
                      <a:pt x="1081702" y="621259"/>
                      <a:pt x="1079896" y="621959"/>
                      <a:pt x="1078901" y="620657"/>
                    </a:cubicBezTo>
                    <a:cubicBezTo>
                      <a:pt x="1057607" y="595382"/>
                      <a:pt x="1035109" y="570857"/>
                      <a:pt x="1009245" y="550153"/>
                    </a:cubicBezTo>
                    <a:cubicBezTo>
                      <a:pt x="962430" y="512492"/>
                      <a:pt x="907138" y="485743"/>
                      <a:pt x="848982" y="470925"/>
                    </a:cubicBezTo>
                    <a:cubicBezTo>
                      <a:pt x="803765" y="459424"/>
                      <a:pt x="756090" y="456327"/>
                      <a:pt x="710075" y="464818"/>
                    </a:cubicBezTo>
                    <a:cubicBezTo>
                      <a:pt x="662203" y="473431"/>
                      <a:pt x="615930" y="493398"/>
                      <a:pt x="578613" y="524866"/>
                    </a:cubicBezTo>
                    <a:cubicBezTo>
                      <a:pt x="561583" y="539254"/>
                      <a:pt x="546286" y="555584"/>
                      <a:pt x="532081" y="572749"/>
                    </a:cubicBezTo>
                    <a:cubicBezTo>
                      <a:pt x="568783" y="548015"/>
                      <a:pt x="608103" y="526807"/>
                      <a:pt x="650051" y="512468"/>
                    </a:cubicBezTo>
                    <a:cubicBezTo>
                      <a:pt x="690378" y="498743"/>
                      <a:pt x="733826" y="491432"/>
                      <a:pt x="776266" y="498190"/>
                    </a:cubicBezTo>
                    <a:cubicBezTo>
                      <a:pt x="832750" y="506963"/>
                      <a:pt x="885020" y="535089"/>
                      <a:pt x="927338" y="572946"/>
                    </a:cubicBezTo>
                    <a:cubicBezTo>
                      <a:pt x="959113" y="601599"/>
                      <a:pt x="984928" y="636213"/>
                      <a:pt x="1007598" y="672313"/>
                    </a:cubicBezTo>
                    <a:cubicBezTo>
                      <a:pt x="1014712" y="678284"/>
                      <a:pt x="1022748" y="683199"/>
                      <a:pt x="1029703" y="689416"/>
                    </a:cubicBezTo>
                    <a:cubicBezTo>
                      <a:pt x="1030993" y="690412"/>
                      <a:pt x="1030415" y="692378"/>
                      <a:pt x="1029899" y="693668"/>
                    </a:cubicBezTo>
                    <a:cubicBezTo>
                      <a:pt x="1025943" y="694381"/>
                      <a:pt x="1023449" y="690399"/>
                      <a:pt x="1020377" y="688618"/>
                    </a:cubicBezTo>
                    <a:cubicBezTo>
                      <a:pt x="985198" y="662962"/>
                      <a:pt x="946960" y="640919"/>
                      <a:pt x="905724" y="626579"/>
                    </a:cubicBezTo>
                    <a:cubicBezTo>
                      <a:pt x="835822" y="602951"/>
                      <a:pt x="756545" y="607620"/>
                      <a:pt x="690194" y="640059"/>
                    </a:cubicBezTo>
                    <a:cubicBezTo>
                      <a:pt x="657559" y="656376"/>
                      <a:pt x="628733" y="679538"/>
                      <a:pt x="603077" y="705279"/>
                    </a:cubicBezTo>
                    <a:cubicBezTo>
                      <a:pt x="623732" y="694958"/>
                      <a:pt x="645075" y="685976"/>
                      <a:pt x="666971" y="678628"/>
                    </a:cubicBezTo>
                    <a:cubicBezTo>
                      <a:pt x="702198" y="666869"/>
                      <a:pt x="739159" y="658932"/>
                      <a:pt x="776463" y="659681"/>
                    </a:cubicBezTo>
                    <a:cubicBezTo>
                      <a:pt x="803900" y="660025"/>
                      <a:pt x="831473" y="666034"/>
                      <a:pt x="855863" y="678849"/>
                    </a:cubicBezTo>
                    <a:cubicBezTo>
                      <a:pt x="892983" y="698104"/>
                      <a:pt x="923357" y="729669"/>
                      <a:pt x="942181" y="766937"/>
                    </a:cubicBezTo>
                    <a:cubicBezTo>
                      <a:pt x="951789" y="786301"/>
                      <a:pt x="957994" y="807190"/>
                      <a:pt x="962541" y="828275"/>
                    </a:cubicBezTo>
                    <a:cubicBezTo>
                      <a:pt x="963462" y="832895"/>
                      <a:pt x="964961" y="837601"/>
                      <a:pt x="963769" y="842331"/>
                    </a:cubicBezTo>
                    <a:cubicBezTo>
                      <a:pt x="961668" y="842344"/>
                      <a:pt x="958523" y="843302"/>
                      <a:pt x="957786" y="840562"/>
                    </a:cubicBezTo>
                    <a:cubicBezTo>
                      <a:pt x="953436" y="819219"/>
                      <a:pt x="948595" y="797667"/>
                      <a:pt x="939330" y="777823"/>
                    </a:cubicBezTo>
                    <a:cubicBezTo>
                      <a:pt x="928775" y="807706"/>
                      <a:pt x="914043" y="835966"/>
                      <a:pt x="896607" y="862384"/>
                    </a:cubicBezTo>
                    <a:cubicBezTo>
                      <a:pt x="877636" y="888912"/>
                      <a:pt x="859070" y="915760"/>
                      <a:pt x="839730" y="942030"/>
                    </a:cubicBezTo>
                    <a:cubicBezTo>
                      <a:pt x="783012" y="1019993"/>
                      <a:pt x="720961" y="1093901"/>
                      <a:pt x="657510" y="1166432"/>
                    </a:cubicBezTo>
                    <a:cubicBezTo>
                      <a:pt x="628340" y="1199915"/>
                      <a:pt x="598580" y="1232894"/>
                      <a:pt x="569902" y="1266794"/>
                    </a:cubicBezTo>
                    <a:cubicBezTo>
                      <a:pt x="563783" y="1273970"/>
                      <a:pt x="557958" y="1281994"/>
                      <a:pt x="556435" y="1291529"/>
                    </a:cubicBezTo>
                    <a:cubicBezTo>
                      <a:pt x="553744" y="1307084"/>
                      <a:pt x="556902" y="1322910"/>
                      <a:pt x="560539" y="1338048"/>
                    </a:cubicBezTo>
                    <a:cubicBezTo>
                      <a:pt x="568747" y="1369651"/>
                      <a:pt x="581808" y="1399755"/>
                      <a:pt x="595717" y="1429219"/>
                    </a:cubicBezTo>
                    <a:cubicBezTo>
                      <a:pt x="615266" y="1470124"/>
                      <a:pt x="637371" y="1509762"/>
                      <a:pt x="660471" y="1548762"/>
                    </a:cubicBezTo>
                    <a:cubicBezTo>
                      <a:pt x="682121" y="1585145"/>
                      <a:pt x="704693" y="1620987"/>
                      <a:pt x="728260" y="1656153"/>
                    </a:cubicBezTo>
                    <a:cubicBezTo>
                      <a:pt x="737094" y="1652823"/>
                      <a:pt x="746506" y="1651705"/>
                      <a:pt x="755697" y="1649763"/>
                    </a:cubicBezTo>
                    <a:cubicBezTo>
                      <a:pt x="790998" y="1643743"/>
                      <a:pt x="827369" y="1653253"/>
                      <a:pt x="858283" y="1670394"/>
                    </a:cubicBezTo>
                    <a:cubicBezTo>
                      <a:pt x="892221" y="1689107"/>
                      <a:pt x="919621" y="1717908"/>
                      <a:pt x="940927" y="1749966"/>
                    </a:cubicBezTo>
                    <a:cubicBezTo>
                      <a:pt x="962934" y="1783117"/>
                      <a:pt x="979055" y="1819930"/>
                      <a:pt x="990679" y="1857909"/>
                    </a:cubicBezTo>
                    <a:cubicBezTo>
                      <a:pt x="998690" y="1884044"/>
                      <a:pt x="1003777" y="1910953"/>
                      <a:pt x="1011776" y="1937088"/>
                    </a:cubicBezTo>
                    <a:cubicBezTo>
                      <a:pt x="1017588" y="1955912"/>
                      <a:pt x="1025206" y="1974552"/>
                      <a:pt x="1037432" y="1990194"/>
                    </a:cubicBezTo>
                    <a:cubicBezTo>
                      <a:pt x="1049756" y="2006057"/>
                      <a:pt x="1066196" y="2018086"/>
                      <a:pt x="1078827" y="2033654"/>
                    </a:cubicBezTo>
                    <a:cubicBezTo>
                      <a:pt x="1085843" y="2042206"/>
                      <a:pt x="1091041" y="2053006"/>
                      <a:pt x="1089996" y="2064347"/>
                    </a:cubicBezTo>
                    <a:cubicBezTo>
                      <a:pt x="1088374" y="2084474"/>
                      <a:pt x="1079085" y="2103040"/>
                      <a:pt x="1068887" y="2120119"/>
                    </a:cubicBezTo>
                    <a:cubicBezTo>
                      <a:pt x="1067068" y="2122601"/>
                      <a:pt x="1063222" y="2125771"/>
                      <a:pt x="1065606" y="2129064"/>
                    </a:cubicBezTo>
                    <a:cubicBezTo>
                      <a:pt x="1074908" y="2145947"/>
                      <a:pt x="1085462" y="2162154"/>
                      <a:pt x="1096890" y="2177697"/>
                    </a:cubicBezTo>
                    <a:cubicBezTo>
                      <a:pt x="1116525" y="2204434"/>
                      <a:pt x="1139674" y="2229021"/>
                      <a:pt x="1167639" y="2247157"/>
                    </a:cubicBezTo>
                    <a:cubicBezTo>
                      <a:pt x="1175589" y="2252060"/>
                      <a:pt x="1183232" y="2257786"/>
                      <a:pt x="1192005" y="2261152"/>
                    </a:cubicBezTo>
                    <a:cubicBezTo>
                      <a:pt x="1215523" y="2274300"/>
                      <a:pt x="1240675" y="2284326"/>
                      <a:pt x="1265901" y="2293713"/>
                    </a:cubicBezTo>
                    <a:cubicBezTo>
                      <a:pt x="1285646" y="2301110"/>
                      <a:pt x="1306166" y="2306529"/>
                      <a:pt x="1325322" y="2315474"/>
                    </a:cubicBezTo>
                    <a:cubicBezTo>
                      <a:pt x="1341787" y="2323154"/>
                      <a:pt x="1357047" y="2334335"/>
                      <a:pt x="1367479" y="2349387"/>
                    </a:cubicBezTo>
                    <a:cubicBezTo>
                      <a:pt x="1377997" y="2364500"/>
                      <a:pt x="1380061" y="2383644"/>
                      <a:pt x="1380098" y="2401571"/>
                    </a:cubicBezTo>
                    <a:cubicBezTo>
                      <a:pt x="1405545" y="2412458"/>
                      <a:pt x="1430304" y="2424904"/>
                      <a:pt x="1454829" y="2437757"/>
                    </a:cubicBezTo>
                    <a:cubicBezTo>
                      <a:pt x="1458786" y="2439686"/>
                      <a:pt x="1462460" y="2442328"/>
                      <a:pt x="1466711" y="2443679"/>
                    </a:cubicBezTo>
                    <a:cubicBezTo>
                      <a:pt x="1468075" y="2445891"/>
                      <a:pt x="1470643" y="2446764"/>
                      <a:pt x="1472818" y="2448041"/>
                    </a:cubicBezTo>
                    <a:cubicBezTo>
                      <a:pt x="1503401" y="2464826"/>
                      <a:pt x="1533038" y="2483355"/>
                      <a:pt x="1561532" y="2503494"/>
                    </a:cubicBezTo>
                    <a:cubicBezTo>
                      <a:pt x="1568278" y="2493418"/>
                      <a:pt x="1575355" y="2483527"/>
                      <a:pt x="1581400" y="2473034"/>
                    </a:cubicBezTo>
                    <a:cubicBezTo>
                      <a:pt x="1607155" y="2433407"/>
                      <a:pt x="1631950" y="2393130"/>
                      <a:pt x="1654620" y="2351648"/>
                    </a:cubicBezTo>
                    <a:cubicBezTo>
                      <a:pt x="1683028" y="2300079"/>
                      <a:pt x="1708696" y="2247022"/>
                      <a:pt x="1731833" y="2192897"/>
                    </a:cubicBezTo>
                    <a:cubicBezTo>
                      <a:pt x="1780036" y="2080690"/>
                      <a:pt x="1817967" y="1963973"/>
                      <a:pt x="1843045" y="1844418"/>
                    </a:cubicBezTo>
                    <a:cubicBezTo>
                      <a:pt x="1862496" y="1752337"/>
                      <a:pt x="1874746" y="1658487"/>
                      <a:pt x="1875385" y="1564293"/>
                    </a:cubicBezTo>
                    <a:cubicBezTo>
                      <a:pt x="1876380" y="1467801"/>
                      <a:pt x="1864204" y="1371236"/>
                      <a:pt x="1839408" y="1277988"/>
                    </a:cubicBezTo>
                    <a:cubicBezTo>
                      <a:pt x="1816148" y="1189815"/>
                      <a:pt x="1781977" y="1104701"/>
                      <a:pt x="1739623" y="1023998"/>
                    </a:cubicBezTo>
                    <a:lnTo>
                      <a:pt x="1739353" y="1024011"/>
                    </a:lnTo>
                    <a:cubicBezTo>
                      <a:pt x="1709630" y="966703"/>
                      <a:pt x="1674440" y="912369"/>
                      <a:pt x="1636496" y="860185"/>
                    </a:cubicBezTo>
                    <a:cubicBezTo>
                      <a:pt x="1583809" y="788206"/>
                      <a:pt x="1525420" y="720393"/>
                      <a:pt x="1462312" y="657347"/>
                    </a:cubicBezTo>
                    <a:cubicBezTo>
                      <a:pt x="1444963" y="640145"/>
                      <a:pt x="1427527" y="622906"/>
                      <a:pt x="1407978" y="608173"/>
                    </a:cubicBezTo>
                    <a:cubicBezTo>
                      <a:pt x="1404009" y="604929"/>
                      <a:pt x="1399389" y="601980"/>
                      <a:pt x="1397030" y="597274"/>
                    </a:cubicBezTo>
                    <a:cubicBezTo>
                      <a:pt x="1395040" y="593441"/>
                      <a:pt x="1397989" y="588980"/>
                      <a:pt x="1401908" y="588120"/>
                    </a:cubicBezTo>
                    <a:cubicBezTo>
                      <a:pt x="1412389" y="585626"/>
                      <a:pt x="1423263" y="587039"/>
                      <a:pt x="1433892" y="587481"/>
                    </a:cubicBezTo>
                    <a:cubicBezTo>
                      <a:pt x="1426655" y="573425"/>
                      <a:pt x="1419098" y="559528"/>
                      <a:pt x="1411480" y="545680"/>
                    </a:cubicBezTo>
                    <a:cubicBezTo>
                      <a:pt x="1369113" y="469204"/>
                      <a:pt x="1323061" y="394756"/>
                      <a:pt x="1273212" y="322937"/>
                    </a:cubicBezTo>
                    <a:cubicBezTo>
                      <a:pt x="1214884" y="238990"/>
                      <a:pt x="1150855" y="158730"/>
                      <a:pt x="1078606" y="86284"/>
                    </a:cubicBezTo>
                    <a:cubicBezTo>
                      <a:pt x="1055703" y="63651"/>
                      <a:pt x="1032332" y="41264"/>
                      <a:pt x="1006283" y="22231"/>
                    </a:cubicBezTo>
                    <a:cubicBezTo>
                      <a:pt x="998407" y="16800"/>
                      <a:pt x="990531" y="10988"/>
                      <a:pt x="981365" y="7941"/>
                    </a:cubicBezTo>
                    <a:cubicBezTo>
                      <a:pt x="979780" y="9280"/>
                      <a:pt x="978674" y="11037"/>
                      <a:pt x="977765" y="12880"/>
                    </a:cubicBezTo>
                    <a:moveTo>
                      <a:pt x="1605324" y="406072"/>
                    </a:moveTo>
                    <a:cubicBezTo>
                      <a:pt x="1530949" y="427194"/>
                      <a:pt x="1461722" y="468221"/>
                      <a:pt x="1410042" y="526033"/>
                    </a:cubicBezTo>
                    <a:cubicBezTo>
                      <a:pt x="1421408" y="546565"/>
                      <a:pt x="1432946" y="567011"/>
                      <a:pt x="1443378" y="588047"/>
                    </a:cubicBezTo>
                    <a:cubicBezTo>
                      <a:pt x="1450762" y="589288"/>
                      <a:pt x="1458159" y="590541"/>
                      <a:pt x="1465507" y="592052"/>
                    </a:cubicBezTo>
                    <a:cubicBezTo>
                      <a:pt x="1479527" y="571201"/>
                      <a:pt x="1494431" y="550902"/>
                      <a:pt x="1511191" y="532152"/>
                    </a:cubicBezTo>
                    <a:cubicBezTo>
                      <a:pt x="1536454" y="503645"/>
                      <a:pt x="1566594" y="479403"/>
                      <a:pt x="1600065" y="461168"/>
                    </a:cubicBezTo>
                    <a:cubicBezTo>
                      <a:pt x="1640895" y="438929"/>
                      <a:pt x="1687452" y="425585"/>
                      <a:pt x="1734205" y="428153"/>
                    </a:cubicBezTo>
                    <a:cubicBezTo>
                      <a:pt x="1765623" y="429897"/>
                      <a:pt x="1796476" y="437528"/>
                      <a:pt x="1825892" y="448500"/>
                    </a:cubicBezTo>
                    <a:cubicBezTo>
                      <a:pt x="1863651" y="462717"/>
                      <a:pt x="1899480" y="481959"/>
                      <a:pt x="1932693" y="504850"/>
                    </a:cubicBezTo>
                    <a:cubicBezTo>
                      <a:pt x="1921868" y="490609"/>
                      <a:pt x="1909261" y="477744"/>
                      <a:pt x="1896237" y="465494"/>
                    </a:cubicBezTo>
                    <a:cubicBezTo>
                      <a:pt x="1843807" y="416664"/>
                      <a:pt x="1771496" y="392262"/>
                      <a:pt x="1700452" y="392176"/>
                    </a:cubicBezTo>
                    <a:cubicBezTo>
                      <a:pt x="1668284" y="392188"/>
                      <a:pt x="1636238" y="397336"/>
                      <a:pt x="1605324" y="406072"/>
                    </a:cubicBezTo>
                    <a:moveTo>
                      <a:pt x="1607265" y="547192"/>
                    </a:moveTo>
                    <a:cubicBezTo>
                      <a:pt x="1562736" y="553642"/>
                      <a:pt x="1521058" y="572540"/>
                      <a:pt x="1482771" y="595566"/>
                    </a:cubicBezTo>
                    <a:cubicBezTo>
                      <a:pt x="1518514" y="603037"/>
                      <a:pt x="1553693" y="612928"/>
                      <a:pt x="1588478" y="623950"/>
                    </a:cubicBezTo>
                    <a:cubicBezTo>
                      <a:pt x="1604414" y="613580"/>
                      <a:pt x="1621616" y="605052"/>
                      <a:pt x="1639716" y="599167"/>
                    </a:cubicBezTo>
                    <a:cubicBezTo>
                      <a:pt x="1670041" y="589570"/>
                      <a:pt x="1702602" y="589472"/>
                      <a:pt x="1733836" y="594104"/>
                    </a:cubicBezTo>
                    <a:cubicBezTo>
                      <a:pt x="1778488" y="600825"/>
                      <a:pt x="1821125" y="616983"/>
                      <a:pt x="1861513" y="636766"/>
                    </a:cubicBezTo>
                    <a:cubicBezTo>
                      <a:pt x="1837897" y="613125"/>
                      <a:pt x="1811553" y="591819"/>
                      <a:pt x="1782088" y="575882"/>
                    </a:cubicBezTo>
                    <a:cubicBezTo>
                      <a:pt x="1728970" y="547658"/>
                      <a:pt x="1666563" y="538455"/>
                      <a:pt x="1607265" y="547192"/>
                    </a:cubicBezTo>
                    <a:moveTo>
                      <a:pt x="1405705" y="595456"/>
                    </a:moveTo>
                    <a:cubicBezTo>
                      <a:pt x="1414417" y="603381"/>
                      <a:pt x="1424259" y="609967"/>
                      <a:pt x="1432909" y="617991"/>
                    </a:cubicBezTo>
                    <a:cubicBezTo>
                      <a:pt x="1459167" y="641594"/>
                      <a:pt x="1483741" y="667004"/>
                      <a:pt x="1507996" y="692648"/>
                    </a:cubicBezTo>
                    <a:cubicBezTo>
                      <a:pt x="1541958" y="728920"/>
                      <a:pt x="1574470" y="766580"/>
                      <a:pt x="1605287" y="805568"/>
                    </a:cubicBezTo>
                    <a:cubicBezTo>
                      <a:pt x="1659056" y="873762"/>
                      <a:pt x="1708106" y="945962"/>
                      <a:pt x="1748286" y="1023040"/>
                    </a:cubicBezTo>
                    <a:cubicBezTo>
                      <a:pt x="1805397" y="1131868"/>
                      <a:pt x="1847100" y="1249113"/>
                      <a:pt x="1868000" y="1370351"/>
                    </a:cubicBezTo>
                    <a:cubicBezTo>
                      <a:pt x="1884736" y="1466278"/>
                      <a:pt x="1887476" y="1564367"/>
                      <a:pt x="1879022" y="1661289"/>
                    </a:cubicBezTo>
                    <a:cubicBezTo>
                      <a:pt x="1872215" y="1740886"/>
                      <a:pt x="1858183" y="1819758"/>
                      <a:pt x="1839494" y="1897388"/>
                    </a:cubicBezTo>
                    <a:cubicBezTo>
                      <a:pt x="1823435" y="1963936"/>
                      <a:pt x="1803480" y="2029525"/>
                      <a:pt x="1779999" y="2093837"/>
                    </a:cubicBezTo>
                    <a:cubicBezTo>
                      <a:pt x="1741012" y="2200330"/>
                      <a:pt x="1693448" y="2303814"/>
                      <a:pt x="1635735" y="2401510"/>
                    </a:cubicBezTo>
                    <a:cubicBezTo>
                      <a:pt x="1625610" y="2418417"/>
                      <a:pt x="1615756" y="2435521"/>
                      <a:pt x="1604808" y="2451912"/>
                    </a:cubicBezTo>
                    <a:cubicBezTo>
                      <a:pt x="1592582" y="2470662"/>
                      <a:pt x="1580577" y="2489585"/>
                      <a:pt x="1568106" y="2508188"/>
                    </a:cubicBezTo>
                    <a:cubicBezTo>
                      <a:pt x="1593172" y="2527343"/>
                      <a:pt x="1617857" y="2547126"/>
                      <a:pt x="1640760" y="2568862"/>
                    </a:cubicBezTo>
                    <a:cubicBezTo>
                      <a:pt x="1656869" y="2583742"/>
                      <a:pt x="1671871" y="2599826"/>
                      <a:pt x="1686751" y="2615861"/>
                    </a:cubicBezTo>
                    <a:cubicBezTo>
                      <a:pt x="1717715" y="2588399"/>
                      <a:pt x="1747389" y="2559389"/>
                      <a:pt x="1775539" y="2529014"/>
                    </a:cubicBezTo>
                    <a:cubicBezTo>
                      <a:pt x="1808469" y="2493541"/>
                      <a:pt x="1838437" y="2455402"/>
                      <a:pt x="1866256" y="2415800"/>
                    </a:cubicBezTo>
                    <a:cubicBezTo>
                      <a:pt x="1871687" y="2407592"/>
                      <a:pt x="1878125" y="2399974"/>
                      <a:pt x="1882622" y="2391213"/>
                    </a:cubicBezTo>
                    <a:cubicBezTo>
                      <a:pt x="1885141" y="2388117"/>
                      <a:pt x="1887095" y="2384603"/>
                      <a:pt x="1889393" y="2381371"/>
                    </a:cubicBezTo>
                    <a:cubicBezTo>
                      <a:pt x="1939967" y="2305436"/>
                      <a:pt x="1983562" y="2224991"/>
                      <a:pt x="2021419" y="2142027"/>
                    </a:cubicBezTo>
                    <a:cubicBezTo>
                      <a:pt x="2067189" y="2041223"/>
                      <a:pt x="2105366" y="1937002"/>
                      <a:pt x="2136465" y="1830767"/>
                    </a:cubicBezTo>
                    <a:cubicBezTo>
                      <a:pt x="2176914" y="1691786"/>
                      <a:pt x="2203934" y="1548787"/>
                      <a:pt x="2215079" y="1404436"/>
                    </a:cubicBezTo>
                    <a:cubicBezTo>
                      <a:pt x="2218359" y="1359465"/>
                      <a:pt x="2220571" y="1314358"/>
                      <a:pt x="2219711" y="1269264"/>
                    </a:cubicBezTo>
                    <a:cubicBezTo>
                      <a:pt x="2218875" y="1245107"/>
                      <a:pt x="2218384" y="1220656"/>
                      <a:pt x="2212621" y="1197064"/>
                    </a:cubicBezTo>
                    <a:cubicBezTo>
                      <a:pt x="2207276" y="1175795"/>
                      <a:pt x="2192900" y="1158605"/>
                      <a:pt x="2178905" y="1142361"/>
                    </a:cubicBezTo>
                    <a:cubicBezTo>
                      <a:pt x="2153372" y="1113499"/>
                      <a:pt x="2125554" y="1086762"/>
                      <a:pt x="2099627" y="1058267"/>
                    </a:cubicBezTo>
                    <a:cubicBezTo>
                      <a:pt x="2067889" y="1024035"/>
                      <a:pt x="2037724" y="988390"/>
                      <a:pt x="2007141" y="953150"/>
                    </a:cubicBezTo>
                    <a:cubicBezTo>
                      <a:pt x="1984140" y="926536"/>
                      <a:pt x="1961236" y="899823"/>
                      <a:pt x="1937620" y="873762"/>
                    </a:cubicBezTo>
                    <a:cubicBezTo>
                      <a:pt x="1883630" y="814144"/>
                      <a:pt x="1825978" y="756763"/>
                      <a:pt x="1758447" y="712480"/>
                    </a:cubicBezTo>
                    <a:cubicBezTo>
                      <a:pt x="1718354" y="686185"/>
                      <a:pt x="1674992" y="665198"/>
                      <a:pt x="1630365" y="647836"/>
                    </a:cubicBezTo>
                    <a:cubicBezTo>
                      <a:pt x="1583280" y="629639"/>
                      <a:pt x="1534721" y="615287"/>
                      <a:pt x="1485425" y="604450"/>
                    </a:cubicBezTo>
                    <a:cubicBezTo>
                      <a:pt x="1459253" y="598958"/>
                      <a:pt x="1432639" y="592618"/>
                      <a:pt x="1405705" y="595456"/>
                    </a:cubicBezTo>
                    <a:moveTo>
                      <a:pt x="978920" y="653734"/>
                    </a:moveTo>
                    <a:cubicBezTo>
                      <a:pt x="983933" y="657101"/>
                      <a:pt x="989155" y="660160"/>
                      <a:pt x="994205" y="663478"/>
                    </a:cubicBezTo>
                    <a:cubicBezTo>
                      <a:pt x="990801" y="657101"/>
                      <a:pt x="986009" y="651609"/>
                      <a:pt x="982163" y="645514"/>
                    </a:cubicBezTo>
                    <a:cubicBezTo>
                      <a:pt x="980984" y="648131"/>
                      <a:pt x="978612" y="650847"/>
                      <a:pt x="978920" y="653734"/>
                    </a:cubicBezTo>
                    <a:moveTo>
                      <a:pt x="761079" y="1657283"/>
                    </a:moveTo>
                    <a:cubicBezTo>
                      <a:pt x="750733" y="1658696"/>
                      <a:pt x="740572" y="1661313"/>
                      <a:pt x="730656" y="1664569"/>
                    </a:cubicBezTo>
                    <a:cubicBezTo>
                      <a:pt x="722018" y="1667334"/>
                      <a:pt x="714584" y="1672790"/>
                      <a:pt x="707703" y="1678540"/>
                    </a:cubicBezTo>
                    <a:cubicBezTo>
                      <a:pt x="690022" y="1693641"/>
                      <a:pt x="677403" y="1713731"/>
                      <a:pt x="667770" y="1734681"/>
                    </a:cubicBezTo>
                    <a:cubicBezTo>
                      <a:pt x="648712" y="1776555"/>
                      <a:pt x="643502" y="1823444"/>
                      <a:pt x="645161" y="1869029"/>
                    </a:cubicBezTo>
                    <a:cubicBezTo>
                      <a:pt x="646844" y="1904638"/>
                      <a:pt x="653000" y="1939816"/>
                      <a:pt x="659390" y="1974835"/>
                    </a:cubicBezTo>
                    <a:cubicBezTo>
                      <a:pt x="668458" y="2023111"/>
                      <a:pt x="679246" y="2071093"/>
                      <a:pt x="692676" y="2118362"/>
                    </a:cubicBezTo>
                    <a:cubicBezTo>
                      <a:pt x="695699" y="2129667"/>
                      <a:pt x="701584" y="2140012"/>
                      <a:pt x="709092" y="2148957"/>
                    </a:cubicBezTo>
                    <a:cubicBezTo>
                      <a:pt x="723160" y="2165828"/>
                      <a:pt x="740756" y="2179430"/>
                      <a:pt x="759297" y="2191078"/>
                    </a:cubicBezTo>
                    <a:cubicBezTo>
                      <a:pt x="790261" y="2210185"/>
                      <a:pt x="824715" y="2224119"/>
                      <a:pt x="860729" y="2229918"/>
                    </a:cubicBezTo>
                    <a:cubicBezTo>
                      <a:pt x="887220" y="2233985"/>
                      <a:pt x="915210" y="2233580"/>
                      <a:pt x="940387" y="2223480"/>
                    </a:cubicBezTo>
                    <a:cubicBezTo>
                      <a:pt x="957700" y="2216513"/>
                      <a:pt x="973575" y="2206425"/>
                      <a:pt x="988504" y="2195317"/>
                    </a:cubicBezTo>
                    <a:cubicBezTo>
                      <a:pt x="1014970" y="2175301"/>
                      <a:pt x="1038242" y="2150985"/>
                      <a:pt x="1056784" y="2123461"/>
                    </a:cubicBezTo>
                    <a:cubicBezTo>
                      <a:pt x="1066245" y="2109098"/>
                      <a:pt x="1074748" y="2093837"/>
                      <a:pt x="1079442" y="2077212"/>
                    </a:cubicBezTo>
                    <a:cubicBezTo>
                      <a:pt x="1081850" y="2068169"/>
                      <a:pt x="1083374" y="2058069"/>
                      <a:pt x="1079098" y="2049345"/>
                    </a:cubicBezTo>
                    <a:cubicBezTo>
                      <a:pt x="1073323" y="2037389"/>
                      <a:pt x="1063050" y="2028567"/>
                      <a:pt x="1053761" y="2019413"/>
                    </a:cubicBezTo>
                    <a:cubicBezTo>
                      <a:pt x="1041707" y="2008023"/>
                      <a:pt x="1029899" y="1996006"/>
                      <a:pt x="1021618" y="1981495"/>
                    </a:cubicBezTo>
                    <a:cubicBezTo>
                      <a:pt x="1010596" y="1962707"/>
                      <a:pt x="1004133" y="1941721"/>
                      <a:pt x="998616" y="1920796"/>
                    </a:cubicBezTo>
                    <a:cubicBezTo>
                      <a:pt x="992546" y="1897474"/>
                      <a:pt x="987472" y="1873858"/>
                      <a:pt x="979853" y="1850979"/>
                    </a:cubicBezTo>
                    <a:cubicBezTo>
                      <a:pt x="966780" y="1811218"/>
                      <a:pt x="948570" y="1772820"/>
                      <a:pt x="923295" y="1739325"/>
                    </a:cubicBezTo>
                    <a:cubicBezTo>
                      <a:pt x="901584" y="1710536"/>
                      <a:pt x="873851" y="1685593"/>
                      <a:pt x="840725" y="1670775"/>
                    </a:cubicBezTo>
                    <a:cubicBezTo>
                      <a:pt x="815966" y="1659519"/>
                      <a:pt x="788234" y="1653609"/>
                      <a:pt x="761079" y="1657283"/>
                    </a:cubicBezTo>
                    <a:moveTo>
                      <a:pt x="2130370" y="1879240"/>
                    </a:moveTo>
                    <a:cubicBezTo>
                      <a:pt x="2125566" y="1894833"/>
                      <a:pt x="2120344" y="1910290"/>
                      <a:pt x="2115331" y="1925809"/>
                    </a:cubicBezTo>
                    <a:lnTo>
                      <a:pt x="2114888" y="1926091"/>
                    </a:lnTo>
                    <a:cubicBezTo>
                      <a:pt x="2110907" y="1940013"/>
                      <a:pt x="2105292" y="1953406"/>
                      <a:pt x="2101114" y="1967266"/>
                    </a:cubicBezTo>
                    <a:cubicBezTo>
                      <a:pt x="2112787" y="1954291"/>
                      <a:pt x="2125701" y="1941622"/>
                      <a:pt x="2141871" y="1934484"/>
                    </a:cubicBezTo>
                    <a:cubicBezTo>
                      <a:pt x="2151295" y="1930146"/>
                      <a:pt x="2162600" y="1930773"/>
                      <a:pt x="2171471" y="1936167"/>
                    </a:cubicBezTo>
                    <a:cubicBezTo>
                      <a:pt x="2188182" y="1945972"/>
                      <a:pt x="2200039" y="1961786"/>
                      <a:pt x="2215017" y="1973790"/>
                    </a:cubicBezTo>
                    <a:cubicBezTo>
                      <a:pt x="2217966" y="1959881"/>
                      <a:pt x="2219391" y="1945530"/>
                      <a:pt x="2217659" y="1931363"/>
                    </a:cubicBezTo>
                    <a:lnTo>
                      <a:pt x="2217155" y="1931006"/>
                    </a:lnTo>
                    <a:cubicBezTo>
                      <a:pt x="2215976" y="1924887"/>
                      <a:pt x="2213801" y="1918707"/>
                      <a:pt x="2209426" y="1914148"/>
                    </a:cubicBezTo>
                    <a:cubicBezTo>
                      <a:pt x="2199351" y="1904687"/>
                      <a:pt x="2184876" y="1903176"/>
                      <a:pt x="2172356" y="1898715"/>
                    </a:cubicBezTo>
                    <a:cubicBezTo>
                      <a:pt x="2157599" y="1894009"/>
                      <a:pt x="2143776" y="1886895"/>
                      <a:pt x="2130370" y="1879240"/>
                    </a:cubicBezTo>
                    <a:moveTo>
                      <a:pt x="2137435" y="1945984"/>
                    </a:moveTo>
                    <a:cubicBezTo>
                      <a:pt x="2122138" y="1955642"/>
                      <a:pt x="2109592" y="1969060"/>
                      <a:pt x="2098816" y="1983461"/>
                    </a:cubicBezTo>
                    <a:cubicBezTo>
                      <a:pt x="2095487" y="1988093"/>
                      <a:pt x="2091874" y="1992627"/>
                      <a:pt x="2089687" y="1997947"/>
                    </a:cubicBezTo>
                    <a:cubicBezTo>
                      <a:pt x="2083838" y="2013159"/>
                      <a:pt x="2078407" y="2028542"/>
                      <a:pt x="2072141" y="2043594"/>
                    </a:cubicBezTo>
                    <a:cubicBezTo>
                      <a:pt x="2070175" y="2048030"/>
                      <a:pt x="2068602" y="2052638"/>
                      <a:pt x="2066710" y="2057123"/>
                    </a:cubicBezTo>
                    <a:cubicBezTo>
                      <a:pt x="2065973" y="2058990"/>
                      <a:pt x="2064928" y="2060993"/>
                      <a:pt x="2065579" y="2063106"/>
                    </a:cubicBezTo>
                    <a:cubicBezTo>
                      <a:pt x="2067619" y="2071941"/>
                      <a:pt x="2070396" y="2080628"/>
                      <a:pt x="2073947" y="2088996"/>
                    </a:cubicBezTo>
                    <a:cubicBezTo>
                      <a:pt x="2079317" y="2101627"/>
                      <a:pt x="2087537" y="2112772"/>
                      <a:pt x="2096285" y="2123265"/>
                    </a:cubicBezTo>
                    <a:cubicBezTo>
                      <a:pt x="2107934" y="2137002"/>
                      <a:pt x="2119865" y="2150518"/>
                      <a:pt x="2131341" y="2164415"/>
                    </a:cubicBezTo>
                    <a:cubicBezTo>
                      <a:pt x="2164701" y="2204336"/>
                      <a:pt x="2196955" y="2245191"/>
                      <a:pt x="2231568" y="2284056"/>
                    </a:cubicBezTo>
                    <a:cubicBezTo>
                      <a:pt x="2257310" y="2313201"/>
                      <a:pt x="2285693" y="2340270"/>
                      <a:pt x="2307688" y="2372536"/>
                    </a:cubicBezTo>
                    <a:cubicBezTo>
                      <a:pt x="2321375" y="2392454"/>
                      <a:pt x="2331451" y="2414485"/>
                      <a:pt x="2343234" y="2435521"/>
                    </a:cubicBezTo>
                    <a:cubicBezTo>
                      <a:pt x="2350889" y="2448877"/>
                      <a:pt x="2359208" y="2462491"/>
                      <a:pt x="2371655" y="2471952"/>
                    </a:cubicBezTo>
                    <a:cubicBezTo>
                      <a:pt x="2382836" y="2480296"/>
                      <a:pt x="2397139" y="2482864"/>
                      <a:pt x="2410790" y="2483343"/>
                    </a:cubicBezTo>
                    <a:cubicBezTo>
                      <a:pt x="2405789" y="2468672"/>
                      <a:pt x="2399363" y="2454431"/>
                      <a:pt x="2396082" y="2439244"/>
                    </a:cubicBezTo>
                    <a:cubicBezTo>
                      <a:pt x="2389889" y="2411327"/>
                      <a:pt x="2392531" y="2381432"/>
                      <a:pt x="2404179" y="2355273"/>
                    </a:cubicBezTo>
                    <a:cubicBezTo>
                      <a:pt x="2411711" y="2338402"/>
                      <a:pt x="2421701" y="2322675"/>
                      <a:pt x="2433214" y="2308249"/>
                    </a:cubicBezTo>
                    <a:cubicBezTo>
                      <a:pt x="2436876" y="2304489"/>
                      <a:pt x="2435364" y="2298862"/>
                      <a:pt x="2436224" y="2294168"/>
                    </a:cubicBezTo>
                    <a:cubicBezTo>
                      <a:pt x="2436876" y="2274754"/>
                      <a:pt x="2448205" y="2257663"/>
                      <a:pt x="2461364" y="2244159"/>
                    </a:cubicBezTo>
                    <a:cubicBezTo>
                      <a:pt x="2489907" y="2215026"/>
                      <a:pt x="2521522" y="2189038"/>
                      <a:pt x="2554477" y="2165066"/>
                    </a:cubicBezTo>
                    <a:cubicBezTo>
                      <a:pt x="2570413" y="2153197"/>
                      <a:pt x="2587247" y="2142605"/>
                      <a:pt x="2603552" y="2131239"/>
                    </a:cubicBezTo>
                    <a:cubicBezTo>
                      <a:pt x="2598207" y="2130342"/>
                      <a:pt x="2592912" y="2129261"/>
                      <a:pt x="2587665" y="2128057"/>
                    </a:cubicBezTo>
                    <a:lnTo>
                      <a:pt x="2587112" y="2128364"/>
                    </a:lnTo>
                    <a:cubicBezTo>
                      <a:pt x="2550287" y="2120537"/>
                      <a:pt x="2513560" y="2112182"/>
                      <a:pt x="2477129" y="2102672"/>
                    </a:cubicBezTo>
                    <a:cubicBezTo>
                      <a:pt x="2436298" y="2092080"/>
                      <a:pt x="2395762" y="2080063"/>
                      <a:pt x="2356615" y="2064286"/>
                    </a:cubicBezTo>
                    <a:cubicBezTo>
                      <a:pt x="2313524" y="2047035"/>
                      <a:pt x="2271956" y="2025655"/>
                      <a:pt x="2233829" y="1999102"/>
                    </a:cubicBezTo>
                    <a:cubicBezTo>
                      <a:pt x="2218101" y="1988130"/>
                      <a:pt x="2203627" y="1975462"/>
                      <a:pt x="2190074" y="1961921"/>
                    </a:cubicBezTo>
                    <a:cubicBezTo>
                      <a:pt x="2181731" y="1954131"/>
                      <a:pt x="2173535" y="1945493"/>
                      <a:pt x="2162735" y="1941168"/>
                    </a:cubicBezTo>
                    <a:cubicBezTo>
                      <a:pt x="2154121" y="1937801"/>
                      <a:pt x="2144820" y="1941352"/>
                      <a:pt x="2137435" y="1945984"/>
                    </a:cubicBezTo>
                    <a:moveTo>
                      <a:pt x="2892278" y="2003132"/>
                    </a:moveTo>
                    <a:cubicBezTo>
                      <a:pt x="2876059" y="2006241"/>
                      <a:pt x="2860380" y="2011598"/>
                      <a:pt x="2844837" y="2017078"/>
                    </a:cubicBezTo>
                    <a:cubicBezTo>
                      <a:pt x="2803613" y="2031958"/>
                      <a:pt x="2763520" y="2049898"/>
                      <a:pt x="2724705" y="2070221"/>
                    </a:cubicBezTo>
                    <a:cubicBezTo>
                      <a:pt x="2677767" y="2094648"/>
                      <a:pt x="2631960" y="2121323"/>
                      <a:pt x="2588353" y="2151304"/>
                    </a:cubicBezTo>
                    <a:cubicBezTo>
                      <a:pt x="2552990" y="2175486"/>
                      <a:pt x="2518488" y="2201191"/>
                      <a:pt x="2487352" y="2230692"/>
                    </a:cubicBezTo>
                    <a:lnTo>
                      <a:pt x="2487204" y="2231258"/>
                    </a:lnTo>
                    <a:cubicBezTo>
                      <a:pt x="2482830" y="2233359"/>
                      <a:pt x="2480028" y="2237561"/>
                      <a:pt x="2476428" y="2240657"/>
                    </a:cubicBezTo>
                    <a:cubicBezTo>
                      <a:pt x="2467090" y="2249823"/>
                      <a:pt x="2457543" y="2259174"/>
                      <a:pt x="2451350" y="2270847"/>
                    </a:cubicBezTo>
                    <a:cubicBezTo>
                      <a:pt x="2444899" y="2282839"/>
                      <a:pt x="2443412" y="2296822"/>
                      <a:pt x="2443916" y="2310252"/>
                    </a:cubicBezTo>
                    <a:cubicBezTo>
                      <a:pt x="2446681" y="2352668"/>
                      <a:pt x="2480827" y="2390451"/>
                      <a:pt x="2522235" y="2398979"/>
                    </a:cubicBezTo>
                    <a:cubicBezTo>
                      <a:pt x="2546884" y="2403414"/>
                      <a:pt x="2571728" y="2397099"/>
                      <a:pt x="2595418" y="2390623"/>
                    </a:cubicBezTo>
                    <a:lnTo>
                      <a:pt x="2594374" y="2389702"/>
                    </a:lnTo>
                    <a:cubicBezTo>
                      <a:pt x="2595811" y="2389763"/>
                      <a:pt x="2597261" y="2389616"/>
                      <a:pt x="2598711" y="2389271"/>
                    </a:cubicBezTo>
                    <a:cubicBezTo>
                      <a:pt x="2621221" y="2382870"/>
                      <a:pt x="2643437" y="2375411"/>
                      <a:pt x="2666217" y="2369956"/>
                    </a:cubicBezTo>
                    <a:cubicBezTo>
                      <a:pt x="2695854" y="2362657"/>
                      <a:pt x="2726535" y="2357829"/>
                      <a:pt x="2757130" y="2360507"/>
                    </a:cubicBezTo>
                    <a:cubicBezTo>
                      <a:pt x="2783671" y="2362743"/>
                      <a:pt x="2809056" y="2371295"/>
                      <a:pt x="2834344" y="2379159"/>
                    </a:cubicBezTo>
                    <a:cubicBezTo>
                      <a:pt x="2856154" y="2386163"/>
                      <a:pt x="2878479" y="2391397"/>
                      <a:pt x="2900928" y="2395870"/>
                    </a:cubicBezTo>
                    <a:cubicBezTo>
                      <a:pt x="2946797" y="2405269"/>
                      <a:pt x="2994618" y="2412716"/>
                      <a:pt x="3035302" y="2437401"/>
                    </a:cubicBezTo>
                    <a:cubicBezTo>
                      <a:pt x="3054740" y="2449295"/>
                      <a:pt x="3071917" y="2464765"/>
                      <a:pt x="3086208" y="2482495"/>
                    </a:cubicBezTo>
                    <a:cubicBezTo>
                      <a:pt x="3110598" y="2512844"/>
                      <a:pt x="3126522" y="2548772"/>
                      <a:pt x="3141095" y="2584578"/>
                    </a:cubicBezTo>
                    <a:cubicBezTo>
                      <a:pt x="3162339" y="2637228"/>
                      <a:pt x="3182368" y="2690371"/>
                      <a:pt x="3204300" y="2742739"/>
                    </a:cubicBezTo>
                    <a:cubicBezTo>
                      <a:pt x="3212324" y="2761416"/>
                      <a:pt x="3220188" y="2780264"/>
                      <a:pt x="3230398" y="2797896"/>
                    </a:cubicBezTo>
                    <a:cubicBezTo>
                      <a:pt x="3233028" y="2801976"/>
                      <a:pt x="3235326" y="2806718"/>
                      <a:pt x="3239700" y="2809287"/>
                    </a:cubicBezTo>
                    <a:cubicBezTo>
                      <a:pt x="3242440" y="2801902"/>
                      <a:pt x="3244517" y="2794186"/>
                      <a:pt x="3245930" y="2786469"/>
                    </a:cubicBezTo>
                    <a:cubicBezTo>
                      <a:pt x="3256828" y="2744226"/>
                      <a:pt x="3266744" y="2701736"/>
                      <a:pt x="3276599" y="2659235"/>
                    </a:cubicBezTo>
                    <a:cubicBezTo>
                      <a:pt x="3289660" y="2601743"/>
                      <a:pt x="3302562" y="2544165"/>
                      <a:pt x="3312207" y="2485985"/>
                    </a:cubicBezTo>
                    <a:cubicBezTo>
                      <a:pt x="3316889" y="2457466"/>
                      <a:pt x="3321201" y="2428812"/>
                      <a:pt x="3322209" y="2399888"/>
                    </a:cubicBezTo>
                    <a:cubicBezTo>
                      <a:pt x="3323106" y="2374232"/>
                      <a:pt x="3320857" y="2348294"/>
                      <a:pt x="3313645" y="2323584"/>
                    </a:cubicBezTo>
                    <a:cubicBezTo>
                      <a:pt x="3306506" y="2298764"/>
                      <a:pt x="3295287" y="2275332"/>
                      <a:pt x="3282767" y="2252834"/>
                    </a:cubicBezTo>
                    <a:cubicBezTo>
                      <a:pt x="3263795" y="2219351"/>
                      <a:pt x="3243349" y="2186544"/>
                      <a:pt x="3219279" y="2156465"/>
                    </a:cubicBezTo>
                    <a:cubicBezTo>
                      <a:pt x="3195171" y="2126472"/>
                      <a:pt x="3166812" y="2099182"/>
                      <a:pt x="3132912" y="2080530"/>
                    </a:cubicBezTo>
                    <a:cubicBezTo>
                      <a:pt x="3110414" y="2068230"/>
                      <a:pt x="3087019" y="2057688"/>
                      <a:pt x="3063243" y="2048141"/>
                    </a:cubicBezTo>
                    <a:cubicBezTo>
                      <a:pt x="3017325" y="2029943"/>
                      <a:pt x="2970069" y="2014965"/>
                      <a:pt x="2921841" y="2004251"/>
                    </a:cubicBezTo>
                    <a:cubicBezTo>
                      <a:pt x="2912171" y="2001879"/>
                      <a:pt x="2902071" y="2000994"/>
                      <a:pt x="2892278" y="2003132"/>
                    </a:cubicBezTo>
                    <a:moveTo>
                      <a:pt x="2059817" y="2074030"/>
                    </a:moveTo>
                    <a:cubicBezTo>
                      <a:pt x="2055528" y="2084793"/>
                      <a:pt x="2050786" y="2095360"/>
                      <a:pt x="2046436" y="2106100"/>
                    </a:cubicBezTo>
                    <a:cubicBezTo>
                      <a:pt x="2049483" y="2111137"/>
                      <a:pt x="2051621" y="2117392"/>
                      <a:pt x="2057199" y="2120254"/>
                    </a:cubicBezTo>
                    <a:cubicBezTo>
                      <a:pt x="2065260" y="2123978"/>
                      <a:pt x="2074451" y="2121668"/>
                      <a:pt x="2082634" y="2119554"/>
                    </a:cubicBezTo>
                    <a:cubicBezTo>
                      <a:pt x="2078764" y="2113951"/>
                      <a:pt x="2074709" y="2108459"/>
                      <a:pt x="2071453" y="2102475"/>
                    </a:cubicBezTo>
                    <a:cubicBezTo>
                      <a:pt x="2066329" y="2093542"/>
                      <a:pt x="2062975" y="2083786"/>
                      <a:pt x="2059817" y="2074030"/>
                    </a:cubicBezTo>
                    <a:moveTo>
                      <a:pt x="983749" y="2209067"/>
                    </a:moveTo>
                    <a:cubicBezTo>
                      <a:pt x="964814" y="2221981"/>
                      <a:pt x="944184" y="2233371"/>
                      <a:pt x="921464" y="2237819"/>
                    </a:cubicBezTo>
                    <a:cubicBezTo>
                      <a:pt x="893536" y="2243287"/>
                      <a:pt x="864574" y="2240571"/>
                      <a:pt x="837162" y="2233617"/>
                    </a:cubicBezTo>
                    <a:cubicBezTo>
                      <a:pt x="819234" y="2228972"/>
                      <a:pt x="801676" y="2222706"/>
                      <a:pt x="785051" y="2214535"/>
                    </a:cubicBezTo>
                    <a:cubicBezTo>
                      <a:pt x="799833" y="2253473"/>
                      <a:pt x="821827" y="2289167"/>
                      <a:pt x="846254" y="2322736"/>
                    </a:cubicBezTo>
                    <a:cubicBezTo>
                      <a:pt x="867327" y="2351734"/>
                      <a:pt x="890157" y="2379393"/>
                      <a:pt x="913121" y="2406904"/>
                    </a:cubicBezTo>
                    <a:cubicBezTo>
                      <a:pt x="935054" y="2433198"/>
                      <a:pt x="957036" y="2459579"/>
                      <a:pt x="975811" y="2488270"/>
                    </a:cubicBezTo>
                    <a:cubicBezTo>
                      <a:pt x="991944" y="2512955"/>
                      <a:pt x="1005681" y="2539471"/>
                      <a:pt x="1013963" y="2567867"/>
                    </a:cubicBezTo>
                    <a:cubicBezTo>
                      <a:pt x="1019001" y="2584823"/>
                      <a:pt x="1023117" y="2602271"/>
                      <a:pt x="1031337" y="2618073"/>
                    </a:cubicBezTo>
                    <a:cubicBezTo>
                      <a:pt x="1036621" y="2628283"/>
                      <a:pt x="1045701" y="2635926"/>
                      <a:pt x="1055408" y="2641799"/>
                    </a:cubicBezTo>
                    <a:cubicBezTo>
                      <a:pt x="1059770" y="2644220"/>
                      <a:pt x="1064046" y="2647107"/>
                      <a:pt x="1069034" y="2648103"/>
                    </a:cubicBezTo>
                    <a:lnTo>
                      <a:pt x="1068997" y="2649159"/>
                    </a:lnTo>
                    <a:cubicBezTo>
                      <a:pt x="1080793" y="2653804"/>
                      <a:pt x="1093056" y="2657293"/>
                      <a:pt x="1105589" y="2659308"/>
                    </a:cubicBezTo>
                    <a:cubicBezTo>
                      <a:pt x="1109619" y="2637855"/>
                      <a:pt x="1116893" y="2616377"/>
                      <a:pt x="1130544" y="2599052"/>
                    </a:cubicBezTo>
                    <a:cubicBezTo>
                      <a:pt x="1143704" y="2582857"/>
                      <a:pt x="1163155" y="2570631"/>
                      <a:pt x="1184412" y="2569869"/>
                    </a:cubicBezTo>
                    <a:cubicBezTo>
                      <a:pt x="1201466" y="2569353"/>
                      <a:pt x="1217342" y="2577979"/>
                      <a:pt x="1229887" y="2588927"/>
                    </a:cubicBezTo>
                    <a:cubicBezTo>
                      <a:pt x="1244828" y="2601730"/>
                      <a:pt x="1255764" y="2618490"/>
                      <a:pt x="1264426" y="2636012"/>
                    </a:cubicBezTo>
                    <a:cubicBezTo>
                      <a:pt x="1284602" y="2627460"/>
                      <a:pt x="1303893" y="2616573"/>
                      <a:pt x="1320886" y="2602677"/>
                    </a:cubicBezTo>
                    <a:cubicBezTo>
                      <a:pt x="1327718" y="2596877"/>
                      <a:pt x="1334980" y="2591384"/>
                      <a:pt x="1340853" y="2584565"/>
                    </a:cubicBezTo>
                    <a:cubicBezTo>
                      <a:pt x="1322250" y="2577807"/>
                      <a:pt x="1303512" y="2568358"/>
                      <a:pt x="1291372" y="2552188"/>
                    </a:cubicBezTo>
                    <a:cubicBezTo>
                      <a:pt x="1278507" y="2534716"/>
                      <a:pt x="1275927" y="2511628"/>
                      <a:pt x="1279294" y="2490678"/>
                    </a:cubicBezTo>
                    <a:cubicBezTo>
                      <a:pt x="1283557" y="2463622"/>
                      <a:pt x="1296950" y="2436983"/>
                      <a:pt x="1319547" y="2420776"/>
                    </a:cubicBezTo>
                    <a:cubicBezTo>
                      <a:pt x="1334894" y="2410147"/>
                      <a:pt x="1353005" y="2404274"/>
                      <a:pt x="1371227" y="2400932"/>
                    </a:cubicBezTo>
                    <a:cubicBezTo>
                      <a:pt x="1371215" y="2395219"/>
                      <a:pt x="1371682" y="2389481"/>
                      <a:pt x="1370785" y="2383841"/>
                    </a:cubicBezTo>
                    <a:cubicBezTo>
                      <a:pt x="1369445" y="2373015"/>
                      <a:pt x="1366632" y="2362055"/>
                      <a:pt x="1360045" y="2353172"/>
                    </a:cubicBezTo>
                    <a:cubicBezTo>
                      <a:pt x="1349835" y="2338980"/>
                      <a:pt x="1335004" y="2328720"/>
                      <a:pt x="1319154" y="2321728"/>
                    </a:cubicBezTo>
                    <a:cubicBezTo>
                      <a:pt x="1300096" y="2313300"/>
                      <a:pt x="1279883" y="2307955"/>
                      <a:pt x="1260445" y="2300545"/>
                    </a:cubicBezTo>
                    <a:cubicBezTo>
                      <a:pt x="1211837" y="2282692"/>
                      <a:pt x="1163179" y="2260514"/>
                      <a:pt x="1125777" y="2223762"/>
                    </a:cubicBezTo>
                    <a:cubicBezTo>
                      <a:pt x="1099458" y="2197443"/>
                      <a:pt x="1077635" y="2166835"/>
                      <a:pt x="1059266" y="2134545"/>
                    </a:cubicBezTo>
                    <a:cubicBezTo>
                      <a:pt x="1038660" y="2163481"/>
                      <a:pt x="1012955" y="2188830"/>
                      <a:pt x="983749" y="2209067"/>
                    </a:cubicBezTo>
                    <a:moveTo>
                      <a:pt x="703734" y="2159942"/>
                    </a:moveTo>
                    <a:cubicBezTo>
                      <a:pt x="685906" y="2192491"/>
                      <a:pt x="665558" y="2223615"/>
                      <a:pt x="643711" y="2253596"/>
                    </a:cubicBezTo>
                    <a:cubicBezTo>
                      <a:pt x="618449" y="2287963"/>
                      <a:pt x="590925" y="2320795"/>
                      <a:pt x="560182" y="2350407"/>
                    </a:cubicBezTo>
                    <a:cubicBezTo>
                      <a:pt x="534428" y="2375338"/>
                      <a:pt x="506475" y="2398131"/>
                      <a:pt x="475867" y="2416881"/>
                    </a:cubicBezTo>
                    <a:lnTo>
                      <a:pt x="475916" y="2417200"/>
                    </a:lnTo>
                    <a:cubicBezTo>
                      <a:pt x="434766" y="2442525"/>
                      <a:pt x="389635" y="2460943"/>
                      <a:pt x="343312" y="2474398"/>
                    </a:cubicBezTo>
                    <a:cubicBezTo>
                      <a:pt x="303391" y="2485948"/>
                      <a:pt x="262499" y="2494143"/>
                      <a:pt x="221214" y="2498911"/>
                    </a:cubicBezTo>
                    <a:cubicBezTo>
                      <a:pt x="219715" y="2498100"/>
                      <a:pt x="217860" y="2498911"/>
                      <a:pt x="216262" y="2498911"/>
                    </a:cubicBezTo>
                    <a:cubicBezTo>
                      <a:pt x="156522" y="2505177"/>
                      <a:pt x="95835" y="2503531"/>
                      <a:pt x="36721" y="2492583"/>
                    </a:cubicBezTo>
                    <a:cubicBezTo>
                      <a:pt x="28955" y="2491329"/>
                      <a:pt x="21165" y="2489511"/>
                      <a:pt x="13252" y="2489855"/>
                    </a:cubicBezTo>
                    <a:cubicBezTo>
                      <a:pt x="11311" y="2490150"/>
                      <a:pt x="7821" y="2490261"/>
                      <a:pt x="8288" y="2493136"/>
                    </a:cubicBezTo>
                    <a:cubicBezTo>
                      <a:pt x="8559" y="2497743"/>
                      <a:pt x="10991" y="2501847"/>
                      <a:pt x="13191" y="2505816"/>
                    </a:cubicBezTo>
                    <a:cubicBezTo>
                      <a:pt x="20551" y="2518042"/>
                      <a:pt x="30147" y="2528756"/>
                      <a:pt x="40149" y="2538881"/>
                    </a:cubicBezTo>
                    <a:cubicBezTo>
                      <a:pt x="56270" y="2554941"/>
                      <a:pt x="74160" y="2569206"/>
                      <a:pt x="93267" y="2581542"/>
                    </a:cubicBezTo>
                    <a:cubicBezTo>
                      <a:pt x="121331" y="2599887"/>
                      <a:pt x="152799" y="2612752"/>
                      <a:pt x="185458" y="2620211"/>
                    </a:cubicBezTo>
                    <a:cubicBezTo>
                      <a:pt x="201640" y="2607727"/>
                      <a:pt x="216741" y="2593891"/>
                      <a:pt x="231363" y="2579638"/>
                    </a:cubicBezTo>
                    <a:cubicBezTo>
                      <a:pt x="236180" y="2575153"/>
                      <a:pt x="240259" y="2569919"/>
                      <a:pt x="245383" y="2565778"/>
                    </a:cubicBezTo>
                    <a:cubicBezTo>
                      <a:pt x="245997" y="2566355"/>
                      <a:pt x="247226" y="2567510"/>
                      <a:pt x="247840" y="2568088"/>
                    </a:cubicBezTo>
                    <a:cubicBezTo>
                      <a:pt x="240591" y="2578557"/>
                      <a:pt x="231720" y="2587821"/>
                      <a:pt x="223119" y="2597196"/>
                    </a:cubicBezTo>
                    <a:cubicBezTo>
                      <a:pt x="209283" y="2611781"/>
                      <a:pt x="193985" y="2625002"/>
                      <a:pt x="177312" y="2636233"/>
                    </a:cubicBezTo>
                    <a:cubicBezTo>
                      <a:pt x="153560" y="2652661"/>
                      <a:pt x="127683" y="2666103"/>
                      <a:pt x="105505" y="2684743"/>
                    </a:cubicBezTo>
                    <a:cubicBezTo>
                      <a:pt x="103207" y="2686905"/>
                      <a:pt x="98268" y="2691255"/>
                      <a:pt x="102581" y="2693897"/>
                    </a:cubicBezTo>
                    <a:cubicBezTo>
                      <a:pt x="109941" y="2698947"/>
                      <a:pt x="119082" y="2700336"/>
                      <a:pt x="127671" y="2702007"/>
                    </a:cubicBezTo>
                    <a:cubicBezTo>
                      <a:pt x="156178" y="2706406"/>
                      <a:pt x="185286" y="2705668"/>
                      <a:pt x="213879" y="2702437"/>
                    </a:cubicBezTo>
                    <a:cubicBezTo>
                      <a:pt x="249057" y="2698161"/>
                      <a:pt x="283412" y="2688417"/>
                      <a:pt x="316428" y="2675737"/>
                    </a:cubicBezTo>
                    <a:cubicBezTo>
                      <a:pt x="326454" y="2650916"/>
                      <a:pt x="337144" y="2626354"/>
                      <a:pt x="348645" y="2602173"/>
                    </a:cubicBezTo>
                    <a:cubicBezTo>
                      <a:pt x="349247" y="2599801"/>
                      <a:pt x="352000" y="2600637"/>
                      <a:pt x="353793" y="2600268"/>
                    </a:cubicBezTo>
                    <a:cubicBezTo>
                      <a:pt x="354138" y="2602136"/>
                      <a:pt x="354555" y="2604102"/>
                      <a:pt x="353462" y="2605908"/>
                    </a:cubicBezTo>
                    <a:cubicBezTo>
                      <a:pt x="345979" y="2622766"/>
                      <a:pt x="338828" y="2639784"/>
                      <a:pt x="331934" y="2656912"/>
                    </a:cubicBezTo>
                    <a:cubicBezTo>
                      <a:pt x="320151" y="2686623"/>
                      <a:pt x="308478" y="2716530"/>
                      <a:pt x="300700" y="2747592"/>
                    </a:cubicBezTo>
                    <a:cubicBezTo>
                      <a:pt x="299336" y="2754031"/>
                      <a:pt x="297407" y="2760543"/>
                      <a:pt x="297825" y="2767203"/>
                    </a:cubicBezTo>
                    <a:cubicBezTo>
                      <a:pt x="297886" y="2769943"/>
                      <a:pt x="300958" y="2771000"/>
                      <a:pt x="303281" y="2771024"/>
                    </a:cubicBezTo>
                    <a:cubicBezTo>
                      <a:pt x="311058" y="2771331"/>
                      <a:pt x="318578" y="2768776"/>
                      <a:pt x="325840" y="2766318"/>
                    </a:cubicBezTo>
                    <a:cubicBezTo>
                      <a:pt x="343632" y="2759757"/>
                      <a:pt x="360392" y="2750701"/>
                      <a:pt x="376709" y="2741105"/>
                    </a:cubicBezTo>
                    <a:cubicBezTo>
                      <a:pt x="407538" y="2722723"/>
                      <a:pt x="436634" y="2701503"/>
                      <a:pt x="464194" y="2678526"/>
                    </a:cubicBezTo>
                    <a:cubicBezTo>
                      <a:pt x="513196" y="2637548"/>
                      <a:pt x="555943" y="2589615"/>
                      <a:pt x="595127" y="2539299"/>
                    </a:cubicBezTo>
                    <a:cubicBezTo>
                      <a:pt x="599108" y="2534531"/>
                      <a:pt x="602254" y="2529064"/>
                      <a:pt x="606665" y="2524677"/>
                    </a:cubicBezTo>
                    <a:cubicBezTo>
                      <a:pt x="609983" y="2523092"/>
                      <a:pt x="611469" y="2527823"/>
                      <a:pt x="609196" y="2529899"/>
                    </a:cubicBezTo>
                    <a:cubicBezTo>
                      <a:pt x="574042" y="2579441"/>
                      <a:pt x="534871" y="2626440"/>
                      <a:pt x="489752" y="2667246"/>
                    </a:cubicBezTo>
                    <a:cubicBezTo>
                      <a:pt x="486225" y="2671252"/>
                      <a:pt x="486324" y="2677088"/>
                      <a:pt x="484677" y="2681991"/>
                    </a:cubicBezTo>
                    <a:cubicBezTo>
                      <a:pt x="476261" y="2717894"/>
                      <a:pt x="472157" y="2755726"/>
                      <a:pt x="479824" y="2792134"/>
                    </a:cubicBezTo>
                    <a:cubicBezTo>
                      <a:pt x="485734" y="2819350"/>
                      <a:pt x="498132" y="2845178"/>
                      <a:pt x="515875" y="2866668"/>
                    </a:cubicBezTo>
                    <a:cubicBezTo>
                      <a:pt x="527560" y="2880835"/>
                      <a:pt x="541616" y="2892877"/>
                      <a:pt x="556558" y="2903493"/>
                    </a:cubicBezTo>
                    <a:cubicBezTo>
                      <a:pt x="574104" y="2915842"/>
                      <a:pt x="592965" y="2926323"/>
                      <a:pt x="612612" y="2934961"/>
                    </a:cubicBezTo>
                    <a:cubicBezTo>
                      <a:pt x="619075" y="2937922"/>
                      <a:pt x="626239" y="2938512"/>
                      <a:pt x="633144" y="2939888"/>
                    </a:cubicBezTo>
                    <a:cubicBezTo>
                      <a:pt x="687331" y="2949337"/>
                      <a:pt x="742255" y="2954559"/>
                      <a:pt x="797253" y="2955763"/>
                    </a:cubicBezTo>
                    <a:cubicBezTo>
                      <a:pt x="855654" y="2957078"/>
                      <a:pt x="914092" y="2952630"/>
                      <a:pt x="971842" y="2944065"/>
                    </a:cubicBezTo>
                    <a:cubicBezTo>
                      <a:pt x="981021" y="2942935"/>
                      <a:pt x="989954" y="2940465"/>
                      <a:pt x="998776" y="2937811"/>
                    </a:cubicBezTo>
                    <a:cubicBezTo>
                      <a:pt x="1045848" y="2923841"/>
                      <a:pt x="1092085" y="2906958"/>
                      <a:pt x="1136872" y="2886832"/>
                    </a:cubicBezTo>
                    <a:cubicBezTo>
                      <a:pt x="1172468" y="2870981"/>
                      <a:pt x="1206713" y="2852243"/>
                      <a:pt x="1239643" y="2831453"/>
                    </a:cubicBezTo>
                    <a:cubicBezTo>
                      <a:pt x="1182618" y="2788607"/>
                      <a:pt x="1140227" y="2729493"/>
                      <a:pt x="1105810" y="2667799"/>
                    </a:cubicBezTo>
                    <a:cubicBezTo>
                      <a:pt x="1091827" y="2665083"/>
                      <a:pt x="1077844" y="2661778"/>
                      <a:pt x="1064795" y="2655942"/>
                    </a:cubicBezTo>
                    <a:cubicBezTo>
                      <a:pt x="1049203" y="2649073"/>
                      <a:pt x="1033979" y="2639170"/>
                      <a:pt x="1025181" y="2624179"/>
                    </a:cubicBezTo>
                    <a:cubicBezTo>
                      <a:pt x="1012980" y="2602406"/>
                      <a:pt x="1009294" y="2577352"/>
                      <a:pt x="1000631" y="2554215"/>
                    </a:cubicBezTo>
                    <a:cubicBezTo>
                      <a:pt x="983650" y="2508704"/>
                      <a:pt x="953878" y="2469581"/>
                      <a:pt x="923381" y="2432351"/>
                    </a:cubicBezTo>
                    <a:cubicBezTo>
                      <a:pt x="878643" y="2378164"/>
                      <a:pt x="831792" y="2324813"/>
                      <a:pt x="798014" y="2262774"/>
                    </a:cubicBezTo>
                    <a:cubicBezTo>
                      <a:pt x="788516" y="2245671"/>
                      <a:pt x="781144" y="2227510"/>
                      <a:pt x="774030" y="2209337"/>
                    </a:cubicBezTo>
                    <a:cubicBezTo>
                      <a:pt x="768894" y="2205749"/>
                      <a:pt x="763045" y="2203255"/>
                      <a:pt x="757798" y="2199814"/>
                    </a:cubicBezTo>
                    <a:cubicBezTo>
                      <a:pt x="739109" y="2188387"/>
                      <a:pt x="721379" y="2175043"/>
                      <a:pt x="706696" y="2158714"/>
                    </a:cubicBezTo>
                    <a:cubicBezTo>
                      <a:pt x="705676" y="2156760"/>
                      <a:pt x="704177" y="2158861"/>
                      <a:pt x="703734" y="2159942"/>
                    </a:cubicBezTo>
                    <a:moveTo>
                      <a:pt x="2415078" y="2351427"/>
                    </a:moveTo>
                    <a:cubicBezTo>
                      <a:pt x="2402520" y="2375965"/>
                      <a:pt x="2397753" y="2404643"/>
                      <a:pt x="2402950" y="2431810"/>
                    </a:cubicBezTo>
                    <a:cubicBezTo>
                      <a:pt x="2405261" y="2445228"/>
                      <a:pt x="2410200" y="2457970"/>
                      <a:pt x="2414980" y="2470650"/>
                    </a:cubicBezTo>
                    <a:cubicBezTo>
                      <a:pt x="2422315" y="2489929"/>
                      <a:pt x="2427746" y="2509896"/>
                      <a:pt x="2431850" y="2530108"/>
                    </a:cubicBezTo>
                    <a:cubicBezTo>
                      <a:pt x="2438227" y="2561023"/>
                      <a:pt x="2441471" y="2592454"/>
                      <a:pt x="2446632" y="2623577"/>
                    </a:cubicBezTo>
                    <a:cubicBezTo>
                      <a:pt x="2450490" y="2646456"/>
                      <a:pt x="2455233" y="2669360"/>
                      <a:pt x="2463846" y="2690985"/>
                    </a:cubicBezTo>
                    <a:cubicBezTo>
                      <a:pt x="2469990" y="2706492"/>
                      <a:pt x="2478407" y="2721236"/>
                      <a:pt x="2489637" y="2733646"/>
                    </a:cubicBezTo>
                    <a:cubicBezTo>
                      <a:pt x="2504922" y="2750763"/>
                      <a:pt x="2524066" y="2763861"/>
                      <a:pt x="2543713" y="2775472"/>
                    </a:cubicBezTo>
                    <a:cubicBezTo>
                      <a:pt x="2599227" y="2807935"/>
                      <a:pt x="2659902" y="2832952"/>
                      <a:pt x="2723734" y="2842806"/>
                    </a:cubicBezTo>
                    <a:cubicBezTo>
                      <a:pt x="2754661" y="2847623"/>
                      <a:pt x="2786165" y="2848151"/>
                      <a:pt x="2817313" y="2845251"/>
                    </a:cubicBezTo>
                    <a:cubicBezTo>
                      <a:pt x="2844702" y="2842622"/>
                      <a:pt x="2872016" y="2837965"/>
                      <a:pt x="2898311" y="2829720"/>
                    </a:cubicBezTo>
                    <a:lnTo>
                      <a:pt x="2898680" y="2829991"/>
                    </a:lnTo>
                    <a:cubicBezTo>
                      <a:pt x="2907060" y="2826907"/>
                      <a:pt x="2915796" y="2824240"/>
                      <a:pt x="2923266" y="2819203"/>
                    </a:cubicBezTo>
                    <a:cubicBezTo>
                      <a:pt x="2927358" y="2816892"/>
                      <a:pt x="2923807" y="2812469"/>
                      <a:pt x="2922382" y="2809618"/>
                    </a:cubicBezTo>
                    <a:cubicBezTo>
                      <a:pt x="2914260" y="2797159"/>
                      <a:pt x="2904111" y="2786187"/>
                      <a:pt x="2895129" y="2774379"/>
                    </a:cubicBezTo>
                    <a:cubicBezTo>
                      <a:pt x="2867519" y="2739360"/>
                      <a:pt x="2841200" y="2703309"/>
                      <a:pt x="2816515" y="2666165"/>
                    </a:cubicBezTo>
                    <a:cubicBezTo>
                      <a:pt x="2792800" y="2630618"/>
                      <a:pt x="2771040" y="2593817"/>
                      <a:pt x="2750483" y="2556378"/>
                    </a:cubicBezTo>
                    <a:cubicBezTo>
                      <a:pt x="2731094" y="2520868"/>
                      <a:pt x="2713351" y="2484190"/>
                      <a:pt x="2701801" y="2445326"/>
                    </a:cubicBezTo>
                    <a:cubicBezTo>
                      <a:pt x="2694711" y="2421980"/>
                      <a:pt x="2690521" y="2397885"/>
                      <a:pt x="2687105" y="2373765"/>
                    </a:cubicBezTo>
                    <a:cubicBezTo>
                      <a:pt x="2683493" y="2374429"/>
                      <a:pt x="2679893" y="2375153"/>
                      <a:pt x="2676330" y="2375928"/>
                    </a:cubicBezTo>
                    <a:cubicBezTo>
                      <a:pt x="2683751" y="2410823"/>
                      <a:pt x="2693347" y="2445375"/>
                      <a:pt x="2706704" y="2478502"/>
                    </a:cubicBezTo>
                    <a:cubicBezTo>
                      <a:pt x="2715649" y="2500398"/>
                      <a:pt x="2726277" y="2521581"/>
                      <a:pt x="2737409" y="2542457"/>
                    </a:cubicBezTo>
                    <a:cubicBezTo>
                      <a:pt x="2768226" y="2600956"/>
                      <a:pt x="2802606" y="2657490"/>
                      <a:pt x="2838509" y="2712979"/>
                    </a:cubicBezTo>
                    <a:cubicBezTo>
                      <a:pt x="2850661" y="2731938"/>
                      <a:pt x="2863292" y="2750603"/>
                      <a:pt x="2874560" y="2770115"/>
                    </a:cubicBezTo>
                    <a:cubicBezTo>
                      <a:pt x="2877644" y="2775878"/>
                      <a:pt x="2881207" y="2781603"/>
                      <a:pt x="2882559" y="2788091"/>
                    </a:cubicBezTo>
                    <a:cubicBezTo>
                      <a:pt x="2883530" y="2791790"/>
                      <a:pt x="2881293" y="2795758"/>
                      <a:pt x="2877681" y="2796926"/>
                    </a:cubicBezTo>
                    <a:cubicBezTo>
                      <a:pt x="2871316" y="2799088"/>
                      <a:pt x="2864447" y="2798904"/>
                      <a:pt x="2857837" y="2798707"/>
                    </a:cubicBezTo>
                    <a:cubicBezTo>
                      <a:pt x="2832046" y="2797294"/>
                      <a:pt x="2806648" y="2791888"/>
                      <a:pt x="2781791" y="2785105"/>
                    </a:cubicBezTo>
                    <a:cubicBezTo>
                      <a:pt x="2744499" y="2774624"/>
                      <a:pt x="2708252" y="2759904"/>
                      <a:pt x="2675039" y="2739888"/>
                    </a:cubicBezTo>
                    <a:cubicBezTo>
                      <a:pt x="2606292" y="2698382"/>
                      <a:pt x="2554907" y="2629549"/>
                      <a:pt x="2533638" y="2552213"/>
                    </a:cubicBezTo>
                    <a:cubicBezTo>
                      <a:pt x="2519458" y="2501516"/>
                      <a:pt x="2515821" y="2448103"/>
                      <a:pt x="2496420" y="2398856"/>
                    </a:cubicBezTo>
                    <a:cubicBezTo>
                      <a:pt x="2465210" y="2383251"/>
                      <a:pt x="2441422" y="2352594"/>
                      <a:pt x="2436286" y="2317821"/>
                    </a:cubicBezTo>
                    <a:cubicBezTo>
                      <a:pt x="2428066" y="2328216"/>
                      <a:pt x="2421111" y="2339619"/>
                      <a:pt x="2415078" y="2351427"/>
                    </a:cubicBezTo>
                    <a:moveTo>
                      <a:pt x="1350265" y="2414694"/>
                    </a:moveTo>
                    <a:cubicBezTo>
                      <a:pt x="1333333" y="2420272"/>
                      <a:pt x="1317335" y="2430004"/>
                      <a:pt x="1306829" y="2444687"/>
                    </a:cubicBezTo>
                    <a:cubicBezTo>
                      <a:pt x="1301263" y="2452490"/>
                      <a:pt x="1295894" y="2460992"/>
                      <a:pt x="1293866" y="2470453"/>
                    </a:cubicBezTo>
                    <a:lnTo>
                      <a:pt x="1293141" y="2469311"/>
                    </a:lnTo>
                    <a:cubicBezTo>
                      <a:pt x="1287452" y="2485087"/>
                      <a:pt x="1284737" y="2502167"/>
                      <a:pt x="1286986" y="2518877"/>
                    </a:cubicBezTo>
                    <a:cubicBezTo>
                      <a:pt x="1288657" y="2531140"/>
                      <a:pt x="1293461" y="2543243"/>
                      <a:pt x="1302124" y="2552262"/>
                    </a:cubicBezTo>
                    <a:cubicBezTo>
                      <a:pt x="1311437" y="2562104"/>
                      <a:pt x="1323589" y="2568715"/>
                      <a:pt x="1335963" y="2573912"/>
                    </a:cubicBezTo>
                    <a:cubicBezTo>
                      <a:pt x="1354062" y="2581370"/>
                      <a:pt x="1373119" y="2586113"/>
                      <a:pt x="1392164" y="2590463"/>
                    </a:cubicBezTo>
                    <a:cubicBezTo>
                      <a:pt x="1446290" y="2602652"/>
                      <a:pt x="1502062" y="2606596"/>
                      <a:pt x="1555622" y="2621464"/>
                    </a:cubicBezTo>
                    <a:cubicBezTo>
                      <a:pt x="1565218" y="2623786"/>
                      <a:pt x="1574372" y="2627669"/>
                      <a:pt x="1583956" y="2629979"/>
                    </a:cubicBezTo>
                    <a:cubicBezTo>
                      <a:pt x="1622329" y="2643347"/>
                      <a:pt x="1659400" y="2660070"/>
                      <a:pt x="1696458" y="2676670"/>
                    </a:cubicBezTo>
                    <a:cubicBezTo>
                      <a:pt x="1705354" y="2680209"/>
                      <a:pt x="1714029" y="2684977"/>
                      <a:pt x="1723638" y="2686279"/>
                    </a:cubicBezTo>
                    <a:cubicBezTo>
                      <a:pt x="1718686" y="2671362"/>
                      <a:pt x="1709372" y="2658424"/>
                      <a:pt x="1700181" y="2645866"/>
                    </a:cubicBezTo>
                    <a:cubicBezTo>
                      <a:pt x="1676762" y="2615160"/>
                      <a:pt x="1649447" y="2587637"/>
                      <a:pt x="1620806" y="2561822"/>
                    </a:cubicBezTo>
                    <a:cubicBezTo>
                      <a:pt x="1589203" y="2533475"/>
                      <a:pt x="1555339" y="2507610"/>
                      <a:pt x="1519424" y="2484952"/>
                    </a:cubicBezTo>
                    <a:cubicBezTo>
                      <a:pt x="1473506" y="2456053"/>
                      <a:pt x="1425389" y="2430594"/>
                      <a:pt x="1375650" y="2408943"/>
                    </a:cubicBezTo>
                    <a:cubicBezTo>
                      <a:pt x="1367037" y="2409177"/>
                      <a:pt x="1358522" y="2412187"/>
                      <a:pt x="1350265" y="2414694"/>
                    </a:cubicBezTo>
                    <a:moveTo>
                      <a:pt x="67673" y="2573986"/>
                    </a:moveTo>
                    <a:cubicBezTo>
                      <a:pt x="75426" y="2592761"/>
                      <a:pt x="85120" y="2610761"/>
                      <a:pt x="96658" y="2627485"/>
                    </a:cubicBezTo>
                    <a:cubicBezTo>
                      <a:pt x="104743" y="2639366"/>
                      <a:pt x="114499" y="2649958"/>
                      <a:pt x="124526" y="2660218"/>
                    </a:cubicBezTo>
                    <a:cubicBezTo>
                      <a:pt x="131038" y="2656384"/>
                      <a:pt x="137243" y="2652071"/>
                      <a:pt x="143681" y="2648139"/>
                    </a:cubicBezTo>
                    <a:cubicBezTo>
                      <a:pt x="154617" y="2641013"/>
                      <a:pt x="166106" y="2634623"/>
                      <a:pt x="176341" y="2626501"/>
                    </a:cubicBezTo>
                    <a:cubicBezTo>
                      <a:pt x="151865" y="2620063"/>
                      <a:pt x="127929" y="2611204"/>
                      <a:pt x="105886" y="2598696"/>
                    </a:cubicBezTo>
                    <a:cubicBezTo>
                      <a:pt x="92505" y="2591458"/>
                      <a:pt x="80132" y="2582624"/>
                      <a:pt x="67673" y="2573986"/>
                    </a:cubicBezTo>
                    <a:moveTo>
                      <a:pt x="1154148" y="2588264"/>
                    </a:moveTo>
                    <a:cubicBezTo>
                      <a:pt x="1139870" y="2597553"/>
                      <a:pt x="1129696" y="2611904"/>
                      <a:pt x="1123111" y="2627423"/>
                    </a:cubicBezTo>
                    <a:lnTo>
                      <a:pt x="1123430" y="2627816"/>
                    </a:lnTo>
                    <a:cubicBezTo>
                      <a:pt x="1118626" y="2639256"/>
                      <a:pt x="1114657" y="2651371"/>
                      <a:pt x="1113440" y="2663720"/>
                    </a:cubicBezTo>
                    <a:cubicBezTo>
                      <a:pt x="1130913" y="2696969"/>
                      <a:pt x="1151949" y="2728375"/>
                      <a:pt x="1175553" y="2757594"/>
                    </a:cubicBezTo>
                    <a:cubicBezTo>
                      <a:pt x="1198382" y="2785867"/>
                      <a:pt x="1224861" y="2811253"/>
                      <a:pt x="1254633" y="2832141"/>
                    </a:cubicBezTo>
                    <a:cubicBezTo>
                      <a:pt x="1288263" y="2855769"/>
                      <a:pt x="1324879" y="2875552"/>
                      <a:pt x="1363916" y="2888625"/>
                    </a:cubicBezTo>
                    <a:cubicBezTo>
                      <a:pt x="1376646" y="2892410"/>
                      <a:pt x="1389916" y="2896944"/>
                      <a:pt x="1403370" y="2894904"/>
                    </a:cubicBezTo>
                    <a:cubicBezTo>
                      <a:pt x="1401282" y="2888822"/>
                      <a:pt x="1397301" y="2883698"/>
                      <a:pt x="1393688" y="2878501"/>
                    </a:cubicBezTo>
                    <a:cubicBezTo>
                      <a:pt x="1379079" y="2858399"/>
                      <a:pt x="1363302" y="2839169"/>
                      <a:pt x="1348790" y="2819006"/>
                    </a:cubicBezTo>
                    <a:cubicBezTo>
                      <a:pt x="1343286" y="2809999"/>
                      <a:pt x="1336528" y="2801804"/>
                      <a:pt x="1330876" y="2792895"/>
                    </a:cubicBezTo>
                    <a:cubicBezTo>
                      <a:pt x="1318257" y="2773875"/>
                      <a:pt x="1306510" y="2754240"/>
                      <a:pt x="1296459" y="2733745"/>
                    </a:cubicBezTo>
                    <a:cubicBezTo>
                      <a:pt x="1284995" y="2710681"/>
                      <a:pt x="1276812" y="2686218"/>
                      <a:pt x="1267105" y="2662405"/>
                    </a:cubicBezTo>
                    <a:cubicBezTo>
                      <a:pt x="1258528" y="2641553"/>
                      <a:pt x="1248834" y="2620567"/>
                      <a:pt x="1233401" y="2603807"/>
                    </a:cubicBezTo>
                    <a:cubicBezTo>
                      <a:pt x="1223374" y="2593043"/>
                      <a:pt x="1211259" y="2583385"/>
                      <a:pt x="1196822" y="2579515"/>
                    </a:cubicBezTo>
                    <a:cubicBezTo>
                      <a:pt x="1182175" y="2575509"/>
                      <a:pt x="1166607" y="2580338"/>
                      <a:pt x="1154148" y="2588264"/>
                    </a:cubicBezTo>
                    <a:moveTo>
                      <a:pt x="1349614" y="2588276"/>
                    </a:moveTo>
                    <a:cubicBezTo>
                      <a:pt x="1341873" y="2595685"/>
                      <a:pt x="1333972" y="2602972"/>
                      <a:pt x="1325568" y="2609656"/>
                    </a:cubicBezTo>
                    <a:cubicBezTo>
                      <a:pt x="1308267" y="2623712"/>
                      <a:pt x="1288706" y="2634832"/>
                      <a:pt x="1268198" y="2643470"/>
                    </a:cubicBezTo>
                    <a:cubicBezTo>
                      <a:pt x="1279281" y="2668377"/>
                      <a:pt x="1287772" y="2694339"/>
                      <a:pt x="1298880" y="2719233"/>
                    </a:cubicBezTo>
                    <a:cubicBezTo>
                      <a:pt x="1307137" y="2737492"/>
                      <a:pt x="1316893" y="2755039"/>
                      <a:pt x="1327325" y="2772130"/>
                    </a:cubicBezTo>
                    <a:cubicBezTo>
                      <a:pt x="1345719" y="2757140"/>
                      <a:pt x="1362614" y="2740429"/>
                      <a:pt x="1379472" y="2723767"/>
                    </a:cubicBezTo>
                    <a:cubicBezTo>
                      <a:pt x="1413667" y="2689584"/>
                      <a:pt x="1446130" y="2653706"/>
                      <a:pt x="1477844" y="2617212"/>
                    </a:cubicBezTo>
                    <a:cubicBezTo>
                      <a:pt x="1478519" y="2616426"/>
                      <a:pt x="1480350" y="2613944"/>
                      <a:pt x="1478077" y="2614030"/>
                    </a:cubicBezTo>
                    <a:cubicBezTo>
                      <a:pt x="1444594" y="2608820"/>
                      <a:pt x="1411013" y="2603905"/>
                      <a:pt x="1378083" y="2595796"/>
                    </a:cubicBezTo>
                    <a:cubicBezTo>
                      <a:pt x="1368475" y="2593744"/>
                      <a:pt x="1359149" y="2590328"/>
                      <a:pt x="1349614" y="2588276"/>
                    </a:cubicBezTo>
                    <a:moveTo>
                      <a:pt x="1485609" y="2620972"/>
                    </a:moveTo>
                    <a:cubicBezTo>
                      <a:pt x="1466404" y="2643151"/>
                      <a:pt x="1446830" y="2664985"/>
                      <a:pt x="1426925" y="2686537"/>
                    </a:cubicBezTo>
                    <a:cubicBezTo>
                      <a:pt x="1396551" y="2718730"/>
                      <a:pt x="1365771" y="2750726"/>
                      <a:pt x="1331945" y="2779343"/>
                    </a:cubicBezTo>
                    <a:cubicBezTo>
                      <a:pt x="1341688" y="2794542"/>
                      <a:pt x="1352034" y="2809348"/>
                      <a:pt x="1362835" y="2823810"/>
                    </a:cubicBezTo>
                    <a:cubicBezTo>
                      <a:pt x="1372947" y="2819510"/>
                      <a:pt x="1382629" y="2814288"/>
                      <a:pt x="1392521" y="2809520"/>
                    </a:cubicBezTo>
                    <a:cubicBezTo>
                      <a:pt x="1436411" y="2787538"/>
                      <a:pt x="1479564" y="2763971"/>
                      <a:pt x="1521217" y="2737959"/>
                    </a:cubicBezTo>
                    <a:cubicBezTo>
                      <a:pt x="1560217" y="2713225"/>
                      <a:pt x="1598369" y="2687078"/>
                      <a:pt x="1634997" y="2658940"/>
                    </a:cubicBezTo>
                    <a:cubicBezTo>
                      <a:pt x="1613642" y="2649344"/>
                      <a:pt x="1591587" y="2641295"/>
                      <a:pt x="1569322" y="2634107"/>
                    </a:cubicBezTo>
                    <a:cubicBezTo>
                      <a:pt x="1544330" y="2626145"/>
                      <a:pt x="1518576" y="2620837"/>
                      <a:pt x="1492736" y="2616475"/>
                    </a:cubicBezTo>
                    <a:cubicBezTo>
                      <a:pt x="1489258" y="2615185"/>
                      <a:pt x="1487563" y="2618908"/>
                      <a:pt x="1485609" y="2620972"/>
                    </a:cubicBezTo>
                    <a:moveTo>
                      <a:pt x="377373" y="2750246"/>
                    </a:moveTo>
                    <a:cubicBezTo>
                      <a:pt x="360637" y="2759917"/>
                      <a:pt x="343435" y="2769021"/>
                      <a:pt x="325103" y="2775276"/>
                    </a:cubicBezTo>
                    <a:cubicBezTo>
                      <a:pt x="317694" y="2777585"/>
                      <a:pt x="309989" y="2779822"/>
                      <a:pt x="302150" y="2779232"/>
                    </a:cubicBezTo>
                    <a:cubicBezTo>
                      <a:pt x="297370" y="2778814"/>
                      <a:pt x="292333" y="2776369"/>
                      <a:pt x="290526" y="2771688"/>
                    </a:cubicBezTo>
                    <a:cubicBezTo>
                      <a:pt x="288745" y="2766662"/>
                      <a:pt x="289679" y="2761256"/>
                      <a:pt x="290477" y="2756169"/>
                    </a:cubicBezTo>
                    <a:cubicBezTo>
                      <a:pt x="295036" y="2732123"/>
                      <a:pt x="303747" y="2709158"/>
                      <a:pt x="312177" y="2686267"/>
                    </a:cubicBezTo>
                    <a:cubicBezTo>
                      <a:pt x="297076" y="2691624"/>
                      <a:pt x="281815" y="2696588"/>
                      <a:pt x="266308" y="2700618"/>
                    </a:cubicBezTo>
                    <a:cubicBezTo>
                      <a:pt x="233157" y="2709600"/>
                      <a:pt x="198778" y="2713618"/>
                      <a:pt x="164459" y="2713372"/>
                    </a:cubicBezTo>
                    <a:cubicBezTo>
                      <a:pt x="197721" y="2740343"/>
                      <a:pt x="232641" y="2765224"/>
                      <a:pt x="268373" y="2788816"/>
                    </a:cubicBezTo>
                    <a:cubicBezTo>
                      <a:pt x="321073" y="2823306"/>
                      <a:pt x="376009" y="2854602"/>
                      <a:pt x="433648" y="2880098"/>
                    </a:cubicBezTo>
                    <a:cubicBezTo>
                      <a:pt x="481532" y="2901158"/>
                      <a:pt x="531381" y="2917980"/>
                      <a:pt x="582459" y="2929321"/>
                    </a:cubicBezTo>
                    <a:cubicBezTo>
                      <a:pt x="554125" y="2913556"/>
                      <a:pt x="527105" y="2894216"/>
                      <a:pt x="506856" y="2868585"/>
                    </a:cubicBezTo>
                    <a:cubicBezTo>
                      <a:pt x="488228" y="2844895"/>
                      <a:pt x="475646" y="2816524"/>
                      <a:pt x="470399" y="2786862"/>
                    </a:cubicBezTo>
                    <a:cubicBezTo>
                      <a:pt x="464219" y="2750861"/>
                      <a:pt x="468962" y="2714060"/>
                      <a:pt x="476691" y="2678698"/>
                    </a:cubicBezTo>
                    <a:cubicBezTo>
                      <a:pt x="445665" y="2705251"/>
                      <a:pt x="412625" y="2729567"/>
                      <a:pt x="377373" y="2750246"/>
                    </a:cubicBezTo>
                    <a:moveTo>
                      <a:pt x="1244386" y="2838285"/>
                    </a:moveTo>
                    <a:cubicBezTo>
                      <a:pt x="1223780" y="2851162"/>
                      <a:pt x="1202855" y="2863559"/>
                      <a:pt x="1181229" y="2874655"/>
                    </a:cubicBezTo>
                    <a:cubicBezTo>
                      <a:pt x="1139907" y="2896022"/>
                      <a:pt x="1096754" y="2913691"/>
                      <a:pt x="1052889" y="2929124"/>
                    </a:cubicBezTo>
                    <a:cubicBezTo>
                      <a:pt x="1054597" y="2928928"/>
                      <a:pt x="1056329" y="2928756"/>
                      <a:pt x="1058037" y="2928473"/>
                    </a:cubicBezTo>
                    <a:cubicBezTo>
                      <a:pt x="1135570" y="2911713"/>
                      <a:pt x="1212083" y="2890038"/>
                      <a:pt x="1286531" y="2862625"/>
                    </a:cubicBezTo>
                    <a:cubicBezTo>
                      <a:pt x="1274772" y="2855302"/>
                      <a:pt x="1262792" y="2848286"/>
                      <a:pt x="1251611" y="2840103"/>
                    </a:cubicBezTo>
                    <a:cubicBezTo>
                      <a:pt x="1249460" y="2838678"/>
                      <a:pt x="1246892" y="2836048"/>
                      <a:pt x="1244386" y="28382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9" name="Forma Livre: Forma 2368">
                <a:extLst>
                  <a:ext uri="{FF2B5EF4-FFF2-40B4-BE49-F238E27FC236}">
                    <a16:creationId xmlns:a16="http://schemas.microsoft.com/office/drawing/2014/main" id="{468F8963-7376-9543-93CF-1A96B4E34804}"/>
                  </a:ext>
                </a:extLst>
              </p:cNvPr>
              <p:cNvSpPr/>
              <p:nvPr/>
            </p:nvSpPr>
            <p:spPr>
              <a:xfrm>
                <a:off x="4530433" y="3480201"/>
                <a:ext cx="371016" cy="376034"/>
              </a:xfrm>
              <a:custGeom>
                <a:avLst/>
                <a:gdLst>
                  <a:gd name="connsiteX0" fmla="*/ 125971 w 371016"/>
                  <a:gd name="connsiteY0" fmla="*/ 1015 h 376034"/>
                  <a:gd name="connsiteX1" fmla="*/ 148752 w 371016"/>
                  <a:gd name="connsiteY1" fmla="*/ 3522 h 376034"/>
                  <a:gd name="connsiteX2" fmla="*/ 199855 w 371016"/>
                  <a:gd name="connsiteY2" fmla="*/ 31094 h 376034"/>
                  <a:gd name="connsiteX3" fmla="*/ 289711 w 371016"/>
                  <a:gd name="connsiteY3" fmla="*/ 110691 h 376034"/>
                  <a:gd name="connsiteX4" fmla="*/ 366961 w 371016"/>
                  <a:gd name="connsiteY4" fmla="*/ 241120 h 376034"/>
                  <a:gd name="connsiteX5" fmla="*/ 371016 w 371016"/>
                  <a:gd name="connsiteY5" fmla="*/ 252720 h 376034"/>
                  <a:gd name="connsiteX6" fmla="*/ 370475 w 371016"/>
                  <a:gd name="connsiteY6" fmla="*/ 254219 h 376034"/>
                  <a:gd name="connsiteX7" fmla="*/ 367367 w 371016"/>
                  <a:gd name="connsiteY7" fmla="*/ 254612 h 376034"/>
                  <a:gd name="connsiteX8" fmla="*/ 308155 w 371016"/>
                  <a:gd name="connsiteY8" fmla="*/ 147492 h 376034"/>
                  <a:gd name="connsiteX9" fmla="*/ 217266 w 371016"/>
                  <a:gd name="connsiteY9" fmla="*/ 53814 h 376034"/>
                  <a:gd name="connsiteX10" fmla="*/ 147622 w 371016"/>
                  <a:gd name="connsiteY10" fmla="*/ 11865 h 376034"/>
                  <a:gd name="connsiteX11" fmla="*/ 128687 w 371016"/>
                  <a:gd name="connsiteY11" fmla="*/ 8793 h 376034"/>
                  <a:gd name="connsiteX12" fmla="*/ 113131 w 371016"/>
                  <a:gd name="connsiteY12" fmla="*/ 22604 h 376034"/>
                  <a:gd name="connsiteX13" fmla="*/ 78002 w 371016"/>
                  <a:gd name="connsiteY13" fmla="*/ 80637 h 376034"/>
                  <a:gd name="connsiteX14" fmla="*/ 26678 w 371016"/>
                  <a:gd name="connsiteY14" fmla="*/ 219581 h 376034"/>
                  <a:gd name="connsiteX15" fmla="*/ 5937 w 371016"/>
                  <a:gd name="connsiteY15" fmla="*/ 361929 h 376034"/>
                  <a:gd name="connsiteX16" fmla="*/ 4451 w 371016"/>
                  <a:gd name="connsiteY16" fmla="*/ 375899 h 376034"/>
                  <a:gd name="connsiteX17" fmla="*/ 519 w 371016"/>
                  <a:gd name="connsiteY17" fmla="*/ 376034 h 376034"/>
                  <a:gd name="connsiteX18" fmla="*/ 949 w 371016"/>
                  <a:gd name="connsiteY18" fmla="*/ 344640 h 376034"/>
                  <a:gd name="connsiteX19" fmla="*/ 29861 w 371016"/>
                  <a:gd name="connsiteY19" fmla="*/ 177669 h 376034"/>
                  <a:gd name="connsiteX20" fmla="*/ 83470 w 371016"/>
                  <a:gd name="connsiteY20" fmla="*/ 52966 h 376034"/>
                  <a:gd name="connsiteX21" fmla="*/ 107909 w 371016"/>
                  <a:gd name="connsiteY21" fmla="*/ 15981 h 376034"/>
                  <a:gd name="connsiteX22" fmla="*/ 125971 w 371016"/>
                  <a:gd name="connsiteY22" fmla="*/ 1015 h 3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1016" h="376034">
                    <a:moveTo>
                      <a:pt x="125971" y="1015"/>
                    </a:moveTo>
                    <a:cubicBezTo>
                      <a:pt x="133528" y="-1479"/>
                      <a:pt x="141515" y="1113"/>
                      <a:pt x="148752" y="3522"/>
                    </a:cubicBezTo>
                    <a:cubicBezTo>
                      <a:pt x="166986" y="10243"/>
                      <a:pt x="183734" y="20368"/>
                      <a:pt x="199855" y="31094"/>
                    </a:cubicBezTo>
                    <a:cubicBezTo>
                      <a:pt x="233055" y="53617"/>
                      <a:pt x="263306" y="80489"/>
                      <a:pt x="289711" y="110691"/>
                    </a:cubicBezTo>
                    <a:cubicBezTo>
                      <a:pt x="323366" y="148855"/>
                      <a:pt x="347904" y="194158"/>
                      <a:pt x="366961" y="241120"/>
                    </a:cubicBezTo>
                    <a:cubicBezTo>
                      <a:pt x="368350" y="244942"/>
                      <a:pt x="370316" y="248652"/>
                      <a:pt x="371016" y="252720"/>
                    </a:cubicBezTo>
                    <a:lnTo>
                      <a:pt x="370475" y="254219"/>
                    </a:lnTo>
                    <a:cubicBezTo>
                      <a:pt x="369419" y="254341"/>
                      <a:pt x="368387" y="254464"/>
                      <a:pt x="367367" y="254612"/>
                    </a:cubicBezTo>
                    <a:cubicBezTo>
                      <a:pt x="350877" y="217246"/>
                      <a:pt x="331611" y="180974"/>
                      <a:pt x="308155" y="147492"/>
                    </a:cubicBezTo>
                    <a:cubicBezTo>
                      <a:pt x="282929" y="111822"/>
                      <a:pt x="251756" y="80551"/>
                      <a:pt x="217266" y="53814"/>
                    </a:cubicBezTo>
                    <a:cubicBezTo>
                      <a:pt x="195653" y="37447"/>
                      <a:pt x="172933" y="21928"/>
                      <a:pt x="147622" y="11865"/>
                    </a:cubicBezTo>
                    <a:cubicBezTo>
                      <a:pt x="141589" y="9899"/>
                      <a:pt x="135089" y="7060"/>
                      <a:pt x="128687" y="8793"/>
                    </a:cubicBezTo>
                    <a:cubicBezTo>
                      <a:pt x="122027" y="11349"/>
                      <a:pt x="117567" y="17320"/>
                      <a:pt x="113131" y="22604"/>
                    </a:cubicBezTo>
                    <a:cubicBezTo>
                      <a:pt x="99247" y="40531"/>
                      <a:pt x="88287" y="60498"/>
                      <a:pt x="78002" y="80637"/>
                    </a:cubicBezTo>
                    <a:cubicBezTo>
                      <a:pt x="55922" y="124895"/>
                      <a:pt x="38486" y="171525"/>
                      <a:pt x="26678" y="219581"/>
                    </a:cubicBezTo>
                    <a:cubicBezTo>
                      <a:pt x="15534" y="266285"/>
                      <a:pt x="9279" y="314058"/>
                      <a:pt x="5937" y="361929"/>
                    </a:cubicBezTo>
                    <a:cubicBezTo>
                      <a:pt x="5446" y="366561"/>
                      <a:pt x="5900" y="371390"/>
                      <a:pt x="4451" y="375899"/>
                    </a:cubicBezTo>
                    <a:cubicBezTo>
                      <a:pt x="3124" y="375973"/>
                      <a:pt x="1809" y="376010"/>
                      <a:pt x="519" y="376034"/>
                    </a:cubicBezTo>
                    <a:cubicBezTo>
                      <a:pt x="-747" y="365615"/>
                      <a:pt x="666" y="355085"/>
                      <a:pt x="949" y="344640"/>
                    </a:cubicBezTo>
                    <a:cubicBezTo>
                      <a:pt x="4143" y="288144"/>
                      <a:pt x="12450" y="231647"/>
                      <a:pt x="29861" y="177669"/>
                    </a:cubicBezTo>
                    <a:cubicBezTo>
                      <a:pt x="43622" y="134504"/>
                      <a:pt x="61218" y="92469"/>
                      <a:pt x="83470" y="52966"/>
                    </a:cubicBezTo>
                    <a:cubicBezTo>
                      <a:pt x="90830" y="40150"/>
                      <a:pt x="98608" y="27494"/>
                      <a:pt x="107909" y="15981"/>
                    </a:cubicBezTo>
                    <a:cubicBezTo>
                      <a:pt x="112910" y="9973"/>
                      <a:pt x="118378" y="3694"/>
                      <a:pt x="125971" y="1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0" name="Forma Livre: Forma 2369">
                <a:extLst>
                  <a:ext uri="{FF2B5EF4-FFF2-40B4-BE49-F238E27FC236}">
                    <a16:creationId xmlns:a16="http://schemas.microsoft.com/office/drawing/2014/main" id="{E4993602-8B27-2579-C4DC-90838C593DCE}"/>
                  </a:ext>
                </a:extLst>
              </p:cNvPr>
              <p:cNvSpPr/>
              <p:nvPr/>
            </p:nvSpPr>
            <p:spPr>
              <a:xfrm>
                <a:off x="4548059" y="3508126"/>
                <a:ext cx="29169" cy="56857"/>
              </a:xfrm>
              <a:custGeom>
                <a:avLst/>
                <a:gdLst>
                  <a:gd name="connsiteX0" fmla="*/ 8855 w 29169"/>
                  <a:gd name="connsiteY0" fmla="*/ 17276 h 56857"/>
                  <a:gd name="connsiteX1" fmla="*/ 25947 w 29169"/>
                  <a:gd name="connsiteY1" fmla="*/ 405 h 56857"/>
                  <a:gd name="connsiteX2" fmla="*/ 29129 w 29169"/>
                  <a:gd name="connsiteY2" fmla="*/ 0 h 56857"/>
                  <a:gd name="connsiteX3" fmla="*/ 24522 w 29169"/>
                  <a:gd name="connsiteY3" fmla="*/ 8368 h 56857"/>
                  <a:gd name="connsiteX4" fmla="*/ 8388 w 29169"/>
                  <a:gd name="connsiteY4" fmla="*/ 39073 h 56857"/>
                  <a:gd name="connsiteX5" fmla="*/ 5550 w 29169"/>
                  <a:gd name="connsiteY5" fmla="*/ 55108 h 56857"/>
                  <a:gd name="connsiteX6" fmla="*/ 193 w 29169"/>
                  <a:gd name="connsiteY6" fmla="*/ 54002 h 56857"/>
                  <a:gd name="connsiteX7" fmla="*/ 8855 w 29169"/>
                  <a:gd name="connsiteY7" fmla="*/ 17276 h 5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69" h="56857">
                    <a:moveTo>
                      <a:pt x="8855" y="17276"/>
                    </a:moveTo>
                    <a:cubicBezTo>
                      <a:pt x="13463" y="10690"/>
                      <a:pt x="19250" y="4866"/>
                      <a:pt x="25947" y="405"/>
                    </a:cubicBezTo>
                    <a:cubicBezTo>
                      <a:pt x="26733" y="307"/>
                      <a:pt x="28331" y="98"/>
                      <a:pt x="29129" y="0"/>
                    </a:cubicBezTo>
                    <a:cubicBezTo>
                      <a:pt x="29559" y="3612"/>
                      <a:pt x="26438" y="5787"/>
                      <a:pt x="24522" y="8368"/>
                    </a:cubicBezTo>
                    <a:cubicBezTo>
                      <a:pt x="17309" y="17460"/>
                      <a:pt x="11092" y="27671"/>
                      <a:pt x="8388" y="39073"/>
                    </a:cubicBezTo>
                    <a:cubicBezTo>
                      <a:pt x="6914" y="44320"/>
                      <a:pt x="6582" y="49776"/>
                      <a:pt x="5550" y="55108"/>
                    </a:cubicBezTo>
                    <a:cubicBezTo>
                      <a:pt x="4874" y="58082"/>
                      <a:pt x="-102" y="56964"/>
                      <a:pt x="193" y="54002"/>
                    </a:cubicBezTo>
                    <a:cubicBezTo>
                      <a:pt x="-704" y="41322"/>
                      <a:pt x="1421" y="27867"/>
                      <a:pt x="8855" y="17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1" name="Forma Livre: Forma 2370">
                <a:extLst>
                  <a:ext uri="{FF2B5EF4-FFF2-40B4-BE49-F238E27FC236}">
                    <a16:creationId xmlns:a16="http://schemas.microsoft.com/office/drawing/2014/main" id="{0210FEDE-625D-ED9A-3328-3621CCC99465}"/>
                  </a:ext>
                </a:extLst>
              </p:cNvPr>
              <p:cNvSpPr/>
              <p:nvPr/>
            </p:nvSpPr>
            <p:spPr>
              <a:xfrm>
                <a:off x="4671565" y="3537812"/>
                <a:ext cx="101767" cy="248476"/>
              </a:xfrm>
              <a:custGeom>
                <a:avLst/>
                <a:gdLst>
                  <a:gd name="connsiteX0" fmla="*/ 36311 w 101767"/>
                  <a:gd name="connsiteY0" fmla="*/ 1180 h 248476"/>
                  <a:gd name="connsiteX1" fmla="*/ 53525 w 101767"/>
                  <a:gd name="connsiteY1" fmla="*/ 1855 h 248476"/>
                  <a:gd name="connsiteX2" fmla="*/ 79107 w 101767"/>
                  <a:gd name="connsiteY2" fmla="*/ 31726 h 248476"/>
                  <a:gd name="connsiteX3" fmla="*/ 98460 w 101767"/>
                  <a:gd name="connsiteY3" fmla="*/ 102623 h 248476"/>
                  <a:gd name="connsiteX4" fmla="*/ 91001 w 101767"/>
                  <a:gd name="connsiteY4" fmla="*/ 210272 h 248476"/>
                  <a:gd name="connsiteX5" fmla="*/ 74279 w 101767"/>
                  <a:gd name="connsiteY5" fmla="*/ 240338 h 248476"/>
                  <a:gd name="connsiteX6" fmla="*/ 55934 w 101767"/>
                  <a:gd name="connsiteY6" fmla="*/ 248301 h 248476"/>
                  <a:gd name="connsiteX7" fmla="*/ 34910 w 101767"/>
                  <a:gd name="connsiteY7" fmla="*/ 234244 h 248476"/>
                  <a:gd name="connsiteX8" fmla="*/ 10397 w 101767"/>
                  <a:gd name="connsiteY8" fmla="*/ 186336 h 248476"/>
                  <a:gd name="connsiteX9" fmla="*/ 2 w 101767"/>
                  <a:gd name="connsiteY9" fmla="*/ 105167 h 248476"/>
                  <a:gd name="connsiteX10" fmla="*/ 3516 w 101767"/>
                  <a:gd name="connsiteY10" fmla="*/ 53916 h 248476"/>
                  <a:gd name="connsiteX11" fmla="*/ 14390 w 101767"/>
                  <a:gd name="connsiteY11" fmla="*/ 18492 h 248476"/>
                  <a:gd name="connsiteX12" fmla="*/ 36311 w 101767"/>
                  <a:gd name="connsiteY12" fmla="*/ 1180 h 24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767" h="248476">
                    <a:moveTo>
                      <a:pt x="36311" y="1180"/>
                    </a:moveTo>
                    <a:cubicBezTo>
                      <a:pt x="41951" y="-37"/>
                      <a:pt x="48180" y="-971"/>
                      <a:pt x="53525" y="1855"/>
                    </a:cubicBezTo>
                    <a:cubicBezTo>
                      <a:pt x="66402" y="6942"/>
                      <a:pt x="74168" y="19414"/>
                      <a:pt x="79107" y="31726"/>
                    </a:cubicBezTo>
                    <a:cubicBezTo>
                      <a:pt x="88126" y="54555"/>
                      <a:pt x="94651" y="78380"/>
                      <a:pt x="98460" y="102623"/>
                    </a:cubicBezTo>
                    <a:cubicBezTo>
                      <a:pt x="103989" y="138404"/>
                      <a:pt x="103276" y="175904"/>
                      <a:pt x="91001" y="210272"/>
                    </a:cubicBezTo>
                    <a:cubicBezTo>
                      <a:pt x="87033" y="221048"/>
                      <a:pt x="82142" y="231811"/>
                      <a:pt x="74279" y="240338"/>
                    </a:cubicBezTo>
                    <a:cubicBezTo>
                      <a:pt x="69634" y="245315"/>
                      <a:pt x="62999" y="249382"/>
                      <a:pt x="55934" y="248301"/>
                    </a:cubicBezTo>
                    <a:cubicBezTo>
                      <a:pt x="47222" y="247023"/>
                      <a:pt x="40464" y="240609"/>
                      <a:pt x="34910" y="234244"/>
                    </a:cubicBezTo>
                    <a:cubicBezTo>
                      <a:pt x="23336" y="220323"/>
                      <a:pt x="15717" y="203526"/>
                      <a:pt x="10397" y="186336"/>
                    </a:cubicBezTo>
                    <a:cubicBezTo>
                      <a:pt x="2398" y="160091"/>
                      <a:pt x="-84" y="132493"/>
                      <a:pt x="2" y="105167"/>
                    </a:cubicBezTo>
                    <a:cubicBezTo>
                      <a:pt x="174" y="88038"/>
                      <a:pt x="948" y="70873"/>
                      <a:pt x="3516" y="53916"/>
                    </a:cubicBezTo>
                    <a:cubicBezTo>
                      <a:pt x="5495" y="41715"/>
                      <a:pt x="8222" y="29342"/>
                      <a:pt x="14390" y="18492"/>
                    </a:cubicBezTo>
                    <a:cubicBezTo>
                      <a:pt x="19183" y="10297"/>
                      <a:pt x="26690" y="2998"/>
                      <a:pt x="36311" y="1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2" name="Forma Livre: Forma 2371">
                <a:extLst>
                  <a:ext uri="{FF2B5EF4-FFF2-40B4-BE49-F238E27FC236}">
                    <a16:creationId xmlns:a16="http://schemas.microsoft.com/office/drawing/2014/main" id="{E91417C6-DD6A-872D-B91E-23E76B27BB75}"/>
                  </a:ext>
                </a:extLst>
              </p:cNvPr>
              <p:cNvSpPr/>
              <p:nvPr/>
            </p:nvSpPr>
            <p:spPr>
              <a:xfrm>
                <a:off x="5289468" y="3544372"/>
                <a:ext cx="199041" cy="298446"/>
              </a:xfrm>
              <a:custGeom>
                <a:avLst/>
                <a:gdLst>
                  <a:gd name="connsiteX0" fmla="*/ 78897 w 199041"/>
                  <a:gd name="connsiteY0" fmla="*/ 7189 h 298446"/>
                  <a:gd name="connsiteX1" fmla="*/ 92793 w 199041"/>
                  <a:gd name="connsiteY1" fmla="*/ 358 h 298446"/>
                  <a:gd name="connsiteX2" fmla="*/ 108177 w 199041"/>
                  <a:gd name="connsiteY2" fmla="*/ 14672 h 298446"/>
                  <a:gd name="connsiteX3" fmla="*/ 134287 w 199041"/>
                  <a:gd name="connsiteY3" fmla="*/ 68036 h 298446"/>
                  <a:gd name="connsiteX4" fmla="*/ 196940 w 199041"/>
                  <a:gd name="connsiteY4" fmla="*/ 284488 h 298446"/>
                  <a:gd name="connsiteX5" fmla="*/ 199041 w 199041"/>
                  <a:gd name="connsiteY5" fmla="*/ 296529 h 298446"/>
                  <a:gd name="connsiteX6" fmla="*/ 197321 w 199041"/>
                  <a:gd name="connsiteY6" fmla="*/ 298446 h 298446"/>
                  <a:gd name="connsiteX7" fmla="*/ 195343 w 199041"/>
                  <a:gd name="connsiteY7" fmla="*/ 297304 h 298446"/>
                  <a:gd name="connsiteX8" fmla="*/ 168053 w 199041"/>
                  <a:gd name="connsiteY8" fmla="*/ 195823 h 298446"/>
                  <a:gd name="connsiteX9" fmla="*/ 126940 w 199041"/>
                  <a:gd name="connsiteY9" fmla="*/ 71808 h 298446"/>
                  <a:gd name="connsiteX10" fmla="*/ 101665 w 199041"/>
                  <a:gd name="connsiteY10" fmla="*/ 19722 h 298446"/>
                  <a:gd name="connsiteX11" fmla="*/ 90397 w 199041"/>
                  <a:gd name="connsiteY11" fmla="*/ 8246 h 298446"/>
                  <a:gd name="connsiteX12" fmla="*/ 76562 w 199041"/>
                  <a:gd name="connsiteY12" fmla="*/ 23359 h 298446"/>
                  <a:gd name="connsiteX13" fmla="*/ 23837 w 199041"/>
                  <a:gd name="connsiteY13" fmla="*/ 131954 h 298446"/>
                  <a:gd name="connsiteX14" fmla="*/ 4424 w 199041"/>
                  <a:gd name="connsiteY14" fmla="*/ 198182 h 298446"/>
                  <a:gd name="connsiteX15" fmla="*/ 0 w 199041"/>
                  <a:gd name="connsiteY15" fmla="*/ 201586 h 298446"/>
                  <a:gd name="connsiteX16" fmla="*/ 3735 w 199041"/>
                  <a:gd name="connsiteY16" fmla="*/ 178916 h 298446"/>
                  <a:gd name="connsiteX17" fmla="*/ 44013 w 199041"/>
                  <a:gd name="connsiteY17" fmla="*/ 62138 h 298446"/>
                  <a:gd name="connsiteX18" fmla="*/ 78897 w 199041"/>
                  <a:gd name="connsiteY18" fmla="*/ 7189 h 29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9041" h="298446">
                    <a:moveTo>
                      <a:pt x="78897" y="7189"/>
                    </a:moveTo>
                    <a:cubicBezTo>
                      <a:pt x="82288" y="3196"/>
                      <a:pt x="87055" y="-1314"/>
                      <a:pt x="92793" y="358"/>
                    </a:cubicBezTo>
                    <a:cubicBezTo>
                      <a:pt x="99760" y="2545"/>
                      <a:pt x="104147" y="8983"/>
                      <a:pt x="108177" y="14672"/>
                    </a:cubicBezTo>
                    <a:cubicBezTo>
                      <a:pt x="119002" y="31322"/>
                      <a:pt x="126743" y="49728"/>
                      <a:pt x="134287" y="68036"/>
                    </a:cubicBezTo>
                    <a:cubicBezTo>
                      <a:pt x="162180" y="137938"/>
                      <a:pt x="181249" y="210986"/>
                      <a:pt x="196940" y="284488"/>
                    </a:cubicBezTo>
                    <a:cubicBezTo>
                      <a:pt x="197849" y="288445"/>
                      <a:pt x="198402" y="292487"/>
                      <a:pt x="199041" y="296529"/>
                    </a:cubicBezTo>
                    <a:cubicBezTo>
                      <a:pt x="198611" y="297009"/>
                      <a:pt x="197751" y="297967"/>
                      <a:pt x="197321" y="298446"/>
                    </a:cubicBezTo>
                    <a:cubicBezTo>
                      <a:pt x="196830" y="298164"/>
                      <a:pt x="195847" y="297586"/>
                      <a:pt x="195343" y="297304"/>
                    </a:cubicBezTo>
                    <a:cubicBezTo>
                      <a:pt x="186815" y="263329"/>
                      <a:pt x="177834" y="229466"/>
                      <a:pt x="168053" y="195823"/>
                    </a:cubicBezTo>
                    <a:cubicBezTo>
                      <a:pt x="155864" y="154010"/>
                      <a:pt x="143159" y="112270"/>
                      <a:pt x="126940" y="71808"/>
                    </a:cubicBezTo>
                    <a:cubicBezTo>
                      <a:pt x="119617" y="53955"/>
                      <a:pt x="112109" y="36015"/>
                      <a:pt x="101665" y="19722"/>
                    </a:cubicBezTo>
                    <a:cubicBezTo>
                      <a:pt x="98544" y="15397"/>
                      <a:pt x="95570" y="10273"/>
                      <a:pt x="90397" y="8246"/>
                    </a:cubicBezTo>
                    <a:cubicBezTo>
                      <a:pt x="84401" y="11686"/>
                      <a:pt x="80813" y="18088"/>
                      <a:pt x="76562" y="23359"/>
                    </a:cubicBezTo>
                    <a:cubicBezTo>
                      <a:pt x="53364" y="56473"/>
                      <a:pt x="37058" y="93888"/>
                      <a:pt x="23837" y="131954"/>
                    </a:cubicBezTo>
                    <a:cubicBezTo>
                      <a:pt x="16330" y="153702"/>
                      <a:pt x="9818" y="175807"/>
                      <a:pt x="4424" y="198182"/>
                    </a:cubicBezTo>
                    <a:cubicBezTo>
                      <a:pt x="4337" y="200750"/>
                      <a:pt x="2114" y="201328"/>
                      <a:pt x="0" y="201586"/>
                    </a:cubicBezTo>
                    <a:cubicBezTo>
                      <a:pt x="-12" y="193857"/>
                      <a:pt x="2286" y="186423"/>
                      <a:pt x="3735" y="178916"/>
                    </a:cubicBezTo>
                    <a:cubicBezTo>
                      <a:pt x="12594" y="138626"/>
                      <a:pt x="25128" y="98914"/>
                      <a:pt x="44013" y="62138"/>
                    </a:cubicBezTo>
                    <a:cubicBezTo>
                      <a:pt x="53953" y="42859"/>
                      <a:pt x="64668" y="23691"/>
                      <a:pt x="78897" y="7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3" name="Forma Livre: Forma 2372">
                <a:extLst>
                  <a:ext uri="{FF2B5EF4-FFF2-40B4-BE49-F238E27FC236}">
                    <a16:creationId xmlns:a16="http://schemas.microsoft.com/office/drawing/2014/main" id="{3EF87E36-8813-ADA6-148F-031CB3303ECA}"/>
                  </a:ext>
                </a:extLst>
              </p:cNvPr>
              <p:cNvSpPr/>
              <p:nvPr/>
            </p:nvSpPr>
            <p:spPr>
              <a:xfrm>
                <a:off x="5435766" y="3584701"/>
                <a:ext cx="25879" cy="40940"/>
              </a:xfrm>
              <a:custGeom>
                <a:avLst/>
                <a:gdLst>
                  <a:gd name="connsiteX0" fmla="*/ 731 w 25879"/>
                  <a:gd name="connsiteY0" fmla="*/ 4066 h 40940"/>
                  <a:gd name="connsiteX1" fmla="*/ 3029 w 25879"/>
                  <a:gd name="connsiteY1" fmla="*/ 48 h 40940"/>
                  <a:gd name="connsiteX2" fmla="*/ 24446 w 25879"/>
                  <a:gd name="connsiteY2" fmla="*/ 29366 h 40940"/>
                  <a:gd name="connsiteX3" fmla="*/ 23942 w 25879"/>
                  <a:gd name="connsiteY3" fmla="*/ 40940 h 40940"/>
                  <a:gd name="connsiteX4" fmla="*/ 18302 w 25879"/>
                  <a:gd name="connsiteY4" fmla="*/ 32118 h 40940"/>
                  <a:gd name="connsiteX5" fmla="*/ 731 w 25879"/>
                  <a:gd name="connsiteY5" fmla="*/ 4066 h 4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79" h="40940">
                    <a:moveTo>
                      <a:pt x="731" y="4066"/>
                    </a:moveTo>
                    <a:cubicBezTo>
                      <a:pt x="-1149" y="2457"/>
                      <a:pt x="952" y="-406"/>
                      <a:pt x="3029" y="48"/>
                    </a:cubicBezTo>
                    <a:cubicBezTo>
                      <a:pt x="14235" y="5860"/>
                      <a:pt x="21669" y="17238"/>
                      <a:pt x="24446" y="29366"/>
                    </a:cubicBezTo>
                    <a:cubicBezTo>
                      <a:pt x="25048" y="33138"/>
                      <a:pt x="27616" y="37930"/>
                      <a:pt x="23942" y="40940"/>
                    </a:cubicBezTo>
                    <a:cubicBezTo>
                      <a:pt x="20010" y="39687"/>
                      <a:pt x="19776" y="35313"/>
                      <a:pt x="18302" y="32118"/>
                    </a:cubicBezTo>
                    <a:cubicBezTo>
                      <a:pt x="14358" y="21674"/>
                      <a:pt x="7415" y="12839"/>
                      <a:pt x="731" y="40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4" name="Forma Livre: Forma 2373">
                <a:extLst>
                  <a:ext uri="{FF2B5EF4-FFF2-40B4-BE49-F238E27FC236}">
                    <a16:creationId xmlns:a16="http://schemas.microsoft.com/office/drawing/2014/main" id="{50C81401-48D7-7221-08F5-7213C68C33B4}"/>
                  </a:ext>
                </a:extLst>
              </p:cNvPr>
              <p:cNvSpPr/>
              <p:nvPr/>
            </p:nvSpPr>
            <p:spPr>
              <a:xfrm>
                <a:off x="5322167" y="3609855"/>
                <a:ext cx="60367" cy="176733"/>
              </a:xfrm>
              <a:custGeom>
                <a:avLst/>
                <a:gdLst>
                  <a:gd name="connsiteX0" fmla="*/ 29524 w 60367"/>
                  <a:gd name="connsiteY0" fmla="*/ 194 h 176733"/>
                  <a:gd name="connsiteX1" fmla="*/ 44612 w 60367"/>
                  <a:gd name="connsiteY1" fmla="*/ 8156 h 176733"/>
                  <a:gd name="connsiteX2" fmla="*/ 54332 w 60367"/>
                  <a:gd name="connsiteY2" fmla="*/ 34229 h 176733"/>
                  <a:gd name="connsiteX3" fmla="*/ 47058 w 60367"/>
                  <a:gd name="connsiteY3" fmla="*/ 151868 h 176733"/>
                  <a:gd name="connsiteX4" fmla="*/ 32632 w 60367"/>
                  <a:gd name="connsiteY4" fmla="*/ 173960 h 176733"/>
                  <a:gd name="connsiteX5" fmla="*/ 19129 w 60367"/>
                  <a:gd name="connsiteY5" fmla="*/ 174845 h 176733"/>
                  <a:gd name="connsiteX6" fmla="*/ 7493 w 60367"/>
                  <a:gd name="connsiteY6" fmla="*/ 154694 h 176733"/>
                  <a:gd name="connsiteX7" fmla="*/ 133 w 60367"/>
                  <a:gd name="connsiteY7" fmla="*/ 82309 h 176733"/>
                  <a:gd name="connsiteX8" fmla="*/ 16217 w 60367"/>
                  <a:gd name="connsiteY8" fmla="*/ 14078 h 176733"/>
                  <a:gd name="connsiteX9" fmla="*/ 29524 w 60367"/>
                  <a:gd name="connsiteY9" fmla="*/ 194 h 17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367" h="176733">
                    <a:moveTo>
                      <a:pt x="29524" y="194"/>
                    </a:moveTo>
                    <a:cubicBezTo>
                      <a:pt x="35569" y="-973"/>
                      <a:pt x="41393" y="3315"/>
                      <a:pt x="44612" y="8156"/>
                    </a:cubicBezTo>
                    <a:cubicBezTo>
                      <a:pt x="49208" y="16253"/>
                      <a:pt x="51936" y="25260"/>
                      <a:pt x="54332" y="34229"/>
                    </a:cubicBezTo>
                    <a:cubicBezTo>
                      <a:pt x="63904" y="72910"/>
                      <a:pt x="62527" y="114883"/>
                      <a:pt x="47058" y="151868"/>
                    </a:cubicBezTo>
                    <a:cubicBezTo>
                      <a:pt x="43458" y="159879"/>
                      <a:pt x="39513" y="168234"/>
                      <a:pt x="32632" y="173960"/>
                    </a:cubicBezTo>
                    <a:cubicBezTo>
                      <a:pt x="28909" y="177192"/>
                      <a:pt x="23184" y="177745"/>
                      <a:pt x="19129" y="174845"/>
                    </a:cubicBezTo>
                    <a:cubicBezTo>
                      <a:pt x="12530" y="170176"/>
                      <a:pt x="9889" y="162029"/>
                      <a:pt x="7493" y="154694"/>
                    </a:cubicBezTo>
                    <a:cubicBezTo>
                      <a:pt x="808" y="131225"/>
                      <a:pt x="-469" y="106577"/>
                      <a:pt x="133" y="82309"/>
                    </a:cubicBezTo>
                    <a:cubicBezTo>
                      <a:pt x="1152" y="58890"/>
                      <a:pt x="4753" y="34856"/>
                      <a:pt x="16217" y="14078"/>
                    </a:cubicBezTo>
                    <a:cubicBezTo>
                      <a:pt x="19460" y="8561"/>
                      <a:pt x="23171" y="2418"/>
                      <a:pt x="29524" y="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5" name="Forma Livre: Forma 2374">
                <a:extLst>
                  <a:ext uri="{FF2B5EF4-FFF2-40B4-BE49-F238E27FC236}">
                    <a16:creationId xmlns:a16="http://schemas.microsoft.com/office/drawing/2014/main" id="{2112046C-BD38-7178-60D6-431440ED7F91}"/>
                  </a:ext>
                </a:extLst>
              </p:cNvPr>
              <p:cNvSpPr/>
              <p:nvPr/>
            </p:nvSpPr>
            <p:spPr>
              <a:xfrm>
                <a:off x="3887824" y="3669070"/>
                <a:ext cx="524775" cy="317474"/>
              </a:xfrm>
              <a:custGeom>
                <a:avLst/>
                <a:gdLst>
                  <a:gd name="connsiteX0" fmla="*/ 47687 w 524775"/>
                  <a:gd name="connsiteY0" fmla="*/ 719 h 317474"/>
                  <a:gd name="connsiteX1" fmla="*/ 117306 w 524775"/>
                  <a:gd name="connsiteY1" fmla="*/ 8153 h 317474"/>
                  <a:gd name="connsiteX2" fmla="*/ 242943 w 524775"/>
                  <a:gd name="connsiteY2" fmla="*/ 61959 h 317474"/>
                  <a:gd name="connsiteX3" fmla="*/ 427191 w 524775"/>
                  <a:gd name="connsiteY3" fmla="*/ 209492 h 317474"/>
                  <a:gd name="connsiteX4" fmla="*/ 520021 w 524775"/>
                  <a:gd name="connsiteY4" fmla="*/ 308195 h 317474"/>
                  <a:gd name="connsiteX5" fmla="*/ 524727 w 524775"/>
                  <a:gd name="connsiteY5" fmla="*/ 316084 h 317474"/>
                  <a:gd name="connsiteX6" fmla="*/ 518989 w 524775"/>
                  <a:gd name="connsiteY6" fmla="*/ 315445 h 317474"/>
                  <a:gd name="connsiteX7" fmla="*/ 329950 w 524775"/>
                  <a:gd name="connsiteY7" fmla="*/ 132230 h 317474"/>
                  <a:gd name="connsiteX8" fmla="*/ 226024 w 524775"/>
                  <a:gd name="connsiteY8" fmla="*/ 61701 h 317474"/>
                  <a:gd name="connsiteX9" fmla="*/ 117036 w 524775"/>
                  <a:gd name="connsiteY9" fmla="*/ 16287 h 317474"/>
                  <a:gd name="connsiteX10" fmla="*/ 63083 w 524775"/>
                  <a:gd name="connsiteY10" fmla="*/ 7403 h 317474"/>
                  <a:gd name="connsiteX11" fmla="*/ 24857 w 524775"/>
                  <a:gd name="connsiteY11" fmla="*/ 14432 h 317474"/>
                  <a:gd name="connsiteX12" fmla="*/ 7004 w 524775"/>
                  <a:gd name="connsiteY12" fmla="*/ 33415 h 317474"/>
                  <a:gd name="connsiteX13" fmla="*/ 1401 w 524775"/>
                  <a:gd name="connsiteY13" fmla="*/ 41218 h 317474"/>
                  <a:gd name="connsiteX14" fmla="*/ 0 w 524775"/>
                  <a:gd name="connsiteY14" fmla="*/ 39166 h 317474"/>
                  <a:gd name="connsiteX15" fmla="*/ 16096 w 524775"/>
                  <a:gd name="connsiteY15" fmla="*/ 11802 h 317474"/>
                  <a:gd name="connsiteX16" fmla="*/ 47687 w 524775"/>
                  <a:gd name="connsiteY16" fmla="*/ 719 h 31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4775" h="317474">
                    <a:moveTo>
                      <a:pt x="47687" y="719"/>
                    </a:moveTo>
                    <a:cubicBezTo>
                      <a:pt x="71106" y="-1751"/>
                      <a:pt x="94636" y="2488"/>
                      <a:pt x="117306" y="8153"/>
                    </a:cubicBezTo>
                    <a:cubicBezTo>
                      <a:pt x="161553" y="19727"/>
                      <a:pt x="203551" y="38871"/>
                      <a:pt x="242943" y="61959"/>
                    </a:cubicBezTo>
                    <a:cubicBezTo>
                      <a:pt x="311027" y="102027"/>
                      <a:pt x="371198" y="154076"/>
                      <a:pt x="427191" y="209492"/>
                    </a:cubicBezTo>
                    <a:cubicBezTo>
                      <a:pt x="459285" y="241291"/>
                      <a:pt x="490028" y="274405"/>
                      <a:pt x="520021" y="308195"/>
                    </a:cubicBezTo>
                    <a:cubicBezTo>
                      <a:pt x="521876" y="310616"/>
                      <a:pt x="525218" y="312582"/>
                      <a:pt x="524727" y="316084"/>
                    </a:cubicBezTo>
                    <a:cubicBezTo>
                      <a:pt x="523191" y="318553"/>
                      <a:pt x="520328" y="317349"/>
                      <a:pt x="518989" y="315445"/>
                    </a:cubicBezTo>
                    <a:cubicBezTo>
                      <a:pt x="458990" y="251416"/>
                      <a:pt x="398697" y="187080"/>
                      <a:pt x="329950" y="132230"/>
                    </a:cubicBezTo>
                    <a:cubicBezTo>
                      <a:pt x="297229" y="106045"/>
                      <a:pt x="262714" y="81999"/>
                      <a:pt x="226024" y="61701"/>
                    </a:cubicBezTo>
                    <a:cubicBezTo>
                      <a:pt x="191497" y="42680"/>
                      <a:pt x="155090" y="26756"/>
                      <a:pt x="117036" y="16287"/>
                    </a:cubicBezTo>
                    <a:cubicBezTo>
                      <a:pt x="99416" y="11520"/>
                      <a:pt x="81354" y="8005"/>
                      <a:pt x="63083" y="7403"/>
                    </a:cubicBezTo>
                    <a:cubicBezTo>
                      <a:pt x="50095" y="7207"/>
                      <a:pt x="36555" y="8337"/>
                      <a:pt x="24857" y="14432"/>
                    </a:cubicBezTo>
                    <a:cubicBezTo>
                      <a:pt x="16895" y="18450"/>
                      <a:pt x="11095" y="25650"/>
                      <a:pt x="7004" y="33415"/>
                    </a:cubicBezTo>
                    <a:cubicBezTo>
                      <a:pt x="5173" y="35959"/>
                      <a:pt x="4866" y="40444"/>
                      <a:pt x="1401" y="41218"/>
                    </a:cubicBezTo>
                    <a:cubicBezTo>
                      <a:pt x="1044" y="40702"/>
                      <a:pt x="344" y="39682"/>
                      <a:pt x="0" y="39166"/>
                    </a:cubicBezTo>
                    <a:cubicBezTo>
                      <a:pt x="1892" y="28574"/>
                      <a:pt x="7237" y="18204"/>
                      <a:pt x="16096" y="11802"/>
                    </a:cubicBezTo>
                    <a:cubicBezTo>
                      <a:pt x="25213" y="5020"/>
                      <a:pt x="36542" y="1960"/>
                      <a:pt x="47687" y="7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6" name="Forma Livre: Forma 2375">
                <a:extLst>
                  <a:ext uri="{FF2B5EF4-FFF2-40B4-BE49-F238E27FC236}">
                    <a16:creationId xmlns:a16="http://schemas.microsoft.com/office/drawing/2014/main" id="{B80DBF99-2458-E0BE-C3F3-BDF91496D9F0}"/>
                  </a:ext>
                </a:extLst>
              </p:cNvPr>
              <p:cNvSpPr/>
              <p:nvPr/>
            </p:nvSpPr>
            <p:spPr>
              <a:xfrm>
                <a:off x="4542587" y="3770962"/>
                <a:ext cx="359303" cy="116317"/>
              </a:xfrm>
              <a:custGeom>
                <a:avLst/>
                <a:gdLst>
                  <a:gd name="connsiteX0" fmla="*/ 355802 w 359303"/>
                  <a:gd name="connsiteY0" fmla="*/ 0 h 116317"/>
                  <a:gd name="connsiteX1" fmla="*/ 359304 w 359303"/>
                  <a:gd name="connsiteY1" fmla="*/ 319 h 116317"/>
                  <a:gd name="connsiteX2" fmla="*/ 358689 w 359303"/>
                  <a:gd name="connsiteY2" fmla="*/ 3219 h 116317"/>
                  <a:gd name="connsiteX3" fmla="*/ 312993 w 359303"/>
                  <a:gd name="connsiteY3" fmla="*/ 34601 h 116317"/>
                  <a:gd name="connsiteX4" fmla="*/ 184886 w 359303"/>
                  <a:gd name="connsiteY4" fmla="*/ 94796 h 116317"/>
                  <a:gd name="connsiteX5" fmla="*/ 16465 w 359303"/>
                  <a:gd name="connsiteY5" fmla="*/ 116299 h 116317"/>
                  <a:gd name="connsiteX6" fmla="*/ 0 w 359303"/>
                  <a:gd name="connsiteY6" fmla="*/ 114284 h 116317"/>
                  <a:gd name="connsiteX7" fmla="*/ 307 w 359303"/>
                  <a:gd name="connsiteY7" fmla="*/ 113719 h 116317"/>
                  <a:gd name="connsiteX8" fmla="*/ 2974 w 359303"/>
                  <a:gd name="connsiteY8" fmla="*/ 110880 h 116317"/>
                  <a:gd name="connsiteX9" fmla="*/ 178423 w 359303"/>
                  <a:gd name="connsiteY9" fmla="*/ 88161 h 116317"/>
                  <a:gd name="connsiteX10" fmla="*/ 252085 w 359303"/>
                  <a:gd name="connsiteY10" fmla="*/ 59814 h 116317"/>
                  <a:gd name="connsiteX11" fmla="*/ 355802 w 359303"/>
                  <a:gd name="connsiteY11" fmla="*/ 0 h 11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9303" h="116317">
                    <a:moveTo>
                      <a:pt x="355802" y="0"/>
                    </a:moveTo>
                    <a:cubicBezTo>
                      <a:pt x="356674" y="74"/>
                      <a:pt x="358431" y="234"/>
                      <a:pt x="359304" y="319"/>
                    </a:cubicBezTo>
                    <a:cubicBezTo>
                      <a:pt x="359144" y="1044"/>
                      <a:pt x="358849" y="2494"/>
                      <a:pt x="358689" y="3219"/>
                    </a:cubicBezTo>
                    <a:cubicBezTo>
                      <a:pt x="344313" y="14818"/>
                      <a:pt x="328573" y="24697"/>
                      <a:pt x="312993" y="34601"/>
                    </a:cubicBezTo>
                    <a:cubicBezTo>
                      <a:pt x="272789" y="59458"/>
                      <a:pt x="230103" y="80740"/>
                      <a:pt x="184886" y="94796"/>
                    </a:cubicBezTo>
                    <a:cubicBezTo>
                      <a:pt x="130454" y="111322"/>
                      <a:pt x="73171" y="116680"/>
                      <a:pt x="16465" y="116299"/>
                    </a:cubicBezTo>
                    <a:cubicBezTo>
                      <a:pt x="10985" y="115795"/>
                      <a:pt x="4976" y="117159"/>
                      <a:pt x="0" y="114284"/>
                    </a:cubicBezTo>
                    <a:lnTo>
                      <a:pt x="307" y="113719"/>
                    </a:lnTo>
                    <a:cubicBezTo>
                      <a:pt x="1044" y="112662"/>
                      <a:pt x="1290" y="110708"/>
                      <a:pt x="2974" y="110880"/>
                    </a:cubicBezTo>
                    <a:cubicBezTo>
                      <a:pt x="62051" y="110745"/>
                      <a:pt x="121546" y="104638"/>
                      <a:pt x="178423" y="88161"/>
                    </a:cubicBezTo>
                    <a:cubicBezTo>
                      <a:pt x="203673" y="80666"/>
                      <a:pt x="228223" y="70947"/>
                      <a:pt x="252085" y="59814"/>
                    </a:cubicBezTo>
                    <a:cubicBezTo>
                      <a:pt x="288234" y="42809"/>
                      <a:pt x="323106" y="22965"/>
                      <a:pt x="3558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7" name="Forma Livre: Forma 2376">
                <a:extLst>
                  <a:ext uri="{FF2B5EF4-FFF2-40B4-BE49-F238E27FC236}">
                    <a16:creationId xmlns:a16="http://schemas.microsoft.com/office/drawing/2014/main" id="{29A56CA6-7708-04BD-DDF7-5E31F05B8E91}"/>
                  </a:ext>
                </a:extLst>
              </p:cNvPr>
              <p:cNvSpPr/>
              <p:nvPr/>
            </p:nvSpPr>
            <p:spPr>
              <a:xfrm>
                <a:off x="5296361" y="3779551"/>
                <a:ext cx="178776" cy="95681"/>
              </a:xfrm>
              <a:custGeom>
                <a:avLst/>
                <a:gdLst>
                  <a:gd name="connsiteX0" fmla="*/ 0 w 178776"/>
                  <a:gd name="connsiteY0" fmla="*/ 319 h 95681"/>
                  <a:gd name="connsiteX1" fmla="*/ 3637 w 178776"/>
                  <a:gd name="connsiteY1" fmla="*/ 0 h 95681"/>
                  <a:gd name="connsiteX2" fmla="*/ 51053 w 178776"/>
                  <a:gd name="connsiteY2" fmla="*/ 55698 h 95681"/>
                  <a:gd name="connsiteX3" fmla="*/ 99170 w 178776"/>
                  <a:gd name="connsiteY3" fmla="*/ 82435 h 95681"/>
                  <a:gd name="connsiteX4" fmla="*/ 175757 w 178776"/>
                  <a:gd name="connsiteY4" fmla="*/ 87584 h 95681"/>
                  <a:gd name="connsiteX5" fmla="*/ 178202 w 178776"/>
                  <a:gd name="connsiteY5" fmla="*/ 91577 h 95681"/>
                  <a:gd name="connsiteX6" fmla="*/ 159611 w 178776"/>
                  <a:gd name="connsiteY6" fmla="*/ 94808 h 95681"/>
                  <a:gd name="connsiteX7" fmla="*/ 87215 w 178776"/>
                  <a:gd name="connsiteY7" fmla="*/ 87117 h 95681"/>
                  <a:gd name="connsiteX8" fmla="*/ 37488 w 178776"/>
                  <a:gd name="connsiteY8" fmla="*/ 53290 h 95681"/>
                  <a:gd name="connsiteX9" fmla="*/ 1597 w 178776"/>
                  <a:gd name="connsiteY9" fmla="*/ 5701 h 95681"/>
                  <a:gd name="connsiteX10" fmla="*/ 0 w 178776"/>
                  <a:gd name="connsiteY10" fmla="*/ 319 h 95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776" h="95681">
                    <a:moveTo>
                      <a:pt x="0" y="319"/>
                    </a:moveTo>
                    <a:cubicBezTo>
                      <a:pt x="909" y="246"/>
                      <a:pt x="2728" y="74"/>
                      <a:pt x="3637" y="0"/>
                    </a:cubicBezTo>
                    <a:cubicBezTo>
                      <a:pt x="16674" y="20680"/>
                      <a:pt x="32401" y="39811"/>
                      <a:pt x="51053" y="55698"/>
                    </a:cubicBezTo>
                    <a:cubicBezTo>
                      <a:pt x="65122" y="67641"/>
                      <a:pt x="81305" y="77434"/>
                      <a:pt x="99170" y="82435"/>
                    </a:cubicBezTo>
                    <a:cubicBezTo>
                      <a:pt x="123991" y="89439"/>
                      <a:pt x="150224" y="90287"/>
                      <a:pt x="175757" y="87584"/>
                    </a:cubicBezTo>
                    <a:cubicBezTo>
                      <a:pt x="178521" y="86637"/>
                      <a:pt x="179517" y="89586"/>
                      <a:pt x="178202" y="91577"/>
                    </a:cubicBezTo>
                    <a:cubicBezTo>
                      <a:pt x="172316" y="93924"/>
                      <a:pt x="165841" y="94096"/>
                      <a:pt x="159611" y="94808"/>
                    </a:cubicBezTo>
                    <a:cubicBezTo>
                      <a:pt x="135332" y="96922"/>
                      <a:pt x="110266" y="95509"/>
                      <a:pt x="87215" y="87117"/>
                    </a:cubicBezTo>
                    <a:cubicBezTo>
                      <a:pt x="68194" y="80076"/>
                      <a:pt x="51643" y="67617"/>
                      <a:pt x="37488" y="53290"/>
                    </a:cubicBezTo>
                    <a:cubicBezTo>
                      <a:pt x="23530" y="39061"/>
                      <a:pt x="11648" y="22891"/>
                      <a:pt x="1597" y="5701"/>
                    </a:cubicBezTo>
                    <a:cubicBezTo>
                      <a:pt x="516" y="4092"/>
                      <a:pt x="184" y="2175"/>
                      <a:pt x="0" y="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8" name="Forma Livre: Forma 2377">
                <a:extLst>
                  <a:ext uri="{FF2B5EF4-FFF2-40B4-BE49-F238E27FC236}">
                    <a16:creationId xmlns:a16="http://schemas.microsoft.com/office/drawing/2014/main" id="{35883A3F-585D-727D-7451-DB98ED984CFF}"/>
                  </a:ext>
                </a:extLst>
              </p:cNvPr>
              <p:cNvSpPr/>
              <p:nvPr/>
            </p:nvSpPr>
            <p:spPr>
              <a:xfrm>
                <a:off x="4052928" y="4531998"/>
                <a:ext cx="197800" cy="61860"/>
              </a:xfrm>
              <a:custGeom>
                <a:avLst/>
                <a:gdLst>
                  <a:gd name="connsiteX0" fmla="*/ 0 w 197800"/>
                  <a:gd name="connsiteY0" fmla="*/ 1585 h 61860"/>
                  <a:gd name="connsiteX1" fmla="*/ 2212 w 197800"/>
                  <a:gd name="connsiteY1" fmla="*/ 0 h 61860"/>
                  <a:gd name="connsiteX2" fmla="*/ 114247 w 197800"/>
                  <a:gd name="connsiteY2" fmla="*/ 51177 h 61860"/>
                  <a:gd name="connsiteX3" fmla="*/ 189150 w 197800"/>
                  <a:gd name="connsiteY3" fmla="*/ 47871 h 61860"/>
                  <a:gd name="connsiteX4" fmla="*/ 197800 w 197800"/>
                  <a:gd name="connsiteY4" fmla="*/ 48559 h 61860"/>
                  <a:gd name="connsiteX5" fmla="*/ 174639 w 197800"/>
                  <a:gd name="connsiteY5" fmla="*/ 57529 h 61860"/>
                  <a:gd name="connsiteX6" fmla="*/ 94268 w 197800"/>
                  <a:gd name="connsiteY6" fmla="*/ 53904 h 61860"/>
                  <a:gd name="connsiteX7" fmla="*/ 6082 w 197800"/>
                  <a:gd name="connsiteY7" fmla="*/ 8036 h 61860"/>
                  <a:gd name="connsiteX8" fmla="*/ 0 w 197800"/>
                  <a:gd name="connsiteY8" fmla="*/ 1585 h 6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0" h="61860">
                    <a:moveTo>
                      <a:pt x="0" y="1585"/>
                    </a:moveTo>
                    <a:cubicBezTo>
                      <a:pt x="553" y="1192"/>
                      <a:pt x="1659" y="393"/>
                      <a:pt x="2212" y="0"/>
                    </a:cubicBezTo>
                    <a:cubicBezTo>
                      <a:pt x="35879" y="23751"/>
                      <a:pt x="73404" y="43534"/>
                      <a:pt x="114247" y="51177"/>
                    </a:cubicBezTo>
                    <a:cubicBezTo>
                      <a:pt x="139067" y="56005"/>
                      <a:pt x="164649" y="53204"/>
                      <a:pt x="189150" y="47871"/>
                    </a:cubicBezTo>
                    <a:cubicBezTo>
                      <a:pt x="192099" y="47429"/>
                      <a:pt x="195797" y="45033"/>
                      <a:pt x="197800" y="48559"/>
                    </a:cubicBezTo>
                    <a:cubicBezTo>
                      <a:pt x="190846" y="53167"/>
                      <a:pt x="182478" y="54985"/>
                      <a:pt x="174639" y="57529"/>
                    </a:cubicBezTo>
                    <a:cubicBezTo>
                      <a:pt x="148307" y="65270"/>
                      <a:pt x="120132" y="61756"/>
                      <a:pt x="94268" y="53904"/>
                    </a:cubicBezTo>
                    <a:cubicBezTo>
                      <a:pt x="62444" y="44001"/>
                      <a:pt x="32905" y="27659"/>
                      <a:pt x="6082" y="8036"/>
                    </a:cubicBezTo>
                    <a:cubicBezTo>
                      <a:pt x="3907" y="6082"/>
                      <a:pt x="405" y="4804"/>
                      <a:pt x="0" y="15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9" name="Forma Livre: Forma 2378">
                <a:extLst>
                  <a:ext uri="{FF2B5EF4-FFF2-40B4-BE49-F238E27FC236}">
                    <a16:creationId xmlns:a16="http://schemas.microsoft.com/office/drawing/2014/main" id="{6AF9B0B6-E816-0916-FA8C-6BA4CAA4FBE8}"/>
                  </a:ext>
                </a:extLst>
              </p:cNvPr>
              <p:cNvSpPr/>
              <p:nvPr/>
            </p:nvSpPr>
            <p:spPr>
              <a:xfrm>
                <a:off x="5686108" y="4571538"/>
                <a:ext cx="141939" cy="238162"/>
              </a:xfrm>
              <a:custGeom>
                <a:avLst/>
                <a:gdLst>
                  <a:gd name="connsiteX0" fmla="*/ 103254 w 141939"/>
                  <a:gd name="connsiteY0" fmla="*/ 25951 h 238162"/>
                  <a:gd name="connsiteX1" fmla="*/ 136233 w 141939"/>
                  <a:gd name="connsiteY1" fmla="*/ 0 h 238162"/>
                  <a:gd name="connsiteX2" fmla="*/ 141763 w 141939"/>
                  <a:gd name="connsiteY2" fmla="*/ 2838 h 238162"/>
                  <a:gd name="connsiteX3" fmla="*/ 137523 w 141939"/>
                  <a:gd name="connsiteY3" fmla="*/ 9326 h 238162"/>
                  <a:gd name="connsiteX4" fmla="*/ 119658 w 141939"/>
                  <a:gd name="connsiteY4" fmla="*/ 23370 h 238162"/>
                  <a:gd name="connsiteX5" fmla="*/ 46450 w 141939"/>
                  <a:gd name="connsiteY5" fmla="*/ 109774 h 238162"/>
                  <a:gd name="connsiteX6" fmla="*/ 8028 w 141939"/>
                  <a:gd name="connsiteY6" fmla="*/ 233913 h 238162"/>
                  <a:gd name="connsiteX7" fmla="*/ 2917 w 141939"/>
                  <a:gd name="connsiteY7" fmla="*/ 238029 h 238162"/>
                  <a:gd name="connsiteX8" fmla="*/ 103 w 141939"/>
                  <a:gd name="connsiteY8" fmla="*/ 232598 h 238162"/>
                  <a:gd name="connsiteX9" fmla="*/ 4551 w 141939"/>
                  <a:gd name="connsiteY9" fmla="*/ 205615 h 238162"/>
                  <a:gd name="connsiteX10" fmla="*/ 47187 w 141939"/>
                  <a:gd name="connsiteY10" fmla="*/ 92154 h 238162"/>
                  <a:gd name="connsiteX11" fmla="*/ 87047 w 141939"/>
                  <a:gd name="connsiteY11" fmla="*/ 42330 h 238162"/>
                  <a:gd name="connsiteX12" fmla="*/ 103254 w 141939"/>
                  <a:gd name="connsiteY12" fmla="*/ 25951 h 2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939" h="238162">
                    <a:moveTo>
                      <a:pt x="103254" y="25951"/>
                    </a:moveTo>
                    <a:cubicBezTo>
                      <a:pt x="114116" y="17141"/>
                      <a:pt x="124695" y="7926"/>
                      <a:pt x="136233" y="0"/>
                    </a:cubicBezTo>
                    <a:cubicBezTo>
                      <a:pt x="138187" y="98"/>
                      <a:pt x="141750" y="-12"/>
                      <a:pt x="141763" y="2838"/>
                    </a:cubicBezTo>
                    <a:cubicBezTo>
                      <a:pt x="142733" y="5935"/>
                      <a:pt x="139477" y="7606"/>
                      <a:pt x="137523" y="9326"/>
                    </a:cubicBezTo>
                    <a:cubicBezTo>
                      <a:pt x="131367" y="13750"/>
                      <a:pt x="125445" y="18480"/>
                      <a:pt x="119658" y="23370"/>
                    </a:cubicBezTo>
                    <a:cubicBezTo>
                      <a:pt x="90795" y="47871"/>
                      <a:pt x="64328" y="76132"/>
                      <a:pt x="46450" y="109774"/>
                    </a:cubicBezTo>
                    <a:cubicBezTo>
                      <a:pt x="26029" y="148295"/>
                      <a:pt x="14258" y="190919"/>
                      <a:pt x="8028" y="233913"/>
                    </a:cubicBezTo>
                    <a:cubicBezTo>
                      <a:pt x="7831" y="236321"/>
                      <a:pt x="5448" y="238766"/>
                      <a:pt x="2917" y="238029"/>
                    </a:cubicBezTo>
                    <a:cubicBezTo>
                      <a:pt x="865" y="236997"/>
                      <a:pt x="-376" y="234834"/>
                      <a:pt x="103" y="232598"/>
                    </a:cubicBezTo>
                    <a:cubicBezTo>
                      <a:pt x="988" y="223518"/>
                      <a:pt x="2818" y="214560"/>
                      <a:pt x="4551" y="205615"/>
                    </a:cubicBezTo>
                    <a:cubicBezTo>
                      <a:pt x="12832" y="165964"/>
                      <a:pt x="25771" y="126755"/>
                      <a:pt x="47187" y="92154"/>
                    </a:cubicBezTo>
                    <a:cubicBezTo>
                      <a:pt x="58652" y="74203"/>
                      <a:pt x="72044" y="57455"/>
                      <a:pt x="87047" y="42330"/>
                    </a:cubicBezTo>
                    <a:cubicBezTo>
                      <a:pt x="92294" y="36727"/>
                      <a:pt x="98364" y="31898"/>
                      <a:pt x="103254" y="259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0" name="Forma Livre: Forma 2379">
                <a:extLst>
                  <a:ext uri="{FF2B5EF4-FFF2-40B4-BE49-F238E27FC236}">
                    <a16:creationId xmlns:a16="http://schemas.microsoft.com/office/drawing/2014/main" id="{F89C15C4-0C54-BE92-C90F-9CBABBA38F86}"/>
                  </a:ext>
                </a:extLst>
              </p:cNvPr>
              <p:cNvSpPr/>
              <p:nvPr/>
            </p:nvSpPr>
            <p:spPr>
              <a:xfrm>
                <a:off x="4386539" y="4763404"/>
                <a:ext cx="248880" cy="203664"/>
              </a:xfrm>
              <a:custGeom>
                <a:avLst/>
                <a:gdLst>
                  <a:gd name="connsiteX0" fmla="*/ 240388 w 248880"/>
                  <a:gd name="connsiteY0" fmla="*/ 11722 h 203664"/>
                  <a:gd name="connsiteX1" fmla="*/ 247944 w 248880"/>
                  <a:gd name="connsiteY1" fmla="*/ 0 h 203664"/>
                  <a:gd name="connsiteX2" fmla="*/ 248141 w 248880"/>
                  <a:gd name="connsiteY2" fmla="*/ 6905 h 203664"/>
                  <a:gd name="connsiteX3" fmla="*/ 210321 w 248880"/>
                  <a:gd name="connsiteY3" fmla="*/ 79670 h 203664"/>
                  <a:gd name="connsiteX4" fmla="*/ 184911 w 248880"/>
                  <a:gd name="connsiteY4" fmla="*/ 111384 h 203664"/>
                  <a:gd name="connsiteX5" fmla="*/ 98028 w 248880"/>
                  <a:gd name="connsiteY5" fmla="*/ 171407 h 203664"/>
                  <a:gd name="connsiteX6" fmla="*/ 41469 w 248880"/>
                  <a:gd name="connsiteY6" fmla="*/ 193708 h 203664"/>
                  <a:gd name="connsiteX7" fmla="*/ 16440 w 248880"/>
                  <a:gd name="connsiteY7" fmla="*/ 200798 h 203664"/>
                  <a:gd name="connsiteX8" fmla="*/ 111 w 248880"/>
                  <a:gd name="connsiteY8" fmla="*/ 203600 h 203664"/>
                  <a:gd name="connsiteX9" fmla="*/ 0 w 248880"/>
                  <a:gd name="connsiteY9" fmla="*/ 200061 h 203664"/>
                  <a:gd name="connsiteX10" fmla="*/ 31431 w 248880"/>
                  <a:gd name="connsiteY10" fmla="*/ 190968 h 203664"/>
                  <a:gd name="connsiteX11" fmla="*/ 96123 w 248880"/>
                  <a:gd name="connsiteY11" fmla="*/ 164502 h 203664"/>
                  <a:gd name="connsiteX12" fmla="*/ 182810 w 248880"/>
                  <a:gd name="connsiteY12" fmla="*/ 101505 h 203664"/>
                  <a:gd name="connsiteX13" fmla="*/ 240388 w 248880"/>
                  <a:gd name="connsiteY13" fmla="*/ 11722 h 203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8880" h="203664">
                    <a:moveTo>
                      <a:pt x="240388" y="11722"/>
                    </a:moveTo>
                    <a:cubicBezTo>
                      <a:pt x="242612" y="7667"/>
                      <a:pt x="243115" y="1941"/>
                      <a:pt x="247944" y="0"/>
                    </a:cubicBezTo>
                    <a:cubicBezTo>
                      <a:pt x="249099" y="2163"/>
                      <a:pt x="249210" y="4645"/>
                      <a:pt x="248141" y="6905"/>
                    </a:cubicBezTo>
                    <a:cubicBezTo>
                      <a:pt x="238250" y="32438"/>
                      <a:pt x="225692" y="56988"/>
                      <a:pt x="210321" y="79670"/>
                    </a:cubicBezTo>
                    <a:cubicBezTo>
                      <a:pt x="202703" y="90876"/>
                      <a:pt x="194458" y="101738"/>
                      <a:pt x="184911" y="111384"/>
                    </a:cubicBezTo>
                    <a:cubicBezTo>
                      <a:pt x="160054" y="136659"/>
                      <a:pt x="130048" y="156404"/>
                      <a:pt x="98028" y="171407"/>
                    </a:cubicBezTo>
                    <a:cubicBezTo>
                      <a:pt x="79757" y="180254"/>
                      <a:pt x="60601" y="187024"/>
                      <a:pt x="41469" y="193708"/>
                    </a:cubicBezTo>
                    <a:cubicBezTo>
                      <a:pt x="33237" y="196461"/>
                      <a:pt x="24808" y="198549"/>
                      <a:pt x="16440" y="200798"/>
                    </a:cubicBezTo>
                    <a:cubicBezTo>
                      <a:pt x="11059" y="202015"/>
                      <a:pt x="5714" y="204054"/>
                      <a:pt x="111" y="203600"/>
                    </a:cubicBezTo>
                    <a:cubicBezTo>
                      <a:pt x="61" y="202383"/>
                      <a:pt x="25" y="201204"/>
                      <a:pt x="0" y="200061"/>
                    </a:cubicBezTo>
                    <a:cubicBezTo>
                      <a:pt x="10407" y="196792"/>
                      <a:pt x="21097" y="194495"/>
                      <a:pt x="31431" y="190968"/>
                    </a:cubicBezTo>
                    <a:cubicBezTo>
                      <a:pt x="53609" y="183768"/>
                      <a:pt x="75259" y="174909"/>
                      <a:pt x="96123" y="164502"/>
                    </a:cubicBezTo>
                    <a:cubicBezTo>
                      <a:pt x="128168" y="148455"/>
                      <a:pt x="158677" y="128254"/>
                      <a:pt x="182810" y="101505"/>
                    </a:cubicBezTo>
                    <a:cubicBezTo>
                      <a:pt x="206659" y="74915"/>
                      <a:pt x="225397" y="44050"/>
                      <a:pt x="240388" y="11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4" name="Gráfico 4">
              <a:extLst>
                <a:ext uri="{FF2B5EF4-FFF2-40B4-BE49-F238E27FC236}">
                  <a16:creationId xmlns:a16="http://schemas.microsoft.com/office/drawing/2014/main" id="{6A6BBB98-D359-DD8E-65BA-11A9E1E0B5CE}"/>
                </a:ext>
              </a:extLst>
            </p:cNvPr>
            <p:cNvGrpSpPr/>
            <p:nvPr/>
          </p:nvGrpSpPr>
          <p:grpSpPr>
            <a:xfrm>
              <a:off x="4068068" y="2407409"/>
              <a:ext cx="2576146" cy="2778528"/>
              <a:chOff x="4068068" y="2407409"/>
              <a:chExt cx="2576146" cy="2778528"/>
            </a:xfrm>
            <a:solidFill>
              <a:srgbClr val="F19680"/>
            </a:solidFill>
          </p:grpSpPr>
          <p:sp>
            <p:nvSpPr>
              <p:cNvPr id="2363" name="Forma Livre: Forma 2362">
                <a:extLst>
                  <a:ext uri="{FF2B5EF4-FFF2-40B4-BE49-F238E27FC236}">
                    <a16:creationId xmlns:a16="http://schemas.microsoft.com/office/drawing/2014/main" id="{0F4D72BF-AFA4-F431-CA8C-EBA3CFFF85E8}"/>
                  </a:ext>
                </a:extLst>
              </p:cNvPr>
              <p:cNvSpPr/>
              <p:nvPr/>
            </p:nvSpPr>
            <p:spPr>
              <a:xfrm>
                <a:off x="4299582" y="2407409"/>
                <a:ext cx="761588" cy="1016155"/>
              </a:xfrm>
              <a:custGeom>
                <a:avLst/>
                <a:gdLst>
                  <a:gd name="connsiteX0" fmla="*/ 0 w 761588"/>
                  <a:gd name="connsiteY0" fmla="*/ 4939 h 1016155"/>
                  <a:gd name="connsiteX1" fmla="*/ 3600 w 761588"/>
                  <a:gd name="connsiteY1" fmla="*/ 0 h 1016155"/>
                  <a:gd name="connsiteX2" fmla="*/ 28519 w 761588"/>
                  <a:gd name="connsiteY2" fmla="*/ 14290 h 1016155"/>
                  <a:gd name="connsiteX3" fmla="*/ 100841 w 761588"/>
                  <a:gd name="connsiteY3" fmla="*/ 78344 h 1016155"/>
                  <a:gd name="connsiteX4" fmla="*/ 295447 w 761588"/>
                  <a:gd name="connsiteY4" fmla="*/ 314996 h 1016155"/>
                  <a:gd name="connsiteX5" fmla="*/ 433715 w 761588"/>
                  <a:gd name="connsiteY5" fmla="*/ 537739 h 1016155"/>
                  <a:gd name="connsiteX6" fmla="*/ 456127 w 761588"/>
                  <a:gd name="connsiteY6" fmla="*/ 579541 h 1016155"/>
                  <a:gd name="connsiteX7" fmla="*/ 424144 w 761588"/>
                  <a:gd name="connsiteY7" fmla="*/ 580179 h 1016155"/>
                  <a:gd name="connsiteX8" fmla="*/ 419266 w 761588"/>
                  <a:gd name="connsiteY8" fmla="*/ 589333 h 1016155"/>
                  <a:gd name="connsiteX9" fmla="*/ 430213 w 761588"/>
                  <a:gd name="connsiteY9" fmla="*/ 600232 h 1016155"/>
                  <a:gd name="connsiteX10" fmla="*/ 484548 w 761588"/>
                  <a:gd name="connsiteY10" fmla="*/ 649406 h 1016155"/>
                  <a:gd name="connsiteX11" fmla="*/ 658732 w 761588"/>
                  <a:gd name="connsiteY11" fmla="*/ 852244 h 1016155"/>
                  <a:gd name="connsiteX12" fmla="*/ 761588 w 761588"/>
                  <a:gd name="connsiteY12" fmla="*/ 1016070 h 1016155"/>
                  <a:gd name="connsiteX13" fmla="*/ 743624 w 761588"/>
                  <a:gd name="connsiteY13" fmla="*/ 1015074 h 1016155"/>
                  <a:gd name="connsiteX14" fmla="*/ 718116 w 761588"/>
                  <a:gd name="connsiteY14" fmla="*/ 1013108 h 1016155"/>
                  <a:gd name="connsiteX15" fmla="*/ 641628 w 761588"/>
                  <a:gd name="connsiteY15" fmla="*/ 1003561 h 1016155"/>
                  <a:gd name="connsiteX16" fmla="*/ 519100 w 761588"/>
                  <a:gd name="connsiteY16" fmla="*/ 971123 h 1016155"/>
                  <a:gd name="connsiteX17" fmla="*/ 487951 w 761588"/>
                  <a:gd name="connsiteY17" fmla="*/ 960703 h 1016155"/>
                  <a:gd name="connsiteX18" fmla="*/ 411721 w 761588"/>
                  <a:gd name="connsiteY18" fmla="*/ 938304 h 1016155"/>
                  <a:gd name="connsiteX19" fmla="*/ 385820 w 761588"/>
                  <a:gd name="connsiteY19" fmla="*/ 927380 h 1016155"/>
                  <a:gd name="connsiteX20" fmla="*/ 362130 w 761588"/>
                  <a:gd name="connsiteY20" fmla="*/ 903297 h 1016155"/>
                  <a:gd name="connsiteX21" fmla="*/ 343269 w 761588"/>
                  <a:gd name="connsiteY21" fmla="*/ 879128 h 1016155"/>
                  <a:gd name="connsiteX22" fmla="*/ 324777 w 761588"/>
                  <a:gd name="connsiteY22" fmla="*/ 849799 h 1016155"/>
                  <a:gd name="connsiteX23" fmla="*/ 314283 w 761588"/>
                  <a:gd name="connsiteY23" fmla="*/ 833149 h 1016155"/>
                  <a:gd name="connsiteX24" fmla="*/ 303483 w 761588"/>
                  <a:gd name="connsiteY24" fmla="*/ 821907 h 1016155"/>
                  <a:gd name="connsiteX25" fmla="*/ 286969 w 761588"/>
                  <a:gd name="connsiteY25" fmla="*/ 801448 h 1016155"/>
                  <a:gd name="connsiteX26" fmla="*/ 278085 w 761588"/>
                  <a:gd name="connsiteY26" fmla="*/ 790906 h 1016155"/>
                  <a:gd name="connsiteX27" fmla="*/ 262001 w 761588"/>
                  <a:gd name="connsiteY27" fmla="*/ 756759 h 1016155"/>
                  <a:gd name="connsiteX28" fmla="*/ 257701 w 761588"/>
                  <a:gd name="connsiteY28" fmla="*/ 736768 h 1016155"/>
                  <a:gd name="connsiteX29" fmla="*/ 257602 w 761588"/>
                  <a:gd name="connsiteY29" fmla="*/ 709699 h 1016155"/>
                  <a:gd name="connsiteX30" fmla="*/ 249382 w 761588"/>
                  <a:gd name="connsiteY30" fmla="*/ 676081 h 1016155"/>
                  <a:gd name="connsiteX31" fmla="*/ 247674 w 761588"/>
                  <a:gd name="connsiteY31" fmla="*/ 661828 h 1016155"/>
                  <a:gd name="connsiteX32" fmla="*/ 246654 w 761588"/>
                  <a:gd name="connsiteY32" fmla="*/ 618798 h 1016155"/>
                  <a:gd name="connsiteX33" fmla="*/ 237586 w 761588"/>
                  <a:gd name="connsiteY33" fmla="*/ 578472 h 1016155"/>
                  <a:gd name="connsiteX34" fmla="*/ 229735 w 761588"/>
                  <a:gd name="connsiteY34" fmla="*/ 558026 h 1016155"/>
                  <a:gd name="connsiteX35" fmla="*/ 224365 w 761588"/>
                  <a:gd name="connsiteY35" fmla="*/ 543883 h 1016155"/>
                  <a:gd name="connsiteX36" fmla="*/ 220200 w 761588"/>
                  <a:gd name="connsiteY36" fmla="*/ 530711 h 1016155"/>
                  <a:gd name="connsiteX37" fmla="*/ 199422 w 761588"/>
                  <a:gd name="connsiteY37" fmla="*/ 456754 h 1016155"/>
                  <a:gd name="connsiteX38" fmla="*/ 195490 w 761588"/>
                  <a:gd name="connsiteY38" fmla="*/ 430164 h 1016155"/>
                  <a:gd name="connsiteX39" fmla="*/ 193119 w 761588"/>
                  <a:gd name="connsiteY39" fmla="*/ 418578 h 1016155"/>
                  <a:gd name="connsiteX40" fmla="*/ 183608 w 761588"/>
                  <a:gd name="connsiteY40" fmla="*/ 396338 h 1016155"/>
                  <a:gd name="connsiteX41" fmla="*/ 167758 w 761588"/>
                  <a:gd name="connsiteY41" fmla="*/ 354659 h 1016155"/>
                  <a:gd name="connsiteX42" fmla="*/ 162130 w 761588"/>
                  <a:gd name="connsiteY42" fmla="*/ 333537 h 1016155"/>
                  <a:gd name="connsiteX43" fmla="*/ 155790 w 761588"/>
                  <a:gd name="connsiteY43" fmla="*/ 310167 h 1016155"/>
                  <a:gd name="connsiteX44" fmla="*/ 145997 w 761588"/>
                  <a:gd name="connsiteY44" fmla="*/ 279424 h 1016155"/>
                  <a:gd name="connsiteX45" fmla="*/ 139030 w 761588"/>
                  <a:gd name="connsiteY45" fmla="*/ 262726 h 1016155"/>
                  <a:gd name="connsiteX46" fmla="*/ 122602 w 761588"/>
                  <a:gd name="connsiteY46" fmla="*/ 219303 h 1016155"/>
                  <a:gd name="connsiteX47" fmla="*/ 112428 w 761588"/>
                  <a:gd name="connsiteY47" fmla="*/ 193524 h 1016155"/>
                  <a:gd name="connsiteX48" fmla="*/ 102353 w 761588"/>
                  <a:gd name="connsiteY48" fmla="*/ 171604 h 1016155"/>
                  <a:gd name="connsiteX49" fmla="*/ 82816 w 761588"/>
                  <a:gd name="connsiteY49" fmla="*/ 137077 h 1016155"/>
                  <a:gd name="connsiteX50" fmla="*/ 72261 w 761588"/>
                  <a:gd name="connsiteY50" fmla="*/ 113190 h 1016155"/>
                  <a:gd name="connsiteX51" fmla="*/ 66339 w 761588"/>
                  <a:gd name="connsiteY51" fmla="*/ 100313 h 1016155"/>
                  <a:gd name="connsiteX52" fmla="*/ 56005 w 761588"/>
                  <a:gd name="connsiteY52" fmla="*/ 80162 h 1016155"/>
                  <a:gd name="connsiteX53" fmla="*/ 38361 w 761588"/>
                  <a:gd name="connsiteY53" fmla="*/ 53867 h 1016155"/>
                  <a:gd name="connsiteX54" fmla="*/ 21454 w 761588"/>
                  <a:gd name="connsiteY54" fmla="*/ 25201 h 1016155"/>
                  <a:gd name="connsiteX55" fmla="*/ 0 w 761588"/>
                  <a:gd name="connsiteY55" fmla="*/ 4939 h 101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61588" h="1016155">
                    <a:moveTo>
                      <a:pt x="0" y="4939"/>
                    </a:moveTo>
                    <a:cubicBezTo>
                      <a:pt x="909" y="3096"/>
                      <a:pt x="2015" y="1339"/>
                      <a:pt x="3600" y="0"/>
                    </a:cubicBezTo>
                    <a:cubicBezTo>
                      <a:pt x="12766" y="3047"/>
                      <a:pt x="20643" y="8859"/>
                      <a:pt x="28519" y="14290"/>
                    </a:cubicBezTo>
                    <a:cubicBezTo>
                      <a:pt x="54568" y="33323"/>
                      <a:pt x="77938" y="55710"/>
                      <a:pt x="100841" y="78344"/>
                    </a:cubicBezTo>
                    <a:cubicBezTo>
                      <a:pt x="173090" y="150789"/>
                      <a:pt x="237119" y="231049"/>
                      <a:pt x="295447" y="314996"/>
                    </a:cubicBezTo>
                    <a:cubicBezTo>
                      <a:pt x="345296" y="386815"/>
                      <a:pt x="391349" y="461263"/>
                      <a:pt x="433715" y="537739"/>
                    </a:cubicBezTo>
                    <a:cubicBezTo>
                      <a:pt x="441333" y="551587"/>
                      <a:pt x="448890" y="565484"/>
                      <a:pt x="456127" y="579541"/>
                    </a:cubicBezTo>
                    <a:cubicBezTo>
                      <a:pt x="445499" y="579098"/>
                      <a:pt x="434625" y="577685"/>
                      <a:pt x="424144" y="580179"/>
                    </a:cubicBezTo>
                    <a:cubicBezTo>
                      <a:pt x="420224" y="581040"/>
                      <a:pt x="417275" y="585500"/>
                      <a:pt x="419266" y="589333"/>
                    </a:cubicBezTo>
                    <a:cubicBezTo>
                      <a:pt x="421625" y="594039"/>
                      <a:pt x="426245" y="596988"/>
                      <a:pt x="430213" y="600232"/>
                    </a:cubicBezTo>
                    <a:cubicBezTo>
                      <a:pt x="449762" y="614965"/>
                      <a:pt x="467198" y="632204"/>
                      <a:pt x="484548" y="649406"/>
                    </a:cubicBezTo>
                    <a:cubicBezTo>
                      <a:pt x="547655" y="712452"/>
                      <a:pt x="606044" y="780265"/>
                      <a:pt x="658732" y="852244"/>
                    </a:cubicBezTo>
                    <a:cubicBezTo>
                      <a:pt x="696675" y="904428"/>
                      <a:pt x="731865" y="958762"/>
                      <a:pt x="761588" y="1016070"/>
                    </a:cubicBezTo>
                    <a:cubicBezTo>
                      <a:pt x="755555" y="1016573"/>
                      <a:pt x="749645" y="1014681"/>
                      <a:pt x="743624" y="1015074"/>
                    </a:cubicBezTo>
                    <a:cubicBezTo>
                      <a:pt x="735060" y="1015443"/>
                      <a:pt x="726619" y="1013723"/>
                      <a:pt x="718116" y="1013108"/>
                    </a:cubicBezTo>
                    <a:cubicBezTo>
                      <a:pt x="692595" y="1010147"/>
                      <a:pt x="667075" y="1007125"/>
                      <a:pt x="641628" y="1003561"/>
                    </a:cubicBezTo>
                    <a:cubicBezTo>
                      <a:pt x="599618" y="997909"/>
                      <a:pt x="558751" y="985855"/>
                      <a:pt x="519100" y="971123"/>
                    </a:cubicBezTo>
                    <a:cubicBezTo>
                      <a:pt x="508827" y="967314"/>
                      <a:pt x="498715" y="962940"/>
                      <a:pt x="487951" y="960703"/>
                    </a:cubicBezTo>
                    <a:cubicBezTo>
                      <a:pt x="462345" y="953933"/>
                      <a:pt x="436345" y="948256"/>
                      <a:pt x="411721" y="938304"/>
                    </a:cubicBezTo>
                    <a:cubicBezTo>
                      <a:pt x="403059" y="934777"/>
                      <a:pt x="393880" y="932197"/>
                      <a:pt x="385820" y="927380"/>
                    </a:cubicBezTo>
                    <a:cubicBezTo>
                      <a:pt x="377796" y="919492"/>
                      <a:pt x="369465" y="911861"/>
                      <a:pt x="362130" y="903297"/>
                    </a:cubicBezTo>
                    <a:cubicBezTo>
                      <a:pt x="355605" y="895433"/>
                      <a:pt x="349339" y="887348"/>
                      <a:pt x="343269" y="879128"/>
                    </a:cubicBezTo>
                    <a:cubicBezTo>
                      <a:pt x="336290" y="869888"/>
                      <a:pt x="330859" y="859616"/>
                      <a:pt x="324777" y="849799"/>
                    </a:cubicBezTo>
                    <a:cubicBezTo>
                      <a:pt x="321262" y="844269"/>
                      <a:pt x="319849" y="837143"/>
                      <a:pt x="314283" y="833149"/>
                    </a:cubicBezTo>
                    <a:cubicBezTo>
                      <a:pt x="310020" y="830065"/>
                      <a:pt x="307021" y="825703"/>
                      <a:pt x="303483" y="821907"/>
                    </a:cubicBezTo>
                    <a:cubicBezTo>
                      <a:pt x="297339" y="815615"/>
                      <a:pt x="292142" y="808513"/>
                      <a:pt x="286969" y="801448"/>
                    </a:cubicBezTo>
                    <a:cubicBezTo>
                      <a:pt x="284278" y="797688"/>
                      <a:pt x="280420" y="794911"/>
                      <a:pt x="278085" y="790906"/>
                    </a:cubicBezTo>
                    <a:cubicBezTo>
                      <a:pt x="271671" y="780056"/>
                      <a:pt x="266682" y="768432"/>
                      <a:pt x="262001" y="756759"/>
                    </a:cubicBezTo>
                    <a:cubicBezTo>
                      <a:pt x="259556" y="750382"/>
                      <a:pt x="256693" y="743760"/>
                      <a:pt x="257701" y="736768"/>
                    </a:cubicBezTo>
                    <a:cubicBezTo>
                      <a:pt x="258917" y="727811"/>
                      <a:pt x="259875" y="718558"/>
                      <a:pt x="257602" y="709699"/>
                    </a:cubicBezTo>
                    <a:cubicBezTo>
                      <a:pt x="254702" y="698530"/>
                      <a:pt x="253019" y="687054"/>
                      <a:pt x="249382" y="676081"/>
                    </a:cubicBezTo>
                    <a:cubicBezTo>
                      <a:pt x="247711" y="671498"/>
                      <a:pt x="247957" y="666608"/>
                      <a:pt x="247674" y="661828"/>
                    </a:cubicBezTo>
                    <a:cubicBezTo>
                      <a:pt x="245684" y="647575"/>
                      <a:pt x="246925" y="633137"/>
                      <a:pt x="246654" y="618798"/>
                    </a:cubicBezTo>
                    <a:cubicBezTo>
                      <a:pt x="247625" y="604705"/>
                      <a:pt x="241727" y="591594"/>
                      <a:pt x="237586" y="578472"/>
                    </a:cubicBezTo>
                    <a:cubicBezTo>
                      <a:pt x="235080" y="571603"/>
                      <a:pt x="232438" y="564808"/>
                      <a:pt x="229735" y="558026"/>
                    </a:cubicBezTo>
                    <a:cubicBezTo>
                      <a:pt x="227928" y="553319"/>
                      <a:pt x="224844" y="549019"/>
                      <a:pt x="224365" y="543883"/>
                    </a:cubicBezTo>
                    <a:cubicBezTo>
                      <a:pt x="223972" y="539214"/>
                      <a:pt x="221969" y="534962"/>
                      <a:pt x="220200" y="530711"/>
                    </a:cubicBezTo>
                    <a:cubicBezTo>
                      <a:pt x="211918" y="506444"/>
                      <a:pt x="206770" y="481292"/>
                      <a:pt x="199422" y="456754"/>
                    </a:cubicBezTo>
                    <a:cubicBezTo>
                      <a:pt x="197026" y="448079"/>
                      <a:pt x="196535" y="439060"/>
                      <a:pt x="195490" y="430164"/>
                    </a:cubicBezTo>
                    <a:cubicBezTo>
                      <a:pt x="195011" y="426245"/>
                      <a:pt x="195269" y="422055"/>
                      <a:pt x="193119" y="418578"/>
                    </a:cubicBezTo>
                    <a:cubicBezTo>
                      <a:pt x="189175" y="411512"/>
                      <a:pt x="187073" y="403624"/>
                      <a:pt x="183608" y="396338"/>
                    </a:cubicBezTo>
                    <a:cubicBezTo>
                      <a:pt x="177305" y="382871"/>
                      <a:pt x="170744" y="369330"/>
                      <a:pt x="167758" y="354659"/>
                    </a:cubicBezTo>
                    <a:cubicBezTo>
                      <a:pt x="166529" y="347434"/>
                      <a:pt x="163138" y="340787"/>
                      <a:pt x="162130" y="333537"/>
                    </a:cubicBezTo>
                    <a:cubicBezTo>
                      <a:pt x="161282" y="325428"/>
                      <a:pt x="157215" y="318154"/>
                      <a:pt x="155790" y="310167"/>
                    </a:cubicBezTo>
                    <a:cubicBezTo>
                      <a:pt x="153849" y="299502"/>
                      <a:pt x="148651" y="289881"/>
                      <a:pt x="145997" y="279424"/>
                    </a:cubicBezTo>
                    <a:cubicBezTo>
                      <a:pt x="144461" y="273551"/>
                      <a:pt x="141733" y="268120"/>
                      <a:pt x="139030" y="262726"/>
                    </a:cubicBezTo>
                    <a:cubicBezTo>
                      <a:pt x="132874" y="248510"/>
                      <a:pt x="128623" y="233568"/>
                      <a:pt x="122602" y="219303"/>
                    </a:cubicBezTo>
                    <a:cubicBezTo>
                      <a:pt x="118904" y="210825"/>
                      <a:pt x="116975" y="201634"/>
                      <a:pt x="112428" y="193524"/>
                    </a:cubicBezTo>
                    <a:cubicBezTo>
                      <a:pt x="108509" y="186459"/>
                      <a:pt x="106961" y="178313"/>
                      <a:pt x="102353" y="171604"/>
                    </a:cubicBezTo>
                    <a:cubicBezTo>
                      <a:pt x="96393" y="159771"/>
                      <a:pt x="87756" y="149438"/>
                      <a:pt x="82816" y="137077"/>
                    </a:cubicBezTo>
                    <a:cubicBezTo>
                      <a:pt x="79413" y="129053"/>
                      <a:pt x="76279" y="120919"/>
                      <a:pt x="72261" y="113190"/>
                    </a:cubicBezTo>
                    <a:cubicBezTo>
                      <a:pt x="70111" y="108976"/>
                      <a:pt x="67617" y="104896"/>
                      <a:pt x="66339" y="100313"/>
                    </a:cubicBezTo>
                    <a:cubicBezTo>
                      <a:pt x="64324" y="92953"/>
                      <a:pt x="59716" y="86711"/>
                      <a:pt x="56005" y="80162"/>
                    </a:cubicBezTo>
                    <a:cubicBezTo>
                      <a:pt x="50820" y="70934"/>
                      <a:pt x="43865" y="62874"/>
                      <a:pt x="38361" y="53867"/>
                    </a:cubicBezTo>
                    <a:cubicBezTo>
                      <a:pt x="33200" y="44038"/>
                      <a:pt x="27892" y="34245"/>
                      <a:pt x="21454" y="25201"/>
                    </a:cubicBezTo>
                    <a:cubicBezTo>
                      <a:pt x="15322" y="17448"/>
                      <a:pt x="7680" y="11095"/>
                      <a:pt x="0" y="4939"/>
                    </a:cubicBezTo>
                    <a:close/>
                  </a:path>
                </a:pathLst>
              </a:custGeom>
              <a:solidFill>
                <a:srgbClr val="F1968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4" name="Forma Livre: Forma 2363">
                <a:extLst>
                  <a:ext uri="{FF2B5EF4-FFF2-40B4-BE49-F238E27FC236}">
                    <a16:creationId xmlns:a16="http://schemas.microsoft.com/office/drawing/2014/main" id="{C09E37A7-EB9A-14F5-D8C8-AF21278F2046}"/>
                  </a:ext>
                </a:extLst>
              </p:cNvPr>
              <p:cNvSpPr/>
              <p:nvPr/>
            </p:nvSpPr>
            <p:spPr>
              <a:xfrm>
                <a:off x="4068068" y="4093429"/>
                <a:ext cx="201750" cy="204029"/>
              </a:xfrm>
              <a:custGeom>
                <a:avLst/>
                <a:gdLst>
                  <a:gd name="connsiteX0" fmla="*/ 51163 w 201750"/>
                  <a:gd name="connsiteY0" fmla="*/ 2875 h 204029"/>
                  <a:gd name="connsiteX1" fmla="*/ 68353 w 201750"/>
                  <a:gd name="connsiteY1" fmla="*/ 0 h 204029"/>
                  <a:gd name="connsiteX2" fmla="*/ 84301 w 201750"/>
                  <a:gd name="connsiteY2" fmla="*/ 3514 h 204029"/>
                  <a:gd name="connsiteX3" fmla="*/ 104956 w 201750"/>
                  <a:gd name="connsiteY3" fmla="*/ 12914 h 204029"/>
                  <a:gd name="connsiteX4" fmla="*/ 145037 w 201750"/>
                  <a:gd name="connsiteY4" fmla="*/ 33126 h 204029"/>
                  <a:gd name="connsiteX5" fmla="*/ 160089 w 201750"/>
                  <a:gd name="connsiteY5" fmla="*/ 49063 h 204029"/>
                  <a:gd name="connsiteX6" fmla="*/ 184651 w 201750"/>
                  <a:gd name="connsiteY6" fmla="*/ 82275 h 204029"/>
                  <a:gd name="connsiteX7" fmla="*/ 201718 w 201750"/>
                  <a:gd name="connsiteY7" fmla="*/ 140738 h 204029"/>
                  <a:gd name="connsiteX8" fmla="*/ 200096 w 201750"/>
                  <a:gd name="connsiteY8" fmla="*/ 158985 h 204029"/>
                  <a:gd name="connsiteX9" fmla="*/ 184344 w 201750"/>
                  <a:gd name="connsiteY9" fmla="*/ 181778 h 204029"/>
                  <a:gd name="connsiteX10" fmla="*/ 170865 w 201750"/>
                  <a:gd name="connsiteY10" fmla="*/ 191620 h 204029"/>
                  <a:gd name="connsiteX11" fmla="*/ 156821 w 201750"/>
                  <a:gd name="connsiteY11" fmla="*/ 199889 h 204029"/>
                  <a:gd name="connsiteX12" fmla="*/ 126029 w 201750"/>
                  <a:gd name="connsiteY12" fmla="*/ 203649 h 204029"/>
                  <a:gd name="connsiteX13" fmla="*/ 120500 w 201750"/>
                  <a:gd name="connsiteY13" fmla="*/ 195502 h 204029"/>
                  <a:gd name="connsiteX14" fmla="*/ 64715 w 201750"/>
                  <a:gd name="connsiteY14" fmla="*/ 167635 h 204029"/>
                  <a:gd name="connsiteX15" fmla="*/ 45744 w 201750"/>
                  <a:gd name="connsiteY15" fmla="*/ 142446 h 204029"/>
                  <a:gd name="connsiteX16" fmla="*/ 26084 w 201750"/>
                  <a:gd name="connsiteY16" fmla="*/ 132395 h 204029"/>
                  <a:gd name="connsiteX17" fmla="*/ 10136 w 201750"/>
                  <a:gd name="connsiteY17" fmla="*/ 110143 h 204029"/>
                  <a:gd name="connsiteX18" fmla="*/ 1461 w 201750"/>
                  <a:gd name="connsiteY18" fmla="*/ 87780 h 204029"/>
                  <a:gd name="connsiteX19" fmla="*/ 97 w 201750"/>
                  <a:gd name="connsiteY19" fmla="*/ 65761 h 204029"/>
                  <a:gd name="connsiteX20" fmla="*/ 10971 w 201750"/>
                  <a:gd name="connsiteY20" fmla="*/ 27007 h 204029"/>
                  <a:gd name="connsiteX21" fmla="*/ 25409 w 201750"/>
                  <a:gd name="connsiteY21" fmla="*/ 14278 h 204029"/>
                  <a:gd name="connsiteX22" fmla="*/ 36172 w 201750"/>
                  <a:gd name="connsiteY22" fmla="*/ 7213 h 204029"/>
                  <a:gd name="connsiteX23" fmla="*/ 51163 w 201750"/>
                  <a:gd name="connsiteY23" fmla="*/ 2875 h 2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01750" h="204029">
                    <a:moveTo>
                      <a:pt x="51163" y="2875"/>
                    </a:moveTo>
                    <a:cubicBezTo>
                      <a:pt x="56815" y="1450"/>
                      <a:pt x="62664" y="1192"/>
                      <a:pt x="68353" y="0"/>
                    </a:cubicBezTo>
                    <a:cubicBezTo>
                      <a:pt x="73869" y="49"/>
                      <a:pt x="78870" y="2875"/>
                      <a:pt x="84301" y="3514"/>
                    </a:cubicBezTo>
                    <a:cubicBezTo>
                      <a:pt x="92251" y="3748"/>
                      <a:pt x="98038" y="9842"/>
                      <a:pt x="104956" y="12914"/>
                    </a:cubicBezTo>
                    <a:cubicBezTo>
                      <a:pt x="118153" y="19967"/>
                      <a:pt x="132480" y="24869"/>
                      <a:pt x="145037" y="33126"/>
                    </a:cubicBezTo>
                    <a:cubicBezTo>
                      <a:pt x="151279" y="37107"/>
                      <a:pt x="156157" y="42846"/>
                      <a:pt x="160089" y="49063"/>
                    </a:cubicBezTo>
                    <a:cubicBezTo>
                      <a:pt x="168985" y="59556"/>
                      <a:pt x="178532" y="69791"/>
                      <a:pt x="184651" y="82275"/>
                    </a:cubicBezTo>
                    <a:cubicBezTo>
                      <a:pt x="195415" y="99834"/>
                      <a:pt x="200318" y="120378"/>
                      <a:pt x="201718" y="140738"/>
                    </a:cubicBezTo>
                    <a:cubicBezTo>
                      <a:pt x="201473" y="146820"/>
                      <a:pt x="202554" y="153197"/>
                      <a:pt x="200096" y="158985"/>
                    </a:cubicBezTo>
                    <a:cubicBezTo>
                      <a:pt x="197492" y="168102"/>
                      <a:pt x="191041" y="175364"/>
                      <a:pt x="184344" y="181778"/>
                    </a:cubicBezTo>
                    <a:cubicBezTo>
                      <a:pt x="180351" y="185710"/>
                      <a:pt x="175215" y="188130"/>
                      <a:pt x="170865" y="191620"/>
                    </a:cubicBezTo>
                    <a:cubicBezTo>
                      <a:pt x="166478" y="194802"/>
                      <a:pt x="162276" y="198722"/>
                      <a:pt x="156821" y="199889"/>
                    </a:cubicBezTo>
                    <a:cubicBezTo>
                      <a:pt x="146745" y="202150"/>
                      <a:pt x="136436" y="205086"/>
                      <a:pt x="126029" y="203649"/>
                    </a:cubicBezTo>
                    <a:cubicBezTo>
                      <a:pt x="122552" y="202396"/>
                      <a:pt x="121716" y="198537"/>
                      <a:pt x="120500" y="195502"/>
                    </a:cubicBezTo>
                    <a:cubicBezTo>
                      <a:pt x="99648" y="192701"/>
                      <a:pt x="77838" y="184984"/>
                      <a:pt x="64715" y="167635"/>
                    </a:cubicBezTo>
                    <a:cubicBezTo>
                      <a:pt x="56827" y="160521"/>
                      <a:pt x="51200" y="151416"/>
                      <a:pt x="45744" y="142446"/>
                    </a:cubicBezTo>
                    <a:cubicBezTo>
                      <a:pt x="39256" y="139018"/>
                      <a:pt x="32142" y="136634"/>
                      <a:pt x="26084" y="132395"/>
                    </a:cubicBezTo>
                    <a:cubicBezTo>
                      <a:pt x="19720" y="125809"/>
                      <a:pt x="14375" y="118252"/>
                      <a:pt x="10136" y="110143"/>
                    </a:cubicBezTo>
                    <a:cubicBezTo>
                      <a:pt x="5823" y="103311"/>
                      <a:pt x="3304" y="95570"/>
                      <a:pt x="1461" y="87780"/>
                    </a:cubicBezTo>
                    <a:cubicBezTo>
                      <a:pt x="-923" y="80654"/>
                      <a:pt x="404" y="73097"/>
                      <a:pt x="97" y="65761"/>
                    </a:cubicBezTo>
                    <a:cubicBezTo>
                      <a:pt x="-505" y="52159"/>
                      <a:pt x="2321" y="37857"/>
                      <a:pt x="10971" y="27007"/>
                    </a:cubicBezTo>
                    <a:cubicBezTo>
                      <a:pt x="14239" y="21159"/>
                      <a:pt x="20739" y="18701"/>
                      <a:pt x="25409" y="14278"/>
                    </a:cubicBezTo>
                    <a:cubicBezTo>
                      <a:pt x="28714" y="11562"/>
                      <a:pt x="31859" y="8220"/>
                      <a:pt x="36172" y="7213"/>
                    </a:cubicBezTo>
                    <a:cubicBezTo>
                      <a:pt x="41198" y="5873"/>
                      <a:pt x="46039" y="3871"/>
                      <a:pt x="51163" y="2875"/>
                    </a:cubicBezTo>
                    <a:close/>
                  </a:path>
                </a:pathLst>
              </a:custGeom>
              <a:solidFill>
                <a:srgbClr val="F1968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5" name="Forma Livre: Forma 2364">
                <a:extLst>
                  <a:ext uri="{FF2B5EF4-FFF2-40B4-BE49-F238E27FC236}">
                    <a16:creationId xmlns:a16="http://schemas.microsoft.com/office/drawing/2014/main" id="{8CABCC69-F7AA-5D63-FE8C-549286A7D7F2}"/>
                  </a:ext>
                </a:extLst>
              </p:cNvPr>
              <p:cNvSpPr/>
              <p:nvPr/>
            </p:nvSpPr>
            <p:spPr>
              <a:xfrm>
                <a:off x="6046522" y="4401387"/>
                <a:ext cx="597691" cy="784550"/>
              </a:xfrm>
              <a:custGeom>
                <a:avLst/>
                <a:gdLst>
                  <a:gd name="connsiteX0" fmla="*/ 167573 w 597691"/>
                  <a:gd name="connsiteY0" fmla="*/ 1213 h 784550"/>
                  <a:gd name="connsiteX1" fmla="*/ 197137 w 597691"/>
                  <a:gd name="connsiteY1" fmla="*/ 2332 h 784550"/>
                  <a:gd name="connsiteX2" fmla="*/ 338538 w 597691"/>
                  <a:gd name="connsiteY2" fmla="*/ 46222 h 784550"/>
                  <a:gd name="connsiteX3" fmla="*/ 408207 w 597691"/>
                  <a:gd name="connsiteY3" fmla="*/ 78611 h 784550"/>
                  <a:gd name="connsiteX4" fmla="*/ 494574 w 597691"/>
                  <a:gd name="connsiteY4" fmla="*/ 154546 h 784550"/>
                  <a:gd name="connsiteX5" fmla="*/ 558062 w 597691"/>
                  <a:gd name="connsiteY5" fmla="*/ 250915 h 784550"/>
                  <a:gd name="connsiteX6" fmla="*/ 588940 w 597691"/>
                  <a:gd name="connsiteY6" fmla="*/ 321665 h 784550"/>
                  <a:gd name="connsiteX7" fmla="*/ 597504 w 597691"/>
                  <a:gd name="connsiteY7" fmla="*/ 397969 h 784550"/>
                  <a:gd name="connsiteX8" fmla="*/ 587502 w 597691"/>
                  <a:gd name="connsiteY8" fmla="*/ 484066 h 784550"/>
                  <a:gd name="connsiteX9" fmla="*/ 551894 w 597691"/>
                  <a:gd name="connsiteY9" fmla="*/ 657316 h 784550"/>
                  <a:gd name="connsiteX10" fmla="*/ 521225 w 597691"/>
                  <a:gd name="connsiteY10" fmla="*/ 784550 h 784550"/>
                  <a:gd name="connsiteX11" fmla="*/ 517207 w 597691"/>
                  <a:gd name="connsiteY11" fmla="*/ 760369 h 784550"/>
                  <a:gd name="connsiteX12" fmla="*/ 516040 w 597691"/>
                  <a:gd name="connsiteY12" fmla="*/ 739493 h 784550"/>
                  <a:gd name="connsiteX13" fmla="*/ 515966 w 597691"/>
                  <a:gd name="connsiteY13" fmla="*/ 571071 h 784550"/>
                  <a:gd name="connsiteX14" fmla="*/ 513705 w 597691"/>
                  <a:gd name="connsiteY14" fmla="*/ 544212 h 784550"/>
                  <a:gd name="connsiteX15" fmla="*/ 513226 w 597691"/>
                  <a:gd name="connsiteY15" fmla="*/ 529012 h 784550"/>
                  <a:gd name="connsiteX16" fmla="*/ 512391 w 597691"/>
                  <a:gd name="connsiteY16" fmla="*/ 498675 h 784550"/>
                  <a:gd name="connsiteX17" fmla="*/ 511088 w 597691"/>
                  <a:gd name="connsiteY17" fmla="*/ 470365 h 784550"/>
                  <a:gd name="connsiteX18" fmla="*/ 503777 w 597691"/>
                  <a:gd name="connsiteY18" fmla="*/ 431328 h 784550"/>
                  <a:gd name="connsiteX19" fmla="*/ 468464 w 597691"/>
                  <a:gd name="connsiteY19" fmla="*/ 334382 h 784550"/>
                  <a:gd name="connsiteX20" fmla="*/ 448620 w 597691"/>
                  <a:gd name="connsiteY20" fmla="*/ 311061 h 784550"/>
                  <a:gd name="connsiteX21" fmla="*/ 422558 w 597691"/>
                  <a:gd name="connsiteY21" fmla="*/ 287899 h 784550"/>
                  <a:gd name="connsiteX22" fmla="*/ 358947 w 597691"/>
                  <a:gd name="connsiteY22" fmla="*/ 259430 h 784550"/>
                  <a:gd name="connsiteX23" fmla="*/ 319935 w 597691"/>
                  <a:gd name="connsiteY23" fmla="*/ 244304 h 784550"/>
                  <a:gd name="connsiteX24" fmla="*/ 288369 w 597691"/>
                  <a:gd name="connsiteY24" fmla="*/ 233062 h 784550"/>
                  <a:gd name="connsiteX25" fmla="*/ 241469 w 597691"/>
                  <a:gd name="connsiteY25" fmla="*/ 225652 h 784550"/>
                  <a:gd name="connsiteX26" fmla="*/ 212090 w 597691"/>
                  <a:gd name="connsiteY26" fmla="*/ 219349 h 784550"/>
                  <a:gd name="connsiteX27" fmla="*/ 137408 w 597691"/>
                  <a:gd name="connsiteY27" fmla="*/ 190842 h 784550"/>
                  <a:gd name="connsiteX28" fmla="*/ 52380 w 597691"/>
                  <a:gd name="connsiteY28" fmla="*/ 133461 h 784550"/>
                  <a:gd name="connsiteX29" fmla="*/ 26528 w 597691"/>
                  <a:gd name="connsiteY29" fmla="*/ 106662 h 784550"/>
                  <a:gd name="connsiteX30" fmla="*/ 0 w 597691"/>
                  <a:gd name="connsiteY30" fmla="*/ 68302 h 784550"/>
                  <a:gd name="connsiteX31" fmla="*/ 120132 w 597691"/>
                  <a:gd name="connsiteY31" fmla="*/ 15159 h 784550"/>
                  <a:gd name="connsiteX32" fmla="*/ 167573 w 597691"/>
                  <a:gd name="connsiteY32" fmla="*/ 1213 h 78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691" h="784550">
                    <a:moveTo>
                      <a:pt x="167573" y="1213"/>
                    </a:moveTo>
                    <a:cubicBezTo>
                      <a:pt x="177366" y="-925"/>
                      <a:pt x="187466" y="-40"/>
                      <a:pt x="197137" y="2332"/>
                    </a:cubicBezTo>
                    <a:cubicBezTo>
                      <a:pt x="245364" y="13046"/>
                      <a:pt x="292621" y="28024"/>
                      <a:pt x="338538" y="46222"/>
                    </a:cubicBezTo>
                    <a:cubicBezTo>
                      <a:pt x="362314" y="55769"/>
                      <a:pt x="385709" y="66311"/>
                      <a:pt x="408207" y="78611"/>
                    </a:cubicBezTo>
                    <a:cubicBezTo>
                      <a:pt x="442107" y="97263"/>
                      <a:pt x="470466" y="124553"/>
                      <a:pt x="494574" y="154546"/>
                    </a:cubicBezTo>
                    <a:cubicBezTo>
                      <a:pt x="518645" y="184625"/>
                      <a:pt x="539091" y="217432"/>
                      <a:pt x="558062" y="250915"/>
                    </a:cubicBezTo>
                    <a:cubicBezTo>
                      <a:pt x="570583" y="273413"/>
                      <a:pt x="581801" y="296845"/>
                      <a:pt x="588940" y="321665"/>
                    </a:cubicBezTo>
                    <a:cubicBezTo>
                      <a:pt x="596153" y="346375"/>
                      <a:pt x="598401" y="372313"/>
                      <a:pt x="597504" y="397969"/>
                    </a:cubicBezTo>
                    <a:cubicBezTo>
                      <a:pt x="596497" y="426893"/>
                      <a:pt x="592184" y="455547"/>
                      <a:pt x="587502" y="484066"/>
                    </a:cubicBezTo>
                    <a:cubicBezTo>
                      <a:pt x="577857" y="542246"/>
                      <a:pt x="564956" y="599824"/>
                      <a:pt x="551894" y="657316"/>
                    </a:cubicBezTo>
                    <a:cubicBezTo>
                      <a:pt x="542040" y="699817"/>
                      <a:pt x="532124" y="742307"/>
                      <a:pt x="521225" y="784550"/>
                    </a:cubicBezTo>
                    <a:cubicBezTo>
                      <a:pt x="517822" y="776944"/>
                      <a:pt x="518239" y="768454"/>
                      <a:pt x="517207" y="760369"/>
                    </a:cubicBezTo>
                    <a:cubicBezTo>
                      <a:pt x="517477" y="753365"/>
                      <a:pt x="516777" y="746423"/>
                      <a:pt x="516040" y="739493"/>
                    </a:cubicBezTo>
                    <a:cubicBezTo>
                      <a:pt x="516003" y="683352"/>
                      <a:pt x="515978" y="627212"/>
                      <a:pt x="515966" y="571071"/>
                    </a:cubicBezTo>
                    <a:cubicBezTo>
                      <a:pt x="515081" y="562126"/>
                      <a:pt x="514700" y="553132"/>
                      <a:pt x="513705" y="544212"/>
                    </a:cubicBezTo>
                    <a:cubicBezTo>
                      <a:pt x="513386" y="539125"/>
                      <a:pt x="513853" y="534038"/>
                      <a:pt x="513226" y="529012"/>
                    </a:cubicBezTo>
                    <a:cubicBezTo>
                      <a:pt x="511752" y="518949"/>
                      <a:pt x="512624" y="508787"/>
                      <a:pt x="512391" y="498675"/>
                    </a:cubicBezTo>
                    <a:cubicBezTo>
                      <a:pt x="512845" y="489189"/>
                      <a:pt x="510719" y="479839"/>
                      <a:pt x="511088" y="470365"/>
                    </a:cubicBezTo>
                    <a:cubicBezTo>
                      <a:pt x="509933" y="457156"/>
                      <a:pt x="507365" y="444083"/>
                      <a:pt x="503777" y="431328"/>
                    </a:cubicBezTo>
                    <a:cubicBezTo>
                      <a:pt x="494771" y="398153"/>
                      <a:pt x="485887" y="364326"/>
                      <a:pt x="468464" y="334382"/>
                    </a:cubicBezTo>
                    <a:cubicBezTo>
                      <a:pt x="462873" y="325806"/>
                      <a:pt x="456053" y="318065"/>
                      <a:pt x="448620" y="311061"/>
                    </a:cubicBezTo>
                    <a:cubicBezTo>
                      <a:pt x="440264" y="302988"/>
                      <a:pt x="432732" y="293785"/>
                      <a:pt x="422558" y="287899"/>
                    </a:cubicBezTo>
                    <a:cubicBezTo>
                      <a:pt x="402309" y="276411"/>
                      <a:pt x="380659" y="267712"/>
                      <a:pt x="358947" y="259430"/>
                    </a:cubicBezTo>
                    <a:cubicBezTo>
                      <a:pt x="346119" y="253913"/>
                      <a:pt x="332788" y="249747"/>
                      <a:pt x="319935" y="244304"/>
                    </a:cubicBezTo>
                    <a:cubicBezTo>
                      <a:pt x="309344" y="240729"/>
                      <a:pt x="299108" y="236096"/>
                      <a:pt x="288369" y="233062"/>
                    </a:cubicBezTo>
                    <a:cubicBezTo>
                      <a:pt x="272715" y="230715"/>
                      <a:pt x="256926" y="229129"/>
                      <a:pt x="241469" y="225652"/>
                    </a:cubicBezTo>
                    <a:cubicBezTo>
                      <a:pt x="231676" y="223490"/>
                      <a:pt x="221723" y="222089"/>
                      <a:pt x="212090" y="219349"/>
                    </a:cubicBezTo>
                    <a:cubicBezTo>
                      <a:pt x="186324" y="212357"/>
                      <a:pt x="161479" y="202294"/>
                      <a:pt x="137408" y="190842"/>
                    </a:cubicBezTo>
                    <a:cubicBezTo>
                      <a:pt x="106506" y="175963"/>
                      <a:pt x="77287" y="157114"/>
                      <a:pt x="52380" y="133461"/>
                    </a:cubicBezTo>
                    <a:cubicBezTo>
                      <a:pt x="42551" y="125745"/>
                      <a:pt x="34834" y="115866"/>
                      <a:pt x="26528" y="106662"/>
                    </a:cubicBezTo>
                    <a:cubicBezTo>
                      <a:pt x="16747" y="94547"/>
                      <a:pt x="7901" y="81695"/>
                      <a:pt x="0" y="68302"/>
                    </a:cubicBezTo>
                    <a:cubicBezTo>
                      <a:pt x="38815" y="47979"/>
                      <a:pt x="78909" y="30039"/>
                      <a:pt x="120132" y="15159"/>
                    </a:cubicBezTo>
                    <a:cubicBezTo>
                      <a:pt x="135676" y="9679"/>
                      <a:pt x="151354" y="4322"/>
                      <a:pt x="167573" y="1213"/>
                    </a:cubicBezTo>
                    <a:close/>
                  </a:path>
                </a:pathLst>
              </a:custGeom>
              <a:solidFill>
                <a:srgbClr val="F1968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6" name="Forma Livre: Forma 2365">
                <a:extLst>
                  <a:ext uri="{FF2B5EF4-FFF2-40B4-BE49-F238E27FC236}">
                    <a16:creationId xmlns:a16="http://schemas.microsoft.com/office/drawing/2014/main" id="{CAF2DF2F-431E-9639-1719-03139FAD1B8B}"/>
                  </a:ext>
                </a:extLst>
              </p:cNvPr>
              <p:cNvSpPr/>
              <p:nvPr/>
            </p:nvSpPr>
            <p:spPr>
              <a:xfrm>
                <a:off x="4420944" y="4654696"/>
                <a:ext cx="145060" cy="121834"/>
              </a:xfrm>
              <a:custGeom>
                <a:avLst/>
                <a:gdLst>
                  <a:gd name="connsiteX0" fmla="*/ 24501 w 145060"/>
                  <a:gd name="connsiteY0" fmla="*/ 2288 h 121834"/>
                  <a:gd name="connsiteX1" fmla="*/ 50341 w 145060"/>
                  <a:gd name="connsiteY1" fmla="*/ 1809 h 121834"/>
                  <a:gd name="connsiteX2" fmla="*/ 108165 w 145060"/>
                  <a:gd name="connsiteY2" fmla="*/ 44617 h 121834"/>
                  <a:gd name="connsiteX3" fmla="*/ 120771 w 145060"/>
                  <a:gd name="connsiteY3" fmla="*/ 51327 h 121834"/>
                  <a:gd name="connsiteX4" fmla="*/ 144129 w 145060"/>
                  <a:gd name="connsiteY4" fmla="*/ 81074 h 121834"/>
                  <a:gd name="connsiteX5" fmla="*/ 138379 w 145060"/>
                  <a:gd name="connsiteY5" fmla="*/ 107873 h 121834"/>
                  <a:gd name="connsiteX6" fmla="*/ 116950 w 145060"/>
                  <a:gd name="connsiteY6" fmla="*/ 121106 h 121834"/>
                  <a:gd name="connsiteX7" fmla="*/ 97757 w 145060"/>
                  <a:gd name="connsiteY7" fmla="*/ 118747 h 121834"/>
                  <a:gd name="connsiteX8" fmla="*/ 75825 w 145060"/>
                  <a:gd name="connsiteY8" fmla="*/ 109924 h 121834"/>
                  <a:gd name="connsiteX9" fmla="*/ 53228 w 145060"/>
                  <a:gd name="connsiteY9" fmla="*/ 96900 h 121834"/>
                  <a:gd name="connsiteX10" fmla="*/ 28334 w 145060"/>
                  <a:gd name="connsiteY10" fmla="*/ 77462 h 121834"/>
                  <a:gd name="connsiteX11" fmla="*/ 7004 w 145060"/>
                  <a:gd name="connsiteY11" fmla="*/ 54632 h 121834"/>
                  <a:gd name="connsiteX12" fmla="*/ 0 w 145060"/>
                  <a:gd name="connsiteY12" fmla="*/ 36471 h 121834"/>
                  <a:gd name="connsiteX13" fmla="*/ 3060 w 145060"/>
                  <a:gd name="connsiteY13" fmla="*/ 23164 h 121834"/>
                  <a:gd name="connsiteX14" fmla="*/ 24501 w 145060"/>
                  <a:gd name="connsiteY14" fmla="*/ 2288 h 12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060" h="121834">
                    <a:moveTo>
                      <a:pt x="24501" y="2288"/>
                    </a:moveTo>
                    <a:cubicBezTo>
                      <a:pt x="32696" y="-1116"/>
                      <a:pt x="41924" y="-243"/>
                      <a:pt x="50341" y="1809"/>
                    </a:cubicBezTo>
                    <a:cubicBezTo>
                      <a:pt x="69927" y="15607"/>
                      <a:pt x="87620" y="32121"/>
                      <a:pt x="108165" y="44617"/>
                    </a:cubicBezTo>
                    <a:cubicBezTo>
                      <a:pt x="112219" y="47124"/>
                      <a:pt x="116876" y="48537"/>
                      <a:pt x="120771" y="51327"/>
                    </a:cubicBezTo>
                    <a:cubicBezTo>
                      <a:pt x="129680" y="60247"/>
                      <a:pt x="139853" y="68762"/>
                      <a:pt x="144129" y="81074"/>
                    </a:cubicBezTo>
                    <a:cubicBezTo>
                      <a:pt x="146562" y="90363"/>
                      <a:pt x="144080" y="100267"/>
                      <a:pt x="138379" y="107873"/>
                    </a:cubicBezTo>
                    <a:cubicBezTo>
                      <a:pt x="133648" y="115331"/>
                      <a:pt x="124974" y="118550"/>
                      <a:pt x="116950" y="121106"/>
                    </a:cubicBezTo>
                    <a:cubicBezTo>
                      <a:pt x="110524" y="123121"/>
                      <a:pt x="103926" y="120504"/>
                      <a:pt x="97757" y="118747"/>
                    </a:cubicBezTo>
                    <a:cubicBezTo>
                      <a:pt x="90127" y="116609"/>
                      <a:pt x="83136" y="112849"/>
                      <a:pt x="75825" y="109924"/>
                    </a:cubicBezTo>
                    <a:cubicBezTo>
                      <a:pt x="67703" y="106668"/>
                      <a:pt x="60478" y="101680"/>
                      <a:pt x="53228" y="96900"/>
                    </a:cubicBezTo>
                    <a:cubicBezTo>
                      <a:pt x="44382" y="91149"/>
                      <a:pt x="36100" y="84563"/>
                      <a:pt x="28334" y="77462"/>
                    </a:cubicBezTo>
                    <a:cubicBezTo>
                      <a:pt x="20471" y="70568"/>
                      <a:pt x="14241" y="62115"/>
                      <a:pt x="7004" y="54632"/>
                    </a:cubicBezTo>
                    <a:cubicBezTo>
                      <a:pt x="2396" y="49680"/>
                      <a:pt x="1278" y="42824"/>
                      <a:pt x="0" y="36471"/>
                    </a:cubicBezTo>
                    <a:cubicBezTo>
                      <a:pt x="1180" y="32060"/>
                      <a:pt x="983" y="27305"/>
                      <a:pt x="3060" y="23164"/>
                    </a:cubicBezTo>
                    <a:cubicBezTo>
                      <a:pt x="7237" y="13875"/>
                      <a:pt x="14732" y="5692"/>
                      <a:pt x="24501" y="2288"/>
                    </a:cubicBezTo>
                    <a:close/>
                  </a:path>
                </a:pathLst>
              </a:custGeom>
              <a:solidFill>
                <a:srgbClr val="F1968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7" name="Forma Livre: Forma 2366">
                <a:extLst>
                  <a:ext uri="{FF2B5EF4-FFF2-40B4-BE49-F238E27FC236}">
                    <a16:creationId xmlns:a16="http://schemas.microsoft.com/office/drawing/2014/main" id="{A02D4C02-9411-268A-D84A-42D382AF4102}"/>
                  </a:ext>
                </a:extLst>
              </p:cNvPr>
              <p:cNvSpPr/>
              <p:nvPr/>
            </p:nvSpPr>
            <p:spPr>
              <a:xfrm>
                <a:off x="4741483" y="4846369"/>
                <a:ext cx="143034" cy="86397"/>
              </a:xfrm>
              <a:custGeom>
                <a:avLst/>
                <a:gdLst>
                  <a:gd name="connsiteX0" fmla="*/ 4090 w 143034"/>
                  <a:gd name="connsiteY0" fmla="*/ 722 h 86397"/>
                  <a:gd name="connsiteX1" fmla="*/ 38458 w 143034"/>
                  <a:gd name="connsiteY1" fmla="*/ 9926 h 86397"/>
                  <a:gd name="connsiteX2" fmla="*/ 57122 w 143034"/>
                  <a:gd name="connsiteY2" fmla="*/ 21132 h 86397"/>
                  <a:gd name="connsiteX3" fmla="*/ 90383 w 143034"/>
                  <a:gd name="connsiteY3" fmla="*/ 40189 h 86397"/>
                  <a:gd name="connsiteX4" fmla="*/ 105263 w 143034"/>
                  <a:gd name="connsiteY4" fmla="*/ 53263 h 86397"/>
                  <a:gd name="connsiteX5" fmla="*/ 129887 w 143034"/>
                  <a:gd name="connsiteY5" fmla="*/ 69445 h 86397"/>
                  <a:gd name="connsiteX6" fmla="*/ 143034 w 143034"/>
                  <a:gd name="connsiteY6" fmla="*/ 86365 h 86397"/>
                  <a:gd name="connsiteX7" fmla="*/ 129088 w 143034"/>
                  <a:gd name="connsiteY7" fmla="*/ 84817 h 86397"/>
                  <a:gd name="connsiteX8" fmla="*/ 106578 w 143034"/>
                  <a:gd name="connsiteY8" fmla="*/ 76240 h 86397"/>
                  <a:gd name="connsiteX9" fmla="*/ 88073 w 143034"/>
                  <a:gd name="connsiteY9" fmla="*/ 65366 h 86397"/>
                  <a:gd name="connsiteX10" fmla="*/ 49897 w 143034"/>
                  <a:gd name="connsiteY10" fmla="*/ 43826 h 86397"/>
                  <a:gd name="connsiteX11" fmla="*/ 34046 w 143034"/>
                  <a:gd name="connsiteY11" fmla="*/ 37204 h 86397"/>
                  <a:gd name="connsiteX12" fmla="*/ 14768 w 143034"/>
                  <a:gd name="connsiteY12" fmla="*/ 24941 h 86397"/>
                  <a:gd name="connsiteX13" fmla="*/ 908 w 143034"/>
                  <a:gd name="connsiteY13" fmla="*/ 10552 h 86397"/>
                  <a:gd name="connsiteX14" fmla="*/ 4090 w 143034"/>
                  <a:gd name="connsiteY14" fmla="*/ 722 h 8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034" h="86397">
                    <a:moveTo>
                      <a:pt x="4090" y="722"/>
                    </a:moveTo>
                    <a:cubicBezTo>
                      <a:pt x="16426" y="-2177"/>
                      <a:pt x="27989" y="4212"/>
                      <a:pt x="38458" y="9926"/>
                    </a:cubicBezTo>
                    <a:cubicBezTo>
                      <a:pt x="44822" y="13428"/>
                      <a:pt x="49971" y="19068"/>
                      <a:pt x="57122" y="21132"/>
                    </a:cubicBezTo>
                    <a:cubicBezTo>
                      <a:pt x="69335" y="25248"/>
                      <a:pt x="80271" y="32313"/>
                      <a:pt x="90383" y="40189"/>
                    </a:cubicBezTo>
                    <a:cubicBezTo>
                      <a:pt x="95532" y="44330"/>
                      <a:pt x="99034" y="50535"/>
                      <a:pt x="105263" y="53263"/>
                    </a:cubicBezTo>
                    <a:cubicBezTo>
                      <a:pt x="114159" y="57465"/>
                      <a:pt x="122662" y="62712"/>
                      <a:pt x="129887" y="69445"/>
                    </a:cubicBezTo>
                    <a:cubicBezTo>
                      <a:pt x="135564" y="73844"/>
                      <a:pt x="141818" y="78783"/>
                      <a:pt x="143034" y="86365"/>
                    </a:cubicBezTo>
                    <a:cubicBezTo>
                      <a:pt x="138353" y="86316"/>
                      <a:pt x="133426" y="86869"/>
                      <a:pt x="129088" y="84817"/>
                    </a:cubicBezTo>
                    <a:cubicBezTo>
                      <a:pt x="121716" y="81585"/>
                      <a:pt x="114479" y="77973"/>
                      <a:pt x="106578" y="76240"/>
                    </a:cubicBezTo>
                    <a:cubicBezTo>
                      <a:pt x="99451" y="74373"/>
                      <a:pt x="94365" y="68745"/>
                      <a:pt x="88073" y="65366"/>
                    </a:cubicBezTo>
                    <a:cubicBezTo>
                      <a:pt x="74287" y="60316"/>
                      <a:pt x="61705" y="52427"/>
                      <a:pt x="49897" y="43826"/>
                    </a:cubicBezTo>
                    <a:cubicBezTo>
                      <a:pt x="45117" y="40472"/>
                      <a:pt x="39293" y="39452"/>
                      <a:pt x="34046" y="37204"/>
                    </a:cubicBezTo>
                    <a:cubicBezTo>
                      <a:pt x="27080" y="34058"/>
                      <a:pt x="20481" y="30015"/>
                      <a:pt x="14768" y="24941"/>
                    </a:cubicBezTo>
                    <a:cubicBezTo>
                      <a:pt x="9705" y="20628"/>
                      <a:pt x="4004" y="16598"/>
                      <a:pt x="908" y="10552"/>
                    </a:cubicBezTo>
                    <a:cubicBezTo>
                      <a:pt x="-1058" y="7137"/>
                      <a:pt x="244" y="2111"/>
                      <a:pt x="4090" y="722"/>
                    </a:cubicBezTo>
                    <a:close/>
                  </a:path>
                </a:pathLst>
              </a:custGeom>
              <a:solidFill>
                <a:srgbClr val="F1968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5" name="Gráfico 4">
              <a:extLst>
                <a:ext uri="{FF2B5EF4-FFF2-40B4-BE49-F238E27FC236}">
                  <a16:creationId xmlns:a16="http://schemas.microsoft.com/office/drawing/2014/main" id="{E220E1F3-8070-5A84-BA5C-74BC4397AE02}"/>
                </a:ext>
              </a:extLst>
            </p:cNvPr>
            <p:cNvGrpSpPr/>
            <p:nvPr/>
          </p:nvGrpSpPr>
          <p:grpSpPr>
            <a:xfrm>
              <a:off x="3543032" y="2412349"/>
              <a:ext cx="3024715" cy="2882529"/>
              <a:chOff x="3543032" y="2412349"/>
              <a:chExt cx="3024715" cy="2882529"/>
            </a:xfrm>
            <a:solidFill>
              <a:srgbClr val="EB6444"/>
            </a:solidFill>
          </p:grpSpPr>
          <p:sp>
            <p:nvSpPr>
              <p:cNvPr id="2350" name="Forma Livre: Forma 2349">
                <a:extLst>
                  <a:ext uri="{FF2B5EF4-FFF2-40B4-BE49-F238E27FC236}">
                    <a16:creationId xmlns:a16="http://schemas.microsoft.com/office/drawing/2014/main" id="{FB27C317-B349-57F0-77DA-1768B3990823}"/>
                  </a:ext>
                </a:extLst>
              </p:cNvPr>
              <p:cNvSpPr/>
              <p:nvPr/>
            </p:nvSpPr>
            <p:spPr>
              <a:xfrm>
                <a:off x="3853899" y="2412349"/>
                <a:ext cx="1343360" cy="2460153"/>
              </a:xfrm>
              <a:custGeom>
                <a:avLst/>
                <a:gdLst>
                  <a:gd name="connsiteX0" fmla="*/ 441825 w 1343360"/>
                  <a:gd name="connsiteY0" fmla="*/ 35154 h 2460153"/>
                  <a:gd name="connsiteX1" fmla="*/ 445683 w 1343360"/>
                  <a:gd name="connsiteY1" fmla="*/ 0 h 2460153"/>
                  <a:gd name="connsiteX2" fmla="*/ 467137 w 1343360"/>
                  <a:gd name="connsiteY2" fmla="*/ 20262 h 2460153"/>
                  <a:gd name="connsiteX3" fmla="*/ 484044 w 1343360"/>
                  <a:gd name="connsiteY3" fmla="*/ 48928 h 2460153"/>
                  <a:gd name="connsiteX4" fmla="*/ 501688 w 1343360"/>
                  <a:gd name="connsiteY4" fmla="*/ 75223 h 2460153"/>
                  <a:gd name="connsiteX5" fmla="*/ 512022 w 1343360"/>
                  <a:gd name="connsiteY5" fmla="*/ 95374 h 2460153"/>
                  <a:gd name="connsiteX6" fmla="*/ 517945 w 1343360"/>
                  <a:gd name="connsiteY6" fmla="*/ 108251 h 2460153"/>
                  <a:gd name="connsiteX7" fmla="*/ 528499 w 1343360"/>
                  <a:gd name="connsiteY7" fmla="*/ 132137 h 2460153"/>
                  <a:gd name="connsiteX8" fmla="*/ 548036 w 1343360"/>
                  <a:gd name="connsiteY8" fmla="*/ 166664 h 2460153"/>
                  <a:gd name="connsiteX9" fmla="*/ 558112 w 1343360"/>
                  <a:gd name="connsiteY9" fmla="*/ 188585 h 2460153"/>
                  <a:gd name="connsiteX10" fmla="*/ 568285 w 1343360"/>
                  <a:gd name="connsiteY10" fmla="*/ 214363 h 2460153"/>
                  <a:gd name="connsiteX11" fmla="*/ 584713 w 1343360"/>
                  <a:gd name="connsiteY11" fmla="*/ 257786 h 2460153"/>
                  <a:gd name="connsiteX12" fmla="*/ 591680 w 1343360"/>
                  <a:gd name="connsiteY12" fmla="*/ 274485 h 2460153"/>
                  <a:gd name="connsiteX13" fmla="*/ 601473 w 1343360"/>
                  <a:gd name="connsiteY13" fmla="*/ 305228 h 2460153"/>
                  <a:gd name="connsiteX14" fmla="*/ 607813 w 1343360"/>
                  <a:gd name="connsiteY14" fmla="*/ 328598 h 2460153"/>
                  <a:gd name="connsiteX15" fmla="*/ 613441 w 1343360"/>
                  <a:gd name="connsiteY15" fmla="*/ 349720 h 2460153"/>
                  <a:gd name="connsiteX16" fmla="*/ 629292 w 1343360"/>
                  <a:gd name="connsiteY16" fmla="*/ 391398 h 2460153"/>
                  <a:gd name="connsiteX17" fmla="*/ 638802 w 1343360"/>
                  <a:gd name="connsiteY17" fmla="*/ 413638 h 2460153"/>
                  <a:gd name="connsiteX18" fmla="*/ 641173 w 1343360"/>
                  <a:gd name="connsiteY18" fmla="*/ 425225 h 2460153"/>
                  <a:gd name="connsiteX19" fmla="*/ 645105 w 1343360"/>
                  <a:gd name="connsiteY19" fmla="*/ 451815 h 2460153"/>
                  <a:gd name="connsiteX20" fmla="*/ 665883 w 1343360"/>
                  <a:gd name="connsiteY20" fmla="*/ 525771 h 2460153"/>
                  <a:gd name="connsiteX21" fmla="*/ 670048 w 1343360"/>
                  <a:gd name="connsiteY21" fmla="*/ 538943 h 2460153"/>
                  <a:gd name="connsiteX22" fmla="*/ 675418 w 1343360"/>
                  <a:gd name="connsiteY22" fmla="*/ 553086 h 2460153"/>
                  <a:gd name="connsiteX23" fmla="*/ 683270 w 1343360"/>
                  <a:gd name="connsiteY23" fmla="*/ 573532 h 2460153"/>
                  <a:gd name="connsiteX24" fmla="*/ 692338 w 1343360"/>
                  <a:gd name="connsiteY24" fmla="*/ 613859 h 2460153"/>
                  <a:gd name="connsiteX25" fmla="*/ 693357 w 1343360"/>
                  <a:gd name="connsiteY25" fmla="*/ 656889 h 2460153"/>
                  <a:gd name="connsiteX26" fmla="*/ 695065 w 1343360"/>
                  <a:gd name="connsiteY26" fmla="*/ 671142 h 2460153"/>
                  <a:gd name="connsiteX27" fmla="*/ 703285 w 1343360"/>
                  <a:gd name="connsiteY27" fmla="*/ 704760 h 2460153"/>
                  <a:gd name="connsiteX28" fmla="*/ 703384 w 1343360"/>
                  <a:gd name="connsiteY28" fmla="*/ 731829 h 2460153"/>
                  <a:gd name="connsiteX29" fmla="*/ 707684 w 1343360"/>
                  <a:gd name="connsiteY29" fmla="*/ 751820 h 2460153"/>
                  <a:gd name="connsiteX30" fmla="*/ 723768 w 1343360"/>
                  <a:gd name="connsiteY30" fmla="*/ 785966 h 2460153"/>
                  <a:gd name="connsiteX31" fmla="*/ 732652 w 1343360"/>
                  <a:gd name="connsiteY31" fmla="*/ 796509 h 2460153"/>
                  <a:gd name="connsiteX32" fmla="*/ 749166 w 1343360"/>
                  <a:gd name="connsiteY32" fmla="*/ 816967 h 2460153"/>
                  <a:gd name="connsiteX33" fmla="*/ 759966 w 1343360"/>
                  <a:gd name="connsiteY33" fmla="*/ 828210 h 2460153"/>
                  <a:gd name="connsiteX34" fmla="*/ 770460 w 1343360"/>
                  <a:gd name="connsiteY34" fmla="*/ 844859 h 2460153"/>
                  <a:gd name="connsiteX35" fmla="*/ 788952 w 1343360"/>
                  <a:gd name="connsiteY35" fmla="*/ 874189 h 2460153"/>
                  <a:gd name="connsiteX36" fmla="*/ 807813 w 1343360"/>
                  <a:gd name="connsiteY36" fmla="*/ 898358 h 2460153"/>
                  <a:gd name="connsiteX37" fmla="*/ 831503 w 1343360"/>
                  <a:gd name="connsiteY37" fmla="*/ 922441 h 2460153"/>
                  <a:gd name="connsiteX38" fmla="*/ 857404 w 1343360"/>
                  <a:gd name="connsiteY38" fmla="*/ 933364 h 2460153"/>
                  <a:gd name="connsiteX39" fmla="*/ 933634 w 1343360"/>
                  <a:gd name="connsiteY39" fmla="*/ 955764 h 2460153"/>
                  <a:gd name="connsiteX40" fmla="*/ 964783 w 1343360"/>
                  <a:gd name="connsiteY40" fmla="*/ 966183 h 2460153"/>
                  <a:gd name="connsiteX41" fmla="*/ 1087311 w 1343360"/>
                  <a:gd name="connsiteY41" fmla="*/ 998622 h 2460153"/>
                  <a:gd name="connsiteX42" fmla="*/ 1163799 w 1343360"/>
                  <a:gd name="connsiteY42" fmla="*/ 1008169 h 2460153"/>
                  <a:gd name="connsiteX43" fmla="*/ 1189308 w 1343360"/>
                  <a:gd name="connsiteY43" fmla="*/ 1010135 h 2460153"/>
                  <a:gd name="connsiteX44" fmla="*/ 1207272 w 1343360"/>
                  <a:gd name="connsiteY44" fmla="*/ 1011130 h 2460153"/>
                  <a:gd name="connsiteX45" fmla="*/ 1207542 w 1343360"/>
                  <a:gd name="connsiteY45" fmla="*/ 1011118 h 2460153"/>
                  <a:gd name="connsiteX46" fmla="*/ 1307327 w 1343360"/>
                  <a:gd name="connsiteY46" fmla="*/ 1265108 h 2460153"/>
                  <a:gd name="connsiteX47" fmla="*/ 1343304 w 1343360"/>
                  <a:gd name="connsiteY47" fmla="*/ 1551413 h 2460153"/>
                  <a:gd name="connsiteX48" fmla="*/ 1310964 w 1343360"/>
                  <a:gd name="connsiteY48" fmla="*/ 1831538 h 2460153"/>
                  <a:gd name="connsiteX49" fmla="*/ 1199752 w 1343360"/>
                  <a:gd name="connsiteY49" fmla="*/ 2180016 h 2460153"/>
                  <a:gd name="connsiteX50" fmla="*/ 1122539 w 1343360"/>
                  <a:gd name="connsiteY50" fmla="*/ 2338768 h 2460153"/>
                  <a:gd name="connsiteX51" fmla="*/ 1049319 w 1343360"/>
                  <a:gd name="connsiteY51" fmla="*/ 2460153 h 2460153"/>
                  <a:gd name="connsiteX52" fmla="*/ 1023872 w 1343360"/>
                  <a:gd name="connsiteY52" fmla="*/ 2456025 h 2460153"/>
                  <a:gd name="connsiteX53" fmla="*/ 980658 w 1343360"/>
                  <a:gd name="connsiteY53" fmla="*/ 2446625 h 2460153"/>
                  <a:gd name="connsiteX54" fmla="*/ 949632 w 1343360"/>
                  <a:gd name="connsiteY54" fmla="*/ 2435898 h 2460153"/>
                  <a:gd name="connsiteX55" fmla="*/ 934630 w 1343360"/>
                  <a:gd name="connsiteY55" fmla="*/ 2430799 h 2460153"/>
                  <a:gd name="connsiteX56" fmla="*/ 922748 w 1343360"/>
                  <a:gd name="connsiteY56" fmla="*/ 2424877 h 2460153"/>
                  <a:gd name="connsiteX57" fmla="*/ 848017 w 1343360"/>
                  <a:gd name="connsiteY57" fmla="*/ 2388691 h 2460153"/>
                  <a:gd name="connsiteX58" fmla="*/ 835398 w 1343360"/>
                  <a:gd name="connsiteY58" fmla="*/ 2336507 h 2460153"/>
                  <a:gd name="connsiteX59" fmla="*/ 793240 w 1343360"/>
                  <a:gd name="connsiteY59" fmla="*/ 2302594 h 2460153"/>
                  <a:gd name="connsiteX60" fmla="*/ 733819 w 1343360"/>
                  <a:gd name="connsiteY60" fmla="*/ 2280833 h 2460153"/>
                  <a:gd name="connsiteX61" fmla="*/ 659924 w 1343360"/>
                  <a:gd name="connsiteY61" fmla="*/ 2248272 h 2460153"/>
                  <a:gd name="connsiteX62" fmla="*/ 641763 w 1343360"/>
                  <a:gd name="connsiteY62" fmla="*/ 2229227 h 2460153"/>
                  <a:gd name="connsiteX63" fmla="*/ 588645 w 1343360"/>
                  <a:gd name="connsiteY63" fmla="*/ 2165628 h 2460153"/>
                  <a:gd name="connsiteX64" fmla="*/ 569109 w 1343360"/>
                  <a:gd name="connsiteY64" fmla="*/ 2144629 h 2460153"/>
                  <a:gd name="connsiteX65" fmla="*/ 536805 w 1343360"/>
                  <a:gd name="connsiteY65" fmla="*/ 2107239 h 2460153"/>
                  <a:gd name="connsiteX66" fmla="*/ 557915 w 1343360"/>
                  <a:gd name="connsiteY66" fmla="*/ 2051467 h 2460153"/>
                  <a:gd name="connsiteX67" fmla="*/ 546746 w 1343360"/>
                  <a:gd name="connsiteY67" fmla="*/ 2020773 h 2460153"/>
                  <a:gd name="connsiteX68" fmla="*/ 505350 w 1343360"/>
                  <a:gd name="connsiteY68" fmla="*/ 1977313 h 2460153"/>
                  <a:gd name="connsiteX69" fmla="*/ 479694 w 1343360"/>
                  <a:gd name="connsiteY69" fmla="*/ 1924208 h 2460153"/>
                  <a:gd name="connsiteX70" fmla="*/ 458597 w 1343360"/>
                  <a:gd name="connsiteY70" fmla="*/ 1845029 h 2460153"/>
                  <a:gd name="connsiteX71" fmla="*/ 408846 w 1343360"/>
                  <a:gd name="connsiteY71" fmla="*/ 1737085 h 2460153"/>
                  <a:gd name="connsiteX72" fmla="*/ 326202 w 1343360"/>
                  <a:gd name="connsiteY72" fmla="*/ 1657513 h 2460153"/>
                  <a:gd name="connsiteX73" fmla="*/ 223616 w 1343360"/>
                  <a:gd name="connsiteY73" fmla="*/ 1636883 h 2460153"/>
                  <a:gd name="connsiteX74" fmla="*/ 196178 w 1343360"/>
                  <a:gd name="connsiteY74" fmla="*/ 1643272 h 2460153"/>
                  <a:gd name="connsiteX75" fmla="*/ 128390 w 1343360"/>
                  <a:gd name="connsiteY75" fmla="*/ 1535882 h 2460153"/>
                  <a:gd name="connsiteX76" fmla="*/ 63636 w 1343360"/>
                  <a:gd name="connsiteY76" fmla="*/ 1416339 h 2460153"/>
                  <a:gd name="connsiteX77" fmla="*/ 28457 w 1343360"/>
                  <a:gd name="connsiteY77" fmla="*/ 1325168 h 2460153"/>
                  <a:gd name="connsiteX78" fmla="*/ 24353 w 1343360"/>
                  <a:gd name="connsiteY78" fmla="*/ 1278648 h 2460153"/>
                  <a:gd name="connsiteX79" fmla="*/ 37820 w 1343360"/>
                  <a:gd name="connsiteY79" fmla="*/ 1253914 h 2460153"/>
                  <a:gd name="connsiteX80" fmla="*/ 125428 w 1343360"/>
                  <a:gd name="connsiteY80" fmla="*/ 1153552 h 2460153"/>
                  <a:gd name="connsiteX81" fmla="*/ 307648 w 1343360"/>
                  <a:gd name="connsiteY81" fmla="*/ 929150 h 2460153"/>
                  <a:gd name="connsiteX82" fmla="*/ 364526 w 1343360"/>
                  <a:gd name="connsiteY82" fmla="*/ 849504 h 2460153"/>
                  <a:gd name="connsiteX83" fmla="*/ 407249 w 1343360"/>
                  <a:gd name="connsiteY83" fmla="*/ 764943 h 2460153"/>
                  <a:gd name="connsiteX84" fmla="*/ 425704 w 1343360"/>
                  <a:gd name="connsiteY84" fmla="*/ 827681 h 2460153"/>
                  <a:gd name="connsiteX85" fmla="*/ 431688 w 1343360"/>
                  <a:gd name="connsiteY85" fmla="*/ 829451 h 2460153"/>
                  <a:gd name="connsiteX86" fmla="*/ 430459 w 1343360"/>
                  <a:gd name="connsiteY86" fmla="*/ 815394 h 2460153"/>
                  <a:gd name="connsiteX87" fmla="*/ 410099 w 1343360"/>
                  <a:gd name="connsiteY87" fmla="*/ 754056 h 2460153"/>
                  <a:gd name="connsiteX88" fmla="*/ 323781 w 1343360"/>
                  <a:gd name="connsiteY88" fmla="*/ 665969 h 2460153"/>
                  <a:gd name="connsiteX89" fmla="*/ 244381 w 1343360"/>
                  <a:gd name="connsiteY89" fmla="*/ 646801 h 2460153"/>
                  <a:gd name="connsiteX90" fmla="*/ 134889 w 1343360"/>
                  <a:gd name="connsiteY90" fmla="*/ 665748 h 2460153"/>
                  <a:gd name="connsiteX91" fmla="*/ 70996 w 1343360"/>
                  <a:gd name="connsiteY91" fmla="*/ 692399 h 2460153"/>
                  <a:gd name="connsiteX92" fmla="*/ 158112 w 1343360"/>
                  <a:gd name="connsiteY92" fmla="*/ 627178 h 2460153"/>
                  <a:gd name="connsiteX93" fmla="*/ 373643 w 1343360"/>
                  <a:gd name="connsiteY93" fmla="*/ 613699 h 2460153"/>
                  <a:gd name="connsiteX94" fmla="*/ 488295 w 1343360"/>
                  <a:gd name="connsiteY94" fmla="*/ 675737 h 2460153"/>
                  <a:gd name="connsiteX95" fmla="*/ 497818 w 1343360"/>
                  <a:gd name="connsiteY95" fmla="*/ 680787 h 2460153"/>
                  <a:gd name="connsiteX96" fmla="*/ 497621 w 1343360"/>
                  <a:gd name="connsiteY96" fmla="*/ 676536 h 2460153"/>
                  <a:gd name="connsiteX97" fmla="*/ 475517 w 1343360"/>
                  <a:gd name="connsiteY97" fmla="*/ 659432 h 2460153"/>
                  <a:gd name="connsiteX98" fmla="*/ 395256 w 1343360"/>
                  <a:gd name="connsiteY98" fmla="*/ 560065 h 2460153"/>
                  <a:gd name="connsiteX99" fmla="*/ 244185 w 1343360"/>
                  <a:gd name="connsiteY99" fmla="*/ 485309 h 2460153"/>
                  <a:gd name="connsiteX100" fmla="*/ 117970 w 1343360"/>
                  <a:gd name="connsiteY100" fmla="*/ 499587 h 2460153"/>
                  <a:gd name="connsiteX101" fmla="*/ 0 w 1343360"/>
                  <a:gd name="connsiteY101" fmla="*/ 559869 h 2460153"/>
                  <a:gd name="connsiteX102" fmla="*/ 46532 w 1343360"/>
                  <a:gd name="connsiteY102" fmla="*/ 511985 h 2460153"/>
                  <a:gd name="connsiteX103" fmla="*/ 177993 w 1343360"/>
                  <a:gd name="connsiteY103" fmla="*/ 451937 h 2460153"/>
                  <a:gd name="connsiteX104" fmla="*/ 316901 w 1343360"/>
                  <a:gd name="connsiteY104" fmla="*/ 458044 h 2460153"/>
                  <a:gd name="connsiteX105" fmla="*/ 477163 w 1343360"/>
                  <a:gd name="connsiteY105" fmla="*/ 537272 h 2460153"/>
                  <a:gd name="connsiteX106" fmla="*/ 546820 w 1343360"/>
                  <a:gd name="connsiteY106" fmla="*/ 607777 h 2460153"/>
                  <a:gd name="connsiteX107" fmla="*/ 551046 w 1343360"/>
                  <a:gd name="connsiteY107" fmla="*/ 608588 h 2460153"/>
                  <a:gd name="connsiteX108" fmla="*/ 551329 w 1343360"/>
                  <a:gd name="connsiteY108" fmla="*/ 605307 h 2460153"/>
                  <a:gd name="connsiteX109" fmla="*/ 477753 w 1343360"/>
                  <a:gd name="connsiteY109" fmla="*/ 528831 h 2460153"/>
                  <a:gd name="connsiteX110" fmla="*/ 475357 w 1343360"/>
                  <a:gd name="connsiteY110" fmla="*/ 432007 h 2460153"/>
                  <a:gd name="connsiteX111" fmla="*/ 443533 w 1343360"/>
                  <a:gd name="connsiteY111" fmla="*/ 92953 h 2460153"/>
                  <a:gd name="connsiteX112" fmla="*/ 441825 w 1343360"/>
                  <a:gd name="connsiteY112" fmla="*/ 35154 h 2460153"/>
                  <a:gd name="connsiteX113" fmla="*/ 802505 w 1343360"/>
                  <a:gd name="connsiteY113" fmla="*/ 1068868 h 2460153"/>
                  <a:gd name="connsiteX114" fmla="*/ 784443 w 1343360"/>
                  <a:gd name="connsiteY114" fmla="*/ 1083834 h 2460153"/>
                  <a:gd name="connsiteX115" fmla="*/ 760003 w 1343360"/>
                  <a:gd name="connsiteY115" fmla="*/ 1120818 h 2460153"/>
                  <a:gd name="connsiteX116" fmla="*/ 706394 w 1343360"/>
                  <a:gd name="connsiteY116" fmla="*/ 1245522 h 2460153"/>
                  <a:gd name="connsiteX117" fmla="*/ 677482 w 1343360"/>
                  <a:gd name="connsiteY117" fmla="*/ 1412493 h 2460153"/>
                  <a:gd name="connsiteX118" fmla="*/ 677052 w 1343360"/>
                  <a:gd name="connsiteY118" fmla="*/ 1443887 h 2460153"/>
                  <a:gd name="connsiteX119" fmla="*/ 680173 w 1343360"/>
                  <a:gd name="connsiteY119" fmla="*/ 1463694 h 2460153"/>
                  <a:gd name="connsiteX120" fmla="*/ 688995 w 1343360"/>
                  <a:gd name="connsiteY120" fmla="*/ 1472332 h 2460153"/>
                  <a:gd name="connsiteX121" fmla="*/ 688688 w 1343360"/>
                  <a:gd name="connsiteY121" fmla="*/ 1472897 h 2460153"/>
                  <a:gd name="connsiteX122" fmla="*/ 705153 w 1343360"/>
                  <a:gd name="connsiteY122" fmla="*/ 1474912 h 2460153"/>
                  <a:gd name="connsiteX123" fmla="*/ 873574 w 1343360"/>
                  <a:gd name="connsiteY123" fmla="*/ 1453410 h 2460153"/>
                  <a:gd name="connsiteX124" fmla="*/ 1001681 w 1343360"/>
                  <a:gd name="connsiteY124" fmla="*/ 1393214 h 2460153"/>
                  <a:gd name="connsiteX125" fmla="*/ 1047378 w 1343360"/>
                  <a:gd name="connsiteY125" fmla="*/ 1361833 h 2460153"/>
                  <a:gd name="connsiteX126" fmla="*/ 1056212 w 1343360"/>
                  <a:gd name="connsiteY126" fmla="*/ 1344975 h 2460153"/>
                  <a:gd name="connsiteX127" fmla="*/ 1047550 w 1343360"/>
                  <a:gd name="connsiteY127" fmla="*/ 1320572 h 2460153"/>
                  <a:gd name="connsiteX128" fmla="*/ 1043495 w 1343360"/>
                  <a:gd name="connsiteY128" fmla="*/ 1308973 h 2460153"/>
                  <a:gd name="connsiteX129" fmla="*/ 966245 w 1343360"/>
                  <a:gd name="connsiteY129" fmla="*/ 1178544 h 2460153"/>
                  <a:gd name="connsiteX130" fmla="*/ 876388 w 1343360"/>
                  <a:gd name="connsiteY130" fmla="*/ 1098947 h 2460153"/>
                  <a:gd name="connsiteX131" fmla="*/ 825286 w 1343360"/>
                  <a:gd name="connsiteY131" fmla="*/ 1071374 h 2460153"/>
                  <a:gd name="connsiteX132" fmla="*/ 802505 w 1343360"/>
                  <a:gd name="connsiteY132" fmla="*/ 1068868 h 2460153"/>
                  <a:gd name="connsiteX133" fmla="*/ 703015 w 1343360"/>
                  <a:gd name="connsiteY133" fmla="*/ 1113053 h 2460153"/>
                  <a:gd name="connsiteX134" fmla="*/ 694352 w 1343360"/>
                  <a:gd name="connsiteY134" fmla="*/ 1149779 h 2460153"/>
                  <a:gd name="connsiteX135" fmla="*/ 699710 w 1343360"/>
                  <a:gd name="connsiteY135" fmla="*/ 1150885 h 2460153"/>
                  <a:gd name="connsiteX136" fmla="*/ 702548 w 1343360"/>
                  <a:gd name="connsiteY136" fmla="*/ 1134850 h 2460153"/>
                  <a:gd name="connsiteX137" fmla="*/ 718681 w 1343360"/>
                  <a:gd name="connsiteY137" fmla="*/ 1104145 h 2460153"/>
                  <a:gd name="connsiteX138" fmla="*/ 723289 w 1343360"/>
                  <a:gd name="connsiteY138" fmla="*/ 1095777 h 2460153"/>
                  <a:gd name="connsiteX139" fmla="*/ 720107 w 1343360"/>
                  <a:gd name="connsiteY139" fmla="*/ 1096183 h 2460153"/>
                  <a:gd name="connsiteX140" fmla="*/ 703015 w 1343360"/>
                  <a:gd name="connsiteY140" fmla="*/ 1113053 h 2460153"/>
                  <a:gd name="connsiteX141" fmla="*/ 81612 w 1343360"/>
                  <a:gd name="connsiteY141" fmla="*/ 1257440 h 2460153"/>
                  <a:gd name="connsiteX142" fmla="*/ 50021 w 1343360"/>
                  <a:gd name="connsiteY142" fmla="*/ 1268523 h 2460153"/>
                  <a:gd name="connsiteX143" fmla="*/ 33925 w 1343360"/>
                  <a:gd name="connsiteY143" fmla="*/ 1295887 h 2460153"/>
                  <a:gd name="connsiteX144" fmla="*/ 35326 w 1343360"/>
                  <a:gd name="connsiteY144" fmla="*/ 1297939 h 2460153"/>
                  <a:gd name="connsiteX145" fmla="*/ 40929 w 1343360"/>
                  <a:gd name="connsiteY145" fmla="*/ 1290137 h 2460153"/>
                  <a:gd name="connsiteX146" fmla="*/ 58782 w 1343360"/>
                  <a:gd name="connsiteY146" fmla="*/ 1271153 h 2460153"/>
                  <a:gd name="connsiteX147" fmla="*/ 97008 w 1343360"/>
                  <a:gd name="connsiteY147" fmla="*/ 1264125 h 2460153"/>
                  <a:gd name="connsiteX148" fmla="*/ 150961 w 1343360"/>
                  <a:gd name="connsiteY148" fmla="*/ 1273008 h 2460153"/>
                  <a:gd name="connsiteX149" fmla="*/ 259949 w 1343360"/>
                  <a:gd name="connsiteY149" fmla="*/ 1318422 h 2460153"/>
                  <a:gd name="connsiteX150" fmla="*/ 363875 w 1343360"/>
                  <a:gd name="connsiteY150" fmla="*/ 1388951 h 2460153"/>
                  <a:gd name="connsiteX151" fmla="*/ 552914 w 1343360"/>
                  <a:gd name="connsiteY151" fmla="*/ 1572166 h 2460153"/>
                  <a:gd name="connsiteX152" fmla="*/ 558652 w 1343360"/>
                  <a:gd name="connsiteY152" fmla="*/ 1572805 h 2460153"/>
                  <a:gd name="connsiteX153" fmla="*/ 553946 w 1343360"/>
                  <a:gd name="connsiteY153" fmla="*/ 1564916 h 2460153"/>
                  <a:gd name="connsiteX154" fmla="*/ 461116 w 1343360"/>
                  <a:gd name="connsiteY154" fmla="*/ 1466213 h 2460153"/>
                  <a:gd name="connsiteX155" fmla="*/ 276869 w 1343360"/>
                  <a:gd name="connsiteY155" fmla="*/ 1318680 h 2460153"/>
                  <a:gd name="connsiteX156" fmla="*/ 151232 w 1343360"/>
                  <a:gd name="connsiteY156" fmla="*/ 1264874 h 2460153"/>
                  <a:gd name="connsiteX157" fmla="*/ 81612 w 1343360"/>
                  <a:gd name="connsiteY157" fmla="*/ 1257440 h 246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1343360" h="2460153">
                    <a:moveTo>
                      <a:pt x="441825" y="35154"/>
                    </a:moveTo>
                    <a:cubicBezTo>
                      <a:pt x="442083" y="23370"/>
                      <a:pt x="442304" y="11390"/>
                      <a:pt x="445683" y="0"/>
                    </a:cubicBezTo>
                    <a:cubicBezTo>
                      <a:pt x="453363" y="6156"/>
                      <a:pt x="461005" y="12508"/>
                      <a:pt x="467137" y="20262"/>
                    </a:cubicBezTo>
                    <a:cubicBezTo>
                      <a:pt x="473575" y="29305"/>
                      <a:pt x="478883" y="39098"/>
                      <a:pt x="484044" y="48928"/>
                    </a:cubicBezTo>
                    <a:cubicBezTo>
                      <a:pt x="489549" y="57934"/>
                      <a:pt x="496503" y="65995"/>
                      <a:pt x="501688" y="75223"/>
                    </a:cubicBezTo>
                    <a:cubicBezTo>
                      <a:pt x="505399" y="81772"/>
                      <a:pt x="510007" y="88014"/>
                      <a:pt x="512022" y="95374"/>
                    </a:cubicBezTo>
                    <a:cubicBezTo>
                      <a:pt x="513300" y="99957"/>
                      <a:pt x="515794" y="104036"/>
                      <a:pt x="517945" y="108251"/>
                    </a:cubicBezTo>
                    <a:cubicBezTo>
                      <a:pt x="521962" y="115979"/>
                      <a:pt x="525096" y="124114"/>
                      <a:pt x="528499" y="132137"/>
                    </a:cubicBezTo>
                    <a:cubicBezTo>
                      <a:pt x="533439" y="144498"/>
                      <a:pt x="542077" y="154832"/>
                      <a:pt x="548036" y="166664"/>
                    </a:cubicBezTo>
                    <a:cubicBezTo>
                      <a:pt x="552644" y="173373"/>
                      <a:pt x="554192" y="181520"/>
                      <a:pt x="558112" y="188585"/>
                    </a:cubicBezTo>
                    <a:cubicBezTo>
                      <a:pt x="562658" y="196694"/>
                      <a:pt x="564587" y="205885"/>
                      <a:pt x="568285" y="214363"/>
                    </a:cubicBezTo>
                    <a:cubicBezTo>
                      <a:pt x="574306" y="228629"/>
                      <a:pt x="578558" y="243570"/>
                      <a:pt x="584713" y="257786"/>
                    </a:cubicBezTo>
                    <a:cubicBezTo>
                      <a:pt x="587417" y="263181"/>
                      <a:pt x="590144" y="268612"/>
                      <a:pt x="591680" y="274485"/>
                    </a:cubicBezTo>
                    <a:cubicBezTo>
                      <a:pt x="594334" y="284941"/>
                      <a:pt x="599532" y="294562"/>
                      <a:pt x="601473" y="305228"/>
                    </a:cubicBezTo>
                    <a:cubicBezTo>
                      <a:pt x="602899" y="313214"/>
                      <a:pt x="606966" y="320488"/>
                      <a:pt x="607813" y="328598"/>
                    </a:cubicBezTo>
                    <a:cubicBezTo>
                      <a:pt x="608821" y="335847"/>
                      <a:pt x="612212" y="342495"/>
                      <a:pt x="613441" y="349720"/>
                    </a:cubicBezTo>
                    <a:cubicBezTo>
                      <a:pt x="616427" y="364391"/>
                      <a:pt x="622988" y="377931"/>
                      <a:pt x="629292" y="391398"/>
                    </a:cubicBezTo>
                    <a:cubicBezTo>
                      <a:pt x="632757" y="398684"/>
                      <a:pt x="634858" y="406573"/>
                      <a:pt x="638802" y="413638"/>
                    </a:cubicBezTo>
                    <a:cubicBezTo>
                      <a:pt x="640952" y="417115"/>
                      <a:pt x="640694" y="421305"/>
                      <a:pt x="641173" y="425225"/>
                    </a:cubicBezTo>
                    <a:cubicBezTo>
                      <a:pt x="642218" y="434121"/>
                      <a:pt x="642709" y="443140"/>
                      <a:pt x="645105" y="451815"/>
                    </a:cubicBezTo>
                    <a:cubicBezTo>
                      <a:pt x="652453" y="476352"/>
                      <a:pt x="657601" y="501504"/>
                      <a:pt x="665883" y="525771"/>
                    </a:cubicBezTo>
                    <a:cubicBezTo>
                      <a:pt x="667652" y="530023"/>
                      <a:pt x="669655" y="534274"/>
                      <a:pt x="670048" y="538943"/>
                    </a:cubicBezTo>
                    <a:cubicBezTo>
                      <a:pt x="670528" y="544079"/>
                      <a:pt x="673612" y="548380"/>
                      <a:pt x="675418" y="553086"/>
                    </a:cubicBezTo>
                    <a:cubicBezTo>
                      <a:pt x="678121" y="559869"/>
                      <a:pt x="680763" y="566663"/>
                      <a:pt x="683270" y="573532"/>
                    </a:cubicBezTo>
                    <a:cubicBezTo>
                      <a:pt x="687410" y="586655"/>
                      <a:pt x="693308" y="599765"/>
                      <a:pt x="692338" y="613859"/>
                    </a:cubicBezTo>
                    <a:cubicBezTo>
                      <a:pt x="692608" y="628198"/>
                      <a:pt x="691367" y="642636"/>
                      <a:pt x="693357" y="656889"/>
                    </a:cubicBezTo>
                    <a:cubicBezTo>
                      <a:pt x="693640" y="661668"/>
                      <a:pt x="693394" y="666559"/>
                      <a:pt x="695065" y="671142"/>
                    </a:cubicBezTo>
                    <a:cubicBezTo>
                      <a:pt x="698702" y="682114"/>
                      <a:pt x="700386" y="693591"/>
                      <a:pt x="703285" y="704760"/>
                    </a:cubicBezTo>
                    <a:cubicBezTo>
                      <a:pt x="705558" y="713619"/>
                      <a:pt x="704600" y="722871"/>
                      <a:pt x="703384" y="731829"/>
                    </a:cubicBezTo>
                    <a:cubicBezTo>
                      <a:pt x="702376" y="738820"/>
                      <a:pt x="705239" y="745443"/>
                      <a:pt x="707684" y="751820"/>
                    </a:cubicBezTo>
                    <a:cubicBezTo>
                      <a:pt x="712366" y="763493"/>
                      <a:pt x="717354" y="775117"/>
                      <a:pt x="723768" y="785966"/>
                    </a:cubicBezTo>
                    <a:cubicBezTo>
                      <a:pt x="726103" y="789972"/>
                      <a:pt x="729961" y="792749"/>
                      <a:pt x="732652" y="796509"/>
                    </a:cubicBezTo>
                    <a:cubicBezTo>
                      <a:pt x="737825" y="803574"/>
                      <a:pt x="743022" y="810676"/>
                      <a:pt x="749166" y="816967"/>
                    </a:cubicBezTo>
                    <a:cubicBezTo>
                      <a:pt x="752705" y="820764"/>
                      <a:pt x="755703" y="825126"/>
                      <a:pt x="759966" y="828210"/>
                    </a:cubicBezTo>
                    <a:cubicBezTo>
                      <a:pt x="765533" y="832203"/>
                      <a:pt x="766946" y="839330"/>
                      <a:pt x="770460" y="844859"/>
                    </a:cubicBezTo>
                    <a:cubicBezTo>
                      <a:pt x="776542" y="854677"/>
                      <a:pt x="781973" y="864949"/>
                      <a:pt x="788952" y="874189"/>
                    </a:cubicBezTo>
                    <a:cubicBezTo>
                      <a:pt x="795022" y="882409"/>
                      <a:pt x="801288" y="890494"/>
                      <a:pt x="807813" y="898358"/>
                    </a:cubicBezTo>
                    <a:cubicBezTo>
                      <a:pt x="815149" y="906922"/>
                      <a:pt x="823479" y="914552"/>
                      <a:pt x="831503" y="922441"/>
                    </a:cubicBezTo>
                    <a:cubicBezTo>
                      <a:pt x="839563" y="927257"/>
                      <a:pt x="848742" y="929838"/>
                      <a:pt x="857404" y="933364"/>
                    </a:cubicBezTo>
                    <a:cubicBezTo>
                      <a:pt x="882028" y="943317"/>
                      <a:pt x="908028" y="948993"/>
                      <a:pt x="933634" y="955764"/>
                    </a:cubicBezTo>
                    <a:cubicBezTo>
                      <a:pt x="944398" y="958000"/>
                      <a:pt x="954511" y="962374"/>
                      <a:pt x="964783" y="966183"/>
                    </a:cubicBezTo>
                    <a:cubicBezTo>
                      <a:pt x="1004434" y="980916"/>
                      <a:pt x="1045301" y="992970"/>
                      <a:pt x="1087311" y="998622"/>
                    </a:cubicBezTo>
                    <a:cubicBezTo>
                      <a:pt x="1112758" y="1002185"/>
                      <a:pt x="1138279" y="1005208"/>
                      <a:pt x="1163799" y="1008169"/>
                    </a:cubicBezTo>
                    <a:cubicBezTo>
                      <a:pt x="1172302" y="1008783"/>
                      <a:pt x="1180743" y="1010504"/>
                      <a:pt x="1189308" y="1010135"/>
                    </a:cubicBezTo>
                    <a:cubicBezTo>
                      <a:pt x="1195328" y="1009742"/>
                      <a:pt x="1201238" y="1011634"/>
                      <a:pt x="1207272" y="1011130"/>
                    </a:cubicBezTo>
                    <a:lnTo>
                      <a:pt x="1207542" y="1011118"/>
                    </a:lnTo>
                    <a:cubicBezTo>
                      <a:pt x="1249896" y="1091820"/>
                      <a:pt x="1284067" y="1176934"/>
                      <a:pt x="1307327" y="1265108"/>
                    </a:cubicBezTo>
                    <a:cubicBezTo>
                      <a:pt x="1332122" y="1358356"/>
                      <a:pt x="1344299" y="1454921"/>
                      <a:pt x="1343304" y="1551413"/>
                    </a:cubicBezTo>
                    <a:cubicBezTo>
                      <a:pt x="1342665" y="1645607"/>
                      <a:pt x="1330414" y="1739457"/>
                      <a:pt x="1310964" y="1831538"/>
                    </a:cubicBezTo>
                    <a:cubicBezTo>
                      <a:pt x="1285885" y="1951093"/>
                      <a:pt x="1247955" y="2067809"/>
                      <a:pt x="1199752" y="2180016"/>
                    </a:cubicBezTo>
                    <a:cubicBezTo>
                      <a:pt x="1176615" y="2234142"/>
                      <a:pt x="1150947" y="2287198"/>
                      <a:pt x="1122539" y="2338768"/>
                    </a:cubicBezTo>
                    <a:cubicBezTo>
                      <a:pt x="1099869" y="2380249"/>
                      <a:pt x="1075073" y="2420527"/>
                      <a:pt x="1049319" y="2460153"/>
                    </a:cubicBezTo>
                    <a:cubicBezTo>
                      <a:pt x="1041000" y="2457905"/>
                      <a:pt x="1032240" y="2458101"/>
                      <a:pt x="1023872" y="2456025"/>
                    </a:cubicBezTo>
                    <a:cubicBezTo>
                      <a:pt x="1009533" y="2452547"/>
                      <a:pt x="994813" y="2450852"/>
                      <a:pt x="980658" y="2446625"/>
                    </a:cubicBezTo>
                    <a:cubicBezTo>
                      <a:pt x="970066" y="2443811"/>
                      <a:pt x="959745" y="2440088"/>
                      <a:pt x="949632" y="2435898"/>
                    </a:cubicBezTo>
                    <a:cubicBezTo>
                      <a:pt x="944742" y="2433883"/>
                      <a:pt x="939827" y="2431868"/>
                      <a:pt x="934630" y="2430799"/>
                    </a:cubicBezTo>
                    <a:cubicBezTo>
                      <a:pt x="930378" y="2429448"/>
                      <a:pt x="926705" y="2426806"/>
                      <a:pt x="922748" y="2424877"/>
                    </a:cubicBezTo>
                    <a:cubicBezTo>
                      <a:pt x="898223" y="2412024"/>
                      <a:pt x="873464" y="2399577"/>
                      <a:pt x="848017" y="2388691"/>
                    </a:cubicBezTo>
                    <a:cubicBezTo>
                      <a:pt x="847980" y="2370764"/>
                      <a:pt x="845916" y="2351620"/>
                      <a:pt x="835398" y="2336507"/>
                    </a:cubicBezTo>
                    <a:cubicBezTo>
                      <a:pt x="824966" y="2321455"/>
                      <a:pt x="809705" y="2310274"/>
                      <a:pt x="793240" y="2302594"/>
                    </a:cubicBezTo>
                    <a:cubicBezTo>
                      <a:pt x="774084" y="2293649"/>
                      <a:pt x="753565" y="2288230"/>
                      <a:pt x="733819" y="2280833"/>
                    </a:cubicBezTo>
                    <a:cubicBezTo>
                      <a:pt x="708594" y="2271446"/>
                      <a:pt x="683441" y="2261419"/>
                      <a:pt x="659924" y="2248272"/>
                    </a:cubicBezTo>
                    <a:cubicBezTo>
                      <a:pt x="654505" y="2241330"/>
                      <a:pt x="647882" y="2235506"/>
                      <a:pt x="641763" y="2229227"/>
                    </a:cubicBezTo>
                    <a:cubicBezTo>
                      <a:pt x="623492" y="2208510"/>
                      <a:pt x="605319" y="2187671"/>
                      <a:pt x="588645" y="2165628"/>
                    </a:cubicBezTo>
                    <a:cubicBezTo>
                      <a:pt x="582489" y="2158292"/>
                      <a:pt x="575031" y="2152173"/>
                      <a:pt x="569109" y="2144629"/>
                    </a:cubicBezTo>
                    <a:cubicBezTo>
                      <a:pt x="558296" y="2132207"/>
                      <a:pt x="546893" y="2120288"/>
                      <a:pt x="536805" y="2107239"/>
                    </a:cubicBezTo>
                    <a:cubicBezTo>
                      <a:pt x="547004" y="2090160"/>
                      <a:pt x="556293" y="2071594"/>
                      <a:pt x="557915" y="2051467"/>
                    </a:cubicBezTo>
                    <a:cubicBezTo>
                      <a:pt x="558959" y="2040126"/>
                      <a:pt x="553762" y="2029325"/>
                      <a:pt x="546746" y="2020773"/>
                    </a:cubicBezTo>
                    <a:cubicBezTo>
                      <a:pt x="534115" y="2005205"/>
                      <a:pt x="517674" y="1993176"/>
                      <a:pt x="505350" y="1977313"/>
                    </a:cubicBezTo>
                    <a:cubicBezTo>
                      <a:pt x="493124" y="1961672"/>
                      <a:pt x="485506" y="1943032"/>
                      <a:pt x="479694" y="1924208"/>
                    </a:cubicBezTo>
                    <a:cubicBezTo>
                      <a:pt x="471695" y="1898073"/>
                      <a:pt x="466608" y="1871164"/>
                      <a:pt x="458597" y="1845029"/>
                    </a:cubicBezTo>
                    <a:cubicBezTo>
                      <a:pt x="446973" y="1807049"/>
                      <a:pt x="430852" y="1770236"/>
                      <a:pt x="408846" y="1737085"/>
                    </a:cubicBezTo>
                    <a:cubicBezTo>
                      <a:pt x="387540" y="1705028"/>
                      <a:pt x="360139" y="1676227"/>
                      <a:pt x="326202" y="1657513"/>
                    </a:cubicBezTo>
                    <a:cubicBezTo>
                      <a:pt x="295287" y="1640373"/>
                      <a:pt x="258917" y="1630862"/>
                      <a:pt x="223616" y="1636883"/>
                    </a:cubicBezTo>
                    <a:cubicBezTo>
                      <a:pt x="214425" y="1638824"/>
                      <a:pt x="205013" y="1639943"/>
                      <a:pt x="196178" y="1643272"/>
                    </a:cubicBezTo>
                    <a:cubicBezTo>
                      <a:pt x="172611" y="1608106"/>
                      <a:pt x="150040" y="1572264"/>
                      <a:pt x="128390" y="1535882"/>
                    </a:cubicBezTo>
                    <a:cubicBezTo>
                      <a:pt x="105289" y="1496882"/>
                      <a:pt x="83185" y="1457243"/>
                      <a:pt x="63636" y="1416339"/>
                    </a:cubicBezTo>
                    <a:cubicBezTo>
                      <a:pt x="49727" y="1386874"/>
                      <a:pt x="36665" y="1356770"/>
                      <a:pt x="28457" y="1325168"/>
                    </a:cubicBezTo>
                    <a:cubicBezTo>
                      <a:pt x="24820" y="1310030"/>
                      <a:pt x="21662" y="1294204"/>
                      <a:pt x="24353" y="1278648"/>
                    </a:cubicBezTo>
                    <a:cubicBezTo>
                      <a:pt x="25877" y="1269113"/>
                      <a:pt x="31701" y="1261090"/>
                      <a:pt x="37820" y="1253914"/>
                    </a:cubicBezTo>
                    <a:cubicBezTo>
                      <a:pt x="66499" y="1220013"/>
                      <a:pt x="96258" y="1187034"/>
                      <a:pt x="125428" y="1153552"/>
                    </a:cubicBezTo>
                    <a:cubicBezTo>
                      <a:pt x="188880" y="1081020"/>
                      <a:pt x="250930" y="1007112"/>
                      <a:pt x="307648" y="929150"/>
                    </a:cubicBezTo>
                    <a:cubicBezTo>
                      <a:pt x="326988" y="902879"/>
                      <a:pt x="345554" y="876032"/>
                      <a:pt x="364526" y="849504"/>
                    </a:cubicBezTo>
                    <a:cubicBezTo>
                      <a:pt x="381962" y="823086"/>
                      <a:pt x="396694" y="794825"/>
                      <a:pt x="407249" y="764943"/>
                    </a:cubicBezTo>
                    <a:cubicBezTo>
                      <a:pt x="416513" y="784787"/>
                      <a:pt x="421354" y="806339"/>
                      <a:pt x="425704" y="827681"/>
                    </a:cubicBezTo>
                    <a:cubicBezTo>
                      <a:pt x="426441" y="830421"/>
                      <a:pt x="429587" y="829463"/>
                      <a:pt x="431688" y="829451"/>
                    </a:cubicBezTo>
                    <a:cubicBezTo>
                      <a:pt x="432880" y="824720"/>
                      <a:pt x="431381" y="820014"/>
                      <a:pt x="430459" y="815394"/>
                    </a:cubicBezTo>
                    <a:cubicBezTo>
                      <a:pt x="425913" y="794309"/>
                      <a:pt x="419708" y="773421"/>
                      <a:pt x="410099" y="754056"/>
                    </a:cubicBezTo>
                    <a:cubicBezTo>
                      <a:pt x="391275" y="716789"/>
                      <a:pt x="360901" y="685223"/>
                      <a:pt x="323781" y="665969"/>
                    </a:cubicBezTo>
                    <a:cubicBezTo>
                      <a:pt x="299391" y="653153"/>
                      <a:pt x="271819" y="647145"/>
                      <a:pt x="244381" y="646801"/>
                    </a:cubicBezTo>
                    <a:cubicBezTo>
                      <a:pt x="207077" y="646051"/>
                      <a:pt x="170117" y="653989"/>
                      <a:pt x="134889" y="665748"/>
                    </a:cubicBezTo>
                    <a:cubicBezTo>
                      <a:pt x="112994" y="673096"/>
                      <a:pt x="91651" y="682078"/>
                      <a:pt x="70996" y="692399"/>
                    </a:cubicBezTo>
                    <a:cubicBezTo>
                      <a:pt x="96652" y="666657"/>
                      <a:pt x="125477" y="643496"/>
                      <a:pt x="158112" y="627178"/>
                    </a:cubicBezTo>
                    <a:cubicBezTo>
                      <a:pt x="224464" y="594740"/>
                      <a:pt x="303741" y="590071"/>
                      <a:pt x="373643" y="613699"/>
                    </a:cubicBezTo>
                    <a:cubicBezTo>
                      <a:pt x="414879" y="628038"/>
                      <a:pt x="453117" y="650082"/>
                      <a:pt x="488295" y="675737"/>
                    </a:cubicBezTo>
                    <a:cubicBezTo>
                      <a:pt x="491367" y="677519"/>
                      <a:pt x="493862" y="681500"/>
                      <a:pt x="497818" y="680787"/>
                    </a:cubicBezTo>
                    <a:cubicBezTo>
                      <a:pt x="498334" y="679497"/>
                      <a:pt x="498912" y="677531"/>
                      <a:pt x="497621" y="676536"/>
                    </a:cubicBezTo>
                    <a:cubicBezTo>
                      <a:pt x="490667" y="670319"/>
                      <a:pt x="482631" y="665404"/>
                      <a:pt x="475517" y="659432"/>
                    </a:cubicBezTo>
                    <a:cubicBezTo>
                      <a:pt x="452847" y="623332"/>
                      <a:pt x="427031" y="588719"/>
                      <a:pt x="395256" y="560065"/>
                    </a:cubicBezTo>
                    <a:cubicBezTo>
                      <a:pt x="352939" y="522208"/>
                      <a:pt x="300669" y="494083"/>
                      <a:pt x="244185" y="485309"/>
                    </a:cubicBezTo>
                    <a:cubicBezTo>
                      <a:pt x="201744" y="478552"/>
                      <a:pt x="158297" y="485862"/>
                      <a:pt x="117970" y="499587"/>
                    </a:cubicBezTo>
                    <a:cubicBezTo>
                      <a:pt x="76021" y="513927"/>
                      <a:pt x="36702" y="535134"/>
                      <a:pt x="0" y="559869"/>
                    </a:cubicBezTo>
                    <a:cubicBezTo>
                      <a:pt x="14204" y="542703"/>
                      <a:pt x="29502" y="526374"/>
                      <a:pt x="46532" y="511985"/>
                    </a:cubicBezTo>
                    <a:cubicBezTo>
                      <a:pt x="83848" y="480518"/>
                      <a:pt x="130122" y="460551"/>
                      <a:pt x="177993" y="451937"/>
                    </a:cubicBezTo>
                    <a:cubicBezTo>
                      <a:pt x="224009" y="443447"/>
                      <a:pt x="271683" y="446543"/>
                      <a:pt x="316901" y="458044"/>
                    </a:cubicBezTo>
                    <a:cubicBezTo>
                      <a:pt x="375056" y="472863"/>
                      <a:pt x="430349" y="499612"/>
                      <a:pt x="477163" y="537272"/>
                    </a:cubicBezTo>
                    <a:cubicBezTo>
                      <a:pt x="503028" y="557976"/>
                      <a:pt x="525526" y="582502"/>
                      <a:pt x="546820" y="607777"/>
                    </a:cubicBezTo>
                    <a:cubicBezTo>
                      <a:pt x="547815" y="609079"/>
                      <a:pt x="549621" y="608379"/>
                      <a:pt x="551046" y="608588"/>
                    </a:cubicBezTo>
                    <a:cubicBezTo>
                      <a:pt x="551120" y="607764"/>
                      <a:pt x="551268" y="606130"/>
                      <a:pt x="551329" y="605307"/>
                    </a:cubicBezTo>
                    <a:cubicBezTo>
                      <a:pt x="530281" y="576751"/>
                      <a:pt x="505903" y="550506"/>
                      <a:pt x="477753" y="528831"/>
                    </a:cubicBezTo>
                    <a:cubicBezTo>
                      <a:pt x="479547" y="496540"/>
                      <a:pt x="477876" y="464212"/>
                      <a:pt x="475357" y="432007"/>
                    </a:cubicBezTo>
                    <a:cubicBezTo>
                      <a:pt x="466485" y="318830"/>
                      <a:pt x="451040" y="206242"/>
                      <a:pt x="443533" y="92953"/>
                    </a:cubicBezTo>
                    <a:cubicBezTo>
                      <a:pt x="442403" y="73711"/>
                      <a:pt x="441530" y="54433"/>
                      <a:pt x="441825" y="35154"/>
                    </a:cubicBezTo>
                    <a:moveTo>
                      <a:pt x="802505" y="1068868"/>
                    </a:moveTo>
                    <a:cubicBezTo>
                      <a:pt x="794911" y="1071547"/>
                      <a:pt x="789444" y="1077825"/>
                      <a:pt x="784443" y="1083834"/>
                    </a:cubicBezTo>
                    <a:cubicBezTo>
                      <a:pt x="775141" y="1095347"/>
                      <a:pt x="767363" y="1108003"/>
                      <a:pt x="760003" y="1120818"/>
                    </a:cubicBezTo>
                    <a:cubicBezTo>
                      <a:pt x="737751" y="1160322"/>
                      <a:pt x="720156" y="1202357"/>
                      <a:pt x="706394" y="1245522"/>
                    </a:cubicBezTo>
                    <a:cubicBezTo>
                      <a:pt x="688983" y="1299500"/>
                      <a:pt x="680677" y="1355996"/>
                      <a:pt x="677482" y="1412493"/>
                    </a:cubicBezTo>
                    <a:cubicBezTo>
                      <a:pt x="677200" y="1422937"/>
                      <a:pt x="675786" y="1433468"/>
                      <a:pt x="677052" y="1443887"/>
                    </a:cubicBezTo>
                    <a:cubicBezTo>
                      <a:pt x="677249" y="1450571"/>
                      <a:pt x="678183" y="1457293"/>
                      <a:pt x="680173" y="1463694"/>
                    </a:cubicBezTo>
                    <a:cubicBezTo>
                      <a:pt x="681451" y="1467884"/>
                      <a:pt x="685027" y="1470759"/>
                      <a:pt x="688995" y="1472332"/>
                    </a:cubicBezTo>
                    <a:lnTo>
                      <a:pt x="688688" y="1472897"/>
                    </a:lnTo>
                    <a:cubicBezTo>
                      <a:pt x="693664" y="1475772"/>
                      <a:pt x="699673" y="1474409"/>
                      <a:pt x="705153" y="1474912"/>
                    </a:cubicBezTo>
                    <a:cubicBezTo>
                      <a:pt x="761859" y="1475293"/>
                      <a:pt x="819142" y="1469936"/>
                      <a:pt x="873574" y="1453410"/>
                    </a:cubicBezTo>
                    <a:cubicBezTo>
                      <a:pt x="918791" y="1439353"/>
                      <a:pt x="961477" y="1418072"/>
                      <a:pt x="1001681" y="1393214"/>
                    </a:cubicBezTo>
                    <a:cubicBezTo>
                      <a:pt x="1017261" y="1383311"/>
                      <a:pt x="1033002" y="1373432"/>
                      <a:pt x="1047378" y="1361833"/>
                    </a:cubicBezTo>
                    <a:cubicBezTo>
                      <a:pt x="1052931" y="1358098"/>
                      <a:pt x="1056691" y="1351794"/>
                      <a:pt x="1056212" y="1344975"/>
                    </a:cubicBezTo>
                    <a:cubicBezTo>
                      <a:pt x="1055536" y="1336226"/>
                      <a:pt x="1050978" y="1328448"/>
                      <a:pt x="1047550" y="1320572"/>
                    </a:cubicBezTo>
                    <a:cubicBezTo>
                      <a:pt x="1046849" y="1316505"/>
                      <a:pt x="1044883" y="1312794"/>
                      <a:pt x="1043495" y="1308973"/>
                    </a:cubicBezTo>
                    <a:cubicBezTo>
                      <a:pt x="1024437" y="1262011"/>
                      <a:pt x="999900" y="1216708"/>
                      <a:pt x="966245" y="1178544"/>
                    </a:cubicBezTo>
                    <a:cubicBezTo>
                      <a:pt x="939840" y="1148342"/>
                      <a:pt x="909588" y="1121470"/>
                      <a:pt x="876388" y="1098947"/>
                    </a:cubicBezTo>
                    <a:cubicBezTo>
                      <a:pt x="860267" y="1088220"/>
                      <a:pt x="843520" y="1078096"/>
                      <a:pt x="825286" y="1071374"/>
                    </a:cubicBezTo>
                    <a:cubicBezTo>
                      <a:pt x="818048" y="1068966"/>
                      <a:pt x="810062" y="1066374"/>
                      <a:pt x="802505" y="1068868"/>
                    </a:cubicBezTo>
                    <a:moveTo>
                      <a:pt x="703015" y="1113053"/>
                    </a:moveTo>
                    <a:cubicBezTo>
                      <a:pt x="695581" y="1123644"/>
                      <a:pt x="693456" y="1137099"/>
                      <a:pt x="694352" y="1149779"/>
                    </a:cubicBezTo>
                    <a:cubicBezTo>
                      <a:pt x="694058" y="1152741"/>
                      <a:pt x="699034" y="1153859"/>
                      <a:pt x="699710" y="1150885"/>
                    </a:cubicBezTo>
                    <a:cubicBezTo>
                      <a:pt x="700742" y="1145553"/>
                      <a:pt x="701074" y="1140097"/>
                      <a:pt x="702548" y="1134850"/>
                    </a:cubicBezTo>
                    <a:cubicBezTo>
                      <a:pt x="705251" y="1123448"/>
                      <a:pt x="711469" y="1113237"/>
                      <a:pt x="718681" y="1104145"/>
                    </a:cubicBezTo>
                    <a:cubicBezTo>
                      <a:pt x="720598" y="1101564"/>
                      <a:pt x="723719" y="1099389"/>
                      <a:pt x="723289" y="1095777"/>
                    </a:cubicBezTo>
                    <a:cubicBezTo>
                      <a:pt x="722490" y="1095875"/>
                      <a:pt x="720893" y="1096084"/>
                      <a:pt x="720107" y="1096183"/>
                    </a:cubicBezTo>
                    <a:cubicBezTo>
                      <a:pt x="713410" y="1100643"/>
                      <a:pt x="707623" y="1106467"/>
                      <a:pt x="703015" y="1113053"/>
                    </a:cubicBezTo>
                    <a:moveTo>
                      <a:pt x="81612" y="1257440"/>
                    </a:moveTo>
                    <a:cubicBezTo>
                      <a:pt x="70467" y="1258681"/>
                      <a:pt x="59139" y="1261741"/>
                      <a:pt x="50021" y="1268523"/>
                    </a:cubicBezTo>
                    <a:cubicBezTo>
                      <a:pt x="41162" y="1274925"/>
                      <a:pt x="35817" y="1285296"/>
                      <a:pt x="33925" y="1295887"/>
                    </a:cubicBezTo>
                    <a:cubicBezTo>
                      <a:pt x="34269" y="1296403"/>
                      <a:pt x="34970" y="1297423"/>
                      <a:pt x="35326" y="1297939"/>
                    </a:cubicBezTo>
                    <a:cubicBezTo>
                      <a:pt x="38791" y="1297165"/>
                      <a:pt x="39098" y="1292680"/>
                      <a:pt x="40929" y="1290137"/>
                    </a:cubicBezTo>
                    <a:cubicBezTo>
                      <a:pt x="45021" y="1282371"/>
                      <a:pt x="50820" y="1275171"/>
                      <a:pt x="58782" y="1271153"/>
                    </a:cubicBezTo>
                    <a:cubicBezTo>
                      <a:pt x="70480" y="1265058"/>
                      <a:pt x="84020" y="1263928"/>
                      <a:pt x="97008" y="1264125"/>
                    </a:cubicBezTo>
                    <a:cubicBezTo>
                      <a:pt x="115279" y="1264727"/>
                      <a:pt x="133341" y="1268241"/>
                      <a:pt x="150961" y="1273008"/>
                    </a:cubicBezTo>
                    <a:cubicBezTo>
                      <a:pt x="189015" y="1283477"/>
                      <a:pt x="225422" y="1299401"/>
                      <a:pt x="259949" y="1318422"/>
                    </a:cubicBezTo>
                    <a:cubicBezTo>
                      <a:pt x="296639" y="1338721"/>
                      <a:pt x="331154" y="1362767"/>
                      <a:pt x="363875" y="1388951"/>
                    </a:cubicBezTo>
                    <a:cubicBezTo>
                      <a:pt x="432622" y="1443801"/>
                      <a:pt x="492915" y="1508137"/>
                      <a:pt x="552914" y="1572166"/>
                    </a:cubicBezTo>
                    <a:cubicBezTo>
                      <a:pt x="554253" y="1574070"/>
                      <a:pt x="557116" y="1575275"/>
                      <a:pt x="558652" y="1572805"/>
                    </a:cubicBezTo>
                    <a:cubicBezTo>
                      <a:pt x="559144" y="1569303"/>
                      <a:pt x="555802" y="1567337"/>
                      <a:pt x="553946" y="1564916"/>
                    </a:cubicBezTo>
                    <a:cubicBezTo>
                      <a:pt x="523953" y="1531127"/>
                      <a:pt x="493210" y="1498012"/>
                      <a:pt x="461116" y="1466213"/>
                    </a:cubicBezTo>
                    <a:cubicBezTo>
                      <a:pt x="405123" y="1410798"/>
                      <a:pt x="344952" y="1358749"/>
                      <a:pt x="276869" y="1318680"/>
                    </a:cubicBezTo>
                    <a:cubicBezTo>
                      <a:pt x="237476" y="1295592"/>
                      <a:pt x="195478" y="1276449"/>
                      <a:pt x="151232" y="1264874"/>
                    </a:cubicBezTo>
                    <a:cubicBezTo>
                      <a:pt x="128562" y="1259210"/>
                      <a:pt x="105031" y="1254971"/>
                      <a:pt x="81612" y="1257440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1" name="Forma Livre: Forma 2350">
                <a:extLst>
                  <a:ext uri="{FF2B5EF4-FFF2-40B4-BE49-F238E27FC236}">
                    <a16:creationId xmlns:a16="http://schemas.microsoft.com/office/drawing/2014/main" id="{A0E7318A-72A4-56C0-6E7C-E5B47DB428DD}"/>
                  </a:ext>
                </a:extLst>
              </p:cNvPr>
              <p:cNvSpPr/>
              <p:nvPr/>
            </p:nvSpPr>
            <p:spPr>
              <a:xfrm>
                <a:off x="4731860" y="2791644"/>
                <a:ext cx="522650" cy="199876"/>
              </a:xfrm>
              <a:custGeom>
                <a:avLst/>
                <a:gdLst>
                  <a:gd name="connsiteX0" fmla="*/ 195281 w 522650"/>
                  <a:gd name="connsiteY0" fmla="*/ 13897 h 199876"/>
                  <a:gd name="connsiteX1" fmla="*/ 290409 w 522650"/>
                  <a:gd name="connsiteY1" fmla="*/ 0 h 199876"/>
                  <a:gd name="connsiteX2" fmla="*/ 486194 w 522650"/>
                  <a:gd name="connsiteY2" fmla="*/ 73318 h 199876"/>
                  <a:gd name="connsiteX3" fmla="*/ 522650 w 522650"/>
                  <a:gd name="connsiteY3" fmla="*/ 112674 h 199876"/>
                  <a:gd name="connsiteX4" fmla="*/ 415850 w 522650"/>
                  <a:gd name="connsiteY4" fmla="*/ 56325 h 199876"/>
                  <a:gd name="connsiteX5" fmla="*/ 324162 w 522650"/>
                  <a:gd name="connsiteY5" fmla="*/ 35977 h 199876"/>
                  <a:gd name="connsiteX6" fmla="*/ 190022 w 522650"/>
                  <a:gd name="connsiteY6" fmla="*/ 68993 h 199876"/>
                  <a:gd name="connsiteX7" fmla="*/ 101149 w 522650"/>
                  <a:gd name="connsiteY7" fmla="*/ 139976 h 199876"/>
                  <a:gd name="connsiteX8" fmla="*/ 55465 w 522650"/>
                  <a:gd name="connsiteY8" fmla="*/ 199877 h 199876"/>
                  <a:gd name="connsiteX9" fmla="*/ 33335 w 522650"/>
                  <a:gd name="connsiteY9" fmla="*/ 195871 h 199876"/>
                  <a:gd name="connsiteX10" fmla="*/ 0 w 522650"/>
                  <a:gd name="connsiteY10" fmla="*/ 133857 h 199876"/>
                  <a:gd name="connsiteX11" fmla="*/ 195281 w 522650"/>
                  <a:gd name="connsiteY11" fmla="*/ 13897 h 19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2650" h="199876">
                    <a:moveTo>
                      <a:pt x="195281" y="13897"/>
                    </a:moveTo>
                    <a:cubicBezTo>
                      <a:pt x="226196" y="5161"/>
                      <a:pt x="258241" y="12"/>
                      <a:pt x="290409" y="0"/>
                    </a:cubicBezTo>
                    <a:cubicBezTo>
                      <a:pt x="361454" y="86"/>
                      <a:pt x="433765" y="24488"/>
                      <a:pt x="486194" y="73318"/>
                    </a:cubicBezTo>
                    <a:cubicBezTo>
                      <a:pt x="499219" y="85568"/>
                      <a:pt x="511825" y="98433"/>
                      <a:pt x="522650" y="112674"/>
                    </a:cubicBezTo>
                    <a:cubicBezTo>
                      <a:pt x="489438" y="89783"/>
                      <a:pt x="453608" y="70541"/>
                      <a:pt x="415850" y="56325"/>
                    </a:cubicBezTo>
                    <a:cubicBezTo>
                      <a:pt x="386434" y="45352"/>
                      <a:pt x="355581" y="37722"/>
                      <a:pt x="324162" y="35977"/>
                    </a:cubicBezTo>
                    <a:cubicBezTo>
                      <a:pt x="277409" y="33409"/>
                      <a:pt x="230853" y="46753"/>
                      <a:pt x="190022" y="68993"/>
                    </a:cubicBezTo>
                    <a:cubicBezTo>
                      <a:pt x="156552" y="87227"/>
                      <a:pt x="126411" y="111470"/>
                      <a:pt x="101149" y="139976"/>
                    </a:cubicBezTo>
                    <a:cubicBezTo>
                      <a:pt x="84389" y="158727"/>
                      <a:pt x="69484" y="179025"/>
                      <a:pt x="55465" y="199877"/>
                    </a:cubicBezTo>
                    <a:cubicBezTo>
                      <a:pt x="48117" y="198365"/>
                      <a:pt x="40720" y="197112"/>
                      <a:pt x="33335" y="195871"/>
                    </a:cubicBezTo>
                    <a:cubicBezTo>
                      <a:pt x="22903" y="174835"/>
                      <a:pt x="11366" y="154389"/>
                      <a:pt x="0" y="133857"/>
                    </a:cubicBezTo>
                    <a:cubicBezTo>
                      <a:pt x="51680" y="76046"/>
                      <a:pt x="120907" y="35019"/>
                      <a:pt x="195281" y="13897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2" name="Forma Livre: Forma 2351">
                <a:extLst>
                  <a:ext uri="{FF2B5EF4-FFF2-40B4-BE49-F238E27FC236}">
                    <a16:creationId xmlns:a16="http://schemas.microsoft.com/office/drawing/2014/main" id="{C8126595-9A01-702D-8B6D-433BA6847C25}"/>
                  </a:ext>
                </a:extLst>
              </p:cNvPr>
              <p:cNvSpPr/>
              <p:nvPr/>
            </p:nvSpPr>
            <p:spPr>
              <a:xfrm>
                <a:off x="4804588" y="2943484"/>
                <a:ext cx="378742" cy="92749"/>
              </a:xfrm>
              <a:custGeom>
                <a:avLst/>
                <a:gdLst>
                  <a:gd name="connsiteX0" fmla="*/ 124495 w 378742"/>
                  <a:gd name="connsiteY0" fmla="*/ 3175 h 92749"/>
                  <a:gd name="connsiteX1" fmla="*/ 299318 w 378742"/>
                  <a:gd name="connsiteY1" fmla="*/ 31866 h 92749"/>
                  <a:gd name="connsiteX2" fmla="*/ 378742 w 378742"/>
                  <a:gd name="connsiteY2" fmla="*/ 92749 h 92749"/>
                  <a:gd name="connsiteX3" fmla="*/ 251065 w 378742"/>
                  <a:gd name="connsiteY3" fmla="*/ 50088 h 92749"/>
                  <a:gd name="connsiteX4" fmla="*/ 156945 w 378742"/>
                  <a:gd name="connsiteY4" fmla="*/ 55151 h 92749"/>
                  <a:gd name="connsiteX5" fmla="*/ 105707 w 378742"/>
                  <a:gd name="connsiteY5" fmla="*/ 79934 h 92749"/>
                  <a:gd name="connsiteX6" fmla="*/ 0 w 378742"/>
                  <a:gd name="connsiteY6" fmla="*/ 51550 h 92749"/>
                  <a:gd name="connsiteX7" fmla="*/ 124495 w 378742"/>
                  <a:gd name="connsiteY7" fmla="*/ 3175 h 9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8742" h="92749">
                    <a:moveTo>
                      <a:pt x="124495" y="3175"/>
                    </a:moveTo>
                    <a:cubicBezTo>
                      <a:pt x="183793" y="-5561"/>
                      <a:pt x="246200" y="3642"/>
                      <a:pt x="299318" y="31866"/>
                    </a:cubicBezTo>
                    <a:cubicBezTo>
                      <a:pt x="328782" y="47803"/>
                      <a:pt x="355126" y="69109"/>
                      <a:pt x="378742" y="92749"/>
                    </a:cubicBezTo>
                    <a:cubicBezTo>
                      <a:pt x="338354" y="72967"/>
                      <a:pt x="295717" y="56809"/>
                      <a:pt x="251065" y="50088"/>
                    </a:cubicBezTo>
                    <a:cubicBezTo>
                      <a:pt x="219831" y="45456"/>
                      <a:pt x="187270" y="45554"/>
                      <a:pt x="156945" y="55151"/>
                    </a:cubicBezTo>
                    <a:cubicBezTo>
                      <a:pt x="138846" y="61036"/>
                      <a:pt x="121644" y="69563"/>
                      <a:pt x="105707" y="79934"/>
                    </a:cubicBezTo>
                    <a:cubicBezTo>
                      <a:pt x="70922" y="68912"/>
                      <a:pt x="35744" y="59021"/>
                      <a:pt x="0" y="51550"/>
                    </a:cubicBezTo>
                    <a:cubicBezTo>
                      <a:pt x="38287" y="28524"/>
                      <a:pt x="79966" y="9626"/>
                      <a:pt x="124495" y="3175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3" name="Forma Livre: Forma 2352">
                <a:extLst>
                  <a:ext uri="{FF2B5EF4-FFF2-40B4-BE49-F238E27FC236}">
                    <a16:creationId xmlns:a16="http://schemas.microsoft.com/office/drawing/2014/main" id="{9D276631-6815-6054-DCC0-A3DCE2D91514}"/>
                  </a:ext>
                </a:extLst>
              </p:cNvPr>
              <p:cNvSpPr/>
              <p:nvPr/>
            </p:nvSpPr>
            <p:spPr>
              <a:xfrm>
                <a:off x="4300710" y="3044982"/>
                <a:ext cx="15312" cy="17963"/>
              </a:xfrm>
              <a:custGeom>
                <a:avLst/>
                <a:gdLst>
                  <a:gd name="connsiteX0" fmla="*/ 27 w 15312"/>
                  <a:gd name="connsiteY0" fmla="*/ 8220 h 17963"/>
                  <a:gd name="connsiteX1" fmla="*/ 3271 w 15312"/>
                  <a:gd name="connsiteY1" fmla="*/ 0 h 17963"/>
                  <a:gd name="connsiteX2" fmla="*/ 15313 w 15312"/>
                  <a:gd name="connsiteY2" fmla="*/ 17964 h 17963"/>
                  <a:gd name="connsiteX3" fmla="*/ 27 w 15312"/>
                  <a:gd name="connsiteY3" fmla="*/ 8220 h 1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2" h="17963">
                    <a:moveTo>
                      <a:pt x="27" y="8220"/>
                    </a:moveTo>
                    <a:cubicBezTo>
                      <a:pt x="-280" y="5333"/>
                      <a:pt x="2091" y="2617"/>
                      <a:pt x="3271" y="0"/>
                    </a:cubicBezTo>
                    <a:cubicBezTo>
                      <a:pt x="7117" y="6095"/>
                      <a:pt x="11909" y="11587"/>
                      <a:pt x="15313" y="17964"/>
                    </a:cubicBezTo>
                    <a:cubicBezTo>
                      <a:pt x="10263" y="14646"/>
                      <a:pt x="5040" y="11587"/>
                      <a:pt x="27" y="8220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4" name="Forma Livre: Forma 2353">
                <a:extLst>
                  <a:ext uri="{FF2B5EF4-FFF2-40B4-BE49-F238E27FC236}">
                    <a16:creationId xmlns:a16="http://schemas.microsoft.com/office/drawing/2014/main" id="{EFB01F53-98E5-478A-8241-CAB966242B9A}"/>
                  </a:ext>
                </a:extLst>
              </p:cNvPr>
              <p:cNvSpPr/>
              <p:nvPr/>
            </p:nvSpPr>
            <p:spPr>
              <a:xfrm>
                <a:off x="3966690" y="4055663"/>
                <a:ext cx="436923" cy="576136"/>
              </a:xfrm>
              <a:custGeom>
                <a:avLst/>
                <a:gdLst>
                  <a:gd name="connsiteX0" fmla="*/ 116207 w 436923"/>
                  <a:gd name="connsiteY0" fmla="*/ 1088 h 576136"/>
                  <a:gd name="connsiteX1" fmla="*/ 195853 w 436923"/>
                  <a:gd name="connsiteY1" fmla="*/ 14580 h 576136"/>
                  <a:gd name="connsiteX2" fmla="*/ 278423 w 436923"/>
                  <a:gd name="connsiteY2" fmla="*/ 83130 h 576136"/>
                  <a:gd name="connsiteX3" fmla="*/ 334982 w 436923"/>
                  <a:gd name="connsiteY3" fmla="*/ 194784 h 576136"/>
                  <a:gd name="connsiteX4" fmla="*/ 353744 w 436923"/>
                  <a:gd name="connsiteY4" fmla="*/ 264601 h 576136"/>
                  <a:gd name="connsiteX5" fmla="*/ 376746 w 436923"/>
                  <a:gd name="connsiteY5" fmla="*/ 325300 h 576136"/>
                  <a:gd name="connsiteX6" fmla="*/ 408889 w 436923"/>
                  <a:gd name="connsiteY6" fmla="*/ 363218 h 576136"/>
                  <a:gd name="connsiteX7" fmla="*/ 434226 w 436923"/>
                  <a:gd name="connsiteY7" fmla="*/ 393150 h 576136"/>
                  <a:gd name="connsiteX8" fmla="*/ 434570 w 436923"/>
                  <a:gd name="connsiteY8" fmla="*/ 421017 h 576136"/>
                  <a:gd name="connsiteX9" fmla="*/ 411912 w 436923"/>
                  <a:gd name="connsiteY9" fmla="*/ 467266 h 576136"/>
                  <a:gd name="connsiteX10" fmla="*/ 343632 w 436923"/>
                  <a:gd name="connsiteY10" fmla="*/ 539122 h 576136"/>
                  <a:gd name="connsiteX11" fmla="*/ 295515 w 436923"/>
                  <a:gd name="connsiteY11" fmla="*/ 567285 h 576136"/>
                  <a:gd name="connsiteX12" fmla="*/ 215857 w 436923"/>
                  <a:gd name="connsiteY12" fmla="*/ 573723 h 576136"/>
                  <a:gd name="connsiteX13" fmla="*/ 114425 w 436923"/>
                  <a:gd name="connsiteY13" fmla="*/ 534883 h 576136"/>
                  <a:gd name="connsiteX14" fmla="*/ 64220 w 436923"/>
                  <a:gd name="connsiteY14" fmla="*/ 492762 h 576136"/>
                  <a:gd name="connsiteX15" fmla="*/ 47804 w 436923"/>
                  <a:gd name="connsiteY15" fmla="*/ 462167 h 576136"/>
                  <a:gd name="connsiteX16" fmla="*/ 14518 w 436923"/>
                  <a:gd name="connsiteY16" fmla="*/ 318640 h 576136"/>
                  <a:gd name="connsiteX17" fmla="*/ 289 w 436923"/>
                  <a:gd name="connsiteY17" fmla="*/ 212834 h 576136"/>
                  <a:gd name="connsiteX18" fmla="*/ 22898 w 436923"/>
                  <a:gd name="connsiteY18" fmla="*/ 78486 h 576136"/>
                  <a:gd name="connsiteX19" fmla="*/ 62831 w 436923"/>
                  <a:gd name="connsiteY19" fmla="*/ 22345 h 576136"/>
                  <a:gd name="connsiteX20" fmla="*/ 85784 w 436923"/>
                  <a:gd name="connsiteY20" fmla="*/ 8374 h 576136"/>
                  <a:gd name="connsiteX21" fmla="*/ 116207 w 436923"/>
                  <a:gd name="connsiteY21" fmla="*/ 1088 h 576136"/>
                  <a:gd name="connsiteX22" fmla="*/ 152540 w 436923"/>
                  <a:gd name="connsiteY22" fmla="*/ 40641 h 576136"/>
                  <a:gd name="connsiteX23" fmla="*/ 137550 w 436923"/>
                  <a:gd name="connsiteY23" fmla="*/ 44978 h 576136"/>
                  <a:gd name="connsiteX24" fmla="*/ 126786 w 436923"/>
                  <a:gd name="connsiteY24" fmla="*/ 52043 h 576136"/>
                  <a:gd name="connsiteX25" fmla="*/ 112349 w 436923"/>
                  <a:gd name="connsiteY25" fmla="*/ 64773 h 576136"/>
                  <a:gd name="connsiteX26" fmla="*/ 101475 w 436923"/>
                  <a:gd name="connsiteY26" fmla="*/ 103527 h 576136"/>
                  <a:gd name="connsiteX27" fmla="*/ 102839 w 436923"/>
                  <a:gd name="connsiteY27" fmla="*/ 125546 h 576136"/>
                  <a:gd name="connsiteX28" fmla="*/ 111513 w 436923"/>
                  <a:gd name="connsiteY28" fmla="*/ 147909 h 576136"/>
                  <a:gd name="connsiteX29" fmla="*/ 127462 w 436923"/>
                  <a:gd name="connsiteY29" fmla="*/ 170161 h 576136"/>
                  <a:gd name="connsiteX30" fmla="*/ 147122 w 436923"/>
                  <a:gd name="connsiteY30" fmla="*/ 180212 h 576136"/>
                  <a:gd name="connsiteX31" fmla="*/ 166093 w 436923"/>
                  <a:gd name="connsiteY31" fmla="*/ 205401 h 576136"/>
                  <a:gd name="connsiteX32" fmla="*/ 221877 w 436923"/>
                  <a:gd name="connsiteY32" fmla="*/ 233268 h 576136"/>
                  <a:gd name="connsiteX33" fmla="*/ 227407 w 436923"/>
                  <a:gd name="connsiteY33" fmla="*/ 241415 h 576136"/>
                  <a:gd name="connsiteX34" fmla="*/ 258199 w 436923"/>
                  <a:gd name="connsiteY34" fmla="*/ 237655 h 576136"/>
                  <a:gd name="connsiteX35" fmla="*/ 272243 w 436923"/>
                  <a:gd name="connsiteY35" fmla="*/ 229385 h 576136"/>
                  <a:gd name="connsiteX36" fmla="*/ 285722 w 436923"/>
                  <a:gd name="connsiteY36" fmla="*/ 219543 h 576136"/>
                  <a:gd name="connsiteX37" fmla="*/ 301474 w 436923"/>
                  <a:gd name="connsiteY37" fmla="*/ 196750 h 576136"/>
                  <a:gd name="connsiteX38" fmla="*/ 303096 w 436923"/>
                  <a:gd name="connsiteY38" fmla="*/ 178504 h 576136"/>
                  <a:gd name="connsiteX39" fmla="*/ 286029 w 436923"/>
                  <a:gd name="connsiteY39" fmla="*/ 120041 h 576136"/>
                  <a:gd name="connsiteX40" fmla="*/ 261467 w 436923"/>
                  <a:gd name="connsiteY40" fmla="*/ 86829 h 576136"/>
                  <a:gd name="connsiteX41" fmla="*/ 246415 w 436923"/>
                  <a:gd name="connsiteY41" fmla="*/ 70892 h 576136"/>
                  <a:gd name="connsiteX42" fmla="*/ 206334 w 436923"/>
                  <a:gd name="connsiteY42" fmla="*/ 50680 h 576136"/>
                  <a:gd name="connsiteX43" fmla="*/ 185679 w 436923"/>
                  <a:gd name="connsiteY43" fmla="*/ 41280 h 576136"/>
                  <a:gd name="connsiteX44" fmla="*/ 169730 w 436923"/>
                  <a:gd name="connsiteY44" fmla="*/ 37766 h 576136"/>
                  <a:gd name="connsiteX45" fmla="*/ 152540 w 436923"/>
                  <a:gd name="connsiteY45" fmla="*/ 40641 h 576136"/>
                  <a:gd name="connsiteX46" fmla="*/ 86238 w 436923"/>
                  <a:gd name="connsiteY46" fmla="*/ 477919 h 576136"/>
                  <a:gd name="connsiteX47" fmla="*/ 92321 w 436923"/>
                  <a:gd name="connsiteY47" fmla="*/ 484370 h 576136"/>
                  <a:gd name="connsiteX48" fmla="*/ 180506 w 436923"/>
                  <a:gd name="connsiteY48" fmla="*/ 530239 h 576136"/>
                  <a:gd name="connsiteX49" fmla="*/ 260877 w 436923"/>
                  <a:gd name="connsiteY49" fmla="*/ 533863 h 576136"/>
                  <a:gd name="connsiteX50" fmla="*/ 284039 w 436923"/>
                  <a:gd name="connsiteY50" fmla="*/ 524894 h 576136"/>
                  <a:gd name="connsiteX51" fmla="*/ 275388 w 436923"/>
                  <a:gd name="connsiteY51" fmla="*/ 524205 h 576136"/>
                  <a:gd name="connsiteX52" fmla="*/ 200485 w 436923"/>
                  <a:gd name="connsiteY52" fmla="*/ 527511 h 576136"/>
                  <a:gd name="connsiteX53" fmla="*/ 88450 w 436923"/>
                  <a:gd name="connsiteY53" fmla="*/ 476334 h 576136"/>
                  <a:gd name="connsiteX54" fmla="*/ 86238 w 436923"/>
                  <a:gd name="connsiteY54" fmla="*/ 477919 h 57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36923" h="576136">
                    <a:moveTo>
                      <a:pt x="116207" y="1088"/>
                    </a:moveTo>
                    <a:cubicBezTo>
                      <a:pt x="143362" y="-2586"/>
                      <a:pt x="171094" y="3324"/>
                      <a:pt x="195853" y="14580"/>
                    </a:cubicBezTo>
                    <a:cubicBezTo>
                      <a:pt x="228979" y="29398"/>
                      <a:pt x="256712" y="54341"/>
                      <a:pt x="278423" y="83130"/>
                    </a:cubicBezTo>
                    <a:cubicBezTo>
                      <a:pt x="303698" y="116625"/>
                      <a:pt x="321908" y="155023"/>
                      <a:pt x="334982" y="194784"/>
                    </a:cubicBezTo>
                    <a:cubicBezTo>
                      <a:pt x="342600" y="217663"/>
                      <a:pt x="347674" y="241279"/>
                      <a:pt x="353744" y="264601"/>
                    </a:cubicBezTo>
                    <a:cubicBezTo>
                      <a:pt x="359261" y="285526"/>
                      <a:pt x="365724" y="306512"/>
                      <a:pt x="376746" y="325300"/>
                    </a:cubicBezTo>
                    <a:cubicBezTo>
                      <a:pt x="385028" y="339811"/>
                      <a:pt x="396836" y="351828"/>
                      <a:pt x="408889" y="363218"/>
                    </a:cubicBezTo>
                    <a:cubicBezTo>
                      <a:pt x="418179" y="372372"/>
                      <a:pt x="428451" y="381194"/>
                      <a:pt x="434226" y="393150"/>
                    </a:cubicBezTo>
                    <a:cubicBezTo>
                      <a:pt x="438502" y="401874"/>
                      <a:pt x="436978" y="411974"/>
                      <a:pt x="434570" y="421017"/>
                    </a:cubicBezTo>
                    <a:cubicBezTo>
                      <a:pt x="429876" y="437642"/>
                      <a:pt x="421373" y="452903"/>
                      <a:pt x="411912" y="467266"/>
                    </a:cubicBezTo>
                    <a:cubicBezTo>
                      <a:pt x="393371" y="494790"/>
                      <a:pt x="370099" y="519106"/>
                      <a:pt x="343632" y="539122"/>
                    </a:cubicBezTo>
                    <a:cubicBezTo>
                      <a:pt x="328703" y="550230"/>
                      <a:pt x="312828" y="560318"/>
                      <a:pt x="295515" y="567285"/>
                    </a:cubicBezTo>
                    <a:cubicBezTo>
                      <a:pt x="270338" y="577385"/>
                      <a:pt x="242348" y="577790"/>
                      <a:pt x="215857" y="573723"/>
                    </a:cubicBezTo>
                    <a:cubicBezTo>
                      <a:pt x="179843" y="567924"/>
                      <a:pt x="145389" y="553990"/>
                      <a:pt x="114425" y="534883"/>
                    </a:cubicBezTo>
                    <a:cubicBezTo>
                      <a:pt x="95884" y="523235"/>
                      <a:pt x="78289" y="509633"/>
                      <a:pt x="64220" y="492762"/>
                    </a:cubicBezTo>
                    <a:cubicBezTo>
                      <a:pt x="56712" y="483817"/>
                      <a:pt x="50827" y="473472"/>
                      <a:pt x="47804" y="462167"/>
                    </a:cubicBezTo>
                    <a:cubicBezTo>
                      <a:pt x="34374" y="414898"/>
                      <a:pt x="23586" y="366917"/>
                      <a:pt x="14518" y="318640"/>
                    </a:cubicBezTo>
                    <a:cubicBezTo>
                      <a:pt x="8128" y="283621"/>
                      <a:pt x="1973" y="248443"/>
                      <a:pt x="289" y="212834"/>
                    </a:cubicBezTo>
                    <a:cubicBezTo>
                      <a:pt x="-1370" y="167249"/>
                      <a:pt x="3840" y="120361"/>
                      <a:pt x="22898" y="78486"/>
                    </a:cubicBezTo>
                    <a:cubicBezTo>
                      <a:pt x="32531" y="57536"/>
                      <a:pt x="45150" y="37446"/>
                      <a:pt x="62831" y="22345"/>
                    </a:cubicBezTo>
                    <a:cubicBezTo>
                      <a:pt x="69712" y="16595"/>
                      <a:pt x="77146" y="11139"/>
                      <a:pt x="85784" y="8374"/>
                    </a:cubicBezTo>
                    <a:cubicBezTo>
                      <a:pt x="95700" y="5118"/>
                      <a:pt x="105861" y="2501"/>
                      <a:pt x="116207" y="1088"/>
                    </a:cubicBezTo>
                    <a:moveTo>
                      <a:pt x="152540" y="40641"/>
                    </a:moveTo>
                    <a:cubicBezTo>
                      <a:pt x="147417" y="41636"/>
                      <a:pt x="142576" y="43639"/>
                      <a:pt x="137550" y="44978"/>
                    </a:cubicBezTo>
                    <a:cubicBezTo>
                      <a:pt x="133237" y="45986"/>
                      <a:pt x="130092" y="49328"/>
                      <a:pt x="126786" y="52043"/>
                    </a:cubicBezTo>
                    <a:cubicBezTo>
                      <a:pt x="122117" y="56467"/>
                      <a:pt x="115617" y="58924"/>
                      <a:pt x="112349" y="64773"/>
                    </a:cubicBezTo>
                    <a:cubicBezTo>
                      <a:pt x="103699" y="75623"/>
                      <a:pt x="100873" y="89925"/>
                      <a:pt x="101475" y="103527"/>
                    </a:cubicBezTo>
                    <a:cubicBezTo>
                      <a:pt x="101782" y="110862"/>
                      <a:pt x="100455" y="118419"/>
                      <a:pt x="102839" y="125546"/>
                    </a:cubicBezTo>
                    <a:cubicBezTo>
                      <a:pt x="104682" y="133336"/>
                      <a:pt x="107201" y="141077"/>
                      <a:pt x="111513" y="147909"/>
                    </a:cubicBezTo>
                    <a:cubicBezTo>
                      <a:pt x="115752" y="156018"/>
                      <a:pt x="121097" y="163575"/>
                      <a:pt x="127462" y="170161"/>
                    </a:cubicBezTo>
                    <a:cubicBezTo>
                      <a:pt x="133520" y="174400"/>
                      <a:pt x="140634" y="176784"/>
                      <a:pt x="147122" y="180212"/>
                    </a:cubicBezTo>
                    <a:cubicBezTo>
                      <a:pt x="152577" y="189181"/>
                      <a:pt x="158205" y="198286"/>
                      <a:pt x="166093" y="205401"/>
                    </a:cubicBezTo>
                    <a:cubicBezTo>
                      <a:pt x="179216" y="222750"/>
                      <a:pt x="201026" y="230467"/>
                      <a:pt x="221877" y="233268"/>
                    </a:cubicBezTo>
                    <a:cubicBezTo>
                      <a:pt x="223094" y="236303"/>
                      <a:pt x="223929" y="240161"/>
                      <a:pt x="227407" y="241415"/>
                    </a:cubicBezTo>
                    <a:cubicBezTo>
                      <a:pt x="237814" y="242852"/>
                      <a:pt x="248123" y="239916"/>
                      <a:pt x="258199" y="237655"/>
                    </a:cubicBezTo>
                    <a:cubicBezTo>
                      <a:pt x="263654" y="236487"/>
                      <a:pt x="267856" y="232568"/>
                      <a:pt x="272243" y="229385"/>
                    </a:cubicBezTo>
                    <a:cubicBezTo>
                      <a:pt x="276593" y="225896"/>
                      <a:pt x="281729" y="223475"/>
                      <a:pt x="285722" y="219543"/>
                    </a:cubicBezTo>
                    <a:cubicBezTo>
                      <a:pt x="292419" y="213129"/>
                      <a:pt x="298869" y="205867"/>
                      <a:pt x="301474" y="196750"/>
                    </a:cubicBezTo>
                    <a:cubicBezTo>
                      <a:pt x="303932" y="190963"/>
                      <a:pt x="302850" y="184586"/>
                      <a:pt x="303096" y="178504"/>
                    </a:cubicBezTo>
                    <a:cubicBezTo>
                      <a:pt x="301695" y="158144"/>
                      <a:pt x="296793" y="137600"/>
                      <a:pt x="286029" y="120041"/>
                    </a:cubicBezTo>
                    <a:cubicBezTo>
                      <a:pt x="279910" y="107557"/>
                      <a:pt x="270363" y="97322"/>
                      <a:pt x="261467" y="86829"/>
                    </a:cubicBezTo>
                    <a:cubicBezTo>
                      <a:pt x="257535" y="80611"/>
                      <a:pt x="252657" y="74873"/>
                      <a:pt x="246415" y="70892"/>
                    </a:cubicBezTo>
                    <a:cubicBezTo>
                      <a:pt x="233857" y="62635"/>
                      <a:pt x="219531" y="57732"/>
                      <a:pt x="206334" y="50680"/>
                    </a:cubicBezTo>
                    <a:cubicBezTo>
                      <a:pt x="199416" y="47608"/>
                      <a:pt x="193629" y="41513"/>
                      <a:pt x="185679" y="41280"/>
                    </a:cubicBezTo>
                    <a:cubicBezTo>
                      <a:pt x="180248" y="40641"/>
                      <a:pt x="175247" y="37815"/>
                      <a:pt x="169730" y="37766"/>
                    </a:cubicBezTo>
                    <a:cubicBezTo>
                      <a:pt x="164041" y="38957"/>
                      <a:pt x="158193" y="39215"/>
                      <a:pt x="152540" y="40641"/>
                    </a:cubicBezTo>
                    <a:moveTo>
                      <a:pt x="86238" y="477919"/>
                    </a:moveTo>
                    <a:cubicBezTo>
                      <a:pt x="86644" y="481139"/>
                      <a:pt x="90146" y="482417"/>
                      <a:pt x="92321" y="484370"/>
                    </a:cubicBezTo>
                    <a:cubicBezTo>
                      <a:pt x="119144" y="503993"/>
                      <a:pt x="148682" y="520335"/>
                      <a:pt x="180506" y="530239"/>
                    </a:cubicBezTo>
                    <a:cubicBezTo>
                      <a:pt x="206371" y="538090"/>
                      <a:pt x="234546" y="541604"/>
                      <a:pt x="260877" y="533863"/>
                    </a:cubicBezTo>
                    <a:cubicBezTo>
                      <a:pt x="268716" y="531320"/>
                      <a:pt x="277084" y="529501"/>
                      <a:pt x="284039" y="524894"/>
                    </a:cubicBezTo>
                    <a:cubicBezTo>
                      <a:pt x="282036" y="521367"/>
                      <a:pt x="278337" y="523763"/>
                      <a:pt x="275388" y="524205"/>
                    </a:cubicBezTo>
                    <a:cubicBezTo>
                      <a:pt x="250888" y="529538"/>
                      <a:pt x="225306" y="532340"/>
                      <a:pt x="200485" y="527511"/>
                    </a:cubicBezTo>
                    <a:cubicBezTo>
                      <a:pt x="159643" y="519868"/>
                      <a:pt x="122117" y="500086"/>
                      <a:pt x="88450" y="476334"/>
                    </a:cubicBezTo>
                    <a:cubicBezTo>
                      <a:pt x="87897" y="476728"/>
                      <a:pt x="86791" y="477526"/>
                      <a:pt x="86238" y="477919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5" name="Forma Livre: Forma 2354">
                <a:extLst>
                  <a:ext uri="{FF2B5EF4-FFF2-40B4-BE49-F238E27FC236}">
                    <a16:creationId xmlns:a16="http://schemas.microsoft.com/office/drawing/2014/main" id="{DC209A57-C0DF-CCC1-364C-8372C7E3DD36}"/>
                  </a:ext>
                </a:extLst>
              </p:cNvPr>
              <p:cNvSpPr/>
              <p:nvPr/>
            </p:nvSpPr>
            <p:spPr>
              <a:xfrm>
                <a:off x="5437148" y="4278708"/>
                <a:ext cx="101824" cy="51766"/>
              </a:xfrm>
              <a:custGeom>
                <a:avLst/>
                <a:gdLst>
                  <a:gd name="connsiteX0" fmla="*/ 15040 w 101824"/>
                  <a:gd name="connsiteY0" fmla="*/ 0 h 51766"/>
                  <a:gd name="connsiteX1" fmla="*/ 57025 w 101824"/>
                  <a:gd name="connsiteY1" fmla="*/ 19475 h 51766"/>
                  <a:gd name="connsiteX2" fmla="*/ 94096 w 101824"/>
                  <a:gd name="connsiteY2" fmla="*/ 34908 h 51766"/>
                  <a:gd name="connsiteX3" fmla="*/ 101824 w 101824"/>
                  <a:gd name="connsiteY3" fmla="*/ 51766 h 51766"/>
                  <a:gd name="connsiteX4" fmla="*/ 90446 w 101824"/>
                  <a:gd name="connsiteY4" fmla="*/ 38557 h 51766"/>
                  <a:gd name="connsiteX5" fmla="*/ 31861 w 101824"/>
                  <a:gd name="connsiteY5" fmla="*/ 28482 h 51766"/>
                  <a:gd name="connsiteX6" fmla="*/ 0 w 101824"/>
                  <a:gd name="connsiteY6" fmla="*/ 46569 h 51766"/>
                  <a:gd name="connsiteX7" fmla="*/ 15040 w 101824"/>
                  <a:gd name="connsiteY7" fmla="*/ 0 h 5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24" h="51766">
                    <a:moveTo>
                      <a:pt x="15040" y="0"/>
                    </a:moveTo>
                    <a:cubicBezTo>
                      <a:pt x="28445" y="7655"/>
                      <a:pt x="42268" y="14769"/>
                      <a:pt x="57025" y="19475"/>
                    </a:cubicBezTo>
                    <a:cubicBezTo>
                      <a:pt x="69546" y="23936"/>
                      <a:pt x="84020" y="25447"/>
                      <a:pt x="94096" y="34908"/>
                    </a:cubicBezTo>
                    <a:cubicBezTo>
                      <a:pt x="98470" y="39467"/>
                      <a:pt x="100645" y="45647"/>
                      <a:pt x="101824" y="51766"/>
                    </a:cubicBezTo>
                    <a:cubicBezTo>
                      <a:pt x="97045" y="48314"/>
                      <a:pt x="95066" y="42256"/>
                      <a:pt x="90446" y="38557"/>
                    </a:cubicBezTo>
                    <a:cubicBezTo>
                      <a:pt x="75505" y="23063"/>
                      <a:pt x="51262" y="21834"/>
                      <a:pt x="31861" y="28482"/>
                    </a:cubicBezTo>
                    <a:cubicBezTo>
                      <a:pt x="19979" y="32045"/>
                      <a:pt x="10162" y="39811"/>
                      <a:pt x="0" y="46569"/>
                    </a:cubicBezTo>
                    <a:cubicBezTo>
                      <a:pt x="5013" y="31050"/>
                      <a:pt x="10235" y="15593"/>
                      <a:pt x="15040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6" name="Forma Livre: Forma 2355">
                <a:extLst>
                  <a:ext uri="{FF2B5EF4-FFF2-40B4-BE49-F238E27FC236}">
                    <a16:creationId xmlns:a16="http://schemas.microsoft.com/office/drawing/2014/main" id="{B072877F-1573-DC63-F386-BF9304507C8D}"/>
                  </a:ext>
                </a:extLst>
              </p:cNvPr>
              <p:cNvSpPr/>
              <p:nvPr/>
            </p:nvSpPr>
            <p:spPr>
              <a:xfrm>
                <a:off x="5393959" y="4339307"/>
                <a:ext cx="514971" cy="319480"/>
              </a:xfrm>
              <a:custGeom>
                <a:avLst/>
                <a:gdLst>
                  <a:gd name="connsiteX0" fmla="*/ 65294 w 514971"/>
                  <a:gd name="connsiteY0" fmla="*/ 6146 h 319480"/>
                  <a:gd name="connsiteX1" fmla="*/ 90594 w 514971"/>
                  <a:gd name="connsiteY1" fmla="*/ 1329 h 319480"/>
                  <a:gd name="connsiteX2" fmla="*/ 117933 w 514971"/>
                  <a:gd name="connsiteY2" fmla="*/ 22083 h 319480"/>
                  <a:gd name="connsiteX3" fmla="*/ 161688 w 514971"/>
                  <a:gd name="connsiteY3" fmla="*/ 59264 h 319480"/>
                  <a:gd name="connsiteX4" fmla="*/ 284474 w 514971"/>
                  <a:gd name="connsiteY4" fmla="*/ 124448 h 319480"/>
                  <a:gd name="connsiteX5" fmla="*/ 404988 w 514971"/>
                  <a:gd name="connsiteY5" fmla="*/ 162833 h 319480"/>
                  <a:gd name="connsiteX6" fmla="*/ 514971 w 514971"/>
                  <a:gd name="connsiteY6" fmla="*/ 188526 h 319480"/>
                  <a:gd name="connsiteX7" fmla="*/ 474288 w 514971"/>
                  <a:gd name="connsiteY7" fmla="*/ 210041 h 319480"/>
                  <a:gd name="connsiteX8" fmla="*/ 444848 w 514971"/>
                  <a:gd name="connsiteY8" fmla="*/ 223188 h 319480"/>
                  <a:gd name="connsiteX9" fmla="*/ 428383 w 514971"/>
                  <a:gd name="connsiteY9" fmla="*/ 232231 h 319480"/>
                  <a:gd name="connsiteX10" fmla="*/ 395404 w 514971"/>
                  <a:gd name="connsiteY10" fmla="*/ 258182 h 319480"/>
                  <a:gd name="connsiteX11" fmla="*/ 368360 w 514971"/>
                  <a:gd name="connsiteY11" fmla="*/ 282204 h 319480"/>
                  <a:gd name="connsiteX12" fmla="*/ 356195 w 514971"/>
                  <a:gd name="connsiteY12" fmla="*/ 292046 h 319480"/>
                  <a:gd name="connsiteX13" fmla="*/ 344989 w 514971"/>
                  <a:gd name="connsiteY13" fmla="*/ 306520 h 319480"/>
                  <a:gd name="connsiteX14" fmla="*/ 331252 w 514971"/>
                  <a:gd name="connsiteY14" fmla="*/ 316608 h 319480"/>
                  <a:gd name="connsiteX15" fmla="*/ 316360 w 514971"/>
                  <a:gd name="connsiteY15" fmla="*/ 318808 h 319480"/>
                  <a:gd name="connsiteX16" fmla="*/ 308398 w 514971"/>
                  <a:gd name="connsiteY16" fmla="*/ 317087 h 319480"/>
                  <a:gd name="connsiteX17" fmla="*/ 277704 w 514971"/>
                  <a:gd name="connsiteY17" fmla="*/ 304812 h 319480"/>
                  <a:gd name="connsiteX18" fmla="*/ 207200 w 514971"/>
                  <a:gd name="connsiteY18" fmla="*/ 274057 h 319480"/>
                  <a:gd name="connsiteX19" fmla="*/ 177846 w 514971"/>
                  <a:gd name="connsiteY19" fmla="*/ 259288 h 319480"/>
                  <a:gd name="connsiteX20" fmla="*/ 153836 w 514971"/>
                  <a:gd name="connsiteY20" fmla="*/ 243953 h 319480"/>
                  <a:gd name="connsiteX21" fmla="*/ 108791 w 514971"/>
                  <a:gd name="connsiteY21" fmla="*/ 216713 h 319480"/>
                  <a:gd name="connsiteX22" fmla="*/ 93776 w 514971"/>
                  <a:gd name="connsiteY22" fmla="*/ 203504 h 319480"/>
                  <a:gd name="connsiteX23" fmla="*/ 79388 w 514971"/>
                  <a:gd name="connsiteY23" fmla="*/ 188415 h 319480"/>
                  <a:gd name="connsiteX24" fmla="*/ 42133 w 514971"/>
                  <a:gd name="connsiteY24" fmla="*/ 150656 h 319480"/>
                  <a:gd name="connsiteX25" fmla="*/ 0 w 514971"/>
                  <a:gd name="connsiteY25" fmla="*/ 103756 h 319480"/>
                  <a:gd name="connsiteX26" fmla="*/ 17546 w 514971"/>
                  <a:gd name="connsiteY26" fmla="*/ 58109 h 319480"/>
                  <a:gd name="connsiteX27" fmla="*/ 26676 w 514971"/>
                  <a:gd name="connsiteY27" fmla="*/ 43622 h 319480"/>
                  <a:gd name="connsiteX28" fmla="*/ 65294 w 514971"/>
                  <a:gd name="connsiteY28" fmla="*/ 6146 h 31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4971" h="319480">
                    <a:moveTo>
                      <a:pt x="65294" y="6146"/>
                    </a:moveTo>
                    <a:cubicBezTo>
                      <a:pt x="72679" y="1514"/>
                      <a:pt x="81980" y="-2037"/>
                      <a:pt x="90594" y="1329"/>
                    </a:cubicBezTo>
                    <a:cubicBezTo>
                      <a:pt x="101394" y="5655"/>
                      <a:pt x="109590" y="14293"/>
                      <a:pt x="117933" y="22083"/>
                    </a:cubicBezTo>
                    <a:cubicBezTo>
                      <a:pt x="131486" y="35623"/>
                      <a:pt x="145960" y="48291"/>
                      <a:pt x="161688" y="59264"/>
                    </a:cubicBezTo>
                    <a:cubicBezTo>
                      <a:pt x="199815" y="85817"/>
                      <a:pt x="241383" y="107196"/>
                      <a:pt x="284474" y="124448"/>
                    </a:cubicBezTo>
                    <a:cubicBezTo>
                      <a:pt x="323622" y="140225"/>
                      <a:pt x="364157" y="152242"/>
                      <a:pt x="404988" y="162833"/>
                    </a:cubicBezTo>
                    <a:cubicBezTo>
                      <a:pt x="441419" y="172343"/>
                      <a:pt x="478146" y="180699"/>
                      <a:pt x="514971" y="188526"/>
                    </a:cubicBezTo>
                    <a:cubicBezTo>
                      <a:pt x="501504" y="195874"/>
                      <a:pt x="487435" y="202091"/>
                      <a:pt x="474288" y="210041"/>
                    </a:cubicBezTo>
                    <a:cubicBezTo>
                      <a:pt x="465208" y="215988"/>
                      <a:pt x="454321" y="218040"/>
                      <a:pt x="444848" y="223188"/>
                    </a:cubicBezTo>
                    <a:cubicBezTo>
                      <a:pt x="439232" y="225977"/>
                      <a:pt x="434023" y="229491"/>
                      <a:pt x="428383" y="232231"/>
                    </a:cubicBezTo>
                    <a:cubicBezTo>
                      <a:pt x="416845" y="240157"/>
                      <a:pt x="406266" y="249372"/>
                      <a:pt x="395404" y="258182"/>
                    </a:cubicBezTo>
                    <a:cubicBezTo>
                      <a:pt x="384358" y="263515"/>
                      <a:pt x="377108" y="273971"/>
                      <a:pt x="368360" y="282204"/>
                    </a:cubicBezTo>
                    <a:cubicBezTo>
                      <a:pt x="364465" y="285681"/>
                      <a:pt x="359562" y="287966"/>
                      <a:pt x="356195" y="292046"/>
                    </a:cubicBezTo>
                    <a:cubicBezTo>
                      <a:pt x="352325" y="296764"/>
                      <a:pt x="348589" y="301593"/>
                      <a:pt x="344989" y="306520"/>
                    </a:cubicBezTo>
                    <a:cubicBezTo>
                      <a:pt x="341721" y="311312"/>
                      <a:pt x="336585" y="314556"/>
                      <a:pt x="331252" y="316608"/>
                    </a:cubicBezTo>
                    <a:cubicBezTo>
                      <a:pt x="326227" y="317112"/>
                      <a:pt x="320906" y="316018"/>
                      <a:pt x="316360" y="318808"/>
                    </a:cubicBezTo>
                    <a:cubicBezTo>
                      <a:pt x="313595" y="320577"/>
                      <a:pt x="310757" y="318451"/>
                      <a:pt x="308398" y="317087"/>
                    </a:cubicBezTo>
                    <a:cubicBezTo>
                      <a:pt x="299158" y="310747"/>
                      <a:pt x="287681" y="309555"/>
                      <a:pt x="277704" y="304812"/>
                    </a:cubicBezTo>
                    <a:cubicBezTo>
                      <a:pt x="254383" y="294135"/>
                      <a:pt x="230828" y="284022"/>
                      <a:pt x="207200" y="274057"/>
                    </a:cubicBezTo>
                    <a:cubicBezTo>
                      <a:pt x="197468" y="268983"/>
                      <a:pt x="187172" y="265087"/>
                      <a:pt x="177846" y="259288"/>
                    </a:cubicBezTo>
                    <a:cubicBezTo>
                      <a:pt x="169269" y="255086"/>
                      <a:pt x="161983" y="248856"/>
                      <a:pt x="153836" y="243953"/>
                    </a:cubicBezTo>
                    <a:cubicBezTo>
                      <a:pt x="139018" y="234517"/>
                      <a:pt x="122565" y="227747"/>
                      <a:pt x="108791" y="216713"/>
                    </a:cubicBezTo>
                    <a:cubicBezTo>
                      <a:pt x="103717" y="212375"/>
                      <a:pt x="97893" y="208824"/>
                      <a:pt x="93776" y="203504"/>
                    </a:cubicBezTo>
                    <a:cubicBezTo>
                      <a:pt x="89402" y="198048"/>
                      <a:pt x="83750" y="193834"/>
                      <a:pt x="79388" y="188415"/>
                    </a:cubicBezTo>
                    <a:cubicBezTo>
                      <a:pt x="68993" y="173965"/>
                      <a:pt x="55575" y="162170"/>
                      <a:pt x="42133" y="150656"/>
                    </a:cubicBezTo>
                    <a:cubicBezTo>
                      <a:pt x="27511" y="135641"/>
                      <a:pt x="9572" y="122900"/>
                      <a:pt x="0" y="103756"/>
                    </a:cubicBezTo>
                    <a:cubicBezTo>
                      <a:pt x="6266" y="88704"/>
                      <a:pt x="11697" y="73321"/>
                      <a:pt x="17546" y="58109"/>
                    </a:cubicBezTo>
                    <a:cubicBezTo>
                      <a:pt x="19733" y="52788"/>
                      <a:pt x="23346" y="48255"/>
                      <a:pt x="26676" y="43622"/>
                    </a:cubicBezTo>
                    <a:cubicBezTo>
                      <a:pt x="37452" y="29222"/>
                      <a:pt x="49997" y="15804"/>
                      <a:pt x="65294" y="6146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7" name="Forma Livre: Forma 2356">
                <a:extLst>
                  <a:ext uri="{FF2B5EF4-FFF2-40B4-BE49-F238E27FC236}">
                    <a16:creationId xmlns:a16="http://schemas.microsoft.com/office/drawing/2014/main" id="{FFF6B09C-7320-167C-637F-35129D58F00D}"/>
                  </a:ext>
                </a:extLst>
              </p:cNvPr>
              <p:cNvSpPr/>
              <p:nvPr/>
            </p:nvSpPr>
            <p:spPr>
              <a:xfrm>
                <a:off x="5799404" y="4469689"/>
                <a:ext cx="768343" cy="739065"/>
              </a:xfrm>
              <a:custGeom>
                <a:avLst/>
                <a:gdLst>
                  <a:gd name="connsiteX0" fmla="*/ 110767 w 768343"/>
                  <a:gd name="connsiteY0" fmla="*/ 81084 h 739065"/>
                  <a:gd name="connsiteX1" fmla="*/ 247118 w 768343"/>
                  <a:gd name="connsiteY1" fmla="*/ 0 h 739065"/>
                  <a:gd name="connsiteX2" fmla="*/ 273646 w 768343"/>
                  <a:gd name="connsiteY2" fmla="*/ 38361 h 739065"/>
                  <a:gd name="connsiteX3" fmla="*/ 299499 w 768343"/>
                  <a:gd name="connsiteY3" fmla="*/ 65159 h 739065"/>
                  <a:gd name="connsiteX4" fmla="*/ 384527 w 768343"/>
                  <a:gd name="connsiteY4" fmla="*/ 122541 h 739065"/>
                  <a:gd name="connsiteX5" fmla="*/ 459209 w 768343"/>
                  <a:gd name="connsiteY5" fmla="*/ 151047 h 739065"/>
                  <a:gd name="connsiteX6" fmla="*/ 488588 w 768343"/>
                  <a:gd name="connsiteY6" fmla="*/ 157351 h 739065"/>
                  <a:gd name="connsiteX7" fmla="*/ 535488 w 768343"/>
                  <a:gd name="connsiteY7" fmla="*/ 164760 h 739065"/>
                  <a:gd name="connsiteX8" fmla="*/ 567054 w 768343"/>
                  <a:gd name="connsiteY8" fmla="*/ 176003 h 739065"/>
                  <a:gd name="connsiteX9" fmla="*/ 606066 w 768343"/>
                  <a:gd name="connsiteY9" fmla="*/ 191128 h 739065"/>
                  <a:gd name="connsiteX10" fmla="*/ 669677 w 768343"/>
                  <a:gd name="connsiteY10" fmla="*/ 219598 h 739065"/>
                  <a:gd name="connsiteX11" fmla="*/ 695738 w 768343"/>
                  <a:gd name="connsiteY11" fmla="*/ 242759 h 739065"/>
                  <a:gd name="connsiteX12" fmla="*/ 715582 w 768343"/>
                  <a:gd name="connsiteY12" fmla="*/ 266080 h 739065"/>
                  <a:gd name="connsiteX13" fmla="*/ 750896 w 768343"/>
                  <a:gd name="connsiteY13" fmla="*/ 363027 h 739065"/>
                  <a:gd name="connsiteX14" fmla="*/ 758207 w 768343"/>
                  <a:gd name="connsiteY14" fmla="*/ 402063 h 739065"/>
                  <a:gd name="connsiteX15" fmla="*/ 759509 w 768343"/>
                  <a:gd name="connsiteY15" fmla="*/ 430373 h 739065"/>
                  <a:gd name="connsiteX16" fmla="*/ 760345 w 768343"/>
                  <a:gd name="connsiteY16" fmla="*/ 460710 h 739065"/>
                  <a:gd name="connsiteX17" fmla="*/ 760824 w 768343"/>
                  <a:gd name="connsiteY17" fmla="*/ 475910 h 739065"/>
                  <a:gd name="connsiteX18" fmla="*/ 763085 w 768343"/>
                  <a:gd name="connsiteY18" fmla="*/ 502770 h 739065"/>
                  <a:gd name="connsiteX19" fmla="*/ 763158 w 768343"/>
                  <a:gd name="connsiteY19" fmla="*/ 671191 h 739065"/>
                  <a:gd name="connsiteX20" fmla="*/ 764326 w 768343"/>
                  <a:gd name="connsiteY20" fmla="*/ 692067 h 739065"/>
                  <a:gd name="connsiteX21" fmla="*/ 768344 w 768343"/>
                  <a:gd name="connsiteY21" fmla="*/ 716248 h 739065"/>
                  <a:gd name="connsiteX22" fmla="*/ 762114 w 768343"/>
                  <a:gd name="connsiteY22" fmla="*/ 739066 h 739065"/>
                  <a:gd name="connsiteX23" fmla="*/ 752812 w 768343"/>
                  <a:gd name="connsiteY23" fmla="*/ 727676 h 739065"/>
                  <a:gd name="connsiteX24" fmla="*/ 726714 w 768343"/>
                  <a:gd name="connsiteY24" fmla="*/ 672518 h 739065"/>
                  <a:gd name="connsiteX25" fmla="*/ 663509 w 768343"/>
                  <a:gd name="connsiteY25" fmla="*/ 514357 h 739065"/>
                  <a:gd name="connsiteX26" fmla="*/ 608622 w 768343"/>
                  <a:gd name="connsiteY26" fmla="*/ 412274 h 739065"/>
                  <a:gd name="connsiteX27" fmla="*/ 557716 w 768343"/>
                  <a:gd name="connsiteY27" fmla="*/ 367180 h 739065"/>
                  <a:gd name="connsiteX28" fmla="*/ 423342 w 768343"/>
                  <a:gd name="connsiteY28" fmla="*/ 325649 h 739065"/>
                  <a:gd name="connsiteX29" fmla="*/ 356758 w 768343"/>
                  <a:gd name="connsiteY29" fmla="*/ 308938 h 739065"/>
                  <a:gd name="connsiteX30" fmla="*/ 279544 w 768343"/>
                  <a:gd name="connsiteY30" fmla="*/ 290286 h 739065"/>
                  <a:gd name="connsiteX31" fmla="*/ 188631 w 768343"/>
                  <a:gd name="connsiteY31" fmla="*/ 299735 h 739065"/>
                  <a:gd name="connsiteX32" fmla="*/ 121125 w 768343"/>
                  <a:gd name="connsiteY32" fmla="*/ 319051 h 739065"/>
                  <a:gd name="connsiteX33" fmla="*/ 116787 w 768343"/>
                  <a:gd name="connsiteY33" fmla="*/ 319481 h 739065"/>
                  <a:gd name="connsiteX34" fmla="*/ 76891 w 768343"/>
                  <a:gd name="connsiteY34" fmla="*/ 314394 h 739065"/>
                  <a:gd name="connsiteX35" fmla="*/ 45423 w 768343"/>
                  <a:gd name="connsiteY35" fmla="*/ 299637 h 739065"/>
                  <a:gd name="connsiteX36" fmla="*/ 22667 w 768343"/>
                  <a:gd name="connsiteY36" fmla="*/ 275677 h 739065"/>
                  <a:gd name="connsiteX37" fmla="*/ 6976 w 768343"/>
                  <a:gd name="connsiteY37" fmla="*/ 243767 h 739065"/>
                  <a:gd name="connsiteX38" fmla="*/ 501 w 768343"/>
                  <a:gd name="connsiteY38" fmla="*/ 209522 h 739065"/>
                  <a:gd name="connsiteX39" fmla="*/ 452 w 768343"/>
                  <a:gd name="connsiteY39" fmla="*/ 191399 h 739065"/>
                  <a:gd name="connsiteX40" fmla="*/ 9618 w 768343"/>
                  <a:gd name="connsiteY40" fmla="*/ 161037 h 739065"/>
                  <a:gd name="connsiteX41" fmla="*/ 9765 w 768343"/>
                  <a:gd name="connsiteY41" fmla="*/ 160472 h 739065"/>
                  <a:gd name="connsiteX42" fmla="*/ 110767 w 768343"/>
                  <a:gd name="connsiteY42" fmla="*/ 81084 h 73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768343" h="739065">
                    <a:moveTo>
                      <a:pt x="110767" y="81084"/>
                    </a:moveTo>
                    <a:cubicBezTo>
                      <a:pt x="154374" y="51103"/>
                      <a:pt x="200181" y="24427"/>
                      <a:pt x="247118" y="0"/>
                    </a:cubicBezTo>
                    <a:cubicBezTo>
                      <a:pt x="255019" y="13393"/>
                      <a:pt x="263866" y="26246"/>
                      <a:pt x="273646" y="38361"/>
                    </a:cubicBezTo>
                    <a:cubicBezTo>
                      <a:pt x="281953" y="47564"/>
                      <a:pt x="289669" y="57443"/>
                      <a:pt x="299499" y="65159"/>
                    </a:cubicBezTo>
                    <a:cubicBezTo>
                      <a:pt x="324405" y="88812"/>
                      <a:pt x="353624" y="107661"/>
                      <a:pt x="384527" y="122541"/>
                    </a:cubicBezTo>
                    <a:cubicBezTo>
                      <a:pt x="408597" y="133993"/>
                      <a:pt x="433442" y="144056"/>
                      <a:pt x="459209" y="151047"/>
                    </a:cubicBezTo>
                    <a:cubicBezTo>
                      <a:pt x="468842" y="153787"/>
                      <a:pt x="478795" y="155188"/>
                      <a:pt x="488588" y="157351"/>
                    </a:cubicBezTo>
                    <a:cubicBezTo>
                      <a:pt x="504045" y="160828"/>
                      <a:pt x="519834" y="162413"/>
                      <a:pt x="535488" y="164760"/>
                    </a:cubicBezTo>
                    <a:cubicBezTo>
                      <a:pt x="546227" y="167795"/>
                      <a:pt x="556462" y="172427"/>
                      <a:pt x="567054" y="176003"/>
                    </a:cubicBezTo>
                    <a:cubicBezTo>
                      <a:pt x="579906" y="181446"/>
                      <a:pt x="593238" y="185611"/>
                      <a:pt x="606066" y="191128"/>
                    </a:cubicBezTo>
                    <a:cubicBezTo>
                      <a:pt x="627778" y="199410"/>
                      <a:pt x="649428" y="208109"/>
                      <a:pt x="669677" y="219598"/>
                    </a:cubicBezTo>
                    <a:cubicBezTo>
                      <a:pt x="679851" y="225483"/>
                      <a:pt x="687383" y="234686"/>
                      <a:pt x="695738" y="242759"/>
                    </a:cubicBezTo>
                    <a:cubicBezTo>
                      <a:pt x="703172" y="249763"/>
                      <a:pt x="709991" y="257504"/>
                      <a:pt x="715582" y="266080"/>
                    </a:cubicBezTo>
                    <a:cubicBezTo>
                      <a:pt x="733005" y="296024"/>
                      <a:pt x="741889" y="329851"/>
                      <a:pt x="750896" y="363027"/>
                    </a:cubicBezTo>
                    <a:cubicBezTo>
                      <a:pt x="754484" y="375781"/>
                      <a:pt x="757052" y="388855"/>
                      <a:pt x="758207" y="402063"/>
                    </a:cubicBezTo>
                    <a:cubicBezTo>
                      <a:pt x="757838" y="411537"/>
                      <a:pt x="759964" y="420888"/>
                      <a:pt x="759509" y="430373"/>
                    </a:cubicBezTo>
                    <a:cubicBezTo>
                      <a:pt x="759742" y="440486"/>
                      <a:pt x="758870" y="450647"/>
                      <a:pt x="760345" y="460710"/>
                    </a:cubicBezTo>
                    <a:cubicBezTo>
                      <a:pt x="760971" y="465736"/>
                      <a:pt x="760504" y="470823"/>
                      <a:pt x="760824" y="475910"/>
                    </a:cubicBezTo>
                    <a:cubicBezTo>
                      <a:pt x="761819" y="484830"/>
                      <a:pt x="762200" y="493824"/>
                      <a:pt x="763085" y="502770"/>
                    </a:cubicBezTo>
                    <a:cubicBezTo>
                      <a:pt x="763097" y="558910"/>
                      <a:pt x="763121" y="615051"/>
                      <a:pt x="763158" y="671191"/>
                    </a:cubicBezTo>
                    <a:cubicBezTo>
                      <a:pt x="763895" y="678121"/>
                      <a:pt x="764596" y="685063"/>
                      <a:pt x="764326" y="692067"/>
                    </a:cubicBezTo>
                    <a:cubicBezTo>
                      <a:pt x="765358" y="700152"/>
                      <a:pt x="764940" y="708643"/>
                      <a:pt x="768344" y="716248"/>
                    </a:cubicBezTo>
                    <a:cubicBezTo>
                      <a:pt x="766931" y="723965"/>
                      <a:pt x="764854" y="731681"/>
                      <a:pt x="762114" y="739066"/>
                    </a:cubicBezTo>
                    <a:cubicBezTo>
                      <a:pt x="757740" y="736498"/>
                      <a:pt x="755442" y="731755"/>
                      <a:pt x="752812" y="727676"/>
                    </a:cubicBezTo>
                    <a:cubicBezTo>
                      <a:pt x="742602" y="710043"/>
                      <a:pt x="734738" y="691195"/>
                      <a:pt x="726714" y="672518"/>
                    </a:cubicBezTo>
                    <a:cubicBezTo>
                      <a:pt x="704782" y="620150"/>
                      <a:pt x="684753" y="567007"/>
                      <a:pt x="663509" y="514357"/>
                    </a:cubicBezTo>
                    <a:cubicBezTo>
                      <a:pt x="648936" y="478552"/>
                      <a:pt x="633012" y="442624"/>
                      <a:pt x="608622" y="412274"/>
                    </a:cubicBezTo>
                    <a:cubicBezTo>
                      <a:pt x="594331" y="394544"/>
                      <a:pt x="577154" y="379074"/>
                      <a:pt x="557716" y="367180"/>
                    </a:cubicBezTo>
                    <a:cubicBezTo>
                      <a:pt x="517032" y="342495"/>
                      <a:pt x="469210" y="335049"/>
                      <a:pt x="423342" y="325649"/>
                    </a:cubicBezTo>
                    <a:cubicBezTo>
                      <a:pt x="400893" y="321176"/>
                      <a:pt x="378567" y="315942"/>
                      <a:pt x="356758" y="308938"/>
                    </a:cubicBezTo>
                    <a:cubicBezTo>
                      <a:pt x="331470" y="301075"/>
                      <a:pt x="306085" y="292523"/>
                      <a:pt x="279544" y="290286"/>
                    </a:cubicBezTo>
                    <a:cubicBezTo>
                      <a:pt x="248949" y="287608"/>
                      <a:pt x="218268" y="292437"/>
                      <a:pt x="188631" y="299735"/>
                    </a:cubicBezTo>
                    <a:cubicBezTo>
                      <a:pt x="165850" y="305191"/>
                      <a:pt x="143635" y="312649"/>
                      <a:pt x="121125" y="319051"/>
                    </a:cubicBezTo>
                    <a:cubicBezTo>
                      <a:pt x="119675" y="319395"/>
                      <a:pt x="118225" y="319542"/>
                      <a:pt x="116787" y="319481"/>
                    </a:cubicBezTo>
                    <a:cubicBezTo>
                      <a:pt x="103677" y="316311"/>
                      <a:pt x="90014" y="317417"/>
                      <a:pt x="76891" y="314394"/>
                    </a:cubicBezTo>
                    <a:cubicBezTo>
                      <a:pt x="65587" y="311826"/>
                      <a:pt x="53324" y="308766"/>
                      <a:pt x="45423" y="299637"/>
                    </a:cubicBezTo>
                    <a:cubicBezTo>
                      <a:pt x="38075" y="291392"/>
                      <a:pt x="28848" y="284929"/>
                      <a:pt x="22667" y="275677"/>
                    </a:cubicBezTo>
                    <a:cubicBezTo>
                      <a:pt x="15553" y="266068"/>
                      <a:pt x="10958" y="254948"/>
                      <a:pt x="6976" y="243767"/>
                    </a:cubicBezTo>
                    <a:cubicBezTo>
                      <a:pt x="3278" y="232684"/>
                      <a:pt x="2381" y="220974"/>
                      <a:pt x="501" y="209522"/>
                    </a:cubicBezTo>
                    <a:cubicBezTo>
                      <a:pt x="-101" y="203502"/>
                      <a:pt x="-212" y="197395"/>
                      <a:pt x="452" y="191399"/>
                    </a:cubicBezTo>
                    <a:cubicBezTo>
                      <a:pt x="2737" y="181040"/>
                      <a:pt x="7136" y="171321"/>
                      <a:pt x="9618" y="161037"/>
                    </a:cubicBezTo>
                    <a:lnTo>
                      <a:pt x="9765" y="160472"/>
                    </a:lnTo>
                    <a:cubicBezTo>
                      <a:pt x="40901" y="130970"/>
                      <a:pt x="75404" y="105265"/>
                      <a:pt x="110767" y="81084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8" name="Forma Livre: Forma 2357">
                <a:extLst>
                  <a:ext uri="{FF2B5EF4-FFF2-40B4-BE49-F238E27FC236}">
                    <a16:creationId xmlns:a16="http://schemas.microsoft.com/office/drawing/2014/main" id="{0C19D23B-AC53-0375-7FB6-8927123ED981}"/>
                  </a:ext>
                </a:extLst>
              </p:cNvPr>
              <p:cNvSpPr/>
              <p:nvPr/>
            </p:nvSpPr>
            <p:spPr>
              <a:xfrm>
                <a:off x="4106869" y="4534013"/>
                <a:ext cx="585733" cy="513558"/>
              </a:xfrm>
              <a:custGeom>
                <a:avLst/>
                <a:gdLst>
                  <a:gd name="connsiteX0" fmla="*/ 198697 w 585733"/>
                  <a:gd name="connsiteY0" fmla="*/ 74522 h 513558"/>
                  <a:gd name="connsiteX1" fmla="*/ 274215 w 585733"/>
                  <a:gd name="connsiteY1" fmla="*/ 0 h 513558"/>
                  <a:gd name="connsiteX2" fmla="*/ 340726 w 585733"/>
                  <a:gd name="connsiteY2" fmla="*/ 89218 h 513558"/>
                  <a:gd name="connsiteX3" fmla="*/ 475394 w 585733"/>
                  <a:gd name="connsiteY3" fmla="*/ 166001 h 513558"/>
                  <a:gd name="connsiteX4" fmla="*/ 534102 w 585733"/>
                  <a:gd name="connsiteY4" fmla="*/ 187184 h 513558"/>
                  <a:gd name="connsiteX5" fmla="*/ 574994 w 585733"/>
                  <a:gd name="connsiteY5" fmla="*/ 218627 h 513558"/>
                  <a:gd name="connsiteX6" fmla="*/ 585733 w 585733"/>
                  <a:gd name="connsiteY6" fmla="*/ 249296 h 513558"/>
                  <a:gd name="connsiteX7" fmla="*/ 583816 w 585733"/>
                  <a:gd name="connsiteY7" fmla="*/ 252098 h 513558"/>
                  <a:gd name="connsiteX8" fmla="*/ 566946 w 585733"/>
                  <a:gd name="connsiteY8" fmla="*/ 252515 h 513558"/>
                  <a:gd name="connsiteX9" fmla="*/ 530785 w 585733"/>
                  <a:gd name="connsiteY9" fmla="*/ 270098 h 513558"/>
                  <a:gd name="connsiteX10" fmla="*/ 496393 w 585733"/>
                  <a:gd name="connsiteY10" fmla="*/ 303335 h 513558"/>
                  <a:gd name="connsiteX11" fmla="*/ 487374 w 585733"/>
                  <a:gd name="connsiteY11" fmla="*/ 319149 h 513558"/>
                  <a:gd name="connsiteX12" fmla="*/ 471142 w 585733"/>
                  <a:gd name="connsiteY12" fmla="*/ 336990 h 513558"/>
                  <a:gd name="connsiteX13" fmla="*/ 464581 w 585733"/>
                  <a:gd name="connsiteY13" fmla="*/ 340775 h 513558"/>
                  <a:gd name="connsiteX14" fmla="*/ 489991 w 585733"/>
                  <a:gd name="connsiteY14" fmla="*/ 309061 h 513558"/>
                  <a:gd name="connsiteX15" fmla="*/ 527811 w 585733"/>
                  <a:gd name="connsiteY15" fmla="*/ 236296 h 513558"/>
                  <a:gd name="connsiteX16" fmla="*/ 527615 w 585733"/>
                  <a:gd name="connsiteY16" fmla="*/ 229391 h 513558"/>
                  <a:gd name="connsiteX17" fmla="*/ 520058 w 585733"/>
                  <a:gd name="connsiteY17" fmla="*/ 241113 h 513558"/>
                  <a:gd name="connsiteX18" fmla="*/ 462480 w 585733"/>
                  <a:gd name="connsiteY18" fmla="*/ 330896 h 513558"/>
                  <a:gd name="connsiteX19" fmla="*/ 375793 w 585733"/>
                  <a:gd name="connsiteY19" fmla="*/ 393892 h 513558"/>
                  <a:gd name="connsiteX20" fmla="*/ 311101 w 585733"/>
                  <a:gd name="connsiteY20" fmla="*/ 420359 h 513558"/>
                  <a:gd name="connsiteX21" fmla="*/ 279670 w 585733"/>
                  <a:gd name="connsiteY21" fmla="*/ 429452 h 513558"/>
                  <a:gd name="connsiteX22" fmla="*/ 279781 w 585733"/>
                  <a:gd name="connsiteY22" fmla="*/ 432990 h 513558"/>
                  <a:gd name="connsiteX23" fmla="*/ 296110 w 585733"/>
                  <a:gd name="connsiteY23" fmla="*/ 430189 h 513558"/>
                  <a:gd name="connsiteX24" fmla="*/ 321140 w 585733"/>
                  <a:gd name="connsiteY24" fmla="*/ 423099 h 513558"/>
                  <a:gd name="connsiteX25" fmla="*/ 304490 w 585733"/>
                  <a:gd name="connsiteY25" fmla="*/ 439478 h 513558"/>
                  <a:gd name="connsiteX26" fmla="*/ 290704 w 585733"/>
                  <a:gd name="connsiteY26" fmla="*/ 456447 h 513558"/>
                  <a:gd name="connsiteX27" fmla="*/ 281685 w 585733"/>
                  <a:gd name="connsiteY27" fmla="*/ 480517 h 513558"/>
                  <a:gd name="connsiteX28" fmla="*/ 283983 w 585733"/>
                  <a:gd name="connsiteY28" fmla="*/ 513558 h 513558"/>
                  <a:gd name="connsiteX29" fmla="*/ 270356 w 585733"/>
                  <a:gd name="connsiteY29" fmla="*/ 507255 h 513558"/>
                  <a:gd name="connsiteX30" fmla="*/ 246286 w 585733"/>
                  <a:gd name="connsiteY30" fmla="*/ 483528 h 513558"/>
                  <a:gd name="connsiteX31" fmla="*/ 228912 w 585733"/>
                  <a:gd name="connsiteY31" fmla="*/ 433322 h 513558"/>
                  <a:gd name="connsiteX32" fmla="*/ 190760 w 585733"/>
                  <a:gd name="connsiteY32" fmla="*/ 353725 h 513558"/>
                  <a:gd name="connsiteX33" fmla="*/ 128070 w 585733"/>
                  <a:gd name="connsiteY33" fmla="*/ 272359 h 513558"/>
                  <a:gd name="connsiteX34" fmla="*/ 61203 w 585733"/>
                  <a:gd name="connsiteY34" fmla="*/ 188192 h 513558"/>
                  <a:gd name="connsiteX35" fmla="*/ 0 w 585733"/>
                  <a:gd name="connsiteY35" fmla="*/ 79990 h 513558"/>
                  <a:gd name="connsiteX36" fmla="*/ 52110 w 585733"/>
                  <a:gd name="connsiteY36" fmla="*/ 99072 h 513558"/>
                  <a:gd name="connsiteX37" fmla="*/ 136413 w 585733"/>
                  <a:gd name="connsiteY37" fmla="*/ 103274 h 513558"/>
                  <a:gd name="connsiteX38" fmla="*/ 198697 w 585733"/>
                  <a:gd name="connsiteY38" fmla="*/ 74522 h 513558"/>
                  <a:gd name="connsiteX39" fmla="*/ 338575 w 585733"/>
                  <a:gd name="connsiteY39" fmla="*/ 122971 h 513558"/>
                  <a:gd name="connsiteX40" fmla="*/ 317134 w 585733"/>
                  <a:gd name="connsiteY40" fmla="*/ 143847 h 513558"/>
                  <a:gd name="connsiteX41" fmla="*/ 314074 w 585733"/>
                  <a:gd name="connsiteY41" fmla="*/ 157154 h 513558"/>
                  <a:gd name="connsiteX42" fmla="*/ 321078 w 585733"/>
                  <a:gd name="connsiteY42" fmla="*/ 175315 h 513558"/>
                  <a:gd name="connsiteX43" fmla="*/ 342409 w 585733"/>
                  <a:gd name="connsiteY43" fmla="*/ 198144 h 513558"/>
                  <a:gd name="connsiteX44" fmla="*/ 367303 w 585733"/>
                  <a:gd name="connsiteY44" fmla="*/ 217583 h 513558"/>
                  <a:gd name="connsiteX45" fmla="*/ 389899 w 585733"/>
                  <a:gd name="connsiteY45" fmla="*/ 230607 h 513558"/>
                  <a:gd name="connsiteX46" fmla="*/ 411832 w 585733"/>
                  <a:gd name="connsiteY46" fmla="*/ 239429 h 513558"/>
                  <a:gd name="connsiteX47" fmla="*/ 431025 w 585733"/>
                  <a:gd name="connsiteY47" fmla="*/ 241788 h 513558"/>
                  <a:gd name="connsiteX48" fmla="*/ 452453 w 585733"/>
                  <a:gd name="connsiteY48" fmla="*/ 228555 h 513558"/>
                  <a:gd name="connsiteX49" fmla="*/ 458204 w 585733"/>
                  <a:gd name="connsiteY49" fmla="*/ 201757 h 513558"/>
                  <a:gd name="connsiteX50" fmla="*/ 434846 w 585733"/>
                  <a:gd name="connsiteY50" fmla="*/ 172009 h 513558"/>
                  <a:gd name="connsiteX51" fmla="*/ 422239 w 585733"/>
                  <a:gd name="connsiteY51" fmla="*/ 165300 h 513558"/>
                  <a:gd name="connsiteX52" fmla="*/ 364415 w 585733"/>
                  <a:gd name="connsiteY52" fmla="*/ 122492 h 513558"/>
                  <a:gd name="connsiteX53" fmla="*/ 338575 w 585733"/>
                  <a:gd name="connsiteY53" fmla="*/ 122971 h 513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585733" h="513558">
                    <a:moveTo>
                      <a:pt x="198697" y="74522"/>
                    </a:moveTo>
                    <a:cubicBezTo>
                      <a:pt x="227904" y="54285"/>
                      <a:pt x="253609" y="28936"/>
                      <a:pt x="274215" y="0"/>
                    </a:cubicBezTo>
                    <a:cubicBezTo>
                      <a:pt x="292584" y="32291"/>
                      <a:pt x="314406" y="62899"/>
                      <a:pt x="340726" y="89218"/>
                    </a:cubicBezTo>
                    <a:cubicBezTo>
                      <a:pt x="378128" y="125969"/>
                      <a:pt x="426785" y="148147"/>
                      <a:pt x="475394" y="166001"/>
                    </a:cubicBezTo>
                    <a:cubicBezTo>
                      <a:pt x="494832" y="173410"/>
                      <a:pt x="515045" y="178755"/>
                      <a:pt x="534102" y="187184"/>
                    </a:cubicBezTo>
                    <a:cubicBezTo>
                      <a:pt x="549953" y="194175"/>
                      <a:pt x="564784" y="204435"/>
                      <a:pt x="574994" y="218627"/>
                    </a:cubicBezTo>
                    <a:cubicBezTo>
                      <a:pt x="581580" y="227511"/>
                      <a:pt x="584394" y="238471"/>
                      <a:pt x="585733" y="249296"/>
                    </a:cubicBezTo>
                    <a:cubicBezTo>
                      <a:pt x="585254" y="249996"/>
                      <a:pt x="584296" y="251397"/>
                      <a:pt x="583816" y="252098"/>
                    </a:cubicBezTo>
                    <a:cubicBezTo>
                      <a:pt x="578226" y="250488"/>
                      <a:pt x="572561" y="252208"/>
                      <a:pt x="566946" y="252515"/>
                    </a:cubicBezTo>
                    <a:cubicBezTo>
                      <a:pt x="553393" y="254530"/>
                      <a:pt x="541499" y="261964"/>
                      <a:pt x="530785" y="270098"/>
                    </a:cubicBezTo>
                    <a:cubicBezTo>
                      <a:pt x="516138" y="277348"/>
                      <a:pt x="505903" y="290495"/>
                      <a:pt x="496393" y="303335"/>
                    </a:cubicBezTo>
                    <a:cubicBezTo>
                      <a:pt x="492756" y="308226"/>
                      <a:pt x="490016" y="313681"/>
                      <a:pt x="487374" y="319149"/>
                    </a:cubicBezTo>
                    <a:cubicBezTo>
                      <a:pt x="483725" y="326522"/>
                      <a:pt x="476905" y="331424"/>
                      <a:pt x="471142" y="336990"/>
                    </a:cubicBezTo>
                    <a:cubicBezTo>
                      <a:pt x="469226" y="338661"/>
                      <a:pt x="467419" y="341008"/>
                      <a:pt x="464581" y="340775"/>
                    </a:cubicBezTo>
                    <a:cubicBezTo>
                      <a:pt x="474128" y="331129"/>
                      <a:pt x="482373" y="320267"/>
                      <a:pt x="489991" y="309061"/>
                    </a:cubicBezTo>
                    <a:cubicBezTo>
                      <a:pt x="505362" y="286379"/>
                      <a:pt x="517920" y="261829"/>
                      <a:pt x="527811" y="236296"/>
                    </a:cubicBezTo>
                    <a:cubicBezTo>
                      <a:pt x="528880" y="234035"/>
                      <a:pt x="528770" y="231553"/>
                      <a:pt x="527615" y="229391"/>
                    </a:cubicBezTo>
                    <a:cubicBezTo>
                      <a:pt x="522786" y="231332"/>
                      <a:pt x="522282" y="237058"/>
                      <a:pt x="520058" y="241113"/>
                    </a:cubicBezTo>
                    <a:cubicBezTo>
                      <a:pt x="505067" y="273440"/>
                      <a:pt x="486329" y="304306"/>
                      <a:pt x="462480" y="330896"/>
                    </a:cubicBezTo>
                    <a:cubicBezTo>
                      <a:pt x="438348" y="357645"/>
                      <a:pt x="407838" y="377845"/>
                      <a:pt x="375793" y="393892"/>
                    </a:cubicBezTo>
                    <a:cubicBezTo>
                      <a:pt x="354930" y="404300"/>
                      <a:pt x="333279" y="413159"/>
                      <a:pt x="311101" y="420359"/>
                    </a:cubicBezTo>
                    <a:cubicBezTo>
                      <a:pt x="300767" y="423886"/>
                      <a:pt x="290077" y="426183"/>
                      <a:pt x="279670" y="429452"/>
                    </a:cubicBezTo>
                    <a:cubicBezTo>
                      <a:pt x="279695" y="430594"/>
                      <a:pt x="279732" y="431774"/>
                      <a:pt x="279781" y="432990"/>
                    </a:cubicBezTo>
                    <a:cubicBezTo>
                      <a:pt x="285384" y="433445"/>
                      <a:pt x="290729" y="431405"/>
                      <a:pt x="296110" y="430189"/>
                    </a:cubicBezTo>
                    <a:cubicBezTo>
                      <a:pt x="304478" y="427940"/>
                      <a:pt x="312907" y="425851"/>
                      <a:pt x="321140" y="423099"/>
                    </a:cubicBezTo>
                    <a:cubicBezTo>
                      <a:pt x="315819" y="428788"/>
                      <a:pt x="309749" y="433715"/>
                      <a:pt x="304490" y="439478"/>
                    </a:cubicBezTo>
                    <a:cubicBezTo>
                      <a:pt x="299182" y="444540"/>
                      <a:pt x="295902" y="451262"/>
                      <a:pt x="290704" y="456447"/>
                    </a:cubicBezTo>
                    <a:cubicBezTo>
                      <a:pt x="285433" y="463377"/>
                      <a:pt x="283332" y="472101"/>
                      <a:pt x="281685" y="480517"/>
                    </a:cubicBezTo>
                    <a:cubicBezTo>
                      <a:pt x="278810" y="491576"/>
                      <a:pt x="284646" y="502426"/>
                      <a:pt x="283983" y="513558"/>
                    </a:cubicBezTo>
                    <a:cubicBezTo>
                      <a:pt x="278994" y="512563"/>
                      <a:pt x="274718" y="509675"/>
                      <a:pt x="270356" y="507255"/>
                    </a:cubicBezTo>
                    <a:cubicBezTo>
                      <a:pt x="260649" y="501381"/>
                      <a:pt x="251569" y="493739"/>
                      <a:pt x="246286" y="483528"/>
                    </a:cubicBezTo>
                    <a:cubicBezTo>
                      <a:pt x="238065" y="467727"/>
                      <a:pt x="233949" y="450279"/>
                      <a:pt x="228912" y="433322"/>
                    </a:cubicBezTo>
                    <a:cubicBezTo>
                      <a:pt x="220630" y="404926"/>
                      <a:pt x="206893" y="378411"/>
                      <a:pt x="190760" y="353725"/>
                    </a:cubicBezTo>
                    <a:cubicBezTo>
                      <a:pt x="171985" y="325035"/>
                      <a:pt x="150003" y="298654"/>
                      <a:pt x="128070" y="272359"/>
                    </a:cubicBezTo>
                    <a:cubicBezTo>
                      <a:pt x="105105" y="244848"/>
                      <a:pt x="82275" y="217190"/>
                      <a:pt x="61203" y="188192"/>
                    </a:cubicBezTo>
                    <a:cubicBezTo>
                      <a:pt x="36776" y="154623"/>
                      <a:pt x="14782" y="118928"/>
                      <a:pt x="0" y="79990"/>
                    </a:cubicBezTo>
                    <a:cubicBezTo>
                      <a:pt x="16625" y="88161"/>
                      <a:pt x="34183" y="94427"/>
                      <a:pt x="52110" y="99072"/>
                    </a:cubicBezTo>
                    <a:cubicBezTo>
                      <a:pt x="79523" y="106027"/>
                      <a:pt x="108484" y="108742"/>
                      <a:pt x="136413" y="103274"/>
                    </a:cubicBezTo>
                    <a:cubicBezTo>
                      <a:pt x="159132" y="98826"/>
                      <a:pt x="179763" y="87436"/>
                      <a:pt x="198697" y="74522"/>
                    </a:cubicBezTo>
                    <a:moveTo>
                      <a:pt x="338575" y="122971"/>
                    </a:moveTo>
                    <a:cubicBezTo>
                      <a:pt x="328807" y="126374"/>
                      <a:pt x="321312" y="134558"/>
                      <a:pt x="317134" y="143847"/>
                    </a:cubicBezTo>
                    <a:cubicBezTo>
                      <a:pt x="315057" y="147988"/>
                      <a:pt x="315254" y="152743"/>
                      <a:pt x="314074" y="157154"/>
                    </a:cubicBezTo>
                    <a:cubicBezTo>
                      <a:pt x="315352" y="163506"/>
                      <a:pt x="316470" y="170363"/>
                      <a:pt x="321078" y="175315"/>
                    </a:cubicBezTo>
                    <a:cubicBezTo>
                      <a:pt x="328315" y="182798"/>
                      <a:pt x="334545" y="191251"/>
                      <a:pt x="342409" y="198144"/>
                    </a:cubicBezTo>
                    <a:cubicBezTo>
                      <a:pt x="350174" y="205246"/>
                      <a:pt x="358456" y="211832"/>
                      <a:pt x="367303" y="217583"/>
                    </a:cubicBezTo>
                    <a:cubicBezTo>
                      <a:pt x="374552" y="222362"/>
                      <a:pt x="381777" y="227351"/>
                      <a:pt x="389899" y="230607"/>
                    </a:cubicBezTo>
                    <a:cubicBezTo>
                      <a:pt x="397210" y="233531"/>
                      <a:pt x="404201" y="237291"/>
                      <a:pt x="411832" y="239429"/>
                    </a:cubicBezTo>
                    <a:cubicBezTo>
                      <a:pt x="418000" y="241186"/>
                      <a:pt x="424598" y="243804"/>
                      <a:pt x="431025" y="241788"/>
                    </a:cubicBezTo>
                    <a:cubicBezTo>
                      <a:pt x="439048" y="239233"/>
                      <a:pt x="447723" y="236013"/>
                      <a:pt x="452453" y="228555"/>
                    </a:cubicBezTo>
                    <a:cubicBezTo>
                      <a:pt x="458155" y="220949"/>
                      <a:pt x="460637" y="211046"/>
                      <a:pt x="458204" y="201757"/>
                    </a:cubicBezTo>
                    <a:cubicBezTo>
                      <a:pt x="453928" y="189445"/>
                      <a:pt x="443754" y="180930"/>
                      <a:pt x="434846" y="172009"/>
                    </a:cubicBezTo>
                    <a:cubicBezTo>
                      <a:pt x="430951" y="169220"/>
                      <a:pt x="426294" y="167807"/>
                      <a:pt x="422239" y="165300"/>
                    </a:cubicBezTo>
                    <a:cubicBezTo>
                      <a:pt x="401695" y="152804"/>
                      <a:pt x="384001" y="136290"/>
                      <a:pt x="364415" y="122492"/>
                    </a:cubicBezTo>
                    <a:cubicBezTo>
                      <a:pt x="355999" y="120440"/>
                      <a:pt x="346771" y="119567"/>
                      <a:pt x="338575" y="122971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" name="Forma Livre: Forma 2358">
                <a:extLst>
                  <a:ext uri="{FF2B5EF4-FFF2-40B4-BE49-F238E27FC236}">
                    <a16:creationId xmlns:a16="http://schemas.microsoft.com/office/drawing/2014/main" id="{97496A3D-38C2-8476-0F77-65E2E4733B63}"/>
                  </a:ext>
                </a:extLst>
              </p:cNvPr>
              <p:cNvSpPr/>
              <p:nvPr/>
            </p:nvSpPr>
            <p:spPr>
              <a:xfrm>
                <a:off x="5724420" y="4750440"/>
                <a:ext cx="495709" cy="496058"/>
              </a:xfrm>
              <a:custGeom>
                <a:avLst/>
                <a:gdLst>
                  <a:gd name="connsiteX0" fmla="*/ 18804 w 495709"/>
                  <a:gd name="connsiteY0" fmla="*/ 14241 h 496058"/>
                  <a:gd name="connsiteX1" fmla="*/ 37579 w 495709"/>
                  <a:gd name="connsiteY1" fmla="*/ 0 h 496058"/>
                  <a:gd name="connsiteX2" fmla="*/ 51070 w 495709"/>
                  <a:gd name="connsiteY2" fmla="*/ 26848 h 496058"/>
                  <a:gd name="connsiteX3" fmla="*/ 56243 w 495709"/>
                  <a:gd name="connsiteY3" fmla="*/ 38643 h 496058"/>
                  <a:gd name="connsiteX4" fmla="*/ 64255 w 495709"/>
                  <a:gd name="connsiteY4" fmla="*/ 65479 h 496058"/>
                  <a:gd name="connsiteX5" fmla="*/ 74834 w 495709"/>
                  <a:gd name="connsiteY5" fmla="*/ 112649 h 496058"/>
                  <a:gd name="connsiteX6" fmla="*/ 90586 w 495709"/>
                  <a:gd name="connsiteY6" fmla="*/ 164342 h 496058"/>
                  <a:gd name="connsiteX7" fmla="*/ 100023 w 495709"/>
                  <a:gd name="connsiteY7" fmla="*/ 191706 h 496058"/>
                  <a:gd name="connsiteX8" fmla="*/ 113281 w 495709"/>
                  <a:gd name="connsiteY8" fmla="*/ 227928 h 496058"/>
                  <a:gd name="connsiteX9" fmla="*/ 129647 w 495709"/>
                  <a:gd name="connsiteY9" fmla="*/ 262812 h 496058"/>
                  <a:gd name="connsiteX10" fmla="*/ 146334 w 495709"/>
                  <a:gd name="connsiteY10" fmla="*/ 293997 h 496058"/>
                  <a:gd name="connsiteX11" fmla="*/ 160107 w 495709"/>
                  <a:gd name="connsiteY11" fmla="*/ 314824 h 496058"/>
                  <a:gd name="connsiteX12" fmla="*/ 175049 w 495709"/>
                  <a:gd name="connsiteY12" fmla="*/ 337838 h 496058"/>
                  <a:gd name="connsiteX13" fmla="*/ 205853 w 495709"/>
                  <a:gd name="connsiteY13" fmla="*/ 372070 h 496058"/>
                  <a:gd name="connsiteX14" fmla="*/ 227479 w 495709"/>
                  <a:gd name="connsiteY14" fmla="*/ 389494 h 496058"/>
                  <a:gd name="connsiteX15" fmla="*/ 257226 w 495709"/>
                  <a:gd name="connsiteY15" fmla="*/ 407630 h 496058"/>
                  <a:gd name="connsiteX16" fmla="*/ 311585 w 495709"/>
                  <a:gd name="connsiteY16" fmla="*/ 436701 h 496058"/>
                  <a:gd name="connsiteX17" fmla="*/ 342192 w 495709"/>
                  <a:gd name="connsiteY17" fmla="*/ 449271 h 496058"/>
                  <a:gd name="connsiteX18" fmla="*/ 385492 w 495709"/>
                  <a:gd name="connsiteY18" fmla="*/ 463426 h 496058"/>
                  <a:gd name="connsiteX19" fmla="*/ 427109 w 495709"/>
                  <a:gd name="connsiteY19" fmla="*/ 470700 h 496058"/>
                  <a:gd name="connsiteX20" fmla="*/ 493485 w 495709"/>
                  <a:gd name="connsiteY20" fmla="*/ 477114 h 496058"/>
                  <a:gd name="connsiteX21" fmla="*/ 495709 w 495709"/>
                  <a:gd name="connsiteY21" fmla="*/ 478748 h 496058"/>
                  <a:gd name="connsiteX22" fmla="*/ 414712 w 495709"/>
                  <a:gd name="connsiteY22" fmla="*/ 494279 h 496058"/>
                  <a:gd name="connsiteX23" fmla="*/ 321132 w 495709"/>
                  <a:gd name="connsiteY23" fmla="*/ 491834 h 496058"/>
                  <a:gd name="connsiteX24" fmla="*/ 141111 w 495709"/>
                  <a:gd name="connsiteY24" fmla="*/ 424500 h 496058"/>
                  <a:gd name="connsiteX25" fmla="*/ 87035 w 495709"/>
                  <a:gd name="connsiteY25" fmla="*/ 382674 h 496058"/>
                  <a:gd name="connsiteX26" fmla="*/ 61244 w 495709"/>
                  <a:gd name="connsiteY26" fmla="*/ 340013 h 496058"/>
                  <a:gd name="connsiteX27" fmla="*/ 44030 w 495709"/>
                  <a:gd name="connsiteY27" fmla="*/ 272605 h 496058"/>
                  <a:gd name="connsiteX28" fmla="*/ 29248 w 495709"/>
                  <a:gd name="connsiteY28" fmla="*/ 179136 h 496058"/>
                  <a:gd name="connsiteX29" fmla="*/ 12378 w 495709"/>
                  <a:gd name="connsiteY29" fmla="*/ 119678 h 496058"/>
                  <a:gd name="connsiteX30" fmla="*/ 349 w 495709"/>
                  <a:gd name="connsiteY30" fmla="*/ 80838 h 496058"/>
                  <a:gd name="connsiteX31" fmla="*/ 398 w 495709"/>
                  <a:gd name="connsiteY31" fmla="*/ 72188 h 496058"/>
                  <a:gd name="connsiteX32" fmla="*/ 3199 w 495709"/>
                  <a:gd name="connsiteY32" fmla="*/ 51287 h 496058"/>
                  <a:gd name="connsiteX33" fmla="*/ 18804 w 495709"/>
                  <a:gd name="connsiteY33" fmla="*/ 14241 h 49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5709" h="496058">
                    <a:moveTo>
                      <a:pt x="18804" y="14241"/>
                    </a:moveTo>
                    <a:cubicBezTo>
                      <a:pt x="23424" y="7839"/>
                      <a:pt x="29494" y="1487"/>
                      <a:pt x="37579" y="0"/>
                    </a:cubicBezTo>
                    <a:cubicBezTo>
                      <a:pt x="40798" y="9461"/>
                      <a:pt x="44288" y="19254"/>
                      <a:pt x="51070" y="26848"/>
                    </a:cubicBezTo>
                    <a:cubicBezTo>
                      <a:pt x="53995" y="30116"/>
                      <a:pt x="54867" y="34576"/>
                      <a:pt x="56243" y="38643"/>
                    </a:cubicBezTo>
                    <a:cubicBezTo>
                      <a:pt x="58910" y="47588"/>
                      <a:pt x="62706" y="56214"/>
                      <a:pt x="64255" y="65479"/>
                    </a:cubicBezTo>
                    <a:cubicBezTo>
                      <a:pt x="67044" y="81366"/>
                      <a:pt x="71688" y="96836"/>
                      <a:pt x="74834" y="112649"/>
                    </a:cubicBezTo>
                    <a:cubicBezTo>
                      <a:pt x="79331" y="130085"/>
                      <a:pt x="84664" y="147324"/>
                      <a:pt x="90586" y="164342"/>
                    </a:cubicBezTo>
                    <a:cubicBezTo>
                      <a:pt x="94076" y="173324"/>
                      <a:pt x="96939" y="182552"/>
                      <a:pt x="100023" y="191706"/>
                    </a:cubicBezTo>
                    <a:cubicBezTo>
                      <a:pt x="103979" y="203944"/>
                      <a:pt x="110012" y="215432"/>
                      <a:pt x="113281" y="227928"/>
                    </a:cubicBezTo>
                    <a:cubicBezTo>
                      <a:pt x="118282" y="239737"/>
                      <a:pt x="123958" y="251287"/>
                      <a:pt x="129647" y="262812"/>
                    </a:cubicBezTo>
                    <a:cubicBezTo>
                      <a:pt x="135398" y="273096"/>
                      <a:pt x="139834" y="284118"/>
                      <a:pt x="146334" y="293997"/>
                    </a:cubicBezTo>
                    <a:cubicBezTo>
                      <a:pt x="150646" y="301124"/>
                      <a:pt x="156200" y="307439"/>
                      <a:pt x="160107" y="314824"/>
                    </a:cubicBezTo>
                    <a:cubicBezTo>
                      <a:pt x="164297" y="322983"/>
                      <a:pt x="170146" y="330097"/>
                      <a:pt x="175049" y="337838"/>
                    </a:cubicBezTo>
                    <a:cubicBezTo>
                      <a:pt x="183625" y="350690"/>
                      <a:pt x="195052" y="361147"/>
                      <a:pt x="205853" y="372070"/>
                    </a:cubicBezTo>
                    <a:cubicBezTo>
                      <a:pt x="212254" y="378804"/>
                      <a:pt x="220069" y="383940"/>
                      <a:pt x="227479" y="389494"/>
                    </a:cubicBezTo>
                    <a:cubicBezTo>
                      <a:pt x="237087" y="396018"/>
                      <a:pt x="246769" y="402506"/>
                      <a:pt x="257226" y="407630"/>
                    </a:cubicBezTo>
                    <a:cubicBezTo>
                      <a:pt x="275608" y="416857"/>
                      <a:pt x="292416" y="429034"/>
                      <a:pt x="311585" y="436701"/>
                    </a:cubicBezTo>
                    <a:cubicBezTo>
                      <a:pt x="321439" y="441727"/>
                      <a:pt x="332190" y="444565"/>
                      <a:pt x="342192" y="449271"/>
                    </a:cubicBezTo>
                    <a:cubicBezTo>
                      <a:pt x="356089" y="455476"/>
                      <a:pt x="370846" y="459384"/>
                      <a:pt x="385492" y="463426"/>
                    </a:cubicBezTo>
                    <a:cubicBezTo>
                      <a:pt x="399021" y="467481"/>
                      <a:pt x="413176" y="468722"/>
                      <a:pt x="427109" y="470700"/>
                    </a:cubicBezTo>
                    <a:cubicBezTo>
                      <a:pt x="449411" y="470860"/>
                      <a:pt x="471184" y="477310"/>
                      <a:pt x="493485" y="477114"/>
                    </a:cubicBezTo>
                    <a:cubicBezTo>
                      <a:pt x="494038" y="477520"/>
                      <a:pt x="495156" y="478343"/>
                      <a:pt x="495709" y="478748"/>
                    </a:cubicBezTo>
                    <a:cubicBezTo>
                      <a:pt x="469414" y="486993"/>
                      <a:pt x="442100" y="491650"/>
                      <a:pt x="414712" y="494279"/>
                    </a:cubicBezTo>
                    <a:cubicBezTo>
                      <a:pt x="383564" y="497179"/>
                      <a:pt x="352059" y="496651"/>
                      <a:pt x="321132" y="491834"/>
                    </a:cubicBezTo>
                    <a:cubicBezTo>
                      <a:pt x="257300" y="481980"/>
                      <a:pt x="196625" y="456963"/>
                      <a:pt x="141111" y="424500"/>
                    </a:cubicBezTo>
                    <a:cubicBezTo>
                      <a:pt x="121464" y="412889"/>
                      <a:pt x="102320" y="399790"/>
                      <a:pt x="87035" y="382674"/>
                    </a:cubicBezTo>
                    <a:cubicBezTo>
                      <a:pt x="75805" y="370264"/>
                      <a:pt x="67388" y="355519"/>
                      <a:pt x="61244" y="340013"/>
                    </a:cubicBezTo>
                    <a:cubicBezTo>
                      <a:pt x="52631" y="318387"/>
                      <a:pt x="47888" y="295484"/>
                      <a:pt x="44030" y="272605"/>
                    </a:cubicBezTo>
                    <a:cubicBezTo>
                      <a:pt x="38869" y="241481"/>
                      <a:pt x="35625" y="210050"/>
                      <a:pt x="29248" y="179136"/>
                    </a:cubicBezTo>
                    <a:cubicBezTo>
                      <a:pt x="25144" y="158923"/>
                      <a:pt x="19713" y="138957"/>
                      <a:pt x="12378" y="119678"/>
                    </a:cubicBezTo>
                    <a:cubicBezTo>
                      <a:pt x="7598" y="106997"/>
                      <a:pt x="2659" y="94255"/>
                      <a:pt x="349" y="80838"/>
                    </a:cubicBezTo>
                    <a:cubicBezTo>
                      <a:pt x="-94" y="77950"/>
                      <a:pt x="-155" y="75026"/>
                      <a:pt x="398" y="72188"/>
                    </a:cubicBezTo>
                    <a:cubicBezTo>
                      <a:pt x="1614" y="65245"/>
                      <a:pt x="1577" y="58143"/>
                      <a:pt x="3199" y="51287"/>
                    </a:cubicBezTo>
                    <a:cubicBezTo>
                      <a:pt x="5792" y="38017"/>
                      <a:pt x="11419" y="25508"/>
                      <a:pt x="18804" y="14241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0" name="Forma Livre: Forma 2359">
                <a:extLst>
                  <a:ext uri="{FF2B5EF4-FFF2-40B4-BE49-F238E27FC236}">
                    <a16:creationId xmlns:a16="http://schemas.microsoft.com/office/drawing/2014/main" id="{A02CBADC-ED57-AD49-D44E-C4DE5C6DE6C1}"/>
                  </a:ext>
                </a:extLst>
              </p:cNvPr>
              <p:cNvSpPr/>
              <p:nvPr/>
            </p:nvSpPr>
            <p:spPr>
              <a:xfrm>
                <a:off x="4615684" y="4808412"/>
                <a:ext cx="429771" cy="277335"/>
              </a:xfrm>
              <a:custGeom>
                <a:avLst/>
                <a:gdLst>
                  <a:gd name="connsiteX0" fmla="*/ 56399 w 429771"/>
                  <a:gd name="connsiteY0" fmla="*/ 5751 h 277335"/>
                  <a:gd name="connsiteX1" fmla="*/ 81784 w 429771"/>
                  <a:gd name="connsiteY1" fmla="*/ 0 h 277335"/>
                  <a:gd name="connsiteX2" fmla="*/ 225557 w 429771"/>
                  <a:gd name="connsiteY2" fmla="*/ 76009 h 277335"/>
                  <a:gd name="connsiteX3" fmla="*/ 326939 w 429771"/>
                  <a:gd name="connsiteY3" fmla="*/ 152878 h 277335"/>
                  <a:gd name="connsiteX4" fmla="*/ 406315 w 429771"/>
                  <a:gd name="connsiteY4" fmla="*/ 236923 h 277335"/>
                  <a:gd name="connsiteX5" fmla="*/ 429771 w 429771"/>
                  <a:gd name="connsiteY5" fmla="*/ 277335 h 277335"/>
                  <a:gd name="connsiteX6" fmla="*/ 402592 w 429771"/>
                  <a:gd name="connsiteY6" fmla="*/ 267727 h 277335"/>
                  <a:gd name="connsiteX7" fmla="*/ 290090 w 429771"/>
                  <a:gd name="connsiteY7" fmla="*/ 221036 h 277335"/>
                  <a:gd name="connsiteX8" fmla="*/ 257713 w 429771"/>
                  <a:gd name="connsiteY8" fmla="*/ 197739 h 277335"/>
                  <a:gd name="connsiteX9" fmla="*/ 205701 w 429771"/>
                  <a:gd name="connsiteY9" fmla="*/ 162167 h 277335"/>
                  <a:gd name="connsiteX10" fmla="*/ 190231 w 429771"/>
                  <a:gd name="connsiteY10" fmla="*/ 147189 h 277335"/>
                  <a:gd name="connsiteX11" fmla="*/ 134681 w 429771"/>
                  <a:gd name="connsiteY11" fmla="*/ 114419 h 277335"/>
                  <a:gd name="connsiteX12" fmla="*/ 114849 w 429771"/>
                  <a:gd name="connsiteY12" fmla="*/ 103557 h 277335"/>
                  <a:gd name="connsiteX13" fmla="*/ 92560 w 429771"/>
                  <a:gd name="connsiteY13" fmla="*/ 93408 h 277335"/>
                  <a:gd name="connsiteX14" fmla="*/ 49628 w 429771"/>
                  <a:gd name="connsiteY14" fmla="*/ 75886 h 277335"/>
                  <a:gd name="connsiteX15" fmla="*/ 23997 w 429771"/>
                  <a:gd name="connsiteY15" fmla="*/ 65774 h 277335"/>
                  <a:gd name="connsiteX16" fmla="*/ 664 w 429771"/>
                  <a:gd name="connsiteY16" fmla="*/ 62555 h 277335"/>
                  <a:gd name="connsiteX17" fmla="*/ 0 w 429771"/>
                  <a:gd name="connsiteY17" fmla="*/ 61510 h 277335"/>
                  <a:gd name="connsiteX18" fmla="*/ 12963 w 429771"/>
                  <a:gd name="connsiteY18" fmla="*/ 35744 h 277335"/>
                  <a:gd name="connsiteX19" fmla="*/ 56399 w 429771"/>
                  <a:gd name="connsiteY19" fmla="*/ 5751 h 277335"/>
                  <a:gd name="connsiteX20" fmla="*/ 129889 w 429771"/>
                  <a:gd name="connsiteY20" fmla="*/ 38680 h 277335"/>
                  <a:gd name="connsiteX21" fmla="*/ 126706 w 429771"/>
                  <a:gd name="connsiteY21" fmla="*/ 48510 h 277335"/>
                  <a:gd name="connsiteX22" fmla="*/ 140566 w 429771"/>
                  <a:gd name="connsiteY22" fmla="*/ 62899 h 277335"/>
                  <a:gd name="connsiteX23" fmla="*/ 159845 w 429771"/>
                  <a:gd name="connsiteY23" fmla="*/ 75161 h 277335"/>
                  <a:gd name="connsiteX24" fmla="*/ 175695 w 429771"/>
                  <a:gd name="connsiteY24" fmla="*/ 81784 h 277335"/>
                  <a:gd name="connsiteX25" fmla="*/ 213872 w 429771"/>
                  <a:gd name="connsiteY25" fmla="*/ 103324 h 277335"/>
                  <a:gd name="connsiteX26" fmla="*/ 232376 w 429771"/>
                  <a:gd name="connsiteY26" fmla="*/ 114198 h 277335"/>
                  <a:gd name="connsiteX27" fmla="*/ 254887 w 429771"/>
                  <a:gd name="connsiteY27" fmla="*/ 122774 h 277335"/>
                  <a:gd name="connsiteX28" fmla="*/ 268833 w 429771"/>
                  <a:gd name="connsiteY28" fmla="*/ 124323 h 277335"/>
                  <a:gd name="connsiteX29" fmla="*/ 255686 w 429771"/>
                  <a:gd name="connsiteY29" fmla="*/ 107403 h 277335"/>
                  <a:gd name="connsiteX30" fmla="*/ 231062 w 429771"/>
                  <a:gd name="connsiteY30" fmla="*/ 91221 h 277335"/>
                  <a:gd name="connsiteX31" fmla="*/ 216182 w 429771"/>
                  <a:gd name="connsiteY31" fmla="*/ 78147 h 277335"/>
                  <a:gd name="connsiteX32" fmla="*/ 182920 w 429771"/>
                  <a:gd name="connsiteY32" fmla="*/ 59089 h 277335"/>
                  <a:gd name="connsiteX33" fmla="*/ 164256 w 429771"/>
                  <a:gd name="connsiteY33" fmla="*/ 47883 h 277335"/>
                  <a:gd name="connsiteX34" fmla="*/ 129889 w 429771"/>
                  <a:gd name="connsiteY34" fmla="*/ 38680 h 27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771" h="277335">
                    <a:moveTo>
                      <a:pt x="56399" y="5751"/>
                    </a:moveTo>
                    <a:cubicBezTo>
                      <a:pt x="64656" y="3244"/>
                      <a:pt x="73171" y="234"/>
                      <a:pt x="81784" y="0"/>
                    </a:cubicBezTo>
                    <a:cubicBezTo>
                      <a:pt x="131523" y="21650"/>
                      <a:pt x="179640" y="47109"/>
                      <a:pt x="225557" y="76009"/>
                    </a:cubicBezTo>
                    <a:cubicBezTo>
                      <a:pt x="261473" y="98667"/>
                      <a:pt x="295336" y="124531"/>
                      <a:pt x="326939" y="152878"/>
                    </a:cubicBezTo>
                    <a:cubicBezTo>
                      <a:pt x="355581" y="178694"/>
                      <a:pt x="382895" y="206217"/>
                      <a:pt x="406315" y="236923"/>
                    </a:cubicBezTo>
                    <a:cubicBezTo>
                      <a:pt x="415506" y="249480"/>
                      <a:pt x="424819" y="262419"/>
                      <a:pt x="429771" y="277335"/>
                    </a:cubicBezTo>
                    <a:cubicBezTo>
                      <a:pt x="420163" y="276033"/>
                      <a:pt x="411488" y="271266"/>
                      <a:pt x="402592" y="267727"/>
                    </a:cubicBezTo>
                    <a:cubicBezTo>
                      <a:pt x="365533" y="251127"/>
                      <a:pt x="328463" y="234404"/>
                      <a:pt x="290090" y="221036"/>
                    </a:cubicBezTo>
                    <a:cubicBezTo>
                      <a:pt x="279486" y="213012"/>
                      <a:pt x="268501" y="205504"/>
                      <a:pt x="257713" y="197739"/>
                    </a:cubicBezTo>
                    <a:cubicBezTo>
                      <a:pt x="241150" y="184800"/>
                      <a:pt x="223223" y="173730"/>
                      <a:pt x="205701" y="162167"/>
                    </a:cubicBezTo>
                    <a:cubicBezTo>
                      <a:pt x="200110" y="157621"/>
                      <a:pt x="196068" y="151453"/>
                      <a:pt x="190231" y="147189"/>
                    </a:cubicBezTo>
                    <a:cubicBezTo>
                      <a:pt x="172562" y="134853"/>
                      <a:pt x="152583" y="126387"/>
                      <a:pt x="134681" y="114419"/>
                    </a:cubicBezTo>
                    <a:cubicBezTo>
                      <a:pt x="128033" y="110843"/>
                      <a:pt x="122111" y="105855"/>
                      <a:pt x="114849" y="103557"/>
                    </a:cubicBezTo>
                    <a:cubicBezTo>
                      <a:pt x="107059" y="100989"/>
                      <a:pt x="100190" y="96357"/>
                      <a:pt x="92560" y="93408"/>
                    </a:cubicBezTo>
                    <a:cubicBezTo>
                      <a:pt x="78565" y="86834"/>
                      <a:pt x="64201" y="81035"/>
                      <a:pt x="49628" y="75886"/>
                    </a:cubicBezTo>
                    <a:cubicBezTo>
                      <a:pt x="41027" y="72655"/>
                      <a:pt x="32905" y="68084"/>
                      <a:pt x="23997" y="65774"/>
                    </a:cubicBezTo>
                    <a:cubicBezTo>
                      <a:pt x="16182" y="64864"/>
                      <a:pt x="8577" y="62309"/>
                      <a:pt x="664" y="62555"/>
                    </a:cubicBezTo>
                    <a:cubicBezTo>
                      <a:pt x="492" y="62297"/>
                      <a:pt x="160" y="61768"/>
                      <a:pt x="0" y="61510"/>
                    </a:cubicBezTo>
                    <a:cubicBezTo>
                      <a:pt x="2027" y="52049"/>
                      <a:pt x="7397" y="43546"/>
                      <a:pt x="12963" y="35744"/>
                    </a:cubicBezTo>
                    <a:cubicBezTo>
                      <a:pt x="23469" y="21061"/>
                      <a:pt x="39467" y="11329"/>
                      <a:pt x="56399" y="5751"/>
                    </a:cubicBezTo>
                    <a:moveTo>
                      <a:pt x="129889" y="38680"/>
                    </a:moveTo>
                    <a:cubicBezTo>
                      <a:pt x="126043" y="40069"/>
                      <a:pt x="124740" y="45094"/>
                      <a:pt x="126706" y="48510"/>
                    </a:cubicBezTo>
                    <a:cubicBezTo>
                      <a:pt x="129803" y="54556"/>
                      <a:pt x="135504" y="58586"/>
                      <a:pt x="140566" y="62899"/>
                    </a:cubicBezTo>
                    <a:cubicBezTo>
                      <a:pt x="146280" y="67973"/>
                      <a:pt x="152878" y="72016"/>
                      <a:pt x="159845" y="75161"/>
                    </a:cubicBezTo>
                    <a:cubicBezTo>
                      <a:pt x="165091" y="77410"/>
                      <a:pt x="170916" y="78430"/>
                      <a:pt x="175695" y="81784"/>
                    </a:cubicBezTo>
                    <a:cubicBezTo>
                      <a:pt x="187504" y="90385"/>
                      <a:pt x="200086" y="98273"/>
                      <a:pt x="213872" y="103324"/>
                    </a:cubicBezTo>
                    <a:cubicBezTo>
                      <a:pt x="220163" y="106703"/>
                      <a:pt x="225250" y="112330"/>
                      <a:pt x="232376" y="114198"/>
                    </a:cubicBezTo>
                    <a:cubicBezTo>
                      <a:pt x="240277" y="115930"/>
                      <a:pt x="247514" y="119543"/>
                      <a:pt x="254887" y="122774"/>
                    </a:cubicBezTo>
                    <a:cubicBezTo>
                      <a:pt x="259224" y="124826"/>
                      <a:pt x="264151" y="124273"/>
                      <a:pt x="268833" y="124323"/>
                    </a:cubicBezTo>
                    <a:cubicBezTo>
                      <a:pt x="267616" y="116741"/>
                      <a:pt x="261362" y="111802"/>
                      <a:pt x="255686" y="107403"/>
                    </a:cubicBezTo>
                    <a:cubicBezTo>
                      <a:pt x="248461" y="100670"/>
                      <a:pt x="239958" y="95423"/>
                      <a:pt x="231062" y="91221"/>
                    </a:cubicBezTo>
                    <a:cubicBezTo>
                      <a:pt x="224832" y="88493"/>
                      <a:pt x="221330" y="82288"/>
                      <a:pt x="216182" y="78147"/>
                    </a:cubicBezTo>
                    <a:cubicBezTo>
                      <a:pt x="206070" y="70271"/>
                      <a:pt x="195134" y="63206"/>
                      <a:pt x="182920" y="59089"/>
                    </a:cubicBezTo>
                    <a:cubicBezTo>
                      <a:pt x="175769" y="57025"/>
                      <a:pt x="170621" y="51385"/>
                      <a:pt x="164256" y="47883"/>
                    </a:cubicBezTo>
                    <a:cubicBezTo>
                      <a:pt x="153787" y="42170"/>
                      <a:pt x="142225" y="35781"/>
                      <a:pt x="129889" y="38680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1" name="Forma Livre: Forma 2360">
                <a:extLst>
                  <a:ext uri="{FF2B5EF4-FFF2-40B4-BE49-F238E27FC236}">
                    <a16:creationId xmlns:a16="http://schemas.microsoft.com/office/drawing/2014/main" id="{F2463C8B-DF95-B751-1DC0-468F4844EEFD}"/>
                  </a:ext>
                </a:extLst>
              </p:cNvPr>
              <p:cNvSpPr/>
              <p:nvPr/>
            </p:nvSpPr>
            <p:spPr>
              <a:xfrm>
                <a:off x="3543032" y="4816669"/>
                <a:ext cx="255071" cy="86607"/>
              </a:xfrm>
              <a:custGeom>
                <a:avLst/>
                <a:gdLst>
                  <a:gd name="connsiteX0" fmla="*/ 122098 w 255071"/>
                  <a:gd name="connsiteY0" fmla="*/ 57197 h 86607"/>
                  <a:gd name="connsiteX1" fmla="*/ 254702 w 255071"/>
                  <a:gd name="connsiteY1" fmla="*/ 0 h 86607"/>
                  <a:gd name="connsiteX2" fmla="*/ 255071 w 255071"/>
                  <a:gd name="connsiteY2" fmla="*/ 2347 h 86607"/>
                  <a:gd name="connsiteX3" fmla="*/ 247256 w 255071"/>
                  <a:gd name="connsiteY3" fmla="*/ 10076 h 86607"/>
                  <a:gd name="connsiteX4" fmla="*/ 222276 w 255071"/>
                  <a:gd name="connsiteY4" fmla="*/ 29293 h 86607"/>
                  <a:gd name="connsiteX5" fmla="*/ 172083 w 255071"/>
                  <a:gd name="connsiteY5" fmla="*/ 60392 h 86607"/>
                  <a:gd name="connsiteX6" fmla="*/ 139325 w 255071"/>
                  <a:gd name="connsiteY6" fmla="*/ 73109 h 86607"/>
                  <a:gd name="connsiteX7" fmla="*/ 87104 w 255071"/>
                  <a:gd name="connsiteY7" fmla="*/ 82460 h 86607"/>
                  <a:gd name="connsiteX8" fmla="*/ 46556 w 255071"/>
                  <a:gd name="connsiteY8" fmla="*/ 85433 h 86607"/>
                  <a:gd name="connsiteX9" fmla="*/ 5370 w 255071"/>
                  <a:gd name="connsiteY9" fmla="*/ 84573 h 86607"/>
                  <a:gd name="connsiteX10" fmla="*/ 0 w 255071"/>
                  <a:gd name="connsiteY10" fmla="*/ 81710 h 86607"/>
                  <a:gd name="connsiteX11" fmla="*/ 122098 w 255071"/>
                  <a:gd name="connsiteY11" fmla="*/ 57197 h 8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071" h="86607">
                    <a:moveTo>
                      <a:pt x="122098" y="57197"/>
                    </a:moveTo>
                    <a:cubicBezTo>
                      <a:pt x="168421" y="43743"/>
                      <a:pt x="213552" y="25324"/>
                      <a:pt x="254702" y="0"/>
                    </a:cubicBezTo>
                    <a:cubicBezTo>
                      <a:pt x="254801" y="590"/>
                      <a:pt x="254985" y="1757"/>
                      <a:pt x="255071" y="2347"/>
                    </a:cubicBezTo>
                    <a:cubicBezTo>
                      <a:pt x="252810" y="5234"/>
                      <a:pt x="250107" y="7753"/>
                      <a:pt x="247256" y="10076"/>
                    </a:cubicBezTo>
                    <a:cubicBezTo>
                      <a:pt x="239036" y="16625"/>
                      <a:pt x="230927" y="23321"/>
                      <a:pt x="222276" y="29293"/>
                    </a:cubicBezTo>
                    <a:cubicBezTo>
                      <a:pt x="206008" y="40364"/>
                      <a:pt x="189678" y="51508"/>
                      <a:pt x="172083" y="60392"/>
                    </a:cubicBezTo>
                    <a:cubicBezTo>
                      <a:pt x="161270" y="64889"/>
                      <a:pt x="150617" y="69890"/>
                      <a:pt x="139325" y="73109"/>
                    </a:cubicBezTo>
                    <a:cubicBezTo>
                      <a:pt x="122098" y="77078"/>
                      <a:pt x="104675" y="80396"/>
                      <a:pt x="87104" y="82460"/>
                    </a:cubicBezTo>
                    <a:cubicBezTo>
                      <a:pt x="73576" y="83443"/>
                      <a:pt x="60134" y="85519"/>
                      <a:pt x="46556" y="85433"/>
                    </a:cubicBezTo>
                    <a:cubicBezTo>
                      <a:pt x="32893" y="87670"/>
                      <a:pt x="18996" y="86330"/>
                      <a:pt x="5370" y="84573"/>
                    </a:cubicBezTo>
                    <a:cubicBezTo>
                      <a:pt x="3318" y="84180"/>
                      <a:pt x="1745" y="82669"/>
                      <a:pt x="0" y="81710"/>
                    </a:cubicBezTo>
                    <a:cubicBezTo>
                      <a:pt x="41285" y="76943"/>
                      <a:pt x="82177" y="68747"/>
                      <a:pt x="122098" y="57197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" name="Forma Livre: Forma 2361">
                <a:extLst>
                  <a:ext uri="{FF2B5EF4-FFF2-40B4-BE49-F238E27FC236}">
                    <a16:creationId xmlns:a16="http://schemas.microsoft.com/office/drawing/2014/main" id="{FD780CDD-EEF0-CFF3-D454-35F5C3E6E541}"/>
                  </a:ext>
                </a:extLst>
              </p:cNvPr>
              <p:cNvSpPr/>
              <p:nvPr/>
            </p:nvSpPr>
            <p:spPr>
              <a:xfrm>
                <a:off x="4435258" y="5027285"/>
                <a:ext cx="289929" cy="267594"/>
              </a:xfrm>
              <a:custGeom>
                <a:avLst/>
                <a:gdLst>
                  <a:gd name="connsiteX0" fmla="*/ 9990 w 289929"/>
                  <a:gd name="connsiteY0" fmla="*/ 0 h 267594"/>
                  <a:gd name="connsiteX1" fmla="*/ 14806 w 289929"/>
                  <a:gd name="connsiteY1" fmla="*/ 6426 h 267594"/>
                  <a:gd name="connsiteX2" fmla="*/ 52086 w 289929"/>
                  <a:gd name="connsiteY2" fmla="*/ 63660 h 267594"/>
                  <a:gd name="connsiteX3" fmla="*/ 69054 w 289929"/>
                  <a:gd name="connsiteY3" fmla="*/ 84831 h 267594"/>
                  <a:gd name="connsiteX4" fmla="*/ 90582 w 289929"/>
                  <a:gd name="connsiteY4" fmla="*/ 105019 h 267594"/>
                  <a:gd name="connsiteX5" fmla="*/ 119162 w 289929"/>
                  <a:gd name="connsiteY5" fmla="*/ 128058 h 267594"/>
                  <a:gd name="connsiteX6" fmla="*/ 149732 w 289929"/>
                  <a:gd name="connsiteY6" fmla="*/ 149204 h 267594"/>
                  <a:gd name="connsiteX7" fmla="*/ 216194 w 289929"/>
                  <a:gd name="connsiteY7" fmla="*/ 186189 h 267594"/>
                  <a:gd name="connsiteX8" fmla="*/ 235350 w 289929"/>
                  <a:gd name="connsiteY8" fmla="*/ 191189 h 267594"/>
                  <a:gd name="connsiteX9" fmla="*/ 280248 w 289929"/>
                  <a:gd name="connsiteY9" fmla="*/ 250685 h 267594"/>
                  <a:gd name="connsiteX10" fmla="*/ 289930 w 289929"/>
                  <a:gd name="connsiteY10" fmla="*/ 267088 h 267594"/>
                  <a:gd name="connsiteX11" fmla="*/ 250476 w 289929"/>
                  <a:gd name="connsiteY11" fmla="*/ 260809 h 267594"/>
                  <a:gd name="connsiteX12" fmla="*/ 141193 w 289929"/>
                  <a:gd name="connsiteY12" fmla="*/ 204325 h 267594"/>
                  <a:gd name="connsiteX13" fmla="*/ 62112 w 289929"/>
                  <a:gd name="connsiteY13" fmla="*/ 129778 h 267594"/>
                  <a:gd name="connsiteX14" fmla="*/ 0 w 289929"/>
                  <a:gd name="connsiteY14" fmla="*/ 35903 h 267594"/>
                  <a:gd name="connsiteX15" fmla="*/ 9990 w 289929"/>
                  <a:gd name="connsiteY15" fmla="*/ 0 h 26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9929" h="267594">
                    <a:moveTo>
                      <a:pt x="9990" y="0"/>
                    </a:moveTo>
                    <a:cubicBezTo>
                      <a:pt x="11685" y="2040"/>
                      <a:pt x="13332" y="4153"/>
                      <a:pt x="14806" y="6426"/>
                    </a:cubicBezTo>
                    <a:cubicBezTo>
                      <a:pt x="26811" y="25766"/>
                      <a:pt x="38754" y="45180"/>
                      <a:pt x="52086" y="63660"/>
                    </a:cubicBezTo>
                    <a:cubicBezTo>
                      <a:pt x="57418" y="70934"/>
                      <a:pt x="61928" y="79068"/>
                      <a:pt x="69054" y="84831"/>
                    </a:cubicBezTo>
                    <a:cubicBezTo>
                      <a:pt x="76771" y="90963"/>
                      <a:pt x="83000" y="98716"/>
                      <a:pt x="90582" y="105019"/>
                    </a:cubicBezTo>
                    <a:cubicBezTo>
                      <a:pt x="99871" y="112969"/>
                      <a:pt x="109062" y="121116"/>
                      <a:pt x="119162" y="128058"/>
                    </a:cubicBezTo>
                    <a:cubicBezTo>
                      <a:pt x="129397" y="135037"/>
                      <a:pt x="139264" y="142557"/>
                      <a:pt x="149732" y="149204"/>
                    </a:cubicBezTo>
                    <a:cubicBezTo>
                      <a:pt x="171579" y="162032"/>
                      <a:pt x="192418" y="176986"/>
                      <a:pt x="216194" y="186189"/>
                    </a:cubicBezTo>
                    <a:cubicBezTo>
                      <a:pt x="222166" y="189248"/>
                      <a:pt x="228739" y="190379"/>
                      <a:pt x="235350" y="191189"/>
                    </a:cubicBezTo>
                    <a:cubicBezTo>
                      <a:pt x="249861" y="211353"/>
                      <a:pt x="265638" y="230582"/>
                      <a:pt x="280248" y="250685"/>
                    </a:cubicBezTo>
                    <a:cubicBezTo>
                      <a:pt x="283860" y="255882"/>
                      <a:pt x="287841" y="261006"/>
                      <a:pt x="289930" y="267088"/>
                    </a:cubicBezTo>
                    <a:cubicBezTo>
                      <a:pt x="276475" y="269128"/>
                      <a:pt x="263205" y="264593"/>
                      <a:pt x="250476" y="260809"/>
                    </a:cubicBezTo>
                    <a:cubicBezTo>
                      <a:pt x="211439" y="247735"/>
                      <a:pt x="174823" y="227953"/>
                      <a:pt x="141193" y="204325"/>
                    </a:cubicBezTo>
                    <a:cubicBezTo>
                      <a:pt x="111421" y="183436"/>
                      <a:pt x="84942" y="158051"/>
                      <a:pt x="62112" y="129778"/>
                    </a:cubicBezTo>
                    <a:cubicBezTo>
                      <a:pt x="38508" y="100559"/>
                      <a:pt x="17473" y="69153"/>
                      <a:pt x="0" y="35903"/>
                    </a:cubicBezTo>
                    <a:cubicBezTo>
                      <a:pt x="1216" y="23555"/>
                      <a:pt x="5185" y="11440"/>
                      <a:pt x="9990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26" name="Forma Livre: Forma 2325">
              <a:extLst>
                <a:ext uri="{FF2B5EF4-FFF2-40B4-BE49-F238E27FC236}">
                  <a16:creationId xmlns:a16="http://schemas.microsoft.com/office/drawing/2014/main" id="{EBFD129D-B785-9FDA-6758-BA5495218EE6}"/>
                </a:ext>
              </a:extLst>
            </p:cNvPr>
            <p:cNvSpPr/>
            <p:nvPr/>
          </p:nvSpPr>
          <p:spPr>
            <a:xfrm>
              <a:off x="4727523" y="2994223"/>
              <a:ext cx="601436" cy="428343"/>
            </a:xfrm>
            <a:custGeom>
              <a:avLst/>
              <a:gdLst>
                <a:gd name="connsiteX0" fmla="*/ 0 w 601436"/>
                <a:gd name="connsiteY0" fmla="*/ 701 h 428343"/>
                <a:gd name="connsiteX1" fmla="*/ 79720 w 601436"/>
                <a:gd name="connsiteY1" fmla="*/ 9695 h 428343"/>
                <a:gd name="connsiteX2" fmla="*/ 224660 w 601436"/>
                <a:gd name="connsiteY2" fmla="*/ 53082 h 428343"/>
                <a:gd name="connsiteX3" fmla="*/ 352742 w 601436"/>
                <a:gd name="connsiteY3" fmla="*/ 117725 h 428343"/>
                <a:gd name="connsiteX4" fmla="*/ 531915 w 601436"/>
                <a:gd name="connsiteY4" fmla="*/ 279007 h 428343"/>
                <a:gd name="connsiteX5" fmla="*/ 601436 w 601436"/>
                <a:gd name="connsiteY5" fmla="*/ 358395 h 428343"/>
                <a:gd name="connsiteX6" fmla="*/ 570608 w 601436"/>
                <a:gd name="connsiteY6" fmla="*/ 376851 h 428343"/>
                <a:gd name="connsiteX7" fmla="*/ 541954 w 601436"/>
                <a:gd name="connsiteY7" fmla="*/ 391288 h 428343"/>
                <a:gd name="connsiteX8" fmla="*/ 516507 w 601436"/>
                <a:gd name="connsiteY8" fmla="*/ 400221 h 428343"/>
                <a:gd name="connsiteX9" fmla="*/ 478404 w 601436"/>
                <a:gd name="connsiteY9" fmla="*/ 408970 h 428343"/>
                <a:gd name="connsiteX10" fmla="*/ 438507 w 601436"/>
                <a:gd name="connsiteY10" fmla="*/ 415875 h 428343"/>
                <a:gd name="connsiteX11" fmla="*/ 394286 w 601436"/>
                <a:gd name="connsiteY11" fmla="*/ 423088 h 428343"/>
                <a:gd name="connsiteX12" fmla="*/ 356257 w 601436"/>
                <a:gd name="connsiteY12" fmla="*/ 427302 h 428343"/>
                <a:gd name="connsiteX13" fmla="*/ 342581 w 601436"/>
                <a:gd name="connsiteY13" fmla="*/ 428285 h 428343"/>
                <a:gd name="connsiteX14" fmla="*/ 199582 w 601436"/>
                <a:gd name="connsiteY14" fmla="*/ 210813 h 428343"/>
                <a:gd name="connsiteX15" fmla="*/ 102291 w 601436"/>
                <a:gd name="connsiteY15" fmla="*/ 97893 h 428343"/>
                <a:gd name="connsiteX16" fmla="*/ 27204 w 601436"/>
                <a:gd name="connsiteY16" fmla="*/ 23236 h 428343"/>
                <a:gd name="connsiteX17" fmla="*/ 0 w 601436"/>
                <a:gd name="connsiteY17" fmla="*/ 701 h 42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436" h="428343">
                  <a:moveTo>
                    <a:pt x="0" y="701"/>
                  </a:moveTo>
                  <a:cubicBezTo>
                    <a:pt x="26934" y="-2137"/>
                    <a:pt x="53548" y="4203"/>
                    <a:pt x="79720" y="9695"/>
                  </a:cubicBezTo>
                  <a:cubicBezTo>
                    <a:pt x="129016" y="20533"/>
                    <a:pt x="177575" y="34884"/>
                    <a:pt x="224660" y="53082"/>
                  </a:cubicBezTo>
                  <a:cubicBezTo>
                    <a:pt x="269287" y="70443"/>
                    <a:pt x="312649" y="91430"/>
                    <a:pt x="352742" y="117725"/>
                  </a:cubicBezTo>
                  <a:cubicBezTo>
                    <a:pt x="420273" y="162008"/>
                    <a:pt x="477925" y="219390"/>
                    <a:pt x="531915" y="279007"/>
                  </a:cubicBezTo>
                  <a:cubicBezTo>
                    <a:pt x="555531" y="305068"/>
                    <a:pt x="578435" y="331781"/>
                    <a:pt x="601436" y="358395"/>
                  </a:cubicBezTo>
                  <a:cubicBezTo>
                    <a:pt x="591754" y="365497"/>
                    <a:pt x="581273" y="371395"/>
                    <a:pt x="570608" y="376851"/>
                  </a:cubicBezTo>
                  <a:cubicBezTo>
                    <a:pt x="562068" y="383498"/>
                    <a:pt x="551820" y="387135"/>
                    <a:pt x="541954" y="391288"/>
                  </a:cubicBezTo>
                  <a:cubicBezTo>
                    <a:pt x="533537" y="394446"/>
                    <a:pt x="525108" y="397641"/>
                    <a:pt x="516507" y="400221"/>
                  </a:cubicBezTo>
                  <a:cubicBezTo>
                    <a:pt x="503679" y="402543"/>
                    <a:pt x="491183" y="406389"/>
                    <a:pt x="478404" y="408970"/>
                  </a:cubicBezTo>
                  <a:cubicBezTo>
                    <a:pt x="465097" y="411255"/>
                    <a:pt x="451888" y="414032"/>
                    <a:pt x="438507" y="415875"/>
                  </a:cubicBezTo>
                  <a:cubicBezTo>
                    <a:pt x="423787" y="418418"/>
                    <a:pt x="408821" y="419549"/>
                    <a:pt x="394286" y="423088"/>
                  </a:cubicBezTo>
                  <a:cubicBezTo>
                    <a:pt x="381703" y="425176"/>
                    <a:pt x="368998" y="426811"/>
                    <a:pt x="356257" y="427302"/>
                  </a:cubicBezTo>
                  <a:cubicBezTo>
                    <a:pt x="351710" y="427830"/>
                    <a:pt x="347164" y="428555"/>
                    <a:pt x="342581" y="428285"/>
                  </a:cubicBezTo>
                  <a:cubicBezTo>
                    <a:pt x="302402" y="351207"/>
                    <a:pt x="253351" y="279007"/>
                    <a:pt x="199582" y="210813"/>
                  </a:cubicBezTo>
                  <a:cubicBezTo>
                    <a:pt x="168765" y="171826"/>
                    <a:pt x="136253" y="134165"/>
                    <a:pt x="102291" y="97893"/>
                  </a:cubicBezTo>
                  <a:cubicBezTo>
                    <a:pt x="78036" y="72250"/>
                    <a:pt x="53462" y="46840"/>
                    <a:pt x="27204" y="23236"/>
                  </a:cubicBezTo>
                  <a:cubicBezTo>
                    <a:pt x="18554" y="15212"/>
                    <a:pt x="8712" y="8626"/>
                    <a:pt x="0" y="701"/>
                  </a:cubicBezTo>
                  <a:close/>
                </a:path>
              </a:pathLst>
            </a:custGeom>
            <a:solidFill>
              <a:srgbClr val="79A7C1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7" name="Forma Livre: Forma 2326">
              <a:extLst>
                <a:ext uri="{FF2B5EF4-FFF2-40B4-BE49-F238E27FC236}">
                  <a16:creationId xmlns:a16="http://schemas.microsoft.com/office/drawing/2014/main" id="{C4D00475-306D-31EF-B4ED-35A1868D1D3B}"/>
                </a:ext>
              </a:extLst>
            </p:cNvPr>
            <p:cNvSpPr/>
            <p:nvPr/>
          </p:nvSpPr>
          <p:spPr>
            <a:xfrm>
              <a:off x="4926625" y="3352618"/>
              <a:ext cx="615089" cy="1501489"/>
            </a:xfrm>
            <a:custGeom>
              <a:avLst/>
              <a:gdLst>
                <a:gd name="connsiteX0" fmla="*/ 371505 w 615089"/>
                <a:gd name="connsiteY0" fmla="*/ 18455 h 1501489"/>
                <a:gd name="connsiteX1" fmla="*/ 402334 w 615089"/>
                <a:gd name="connsiteY1" fmla="*/ 0 h 1501489"/>
                <a:gd name="connsiteX2" fmla="*/ 494820 w 615089"/>
                <a:gd name="connsiteY2" fmla="*/ 105117 h 1501489"/>
                <a:gd name="connsiteX3" fmla="*/ 574097 w 615089"/>
                <a:gd name="connsiteY3" fmla="*/ 189211 h 1501489"/>
                <a:gd name="connsiteX4" fmla="*/ 607813 w 615089"/>
                <a:gd name="connsiteY4" fmla="*/ 243914 h 1501489"/>
                <a:gd name="connsiteX5" fmla="*/ 614903 w 615089"/>
                <a:gd name="connsiteY5" fmla="*/ 316114 h 1501489"/>
                <a:gd name="connsiteX6" fmla="*/ 610271 w 615089"/>
                <a:gd name="connsiteY6" fmla="*/ 451286 h 1501489"/>
                <a:gd name="connsiteX7" fmla="*/ 531657 w 615089"/>
                <a:gd name="connsiteY7" fmla="*/ 877617 h 1501489"/>
                <a:gd name="connsiteX8" fmla="*/ 416611 w 615089"/>
                <a:gd name="connsiteY8" fmla="*/ 1188877 h 1501489"/>
                <a:gd name="connsiteX9" fmla="*/ 284585 w 615089"/>
                <a:gd name="connsiteY9" fmla="*/ 1428221 h 1501489"/>
                <a:gd name="connsiteX10" fmla="*/ 277815 w 615089"/>
                <a:gd name="connsiteY10" fmla="*/ 1438063 h 1501489"/>
                <a:gd name="connsiteX11" fmla="*/ 246875 w 615089"/>
                <a:gd name="connsiteY11" fmla="*/ 1456838 h 1501489"/>
                <a:gd name="connsiteX12" fmla="*/ 212938 w 615089"/>
                <a:gd name="connsiteY12" fmla="*/ 1474372 h 1501489"/>
                <a:gd name="connsiteX13" fmla="*/ 179087 w 615089"/>
                <a:gd name="connsiteY13" fmla="*/ 1484816 h 1501489"/>
                <a:gd name="connsiteX14" fmla="*/ 122283 w 615089"/>
                <a:gd name="connsiteY14" fmla="*/ 1496931 h 1501489"/>
                <a:gd name="connsiteX15" fmla="*/ 99318 w 615089"/>
                <a:gd name="connsiteY15" fmla="*/ 1500187 h 1501489"/>
                <a:gd name="connsiteX16" fmla="*/ 58905 w 615089"/>
                <a:gd name="connsiteY16" fmla="*/ 1501416 h 1501489"/>
                <a:gd name="connsiteX17" fmla="*/ 15900 w 615089"/>
                <a:gd name="connsiteY17" fmla="*/ 1501453 h 1501489"/>
                <a:gd name="connsiteX18" fmla="*/ 0 w 615089"/>
                <a:gd name="connsiteY18" fmla="*/ 1498762 h 1501489"/>
                <a:gd name="connsiteX19" fmla="*/ 30927 w 615089"/>
                <a:gd name="connsiteY19" fmla="*/ 1448360 h 1501489"/>
                <a:gd name="connsiteX20" fmla="*/ 175192 w 615089"/>
                <a:gd name="connsiteY20" fmla="*/ 1140687 h 1501489"/>
                <a:gd name="connsiteX21" fmla="*/ 234686 w 615089"/>
                <a:gd name="connsiteY21" fmla="*/ 944238 h 1501489"/>
                <a:gd name="connsiteX22" fmla="*/ 274215 w 615089"/>
                <a:gd name="connsiteY22" fmla="*/ 708139 h 1501489"/>
                <a:gd name="connsiteX23" fmla="*/ 263193 w 615089"/>
                <a:gd name="connsiteY23" fmla="*/ 417201 h 1501489"/>
                <a:gd name="connsiteX24" fmla="*/ 143478 w 615089"/>
                <a:gd name="connsiteY24" fmla="*/ 69890 h 1501489"/>
                <a:gd name="connsiteX25" fmla="*/ 157154 w 615089"/>
                <a:gd name="connsiteY25" fmla="*/ 68907 h 1501489"/>
                <a:gd name="connsiteX26" fmla="*/ 195183 w 615089"/>
                <a:gd name="connsiteY26" fmla="*/ 64692 h 1501489"/>
                <a:gd name="connsiteX27" fmla="*/ 239405 w 615089"/>
                <a:gd name="connsiteY27" fmla="*/ 57480 h 1501489"/>
                <a:gd name="connsiteX28" fmla="*/ 279301 w 615089"/>
                <a:gd name="connsiteY28" fmla="*/ 50574 h 1501489"/>
                <a:gd name="connsiteX29" fmla="*/ 317404 w 615089"/>
                <a:gd name="connsiteY29" fmla="*/ 41826 h 1501489"/>
                <a:gd name="connsiteX30" fmla="*/ 342851 w 615089"/>
                <a:gd name="connsiteY30" fmla="*/ 32893 h 1501489"/>
                <a:gd name="connsiteX31" fmla="*/ 371505 w 615089"/>
                <a:gd name="connsiteY31" fmla="*/ 18455 h 1501489"/>
                <a:gd name="connsiteX32" fmla="*/ 441739 w 615089"/>
                <a:gd name="connsiteY32" fmla="*/ 198943 h 1501489"/>
                <a:gd name="connsiteX33" fmla="*/ 406855 w 615089"/>
                <a:gd name="connsiteY33" fmla="*/ 253891 h 1501489"/>
                <a:gd name="connsiteX34" fmla="*/ 366578 w 615089"/>
                <a:gd name="connsiteY34" fmla="*/ 370670 h 1501489"/>
                <a:gd name="connsiteX35" fmla="*/ 362842 w 615089"/>
                <a:gd name="connsiteY35" fmla="*/ 393339 h 1501489"/>
                <a:gd name="connsiteX36" fmla="*/ 362462 w 615089"/>
                <a:gd name="connsiteY36" fmla="*/ 393413 h 1501489"/>
                <a:gd name="connsiteX37" fmla="*/ 363629 w 615089"/>
                <a:gd name="connsiteY37" fmla="*/ 413306 h 1501489"/>
                <a:gd name="connsiteX38" fmla="*/ 369736 w 615089"/>
                <a:gd name="connsiteY38" fmla="*/ 427252 h 1501489"/>
                <a:gd name="connsiteX39" fmla="*/ 371333 w 615089"/>
                <a:gd name="connsiteY39" fmla="*/ 432634 h 1501489"/>
                <a:gd name="connsiteX40" fmla="*/ 407224 w 615089"/>
                <a:gd name="connsiteY40" fmla="*/ 480223 h 1501489"/>
                <a:gd name="connsiteX41" fmla="*/ 456951 w 615089"/>
                <a:gd name="connsiteY41" fmla="*/ 514049 h 1501489"/>
                <a:gd name="connsiteX42" fmla="*/ 529347 w 615089"/>
                <a:gd name="connsiteY42" fmla="*/ 521741 h 1501489"/>
                <a:gd name="connsiteX43" fmla="*/ 547938 w 615089"/>
                <a:gd name="connsiteY43" fmla="*/ 518510 h 1501489"/>
                <a:gd name="connsiteX44" fmla="*/ 563407 w 615089"/>
                <a:gd name="connsiteY44" fmla="*/ 510179 h 1501489"/>
                <a:gd name="connsiteX45" fmla="*/ 561884 w 615089"/>
                <a:gd name="connsiteY45" fmla="*/ 488283 h 1501489"/>
                <a:gd name="connsiteX46" fmla="*/ 559783 w 615089"/>
                <a:gd name="connsiteY46" fmla="*/ 476241 h 1501489"/>
                <a:gd name="connsiteX47" fmla="*/ 497130 w 615089"/>
                <a:gd name="connsiteY47" fmla="*/ 259789 h 1501489"/>
                <a:gd name="connsiteX48" fmla="*/ 471019 w 615089"/>
                <a:gd name="connsiteY48" fmla="*/ 206426 h 1501489"/>
                <a:gd name="connsiteX49" fmla="*/ 455636 w 615089"/>
                <a:gd name="connsiteY49" fmla="*/ 192111 h 1501489"/>
                <a:gd name="connsiteX50" fmla="*/ 441739 w 615089"/>
                <a:gd name="connsiteY50" fmla="*/ 198943 h 1501489"/>
                <a:gd name="connsiteX51" fmla="*/ 509872 w 615089"/>
                <a:gd name="connsiteY51" fmla="*/ 236149 h 1501489"/>
                <a:gd name="connsiteX52" fmla="*/ 527443 w 615089"/>
                <a:gd name="connsiteY52" fmla="*/ 264200 h 1501489"/>
                <a:gd name="connsiteX53" fmla="*/ 533082 w 615089"/>
                <a:gd name="connsiteY53" fmla="*/ 273023 h 1501489"/>
                <a:gd name="connsiteX54" fmla="*/ 533586 w 615089"/>
                <a:gd name="connsiteY54" fmla="*/ 261448 h 1501489"/>
                <a:gd name="connsiteX55" fmla="*/ 512169 w 615089"/>
                <a:gd name="connsiteY55" fmla="*/ 232131 h 1501489"/>
                <a:gd name="connsiteX56" fmla="*/ 509872 w 615089"/>
                <a:gd name="connsiteY56" fmla="*/ 236149 h 150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15089" h="1501489">
                  <a:moveTo>
                    <a:pt x="371505" y="18455"/>
                  </a:moveTo>
                  <a:cubicBezTo>
                    <a:pt x="382170" y="13000"/>
                    <a:pt x="392651" y="7102"/>
                    <a:pt x="402334" y="0"/>
                  </a:cubicBezTo>
                  <a:cubicBezTo>
                    <a:pt x="432917" y="35240"/>
                    <a:pt x="463082" y="70885"/>
                    <a:pt x="494820" y="105117"/>
                  </a:cubicBezTo>
                  <a:cubicBezTo>
                    <a:pt x="520746" y="133612"/>
                    <a:pt x="548564" y="160349"/>
                    <a:pt x="574097" y="189211"/>
                  </a:cubicBezTo>
                  <a:cubicBezTo>
                    <a:pt x="588092" y="205455"/>
                    <a:pt x="602468" y="222645"/>
                    <a:pt x="607813" y="243914"/>
                  </a:cubicBezTo>
                  <a:cubicBezTo>
                    <a:pt x="613576" y="267506"/>
                    <a:pt x="614068" y="291957"/>
                    <a:pt x="614903" y="316114"/>
                  </a:cubicBezTo>
                  <a:cubicBezTo>
                    <a:pt x="615763" y="361208"/>
                    <a:pt x="613552" y="406315"/>
                    <a:pt x="610271" y="451286"/>
                  </a:cubicBezTo>
                  <a:cubicBezTo>
                    <a:pt x="599126" y="595637"/>
                    <a:pt x="572107" y="738636"/>
                    <a:pt x="531657" y="877617"/>
                  </a:cubicBezTo>
                  <a:cubicBezTo>
                    <a:pt x="500558" y="983852"/>
                    <a:pt x="462381" y="1088073"/>
                    <a:pt x="416611" y="1188877"/>
                  </a:cubicBezTo>
                  <a:cubicBezTo>
                    <a:pt x="378754" y="1271841"/>
                    <a:pt x="335159" y="1352286"/>
                    <a:pt x="284585" y="1428221"/>
                  </a:cubicBezTo>
                  <a:cubicBezTo>
                    <a:pt x="282287" y="1431453"/>
                    <a:pt x="280334" y="1434967"/>
                    <a:pt x="277815" y="1438063"/>
                  </a:cubicBezTo>
                  <a:cubicBezTo>
                    <a:pt x="267555" y="1444403"/>
                    <a:pt x="257541" y="1451173"/>
                    <a:pt x="246875" y="1456838"/>
                  </a:cubicBezTo>
                  <a:cubicBezTo>
                    <a:pt x="235780" y="1463092"/>
                    <a:pt x="224292" y="1468609"/>
                    <a:pt x="212938" y="1474372"/>
                  </a:cubicBezTo>
                  <a:cubicBezTo>
                    <a:pt x="201929" y="1478623"/>
                    <a:pt x="190551" y="1481990"/>
                    <a:pt x="179087" y="1484816"/>
                  </a:cubicBezTo>
                  <a:cubicBezTo>
                    <a:pt x="160459" y="1490100"/>
                    <a:pt x="141598" y="1494990"/>
                    <a:pt x="122283" y="1496931"/>
                  </a:cubicBezTo>
                  <a:cubicBezTo>
                    <a:pt x="114640" y="1498099"/>
                    <a:pt x="107022" y="1499511"/>
                    <a:pt x="99318" y="1500187"/>
                  </a:cubicBezTo>
                  <a:cubicBezTo>
                    <a:pt x="85937" y="1502252"/>
                    <a:pt x="72384" y="1501183"/>
                    <a:pt x="58905" y="1501416"/>
                  </a:cubicBezTo>
                  <a:cubicBezTo>
                    <a:pt x="44566" y="1501391"/>
                    <a:pt x="30227" y="1501355"/>
                    <a:pt x="15900" y="1501453"/>
                  </a:cubicBezTo>
                  <a:cubicBezTo>
                    <a:pt x="10506" y="1501342"/>
                    <a:pt x="4939" y="1501133"/>
                    <a:pt x="0" y="1498762"/>
                  </a:cubicBezTo>
                  <a:cubicBezTo>
                    <a:pt x="10948" y="1482371"/>
                    <a:pt x="20802" y="1465267"/>
                    <a:pt x="30927" y="1448360"/>
                  </a:cubicBezTo>
                  <a:cubicBezTo>
                    <a:pt x="88640" y="1350664"/>
                    <a:pt x="136204" y="1247180"/>
                    <a:pt x="175192" y="1140687"/>
                  </a:cubicBezTo>
                  <a:cubicBezTo>
                    <a:pt x="198672" y="1076375"/>
                    <a:pt x="218627" y="1010786"/>
                    <a:pt x="234686" y="944238"/>
                  </a:cubicBezTo>
                  <a:cubicBezTo>
                    <a:pt x="253375" y="866608"/>
                    <a:pt x="267407" y="787736"/>
                    <a:pt x="274215" y="708139"/>
                  </a:cubicBezTo>
                  <a:cubicBezTo>
                    <a:pt x="282668" y="611217"/>
                    <a:pt x="279928" y="513128"/>
                    <a:pt x="263193" y="417201"/>
                  </a:cubicBezTo>
                  <a:cubicBezTo>
                    <a:pt x="242292" y="295963"/>
                    <a:pt x="200589" y="178718"/>
                    <a:pt x="143478" y="69890"/>
                  </a:cubicBezTo>
                  <a:cubicBezTo>
                    <a:pt x="148061" y="70160"/>
                    <a:pt x="152608" y="69435"/>
                    <a:pt x="157154" y="68907"/>
                  </a:cubicBezTo>
                  <a:cubicBezTo>
                    <a:pt x="169896" y="68415"/>
                    <a:pt x="182601" y="66781"/>
                    <a:pt x="195183" y="64692"/>
                  </a:cubicBezTo>
                  <a:cubicBezTo>
                    <a:pt x="209719" y="61154"/>
                    <a:pt x="224685" y="60023"/>
                    <a:pt x="239405" y="57480"/>
                  </a:cubicBezTo>
                  <a:cubicBezTo>
                    <a:pt x="252786" y="55637"/>
                    <a:pt x="265994" y="52860"/>
                    <a:pt x="279301" y="50574"/>
                  </a:cubicBezTo>
                  <a:cubicBezTo>
                    <a:pt x="292080" y="47994"/>
                    <a:pt x="304576" y="44148"/>
                    <a:pt x="317404" y="41826"/>
                  </a:cubicBezTo>
                  <a:cubicBezTo>
                    <a:pt x="326005" y="39246"/>
                    <a:pt x="334434" y="36051"/>
                    <a:pt x="342851" y="32893"/>
                  </a:cubicBezTo>
                  <a:cubicBezTo>
                    <a:pt x="352718" y="28740"/>
                    <a:pt x="362965" y="25103"/>
                    <a:pt x="371505" y="18455"/>
                  </a:cubicBezTo>
                  <a:moveTo>
                    <a:pt x="441739" y="198943"/>
                  </a:moveTo>
                  <a:cubicBezTo>
                    <a:pt x="427510" y="215445"/>
                    <a:pt x="416796" y="234613"/>
                    <a:pt x="406855" y="253891"/>
                  </a:cubicBezTo>
                  <a:cubicBezTo>
                    <a:pt x="387970" y="290667"/>
                    <a:pt x="375437" y="330380"/>
                    <a:pt x="366578" y="370670"/>
                  </a:cubicBezTo>
                  <a:cubicBezTo>
                    <a:pt x="365128" y="378177"/>
                    <a:pt x="362830" y="385611"/>
                    <a:pt x="362842" y="393339"/>
                  </a:cubicBezTo>
                  <a:lnTo>
                    <a:pt x="362462" y="393413"/>
                  </a:lnTo>
                  <a:cubicBezTo>
                    <a:pt x="362216" y="400036"/>
                    <a:pt x="361823" y="406819"/>
                    <a:pt x="363629" y="413306"/>
                  </a:cubicBezTo>
                  <a:cubicBezTo>
                    <a:pt x="364870" y="418258"/>
                    <a:pt x="367426" y="422731"/>
                    <a:pt x="369736" y="427252"/>
                  </a:cubicBezTo>
                  <a:cubicBezTo>
                    <a:pt x="369920" y="429108"/>
                    <a:pt x="370252" y="431025"/>
                    <a:pt x="371333" y="432634"/>
                  </a:cubicBezTo>
                  <a:cubicBezTo>
                    <a:pt x="381384" y="449824"/>
                    <a:pt x="393266" y="465994"/>
                    <a:pt x="407224" y="480223"/>
                  </a:cubicBezTo>
                  <a:cubicBezTo>
                    <a:pt x="421379" y="494550"/>
                    <a:pt x="437930" y="507009"/>
                    <a:pt x="456951" y="514049"/>
                  </a:cubicBezTo>
                  <a:cubicBezTo>
                    <a:pt x="480001" y="522442"/>
                    <a:pt x="505067" y="523855"/>
                    <a:pt x="529347" y="521741"/>
                  </a:cubicBezTo>
                  <a:cubicBezTo>
                    <a:pt x="535577" y="521029"/>
                    <a:pt x="542052" y="520857"/>
                    <a:pt x="547938" y="518510"/>
                  </a:cubicBezTo>
                  <a:cubicBezTo>
                    <a:pt x="553000" y="515622"/>
                    <a:pt x="560901" y="516654"/>
                    <a:pt x="563407" y="510179"/>
                  </a:cubicBezTo>
                  <a:cubicBezTo>
                    <a:pt x="565447" y="503077"/>
                    <a:pt x="564587" y="495090"/>
                    <a:pt x="561884" y="488283"/>
                  </a:cubicBezTo>
                  <a:cubicBezTo>
                    <a:pt x="561245" y="484241"/>
                    <a:pt x="560692" y="480198"/>
                    <a:pt x="559783" y="476241"/>
                  </a:cubicBezTo>
                  <a:cubicBezTo>
                    <a:pt x="544092" y="402739"/>
                    <a:pt x="525022" y="329691"/>
                    <a:pt x="497130" y="259789"/>
                  </a:cubicBezTo>
                  <a:cubicBezTo>
                    <a:pt x="489585" y="241481"/>
                    <a:pt x="481845" y="223075"/>
                    <a:pt x="471019" y="206426"/>
                  </a:cubicBezTo>
                  <a:cubicBezTo>
                    <a:pt x="466989" y="200737"/>
                    <a:pt x="462603" y="194298"/>
                    <a:pt x="455636" y="192111"/>
                  </a:cubicBezTo>
                  <a:cubicBezTo>
                    <a:pt x="449898" y="190440"/>
                    <a:pt x="445130" y="194950"/>
                    <a:pt x="441739" y="198943"/>
                  </a:cubicBezTo>
                  <a:moveTo>
                    <a:pt x="509872" y="236149"/>
                  </a:moveTo>
                  <a:cubicBezTo>
                    <a:pt x="516556" y="244922"/>
                    <a:pt x="523498" y="253756"/>
                    <a:pt x="527443" y="264200"/>
                  </a:cubicBezTo>
                  <a:cubicBezTo>
                    <a:pt x="528917" y="267395"/>
                    <a:pt x="529150" y="271769"/>
                    <a:pt x="533082" y="273023"/>
                  </a:cubicBezTo>
                  <a:cubicBezTo>
                    <a:pt x="536756" y="270012"/>
                    <a:pt x="534188" y="265220"/>
                    <a:pt x="533586" y="261448"/>
                  </a:cubicBezTo>
                  <a:cubicBezTo>
                    <a:pt x="530809" y="249321"/>
                    <a:pt x="523375" y="237943"/>
                    <a:pt x="512169" y="232131"/>
                  </a:cubicBezTo>
                  <a:cubicBezTo>
                    <a:pt x="510093" y="231676"/>
                    <a:pt x="507992" y="234539"/>
                    <a:pt x="509872" y="236149"/>
                  </a:cubicBezTo>
                  <a:close/>
                </a:path>
              </a:pathLst>
            </a:custGeom>
            <a:solidFill>
              <a:srgbClr val="327A9F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28" name="Gráfico 4">
              <a:extLst>
                <a:ext uri="{FF2B5EF4-FFF2-40B4-BE49-F238E27FC236}">
                  <a16:creationId xmlns:a16="http://schemas.microsoft.com/office/drawing/2014/main" id="{5FA5259B-7FDD-900A-DAE4-80A6A3821DC5}"/>
                </a:ext>
              </a:extLst>
            </p:cNvPr>
            <p:cNvGrpSpPr/>
            <p:nvPr/>
          </p:nvGrpSpPr>
          <p:grpSpPr>
            <a:xfrm>
              <a:off x="4530951" y="3488457"/>
              <a:ext cx="960208" cy="396224"/>
              <a:chOff x="4530951" y="3488457"/>
              <a:chExt cx="960208" cy="396224"/>
            </a:xfrm>
            <a:solidFill>
              <a:srgbClr val="FFFEFE"/>
            </a:solidFill>
          </p:grpSpPr>
          <p:sp>
            <p:nvSpPr>
              <p:cNvPr id="2348" name="Forma Livre: Forma 2347">
                <a:extLst>
                  <a:ext uri="{FF2B5EF4-FFF2-40B4-BE49-F238E27FC236}">
                    <a16:creationId xmlns:a16="http://schemas.microsoft.com/office/drawing/2014/main" id="{FB837A2F-0681-5425-835B-8ECD3DEE2924}"/>
                  </a:ext>
                </a:extLst>
              </p:cNvPr>
              <p:cNvSpPr/>
              <p:nvPr/>
            </p:nvSpPr>
            <p:spPr>
              <a:xfrm>
                <a:off x="4530951" y="3488457"/>
                <a:ext cx="379200" cy="396224"/>
              </a:xfrm>
              <a:custGeom>
                <a:avLst/>
                <a:gdLst>
                  <a:gd name="connsiteX0" fmla="*/ 128168 w 379200"/>
                  <a:gd name="connsiteY0" fmla="*/ 538 h 396224"/>
                  <a:gd name="connsiteX1" fmla="*/ 147103 w 379200"/>
                  <a:gd name="connsiteY1" fmla="*/ 3610 h 396224"/>
                  <a:gd name="connsiteX2" fmla="*/ 216747 w 379200"/>
                  <a:gd name="connsiteY2" fmla="*/ 45558 h 396224"/>
                  <a:gd name="connsiteX3" fmla="*/ 307636 w 379200"/>
                  <a:gd name="connsiteY3" fmla="*/ 139236 h 396224"/>
                  <a:gd name="connsiteX4" fmla="*/ 366848 w 379200"/>
                  <a:gd name="connsiteY4" fmla="*/ 246357 h 396224"/>
                  <a:gd name="connsiteX5" fmla="*/ 369957 w 379200"/>
                  <a:gd name="connsiteY5" fmla="*/ 245963 h 396224"/>
                  <a:gd name="connsiteX6" fmla="*/ 370498 w 379200"/>
                  <a:gd name="connsiteY6" fmla="*/ 244464 h 396224"/>
                  <a:gd name="connsiteX7" fmla="*/ 379160 w 379200"/>
                  <a:gd name="connsiteY7" fmla="*/ 268867 h 396224"/>
                  <a:gd name="connsiteX8" fmla="*/ 370325 w 379200"/>
                  <a:gd name="connsiteY8" fmla="*/ 285725 h 396224"/>
                  <a:gd name="connsiteX9" fmla="*/ 370940 w 379200"/>
                  <a:gd name="connsiteY9" fmla="*/ 282825 h 396224"/>
                  <a:gd name="connsiteX10" fmla="*/ 367438 w 379200"/>
                  <a:gd name="connsiteY10" fmla="*/ 282506 h 396224"/>
                  <a:gd name="connsiteX11" fmla="*/ 263721 w 379200"/>
                  <a:gd name="connsiteY11" fmla="*/ 342320 h 396224"/>
                  <a:gd name="connsiteX12" fmla="*/ 190059 w 379200"/>
                  <a:gd name="connsiteY12" fmla="*/ 370667 h 396224"/>
                  <a:gd name="connsiteX13" fmla="*/ 14610 w 379200"/>
                  <a:gd name="connsiteY13" fmla="*/ 393386 h 396224"/>
                  <a:gd name="connsiteX14" fmla="*/ 11943 w 379200"/>
                  <a:gd name="connsiteY14" fmla="*/ 396224 h 396224"/>
                  <a:gd name="connsiteX15" fmla="*/ 3121 w 379200"/>
                  <a:gd name="connsiteY15" fmla="*/ 387586 h 396224"/>
                  <a:gd name="connsiteX16" fmla="*/ 0 w 379200"/>
                  <a:gd name="connsiteY16" fmla="*/ 367779 h 396224"/>
                  <a:gd name="connsiteX17" fmla="*/ 3932 w 379200"/>
                  <a:gd name="connsiteY17" fmla="*/ 367644 h 396224"/>
                  <a:gd name="connsiteX18" fmla="*/ 5419 w 379200"/>
                  <a:gd name="connsiteY18" fmla="*/ 353673 h 396224"/>
                  <a:gd name="connsiteX19" fmla="*/ 26160 w 379200"/>
                  <a:gd name="connsiteY19" fmla="*/ 211326 h 396224"/>
                  <a:gd name="connsiteX20" fmla="*/ 77483 w 379200"/>
                  <a:gd name="connsiteY20" fmla="*/ 72381 h 396224"/>
                  <a:gd name="connsiteX21" fmla="*/ 112613 w 379200"/>
                  <a:gd name="connsiteY21" fmla="*/ 14349 h 396224"/>
                  <a:gd name="connsiteX22" fmla="*/ 128168 w 379200"/>
                  <a:gd name="connsiteY22" fmla="*/ 538 h 396224"/>
                  <a:gd name="connsiteX23" fmla="*/ 176924 w 379200"/>
                  <a:gd name="connsiteY23" fmla="*/ 50535 h 396224"/>
                  <a:gd name="connsiteX24" fmla="*/ 155004 w 379200"/>
                  <a:gd name="connsiteY24" fmla="*/ 67847 h 396224"/>
                  <a:gd name="connsiteX25" fmla="*/ 144130 w 379200"/>
                  <a:gd name="connsiteY25" fmla="*/ 103271 h 396224"/>
                  <a:gd name="connsiteX26" fmla="*/ 140615 w 379200"/>
                  <a:gd name="connsiteY26" fmla="*/ 154522 h 396224"/>
                  <a:gd name="connsiteX27" fmla="*/ 151010 w 379200"/>
                  <a:gd name="connsiteY27" fmla="*/ 235691 h 396224"/>
                  <a:gd name="connsiteX28" fmla="*/ 175523 w 379200"/>
                  <a:gd name="connsiteY28" fmla="*/ 283599 h 396224"/>
                  <a:gd name="connsiteX29" fmla="*/ 196547 w 379200"/>
                  <a:gd name="connsiteY29" fmla="*/ 297656 h 396224"/>
                  <a:gd name="connsiteX30" fmla="*/ 214892 w 379200"/>
                  <a:gd name="connsiteY30" fmla="*/ 289694 h 396224"/>
                  <a:gd name="connsiteX31" fmla="*/ 231615 w 379200"/>
                  <a:gd name="connsiteY31" fmla="*/ 259627 h 396224"/>
                  <a:gd name="connsiteX32" fmla="*/ 239073 w 379200"/>
                  <a:gd name="connsiteY32" fmla="*/ 151978 h 396224"/>
                  <a:gd name="connsiteX33" fmla="*/ 219721 w 379200"/>
                  <a:gd name="connsiteY33" fmla="*/ 81081 h 396224"/>
                  <a:gd name="connsiteX34" fmla="*/ 194139 w 379200"/>
                  <a:gd name="connsiteY34" fmla="*/ 51210 h 396224"/>
                  <a:gd name="connsiteX35" fmla="*/ 176924 w 379200"/>
                  <a:gd name="connsiteY35" fmla="*/ 50535 h 39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79200" h="396224">
                    <a:moveTo>
                      <a:pt x="128168" y="538"/>
                    </a:moveTo>
                    <a:cubicBezTo>
                      <a:pt x="134570" y="-1195"/>
                      <a:pt x="141070" y="1644"/>
                      <a:pt x="147103" y="3610"/>
                    </a:cubicBezTo>
                    <a:cubicBezTo>
                      <a:pt x="172415" y="13673"/>
                      <a:pt x="195134" y="29192"/>
                      <a:pt x="216747" y="45558"/>
                    </a:cubicBezTo>
                    <a:cubicBezTo>
                      <a:pt x="251237" y="72295"/>
                      <a:pt x="282410" y="103566"/>
                      <a:pt x="307636" y="139236"/>
                    </a:cubicBezTo>
                    <a:cubicBezTo>
                      <a:pt x="331092" y="172719"/>
                      <a:pt x="350359" y="208991"/>
                      <a:pt x="366848" y="246357"/>
                    </a:cubicBezTo>
                    <a:cubicBezTo>
                      <a:pt x="367868" y="246209"/>
                      <a:pt x="368900" y="246086"/>
                      <a:pt x="369957" y="245963"/>
                    </a:cubicBezTo>
                    <a:lnTo>
                      <a:pt x="370498" y="244464"/>
                    </a:lnTo>
                    <a:cubicBezTo>
                      <a:pt x="373926" y="252340"/>
                      <a:pt x="378484" y="260118"/>
                      <a:pt x="379160" y="268867"/>
                    </a:cubicBezTo>
                    <a:cubicBezTo>
                      <a:pt x="379639" y="275686"/>
                      <a:pt x="375879" y="281990"/>
                      <a:pt x="370325" y="285725"/>
                    </a:cubicBezTo>
                    <a:cubicBezTo>
                      <a:pt x="370485" y="285000"/>
                      <a:pt x="370780" y="283550"/>
                      <a:pt x="370940" y="282825"/>
                    </a:cubicBezTo>
                    <a:cubicBezTo>
                      <a:pt x="370067" y="282739"/>
                      <a:pt x="368310" y="282579"/>
                      <a:pt x="367438" y="282506"/>
                    </a:cubicBezTo>
                    <a:cubicBezTo>
                      <a:pt x="334742" y="305471"/>
                      <a:pt x="299870" y="325314"/>
                      <a:pt x="263721" y="342320"/>
                    </a:cubicBezTo>
                    <a:cubicBezTo>
                      <a:pt x="239859" y="353452"/>
                      <a:pt x="215309" y="363171"/>
                      <a:pt x="190059" y="370667"/>
                    </a:cubicBezTo>
                    <a:cubicBezTo>
                      <a:pt x="133182" y="387144"/>
                      <a:pt x="73687" y="393251"/>
                      <a:pt x="14610" y="393386"/>
                    </a:cubicBezTo>
                    <a:cubicBezTo>
                      <a:pt x="12926" y="393214"/>
                      <a:pt x="12680" y="395167"/>
                      <a:pt x="11943" y="396224"/>
                    </a:cubicBezTo>
                    <a:cubicBezTo>
                      <a:pt x="7974" y="394651"/>
                      <a:pt x="4399" y="391776"/>
                      <a:pt x="3121" y="387586"/>
                    </a:cubicBezTo>
                    <a:cubicBezTo>
                      <a:pt x="1130" y="381185"/>
                      <a:pt x="197" y="374463"/>
                      <a:pt x="0" y="367779"/>
                    </a:cubicBezTo>
                    <a:cubicBezTo>
                      <a:pt x="1290" y="367755"/>
                      <a:pt x="2605" y="367718"/>
                      <a:pt x="3932" y="367644"/>
                    </a:cubicBezTo>
                    <a:cubicBezTo>
                      <a:pt x="5382" y="363135"/>
                      <a:pt x="4927" y="358306"/>
                      <a:pt x="5419" y="353673"/>
                    </a:cubicBezTo>
                    <a:cubicBezTo>
                      <a:pt x="8761" y="305802"/>
                      <a:pt x="15015" y="258029"/>
                      <a:pt x="26160" y="211326"/>
                    </a:cubicBezTo>
                    <a:cubicBezTo>
                      <a:pt x="37968" y="163270"/>
                      <a:pt x="55403" y="116640"/>
                      <a:pt x="77483" y="72381"/>
                    </a:cubicBezTo>
                    <a:cubicBezTo>
                      <a:pt x="87768" y="52242"/>
                      <a:pt x="98728" y="32276"/>
                      <a:pt x="112613" y="14349"/>
                    </a:cubicBezTo>
                    <a:cubicBezTo>
                      <a:pt x="117048" y="9065"/>
                      <a:pt x="121509" y="3093"/>
                      <a:pt x="128168" y="538"/>
                    </a:cubicBezTo>
                    <a:moveTo>
                      <a:pt x="176924" y="50535"/>
                    </a:moveTo>
                    <a:cubicBezTo>
                      <a:pt x="167303" y="52353"/>
                      <a:pt x="159796" y="59652"/>
                      <a:pt x="155004" y="67847"/>
                    </a:cubicBezTo>
                    <a:cubicBezTo>
                      <a:pt x="148835" y="78697"/>
                      <a:pt x="146108" y="91070"/>
                      <a:pt x="144130" y="103271"/>
                    </a:cubicBezTo>
                    <a:cubicBezTo>
                      <a:pt x="141561" y="120228"/>
                      <a:pt x="140787" y="137393"/>
                      <a:pt x="140615" y="154522"/>
                    </a:cubicBezTo>
                    <a:cubicBezTo>
                      <a:pt x="140529" y="181849"/>
                      <a:pt x="143011" y="209446"/>
                      <a:pt x="151010" y="235691"/>
                    </a:cubicBezTo>
                    <a:cubicBezTo>
                      <a:pt x="156331" y="252881"/>
                      <a:pt x="163949" y="269678"/>
                      <a:pt x="175523" y="283599"/>
                    </a:cubicBezTo>
                    <a:cubicBezTo>
                      <a:pt x="181077" y="289964"/>
                      <a:pt x="187835" y="296378"/>
                      <a:pt x="196547" y="297656"/>
                    </a:cubicBezTo>
                    <a:cubicBezTo>
                      <a:pt x="203612" y="298737"/>
                      <a:pt x="210247" y="294670"/>
                      <a:pt x="214892" y="289694"/>
                    </a:cubicBezTo>
                    <a:cubicBezTo>
                      <a:pt x="222756" y="281166"/>
                      <a:pt x="227646" y="270403"/>
                      <a:pt x="231615" y="259627"/>
                    </a:cubicBezTo>
                    <a:cubicBezTo>
                      <a:pt x="243890" y="225259"/>
                      <a:pt x="244602" y="187759"/>
                      <a:pt x="239073" y="151978"/>
                    </a:cubicBezTo>
                    <a:cubicBezTo>
                      <a:pt x="235264" y="127735"/>
                      <a:pt x="228739" y="103910"/>
                      <a:pt x="219721" y="81081"/>
                    </a:cubicBezTo>
                    <a:cubicBezTo>
                      <a:pt x="214781" y="68769"/>
                      <a:pt x="207016" y="56297"/>
                      <a:pt x="194139" y="51210"/>
                    </a:cubicBezTo>
                    <a:cubicBezTo>
                      <a:pt x="188794" y="48384"/>
                      <a:pt x="182564" y="49318"/>
                      <a:pt x="176924" y="50535"/>
                    </a:cubicBezTo>
                    <a:close/>
                  </a:path>
                </a:pathLst>
              </a:custGeom>
              <a:solidFill>
                <a:srgbClr val="FFFEF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9" name="Forma Livre: Forma 2348">
                <a:extLst>
                  <a:ext uri="{FF2B5EF4-FFF2-40B4-BE49-F238E27FC236}">
                    <a16:creationId xmlns:a16="http://schemas.microsoft.com/office/drawing/2014/main" id="{11FCA473-F651-26F2-6B03-BFA7539FAD18}"/>
                  </a:ext>
                </a:extLst>
              </p:cNvPr>
              <p:cNvSpPr/>
              <p:nvPr/>
            </p:nvSpPr>
            <p:spPr>
              <a:xfrm>
                <a:off x="5288871" y="3552618"/>
                <a:ext cx="202288" cy="318510"/>
              </a:xfrm>
              <a:custGeom>
                <a:avLst/>
                <a:gdLst>
                  <a:gd name="connsiteX0" fmla="*/ 77158 w 202288"/>
                  <a:gd name="connsiteY0" fmla="*/ 15113 h 318510"/>
                  <a:gd name="connsiteX1" fmla="*/ 90994 w 202288"/>
                  <a:gd name="connsiteY1" fmla="*/ 0 h 318510"/>
                  <a:gd name="connsiteX2" fmla="*/ 102261 w 202288"/>
                  <a:gd name="connsiteY2" fmla="*/ 11476 h 318510"/>
                  <a:gd name="connsiteX3" fmla="*/ 127536 w 202288"/>
                  <a:gd name="connsiteY3" fmla="*/ 63562 h 318510"/>
                  <a:gd name="connsiteX4" fmla="*/ 168649 w 202288"/>
                  <a:gd name="connsiteY4" fmla="*/ 187577 h 318510"/>
                  <a:gd name="connsiteX5" fmla="*/ 195939 w 202288"/>
                  <a:gd name="connsiteY5" fmla="*/ 289058 h 318510"/>
                  <a:gd name="connsiteX6" fmla="*/ 197917 w 202288"/>
                  <a:gd name="connsiteY6" fmla="*/ 290200 h 318510"/>
                  <a:gd name="connsiteX7" fmla="*/ 199638 w 202288"/>
                  <a:gd name="connsiteY7" fmla="*/ 288283 h 318510"/>
                  <a:gd name="connsiteX8" fmla="*/ 201161 w 202288"/>
                  <a:gd name="connsiteY8" fmla="*/ 310179 h 318510"/>
                  <a:gd name="connsiteX9" fmla="*/ 185692 w 202288"/>
                  <a:gd name="connsiteY9" fmla="*/ 318510 h 318510"/>
                  <a:gd name="connsiteX10" fmla="*/ 183246 w 202288"/>
                  <a:gd name="connsiteY10" fmla="*/ 314517 h 318510"/>
                  <a:gd name="connsiteX11" fmla="*/ 106660 w 202288"/>
                  <a:gd name="connsiteY11" fmla="*/ 309368 h 318510"/>
                  <a:gd name="connsiteX12" fmla="*/ 58543 w 202288"/>
                  <a:gd name="connsiteY12" fmla="*/ 282631 h 318510"/>
                  <a:gd name="connsiteX13" fmla="*/ 11127 w 202288"/>
                  <a:gd name="connsiteY13" fmla="*/ 226933 h 318510"/>
                  <a:gd name="connsiteX14" fmla="*/ 7490 w 202288"/>
                  <a:gd name="connsiteY14" fmla="*/ 227253 h 318510"/>
                  <a:gd name="connsiteX15" fmla="*/ 1383 w 202288"/>
                  <a:gd name="connsiteY15" fmla="*/ 213307 h 318510"/>
                  <a:gd name="connsiteX16" fmla="*/ 216 w 202288"/>
                  <a:gd name="connsiteY16" fmla="*/ 193414 h 318510"/>
                  <a:gd name="connsiteX17" fmla="*/ 596 w 202288"/>
                  <a:gd name="connsiteY17" fmla="*/ 193340 h 318510"/>
                  <a:gd name="connsiteX18" fmla="*/ 5020 w 202288"/>
                  <a:gd name="connsiteY18" fmla="*/ 189936 h 318510"/>
                  <a:gd name="connsiteX19" fmla="*/ 24434 w 202288"/>
                  <a:gd name="connsiteY19" fmla="*/ 123708 h 318510"/>
                  <a:gd name="connsiteX20" fmla="*/ 77158 w 202288"/>
                  <a:gd name="connsiteY20" fmla="*/ 15113 h 318510"/>
                  <a:gd name="connsiteX21" fmla="*/ 62819 w 202288"/>
                  <a:gd name="connsiteY21" fmla="*/ 57431 h 318510"/>
                  <a:gd name="connsiteX22" fmla="*/ 49512 w 202288"/>
                  <a:gd name="connsiteY22" fmla="*/ 71315 h 318510"/>
                  <a:gd name="connsiteX23" fmla="*/ 33428 w 202288"/>
                  <a:gd name="connsiteY23" fmla="*/ 139546 h 318510"/>
                  <a:gd name="connsiteX24" fmla="*/ 40788 w 202288"/>
                  <a:gd name="connsiteY24" fmla="*/ 211930 h 318510"/>
                  <a:gd name="connsiteX25" fmla="*/ 52424 w 202288"/>
                  <a:gd name="connsiteY25" fmla="*/ 232082 h 318510"/>
                  <a:gd name="connsiteX26" fmla="*/ 65928 w 202288"/>
                  <a:gd name="connsiteY26" fmla="*/ 231197 h 318510"/>
                  <a:gd name="connsiteX27" fmla="*/ 80353 w 202288"/>
                  <a:gd name="connsiteY27" fmla="*/ 209104 h 318510"/>
                  <a:gd name="connsiteX28" fmla="*/ 87627 w 202288"/>
                  <a:gd name="connsiteY28" fmla="*/ 91466 h 318510"/>
                  <a:gd name="connsiteX29" fmla="*/ 77908 w 202288"/>
                  <a:gd name="connsiteY29" fmla="*/ 65393 h 318510"/>
                  <a:gd name="connsiteX30" fmla="*/ 62819 w 202288"/>
                  <a:gd name="connsiteY30" fmla="*/ 57431 h 318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2288" h="318510">
                    <a:moveTo>
                      <a:pt x="77158" y="15113"/>
                    </a:moveTo>
                    <a:cubicBezTo>
                      <a:pt x="81410" y="9842"/>
                      <a:pt x="84998" y="3440"/>
                      <a:pt x="90994" y="0"/>
                    </a:cubicBezTo>
                    <a:cubicBezTo>
                      <a:pt x="96167" y="2027"/>
                      <a:pt x="99140" y="7151"/>
                      <a:pt x="102261" y="11476"/>
                    </a:cubicBezTo>
                    <a:cubicBezTo>
                      <a:pt x="112705" y="27769"/>
                      <a:pt x="120213" y="45709"/>
                      <a:pt x="127536" y="63562"/>
                    </a:cubicBezTo>
                    <a:cubicBezTo>
                      <a:pt x="143755" y="104024"/>
                      <a:pt x="156460" y="145764"/>
                      <a:pt x="168649" y="187577"/>
                    </a:cubicBezTo>
                    <a:cubicBezTo>
                      <a:pt x="178430" y="221220"/>
                      <a:pt x="187412" y="255083"/>
                      <a:pt x="195939" y="289058"/>
                    </a:cubicBezTo>
                    <a:cubicBezTo>
                      <a:pt x="196443" y="289340"/>
                      <a:pt x="197426" y="289918"/>
                      <a:pt x="197917" y="290200"/>
                    </a:cubicBezTo>
                    <a:cubicBezTo>
                      <a:pt x="198348" y="289721"/>
                      <a:pt x="199208" y="288763"/>
                      <a:pt x="199638" y="288283"/>
                    </a:cubicBezTo>
                    <a:cubicBezTo>
                      <a:pt x="202341" y="295091"/>
                      <a:pt x="203201" y="303077"/>
                      <a:pt x="201161" y="310179"/>
                    </a:cubicBezTo>
                    <a:cubicBezTo>
                      <a:pt x="198655" y="316655"/>
                      <a:pt x="190754" y="315623"/>
                      <a:pt x="185692" y="318510"/>
                    </a:cubicBezTo>
                    <a:cubicBezTo>
                      <a:pt x="187006" y="316520"/>
                      <a:pt x="186011" y="313571"/>
                      <a:pt x="183246" y="314517"/>
                    </a:cubicBezTo>
                    <a:cubicBezTo>
                      <a:pt x="157714" y="317220"/>
                      <a:pt x="131480" y="316372"/>
                      <a:pt x="106660" y="309368"/>
                    </a:cubicBezTo>
                    <a:cubicBezTo>
                      <a:pt x="88794" y="304367"/>
                      <a:pt x="72612" y="294575"/>
                      <a:pt x="58543" y="282631"/>
                    </a:cubicBezTo>
                    <a:cubicBezTo>
                      <a:pt x="39891" y="266744"/>
                      <a:pt x="24163" y="247613"/>
                      <a:pt x="11127" y="226933"/>
                    </a:cubicBezTo>
                    <a:cubicBezTo>
                      <a:pt x="10217" y="227007"/>
                      <a:pt x="8399" y="227179"/>
                      <a:pt x="7490" y="227253"/>
                    </a:cubicBezTo>
                    <a:cubicBezTo>
                      <a:pt x="5180" y="222731"/>
                      <a:pt x="2624" y="218258"/>
                      <a:pt x="1383" y="213307"/>
                    </a:cubicBezTo>
                    <a:cubicBezTo>
                      <a:pt x="-423" y="206819"/>
                      <a:pt x="-30" y="200036"/>
                      <a:pt x="216" y="193414"/>
                    </a:cubicBezTo>
                    <a:lnTo>
                      <a:pt x="596" y="193340"/>
                    </a:lnTo>
                    <a:cubicBezTo>
                      <a:pt x="2710" y="193082"/>
                      <a:pt x="4934" y="192504"/>
                      <a:pt x="5020" y="189936"/>
                    </a:cubicBezTo>
                    <a:cubicBezTo>
                      <a:pt x="10414" y="167561"/>
                      <a:pt x="16926" y="145456"/>
                      <a:pt x="24434" y="123708"/>
                    </a:cubicBezTo>
                    <a:cubicBezTo>
                      <a:pt x="37655" y="85642"/>
                      <a:pt x="53960" y="48227"/>
                      <a:pt x="77158" y="15113"/>
                    </a:cubicBezTo>
                    <a:moveTo>
                      <a:pt x="62819" y="57431"/>
                    </a:moveTo>
                    <a:cubicBezTo>
                      <a:pt x="56467" y="59655"/>
                      <a:pt x="52756" y="65798"/>
                      <a:pt x="49512" y="71315"/>
                    </a:cubicBezTo>
                    <a:cubicBezTo>
                      <a:pt x="38048" y="92093"/>
                      <a:pt x="34448" y="116127"/>
                      <a:pt x="33428" y="139546"/>
                    </a:cubicBezTo>
                    <a:cubicBezTo>
                      <a:pt x="32826" y="163814"/>
                      <a:pt x="34104" y="188462"/>
                      <a:pt x="40788" y="211930"/>
                    </a:cubicBezTo>
                    <a:cubicBezTo>
                      <a:pt x="43184" y="219266"/>
                      <a:pt x="45826" y="227412"/>
                      <a:pt x="52424" y="232082"/>
                    </a:cubicBezTo>
                    <a:cubicBezTo>
                      <a:pt x="56479" y="234981"/>
                      <a:pt x="62205" y="234428"/>
                      <a:pt x="65928" y="231197"/>
                    </a:cubicBezTo>
                    <a:cubicBezTo>
                      <a:pt x="72809" y="225471"/>
                      <a:pt x="76753" y="217116"/>
                      <a:pt x="80353" y="209104"/>
                    </a:cubicBezTo>
                    <a:cubicBezTo>
                      <a:pt x="95823" y="172120"/>
                      <a:pt x="97199" y="130147"/>
                      <a:pt x="87627" y="91466"/>
                    </a:cubicBezTo>
                    <a:cubicBezTo>
                      <a:pt x="85231" y="82497"/>
                      <a:pt x="82503" y="73490"/>
                      <a:pt x="77908" y="65393"/>
                    </a:cubicBezTo>
                    <a:cubicBezTo>
                      <a:pt x="74689" y="60552"/>
                      <a:pt x="68864" y="56263"/>
                      <a:pt x="62819" y="57431"/>
                    </a:cubicBezTo>
                    <a:close/>
                  </a:path>
                </a:pathLst>
              </a:custGeom>
              <a:solidFill>
                <a:srgbClr val="FFFEF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9" name="Gráfico 4">
              <a:extLst>
                <a:ext uri="{FF2B5EF4-FFF2-40B4-BE49-F238E27FC236}">
                  <a16:creationId xmlns:a16="http://schemas.microsoft.com/office/drawing/2014/main" id="{96BFEFB1-984B-B344-7E98-963D1F334D20}"/>
                </a:ext>
              </a:extLst>
            </p:cNvPr>
            <p:cNvGrpSpPr/>
            <p:nvPr/>
          </p:nvGrpSpPr>
          <p:grpSpPr>
            <a:xfrm>
              <a:off x="3330064" y="4303370"/>
              <a:ext cx="2916927" cy="1052088"/>
              <a:chOff x="3330064" y="4303370"/>
              <a:chExt cx="2916927" cy="1052088"/>
            </a:xfrm>
            <a:solidFill>
              <a:srgbClr val="7E2A1E"/>
            </a:solidFill>
          </p:grpSpPr>
          <p:sp>
            <p:nvSpPr>
              <p:cNvPr id="2334" name="Forma Livre: Forma 2333">
                <a:extLst>
                  <a:ext uri="{FF2B5EF4-FFF2-40B4-BE49-F238E27FC236}">
                    <a16:creationId xmlns:a16="http://schemas.microsoft.com/office/drawing/2014/main" id="{30987CFC-FFD0-2DAE-CB22-E04041A40A54}"/>
                  </a:ext>
                </a:extLst>
              </p:cNvPr>
              <p:cNvSpPr/>
              <p:nvPr/>
            </p:nvSpPr>
            <p:spPr>
              <a:xfrm>
                <a:off x="5422932" y="4303370"/>
                <a:ext cx="117295" cy="69889"/>
              </a:xfrm>
              <a:custGeom>
                <a:avLst/>
                <a:gdLst>
                  <a:gd name="connsiteX0" fmla="*/ 46077 w 117295"/>
                  <a:gd name="connsiteY0" fmla="*/ 3821 h 69889"/>
                  <a:gd name="connsiteX1" fmla="*/ 104663 w 117295"/>
                  <a:gd name="connsiteY1" fmla="*/ 13896 h 69889"/>
                  <a:gd name="connsiteX2" fmla="*/ 116041 w 117295"/>
                  <a:gd name="connsiteY2" fmla="*/ 27105 h 69889"/>
                  <a:gd name="connsiteX3" fmla="*/ 116545 w 117295"/>
                  <a:gd name="connsiteY3" fmla="*/ 27461 h 69889"/>
                  <a:gd name="connsiteX4" fmla="*/ 113903 w 117295"/>
                  <a:gd name="connsiteY4" fmla="*/ 69889 h 69889"/>
                  <a:gd name="connsiteX5" fmla="*/ 70357 w 117295"/>
                  <a:gd name="connsiteY5" fmla="*/ 32266 h 69889"/>
                  <a:gd name="connsiteX6" fmla="*/ 40757 w 117295"/>
                  <a:gd name="connsiteY6" fmla="*/ 30582 h 69889"/>
                  <a:gd name="connsiteX7" fmla="*/ 0 w 117295"/>
                  <a:gd name="connsiteY7" fmla="*/ 63364 h 69889"/>
                  <a:gd name="connsiteX8" fmla="*/ 13774 w 117295"/>
                  <a:gd name="connsiteY8" fmla="*/ 22190 h 69889"/>
                  <a:gd name="connsiteX9" fmla="*/ 14216 w 117295"/>
                  <a:gd name="connsiteY9" fmla="*/ 21907 h 69889"/>
                  <a:gd name="connsiteX10" fmla="*/ 46077 w 117295"/>
                  <a:gd name="connsiteY10" fmla="*/ 3821 h 6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295" h="69889">
                    <a:moveTo>
                      <a:pt x="46077" y="3821"/>
                    </a:moveTo>
                    <a:cubicBezTo>
                      <a:pt x="65479" y="-2827"/>
                      <a:pt x="89721" y="-1598"/>
                      <a:pt x="104663" y="13896"/>
                    </a:cubicBezTo>
                    <a:cubicBezTo>
                      <a:pt x="109283" y="17594"/>
                      <a:pt x="111261" y="23652"/>
                      <a:pt x="116041" y="27105"/>
                    </a:cubicBezTo>
                    <a:lnTo>
                      <a:pt x="116545" y="27461"/>
                    </a:lnTo>
                    <a:cubicBezTo>
                      <a:pt x="118277" y="41628"/>
                      <a:pt x="116852" y="55980"/>
                      <a:pt x="113903" y="69889"/>
                    </a:cubicBezTo>
                    <a:cubicBezTo>
                      <a:pt x="98925" y="57884"/>
                      <a:pt x="87067" y="42071"/>
                      <a:pt x="70357" y="32266"/>
                    </a:cubicBezTo>
                    <a:cubicBezTo>
                      <a:pt x="61485" y="26871"/>
                      <a:pt x="50181" y="26245"/>
                      <a:pt x="40757" y="30582"/>
                    </a:cubicBezTo>
                    <a:cubicBezTo>
                      <a:pt x="24587" y="37721"/>
                      <a:pt x="11673" y="50389"/>
                      <a:pt x="0" y="63364"/>
                    </a:cubicBezTo>
                    <a:cubicBezTo>
                      <a:pt x="4178" y="49505"/>
                      <a:pt x="9793" y="36111"/>
                      <a:pt x="13774" y="22190"/>
                    </a:cubicBezTo>
                    <a:lnTo>
                      <a:pt x="14216" y="21907"/>
                    </a:lnTo>
                    <a:cubicBezTo>
                      <a:pt x="24378" y="15149"/>
                      <a:pt x="34195" y="7384"/>
                      <a:pt x="46077" y="3821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5" name="Forma Livre: Forma 2334">
                <a:extLst>
                  <a:ext uri="{FF2B5EF4-FFF2-40B4-BE49-F238E27FC236}">
                    <a16:creationId xmlns:a16="http://schemas.microsoft.com/office/drawing/2014/main" id="{6466ECBA-FC56-11F6-26F8-B9545E1EA753}"/>
                  </a:ext>
                </a:extLst>
              </p:cNvPr>
              <p:cNvSpPr/>
              <p:nvPr/>
            </p:nvSpPr>
            <p:spPr>
              <a:xfrm>
                <a:off x="5387192" y="4443063"/>
                <a:ext cx="538177" cy="439748"/>
              </a:xfrm>
              <a:custGeom>
                <a:avLst/>
                <a:gdLst>
                  <a:gd name="connsiteX0" fmla="*/ 1335 w 538177"/>
                  <a:gd name="connsiteY0" fmla="*/ 13528 h 439748"/>
                  <a:gd name="connsiteX1" fmla="*/ 6766 w 538177"/>
                  <a:gd name="connsiteY1" fmla="*/ 0 h 439748"/>
                  <a:gd name="connsiteX2" fmla="*/ 48899 w 538177"/>
                  <a:gd name="connsiteY2" fmla="*/ 46900 h 439748"/>
                  <a:gd name="connsiteX3" fmla="*/ 86154 w 538177"/>
                  <a:gd name="connsiteY3" fmla="*/ 84659 h 439748"/>
                  <a:gd name="connsiteX4" fmla="*/ 100543 w 538177"/>
                  <a:gd name="connsiteY4" fmla="*/ 99748 h 439748"/>
                  <a:gd name="connsiteX5" fmla="*/ 115558 w 538177"/>
                  <a:gd name="connsiteY5" fmla="*/ 112957 h 439748"/>
                  <a:gd name="connsiteX6" fmla="*/ 160603 w 538177"/>
                  <a:gd name="connsiteY6" fmla="*/ 140198 h 439748"/>
                  <a:gd name="connsiteX7" fmla="*/ 184612 w 538177"/>
                  <a:gd name="connsiteY7" fmla="*/ 155532 h 439748"/>
                  <a:gd name="connsiteX8" fmla="*/ 213966 w 538177"/>
                  <a:gd name="connsiteY8" fmla="*/ 170301 h 439748"/>
                  <a:gd name="connsiteX9" fmla="*/ 284470 w 538177"/>
                  <a:gd name="connsiteY9" fmla="*/ 201056 h 439748"/>
                  <a:gd name="connsiteX10" fmla="*/ 315164 w 538177"/>
                  <a:gd name="connsiteY10" fmla="*/ 213331 h 439748"/>
                  <a:gd name="connsiteX11" fmla="*/ 323126 w 538177"/>
                  <a:gd name="connsiteY11" fmla="*/ 215052 h 439748"/>
                  <a:gd name="connsiteX12" fmla="*/ 338018 w 538177"/>
                  <a:gd name="connsiteY12" fmla="*/ 212852 h 439748"/>
                  <a:gd name="connsiteX13" fmla="*/ 351755 w 538177"/>
                  <a:gd name="connsiteY13" fmla="*/ 202764 h 439748"/>
                  <a:gd name="connsiteX14" fmla="*/ 362962 w 538177"/>
                  <a:gd name="connsiteY14" fmla="*/ 188290 h 439748"/>
                  <a:gd name="connsiteX15" fmla="*/ 375126 w 538177"/>
                  <a:gd name="connsiteY15" fmla="*/ 178448 h 439748"/>
                  <a:gd name="connsiteX16" fmla="*/ 402170 w 538177"/>
                  <a:gd name="connsiteY16" fmla="*/ 154426 h 439748"/>
                  <a:gd name="connsiteX17" fmla="*/ 385963 w 538177"/>
                  <a:gd name="connsiteY17" fmla="*/ 170805 h 439748"/>
                  <a:gd name="connsiteX18" fmla="*/ 346103 w 538177"/>
                  <a:gd name="connsiteY18" fmla="*/ 220630 h 439748"/>
                  <a:gd name="connsiteX19" fmla="*/ 303467 w 538177"/>
                  <a:gd name="connsiteY19" fmla="*/ 334090 h 439748"/>
                  <a:gd name="connsiteX20" fmla="*/ 299019 w 538177"/>
                  <a:gd name="connsiteY20" fmla="*/ 361073 h 439748"/>
                  <a:gd name="connsiteX21" fmla="*/ 301832 w 538177"/>
                  <a:gd name="connsiteY21" fmla="*/ 366504 h 439748"/>
                  <a:gd name="connsiteX22" fmla="*/ 306944 w 538177"/>
                  <a:gd name="connsiteY22" fmla="*/ 362388 h 439748"/>
                  <a:gd name="connsiteX23" fmla="*/ 345366 w 538177"/>
                  <a:gd name="connsiteY23" fmla="*/ 238250 h 439748"/>
                  <a:gd name="connsiteX24" fmla="*/ 418573 w 538177"/>
                  <a:gd name="connsiteY24" fmla="*/ 151846 h 439748"/>
                  <a:gd name="connsiteX25" fmla="*/ 436439 w 538177"/>
                  <a:gd name="connsiteY25" fmla="*/ 137802 h 439748"/>
                  <a:gd name="connsiteX26" fmla="*/ 440678 w 538177"/>
                  <a:gd name="connsiteY26" fmla="*/ 131314 h 439748"/>
                  <a:gd name="connsiteX27" fmla="*/ 435149 w 538177"/>
                  <a:gd name="connsiteY27" fmla="*/ 128475 h 439748"/>
                  <a:gd name="connsiteX28" fmla="*/ 451614 w 538177"/>
                  <a:gd name="connsiteY28" fmla="*/ 119432 h 439748"/>
                  <a:gd name="connsiteX29" fmla="*/ 481054 w 538177"/>
                  <a:gd name="connsiteY29" fmla="*/ 106285 h 439748"/>
                  <a:gd name="connsiteX30" fmla="*/ 521737 w 538177"/>
                  <a:gd name="connsiteY30" fmla="*/ 84770 h 439748"/>
                  <a:gd name="connsiteX31" fmla="*/ 522290 w 538177"/>
                  <a:gd name="connsiteY31" fmla="*/ 84463 h 439748"/>
                  <a:gd name="connsiteX32" fmla="*/ 538178 w 538177"/>
                  <a:gd name="connsiteY32" fmla="*/ 87645 h 439748"/>
                  <a:gd name="connsiteX33" fmla="*/ 489102 w 538177"/>
                  <a:gd name="connsiteY33" fmla="*/ 121472 h 439748"/>
                  <a:gd name="connsiteX34" fmla="*/ 395990 w 538177"/>
                  <a:gd name="connsiteY34" fmla="*/ 200565 h 439748"/>
                  <a:gd name="connsiteX35" fmla="*/ 370850 w 538177"/>
                  <a:gd name="connsiteY35" fmla="*/ 250574 h 439748"/>
                  <a:gd name="connsiteX36" fmla="*/ 367840 w 538177"/>
                  <a:gd name="connsiteY36" fmla="*/ 264655 h 439748"/>
                  <a:gd name="connsiteX37" fmla="*/ 338805 w 538177"/>
                  <a:gd name="connsiteY37" fmla="*/ 311678 h 439748"/>
                  <a:gd name="connsiteX38" fmla="*/ 330707 w 538177"/>
                  <a:gd name="connsiteY38" fmla="*/ 395650 h 439748"/>
                  <a:gd name="connsiteX39" fmla="*/ 345415 w 538177"/>
                  <a:gd name="connsiteY39" fmla="*/ 439748 h 439748"/>
                  <a:gd name="connsiteX40" fmla="*/ 306280 w 538177"/>
                  <a:gd name="connsiteY40" fmla="*/ 428358 h 439748"/>
                  <a:gd name="connsiteX41" fmla="*/ 277860 w 538177"/>
                  <a:gd name="connsiteY41" fmla="*/ 391927 h 439748"/>
                  <a:gd name="connsiteX42" fmla="*/ 242313 w 538177"/>
                  <a:gd name="connsiteY42" fmla="*/ 328942 h 439748"/>
                  <a:gd name="connsiteX43" fmla="*/ 166193 w 538177"/>
                  <a:gd name="connsiteY43" fmla="*/ 240462 h 439748"/>
                  <a:gd name="connsiteX44" fmla="*/ 65966 w 538177"/>
                  <a:gd name="connsiteY44" fmla="*/ 120820 h 439748"/>
                  <a:gd name="connsiteX45" fmla="*/ 30911 w 538177"/>
                  <a:gd name="connsiteY45" fmla="*/ 79671 h 439748"/>
                  <a:gd name="connsiteX46" fmla="*/ 8572 w 538177"/>
                  <a:gd name="connsiteY46" fmla="*/ 45401 h 439748"/>
                  <a:gd name="connsiteX47" fmla="*/ 205 w 538177"/>
                  <a:gd name="connsiteY47" fmla="*/ 19512 h 439748"/>
                  <a:gd name="connsiteX48" fmla="*/ 1335 w 538177"/>
                  <a:gd name="connsiteY48" fmla="*/ 13528 h 439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38177" h="439748">
                    <a:moveTo>
                      <a:pt x="1335" y="13528"/>
                    </a:moveTo>
                    <a:cubicBezTo>
                      <a:pt x="3228" y="9043"/>
                      <a:pt x="4800" y="4436"/>
                      <a:pt x="6766" y="0"/>
                    </a:cubicBezTo>
                    <a:cubicBezTo>
                      <a:pt x="16338" y="19144"/>
                      <a:pt x="34277" y="31886"/>
                      <a:pt x="48899" y="46900"/>
                    </a:cubicBezTo>
                    <a:cubicBezTo>
                      <a:pt x="62342" y="58414"/>
                      <a:pt x="75759" y="70209"/>
                      <a:pt x="86154" y="84659"/>
                    </a:cubicBezTo>
                    <a:cubicBezTo>
                      <a:pt x="90516" y="90078"/>
                      <a:pt x="96168" y="94292"/>
                      <a:pt x="100543" y="99748"/>
                    </a:cubicBezTo>
                    <a:cubicBezTo>
                      <a:pt x="104659" y="105068"/>
                      <a:pt x="110483" y="108619"/>
                      <a:pt x="115558" y="112957"/>
                    </a:cubicBezTo>
                    <a:cubicBezTo>
                      <a:pt x="129332" y="123991"/>
                      <a:pt x="145784" y="130761"/>
                      <a:pt x="160603" y="140198"/>
                    </a:cubicBezTo>
                    <a:cubicBezTo>
                      <a:pt x="168749" y="145100"/>
                      <a:pt x="176035" y="151330"/>
                      <a:pt x="184612" y="155532"/>
                    </a:cubicBezTo>
                    <a:cubicBezTo>
                      <a:pt x="193938" y="161332"/>
                      <a:pt x="204235" y="165227"/>
                      <a:pt x="213966" y="170301"/>
                    </a:cubicBezTo>
                    <a:cubicBezTo>
                      <a:pt x="237595" y="180266"/>
                      <a:pt x="261149" y="190379"/>
                      <a:pt x="284470" y="201056"/>
                    </a:cubicBezTo>
                    <a:cubicBezTo>
                      <a:pt x="294448" y="205799"/>
                      <a:pt x="305924" y="206991"/>
                      <a:pt x="315164" y="213331"/>
                    </a:cubicBezTo>
                    <a:cubicBezTo>
                      <a:pt x="317523" y="214695"/>
                      <a:pt x="320361" y="216821"/>
                      <a:pt x="323126" y="215052"/>
                    </a:cubicBezTo>
                    <a:cubicBezTo>
                      <a:pt x="327672" y="212262"/>
                      <a:pt x="332993" y="213356"/>
                      <a:pt x="338018" y="212852"/>
                    </a:cubicBezTo>
                    <a:cubicBezTo>
                      <a:pt x="343351" y="210800"/>
                      <a:pt x="348487" y="207556"/>
                      <a:pt x="351755" y="202764"/>
                    </a:cubicBezTo>
                    <a:cubicBezTo>
                      <a:pt x="355356" y="197837"/>
                      <a:pt x="359091" y="193008"/>
                      <a:pt x="362962" y="188290"/>
                    </a:cubicBezTo>
                    <a:cubicBezTo>
                      <a:pt x="366328" y="184211"/>
                      <a:pt x="371231" y="181925"/>
                      <a:pt x="375126" y="178448"/>
                    </a:cubicBezTo>
                    <a:cubicBezTo>
                      <a:pt x="383874" y="170215"/>
                      <a:pt x="391124" y="159759"/>
                      <a:pt x="402170" y="154426"/>
                    </a:cubicBezTo>
                    <a:cubicBezTo>
                      <a:pt x="397280" y="160373"/>
                      <a:pt x="391210" y="165202"/>
                      <a:pt x="385963" y="170805"/>
                    </a:cubicBezTo>
                    <a:cubicBezTo>
                      <a:pt x="370960" y="185931"/>
                      <a:pt x="357567" y="202678"/>
                      <a:pt x="346103" y="220630"/>
                    </a:cubicBezTo>
                    <a:cubicBezTo>
                      <a:pt x="324687" y="255231"/>
                      <a:pt x="311748" y="294439"/>
                      <a:pt x="303467" y="334090"/>
                    </a:cubicBezTo>
                    <a:cubicBezTo>
                      <a:pt x="301734" y="343036"/>
                      <a:pt x="299903" y="351993"/>
                      <a:pt x="299019" y="361073"/>
                    </a:cubicBezTo>
                    <a:cubicBezTo>
                      <a:pt x="298539" y="363309"/>
                      <a:pt x="299780" y="365472"/>
                      <a:pt x="301832" y="366504"/>
                    </a:cubicBezTo>
                    <a:cubicBezTo>
                      <a:pt x="304364" y="367241"/>
                      <a:pt x="306747" y="364796"/>
                      <a:pt x="306944" y="362388"/>
                    </a:cubicBezTo>
                    <a:cubicBezTo>
                      <a:pt x="313173" y="319395"/>
                      <a:pt x="324945" y="276770"/>
                      <a:pt x="345366" y="238250"/>
                    </a:cubicBezTo>
                    <a:cubicBezTo>
                      <a:pt x="363244" y="204607"/>
                      <a:pt x="389711" y="176347"/>
                      <a:pt x="418573" y="151846"/>
                    </a:cubicBezTo>
                    <a:cubicBezTo>
                      <a:pt x="424361" y="146955"/>
                      <a:pt x="430283" y="142225"/>
                      <a:pt x="436439" y="137802"/>
                    </a:cubicBezTo>
                    <a:cubicBezTo>
                      <a:pt x="438393" y="136081"/>
                      <a:pt x="441649" y="134410"/>
                      <a:pt x="440678" y="131314"/>
                    </a:cubicBezTo>
                    <a:cubicBezTo>
                      <a:pt x="440666" y="128463"/>
                      <a:pt x="437103" y="128574"/>
                      <a:pt x="435149" y="128475"/>
                    </a:cubicBezTo>
                    <a:cubicBezTo>
                      <a:pt x="440789" y="125735"/>
                      <a:pt x="445999" y="122221"/>
                      <a:pt x="451614" y="119432"/>
                    </a:cubicBezTo>
                    <a:cubicBezTo>
                      <a:pt x="461087" y="114284"/>
                      <a:pt x="471974" y="112232"/>
                      <a:pt x="481054" y="106285"/>
                    </a:cubicBezTo>
                    <a:cubicBezTo>
                      <a:pt x="494201" y="98335"/>
                      <a:pt x="508270" y="92118"/>
                      <a:pt x="521737" y="84770"/>
                    </a:cubicBezTo>
                    <a:lnTo>
                      <a:pt x="522290" y="84463"/>
                    </a:lnTo>
                    <a:cubicBezTo>
                      <a:pt x="527537" y="85667"/>
                      <a:pt x="532833" y="86748"/>
                      <a:pt x="538178" y="87645"/>
                    </a:cubicBezTo>
                    <a:cubicBezTo>
                      <a:pt x="521872" y="99011"/>
                      <a:pt x="505039" y="109602"/>
                      <a:pt x="489102" y="121472"/>
                    </a:cubicBezTo>
                    <a:cubicBezTo>
                      <a:pt x="456148" y="145444"/>
                      <a:pt x="424533" y="171432"/>
                      <a:pt x="395990" y="200565"/>
                    </a:cubicBezTo>
                    <a:cubicBezTo>
                      <a:pt x="382830" y="214069"/>
                      <a:pt x="371501" y="231160"/>
                      <a:pt x="370850" y="250574"/>
                    </a:cubicBezTo>
                    <a:cubicBezTo>
                      <a:pt x="369990" y="255268"/>
                      <a:pt x="371501" y="260895"/>
                      <a:pt x="367840" y="264655"/>
                    </a:cubicBezTo>
                    <a:cubicBezTo>
                      <a:pt x="356326" y="279080"/>
                      <a:pt x="346337" y="294808"/>
                      <a:pt x="338805" y="311678"/>
                    </a:cubicBezTo>
                    <a:cubicBezTo>
                      <a:pt x="327156" y="337838"/>
                      <a:pt x="324515" y="367733"/>
                      <a:pt x="330707" y="395650"/>
                    </a:cubicBezTo>
                    <a:cubicBezTo>
                      <a:pt x="333988" y="410836"/>
                      <a:pt x="340414" y="425078"/>
                      <a:pt x="345415" y="439748"/>
                    </a:cubicBezTo>
                    <a:cubicBezTo>
                      <a:pt x="331764" y="439269"/>
                      <a:pt x="317462" y="436701"/>
                      <a:pt x="306280" y="428358"/>
                    </a:cubicBezTo>
                    <a:cubicBezTo>
                      <a:pt x="293833" y="418897"/>
                      <a:pt x="285515" y="405283"/>
                      <a:pt x="277860" y="391927"/>
                    </a:cubicBezTo>
                    <a:cubicBezTo>
                      <a:pt x="266076" y="370891"/>
                      <a:pt x="256001" y="348860"/>
                      <a:pt x="242313" y="328942"/>
                    </a:cubicBezTo>
                    <a:cubicBezTo>
                      <a:pt x="220319" y="296676"/>
                      <a:pt x="191935" y="269607"/>
                      <a:pt x="166193" y="240462"/>
                    </a:cubicBezTo>
                    <a:cubicBezTo>
                      <a:pt x="131580" y="201597"/>
                      <a:pt x="99326" y="160742"/>
                      <a:pt x="65966" y="120820"/>
                    </a:cubicBezTo>
                    <a:cubicBezTo>
                      <a:pt x="54490" y="106924"/>
                      <a:pt x="42559" y="93408"/>
                      <a:pt x="30911" y="79671"/>
                    </a:cubicBezTo>
                    <a:cubicBezTo>
                      <a:pt x="22162" y="69177"/>
                      <a:pt x="13942" y="58033"/>
                      <a:pt x="8572" y="45401"/>
                    </a:cubicBezTo>
                    <a:cubicBezTo>
                      <a:pt x="5022" y="37034"/>
                      <a:pt x="2245" y="28347"/>
                      <a:pt x="205" y="19512"/>
                    </a:cubicBezTo>
                    <a:cubicBezTo>
                      <a:pt x="-446" y="17399"/>
                      <a:pt x="598" y="15396"/>
                      <a:pt x="1335" y="13528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6" name="Forma Livre: Forma 2335">
                <a:extLst>
                  <a:ext uri="{FF2B5EF4-FFF2-40B4-BE49-F238E27FC236}">
                    <a16:creationId xmlns:a16="http://schemas.microsoft.com/office/drawing/2014/main" id="{9C9FFD62-DA59-2151-0820-1289286D84E7}"/>
                  </a:ext>
                </a:extLst>
              </p:cNvPr>
              <p:cNvSpPr/>
              <p:nvPr/>
            </p:nvSpPr>
            <p:spPr>
              <a:xfrm>
                <a:off x="5368254" y="4473498"/>
                <a:ext cx="36198" cy="48197"/>
              </a:xfrm>
              <a:custGeom>
                <a:avLst/>
                <a:gdLst>
                  <a:gd name="connsiteX0" fmla="*/ 13381 w 36198"/>
                  <a:gd name="connsiteY0" fmla="*/ 0 h 48197"/>
                  <a:gd name="connsiteX1" fmla="*/ 25017 w 36198"/>
                  <a:gd name="connsiteY1" fmla="*/ 28445 h 48197"/>
                  <a:gd name="connsiteX2" fmla="*/ 36198 w 36198"/>
                  <a:gd name="connsiteY2" fmla="*/ 45524 h 48197"/>
                  <a:gd name="connsiteX3" fmla="*/ 10763 w 36198"/>
                  <a:gd name="connsiteY3" fmla="*/ 46225 h 48197"/>
                  <a:gd name="connsiteX4" fmla="*/ 0 w 36198"/>
                  <a:gd name="connsiteY4" fmla="*/ 32070 h 48197"/>
                  <a:gd name="connsiteX5" fmla="*/ 13381 w 36198"/>
                  <a:gd name="connsiteY5" fmla="*/ 0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8" h="48197">
                    <a:moveTo>
                      <a:pt x="13381" y="0"/>
                    </a:moveTo>
                    <a:cubicBezTo>
                      <a:pt x="16539" y="9756"/>
                      <a:pt x="19893" y="19512"/>
                      <a:pt x="25017" y="28445"/>
                    </a:cubicBezTo>
                    <a:cubicBezTo>
                      <a:pt x="28273" y="34429"/>
                      <a:pt x="32328" y="39921"/>
                      <a:pt x="36198" y="45524"/>
                    </a:cubicBezTo>
                    <a:cubicBezTo>
                      <a:pt x="28015" y="47638"/>
                      <a:pt x="18824" y="49948"/>
                      <a:pt x="10763" y="46225"/>
                    </a:cubicBezTo>
                    <a:cubicBezTo>
                      <a:pt x="5185" y="43362"/>
                      <a:pt x="3047" y="37108"/>
                      <a:pt x="0" y="32070"/>
                    </a:cubicBezTo>
                    <a:cubicBezTo>
                      <a:pt x="4350" y="21331"/>
                      <a:pt x="9092" y="10764"/>
                      <a:pt x="13381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7" name="Forma Livre: Forma 2336">
                <a:extLst>
                  <a:ext uri="{FF2B5EF4-FFF2-40B4-BE49-F238E27FC236}">
                    <a16:creationId xmlns:a16="http://schemas.microsoft.com/office/drawing/2014/main" id="{E7AFF199-E7EF-FD37-9493-B2C6997AB9E8}"/>
                  </a:ext>
                </a:extLst>
              </p:cNvPr>
              <p:cNvSpPr/>
              <p:nvPr/>
            </p:nvSpPr>
            <p:spPr>
              <a:xfrm>
                <a:off x="4386667" y="4519588"/>
                <a:ext cx="127155" cy="141032"/>
              </a:xfrm>
              <a:custGeom>
                <a:avLst/>
                <a:gdLst>
                  <a:gd name="connsiteX0" fmla="*/ 757 w 127155"/>
                  <a:gd name="connsiteY0" fmla="*/ 8945 h 141032"/>
                  <a:gd name="connsiteX1" fmla="*/ 4038 w 127155"/>
                  <a:gd name="connsiteY1" fmla="*/ 0 h 141032"/>
                  <a:gd name="connsiteX2" fmla="*/ 36341 w 127155"/>
                  <a:gd name="connsiteY2" fmla="*/ 37390 h 141032"/>
                  <a:gd name="connsiteX3" fmla="*/ 55878 w 127155"/>
                  <a:gd name="connsiteY3" fmla="*/ 58389 h 141032"/>
                  <a:gd name="connsiteX4" fmla="*/ 108995 w 127155"/>
                  <a:gd name="connsiteY4" fmla="*/ 121988 h 141032"/>
                  <a:gd name="connsiteX5" fmla="*/ 127156 w 127155"/>
                  <a:gd name="connsiteY5" fmla="*/ 141033 h 141032"/>
                  <a:gd name="connsiteX6" fmla="*/ 102790 w 127155"/>
                  <a:gd name="connsiteY6" fmla="*/ 127038 h 141032"/>
                  <a:gd name="connsiteX7" fmla="*/ 32040 w 127155"/>
                  <a:gd name="connsiteY7" fmla="*/ 57578 h 141032"/>
                  <a:gd name="connsiteX8" fmla="*/ 757 w 127155"/>
                  <a:gd name="connsiteY8" fmla="*/ 8945 h 1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155" h="141032">
                    <a:moveTo>
                      <a:pt x="757" y="8945"/>
                    </a:moveTo>
                    <a:cubicBezTo>
                      <a:pt x="-1627" y="5652"/>
                      <a:pt x="2219" y="2482"/>
                      <a:pt x="4038" y="0"/>
                    </a:cubicBezTo>
                    <a:cubicBezTo>
                      <a:pt x="14125" y="13049"/>
                      <a:pt x="25528" y="24968"/>
                      <a:pt x="36341" y="37390"/>
                    </a:cubicBezTo>
                    <a:cubicBezTo>
                      <a:pt x="42263" y="44934"/>
                      <a:pt x="49722" y="51053"/>
                      <a:pt x="55878" y="58389"/>
                    </a:cubicBezTo>
                    <a:cubicBezTo>
                      <a:pt x="72551" y="80432"/>
                      <a:pt x="90724" y="101272"/>
                      <a:pt x="108995" y="121988"/>
                    </a:cubicBezTo>
                    <a:cubicBezTo>
                      <a:pt x="115114" y="128267"/>
                      <a:pt x="121737" y="134091"/>
                      <a:pt x="127156" y="141033"/>
                    </a:cubicBezTo>
                    <a:cubicBezTo>
                      <a:pt x="118383" y="137666"/>
                      <a:pt x="110740" y="131941"/>
                      <a:pt x="102790" y="127038"/>
                    </a:cubicBezTo>
                    <a:cubicBezTo>
                      <a:pt x="74825" y="108902"/>
                      <a:pt x="51675" y="84315"/>
                      <a:pt x="32040" y="57578"/>
                    </a:cubicBezTo>
                    <a:cubicBezTo>
                      <a:pt x="20613" y="42035"/>
                      <a:pt x="10058" y="25828"/>
                      <a:pt x="757" y="8945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8" name="Forma Livre: Forma 2337">
                <a:extLst>
                  <a:ext uri="{FF2B5EF4-FFF2-40B4-BE49-F238E27FC236}">
                    <a16:creationId xmlns:a16="http://schemas.microsoft.com/office/drawing/2014/main" id="{2500138E-2A9A-115E-E7D0-6D1C0DA4E21C}"/>
                  </a:ext>
                </a:extLst>
              </p:cNvPr>
              <p:cNvSpPr/>
              <p:nvPr/>
            </p:nvSpPr>
            <p:spPr>
              <a:xfrm>
                <a:off x="3330064" y="4557381"/>
                <a:ext cx="1231396" cy="798077"/>
              </a:xfrm>
              <a:custGeom>
                <a:avLst/>
                <a:gdLst>
                  <a:gd name="connsiteX0" fmla="*/ 695489 w 1231396"/>
                  <a:gd name="connsiteY0" fmla="*/ 2029 h 798077"/>
                  <a:gd name="connsiteX1" fmla="*/ 698450 w 1231396"/>
                  <a:gd name="connsiteY1" fmla="*/ 801 h 798077"/>
                  <a:gd name="connsiteX2" fmla="*/ 749553 w 1231396"/>
                  <a:gd name="connsiteY2" fmla="*/ 41902 h 798077"/>
                  <a:gd name="connsiteX3" fmla="*/ 765784 w 1231396"/>
                  <a:gd name="connsiteY3" fmla="*/ 51424 h 798077"/>
                  <a:gd name="connsiteX4" fmla="*/ 789769 w 1231396"/>
                  <a:gd name="connsiteY4" fmla="*/ 104861 h 798077"/>
                  <a:gd name="connsiteX5" fmla="*/ 915136 w 1231396"/>
                  <a:gd name="connsiteY5" fmla="*/ 274438 h 798077"/>
                  <a:gd name="connsiteX6" fmla="*/ 992385 w 1231396"/>
                  <a:gd name="connsiteY6" fmla="*/ 396303 h 798077"/>
                  <a:gd name="connsiteX7" fmla="*/ 1016935 w 1231396"/>
                  <a:gd name="connsiteY7" fmla="*/ 466266 h 798077"/>
                  <a:gd name="connsiteX8" fmla="*/ 1056550 w 1231396"/>
                  <a:gd name="connsiteY8" fmla="*/ 498029 h 798077"/>
                  <a:gd name="connsiteX9" fmla="*/ 1097564 w 1231396"/>
                  <a:gd name="connsiteY9" fmla="*/ 509886 h 798077"/>
                  <a:gd name="connsiteX10" fmla="*/ 1231397 w 1231396"/>
                  <a:gd name="connsiteY10" fmla="*/ 673540 h 798077"/>
                  <a:gd name="connsiteX11" fmla="*/ 1128627 w 1231396"/>
                  <a:gd name="connsiteY11" fmla="*/ 728919 h 798077"/>
                  <a:gd name="connsiteX12" fmla="*/ 990530 w 1231396"/>
                  <a:gd name="connsiteY12" fmla="*/ 779899 h 798077"/>
                  <a:gd name="connsiteX13" fmla="*/ 963596 w 1231396"/>
                  <a:gd name="connsiteY13" fmla="*/ 786153 h 798077"/>
                  <a:gd name="connsiteX14" fmla="*/ 789007 w 1231396"/>
                  <a:gd name="connsiteY14" fmla="*/ 797850 h 798077"/>
                  <a:gd name="connsiteX15" fmla="*/ 624898 w 1231396"/>
                  <a:gd name="connsiteY15" fmla="*/ 781975 h 798077"/>
                  <a:gd name="connsiteX16" fmla="*/ 604366 w 1231396"/>
                  <a:gd name="connsiteY16" fmla="*/ 777048 h 798077"/>
                  <a:gd name="connsiteX17" fmla="*/ 548312 w 1231396"/>
                  <a:gd name="connsiteY17" fmla="*/ 745580 h 798077"/>
                  <a:gd name="connsiteX18" fmla="*/ 507629 w 1231396"/>
                  <a:gd name="connsiteY18" fmla="*/ 708755 h 798077"/>
                  <a:gd name="connsiteX19" fmla="*/ 471578 w 1231396"/>
                  <a:gd name="connsiteY19" fmla="*/ 634221 h 798077"/>
                  <a:gd name="connsiteX20" fmla="*/ 476432 w 1231396"/>
                  <a:gd name="connsiteY20" fmla="*/ 524078 h 798077"/>
                  <a:gd name="connsiteX21" fmla="*/ 481506 w 1231396"/>
                  <a:gd name="connsiteY21" fmla="*/ 509333 h 798077"/>
                  <a:gd name="connsiteX22" fmla="*/ 600951 w 1231396"/>
                  <a:gd name="connsiteY22" fmla="*/ 371986 h 798077"/>
                  <a:gd name="connsiteX23" fmla="*/ 598419 w 1231396"/>
                  <a:gd name="connsiteY23" fmla="*/ 366764 h 798077"/>
                  <a:gd name="connsiteX24" fmla="*/ 586882 w 1231396"/>
                  <a:gd name="connsiteY24" fmla="*/ 381386 h 798077"/>
                  <a:gd name="connsiteX25" fmla="*/ 455949 w 1231396"/>
                  <a:gd name="connsiteY25" fmla="*/ 520613 h 798077"/>
                  <a:gd name="connsiteX26" fmla="*/ 368463 w 1231396"/>
                  <a:gd name="connsiteY26" fmla="*/ 583192 h 798077"/>
                  <a:gd name="connsiteX27" fmla="*/ 317594 w 1231396"/>
                  <a:gd name="connsiteY27" fmla="*/ 608405 h 798077"/>
                  <a:gd name="connsiteX28" fmla="*/ 295035 w 1231396"/>
                  <a:gd name="connsiteY28" fmla="*/ 613111 h 798077"/>
                  <a:gd name="connsiteX29" fmla="*/ 289579 w 1231396"/>
                  <a:gd name="connsiteY29" fmla="*/ 609290 h 798077"/>
                  <a:gd name="connsiteX30" fmla="*/ 292455 w 1231396"/>
                  <a:gd name="connsiteY30" fmla="*/ 589680 h 798077"/>
                  <a:gd name="connsiteX31" fmla="*/ 323689 w 1231396"/>
                  <a:gd name="connsiteY31" fmla="*/ 499000 h 798077"/>
                  <a:gd name="connsiteX32" fmla="*/ 345216 w 1231396"/>
                  <a:gd name="connsiteY32" fmla="*/ 447995 h 798077"/>
                  <a:gd name="connsiteX33" fmla="*/ 345548 w 1231396"/>
                  <a:gd name="connsiteY33" fmla="*/ 442355 h 798077"/>
                  <a:gd name="connsiteX34" fmla="*/ 340399 w 1231396"/>
                  <a:gd name="connsiteY34" fmla="*/ 444260 h 798077"/>
                  <a:gd name="connsiteX35" fmla="*/ 308182 w 1231396"/>
                  <a:gd name="connsiteY35" fmla="*/ 517824 h 798077"/>
                  <a:gd name="connsiteX36" fmla="*/ 205633 w 1231396"/>
                  <a:gd name="connsiteY36" fmla="*/ 544524 h 798077"/>
                  <a:gd name="connsiteX37" fmla="*/ 119425 w 1231396"/>
                  <a:gd name="connsiteY37" fmla="*/ 544094 h 798077"/>
                  <a:gd name="connsiteX38" fmla="*/ 94335 w 1231396"/>
                  <a:gd name="connsiteY38" fmla="*/ 535984 h 798077"/>
                  <a:gd name="connsiteX39" fmla="*/ 97259 w 1231396"/>
                  <a:gd name="connsiteY39" fmla="*/ 526830 h 798077"/>
                  <a:gd name="connsiteX40" fmla="*/ 169066 w 1231396"/>
                  <a:gd name="connsiteY40" fmla="*/ 478320 h 798077"/>
                  <a:gd name="connsiteX41" fmla="*/ 214873 w 1231396"/>
                  <a:gd name="connsiteY41" fmla="*/ 439283 h 798077"/>
                  <a:gd name="connsiteX42" fmla="*/ 239595 w 1231396"/>
                  <a:gd name="connsiteY42" fmla="*/ 410175 h 798077"/>
                  <a:gd name="connsiteX43" fmla="*/ 237137 w 1231396"/>
                  <a:gd name="connsiteY43" fmla="*/ 407865 h 798077"/>
                  <a:gd name="connsiteX44" fmla="*/ 223118 w 1231396"/>
                  <a:gd name="connsiteY44" fmla="*/ 421725 h 798077"/>
                  <a:gd name="connsiteX45" fmla="*/ 177212 w 1231396"/>
                  <a:gd name="connsiteY45" fmla="*/ 462298 h 798077"/>
                  <a:gd name="connsiteX46" fmla="*/ 85021 w 1231396"/>
                  <a:gd name="connsiteY46" fmla="*/ 423629 h 798077"/>
                  <a:gd name="connsiteX47" fmla="*/ 31903 w 1231396"/>
                  <a:gd name="connsiteY47" fmla="*/ 380968 h 798077"/>
                  <a:gd name="connsiteX48" fmla="*/ 4945 w 1231396"/>
                  <a:gd name="connsiteY48" fmla="*/ 347903 h 798077"/>
                  <a:gd name="connsiteX49" fmla="*/ 43 w 1231396"/>
                  <a:gd name="connsiteY49" fmla="*/ 335223 h 798077"/>
                  <a:gd name="connsiteX50" fmla="*/ 5007 w 1231396"/>
                  <a:gd name="connsiteY50" fmla="*/ 331942 h 798077"/>
                  <a:gd name="connsiteX51" fmla="*/ 28475 w 1231396"/>
                  <a:gd name="connsiteY51" fmla="*/ 334670 h 798077"/>
                  <a:gd name="connsiteX52" fmla="*/ 208017 w 1231396"/>
                  <a:gd name="connsiteY52" fmla="*/ 340998 h 798077"/>
                  <a:gd name="connsiteX53" fmla="*/ 212968 w 1231396"/>
                  <a:gd name="connsiteY53" fmla="*/ 340998 h 798077"/>
                  <a:gd name="connsiteX54" fmla="*/ 218338 w 1231396"/>
                  <a:gd name="connsiteY54" fmla="*/ 343861 h 798077"/>
                  <a:gd name="connsiteX55" fmla="*/ 259525 w 1231396"/>
                  <a:gd name="connsiteY55" fmla="*/ 344721 h 798077"/>
                  <a:gd name="connsiteX56" fmla="*/ 300073 w 1231396"/>
                  <a:gd name="connsiteY56" fmla="*/ 341747 h 798077"/>
                  <a:gd name="connsiteX57" fmla="*/ 352293 w 1231396"/>
                  <a:gd name="connsiteY57" fmla="*/ 332397 h 798077"/>
                  <a:gd name="connsiteX58" fmla="*/ 385051 w 1231396"/>
                  <a:gd name="connsiteY58" fmla="*/ 319680 h 798077"/>
                  <a:gd name="connsiteX59" fmla="*/ 435245 w 1231396"/>
                  <a:gd name="connsiteY59" fmla="*/ 288580 h 798077"/>
                  <a:gd name="connsiteX60" fmla="*/ 460225 w 1231396"/>
                  <a:gd name="connsiteY60" fmla="*/ 269363 h 798077"/>
                  <a:gd name="connsiteX61" fmla="*/ 468039 w 1231396"/>
                  <a:gd name="connsiteY61" fmla="*/ 261635 h 798077"/>
                  <a:gd name="connsiteX62" fmla="*/ 467671 w 1231396"/>
                  <a:gd name="connsiteY62" fmla="*/ 259287 h 798077"/>
                  <a:gd name="connsiteX63" fmla="*/ 467622 w 1231396"/>
                  <a:gd name="connsiteY63" fmla="*/ 258968 h 798077"/>
                  <a:gd name="connsiteX64" fmla="*/ 551937 w 1231396"/>
                  <a:gd name="connsiteY64" fmla="*/ 192494 h 798077"/>
                  <a:gd name="connsiteX65" fmla="*/ 635465 w 1231396"/>
                  <a:gd name="connsiteY65" fmla="*/ 95683 h 798077"/>
                  <a:gd name="connsiteX66" fmla="*/ 695489 w 1231396"/>
                  <a:gd name="connsiteY66" fmla="*/ 2029 h 79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231396" h="798077">
                    <a:moveTo>
                      <a:pt x="695489" y="2029"/>
                    </a:moveTo>
                    <a:cubicBezTo>
                      <a:pt x="695931" y="948"/>
                      <a:pt x="697430" y="-1153"/>
                      <a:pt x="698450" y="801"/>
                    </a:cubicBezTo>
                    <a:cubicBezTo>
                      <a:pt x="713133" y="17131"/>
                      <a:pt x="730864" y="30474"/>
                      <a:pt x="749553" y="41902"/>
                    </a:cubicBezTo>
                    <a:cubicBezTo>
                      <a:pt x="754799" y="45342"/>
                      <a:pt x="760648" y="47836"/>
                      <a:pt x="765784" y="51424"/>
                    </a:cubicBezTo>
                    <a:cubicBezTo>
                      <a:pt x="772898" y="69597"/>
                      <a:pt x="780271" y="87758"/>
                      <a:pt x="789769" y="104861"/>
                    </a:cubicBezTo>
                    <a:cubicBezTo>
                      <a:pt x="823546" y="166900"/>
                      <a:pt x="870398" y="220251"/>
                      <a:pt x="915136" y="274438"/>
                    </a:cubicBezTo>
                    <a:cubicBezTo>
                      <a:pt x="945632" y="311668"/>
                      <a:pt x="975404" y="350791"/>
                      <a:pt x="992385" y="396303"/>
                    </a:cubicBezTo>
                    <a:cubicBezTo>
                      <a:pt x="1001048" y="419440"/>
                      <a:pt x="1004734" y="444493"/>
                      <a:pt x="1016935" y="466266"/>
                    </a:cubicBezTo>
                    <a:cubicBezTo>
                      <a:pt x="1025733" y="481257"/>
                      <a:pt x="1040957" y="491160"/>
                      <a:pt x="1056550" y="498029"/>
                    </a:cubicBezTo>
                    <a:cubicBezTo>
                      <a:pt x="1069599" y="503865"/>
                      <a:pt x="1083581" y="507170"/>
                      <a:pt x="1097564" y="509886"/>
                    </a:cubicBezTo>
                    <a:cubicBezTo>
                      <a:pt x="1131981" y="571580"/>
                      <a:pt x="1174372" y="630694"/>
                      <a:pt x="1231397" y="673540"/>
                    </a:cubicBezTo>
                    <a:cubicBezTo>
                      <a:pt x="1198467" y="694330"/>
                      <a:pt x="1164223" y="713068"/>
                      <a:pt x="1128627" y="728919"/>
                    </a:cubicBezTo>
                    <a:cubicBezTo>
                      <a:pt x="1083839" y="749045"/>
                      <a:pt x="1037603" y="765928"/>
                      <a:pt x="990530" y="779899"/>
                    </a:cubicBezTo>
                    <a:cubicBezTo>
                      <a:pt x="981708" y="782552"/>
                      <a:pt x="972775" y="785022"/>
                      <a:pt x="963596" y="786153"/>
                    </a:cubicBezTo>
                    <a:cubicBezTo>
                      <a:pt x="905846" y="794717"/>
                      <a:pt x="847408" y="799165"/>
                      <a:pt x="789007" y="797850"/>
                    </a:cubicBezTo>
                    <a:cubicBezTo>
                      <a:pt x="734009" y="796646"/>
                      <a:pt x="679085" y="791424"/>
                      <a:pt x="624898" y="781975"/>
                    </a:cubicBezTo>
                    <a:cubicBezTo>
                      <a:pt x="617993" y="780599"/>
                      <a:pt x="610830" y="780009"/>
                      <a:pt x="604366" y="777048"/>
                    </a:cubicBezTo>
                    <a:cubicBezTo>
                      <a:pt x="584719" y="768410"/>
                      <a:pt x="565858" y="757929"/>
                      <a:pt x="548312" y="745580"/>
                    </a:cubicBezTo>
                    <a:cubicBezTo>
                      <a:pt x="533371" y="734964"/>
                      <a:pt x="519314" y="722922"/>
                      <a:pt x="507629" y="708755"/>
                    </a:cubicBezTo>
                    <a:cubicBezTo>
                      <a:pt x="489886" y="687265"/>
                      <a:pt x="477488" y="661437"/>
                      <a:pt x="471578" y="634221"/>
                    </a:cubicBezTo>
                    <a:cubicBezTo>
                      <a:pt x="463911" y="597814"/>
                      <a:pt x="468015" y="559981"/>
                      <a:pt x="476432" y="524078"/>
                    </a:cubicBezTo>
                    <a:cubicBezTo>
                      <a:pt x="478078" y="519175"/>
                      <a:pt x="477980" y="513339"/>
                      <a:pt x="481506" y="509333"/>
                    </a:cubicBezTo>
                    <a:cubicBezTo>
                      <a:pt x="526625" y="468527"/>
                      <a:pt x="565797" y="421528"/>
                      <a:pt x="600951" y="371986"/>
                    </a:cubicBezTo>
                    <a:cubicBezTo>
                      <a:pt x="603224" y="369910"/>
                      <a:pt x="601737" y="365179"/>
                      <a:pt x="598419" y="366764"/>
                    </a:cubicBezTo>
                    <a:cubicBezTo>
                      <a:pt x="594008" y="371151"/>
                      <a:pt x="590863" y="376618"/>
                      <a:pt x="586882" y="381386"/>
                    </a:cubicBezTo>
                    <a:cubicBezTo>
                      <a:pt x="547698" y="431702"/>
                      <a:pt x="504950" y="479635"/>
                      <a:pt x="455949" y="520613"/>
                    </a:cubicBezTo>
                    <a:cubicBezTo>
                      <a:pt x="428388" y="543590"/>
                      <a:pt x="399292" y="564810"/>
                      <a:pt x="368463" y="583192"/>
                    </a:cubicBezTo>
                    <a:cubicBezTo>
                      <a:pt x="352146" y="592788"/>
                      <a:pt x="335386" y="601844"/>
                      <a:pt x="317594" y="608405"/>
                    </a:cubicBezTo>
                    <a:cubicBezTo>
                      <a:pt x="310332" y="610863"/>
                      <a:pt x="302813" y="613419"/>
                      <a:pt x="295035" y="613111"/>
                    </a:cubicBezTo>
                    <a:cubicBezTo>
                      <a:pt x="292713" y="613087"/>
                      <a:pt x="289641" y="612030"/>
                      <a:pt x="289579" y="609290"/>
                    </a:cubicBezTo>
                    <a:cubicBezTo>
                      <a:pt x="289162" y="602630"/>
                      <a:pt x="291091" y="596118"/>
                      <a:pt x="292455" y="589680"/>
                    </a:cubicBezTo>
                    <a:cubicBezTo>
                      <a:pt x="300232" y="558617"/>
                      <a:pt x="311905" y="528710"/>
                      <a:pt x="323689" y="499000"/>
                    </a:cubicBezTo>
                    <a:cubicBezTo>
                      <a:pt x="330582" y="481871"/>
                      <a:pt x="337733" y="464853"/>
                      <a:pt x="345216" y="447995"/>
                    </a:cubicBezTo>
                    <a:cubicBezTo>
                      <a:pt x="346310" y="446189"/>
                      <a:pt x="345892" y="444223"/>
                      <a:pt x="345548" y="442355"/>
                    </a:cubicBezTo>
                    <a:cubicBezTo>
                      <a:pt x="343754" y="442724"/>
                      <a:pt x="341001" y="441888"/>
                      <a:pt x="340399" y="444260"/>
                    </a:cubicBezTo>
                    <a:cubicBezTo>
                      <a:pt x="328899" y="468441"/>
                      <a:pt x="318209" y="493004"/>
                      <a:pt x="308182" y="517824"/>
                    </a:cubicBezTo>
                    <a:cubicBezTo>
                      <a:pt x="275166" y="530504"/>
                      <a:pt x="240811" y="540248"/>
                      <a:pt x="205633" y="544524"/>
                    </a:cubicBezTo>
                    <a:cubicBezTo>
                      <a:pt x="177040" y="547755"/>
                      <a:pt x="147932" y="548493"/>
                      <a:pt x="119425" y="544094"/>
                    </a:cubicBezTo>
                    <a:cubicBezTo>
                      <a:pt x="110837" y="542423"/>
                      <a:pt x="101695" y="541034"/>
                      <a:pt x="94335" y="535984"/>
                    </a:cubicBezTo>
                    <a:cubicBezTo>
                      <a:pt x="90022" y="533342"/>
                      <a:pt x="94962" y="528993"/>
                      <a:pt x="97259" y="526830"/>
                    </a:cubicBezTo>
                    <a:cubicBezTo>
                      <a:pt x="119438" y="508190"/>
                      <a:pt x="145315" y="494748"/>
                      <a:pt x="169066" y="478320"/>
                    </a:cubicBezTo>
                    <a:cubicBezTo>
                      <a:pt x="185740" y="467090"/>
                      <a:pt x="201037" y="453869"/>
                      <a:pt x="214873" y="439283"/>
                    </a:cubicBezTo>
                    <a:cubicBezTo>
                      <a:pt x="223474" y="429908"/>
                      <a:pt x="232345" y="420644"/>
                      <a:pt x="239595" y="410175"/>
                    </a:cubicBezTo>
                    <a:cubicBezTo>
                      <a:pt x="238980" y="409598"/>
                      <a:pt x="237752" y="408443"/>
                      <a:pt x="237137" y="407865"/>
                    </a:cubicBezTo>
                    <a:cubicBezTo>
                      <a:pt x="232014" y="412006"/>
                      <a:pt x="227934" y="417240"/>
                      <a:pt x="223118" y="421725"/>
                    </a:cubicBezTo>
                    <a:cubicBezTo>
                      <a:pt x="208496" y="435978"/>
                      <a:pt x="193395" y="449814"/>
                      <a:pt x="177212" y="462298"/>
                    </a:cubicBezTo>
                    <a:cubicBezTo>
                      <a:pt x="144553" y="454839"/>
                      <a:pt x="113085" y="441975"/>
                      <a:pt x="85021" y="423629"/>
                    </a:cubicBezTo>
                    <a:cubicBezTo>
                      <a:pt x="65914" y="411293"/>
                      <a:pt x="48024" y="397028"/>
                      <a:pt x="31903" y="380968"/>
                    </a:cubicBezTo>
                    <a:cubicBezTo>
                      <a:pt x="21902" y="370843"/>
                      <a:pt x="12305" y="360129"/>
                      <a:pt x="4945" y="347903"/>
                    </a:cubicBezTo>
                    <a:cubicBezTo>
                      <a:pt x="2746" y="343935"/>
                      <a:pt x="313" y="339830"/>
                      <a:pt x="43" y="335223"/>
                    </a:cubicBezTo>
                    <a:cubicBezTo>
                      <a:pt x="-424" y="332348"/>
                      <a:pt x="3065" y="332237"/>
                      <a:pt x="5007" y="331942"/>
                    </a:cubicBezTo>
                    <a:cubicBezTo>
                      <a:pt x="12920" y="331598"/>
                      <a:pt x="20710" y="333417"/>
                      <a:pt x="28475" y="334670"/>
                    </a:cubicBezTo>
                    <a:cubicBezTo>
                      <a:pt x="87589" y="345618"/>
                      <a:pt x="148276" y="347264"/>
                      <a:pt x="208017" y="340998"/>
                    </a:cubicBezTo>
                    <a:cubicBezTo>
                      <a:pt x="209614" y="340998"/>
                      <a:pt x="211469" y="340187"/>
                      <a:pt x="212968" y="340998"/>
                    </a:cubicBezTo>
                    <a:cubicBezTo>
                      <a:pt x="214713" y="341956"/>
                      <a:pt x="216286" y="343467"/>
                      <a:pt x="218338" y="343861"/>
                    </a:cubicBezTo>
                    <a:cubicBezTo>
                      <a:pt x="231964" y="345618"/>
                      <a:pt x="245861" y="346957"/>
                      <a:pt x="259525" y="344721"/>
                    </a:cubicBezTo>
                    <a:cubicBezTo>
                      <a:pt x="273102" y="344807"/>
                      <a:pt x="286544" y="342730"/>
                      <a:pt x="300073" y="341747"/>
                    </a:cubicBezTo>
                    <a:cubicBezTo>
                      <a:pt x="317643" y="339683"/>
                      <a:pt x="335067" y="336366"/>
                      <a:pt x="352293" y="332397"/>
                    </a:cubicBezTo>
                    <a:cubicBezTo>
                      <a:pt x="363585" y="329178"/>
                      <a:pt x="374238" y="324177"/>
                      <a:pt x="385051" y="319680"/>
                    </a:cubicBezTo>
                    <a:cubicBezTo>
                      <a:pt x="402647" y="310796"/>
                      <a:pt x="418976" y="299651"/>
                      <a:pt x="435245" y="288580"/>
                    </a:cubicBezTo>
                    <a:cubicBezTo>
                      <a:pt x="443895" y="282609"/>
                      <a:pt x="452004" y="275912"/>
                      <a:pt x="460225" y="269363"/>
                    </a:cubicBezTo>
                    <a:cubicBezTo>
                      <a:pt x="463075" y="267041"/>
                      <a:pt x="465778" y="264522"/>
                      <a:pt x="468039" y="261635"/>
                    </a:cubicBezTo>
                    <a:cubicBezTo>
                      <a:pt x="467953" y="261045"/>
                      <a:pt x="467769" y="259878"/>
                      <a:pt x="467671" y="259287"/>
                    </a:cubicBezTo>
                    <a:lnTo>
                      <a:pt x="467622" y="258968"/>
                    </a:lnTo>
                    <a:cubicBezTo>
                      <a:pt x="498229" y="240218"/>
                      <a:pt x="526183" y="217425"/>
                      <a:pt x="551937" y="192494"/>
                    </a:cubicBezTo>
                    <a:cubicBezTo>
                      <a:pt x="582679" y="162882"/>
                      <a:pt x="610203" y="130050"/>
                      <a:pt x="635465" y="95683"/>
                    </a:cubicBezTo>
                    <a:cubicBezTo>
                      <a:pt x="657312" y="65702"/>
                      <a:pt x="677660" y="34578"/>
                      <a:pt x="695489" y="2029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9" name="Forma Livre: Forma 2338">
                <a:extLst>
                  <a:ext uri="{FF2B5EF4-FFF2-40B4-BE49-F238E27FC236}">
                    <a16:creationId xmlns:a16="http://schemas.microsoft.com/office/drawing/2014/main" id="{7B06FC90-6763-AA3C-3EBF-CAEE660B50C8}"/>
                  </a:ext>
                </a:extLst>
              </p:cNvPr>
              <p:cNvSpPr/>
              <p:nvPr/>
            </p:nvSpPr>
            <p:spPr>
              <a:xfrm>
                <a:off x="5765644" y="4630726"/>
                <a:ext cx="151592" cy="169204"/>
              </a:xfrm>
              <a:custGeom>
                <a:avLst/>
                <a:gdLst>
                  <a:gd name="connsiteX0" fmla="*/ 32602 w 151592"/>
                  <a:gd name="connsiteY0" fmla="*/ 9400 h 169204"/>
                  <a:gd name="connsiteX1" fmla="*/ 43378 w 151592"/>
                  <a:gd name="connsiteY1" fmla="*/ 0 h 169204"/>
                  <a:gd name="connsiteX2" fmla="*/ 34212 w 151592"/>
                  <a:gd name="connsiteY2" fmla="*/ 30362 h 169204"/>
                  <a:gd name="connsiteX3" fmla="*/ 34261 w 151592"/>
                  <a:gd name="connsiteY3" fmla="*/ 48485 h 169204"/>
                  <a:gd name="connsiteX4" fmla="*/ 40736 w 151592"/>
                  <a:gd name="connsiteY4" fmla="*/ 82730 h 169204"/>
                  <a:gd name="connsiteX5" fmla="*/ 56427 w 151592"/>
                  <a:gd name="connsiteY5" fmla="*/ 114640 h 169204"/>
                  <a:gd name="connsiteX6" fmla="*/ 79183 w 151592"/>
                  <a:gd name="connsiteY6" fmla="*/ 138600 h 169204"/>
                  <a:gd name="connsiteX7" fmla="*/ 110651 w 151592"/>
                  <a:gd name="connsiteY7" fmla="*/ 153357 h 169204"/>
                  <a:gd name="connsiteX8" fmla="*/ 150548 w 151592"/>
                  <a:gd name="connsiteY8" fmla="*/ 158444 h 169204"/>
                  <a:gd name="connsiteX9" fmla="*/ 151592 w 151592"/>
                  <a:gd name="connsiteY9" fmla="*/ 159366 h 169204"/>
                  <a:gd name="connsiteX10" fmla="*/ 78409 w 151592"/>
                  <a:gd name="connsiteY10" fmla="*/ 167721 h 169204"/>
                  <a:gd name="connsiteX11" fmla="*/ 90 w 151592"/>
                  <a:gd name="connsiteY11" fmla="*/ 78995 h 169204"/>
                  <a:gd name="connsiteX12" fmla="*/ 7524 w 151592"/>
                  <a:gd name="connsiteY12" fmla="*/ 39589 h 169204"/>
                  <a:gd name="connsiteX13" fmla="*/ 32602 w 151592"/>
                  <a:gd name="connsiteY13" fmla="*/ 9400 h 16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1592" h="169204">
                    <a:moveTo>
                      <a:pt x="32602" y="9400"/>
                    </a:moveTo>
                    <a:cubicBezTo>
                      <a:pt x="36202" y="6303"/>
                      <a:pt x="39004" y="2101"/>
                      <a:pt x="43378" y="0"/>
                    </a:cubicBezTo>
                    <a:cubicBezTo>
                      <a:pt x="40896" y="10284"/>
                      <a:pt x="36497" y="20004"/>
                      <a:pt x="34212" y="30362"/>
                    </a:cubicBezTo>
                    <a:cubicBezTo>
                      <a:pt x="33549" y="36358"/>
                      <a:pt x="33659" y="42465"/>
                      <a:pt x="34261" y="48485"/>
                    </a:cubicBezTo>
                    <a:cubicBezTo>
                      <a:pt x="36141" y="59937"/>
                      <a:pt x="37038" y="71647"/>
                      <a:pt x="40736" y="82730"/>
                    </a:cubicBezTo>
                    <a:cubicBezTo>
                      <a:pt x="44718" y="93911"/>
                      <a:pt x="49313" y="105031"/>
                      <a:pt x="56427" y="114640"/>
                    </a:cubicBezTo>
                    <a:cubicBezTo>
                      <a:pt x="62608" y="123892"/>
                      <a:pt x="71835" y="130355"/>
                      <a:pt x="79183" y="138600"/>
                    </a:cubicBezTo>
                    <a:cubicBezTo>
                      <a:pt x="87084" y="147730"/>
                      <a:pt x="99347" y="150789"/>
                      <a:pt x="110651" y="153357"/>
                    </a:cubicBezTo>
                    <a:cubicBezTo>
                      <a:pt x="123774" y="156380"/>
                      <a:pt x="137437" y="155274"/>
                      <a:pt x="150548" y="158444"/>
                    </a:cubicBezTo>
                    <a:lnTo>
                      <a:pt x="151592" y="159366"/>
                    </a:lnTo>
                    <a:cubicBezTo>
                      <a:pt x="127902" y="165841"/>
                      <a:pt x="103058" y="172156"/>
                      <a:pt x="78409" y="167721"/>
                    </a:cubicBezTo>
                    <a:cubicBezTo>
                      <a:pt x="37001" y="159194"/>
                      <a:pt x="2855" y="121410"/>
                      <a:pt x="90" y="78995"/>
                    </a:cubicBezTo>
                    <a:cubicBezTo>
                      <a:pt x="-414" y="65565"/>
                      <a:pt x="1073" y="51582"/>
                      <a:pt x="7524" y="39589"/>
                    </a:cubicBezTo>
                    <a:cubicBezTo>
                      <a:pt x="13717" y="27917"/>
                      <a:pt x="23264" y="18566"/>
                      <a:pt x="32602" y="940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0" name="Forma Livre: Forma 2339">
                <a:extLst>
                  <a:ext uri="{FF2B5EF4-FFF2-40B4-BE49-F238E27FC236}">
                    <a16:creationId xmlns:a16="http://schemas.microsoft.com/office/drawing/2014/main" id="{23034462-9BAC-5629-6213-3AA6E80D76C2}"/>
                  </a:ext>
                </a:extLst>
              </p:cNvPr>
              <p:cNvSpPr/>
              <p:nvPr/>
            </p:nvSpPr>
            <p:spPr>
              <a:xfrm>
                <a:off x="5722695" y="4717289"/>
                <a:ext cx="524296" cy="512169"/>
              </a:xfrm>
              <a:custGeom>
                <a:avLst/>
                <a:gdLst>
                  <a:gd name="connsiteX0" fmla="*/ 14201 w 524296"/>
                  <a:gd name="connsiteY0" fmla="*/ 33606 h 512169"/>
                  <a:gd name="connsiteX1" fmla="*/ 35409 w 524296"/>
                  <a:gd name="connsiteY1" fmla="*/ 0 h 512169"/>
                  <a:gd name="connsiteX2" fmla="*/ 95543 w 524296"/>
                  <a:gd name="connsiteY2" fmla="*/ 81034 h 512169"/>
                  <a:gd name="connsiteX3" fmla="*/ 132761 w 524296"/>
                  <a:gd name="connsiteY3" fmla="*/ 234392 h 512169"/>
                  <a:gd name="connsiteX4" fmla="*/ 274162 w 524296"/>
                  <a:gd name="connsiteY4" fmla="*/ 422067 h 512169"/>
                  <a:gd name="connsiteX5" fmla="*/ 380914 w 524296"/>
                  <a:gd name="connsiteY5" fmla="*/ 467284 h 512169"/>
                  <a:gd name="connsiteX6" fmla="*/ 456960 w 524296"/>
                  <a:gd name="connsiteY6" fmla="*/ 480886 h 512169"/>
                  <a:gd name="connsiteX7" fmla="*/ 476804 w 524296"/>
                  <a:gd name="connsiteY7" fmla="*/ 479104 h 512169"/>
                  <a:gd name="connsiteX8" fmla="*/ 481682 w 524296"/>
                  <a:gd name="connsiteY8" fmla="*/ 470270 h 512169"/>
                  <a:gd name="connsiteX9" fmla="*/ 473683 w 524296"/>
                  <a:gd name="connsiteY9" fmla="*/ 452294 h 512169"/>
                  <a:gd name="connsiteX10" fmla="*/ 437632 w 524296"/>
                  <a:gd name="connsiteY10" fmla="*/ 395158 h 512169"/>
                  <a:gd name="connsiteX11" fmla="*/ 336532 w 524296"/>
                  <a:gd name="connsiteY11" fmla="*/ 224636 h 512169"/>
                  <a:gd name="connsiteX12" fmla="*/ 305827 w 524296"/>
                  <a:gd name="connsiteY12" fmla="*/ 160680 h 512169"/>
                  <a:gd name="connsiteX13" fmla="*/ 275453 w 524296"/>
                  <a:gd name="connsiteY13" fmla="*/ 58106 h 512169"/>
                  <a:gd name="connsiteX14" fmla="*/ 286228 w 524296"/>
                  <a:gd name="connsiteY14" fmla="*/ 55944 h 512169"/>
                  <a:gd name="connsiteX15" fmla="*/ 300924 w 524296"/>
                  <a:gd name="connsiteY15" fmla="*/ 127505 h 512169"/>
                  <a:gd name="connsiteX16" fmla="*/ 349606 w 524296"/>
                  <a:gd name="connsiteY16" fmla="*/ 238557 h 512169"/>
                  <a:gd name="connsiteX17" fmla="*/ 415638 w 524296"/>
                  <a:gd name="connsiteY17" fmla="*/ 348344 h 512169"/>
                  <a:gd name="connsiteX18" fmla="*/ 494252 w 524296"/>
                  <a:gd name="connsiteY18" fmla="*/ 456557 h 512169"/>
                  <a:gd name="connsiteX19" fmla="*/ 521505 w 524296"/>
                  <a:gd name="connsiteY19" fmla="*/ 491797 h 512169"/>
                  <a:gd name="connsiteX20" fmla="*/ 522389 w 524296"/>
                  <a:gd name="connsiteY20" fmla="*/ 501381 h 512169"/>
                  <a:gd name="connsiteX21" fmla="*/ 497803 w 524296"/>
                  <a:gd name="connsiteY21" fmla="*/ 512170 h 512169"/>
                  <a:gd name="connsiteX22" fmla="*/ 497434 w 524296"/>
                  <a:gd name="connsiteY22" fmla="*/ 511899 h 512169"/>
                  <a:gd name="connsiteX23" fmla="*/ 495210 w 524296"/>
                  <a:gd name="connsiteY23" fmla="*/ 510265 h 512169"/>
                  <a:gd name="connsiteX24" fmla="*/ 428834 w 524296"/>
                  <a:gd name="connsiteY24" fmla="*/ 503851 h 512169"/>
                  <a:gd name="connsiteX25" fmla="*/ 387217 w 524296"/>
                  <a:gd name="connsiteY25" fmla="*/ 496577 h 512169"/>
                  <a:gd name="connsiteX26" fmla="*/ 343917 w 524296"/>
                  <a:gd name="connsiteY26" fmla="*/ 482422 h 512169"/>
                  <a:gd name="connsiteX27" fmla="*/ 313310 w 524296"/>
                  <a:gd name="connsiteY27" fmla="*/ 469852 h 512169"/>
                  <a:gd name="connsiteX28" fmla="*/ 258951 w 524296"/>
                  <a:gd name="connsiteY28" fmla="*/ 440781 h 512169"/>
                  <a:gd name="connsiteX29" fmla="*/ 229203 w 524296"/>
                  <a:gd name="connsiteY29" fmla="*/ 422645 h 512169"/>
                  <a:gd name="connsiteX30" fmla="*/ 207578 w 524296"/>
                  <a:gd name="connsiteY30" fmla="*/ 405221 h 512169"/>
                  <a:gd name="connsiteX31" fmla="*/ 176774 w 524296"/>
                  <a:gd name="connsiteY31" fmla="*/ 370989 h 512169"/>
                  <a:gd name="connsiteX32" fmla="*/ 161832 w 524296"/>
                  <a:gd name="connsiteY32" fmla="*/ 347975 h 512169"/>
                  <a:gd name="connsiteX33" fmla="*/ 148058 w 524296"/>
                  <a:gd name="connsiteY33" fmla="*/ 327148 h 512169"/>
                  <a:gd name="connsiteX34" fmla="*/ 131372 w 524296"/>
                  <a:gd name="connsiteY34" fmla="*/ 295963 h 512169"/>
                  <a:gd name="connsiteX35" fmla="*/ 115006 w 524296"/>
                  <a:gd name="connsiteY35" fmla="*/ 261079 h 512169"/>
                  <a:gd name="connsiteX36" fmla="*/ 101748 w 524296"/>
                  <a:gd name="connsiteY36" fmla="*/ 224857 h 512169"/>
                  <a:gd name="connsiteX37" fmla="*/ 92311 w 524296"/>
                  <a:gd name="connsiteY37" fmla="*/ 197493 h 512169"/>
                  <a:gd name="connsiteX38" fmla="*/ 76559 w 524296"/>
                  <a:gd name="connsiteY38" fmla="*/ 145800 h 512169"/>
                  <a:gd name="connsiteX39" fmla="*/ 65979 w 524296"/>
                  <a:gd name="connsiteY39" fmla="*/ 98630 h 512169"/>
                  <a:gd name="connsiteX40" fmla="*/ 57968 w 524296"/>
                  <a:gd name="connsiteY40" fmla="*/ 71794 h 512169"/>
                  <a:gd name="connsiteX41" fmla="*/ 52795 w 524296"/>
                  <a:gd name="connsiteY41" fmla="*/ 59999 h 512169"/>
                  <a:gd name="connsiteX42" fmla="*/ 39304 w 524296"/>
                  <a:gd name="connsiteY42" fmla="*/ 33151 h 512169"/>
                  <a:gd name="connsiteX43" fmla="*/ 20529 w 524296"/>
                  <a:gd name="connsiteY43" fmla="*/ 47392 h 512169"/>
                  <a:gd name="connsiteX44" fmla="*/ 4924 w 524296"/>
                  <a:gd name="connsiteY44" fmla="*/ 84438 h 512169"/>
                  <a:gd name="connsiteX45" fmla="*/ 2123 w 524296"/>
                  <a:gd name="connsiteY45" fmla="*/ 105339 h 512169"/>
                  <a:gd name="connsiteX46" fmla="*/ 2073 w 524296"/>
                  <a:gd name="connsiteY46" fmla="*/ 113989 h 512169"/>
                  <a:gd name="connsiteX47" fmla="*/ 14201 w 524296"/>
                  <a:gd name="connsiteY47" fmla="*/ 33606 h 51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24296" h="512169">
                    <a:moveTo>
                      <a:pt x="14201" y="33606"/>
                    </a:moveTo>
                    <a:cubicBezTo>
                      <a:pt x="20234" y="21798"/>
                      <a:pt x="27189" y="10395"/>
                      <a:pt x="35409" y="0"/>
                    </a:cubicBezTo>
                    <a:cubicBezTo>
                      <a:pt x="40545" y="34773"/>
                      <a:pt x="64333" y="65430"/>
                      <a:pt x="95543" y="81034"/>
                    </a:cubicBezTo>
                    <a:cubicBezTo>
                      <a:pt x="114944" y="130282"/>
                      <a:pt x="118581" y="183694"/>
                      <a:pt x="132761" y="234392"/>
                    </a:cubicBezTo>
                    <a:cubicBezTo>
                      <a:pt x="154030" y="311727"/>
                      <a:pt x="205415" y="380561"/>
                      <a:pt x="274162" y="422067"/>
                    </a:cubicBezTo>
                    <a:cubicBezTo>
                      <a:pt x="307375" y="442083"/>
                      <a:pt x="343622" y="456803"/>
                      <a:pt x="380914" y="467284"/>
                    </a:cubicBezTo>
                    <a:cubicBezTo>
                      <a:pt x="405771" y="474067"/>
                      <a:pt x="431169" y="479473"/>
                      <a:pt x="456960" y="480886"/>
                    </a:cubicBezTo>
                    <a:cubicBezTo>
                      <a:pt x="463570" y="481083"/>
                      <a:pt x="470439" y="481267"/>
                      <a:pt x="476804" y="479104"/>
                    </a:cubicBezTo>
                    <a:cubicBezTo>
                      <a:pt x="480416" y="477937"/>
                      <a:pt x="482653" y="473968"/>
                      <a:pt x="481682" y="470270"/>
                    </a:cubicBezTo>
                    <a:cubicBezTo>
                      <a:pt x="480330" y="463782"/>
                      <a:pt x="476767" y="458056"/>
                      <a:pt x="473683" y="452294"/>
                    </a:cubicBezTo>
                    <a:cubicBezTo>
                      <a:pt x="462416" y="432781"/>
                      <a:pt x="449784" y="414117"/>
                      <a:pt x="437632" y="395158"/>
                    </a:cubicBezTo>
                    <a:cubicBezTo>
                      <a:pt x="401729" y="339669"/>
                      <a:pt x="367349" y="283135"/>
                      <a:pt x="336532" y="224636"/>
                    </a:cubicBezTo>
                    <a:cubicBezTo>
                      <a:pt x="325400" y="203760"/>
                      <a:pt x="314772" y="182576"/>
                      <a:pt x="305827" y="160680"/>
                    </a:cubicBezTo>
                    <a:cubicBezTo>
                      <a:pt x="292470" y="127554"/>
                      <a:pt x="282874" y="93002"/>
                      <a:pt x="275453" y="58106"/>
                    </a:cubicBezTo>
                    <a:cubicBezTo>
                      <a:pt x="279016" y="57332"/>
                      <a:pt x="282616" y="56607"/>
                      <a:pt x="286228" y="55944"/>
                    </a:cubicBezTo>
                    <a:cubicBezTo>
                      <a:pt x="289644" y="80064"/>
                      <a:pt x="293834" y="104159"/>
                      <a:pt x="300924" y="127505"/>
                    </a:cubicBezTo>
                    <a:cubicBezTo>
                      <a:pt x="312474" y="166369"/>
                      <a:pt x="330217" y="203047"/>
                      <a:pt x="349606" y="238557"/>
                    </a:cubicBezTo>
                    <a:cubicBezTo>
                      <a:pt x="370163" y="275996"/>
                      <a:pt x="391923" y="312797"/>
                      <a:pt x="415638" y="348344"/>
                    </a:cubicBezTo>
                    <a:cubicBezTo>
                      <a:pt x="440323" y="385488"/>
                      <a:pt x="466642" y="421539"/>
                      <a:pt x="494252" y="456557"/>
                    </a:cubicBezTo>
                    <a:cubicBezTo>
                      <a:pt x="503234" y="468365"/>
                      <a:pt x="513383" y="479338"/>
                      <a:pt x="521505" y="491797"/>
                    </a:cubicBezTo>
                    <a:cubicBezTo>
                      <a:pt x="522930" y="494648"/>
                      <a:pt x="526481" y="499071"/>
                      <a:pt x="522389" y="501381"/>
                    </a:cubicBezTo>
                    <a:cubicBezTo>
                      <a:pt x="514919" y="506419"/>
                      <a:pt x="506183" y="509085"/>
                      <a:pt x="497803" y="512170"/>
                    </a:cubicBezTo>
                    <a:lnTo>
                      <a:pt x="497434" y="511899"/>
                    </a:lnTo>
                    <a:cubicBezTo>
                      <a:pt x="496881" y="511494"/>
                      <a:pt x="495763" y="510671"/>
                      <a:pt x="495210" y="510265"/>
                    </a:cubicBezTo>
                    <a:cubicBezTo>
                      <a:pt x="472909" y="510461"/>
                      <a:pt x="451136" y="504011"/>
                      <a:pt x="428834" y="503851"/>
                    </a:cubicBezTo>
                    <a:cubicBezTo>
                      <a:pt x="414901" y="501873"/>
                      <a:pt x="400746" y="500632"/>
                      <a:pt x="387217" y="496577"/>
                    </a:cubicBezTo>
                    <a:cubicBezTo>
                      <a:pt x="372571" y="492535"/>
                      <a:pt x="357814" y="488627"/>
                      <a:pt x="343917" y="482422"/>
                    </a:cubicBezTo>
                    <a:cubicBezTo>
                      <a:pt x="333915" y="477716"/>
                      <a:pt x="323164" y="474878"/>
                      <a:pt x="313310" y="469852"/>
                    </a:cubicBezTo>
                    <a:cubicBezTo>
                      <a:pt x="294141" y="462185"/>
                      <a:pt x="277332" y="450008"/>
                      <a:pt x="258951" y="440781"/>
                    </a:cubicBezTo>
                    <a:cubicBezTo>
                      <a:pt x="248494" y="435657"/>
                      <a:pt x="238812" y="429169"/>
                      <a:pt x="229203" y="422645"/>
                    </a:cubicBezTo>
                    <a:cubicBezTo>
                      <a:pt x="221794" y="417091"/>
                      <a:pt x="213979" y="411955"/>
                      <a:pt x="207578" y="405221"/>
                    </a:cubicBezTo>
                    <a:cubicBezTo>
                      <a:pt x="196777" y="394298"/>
                      <a:pt x="185350" y="383841"/>
                      <a:pt x="176774" y="370989"/>
                    </a:cubicBezTo>
                    <a:cubicBezTo>
                      <a:pt x="171871" y="363248"/>
                      <a:pt x="166022" y="356134"/>
                      <a:pt x="161832" y="347975"/>
                    </a:cubicBezTo>
                    <a:cubicBezTo>
                      <a:pt x="157925" y="340590"/>
                      <a:pt x="152371" y="334275"/>
                      <a:pt x="148058" y="327148"/>
                    </a:cubicBezTo>
                    <a:cubicBezTo>
                      <a:pt x="141558" y="317269"/>
                      <a:pt x="137123" y="306247"/>
                      <a:pt x="131372" y="295963"/>
                    </a:cubicBezTo>
                    <a:cubicBezTo>
                      <a:pt x="125683" y="284438"/>
                      <a:pt x="120006" y="272888"/>
                      <a:pt x="115006" y="261079"/>
                    </a:cubicBezTo>
                    <a:cubicBezTo>
                      <a:pt x="111737" y="248583"/>
                      <a:pt x="105704" y="237095"/>
                      <a:pt x="101748" y="224857"/>
                    </a:cubicBezTo>
                    <a:cubicBezTo>
                      <a:pt x="98664" y="215703"/>
                      <a:pt x="95801" y="206475"/>
                      <a:pt x="92311" y="197493"/>
                    </a:cubicBezTo>
                    <a:cubicBezTo>
                      <a:pt x="86389" y="180475"/>
                      <a:pt x="81056" y="163236"/>
                      <a:pt x="76559" y="145800"/>
                    </a:cubicBezTo>
                    <a:cubicBezTo>
                      <a:pt x="73413" y="129987"/>
                      <a:pt x="68769" y="114517"/>
                      <a:pt x="65979" y="98630"/>
                    </a:cubicBezTo>
                    <a:cubicBezTo>
                      <a:pt x="64431" y="89365"/>
                      <a:pt x="60635" y="80739"/>
                      <a:pt x="57968" y="71794"/>
                    </a:cubicBezTo>
                    <a:cubicBezTo>
                      <a:pt x="56592" y="67727"/>
                      <a:pt x="55720" y="63267"/>
                      <a:pt x="52795" y="59999"/>
                    </a:cubicBezTo>
                    <a:cubicBezTo>
                      <a:pt x="46013" y="52405"/>
                      <a:pt x="42523" y="42612"/>
                      <a:pt x="39304" y="33151"/>
                    </a:cubicBezTo>
                    <a:cubicBezTo>
                      <a:pt x="31219" y="34638"/>
                      <a:pt x="25149" y="40990"/>
                      <a:pt x="20529" y="47392"/>
                    </a:cubicBezTo>
                    <a:cubicBezTo>
                      <a:pt x="13144" y="58659"/>
                      <a:pt x="7517" y="71168"/>
                      <a:pt x="4924" y="84438"/>
                    </a:cubicBezTo>
                    <a:cubicBezTo>
                      <a:pt x="3302" y="91294"/>
                      <a:pt x="3339" y="98396"/>
                      <a:pt x="2123" y="105339"/>
                    </a:cubicBezTo>
                    <a:cubicBezTo>
                      <a:pt x="1570" y="108177"/>
                      <a:pt x="1631" y="111101"/>
                      <a:pt x="2073" y="113989"/>
                    </a:cubicBezTo>
                    <a:cubicBezTo>
                      <a:pt x="-3124" y="86822"/>
                      <a:pt x="1643" y="58143"/>
                      <a:pt x="14201" y="33606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1" name="Forma Livre: Forma 2340">
                <a:extLst>
                  <a:ext uri="{FF2B5EF4-FFF2-40B4-BE49-F238E27FC236}">
                    <a16:creationId xmlns:a16="http://schemas.microsoft.com/office/drawing/2014/main" id="{067B8B80-AEB7-D1F7-F165-4B4381FA5C01}"/>
                  </a:ext>
                </a:extLst>
              </p:cNvPr>
              <p:cNvSpPr/>
              <p:nvPr/>
            </p:nvSpPr>
            <p:spPr>
              <a:xfrm>
                <a:off x="4387753" y="4783309"/>
                <a:ext cx="305402" cy="275467"/>
              </a:xfrm>
              <a:custGeom>
                <a:avLst/>
                <a:gdLst>
                  <a:gd name="connsiteX0" fmla="*/ 304850 w 305402"/>
                  <a:gd name="connsiteY0" fmla="*/ 0 h 275467"/>
                  <a:gd name="connsiteX1" fmla="*/ 305292 w 305402"/>
                  <a:gd name="connsiteY1" fmla="*/ 17091 h 275467"/>
                  <a:gd name="connsiteX2" fmla="*/ 253612 w 305402"/>
                  <a:gd name="connsiteY2" fmla="*/ 36936 h 275467"/>
                  <a:gd name="connsiteX3" fmla="*/ 213359 w 305402"/>
                  <a:gd name="connsiteY3" fmla="*/ 106838 h 275467"/>
                  <a:gd name="connsiteX4" fmla="*/ 225437 w 305402"/>
                  <a:gd name="connsiteY4" fmla="*/ 168348 h 275467"/>
                  <a:gd name="connsiteX5" fmla="*/ 274918 w 305402"/>
                  <a:gd name="connsiteY5" fmla="*/ 200725 h 275467"/>
                  <a:gd name="connsiteX6" fmla="*/ 254951 w 305402"/>
                  <a:gd name="connsiteY6" fmla="*/ 218836 h 275467"/>
                  <a:gd name="connsiteX7" fmla="*/ 198491 w 305402"/>
                  <a:gd name="connsiteY7" fmla="*/ 252171 h 275467"/>
                  <a:gd name="connsiteX8" fmla="*/ 163952 w 305402"/>
                  <a:gd name="connsiteY8" fmla="*/ 205086 h 275467"/>
                  <a:gd name="connsiteX9" fmla="*/ 118476 w 305402"/>
                  <a:gd name="connsiteY9" fmla="*/ 186029 h 275467"/>
                  <a:gd name="connsiteX10" fmla="*/ 64609 w 305402"/>
                  <a:gd name="connsiteY10" fmla="*/ 215211 h 275467"/>
                  <a:gd name="connsiteX11" fmla="*/ 39654 w 305402"/>
                  <a:gd name="connsiteY11" fmla="*/ 275468 h 275467"/>
                  <a:gd name="connsiteX12" fmla="*/ 3062 w 305402"/>
                  <a:gd name="connsiteY12" fmla="*/ 265319 h 275467"/>
                  <a:gd name="connsiteX13" fmla="*/ 3099 w 305402"/>
                  <a:gd name="connsiteY13" fmla="*/ 264262 h 275467"/>
                  <a:gd name="connsiteX14" fmla="*/ 801 w 305402"/>
                  <a:gd name="connsiteY14" fmla="*/ 231221 h 275467"/>
                  <a:gd name="connsiteX15" fmla="*/ 9820 w 305402"/>
                  <a:gd name="connsiteY15" fmla="*/ 207151 h 275467"/>
                  <a:gd name="connsiteX16" fmla="*/ 23607 w 305402"/>
                  <a:gd name="connsiteY16" fmla="*/ 190182 h 275467"/>
                  <a:gd name="connsiteX17" fmla="*/ 40256 w 305402"/>
                  <a:gd name="connsiteY17" fmla="*/ 173803 h 275467"/>
                  <a:gd name="connsiteX18" fmla="*/ 96814 w 305402"/>
                  <a:gd name="connsiteY18" fmla="*/ 151502 h 275467"/>
                  <a:gd name="connsiteX19" fmla="*/ 183697 w 305402"/>
                  <a:gd name="connsiteY19" fmla="*/ 91479 h 275467"/>
                  <a:gd name="connsiteX20" fmla="*/ 190259 w 305402"/>
                  <a:gd name="connsiteY20" fmla="*/ 87694 h 275467"/>
                  <a:gd name="connsiteX21" fmla="*/ 206490 w 305402"/>
                  <a:gd name="connsiteY21" fmla="*/ 69853 h 275467"/>
                  <a:gd name="connsiteX22" fmla="*/ 215509 w 305402"/>
                  <a:gd name="connsiteY22" fmla="*/ 54039 h 275467"/>
                  <a:gd name="connsiteX23" fmla="*/ 249901 w 305402"/>
                  <a:gd name="connsiteY23" fmla="*/ 20802 h 275467"/>
                  <a:gd name="connsiteX24" fmla="*/ 286062 w 305402"/>
                  <a:gd name="connsiteY24" fmla="*/ 3219 h 275467"/>
                  <a:gd name="connsiteX25" fmla="*/ 302933 w 305402"/>
                  <a:gd name="connsiteY25" fmla="*/ 2802 h 275467"/>
                  <a:gd name="connsiteX26" fmla="*/ 304850 w 305402"/>
                  <a:gd name="connsiteY26" fmla="*/ 0 h 27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5402" h="275467">
                    <a:moveTo>
                      <a:pt x="304850" y="0"/>
                    </a:moveTo>
                    <a:cubicBezTo>
                      <a:pt x="305746" y="5640"/>
                      <a:pt x="305280" y="11378"/>
                      <a:pt x="305292" y="17091"/>
                    </a:cubicBezTo>
                    <a:cubicBezTo>
                      <a:pt x="287070" y="20434"/>
                      <a:pt x="268958" y="26307"/>
                      <a:pt x="253612" y="36936"/>
                    </a:cubicBezTo>
                    <a:cubicBezTo>
                      <a:pt x="231015" y="53142"/>
                      <a:pt x="217622" y="79781"/>
                      <a:pt x="213359" y="106838"/>
                    </a:cubicBezTo>
                    <a:cubicBezTo>
                      <a:pt x="209992" y="127787"/>
                      <a:pt x="212572" y="150875"/>
                      <a:pt x="225437" y="168348"/>
                    </a:cubicBezTo>
                    <a:cubicBezTo>
                      <a:pt x="237577" y="184518"/>
                      <a:pt x="256315" y="193967"/>
                      <a:pt x="274918" y="200725"/>
                    </a:cubicBezTo>
                    <a:cubicBezTo>
                      <a:pt x="269044" y="207544"/>
                      <a:pt x="261783" y="213037"/>
                      <a:pt x="254951" y="218836"/>
                    </a:cubicBezTo>
                    <a:cubicBezTo>
                      <a:pt x="237958" y="232733"/>
                      <a:pt x="218667" y="243619"/>
                      <a:pt x="198491" y="252171"/>
                    </a:cubicBezTo>
                    <a:cubicBezTo>
                      <a:pt x="189828" y="234650"/>
                      <a:pt x="178893" y="217890"/>
                      <a:pt x="163952" y="205086"/>
                    </a:cubicBezTo>
                    <a:cubicBezTo>
                      <a:pt x="151406" y="194139"/>
                      <a:pt x="135531" y="185513"/>
                      <a:pt x="118476" y="186029"/>
                    </a:cubicBezTo>
                    <a:cubicBezTo>
                      <a:pt x="97219" y="186791"/>
                      <a:pt x="77769" y="199017"/>
                      <a:pt x="64609" y="215211"/>
                    </a:cubicBezTo>
                    <a:cubicBezTo>
                      <a:pt x="50958" y="232536"/>
                      <a:pt x="43684" y="254014"/>
                      <a:pt x="39654" y="275468"/>
                    </a:cubicBezTo>
                    <a:cubicBezTo>
                      <a:pt x="27121" y="273453"/>
                      <a:pt x="14858" y="269963"/>
                      <a:pt x="3062" y="265319"/>
                    </a:cubicBezTo>
                    <a:lnTo>
                      <a:pt x="3099" y="264262"/>
                    </a:lnTo>
                    <a:cubicBezTo>
                      <a:pt x="3763" y="253130"/>
                      <a:pt x="-2074" y="242280"/>
                      <a:pt x="801" y="231221"/>
                    </a:cubicBezTo>
                    <a:cubicBezTo>
                      <a:pt x="2448" y="222805"/>
                      <a:pt x="4549" y="214081"/>
                      <a:pt x="9820" y="207151"/>
                    </a:cubicBezTo>
                    <a:cubicBezTo>
                      <a:pt x="15018" y="201966"/>
                      <a:pt x="18298" y="195244"/>
                      <a:pt x="23607" y="190182"/>
                    </a:cubicBezTo>
                    <a:cubicBezTo>
                      <a:pt x="28866" y="184419"/>
                      <a:pt x="34935" y="179492"/>
                      <a:pt x="40256" y="173803"/>
                    </a:cubicBezTo>
                    <a:cubicBezTo>
                      <a:pt x="59387" y="167119"/>
                      <a:pt x="78543" y="160349"/>
                      <a:pt x="96814" y="151502"/>
                    </a:cubicBezTo>
                    <a:cubicBezTo>
                      <a:pt x="128835" y="136499"/>
                      <a:pt x="158840" y="116753"/>
                      <a:pt x="183697" y="91479"/>
                    </a:cubicBezTo>
                    <a:cubicBezTo>
                      <a:pt x="186536" y="91712"/>
                      <a:pt x="188342" y="89365"/>
                      <a:pt x="190259" y="87694"/>
                    </a:cubicBezTo>
                    <a:cubicBezTo>
                      <a:pt x="196021" y="82128"/>
                      <a:pt x="202841" y="77225"/>
                      <a:pt x="206490" y="69853"/>
                    </a:cubicBezTo>
                    <a:cubicBezTo>
                      <a:pt x="209132" y="64385"/>
                      <a:pt x="211872" y="58930"/>
                      <a:pt x="215509" y="54039"/>
                    </a:cubicBezTo>
                    <a:cubicBezTo>
                      <a:pt x="225019" y="41199"/>
                      <a:pt x="235255" y="28052"/>
                      <a:pt x="249901" y="20802"/>
                    </a:cubicBezTo>
                    <a:cubicBezTo>
                      <a:pt x="260615" y="12668"/>
                      <a:pt x="272509" y="5234"/>
                      <a:pt x="286062" y="3219"/>
                    </a:cubicBezTo>
                    <a:cubicBezTo>
                      <a:pt x="291677" y="2912"/>
                      <a:pt x="297342" y="1192"/>
                      <a:pt x="302933" y="2802"/>
                    </a:cubicBezTo>
                    <a:cubicBezTo>
                      <a:pt x="303412" y="2101"/>
                      <a:pt x="304370" y="700"/>
                      <a:pt x="30485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2" name="Forma Livre: Forma 2341">
                <a:extLst>
                  <a:ext uri="{FF2B5EF4-FFF2-40B4-BE49-F238E27FC236}">
                    <a16:creationId xmlns:a16="http://schemas.microsoft.com/office/drawing/2014/main" id="{313FE2F0-75A8-BC94-B84D-D7F3ABFB1EF0}"/>
                  </a:ext>
                </a:extLst>
              </p:cNvPr>
              <p:cNvSpPr/>
              <p:nvPr/>
            </p:nvSpPr>
            <p:spPr>
              <a:xfrm>
                <a:off x="4788529" y="4843148"/>
                <a:ext cx="114689" cy="59814"/>
              </a:xfrm>
              <a:custGeom>
                <a:avLst/>
                <a:gdLst>
                  <a:gd name="connsiteX0" fmla="*/ 0 w 114689"/>
                  <a:gd name="connsiteY0" fmla="*/ 0 h 59814"/>
                  <a:gd name="connsiteX1" fmla="*/ 15003 w 114689"/>
                  <a:gd name="connsiteY1" fmla="*/ 5099 h 59814"/>
                  <a:gd name="connsiteX2" fmla="*/ 46028 w 114689"/>
                  <a:gd name="connsiteY2" fmla="*/ 15826 h 59814"/>
                  <a:gd name="connsiteX3" fmla="*/ 89242 w 114689"/>
                  <a:gd name="connsiteY3" fmla="*/ 25226 h 59814"/>
                  <a:gd name="connsiteX4" fmla="*/ 114689 w 114689"/>
                  <a:gd name="connsiteY4" fmla="*/ 29354 h 59814"/>
                  <a:gd name="connsiteX5" fmla="*/ 94821 w 114689"/>
                  <a:gd name="connsiteY5" fmla="*/ 59815 h 59814"/>
                  <a:gd name="connsiteX6" fmla="*/ 6107 w 114689"/>
                  <a:gd name="connsiteY6" fmla="*/ 4362 h 59814"/>
                  <a:gd name="connsiteX7" fmla="*/ 0 w 114689"/>
                  <a:gd name="connsiteY7" fmla="*/ 0 h 5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689" h="59814">
                    <a:moveTo>
                      <a:pt x="0" y="0"/>
                    </a:moveTo>
                    <a:cubicBezTo>
                      <a:pt x="5197" y="1069"/>
                      <a:pt x="10112" y="3084"/>
                      <a:pt x="15003" y="5099"/>
                    </a:cubicBezTo>
                    <a:cubicBezTo>
                      <a:pt x="25115" y="9289"/>
                      <a:pt x="35436" y="13012"/>
                      <a:pt x="46028" y="15826"/>
                    </a:cubicBezTo>
                    <a:cubicBezTo>
                      <a:pt x="60183" y="20053"/>
                      <a:pt x="74903" y="21748"/>
                      <a:pt x="89242" y="25226"/>
                    </a:cubicBezTo>
                    <a:cubicBezTo>
                      <a:pt x="97610" y="27302"/>
                      <a:pt x="106371" y="27106"/>
                      <a:pt x="114689" y="29354"/>
                    </a:cubicBezTo>
                    <a:cubicBezTo>
                      <a:pt x="108644" y="39848"/>
                      <a:pt x="101566" y="49739"/>
                      <a:pt x="94821" y="59815"/>
                    </a:cubicBezTo>
                    <a:cubicBezTo>
                      <a:pt x="66327" y="39676"/>
                      <a:pt x="36690" y="21146"/>
                      <a:pt x="6107" y="4362"/>
                    </a:cubicBezTo>
                    <a:cubicBezTo>
                      <a:pt x="3932" y="3084"/>
                      <a:pt x="1364" y="2212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3" name="Forma Livre: Forma 2342">
                <a:extLst>
                  <a:ext uri="{FF2B5EF4-FFF2-40B4-BE49-F238E27FC236}">
                    <a16:creationId xmlns:a16="http://schemas.microsoft.com/office/drawing/2014/main" id="{9BF16E35-F248-6A0F-62E2-561487A7990F}"/>
                  </a:ext>
                </a:extLst>
              </p:cNvPr>
              <p:cNvSpPr/>
              <p:nvPr/>
            </p:nvSpPr>
            <p:spPr>
              <a:xfrm>
                <a:off x="4608015" y="4868779"/>
                <a:ext cx="297759" cy="160668"/>
              </a:xfrm>
              <a:custGeom>
                <a:avLst/>
                <a:gdLst>
                  <a:gd name="connsiteX0" fmla="*/ 6945 w 297759"/>
                  <a:gd name="connsiteY0" fmla="*/ 0 h 160668"/>
                  <a:gd name="connsiteX1" fmla="*/ 7670 w 297759"/>
                  <a:gd name="connsiteY1" fmla="*/ 1143 h 160668"/>
                  <a:gd name="connsiteX2" fmla="*/ 8333 w 297759"/>
                  <a:gd name="connsiteY2" fmla="*/ 2187 h 160668"/>
                  <a:gd name="connsiteX3" fmla="*/ 31667 w 297759"/>
                  <a:gd name="connsiteY3" fmla="*/ 5406 h 160668"/>
                  <a:gd name="connsiteX4" fmla="*/ 57298 w 297759"/>
                  <a:gd name="connsiteY4" fmla="*/ 15519 h 160668"/>
                  <a:gd name="connsiteX5" fmla="*/ 100230 w 297759"/>
                  <a:gd name="connsiteY5" fmla="*/ 33040 h 160668"/>
                  <a:gd name="connsiteX6" fmla="*/ 122519 w 297759"/>
                  <a:gd name="connsiteY6" fmla="*/ 43190 h 160668"/>
                  <a:gd name="connsiteX7" fmla="*/ 142350 w 297759"/>
                  <a:gd name="connsiteY7" fmla="*/ 54052 h 160668"/>
                  <a:gd name="connsiteX8" fmla="*/ 197901 w 297759"/>
                  <a:gd name="connsiteY8" fmla="*/ 86822 h 160668"/>
                  <a:gd name="connsiteX9" fmla="*/ 213370 w 297759"/>
                  <a:gd name="connsiteY9" fmla="*/ 101800 h 160668"/>
                  <a:gd name="connsiteX10" fmla="*/ 265382 w 297759"/>
                  <a:gd name="connsiteY10" fmla="*/ 137372 h 160668"/>
                  <a:gd name="connsiteX11" fmla="*/ 297759 w 297759"/>
                  <a:gd name="connsiteY11" fmla="*/ 160668 h 160668"/>
                  <a:gd name="connsiteX12" fmla="*/ 269425 w 297759"/>
                  <a:gd name="connsiteY12" fmla="*/ 152153 h 160668"/>
                  <a:gd name="connsiteX13" fmla="*/ 105968 w 297759"/>
                  <a:gd name="connsiteY13" fmla="*/ 121152 h 160668"/>
                  <a:gd name="connsiteX14" fmla="*/ 49766 w 297759"/>
                  <a:gd name="connsiteY14" fmla="*/ 104601 h 160668"/>
                  <a:gd name="connsiteX15" fmla="*/ 15927 w 297759"/>
                  <a:gd name="connsiteY15" fmla="*/ 82951 h 160668"/>
                  <a:gd name="connsiteX16" fmla="*/ 789 w 297759"/>
                  <a:gd name="connsiteY16" fmla="*/ 49567 h 160668"/>
                  <a:gd name="connsiteX17" fmla="*/ 6945 w 297759"/>
                  <a:gd name="connsiteY17" fmla="*/ 0 h 1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7759" h="160668">
                    <a:moveTo>
                      <a:pt x="6945" y="0"/>
                    </a:moveTo>
                    <a:lnTo>
                      <a:pt x="7670" y="1143"/>
                    </a:lnTo>
                    <a:cubicBezTo>
                      <a:pt x="7829" y="1401"/>
                      <a:pt x="8161" y="1929"/>
                      <a:pt x="8333" y="2187"/>
                    </a:cubicBezTo>
                    <a:cubicBezTo>
                      <a:pt x="16246" y="1941"/>
                      <a:pt x="23852" y="4497"/>
                      <a:pt x="31667" y="5406"/>
                    </a:cubicBezTo>
                    <a:cubicBezTo>
                      <a:pt x="40575" y="7716"/>
                      <a:pt x="48697" y="12287"/>
                      <a:pt x="57298" y="15519"/>
                    </a:cubicBezTo>
                    <a:cubicBezTo>
                      <a:pt x="71870" y="20667"/>
                      <a:pt x="86234" y="26467"/>
                      <a:pt x="100230" y="33040"/>
                    </a:cubicBezTo>
                    <a:cubicBezTo>
                      <a:pt x="107860" y="35989"/>
                      <a:pt x="114728" y="40622"/>
                      <a:pt x="122519" y="43190"/>
                    </a:cubicBezTo>
                    <a:cubicBezTo>
                      <a:pt x="129780" y="45487"/>
                      <a:pt x="135703" y="50476"/>
                      <a:pt x="142350" y="54052"/>
                    </a:cubicBezTo>
                    <a:cubicBezTo>
                      <a:pt x="160253" y="66019"/>
                      <a:pt x="180232" y="74485"/>
                      <a:pt x="197901" y="86822"/>
                    </a:cubicBezTo>
                    <a:cubicBezTo>
                      <a:pt x="203737" y="91085"/>
                      <a:pt x="207780" y="97253"/>
                      <a:pt x="213370" y="101800"/>
                    </a:cubicBezTo>
                    <a:cubicBezTo>
                      <a:pt x="230892" y="113362"/>
                      <a:pt x="248819" y="124433"/>
                      <a:pt x="265382" y="137372"/>
                    </a:cubicBezTo>
                    <a:cubicBezTo>
                      <a:pt x="276171" y="145137"/>
                      <a:pt x="287155" y="152644"/>
                      <a:pt x="297759" y="160668"/>
                    </a:cubicBezTo>
                    <a:cubicBezTo>
                      <a:pt x="288175" y="158358"/>
                      <a:pt x="279021" y="154475"/>
                      <a:pt x="269425" y="152153"/>
                    </a:cubicBezTo>
                    <a:cubicBezTo>
                      <a:pt x="215865" y="137285"/>
                      <a:pt x="160093" y="133341"/>
                      <a:pt x="105968" y="121152"/>
                    </a:cubicBezTo>
                    <a:cubicBezTo>
                      <a:pt x="86922" y="116803"/>
                      <a:pt x="67865" y="112060"/>
                      <a:pt x="49766" y="104601"/>
                    </a:cubicBezTo>
                    <a:cubicBezTo>
                      <a:pt x="37393" y="99404"/>
                      <a:pt x="25240" y="92793"/>
                      <a:pt x="15927" y="82951"/>
                    </a:cubicBezTo>
                    <a:cubicBezTo>
                      <a:pt x="7264" y="73932"/>
                      <a:pt x="2460" y="61830"/>
                      <a:pt x="789" y="49567"/>
                    </a:cubicBezTo>
                    <a:cubicBezTo>
                      <a:pt x="-1460" y="32856"/>
                      <a:pt x="1256" y="15777"/>
                      <a:pt x="6945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4" name="Forma Livre: Forma 2343">
                <a:extLst>
                  <a:ext uri="{FF2B5EF4-FFF2-40B4-BE49-F238E27FC236}">
                    <a16:creationId xmlns:a16="http://schemas.microsoft.com/office/drawing/2014/main" id="{E3B5E025-2991-FF77-6B22-8DA4146EC19C}"/>
                  </a:ext>
                </a:extLst>
              </p:cNvPr>
              <p:cNvSpPr/>
              <p:nvPr/>
            </p:nvSpPr>
            <p:spPr>
              <a:xfrm>
                <a:off x="3389490" y="4973454"/>
                <a:ext cx="108668" cy="86231"/>
              </a:xfrm>
              <a:custGeom>
                <a:avLst/>
                <a:gdLst>
                  <a:gd name="connsiteX0" fmla="*/ 0 w 108668"/>
                  <a:gd name="connsiteY0" fmla="*/ 0 h 86231"/>
                  <a:gd name="connsiteX1" fmla="*/ 38213 w 108668"/>
                  <a:gd name="connsiteY1" fmla="*/ 24710 h 86231"/>
                  <a:gd name="connsiteX2" fmla="*/ 108668 w 108668"/>
                  <a:gd name="connsiteY2" fmla="*/ 52516 h 86231"/>
                  <a:gd name="connsiteX3" fmla="*/ 76009 w 108668"/>
                  <a:gd name="connsiteY3" fmla="*/ 74154 h 86231"/>
                  <a:gd name="connsiteX4" fmla="*/ 56853 w 108668"/>
                  <a:gd name="connsiteY4" fmla="*/ 86232 h 86231"/>
                  <a:gd name="connsiteX5" fmla="*/ 28986 w 108668"/>
                  <a:gd name="connsiteY5" fmla="*/ 53499 h 86231"/>
                  <a:gd name="connsiteX6" fmla="*/ 0 w 108668"/>
                  <a:gd name="connsiteY6" fmla="*/ 0 h 8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668" h="86231">
                    <a:moveTo>
                      <a:pt x="0" y="0"/>
                    </a:moveTo>
                    <a:cubicBezTo>
                      <a:pt x="12459" y="8638"/>
                      <a:pt x="24833" y="17472"/>
                      <a:pt x="38213" y="24710"/>
                    </a:cubicBezTo>
                    <a:cubicBezTo>
                      <a:pt x="60257" y="37218"/>
                      <a:pt x="84192" y="46077"/>
                      <a:pt x="108668" y="52516"/>
                    </a:cubicBezTo>
                    <a:cubicBezTo>
                      <a:pt x="98433" y="60638"/>
                      <a:pt x="86945" y="67027"/>
                      <a:pt x="76009" y="74154"/>
                    </a:cubicBezTo>
                    <a:cubicBezTo>
                      <a:pt x="69570" y="78086"/>
                      <a:pt x="63365" y="82398"/>
                      <a:pt x="56853" y="86232"/>
                    </a:cubicBezTo>
                    <a:cubicBezTo>
                      <a:pt x="46827" y="75972"/>
                      <a:pt x="37071" y="65380"/>
                      <a:pt x="28986" y="53499"/>
                    </a:cubicBezTo>
                    <a:cubicBezTo>
                      <a:pt x="17448" y="36776"/>
                      <a:pt x="7753" y="18775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5" name="Forma Livre: Forma 2344">
                <a:extLst>
                  <a:ext uri="{FF2B5EF4-FFF2-40B4-BE49-F238E27FC236}">
                    <a16:creationId xmlns:a16="http://schemas.microsoft.com/office/drawing/2014/main" id="{3427AA18-08A4-F60C-7B10-7D31AF7B5B64}"/>
                  </a:ext>
                </a:extLst>
              </p:cNvPr>
              <p:cNvSpPr/>
              <p:nvPr/>
            </p:nvSpPr>
            <p:spPr>
              <a:xfrm>
                <a:off x="4444928" y="4977546"/>
                <a:ext cx="225679" cy="240928"/>
              </a:xfrm>
              <a:custGeom>
                <a:avLst/>
                <a:gdLst>
                  <a:gd name="connsiteX0" fmla="*/ 31038 w 225679"/>
                  <a:gd name="connsiteY0" fmla="*/ 10186 h 240928"/>
                  <a:gd name="connsiteX1" fmla="*/ 73711 w 225679"/>
                  <a:gd name="connsiteY1" fmla="*/ 1438 h 240928"/>
                  <a:gd name="connsiteX2" fmla="*/ 110290 w 225679"/>
                  <a:gd name="connsiteY2" fmla="*/ 25730 h 240928"/>
                  <a:gd name="connsiteX3" fmla="*/ 143994 w 225679"/>
                  <a:gd name="connsiteY3" fmla="*/ 84327 h 240928"/>
                  <a:gd name="connsiteX4" fmla="*/ 173348 w 225679"/>
                  <a:gd name="connsiteY4" fmla="*/ 155667 h 240928"/>
                  <a:gd name="connsiteX5" fmla="*/ 207765 w 225679"/>
                  <a:gd name="connsiteY5" fmla="*/ 214818 h 240928"/>
                  <a:gd name="connsiteX6" fmla="*/ 225680 w 225679"/>
                  <a:gd name="connsiteY6" fmla="*/ 240928 h 240928"/>
                  <a:gd name="connsiteX7" fmla="*/ 206524 w 225679"/>
                  <a:gd name="connsiteY7" fmla="*/ 235928 h 240928"/>
                  <a:gd name="connsiteX8" fmla="*/ 140062 w 225679"/>
                  <a:gd name="connsiteY8" fmla="*/ 198943 h 240928"/>
                  <a:gd name="connsiteX9" fmla="*/ 109492 w 225679"/>
                  <a:gd name="connsiteY9" fmla="*/ 177797 h 240928"/>
                  <a:gd name="connsiteX10" fmla="*/ 80912 w 225679"/>
                  <a:gd name="connsiteY10" fmla="*/ 154758 h 240928"/>
                  <a:gd name="connsiteX11" fmla="*/ 59384 w 225679"/>
                  <a:gd name="connsiteY11" fmla="*/ 134570 h 240928"/>
                  <a:gd name="connsiteX12" fmla="*/ 42416 w 225679"/>
                  <a:gd name="connsiteY12" fmla="*/ 113399 h 240928"/>
                  <a:gd name="connsiteX13" fmla="*/ 5136 w 225679"/>
                  <a:gd name="connsiteY13" fmla="*/ 56165 h 240928"/>
                  <a:gd name="connsiteX14" fmla="*/ 319 w 225679"/>
                  <a:gd name="connsiteY14" fmla="*/ 49739 h 240928"/>
                  <a:gd name="connsiteX15" fmla="*/ 0 w 225679"/>
                  <a:gd name="connsiteY15" fmla="*/ 49346 h 240928"/>
                  <a:gd name="connsiteX16" fmla="*/ 31038 w 225679"/>
                  <a:gd name="connsiteY16" fmla="*/ 10186 h 24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5679" h="240928">
                    <a:moveTo>
                      <a:pt x="31038" y="10186"/>
                    </a:moveTo>
                    <a:cubicBezTo>
                      <a:pt x="43497" y="2261"/>
                      <a:pt x="59065" y="-2568"/>
                      <a:pt x="73711" y="1438"/>
                    </a:cubicBezTo>
                    <a:cubicBezTo>
                      <a:pt x="88149" y="5308"/>
                      <a:pt x="100264" y="14966"/>
                      <a:pt x="110290" y="25730"/>
                    </a:cubicBezTo>
                    <a:cubicBezTo>
                      <a:pt x="125723" y="42489"/>
                      <a:pt x="135418" y="63476"/>
                      <a:pt x="143994" y="84327"/>
                    </a:cubicBezTo>
                    <a:cubicBezTo>
                      <a:pt x="153701" y="108140"/>
                      <a:pt x="161885" y="132604"/>
                      <a:pt x="173348" y="155667"/>
                    </a:cubicBezTo>
                    <a:cubicBezTo>
                      <a:pt x="183400" y="176162"/>
                      <a:pt x="195146" y="195797"/>
                      <a:pt x="207765" y="214818"/>
                    </a:cubicBezTo>
                    <a:cubicBezTo>
                      <a:pt x="213417" y="223726"/>
                      <a:pt x="220175" y="231922"/>
                      <a:pt x="225680" y="240928"/>
                    </a:cubicBezTo>
                    <a:cubicBezTo>
                      <a:pt x="219069" y="240118"/>
                      <a:pt x="212496" y="238987"/>
                      <a:pt x="206524" y="235928"/>
                    </a:cubicBezTo>
                    <a:cubicBezTo>
                      <a:pt x="182748" y="226725"/>
                      <a:pt x="161909" y="211771"/>
                      <a:pt x="140062" y="198943"/>
                    </a:cubicBezTo>
                    <a:cubicBezTo>
                      <a:pt x="129594" y="192296"/>
                      <a:pt x="119727" y="184776"/>
                      <a:pt x="109492" y="177797"/>
                    </a:cubicBezTo>
                    <a:cubicBezTo>
                      <a:pt x="99392" y="170854"/>
                      <a:pt x="90201" y="162708"/>
                      <a:pt x="80912" y="154758"/>
                    </a:cubicBezTo>
                    <a:cubicBezTo>
                      <a:pt x="73330" y="148455"/>
                      <a:pt x="67101" y="140702"/>
                      <a:pt x="59384" y="134570"/>
                    </a:cubicBezTo>
                    <a:cubicBezTo>
                      <a:pt x="52258" y="128807"/>
                      <a:pt x="47748" y="120673"/>
                      <a:pt x="42416" y="113399"/>
                    </a:cubicBezTo>
                    <a:cubicBezTo>
                      <a:pt x="29084" y="94919"/>
                      <a:pt x="17141" y="75505"/>
                      <a:pt x="5136" y="56165"/>
                    </a:cubicBezTo>
                    <a:cubicBezTo>
                      <a:pt x="3662" y="53892"/>
                      <a:pt x="2015" y="51779"/>
                      <a:pt x="319" y="49739"/>
                    </a:cubicBezTo>
                    <a:lnTo>
                      <a:pt x="0" y="49346"/>
                    </a:lnTo>
                    <a:cubicBezTo>
                      <a:pt x="6586" y="33827"/>
                      <a:pt x="16760" y="19475"/>
                      <a:pt x="31038" y="10186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6" name="Forma Livre: Forma 2345">
                <a:extLst>
                  <a:ext uri="{FF2B5EF4-FFF2-40B4-BE49-F238E27FC236}">
                    <a16:creationId xmlns:a16="http://schemas.microsoft.com/office/drawing/2014/main" id="{2152F287-DC4C-9DD5-247D-DD24BE88E255}"/>
                  </a:ext>
                </a:extLst>
              </p:cNvPr>
              <p:cNvSpPr/>
              <p:nvPr/>
            </p:nvSpPr>
            <p:spPr>
              <a:xfrm>
                <a:off x="4590016" y="4987744"/>
                <a:ext cx="210983" cy="183853"/>
              </a:xfrm>
              <a:custGeom>
                <a:avLst/>
                <a:gdLst>
                  <a:gd name="connsiteX0" fmla="*/ 81415 w 210983"/>
                  <a:gd name="connsiteY0" fmla="*/ 0 h 183853"/>
                  <a:gd name="connsiteX1" fmla="*/ 109885 w 210983"/>
                  <a:gd name="connsiteY1" fmla="*/ 7520 h 183853"/>
                  <a:gd name="connsiteX2" fmla="*/ 209879 w 210983"/>
                  <a:gd name="connsiteY2" fmla="*/ 25754 h 183853"/>
                  <a:gd name="connsiteX3" fmla="*/ 209645 w 210983"/>
                  <a:gd name="connsiteY3" fmla="*/ 28936 h 183853"/>
                  <a:gd name="connsiteX4" fmla="*/ 111273 w 210983"/>
                  <a:gd name="connsiteY4" fmla="*/ 135491 h 183853"/>
                  <a:gd name="connsiteX5" fmla="*/ 59126 w 210983"/>
                  <a:gd name="connsiteY5" fmla="*/ 183854 h 183853"/>
                  <a:gd name="connsiteX6" fmla="*/ 30681 w 210983"/>
                  <a:gd name="connsiteY6" fmla="*/ 130957 h 183853"/>
                  <a:gd name="connsiteX7" fmla="*/ 0 w 210983"/>
                  <a:gd name="connsiteY7" fmla="*/ 55194 h 183853"/>
                  <a:gd name="connsiteX8" fmla="*/ 57369 w 210983"/>
                  <a:gd name="connsiteY8" fmla="*/ 21380 h 183853"/>
                  <a:gd name="connsiteX9" fmla="*/ 81415 w 210983"/>
                  <a:gd name="connsiteY9" fmla="*/ 0 h 18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983" h="183853">
                    <a:moveTo>
                      <a:pt x="81415" y="0"/>
                    </a:moveTo>
                    <a:cubicBezTo>
                      <a:pt x="90950" y="2052"/>
                      <a:pt x="100276" y="5468"/>
                      <a:pt x="109885" y="7520"/>
                    </a:cubicBezTo>
                    <a:cubicBezTo>
                      <a:pt x="142815" y="15629"/>
                      <a:pt x="176396" y="20544"/>
                      <a:pt x="209879" y="25754"/>
                    </a:cubicBezTo>
                    <a:cubicBezTo>
                      <a:pt x="212152" y="25668"/>
                      <a:pt x="210321" y="28150"/>
                      <a:pt x="209645" y="28936"/>
                    </a:cubicBezTo>
                    <a:cubicBezTo>
                      <a:pt x="177932" y="65430"/>
                      <a:pt x="145469" y="101308"/>
                      <a:pt x="111273" y="135491"/>
                    </a:cubicBezTo>
                    <a:cubicBezTo>
                      <a:pt x="94415" y="152153"/>
                      <a:pt x="77520" y="168864"/>
                      <a:pt x="59126" y="183854"/>
                    </a:cubicBezTo>
                    <a:cubicBezTo>
                      <a:pt x="48694" y="166763"/>
                      <a:pt x="38938" y="149216"/>
                      <a:pt x="30681" y="130957"/>
                    </a:cubicBezTo>
                    <a:cubicBezTo>
                      <a:pt x="19574" y="106063"/>
                      <a:pt x="11083" y="80101"/>
                      <a:pt x="0" y="55194"/>
                    </a:cubicBezTo>
                    <a:cubicBezTo>
                      <a:pt x="20507" y="46556"/>
                      <a:pt x="40069" y="35436"/>
                      <a:pt x="57369" y="21380"/>
                    </a:cubicBezTo>
                    <a:cubicBezTo>
                      <a:pt x="65774" y="14696"/>
                      <a:pt x="73674" y="7409"/>
                      <a:pt x="81415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7" name="Forma Livre: Forma 2346">
                <a:extLst>
                  <a:ext uri="{FF2B5EF4-FFF2-40B4-BE49-F238E27FC236}">
                    <a16:creationId xmlns:a16="http://schemas.microsoft.com/office/drawing/2014/main" id="{7D8134F9-3550-35CD-F0A6-473D1DD402DB}"/>
                  </a:ext>
                </a:extLst>
              </p:cNvPr>
              <p:cNvSpPr/>
              <p:nvPr/>
            </p:nvSpPr>
            <p:spPr>
              <a:xfrm>
                <a:off x="3486277" y="5078166"/>
                <a:ext cx="417999" cy="250623"/>
              </a:xfrm>
              <a:custGeom>
                <a:avLst/>
                <a:gdLst>
                  <a:gd name="connsiteX0" fmla="*/ 212913 w 417999"/>
                  <a:gd name="connsiteY0" fmla="*/ 71549 h 250623"/>
                  <a:gd name="connsiteX1" fmla="*/ 312231 w 417999"/>
                  <a:gd name="connsiteY1" fmla="*/ 0 h 250623"/>
                  <a:gd name="connsiteX2" fmla="*/ 305940 w 417999"/>
                  <a:gd name="connsiteY2" fmla="*/ 108165 h 250623"/>
                  <a:gd name="connsiteX3" fmla="*/ 342397 w 417999"/>
                  <a:gd name="connsiteY3" fmla="*/ 189887 h 250623"/>
                  <a:gd name="connsiteX4" fmla="*/ 418000 w 417999"/>
                  <a:gd name="connsiteY4" fmla="*/ 250623 h 250623"/>
                  <a:gd name="connsiteX5" fmla="*/ 269189 w 417999"/>
                  <a:gd name="connsiteY5" fmla="*/ 201401 h 250623"/>
                  <a:gd name="connsiteX6" fmla="*/ 103913 w 417999"/>
                  <a:gd name="connsiteY6" fmla="*/ 110118 h 250623"/>
                  <a:gd name="connsiteX7" fmla="*/ 0 w 417999"/>
                  <a:gd name="connsiteY7" fmla="*/ 34675 h 250623"/>
                  <a:gd name="connsiteX8" fmla="*/ 101849 w 417999"/>
                  <a:gd name="connsiteY8" fmla="*/ 21921 h 250623"/>
                  <a:gd name="connsiteX9" fmla="*/ 147717 w 417999"/>
                  <a:gd name="connsiteY9" fmla="*/ 7569 h 250623"/>
                  <a:gd name="connsiteX10" fmla="*/ 126018 w 417999"/>
                  <a:gd name="connsiteY10" fmla="*/ 77471 h 250623"/>
                  <a:gd name="connsiteX11" fmla="*/ 126067 w 417999"/>
                  <a:gd name="connsiteY11" fmla="*/ 92990 h 250623"/>
                  <a:gd name="connsiteX12" fmla="*/ 137691 w 417999"/>
                  <a:gd name="connsiteY12" fmla="*/ 100534 h 250623"/>
                  <a:gd name="connsiteX13" fmla="*/ 160644 w 417999"/>
                  <a:gd name="connsiteY13" fmla="*/ 96578 h 250623"/>
                  <a:gd name="connsiteX14" fmla="*/ 212913 w 417999"/>
                  <a:gd name="connsiteY14" fmla="*/ 71549 h 25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999" h="250623">
                    <a:moveTo>
                      <a:pt x="212913" y="71549"/>
                    </a:moveTo>
                    <a:cubicBezTo>
                      <a:pt x="248166" y="50869"/>
                      <a:pt x="281206" y="26553"/>
                      <a:pt x="312231" y="0"/>
                    </a:cubicBezTo>
                    <a:cubicBezTo>
                      <a:pt x="304503" y="35363"/>
                      <a:pt x="299760" y="72163"/>
                      <a:pt x="305940" y="108165"/>
                    </a:cubicBezTo>
                    <a:cubicBezTo>
                      <a:pt x="311187" y="137826"/>
                      <a:pt x="323769" y="166197"/>
                      <a:pt x="342397" y="189887"/>
                    </a:cubicBezTo>
                    <a:cubicBezTo>
                      <a:pt x="362646" y="215519"/>
                      <a:pt x="389666" y="234859"/>
                      <a:pt x="418000" y="250623"/>
                    </a:cubicBezTo>
                    <a:cubicBezTo>
                      <a:pt x="366922" y="239282"/>
                      <a:pt x="317072" y="222461"/>
                      <a:pt x="269189" y="201401"/>
                    </a:cubicBezTo>
                    <a:cubicBezTo>
                      <a:pt x="211550" y="175904"/>
                      <a:pt x="156613" y="144609"/>
                      <a:pt x="103913" y="110118"/>
                    </a:cubicBezTo>
                    <a:cubicBezTo>
                      <a:pt x="68182" y="86527"/>
                      <a:pt x="33262" y="61645"/>
                      <a:pt x="0" y="34675"/>
                    </a:cubicBezTo>
                    <a:cubicBezTo>
                      <a:pt x="34318" y="34920"/>
                      <a:pt x="68698" y="30903"/>
                      <a:pt x="101849" y="21921"/>
                    </a:cubicBezTo>
                    <a:cubicBezTo>
                      <a:pt x="117356" y="17890"/>
                      <a:pt x="132616" y="12926"/>
                      <a:pt x="147717" y="7569"/>
                    </a:cubicBezTo>
                    <a:cubicBezTo>
                      <a:pt x="139288" y="30460"/>
                      <a:pt x="130577" y="53425"/>
                      <a:pt x="126018" y="77471"/>
                    </a:cubicBezTo>
                    <a:cubicBezTo>
                      <a:pt x="125219" y="82558"/>
                      <a:pt x="124286" y="87965"/>
                      <a:pt x="126067" y="92990"/>
                    </a:cubicBezTo>
                    <a:cubicBezTo>
                      <a:pt x="127873" y="97671"/>
                      <a:pt x="132911" y="100116"/>
                      <a:pt x="137691" y="100534"/>
                    </a:cubicBezTo>
                    <a:cubicBezTo>
                      <a:pt x="145530" y="101124"/>
                      <a:pt x="153234" y="98888"/>
                      <a:pt x="160644" y="96578"/>
                    </a:cubicBezTo>
                    <a:cubicBezTo>
                      <a:pt x="178976" y="90324"/>
                      <a:pt x="196178" y="81219"/>
                      <a:pt x="212913" y="71549"/>
                    </a:cubicBezTo>
                    <a:close/>
                  </a:path>
                </a:pathLst>
              </a:custGeom>
              <a:solidFill>
                <a:srgbClr val="7E2A1E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30" name="Gráfico 4">
              <a:extLst>
                <a:ext uri="{FF2B5EF4-FFF2-40B4-BE49-F238E27FC236}">
                  <a16:creationId xmlns:a16="http://schemas.microsoft.com/office/drawing/2014/main" id="{3F547BCD-6074-2951-3B13-D23D5153D2BA}"/>
                </a:ext>
              </a:extLst>
            </p:cNvPr>
            <p:cNvGrpSpPr/>
            <p:nvPr/>
          </p:nvGrpSpPr>
          <p:grpSpPr>
            <a:xfrm>
              <a:off x="4374707" y="4790681"/>
              <a:ext cx="829733" cy="537911"/>
              <a:chOff x="4374707" y="4790681"/>
              <a:chExt cx="829733" cy="537911"/>
            </a:xfrm>
            <a:solidFill>
              <a:srgbClr val="1D3A50"/>
            </a:solidFill>
          </p:grpSpPr>
          <p:sp>
            <p:nvSpPr>
              <p:cNvPr id="2331" name="Forma Livre: Forma 2330">
                <a:extLst>
                  <a:ext uri="{FF2B5EF4-FFF2-40B4-BE49-F238E27FC236}">
                    <a16:creationId xmlns:a16="http://schemas.microsoft.com/office/drawing/2014/main" id="{F82713DF-CBBD-4F72-FFEC-6B0DF3EBFA2F}"/>
                  </a:ext>
                </a:extLst>
              </p:cNvPr>
              <p:cNvSpPr/>
              <p:nvPr/>
            </p:nvSpPr>
            <p:spPr>
              <a:xfrm>
                <a:off x="4889923" y="4790681"/>
                <a:ext cx="314516" cy="224647"/>
              </a:xfrm>
              <a:custGeom>
                <a:avLst/>
                <a:gdLst>
                  <a:gd name="connsiteX0" fmla="*/ 283578 w 314516"/>
                  <a:gd name="connsiteY0" fmla="*/ 18775 h 224647"/>
                  <a:gd name="connsiteX1" fmla="*/ 314517 w 314516"/>
                  <a:gd name="connsiteY1" fmla="*/ 0 h 224647"/>
                  <a:gd name="connsiteX2" fmla="*/ 298150 w 314516"/>
                  <a:gd name="connsiteY2" fmla="*/ 24587 h 224647"/>
                  <a:gd name="connsiteX3" fmla="*/ 207433 w 314516"/>
                  <a:gd name="connsiteY3" fmla="*/ 137801 h 224647"/>
                  <a:gd name="connsiteX4" fmla="*/ 118646 w 314516"/>
                  <a:gd name="connsiteY4" fmla="*/ 224648 h 224647"/>
                  <a:gd name="connsiteX5" fmla="*/ 72655 w 314516"/>
                  <a:gd name="connsiteY5" fmla="*/ 177649 h 224647"/>
                  <a:gd name="connsiteX6" fmla="*/ 0 w 314516"/>
                  <a:gd name="connsiteY6" fmla="*/ 116975 h 224647"/>
                  <a:gd name="connsiteX7" fmla="*/ 36702 w 314516"/>
                  <a:gd name="connsiteY7" fmla="*/ 60699 h 224647"/>
                  <a:gd name="connsiteX8" fmla="*/ 52602 w 314516"/>
                  <a:gd name="connsiteY8" fmla="*/ 63390 h 224647"/>
                  <a:gd name="connsiteX9" fmla="*/ 95607 w 314516"/>
                  <a:gd name="connsiteY9" fmla="*/ 63353 h 224647"/>
                  <a:gd name="connsiteX10" fmla="*/ 136020 w 314516"/>
                  <a:gd name="connsiteY10" fmla="*/ 62124 h 224647"/>
                  <a:gd name="connsiteX11" fmla="*/ 158985 w 314516"/>
                  <a:gd name="connsiteY11" fmla="*/ 58868 h 224647"/>
                  <a:gd name="connsiteX12" fmla="*/ 215789 w 314516"/>
                  <a:gd name="connsiteY12" fmla="*/ 46753 h 224647"/>
                  <a:gd name="connsiteX13" fmla="*/ 249640 w 314516"/>
                  <a:gd name="connsiteY13" fmla="*/ 36309 h 224647"/>
                  <a:gd name="connsiteX14" fmla="*/ 283578 w 314516"/>
                  <a:gd name="connsiteY14" fmla="*/ 18775 h 2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516" h="224647">
                    <a:moveTo>
                      <a:pt x="283578" y="18775"/>
                    </a:moveTo>
                    <a:cubicBezTo>
                      <a:pt x="294243" y="13110"/>
                      <a:pt x="304257" y="6340"/>
                      <a:pt x="314517" y="0"/>
                    </a:cubicBezTo>
                    <a:cubicBezTo>
                      <a:pt x="310020" y="8761"/>
                      <a:pt x="303581" y="16379"/>
                      <a:pt x="298150" y="24587"/>
                    </a:cubicBezTo>
                    <a:cubicBezTo>
                      <a:pt x="270332" y="64189"/>
                      <a:pt x="240363" y="102328"/>
                      <a:pt x="207433" y="137801"/>
                    </a:cubicBezTo>
                    <a:cubicBezTo>
                      <a:pt x="179283" y="168176"/>
                      <a:pt x="149610" y="197186"/>
                      <a:pt x="118646" y="224648"/>
                    </a:cubicBezTo>
                    <a:cubicBezTo>
                      <a:pt x="103766" y="208613"/>
                      <a:pt x="88763" y="192529"/>
                      <a:pt x="72655" y="177649"/>
                    </a:cubicBezTo>
                    <a:cubicBezTo>
                      <a:pt x="49751" y="155913"/>
                      <a:pt x="25066" y="136130"/>
                      <a:pt x="0" y="116975"/>
                    </a:cubicBezTo>
                    <a:cubicBezTo>
                      <a:pt x="12472" y="98372"/>
                      <a:pt x="24476" y="79449"/>
                      <a:pt x="36702" y="60699"/>
                    </a:cubicBezTo>
                    <a:cubicBezTo>
                      <a:pt x="41642" y="63071"/>
                      <a:pt x="47208" y="63279"/>
                      <a:pt x="52602" y="63390"/>
                    </a:cubicBezTo>
                    <a:cubicBezTo>
                      <a:pt x="66929" y="63292"/>
                      <a:pt x="81268" y="63329"/>
                      <a:pt x="95607" y="63353"/>
                    </a:cubicBezTo>
                    <a:cubicBezTo>
                      <a:pt x="109086" y="63120"/>
                      <a:pt x="122639" y="64189"/>
                      <a:pt x="136020" y="62124"/>
                    </a:cubicBezTo>
                    <a:cubicBezTo>
                      <a:pt x="143724" y="61449"/>
                      <a:pt x="151342" y="60036"/>
                      <a:pt x="158985" y="58868"/>
                    </a:cubicBezTo>
                    <a:cubicBezTo>
                      <a:pt x="178300" y="56927"/>
                      <a:pt x="197161" y="52037"/>
                      <a:pt x="215789" y="46753"/>
                    </a:cubicBezTo>
                    <a:cubicBezTo>
                      <a:pt x="227253" y="43927"/>
                      <a:pt x="238631" y="40560"/>
                      <a:pt x="249640" y="36309"/>
                    </a:cubicBezTo>
                    <a:cubicBezTo>
                      <a:pt x="260994" y="30546"/>
                      <a:pt x="272482" y="25029"/>
                      <a:pt x="283578" y="18775"/>
                    </a:cubicBezTo>
                    <a:close/>
                  </a:path>
                </a:pathLst>
              </a:custGeom>
              <a:solidFill>
                <a:srgbClr val="1D3A5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2" name="Forma Livre: Forma 2331">
                <a:extLst>
                  <a:ext uri="{FF2B5EF4-FFF2-40B4-BE49-F238E27FC236}">
                    <a16:creationId xmlns:a16="http://schemas.microsoft.com/office/drawing/2014/main" id="{03F1D463-6A5E-A570-160C-010329000163}"/>
                  </a:ext>
                </a:extLst>
              </p:cNvPr>
              <p:cNvSpPr/>
              <p:nvPr/>
            </p:nvSpPr>
            <p:spPr>
              <a:xfrm>
                <a:off x="4653762" y="5015678"/>
                <a:ext cx="303052" cy="207600"/>
              </a:xfrm>
              <a:custGeom>
                <a:avLst/>
                <a:gdLst>
                  <a:gd name="connsiteX0" fmla="*/ 153664 w 303052"/>
                  <a:gd name="connsiteY0" fmla="*/ 4763 h 207600"/>
                  <a:gd name="connsiteX1" fmla="*/ 160791 w 303052"/>
                  <a:gd name="connsiteY1" fmla="*/ 265 h 207600"/>
                  <a:gd name="connsiteX2" fmla="*/ 237377 w 303052"/>
                  <a:gd name="connsiteY2" fmla="*/ 17897 h 207600"/>
                  <a:gd name="connsiteX3" fmla="*/ 303053 w 303052"/>
                  <a:gd name="connsiteY3" fmla="*/ 42730 h 207600"/>
                  <a:gd name="connsiteX4" fmla="*/ 189273 w 303052"/>
                  <a:gd name="connsiteY4" fmla="*/ 121749 h 207600"/>
                  <a:gd name="connsiteX5" fmla="*/ 60576 w 303052"/>
                  <a:gd name="connsiteY5" fmla="*/ 193310 h 207600"/>
                  <a:gd name="connsiteX6" fmla="*/ 30890 w 303052"/>
                  <a:gd name="connsiteY6" fmla="*/ 207601 h 207600"/>
                  <a:gd name="connsiteX7" fmla="*/ 0 w 303052"/>
                  <a:gd name="connsiteY7" fmla="*/ 163133 h 207600"/>
                  <a:gd name="connsiteX8" fmla="*/ 94981 w 303052"/>
                  <a:gd name="connsiteY8" fmla="*/ 70327 h 207600"/>
                  <a:gd name="connsiteX9" fmla="*/ 153664 w 303052"/>
                  <a:gd name="connsiteY9" fmla="*/ 4763 h 2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3052" h="207600">
                    <a:moveTo>
                      <a:pt x="153664" y="4763"/>
                    </a:moveTo>
                    <a:cubicBezTo>
                      <a:pt x="155618" y="2698"/>
                      <a:pt x="157314" y="-1025"/>
                      <a:pt x="160791" y="265"/>
                    </a:cubicBezTo>
                    <a:cubicBezTo>
                      <a:pt x="186631" y="4628"/>
                      <a:pt x="212385" y="9935"/>
                      <a:pt x="237377" y="17897"/>
                    </a:cubicBezTo>
                    <a:cubicBezTo>
                      <a:pt x="259642" y="25086"/>
                      <a:pt x="281698" y="33134"/>
                      <a:pt x="303053" y="42730"/>
                    </a:cubicBezTo>
                    <a:cubicBezTo>
                      <a:pt x="266425" y="70868"/>
                      <a:pt x="228273" y="97015"/>
                      <a:pt x="189273" y="121749"/>
                    </a:cubicBezTo>
                    <a:cubicBezTo>
                      <a:pt x="147619" y="147762"/>
                      <a:pt x="104466" y="171329"/>
                      <a:pt x="60576" y="193310"/>
                    </a:cubicBezTo>
                    <a:cubicBezTo>
                      <a:pt x="50685" y="198078"/>
                      <a:pt x="41003" y="203300"/>
                      <a:pt x="30890" y="207601"/>
                    </a:cubicBezTo>
                    <a:cubicBezTo>
                      <a:pt x="20090" y="193138"/>
                      <a:pt x="9744" y="178332"/>
                      <a:pt x="0" y="163133"/>
                    </a:cubicBezTo>
                    <a:cubicBezTo>
                      <a:pt x="33827" y="134516"/>
                      <a:pt x="64606" y="102520"/>
                      <a:pt x="94981" y="70327"/>
                    </a:cubicBezTo>
                    <a:cubicBezTo>
                      <a:pt x="114886" y="48776"/>
                      <a:pt x="134459" y="26941"/>
                      <a:pt x="153664" y="4763"/>
                    </a:cubicBezTo>
                    <a:close/>
                  </a:path>
                </a:pathLst>
              </a:custGeom>
              <a:solidFill>
                <a:srgbClr val="1D3A5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3" name="Forma Livre: Forma 2332">
                <a:extLst>
                  <a:ext uri="{FF2B5EF4-FFF2-40B4-BE49-F238E27FC236}">
                    <a16:creationId xmlns:a16="http://schemas.microsoft.com/office/drawing/2014/main" id="{38724453-C44C-582B-5174-B5478865E6D3}"/>
                  </a:ext>
                </a:extLst>
              </p:cNvPr>
              <p:cNvSpPr/>
              <p:nvPr/>
            </p:nvSpPr>
            <p:spPr>
              <a:xfrm>
                <a:off x="4374707" y="5236886"/>
                <a:ext cx="233642" cy="91706"/>
              </a:xfrm>
              <a:custGeom>
                <a:avLst/>
                <a:gdLst>
                  <a:gd name="connsiteX0" fmla="*/ 191497 w 233642"/>
                  <a:gd name="connsiteY0" fmla="*/ 867 h 91706"/>
                  <a:gd name="connsiteX1" fmla="*/ 198722 w 233642"/>
                  <a:gd name="connsiteY1" fmla="*/ 2686 h 91706"/>
                  <a:gd name="connsiteX2" fmla="*/ 233642 w 233642"/>
                  <a:gd name="connsiteY2" fmla="*/ 25208 h 91706"/>
                  <a:gd name="connsiteX3" fmla="*/ 5148 w 233642"/>
                  <a:gd name="connsiteY3" fmla="*/ 91056 h 91706"/>
                  <a:gd name="connsiteX4" fmla="*/ 0 w 233642"/>
                  <a:gd name="connsiteY4" fmla="*/ 91707 h 91706"/>
                  <a:gd name="connsiteX5" fmla="*/ 128340 w 233642"/>
                  <a:gd name="connsiteY5" fmla="*/ 37237 h 91706"/>
                  <a:gd name="connsiteX6" fmla="*/ 191497 w 233642"/>
                  <a:gd name="connsiteY6" fmla="*/ 867 h 91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3642" h="91706">
                    <a:moveTo>
                      <a:pt x="191497" y="867"/>
                    </a:moveTo>
                    <a:cubicBezTo>
                      <a:pt x="194003" y="-1369"/>
                      <a:pt x="196571" y="1260"/>
                      <a:pt x="198722" y="2686"/>
                    </a:cubicBezTo>
                    <a:cubicBezTo>
                      <a:pt x="209903" y="10869"/>
                      <a:pt x="221883" y="17885"/>
                      <a:pt x="233642" y="25208"/>
                    </a:cubicBezTo>
                    <a:cubicBezTo>
                      <a:pt x="159194" y="52621"/>
                      <a:pt x="82681" y="74296"/>
                      <a:pt x="5148" y="91056"/>
                    </a:cubicBezTo>
                    <a:cubicBezTo>
                      <a:pt x="3440" y="91338"/>
                      <a:pt x="1708" y="91510"/>
                      <a:pt x="0" y="91707"/>
                    </a:cubicBezTo>
                    <a:cubicBezTo>
                      <a:pt x="43865" y="76274"/>
                      <a:pt x="87018" y="58605"/>
                      <a:pt x="128340" y="37237"/>
                    </a:cubicBezTo>
                    <a:cubicBezTo>
                      <a:pt x="149966" y="26142"/>
                      <a:pt x="170891" y="13744"/>
                      <a:pt x="191497" y="867"/>
                    </a:cubicBezTo>
                    <a:close/>
                  </a:path>
                </a:pathLst>
              </a:custGeom>
              <a:solidFill>
                <a:srgbClr val="1D3A50"/>
              </a:solidFill>
              <a:ln w="12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77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792" y="3589436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435" y="3589436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A1C1DDF-DBE8-251C-D67B-41506531EE32}"/>
              </a:ext>
            </a:extLst>
          </p:cNvPr>
          <p:cNvSpPr txBox="1"/>
          <p:nvPr/>
        </p:nvSpPr>
        <p:spPr>
          <a:xfrm>
            <a:off x="2076450" y="1724025"/>
            <a:ext cx="7921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I:\git\Tamigucho\Sites\subdomains\factory\public\classic\img\creatures\2013</a:t>
            </a:r>
          </a:p>
          <a:p>
            <a:r>
              <a:rPr lang="en-US" dirty="0"/>
              <a:t>I:\git\Tamigucho\Sites\subdomains\factory\public\classic\img\creatures\2022</a:t>
            </a:r>
          </a:p>
          <a:p>
            <a:r>
              <a:rPr lang="en-US" dirty="0"/>
              <a:t>I:\git\Tamigucho\Sites\subdomains\assets\assets\cms2\img\tamipedia\icon</a:t>
            </a:r>
          </a:p>
        </p:txBody>
      </p:sp>
    </p:spTree>
    <p:extLst>
      <p:ext uri="{BB962C8B-B14F-4D97-AF65-F5344CB8AC3E}">
        <p14:creationId xmlns:p14="http://schemas.microsoft.com/office/powerpoint/2010/main" val="222935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64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7</cp:revision>
  <dcterms:created xsi:type="dcterms:W3CDTF">2024-01-15T05:16:56Z</dcterms:created>
  <dcterms:modified xsi:type="dcterms:W3CDTF">2024-01-15T19:43:02Z</dcterms:modified>
</cp:coreProperties>
</file>